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5" r:id="rId4"/>
    <p:sldId id="259" r:id="rId5"/>
    <p:sldId id="260" r:id="rId6"/>
    <p:sldId id="268" r:id="rId7"/>
    <p:sldId id="261" r:id="rId8"/>
    <p:sldId id="262" r:id="rId9"/>
    <p:sldId id="273" r:id="rId10"/>
    <p:sldId id="271" r:id="rId11"/>
    <p:sldId id="269" r:id="rId12"/>
    <p:sldId id="274" r:id="rId13"/>
    <p:sldId id="276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7F6F9-1328-4BB2-AE4A-C75F3F366F61}" v="5" dt="2023-12-03T23:41:40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y Dutra" userId="909a55c552299380" providerId="Windows Live" clId="Web-{FCE297E2-A832-4E32-8373-5DA633D4AB13}"/>
    <pc:docChg chg="modSld">
      <pc:chgData name="Davy Dutra" userId="909a55c552299380" providerId="Windows Live" clId="Web-{FCE297E2-A832-4E32-8373-5DA633D4AB13}" dt="2022-11-30T22:48:55.337" v="50" actId="20577"/>
      <pc:docMkLst>
        <pc:docMk/>
      </pc:docMkLst>
      <pc:sldChg chg="addSp delSp modSp">
        <pc:chgData name="Davy Dutra" userId="909a55c552299380" providerId="Windows Live" clId="Web-{FCE297E2-A832-4E32-8373-5DA633D4AB13}" dt="2022-11-30T22:48:55.337" v="50" actId="20577"/>
        <pc:sldMkLst>
          <pc:docMk/>
          <pc:sldMk cId="2029002549" sldId="256"/>
        </pc:sldMkLst>
        <pc:spChg chg="del mod">
          <ac:chgData name="Davy Dutra" userId="909a55c552299380" providerId="Windows Live" clId="Web-{FCE297E2-A832-4E32-8373-5DA633D4AB13}" dt="2022-11-30T22:48:01.428" v="34"/>
          <ac:spMkLst>
            <pc:docMk/>
            <pc:sldMk cId="2029002549" sldId="256"/>
            <ac:spMk id="3" creationId="{00000000-0000-0000-0000-000000000000}"/>
          </ac:spMkLst>
        </pc:spChg>
        <pc:spChg chg="add del mod">
          <ac:chgData name="Davy Dutra" userId="909a55c552299380" providerId="Windows Live" clId="Web-{FCE297E2-A832-4E32-8373-5DA633D4AB13}" dt="2022-11-30T22:48:20.242" v="36"/>
          <ac:spMkLst>
            <pc:docMk/>
            <pc:sldMk cId="2029002549" sldId="256"/>
            <ac:spMk id="6" creationId="{8BA56DC8-D512-CBF7-8011-5CAF3CEAEB32}"/>
          </ac:spMkLst>
        </pc:spChg>
        <pc:spChg chg="add">
          <ac:chgData name="Davy Dutra" userId="909a55c552299380" providerId="Windows Live" clId="Web-{FCE297E2-A832-4E32-8373-5DA633D4AB13}" dt="2022-11-30T22:48:05.975" v="35"/>
          <ac:spMkLst>
            <pc:docMk/>
            <pc:sldMk cId="2029002549" sldId="256"/>
            <ac:spMk id="7" creationId="{C13DD553-7EFF-768F-8521-FC3005F55E78}"/>
          </ac:spMkLst>
        </pc:spChg>
        <pc:spChg chg="add mod">
          <ac:chgData name="Davy Dutra" userId="909a55c552299380" providerId="Windows Live" clId="Web-{FCE297E2-A832-4E32-8373-5DA633D4AB13}" dt="2022-11-30T22:48:55.337" v="50" actId="20577"/>
          <ac:spMkLst>
            <pc:docMk/>
            <pc:sldMk cId="2029002549" sldId="256"/>
            <ac:spMk id="8" creationId="{ED8FB2DB-3790-7AD5-CC5B-332D351C5C84}"/>
          </ac:spMkLst>
        </pc:spChg>
      </pc:sldChg>
    </pc:docChg>
  </pc:docChgLst>
  <pc:docChgLst>
    <pc:chgData name="Davy Dutra" userId="909a55c552299380" providerId="Windows Live" clId="Web-{176A15B3-7787-40AF-AAAB-4EA5EF8E5009}"/>
    <pc:docChg chg="addSld delSld modSld">
      <pc:chgData name="Davy Dutra" userId="909a55c552299380" providerId="Windows Live" clId="Web-{176A15B3-7787-40AF-AAAB-4EA5EF8E5009}" dt="2022-11-22T23:33:02.006" v="420"/>
      <pc:docMkLst>
        <pc:docMk/>
      </pc:docMkLst>
      <pc:sldChg chg="addSp modSp">
        <pc:chgData name="Davy Dutra" userId="909a55c552299380" providerId="Windows Live" clId="Web-{176A15B3-7787-40AF-AAAB-4EA5EF8E5009}" dt="2022-11-22T22:27:59.495" v="45"/>
        <pc:sldMkLst>
          <pc:docMk/>
          <pc:sldMk cId="2029002549" sldId="256"/>
        </pc:sldMkLst>
        <pc:spChg chg="mod">
          <ac:chgData name="Davy Dutra" userId="909a55c552299380" providerId="Windows Live" clId="Web-{176A15B3-7787-40AF-AAAB-4EA5EF8E5009}" dt="2022-11-22T22:27:25.525" v="37" actId="20577"/>
          <ac:spMkLst>
            <pc:docMk/>
            <pc:sldMk cId="2029002549" sldId="256"/>
            <ac:spMk id="2" creationId="{00000000-0000-0000-0000-000000000000}"/>
          </ac:spMkLst>
        </pc:spChg>
        <pc:picChg chg="add mod">
          <ac:chgData name="Davy Dutra" userId="909a55c552299380" providerId="Windows Live" clId="Web-{176A15B3-7787-40AF-AAAB-4EA5EF8E5009}" dt="2022-11-22T22:27:59.495" v="45"/>
          <ac:picMkLst>
            <pc:docMk/>
            <pc:sldMk cId="2029002549" sldId="256"/>
            <ac:picMk id="4" creationId="{EDA187BB-F260-7F0C-3B7F-48F11110F014}"/>
          </ac:picMkLst>
        </pc:picChg>
      </pc:sldChg>
      <pc:sldChg chg="addSp delSp modSp new">
        <pc:chgData name="Davy Dutra" userId="909a55c552299380" providerId="Windows Live" clId="Web-{176A15B3-7787-40AF-AAAB-4EA5EF8E5009}" dt="2022-11-22T22:41:31.582" v="71"/>
        <pc:sldMkLst>
          <pc:docMk/>
          <pc:sldMk cId="3862100195" sldId="257"/>
        </pc:sldMkLst>
        <pc:spChg chg="mod">
          <ac:chgData name="Davy Dutra" userId="909a55c552299380" providerId="Windows Live" clId="Web-{176A15B3-7787-40AF-AAAB-4EA5EF8E5009}" dt="2022-11-22T22:29:42.576" v="60" actId="20577"/>
          <ac:spMkLst>
            <pc:docMk/>
            <pc:sldMk cId="3862100195" sldId="257"/>
            <ac:spMk id="2" creationId="{24DE84F3-FADA-A62F-B777-0223D68238C4}"/>
          </ac:spMkLst>
        </pc:spChg>
        <pc:spChg chg="del">
          <ac:chgData name="Davy Dutra" userId="909a55c552299380" providerId="Windows Live" clId="Web-{176A15B3-7787-40AF-AAAB-4EA5EF8E5009}" dt="2022-11-22T22:29:44.326" v="61"/>
          <ac:spMkLst>
            <pc:docMk/>
            <pc:sldMk cId="3862100195" sldId="257"/>
            <ac:spMk id="3" creationId="{1CFCD057-D6DC-86CF-E04B-7E615B95DB7B}"/>
          </ac:spMkLst>
        </pc:spChg>
        <pc:spChg chg="add del mod">
          <ac:chgData name="Davy Dutra" userId="909a55c552299380" providerId="Windows Live" clId="Web-{176A15B3-7787-40AF-AAAB-4EA5EF8E5009}" dt="2022-11-22T22:40:52.519" v="68"/>
          <ac:spMkLst>
            <pc:docMk/>
            <pc:sldMk cId="3862100195" sldId="257"/>
            <ac:spMk id="6" creationId="{4C2E94D0-0FFD-0943-78D6-988F414A09CE}"/>
          </ac:spMkLst>
        </pc:spChg>
        <pc:spChg chg="add del mod">
          <ac:chgData name="Davy Dutra" userId="909a55c552299380" providerId="Windows Live" clId="Web-{176A15B3-7787-40AF-AAAB-4EA5EF8E5009}" dt="2022-11-22T22:41:31.582" v="71"/>
          <ac:spMkLst>
            <pc:docMk/>
            <pc:sldMk cId="3862100195" sldId="257"/>
            <ac:spMk id="10" creationId="{9BA7DA68-F120-B517-B9BA-C69480B68712}"/>
          </ac:spMkLst>
        </pc:spChg>
        <pc:graphicFrameChg chg="add del mod ord modGraphic">
          <ac:chgData name="Davy Dutra" userId="909a55c552299380" providerId="Windows Live" clId="Web-{176A15B3-7787-40AF-AAAB-4EA5EF8E5009}" dt="2022-11-22T22:41:30.989" v="70"/>
          <ac:graphicFrameMkLst>
            <pc:docMk/>
            <pc:sldMk cId="3862100195" sldId="257"/>
            <ac:graphicFrameMk id="8" creationId="{BF466A91-E8EE-8FD9-2C24-5FA12FBA0101}"/>
          </ac:graphicFrameMkLst>
        </pc:graphicFrameChg>
        <pc:graphicFrameChg chg="add mod ord modGraphic">
          <ac:chgData name="Davy Dutra" userId="909a55c552299380" providerId="Windows Live" clId="Web-{176A15B3-7787-40AF-AAAB-4EA5EF8E5009}" dt="2022-11-22T22:41:31.582" v="71"/>
          <ac:graphicFrameMkLst>
            <pc:docMk/>
            <pc:sldMk cId="3862100195" sldId="257"/>
            <ac:graphicFrameMk id="12" creationId="{81D086A5-79FA-7E15-702F-77BD6AA62977}"/>
          </ac:graphicFrameMkLst>
        </pc:graphicFrameChg>
        <pc:picChg chg="add del mod ord">
          <ac:chgData name="Davy Dutra" userId="909a55c552299380" providerId="Windows Live" clId="Web-{176A15B3-7787-40AF-AAAB-4EA5EF8E5009}" dt="2022-11-22T22:30:47.219" v="67"/>
          <ac:picMkLst>
            <pc:docMk/>
            <pc:sldMk cId="3862100195" sldId="257"/>
            <ac:picMk id="4" creationId="{80CEA335-726F-E6D1-1363-F95CF0E51967}"/>
          </ac:picMkLst>
        </pc:picChg>
      </pc:sldChg>
      <pc:sldChg chg="modSp new">
        <pc:chgData name="Davy Dutra" userId="909a55c552299380" providerId="Windows Live" clId="Web-{176A15B3-7787-40AF-AAAB-4EA5EF8E5009}" dt="2022-11-22T22:44:23.463" v="81" actId="20577"/>
        <pc:sldMkLst>
          <pc:docMk/>
          <pc:sldMk cId="1205139198" sldId="258"/>
        </pc:sldMkLst>
        <pc:spChg chg="mod">
          <ac:chgData name="Davy Dutra" userId="909a55c552299380" providerId="Windows Live" clId="Web-{176A15B3-7787-40AF-AAAB-4EA5EF8E5009}" dt="2022-11-22T22:44:23.463" v="81" actId="20577"/>
          <ac:spMkLst>
            <pc:docMk/>
            <pc:sldMk cId="1205139198" sldId="258"/>
            <ac:spMk id="2" creationId="{B3594796-597D-20BC-4914-064ED6BBCE75}"/>
          </ac:spMkLst>
        </pc:spChg>
        <pc:spChg chg="mod">
          <ac:chgData name="Davy Dutra" userId="909a55c552299380" providerId="Windows Live" clId="Web-{176A15B3-7787-40AF-AAAB-4EA5EF8E5009}" dt="2022-11-22T22:44:16.447" v="76" actId="20577"/>
          <ac:spMkLst>
            <pc:docMk/>
            <pc:sldMk cId="1205139198" sldId="258"/>
            <ac:spMk id="3" creationId="{1617EB4E-7473-0C40-EECE-9BC4D962DE45}"/>
          </ac:spMkLst>
        </pc:spChg>
      </pc:sldChg>
      <pc:sldChg chg="modSp new">
        <pc:chgData name="Davy Dutra" userId="909a55c552299380" providerId="Windows Live" clId="Web-{176A15B3-7787-40AF-AAAB-4EA5EF8E5009}" dt="2022-11-22T22:46:45.092" v="108" actId="20577"/>
        <pc:sldMkLst>
          <pc:docMk/>
          <pc:sldMk cId="2030477977" sldId="259"/>
        </pc:sldMkLst>
        <pc:spChg chg="mod">
          <ac:chgData name="Davy Dutra" userId="909a55c552299380" providerId="Windows Live" clId="Web-{176A15B3-7787-40AF-AAAB-4EA5EF8E5009}" dt="2022-11-22T22:46:45.092" v="108" actId="20577"/>
          <ac:spMkLst>
            <pc:docMk/>
            <pc:sldMk cId="2030477977" sldId="259"/>
            <ac:spMk id="2" creationId="{B218B353-2F27-0F19-8507-D563281388B8}"/>
          </ac:spMkLst>
        </pc:spChg>
        <pc:spChg chg="mod">
          <ac:chgData name="Davy Dutra" userId="909a55c552299380" providerId="Windows Live" clId="Web-{176A15B3-7787-40AF-AAAB-4EA5EF8E5009}" dt="2022-11-22T22:46:40.545" v="103" actId="20577"/>
          <ac:spMkLst>
            <pc:docMk/>
            <pc:sldMk cId="2030477977" sldId="259"/>
            <ac:spMk id="3" creationId="{88E8647A-AB10-7380-54BD-0D1BCAEC84D7}"/>
          </ac:spMkLst>
        </pc:spChg>
      </pc:sldChg>
      <pc:sldChg chg="modSp new">
        <pc:chgData name="Davy Dutra" userId="909a55c552299380" providerId="Windows Live" clId="Web-{176A15B3-7787-40AF-AAAB-4EA5EF8E5009}" dt="2022-11-22T22:47:13.437" v="141" actId="20577"/>
        <pc:sldMkLst>
          <pc:docMk/>
          <pc:sldMk cId="1940592865" sldId="260"/>
        </pc:sldMkLst>
        <pc:spChg chg="mod">
          <ac:chgData name="Davy Dutra" userId="909a55c552299380" providerId="Windows Live" clId="Web-{176A15B3-7787-40AF-AAAB-4EA5EF8E5009}" dt="2022-11-22T22:47:07.530" v="139" actId="20577"/>
          <ac:spMkLst>
            <pc:docMk/>
            <pc:sldMk cId="1940592865" sldId="260"/>
            <ac:spMk id="2" creationId="{BA30E723-216F-A993-AD1E-8A2CCCE0FC6D}"/>
          </ac:spMkLst>
        </pc:spChg>
        <pc:spChg chg="mod">
          <ac:chgData name="Davy Dutra" userId="909a55c552299380" providerId="Windows Live" clId="Web-{176A15B3-7787-40AF-AAAB-4EA5EF8E5009}" dt="2022-11-22T22:47:13.437" v="141" actId="20577"/>
          <ac:spMkLst>
            <pc:docMk/>
            <pc:sldMk cId="1940592865" sldId="260"/>
            <ac:spMk id="3" creationId="{9297F572-7DBD-B18D-E1A7-A040F8A4D3BD}"/>
          </ac:spMkLst>
        </pc:spChg>
      </pc:sldChg>
      <pc:sldChg chg="addSp delSp modSp new">
        <pc:chgData name="Davy Dutra" userId="909a55c552299380" providerId="Windows Live" clId="Web-{176A15B3-7787-40AF-AAAB-4EA5EF8E5009}" dt="2022-11-22T22:47:34.906" v="162" actId="1076"/>
        <pc:sldMkLst>
          <pc:docMk/>
          <pc:sldMk cId="1726358057" sldId="261"/>
        </pc:sldMkLst>
        <pc:spChg chg="mod">
          <ac:chgData name="Davy Dutra" userId="909a55c552299380" providerId="Windows Live" clId="Web-{176A15B3-7787-40AF-AAAB-4EA5EF8E5009}" dt="2022-11-22T22:47:25.874" v="158" actId="20577"/>
          <ac:spMkLst>
            <pc:docMk/>
            <pc:sldMk cId="1726358057" sldId="261"/>
            <ac:spMk id="2" creationId="{42A72C52-255E-2143-17B4-A6BDE7C55BCA}"/>
          </ac:spMkLst>
        </pc:spChg>
        <pc:spChg chg="del">
          <ac:chgData name="Davy Dutra" userId="909a55c552299380" providerId="Windows Live" clId="Web-{176A15B3-7787-40AF-AAAB-4EA5EF8E5009}" dt="2022-11-22T22:47:27.734" v="159"/>
          <ac:spMkLst>
            <pc:docMk/>
            <pc:sldMk cId="1726358057" sldId="261"/>
            <ac:spMk id="3" creationId="{2FCD9DA9-04A9-BABD-88D0-AD27CF845509}"/>
          </ac:spMkLst>
        </pc:spChg>
        <pc:picChg chg="add mod ord">
          <ac:chgData name="Davy Dutra" userId="909a55c552299380" providerId="Windows Live" clId="Web-{176A15B3-7787-40AF-AAAB-4EA5EF8E5009}" dt="2022-11-22T22:47:34.906" v="162" actId="1076"/>
          <ac:picMkLst>
            <pc:docMk/>
            <pc:sldMk cId="1726358057" sldId="261"/>
            <ac:picMk id="4" creationId="{7951E1F8-21D5-30AB-B06C-5F01BD2E5EAA}"/>
          </ac:picMkLst>
        </pc:picChg>
      </pc:sldChg>
      <pc:sldChg chg="addSp delSp modSp new">
        <pc:chgData name="Davy Dutra" userId="909a55c552299380" providerId="Windows Live" clId="Web-{176A15B3-7787-40AF-AAAB-4EA5EF8E5009}" dt="2022-11-22T22:47:55.813" v="177" actId="1076"/>
        <pc:sldMkLst>
          <pc:docMk/>
          <pc:sldMk cId="2232945388" sldId="262"/>
        </pc:sldMkLst>
        <pc:spChg chg="mod">
          <ac:chgData name="Davy Dutra" userId="909a55c552299380" providerId="Windows Live" clId="Web-{176A15B3-7787-40AF-AAAB-4EA5EF8E5009}" dt="2022-11-22T22:47:46.297" v="172" actId="20577"/>
          <ac:spMkLst>
            <pc:docMk/>
            <pc:sldMk cId="2232945388" sldId="262"/>
            <ac:spMk id="2" creationId="{68A0BFD4-4231-B865-E996-DF37E7255D45}"/>
          </ac:spMkLst>
        </pc:spChg>
        <pc:spChg chg="del mod">
          <ac:chgData name="Davy Dutra" userId="909a55c552299380" providerId="Windows Live" clId="Web-{176A15B3-7787-40AF-AAAB-4EA5EF8E5009}" dt="2022-11-22T22:47:48.625" v="174"/>
          <ac:spMkLst>
            <pc:docMk/>
            <pc:sldMk cId="2232945388" sldId="262"/>
            <ac:spMk id="3" creationId="{4C945CA4-E9AE-BC58-0635-B8F4A5EA4311}"/>
          </ac:spMkLst>
        </pc:spChg>
        <pc:picChg chg="add mod ord">
          <ac:chgData name="Davy Dutra" userId="909a55c552299380" providerId="Windows Live" clId="Web-{176A15B3-7787-40AF-AAAB-4EA5EF8E5009}" dt="2022-11-22T22:47:55.813" v="177" actId="1076"/>
          <ac:picMkLst>
            <pc:docMk/>
            <pc:sldMk cId="2232945388" sldId="262"/>
            <ac:picMk id="4" creationId="{FB91F2AC-0E27-9868-C447-78D0DD674407}"/>
          </ac:picMkLst>
        </pc:picChg>
      </pc:sldChg>
      <pc:sldChg chg="addSp delSp modSp new">
        <pc:chgData name="Davy Dutra" userId="909a55c552299380" providerId="Windows Live" clId="Web-{176A15B3-7787-40AF-AAAB-4EA5EF8E5009}" dt="2022-11-22T22:56:17.578" v="217" actId="1076"/>
        <pc:sldMkLst>
          <pc:docMk/>
          <pc:sldMk cId="260191707" sldId="263"/>
        </pc:sldMkLst>
        <pc:spChg chg="mod">
          <ac:chgData name="Davy Dutra" userId="909a55c552299380" providerId="Windows Live" clId="Web-{176A15B3-7787-40AF-AAAB-4EA5EF8E5009}" dt="2022-11-22T22:48:40.142" v="207" actId="20577"/>
          <ac:spMkLst>
            <pc:docMk/>
            <pc:sldMk cId="260191707" sldId="263"/>
            <ac:spMk id="2" creationId="{D564B21B-D93E-527E-B90D-21A5968B3B16}"/>
          </ac:spMkLst>
        </pc:spChg>
        <pc:spChg chg="del">
          <ac:chgData name="Davy Dutra" userId="909a55c552299380" providerId="Windows Live" clId="Web-{176A15B3-7787-40AF-AAAB-4EA5EF8E5009}" dt="2022-11-22T22:55:56.765" v="208"/>
          <ac:spMkLst>
            <pc:docMk/>
            <pc:sldMk cId="260191707" sldId="263"/>
            <ac:spMk id="3" creationId="{7F43F810-06B6-A6E6-B1E5-C7A23CAB33B3}"/>
          </ac:spMkLst>
        </pc:spChg>
        <pc:graphicFrameChg chg="add mod ord modGraphic">
          <ac:chgData name="Davy Dutra" userId="909a55c552299380" providerId="Windows Live" clId="Web-{176A15B3-7787-40AF-AAAB-4EA5EF8E5009}" dt="2022-11-22T22:56:17.578" v="217" actId="1076"/>
          <ac:graphicFrameMkLst>
            <pc:docMk/>
            <pc:sldMk cId="260191707" sldId="263"/>
            <ac:graphicFrameMk id="5" creationId="{C4276576-D003-3655-B740-E90A37C04AAC}"/>
          </ac:graphicFrameMkLst>
        </pc:graphicFrameChg>
      </pc:sldChg>
      <pc:sldChg chg="addSp delSp modSp new mod setBg setClrOvrMap">
        <pc:chgData name="Davy Dutra" userId="909a55c552299380" providerId="Windows Live" clId="Web-{176A15B3-7787-40AF-AAAB-4EA5EF8E5009}" dt="2022-11-22T23:22:03.032" v="417" actId="1076"/>
        <pc:sldMkLst>
          <pc:docMk/>
          <pc:sldMk cId="394958137" sldId="264"/>
        </pc:sldMkLst>
        <pc:spChg chg="mod">
          <ac:chgData name="Davy Dutra" userId="909a55c552299380" providerId="Windows Live" clId="Web-{176A15B3-7787-40AF-AAAB-4EA5EF8E5009}" dt="2022-11-22T22:59:15.756" v="305"/>
          <ac:spMkLst>
            <pc:docMk/>
            <pc:sldMk cId="394958137" sldId="264"/>
            <ac:spMk id="2" creationId="{FE456743-AE42-33DF-679A-40AE89CFAC83}"/>
          </ac:spMkLst>
        </pc:spChg>
        <pc:spChg chg="del">
          <ac:chgData name="Davy Dutra" userId="909a55c552299380" providerId="Windows Live" clId="Web-{176A15B3-7787-40AF-AAAB-4EA5EF8E5009}" dt="2022-11-22T22:56:38.313" v="237"/>
          <ac:spMkLst>
            <pc:docMk/>
            <pc:sldMk cId="394958137" sldId="264"/>
            <ac:spMk id="3" creationId="{8AE94311-AD19-43FB-0EBE-35096D837971}"/>
          </ac:spMkLst>
        </pc:spChg>
        <pc:spChg chg="add del mod">
          <ac:chgData name="Davy Dutra" userId="909a55c552299380" providerId="Windows Live" clId="Web-{176A15B3-7787-40AF-AAAB-4EA5EF8E5009}" dt="2022-11-22T22:57:03.595" v="245"/>
          <ac:spMkLst>
            <pc:docMk/>
            <pc:sldMk cId="394958137" sldId="264"/>
            <ac:spMk id="6" creationId="{4C27E00E-FFC6-8704-02D0-E8F2F452FB89}"/>
          </ac:spMkLst>
        </pc:spChg>
        <pc:spChg chg="add del">
          <ac:chgData name="Davy Dutra" userId="909a55c552299380" providerId="Windows Live" clId="Web-{176A15B3-7787-40AF-AAAB-4EA5EF8E5009}" dt="2022-11-22T22:57:30.924" v="248"/>
          <ac:spMkLst>
            <pc:docMk/>
            <pc:sldMk cId="394958137" sldId="264"/>
            <ac:spMk id="11" creationId="{DC28CBD1-E1EC-9E08-4C8A-0E43585CFEC1}"/>
          </ac:spMkLst>
        </pc:spChg>
        <pc:spChg chg="add del">
          <ac:chgData name="Davy Dutra" userId="909a55c552299380" providerId="Windows Live" clId="Web-{176A15B3-7787-40AF-AAAB-4EA5EF8E5009}" dt="2022-11-22T22:57:30.924" v="248"/>
          <ac:spMkLst>
            <pc:docMk/>
            <pc:sldMk cId="394958137" sldId="264"/>
            <ac:spMk id="14" creationId="{A416E3E5-5186-46A4-AFBD-337387D3163D}"/>
          </ac:spMkLst>
        </pc:spChg>
        <pc:spChg chg="add del">
          <ac:chgData name="Davy Dutra" userId="909a55c552299380" providerId="Windows Live" clId="Web-{176A15B3-7787-40AF-AAAB-4EA5EF8E5009}" dt="2022-11-22T22:57:30.924" v="248"/>
          <ac:spMkLst>
            <pc:docMk/>
            <pc:sldMk cId="394958137" sldId="264"/>
            <ac:spMk id="16" creationId="{7B8FAACC-353E-4F84-BA62-A5514185D9A9}"/>
          </ac:spMkLst>
        </pc:spChg>
        <pc:spChg chg="add del">
          <ac:chgData name="Davy Dutra" userId="909a55c552299380" providerId="Windows Live" clId="Web-{176A15B3-7787-40AF-AAAB-4EA5EF8E5009}" dt="2022-11-22T22:59:15.756" v="305"/>
          <ac:spMkLst>
            <pc:docMk/>
            <pc:sldMk cId="394958137" sldId="264"/>
            <ac:spMk id="18" creationId="{E2264E67-6F59-4D8D-8E5F-8245B0FEAE76}"/>
          </ac:spMkLst>
        </pc:spChg>
        <pc:spChg chg="add del">
          <ac:chgData name="Davy Dutra" userId="909a55c552299380" providerId="Windows Live" clId="Web-{176A15B3-7787-40AF-AAAB-4EA5EF8E5009}" dt="2022-11-22T22:59:15.756" v="305"/>
          <ac:spMkLst>
            <pc:docMk/>
            <pc:sldMk cId="394958137" sldId="264"/>
            <ac:spMk id="19" creationId="{158E1C6E-D299-4F5D-B15B-155EBF7F62FD}"/>
          </ac:spMkLst>
        </pc:spChg>
        <pc:spChg chg="add del">
          <ac:chgData name="Davy Dutra" userId="909a55c552299380" providerId="Windows Live" clId="Web-{176A15B3-7787-40AF-AAAB-4EA5EF8E5009}" dt="2022-11-22T22:57:43.784" v="253"/>
          <ac:spMkLst>
            <pc:docMk/>
            <pc:sldMk cId="394958137" sldId="264"/>
            <ac:spMk id="20" creationId="{544B2499-113E-E899-B368-97E0B1FF4D10}"/>
          </ac:spMkLst>
        </pc:spChg>
        <pc:spChg chg="add">
          <ac:chgData name="Davy Dutra" userId="909a55c552299380" providerId="Windows Live" clId="Web-{176A15B3-7787-40AF-AAAB-4EA5EF8E5009}" dt="2022-11-22T22:59:15.756" v="305"/>
          <ac:spMkLst>
            <pc:docMk/>
            <pc:sldMk cId="394958137" sldId="264"/>
            <ac:spMk id="24" creationId="{133F8CB7-795C-4272-9073-64D8CF97F220}"/>
          </ac:spMkLst>
        </pc:spChg>
        <pc:spChg chg="add">
          <ac:chgData name="Davy Dutra" userId="909a55c552299380" providerId="Windows Live" clId="Web-{176A15B3-7787-40AF-AAAB-4EA5EF8E5009}" dt="2022-11-22T22:59:15.756" v="305"/>
          <ac:spMkLst>
            <pc:docMk/>
            <pc:sldMk cId="394958137" sldId="264"/>
            <ac:spMk id="26" creationId="{B7743172-17A8-4FA4-8434-B813E03B7665}"/>
          </ac:spMkLst>
        </pc:spChg>
        <pc:spChg chg="add">
          <ac:chgData name="Davy Dutra" userId="909a55c552299380" providerId="Windows Live" clId="Web-{176A15B3-7787-40AF-AAAB-4EA5EF8E5009}" dt="2022-11-22T22:59:15.756" v="305"/>
          <ac:spMkLst>
            <pc:docMk/>
            <pc:sldMk cId="394958137" sldId="264"/>
            <ac:spMk id="28" creationId="{4CE1233C-FD2F-489E-BFDE-086F5FED6491}"/>
          </ac:spMkLst>
        </pc:spChg>
        <pc:picChg chg="add del mod ord">
          <ac:chgData name="Davy Dutra" userId="909a55c552299380" providerId="Windows Live" clId="Web-{176A15B3-7787-40AF-AAAB-4EA5EF8E5009}" dt="2022-11-22T22:57:02.627" v="244"/>
          <ac:picMkLst>
            <pc:docMk/>
            <pc:sldMk cId="394958137" sldId="264"/>
            <ac:picMk id="4" creationId="{C6933775-18CD-43FF-7DEF-082DF0BD8D0A}"/>
          </ac:picMkLst>
        </pc:picChg>
        <pc:picChg chg="add mod ord">
          <ac:chgData name="Davy Dutra" userId="909a55c552299380" providerId="Windows Live" clId="Web-{176A15B3-7787-40AF-AAAB-4EA5EF8E5009}" dt="2022-11-22T23:22:03.032" v="417" actId="1076"/>
          <ac:picMkLst>
            <pc:docMk/>
            <pc:sldMk cId="394958137" sldId="264"/>
            <ac:picMk id="7" creationId="{32AAA5E4-4232-D0D8-C467-B7FDEA32BE14}"/>
          </ac:picMkLst>
        </pc:picChg>
      </pc:sldChg>
      <pc:sldChg chg="addSp delSp modSp add del replId">
        <pc:chgData name="Davy Dutra" userId="909a55c552299380" providerId="Windows Live" clId="Web-{176A15B3-7787-40AF-AAAB-4EA5EF8E5009}" dt="2022-11-22T22:58:26.801" v="264"/>
        <pc:sldMkLst>
          <pc:docMk/>
          <pc:sldMk cId="3620340584" sldId="265"/>
        </pc:sldMkLst>
        <pc:spChg chg="mod">
          <ac:chgData name="Davy Dutra" userId="909a55c552299380" providerId="Windows Live" clId="Web-{176A15B3-7787-40AF-AAAB-4EA5EF8E5009}" dt="2022-11-22T22:58:11.082" v="257" actId="20577"/>
          <ac:spMkLst>
            <pc:docMk/>
            <pc:sldMk cId="3620340584" sldId="265"/>
            <ac:spMk id="2" creationId="{FE456743-AE42-33DF-679A-40AE89CFAC83}"/>
          </ac:spMkLst>
        </pc:spChg>
        <pc:picChg chg="add del mod">
          <ac:chgData name="Davy Dutra" userId="909a55c552299380" providerId="Windows Live" clId="Web-{176A15B3-7787-40AF-AAAB-4EA5EF8E5009}" dt="2022-11-22T22:58:19.988" v="261"/>
          <ac:picMkLst>
            <pc:docMk/>
            <pc:sldMk cId="3620340584" sldId="265"/>
            <ac:picMk id="3" creationId="{87679E3F-4081-F24C-2577-A9F094F1BA69}"/>
          </ac:picMkLst>
        </pc:picChg>
        <pc:picChg chg="add del mod">
          <ac:chgData name="Davy Dutra" userId="909a55c552299380" providerId="Windows Live" clId="Web-{176A15B3-7787-40AF-AAAB-4EA5EF8E5009}" dt="2022-11-22T22:58:24.551" v="263" actId="1076"/>
          <ac:picMkLst>
            <pc:docMk/>
            <pc:sldMk cId="3620340584" sldId="265"/>
            <ac:picMk id="7" creationId="{32AAA5E4-4232-D0D8-C467-B7FDEA32BE14}"/>
          </ac:picMkLst>
        </pc:picChg>
      </pc:sldChg>
      <pc:sldChg chg="addSp delSp modSp new mod setBg setClrOvrMap">
        <pc:chgData name="Davy Dutra" userId="909a55c552299380" providerId="Windows Live" clId="Web-{176A15B3-7787-40AF-AAAB-4EA5EF8E5009}" dt="2022-11-22T22:58:56.552" v="304"/>
        <pc:sldMkLst>
          <pc:docMk/>
          <pc:sldMk cId="4251971251" sldId="265"/>
        </pc:sldMkLst>
        <pc:spChg chg="mod">
          <ac:chgData name="Davy Dutra" userId="909a55c552299380" providerId="Windows Live" clId="Web-{176A15B3-7787-40AF-AAAB-4EA5EF8E5009}" dt="2022-11-22T22:58:56.552" v="304"/>
          <ac:spMkLst>
            <pc:docMk/>
            <pc:sldMk cId="4251971251" sldId="265"/>
            <ac:spMk id="2" creationId="{D13247F2-1654-3174-A833-CAA9A74807A9}"/>
          </ac:spMkLst>
        </pc:spChg>
        <pc:spChg chg="del">
          <ac:chgData name="Davy Dutra" userId="909a55c552299380" providerId="Windows Live" clId="Web-{176A15B3-7787-40AF-AAAB-4EA5EF8E5009}" dt="2022-11-22T22:58:48.036" v="302"/>
          <ac:spMkLst>
            <pc:docMk/>
            <pc:sldMk cId="4251971251" sldId="265"/>
            <ac:spMk id="3" creationId="{EA3EA9AF-A5D9-5774-E499-3CD203734A16}"/>
          </ac:spMkLst>
        </pc:spChg>
        <pc:spChg chg="add">
          <ac:chgData name="Davy Dutra" userId="909a55c552299380" providerId="Windows Live" clId="Web-{176A15B3-7787-40AF-AAAB-4EA5EF8E5009}" dt="2022-11-22T22:58:56.552" v="304"/>
          <ac:spMkLst>
            <pc:docMk/>
            <pc:sldMk cId="4251971251" sldId="265"/>
            <ac:spMk id="9" creationId="{133F8CB7-795C-4272-9073-64D8CF97F220}"/>
          </ac:spMkLst>
        </pc:spChg>
        <pc:spChg chg="add">
          <ac:chgData name="Davy Dutra" userId="909a55c552299380" providerId="Windows Live" clId="Web-{176A15B3-7787-40AF-AAAB-4EA5EF8E5009}" dt="2022-11-22T22:58:56.552" v="304"/>
          <ac:spMkLst>
            <pc:docMk/>
            <pc:sldMk cId="4251971251" sldId="265"/>
            <ac:spMk id="11" creationId="{B7743172-17A8-4FA4-8434-B813E03B7665}"/>
          </ac:spMkLst>
        </pc:spChg>
        <pc:spChg chg="add">
          <ac:chgData name="Davy Dutra" userId="909a55c552299380" providerId="Windows Live" clId="Web-{176A15B3-7787-40AF-AAAB-4EA5EF8E5009}" dt="2022-11-22T22:58:56.552" v="304"/>
          <ac:spMkLst>
            <pc:docMk/>
            <pc:sldMk cId="4251971251" sldId="265"/>
            <ac:spMk id="13" creationId="{4CE1233C-FD2F-489E-BFDE-086F5FED6491}"/>
          </ac:spMkLst>
        </pc:spChg>
        <pc:picChg chg="add mod">
          <ac:chgData name="Davy Dutra" userId="909a55c552299380" providerId="Windows Live" clId="Web-{176A15B3-7787-40AF-AAAB-4EA5EF8E5009}" dt="2022-11-22T22:58:56.552" v="304"/>
          <ac:picMkLst>
            <pc:docMk/>
            <pc:sldMk cId="4251971251" sldId="265"/>
            <ac:picMk id="4" creationId="{AB56AF21-D92C-4175-1F87-09743FF6FE88}"/>
          </ac:picMkLst>
        </pc:picChg>
      </pc:sldChg>
      <pc:sldChg chg="addSp delSp modSp new mod setBg setClrOvrMap">
        <pc:chgData name="Davy Dutra" userId="909a55c552299380" providerId="Windows Live" clId="Web-{176A15B3-7787-40AF-AAAB-4EA5EF8E5009}" dt="2022-11-22T23:26:54.463" v="419" actId="1076"/>
        <pc:sldMkLst>
          <pc:docMk/>
          <pc:sldMk cId="870555007" sldId="266"/>
        </pc:sldMkLst>
        <pc:spChg chg="mod">
          <ac:chgData name="Davy Dutra" userId="909a55c552299380" providerId="Windows Live" clId="Web-{176A15B3-7787-40AF-AAAB-4EA5EF8E5009}" dt="2022-11-22T22:59:46.772" v="310"/>
          <ac:spMkLst>
            <pc:docMk/>
            <pc:sldMk cId="870555007" sldId="266"/>
            <ac:spMk id="2" creationId="{1B6A3B8C-E95F-BDD6-F0D2-121F25162A22}"/>
          </ac:spMkLst>
        </pc:spChg>
        <pc:spChg chg="del">
          <ac:chgData name="Davy Dutra" userId="909a55c552299380" providerId="Windows Live" clId="Web-{176A15B3-7787-40AF-AAAB-4EA5EF8E5009}" dt="2022-11-22T22:59:42.632" v="308"/>
          <ac:spMkLst>
            <pc:docMk/>
            <pc:sldMk cId="870555007" sldId="266"/>
            <ac:spMk id="3" creationId="{CBAA430A-95BF-E2DC-BDF3-BDEC8DFFD089}"/>
          </ac:spMkLst>
        </pc:spChg>
        <pc:spChg chg="add">
          <ac:chgData name="Davy Dutra" userId="909a55c552299380" providerId="Windows Live" clId="Web-{176A15B3-7787-40AF-AAAB-4EA5EF8E5009}" dt="2022-11-22T22:59:46.772" v="310"/>
          <ac:spMkLst>
            <pc:docMk/>
            <pc:sldMk cId="870555007" sldId="266"/>
            <ac:spMk id="9" creationId="{133F8CB7-795C-4272-9073-64D8CF97F220}"/>
          </ac:spMkLst>
        </pc:spChg>
        <pc:spChg chg="add">
          <ac:chgData name="Davy Dutra" userId="909a55c552299380" providerId="Windows Live" clId="Web-{176A15B3-7787-40AF-AAAB-4EA5EF8E5009}" dt="2022-11-22T22:59:46.772" v="310"/>
          <ac:spMkLst>
            <pc:docMk/>
            <pc:sldMk cId="870555007" sldId="266"/>
            <ac:spMk id="11" creationId="{B7743172-17A8-4FA4-8434-B813E03B7665}"/>
          </ac:spMkLst>
        </pc:spChg>
        <pc:spChg chg="add">
          <ac:chgData name="Davy Dutra" userId="909a55c552299380" providerId="Windows Live" clId="Web-{176A15B3-7787-40AF-AAAB-4EA5EF8E5009}" dt="2022-11-22T22:59:46.772" v="310"/>
          <ac:spMkLst>
            <pc:docMk/>
            <pc:sldMk cId="870555007" sldId="266"/>
            <ac:spMk id="13" creationId="{4CE1233C-FD2F-489E-BFDE-086F5FED6491}"/>
          </ac:spMkLst>
        </pc:spChg>
        <pc:picChg chg="add mod">
          <ac:chgData name="Davy Dutra" userId="909a55c552299380" providerId="Windows Live" clId="Web-{176A15B3-7787-40AF-AAAB-4EA5EF8E5009}" dt="2022-11-22T23:26:54.463" v="419" actId="1076"/>
          <ac:picMkLst>
            <pc:docMk/>
            <pc:sldMk cId="870555007" sldId="266"/>
            <ac:picMk id="4" creationId="{B88D8662-76C0-1514-08A9-C2A3283B51FD}"/>
          </ac:picMkLst>
        </pc:picChg>
      </pc:sldChg>
      <pc:sldChg chg="addSp delSp modSp new mod setBg setClrOvrMap">
        <pc:chgData name="Davy Dutra" userId="909a55c552299380" providerId="Windows Live" clId="Web-{176A15B3-7787-40AF-AAAB-4EA5EF8E5009}" dt="2022-11-22T23:03:33.076" v="348"/>
        <pc:sldMkLst>
          <pc:docMk/>
          <pc:sldMk cId="286898589" sldId="267"/>
        </pc:sldMkLst>
        <pc:spChg chg="mod">
          <ac:chgData name="Davy Dutra" userId="909a55c552299380" providerId="Windows Live" clId="Web-{176A15B3-7787-40AF-AAAB-4EA5EF8E5009}" dt="2022-11-22T23:03:33.076" v="348"/>
          <ac:spMkLst>
            <pc:docMk/>
            <pc:sldMk cId="286898589" sldId="267"/>
            <ac:spMk id="2" creationId="{CF71D845-E0CA-78CF-4D91-8F548C41FB45}"/>
          </ac:spMkLst>
        </pc:spChg>
        <pc:spChg chg="add del">
          <ac:chgData name="Davy Dutra" userId="909a55c552299380" providerId="Windows Live" clId="Web-{176A15B3-7787-40AF-AAAB-4EA5EF8E5009}" dt="2022-11-22T23:03:30.342" v="347"/>
          <ac:spMkLst>
            <pc:docMk/>
            <pc:sldMk cId="286898589" sldId="267"/>
            <ac:spMk id="3" creationId="{A5973B87-830F-2E90-889A-9DD19794331D}"/>
          </ac:spMkLst>
        </pc:spChg>
        <pc:spChg chg="add del mod">
          <ac:chgData name="Davy Dutra" userId="909a55c552299380" providerId="Windows Live" clId="Web-{176A15B3-7787-40AF-AAAB-4EA5EF8E5009}" dt="2022-11-22T23:03:15.544" v="346"/>
          <ac:spMkLst>
            <pc:docMk/>
            <pc:sldMk cId="286898589" sldId="267"/>
            <ac:spMk id="11" creationId="{B5537E42-25A2-1EE4-647F-1F5512F4F603}"/>
          </ac:spMkLst>
        </pc:spChg>
        <pc:spChg chg="add">
          <ac:chgData name="Davy Dutra" userId="909a55c552299380" providerId="Windows Live" clId="Web-{176A15B3-7787-40AF-AAAB-4EA5EF8E5009}" dt="2022-11-22T23:03:33.076" v="348"/>
          <ac:spMkLst>
            <pc:docMk/>
            <pc:sldMk cId="286898589" sldId="267"/>
            <ac:spMk id="17" creationId="{133F8CB7-795C-4272-9073-64D8CF97F220}"/>
          </ac:spMkLst>
        </pc:spChg>
        <pc:spChg chg="add">
          <ac:chgData name="Davy Dutra" userId="909a55c552299380" providerId="Windows Live" clId="Web-{176A15B3-7787-40AF-AAAB-4EA5EF8E5009}" dt="2022-11-22T23:03:33.076" v="348"/>
          <ac:spMkLst>
            <pc:docMk/>
            <pc:sldMk cId="286898589" sldId="267"/>
            <ac:spMk id="19" creationId="{B7743172-17A8-4FA4-8434-B813E03B7665}"/>
          </ac:spMkLst>
        </pc:spChg>
        <pc:spChg chg="add">
          <ac:chgData name="Davy Dutra" userId="909a55c552299380" providerId="Windows Live" clId="Web-{176A15B3-7787-40AF-AAAB-4EA5EF8E5009}" dt="2022-11-22T23:03:33.076" v="348"/>
          <ac:spMkLst>
            <pc:docMk/>
            <pc:sldMk cId="286898589" sldId="267"/>
            <ac:spMk id="21" creationId="{4CE1233C-FD2F-489E-BFDE-086F5FED6491}"/>
          </ac:spMkLst>
        </pc:spChg>
        <pc:graphicFrameChg chg="add del mod ord modGraphic">
          <ac:chgData name="Davy Dutra" userId="909a55c552299380" providerId="Windows Live" clId="Web-{176A15B3-7787-40AF-AAAB-4EA5EF8E5009}" dt="2022-11-22T23:03:04.779" v="342"/>
          <ac:graphicFrameMkLst>
            <pc:docMk/>
            <pc:sldMk cId="286898589" sldId="267"/>
            <ac:graphicFrameMk id="4" creationId="{612AC0EF-300E-A97D-9ADB-C4FF8232262C}"/>
          </ac:graphicFrameMkLst>
        </pc:graphicFrameChg>
        <pc:picChg chg="add mod ord">
          <ac:chgData name="Davy Dutra" userId="909a55c552299380" providerId="Windows Live" clId="Web-{176A15B3-7787-40AF-AAAB-4EA5EF8E5009}" dt="2022-11-22T23:03:33.076" v="348"/>
          <ac:picMkLst>
            <pc:docMk/>
            <pc:sldMk cId="286898589" sldId="267"/>
            <ac:picMk id="12" creationId="{12E9AD7F-575E-2C75-628D-5DBFF4D5DAEF}"/>
          </ac:picMkLst>
        </pc:picChg>
      </pc:sldChg>
      <pc:sldChg chg="addSp delSp modSp new mod setBg setClrOvrMap">
        <pc:chgData name="Davy Dutra" userId="909a55c552299380" providerId="Windows Live" clId="Web-{176A15B3-7787-40AF-AAAB-4EA5EF8E5009}" dt="2022-11-22T23:03:47.858" v="350"/>
        <pc:sldMkLst>
          <pc:docMk/>
          <pc:sldMk cId="539252671" sldId="268"/>
        </pc:sldMkLst>
        <pc:spChg chg="mod">
          <ac:chgData name="Davy Dutra" userId="909a55c552299380" providerId="Windows Live" clId="Web-{176A15B3-7787-40AF-AAAB-4EA5EF8E5009}" dt="2022-11-22T23:03:47.858" v="350"/>
          <ac:spMkLst>
            <pc:docMk/>
            <pc:sldMk cId="539252671" sldId="268"/>
            <ac:spMk id="2" creationId="{D9672848-FFE3-82F8-A224-0E24D251E6AC}"/>
          </ac:spMkLst>
        </pc:spChg>
        <pc:spChg chg="del">
          <ac:chgData name="Davy Dutra" userId="909a55c552299380" providerId="Windows Live" clId="Web-{176A15B3-7787-40AF-AAAB-4EA5EF8E5009}" dt="2022-11-22T23:03:41.686" v="349"/>
          <ac:spMkLst>
            <pc:docMk/>
            <pc:sldMk cId="539252671" sldId="268"/>
            <ac:spMk id="3" creationId="{4BE47705-56B2-CF4D-D497-BF03CF866DB8}"/>
          </ac:spMkLst>
        </pc:spChg>
        <pc:spChg chg="add">
          <ac:chgData name="Davy Dutra" userId="909a55c552299380" providerId="Windows Live" clId="Web-{176A15B3-7787-40AF-AAAB-4EA5EF8E5009}" dt="2022-11-22T23:03:47.858" v="350"/>
          <ac:spMkLst>
            <pc:docMk/>
            <pc:sldMk cId="539252671" sldId="268"/>
            <ac:spMk id="9" creationId="{133F8CB7-795C-4272-9073-64D8CF97F220}"/>
          </ac:spMkLst>
        </pc:spChg>
        <pc:spChg chg="add">
          <ac:chgData name="Davy Dutra" userId="909a55c552299380" providerId="Windows Live" clId="Web-{176A15B3-7787-40AF-AAAB-4EA5EF8E5009}" dt="2022-11-22T23:03:47.858" v="350"/>
          <ac:spMkLst>
            <pc:docMk/>
            <pc:sldMk cId="539252671" sldId="268"/>
            <ac:spMk id="11" creationId="{B7743172-17A8-4FA4-8434-B813E03B7665}"/>
          </ac:spMkLst>
        </pc:spChg>
        <pc:spChg chg="add">
          <ac:chgData name="Davy Dutra" userId="909a55c552299380" providerId="Windows Live" clId="Web-{176A15B3-7787-40AF-AAAB-4EA5EF8E5009}" dt="2022-11-22T23:03:47.858" v="350"/>
          <ac:spMkLst>
            <pc:docMk/>
            <pc:sldMk cId="539252671" sldId="268"/>
            <ac:spMk id="13" creationId="{4CE1233C-FD2F-489E-BFDE-086F5FED6491}"/>
          </ac:spMkLst>
        </pc:spChg>
        <pc:picChg chg="add mod ord">
          <ac:chgData name="Davy Dutra" userId="909a55c552299380" providerId="Windows Live" clId="Web-{176A15B3-7787-40AF-AAAB-4EA5EF8E5009}" dt="2022-11-22T23:03:47.858" v="350"/>
          <ac:picMkLst>
            <pc:docMk/>
            <pc:sldMk cId="539252671" sldId="268"/>
            <ac:picMk id="4" creationId="{B1C59B9B-8CB6-FDE6-8848-94C491DE2396}"/>
          </ac:picMkLst>
        </pc:picChg>
      </pc:sldChg>
      <pc:sldChg chg="addSp delSp modSp new mod setBg setClrOvrMap">
        <pc:chgData name="Davy Dutra" userId="909a55c552299380" providerId="Windows Live" clId="Web-{176A15B3-7787-40AF-AAAB-4EA5EF8E5009}" dt="2022-11-22T23:03:56.593" v="352"/>
        <pc:sldMkLst>
          <pc:docMk/>
          <pc:sldMk cId="1874724024" sldId="269"/>
        </pc:sldMkLst>
        <pc:spChg chg="mod">
          <ac:chgData name="Davy Dutra" userId="909a55c552299380" providerId="Windows Live" clId="Web-{176A15B3-7787-40AF-AAAB-4EA5EF8E5009}" dt="2022-11-22T23:03:56.593" v="352"/>
          <ac:spMkLst>
            <pc:docMk/>
            <pc:sldMk cId="1874724024" sldId="269"/>
            <ac:spMk id="2" creationId="{04FDFA7A-A4C5-0321-2D42-3D68D14329AC}"/>
          </ac:spMkLst>
        </pc:spChg>
        <pc:spChg chg="del">
          <ac:chgData name="Davy Dutra" userId="909a55c552299380" providerId="Windows Live" clId="Web-{176A15B3-7787-40AF-AAAB-4EA5EF8E5009}" dt="2022-11-22T23:03:54.655" v="351"/>
          <ac:spMkLst>
            <pc:docMk/>
            <pc:sldMk cId="1874724024" sldId="269"/>
            <ac:spMk id="3" creationId="{9D1BDA3E-FC4B-4D02-6A19-DB1A39D0E8F6}"/>
          </ac:spMkLst>
        </pc:spChg>
        <pc:spChg chg="add">
          <ac:chgData name="Davy Dutra" userId="909a55c552299380" providerId="Windows Live" clId="Web-{176A15B3-7787-40AF-AAAB-4EA5EF8E5009}" dt="2022-11-22T23:03:56.593" v="352"/>
          <ac:spMkLst>
            <pc:docMk/>
            <pc:sldMk cId="1874724024" sldId="269"/>
            <ac:spMk id="9" creationId="{133F8CB7-795C-4272-9073-64D8CF97F220}"/>
          </ac:spMkLst>
        </pc:spChg>
        <pc:spChg chg="add">
          <ac:chgData name="Davy Dutra" userId="909a55c552299380" providerId="Windows Live" clId="Web-{176A15B3-7787-40AF-AAAB-4EA5EF8E5009}" dt="2022-11-22T23:03:56.593" v="352"/>
          <ac:spMkLst>
            <pc:docMk/>
            <pc:sldMk cId="1874724024" sldId="269"/>
            <ac:spMk id="11" creationId="{B7743172-17A8-4FA4-8434-B813E03B7665}"/>
          </ac:spMkLst>
        </pc:spChg>
        <pc:spChg chg="add">
          <ac:chgData name="Davy Dutra" userId="909a55c552299380" providerId="Windows Live" clId="Web-{176A15B3-7787-40AF-AAAB-4EA5EF8E5009}" dt="2022-11-22T23:03:56.593" v="352"/>
          <ac:spMkLst>
            <pc:docMk/>
            <pc:sldMk cId="1874724024" sldId="269"/>
            <ac:spMk id="13" creationId="{4CE1233C-FD2F-489E-BFDE-086F5FED6491}"/>
          </ac:spMkLst>
        </pc:spChg>
        <pc:picChg chg="add mod ord">
          <ac:chgData name="Davy Dutra" userId="909a55c552299380" providerId="Windows Live" clId="Web-{176A15B3-7787-40AF-AAAB-4EA5EF8E5009}" dt="2022-11-22T23:03:56.593" v="352"/>
          <ac:picMkLst>
            <pc:docMk/>
            <pc:sldMk cId="1874724024" sldId="269"/>
            <ac:picMk id="4" creationId="{7DA4B87F-0A28-60F0-BA6F-F2F0FDB1EEA2}"/>
          </ac:picMkLst>
        </pc:picChg>
      </pc:sldChg>
      <pc:sldChg chg="addSp delSp modSp new del mod setBg setClrOvrMap">
        <pc:chgData name="Davy Dutra" userId="909a55c552299380" providerId="Windows Live" clId="Web-{176A15B3-7787-40AF-AAAB-4EA5EF8E5009}" dt="2022-11-22T23:33:02.006" v="420"/>
        <pc:sldMkLst>
          <pc:docMk/>
          <pc:sldMk cId="864768966" sldId="270"/>
        </pc:sldMkLst>
        <pc:spChg chg="mod">
          <ac:chgData name="Davy Dutra" userId="909a55c552299380" providerId="Windows Live" clId="Web-{176A15B3-7787-40AF-AAAB-4EA5EF8E5009}" dt="2022-11-22T23:04:38.766" v="362"/>
          <ac:spMkLst>
            <pc:docMk/>
            <pc:sldMk cId="864768966" sldId="270"/>
            <ac:spMk id="2" creationId="{8D012A3C-CA20-E4FF-15CA-1902FA5835D7}"/>
          </ac:spMkLst>
        </pc:spChg>
        <pc:spChg chg="add del">
          <ac:chgData name="Davy Dutra" userId="909a55c552299380" providerId="Windows Live" clId="Web-{176A15B3-7787-40AF-AAAB-4EA5EF8E5009}" dt="2022-11-22T23:04:21.843" v="357"/>
          <ac:spMkLst>
            <pc:docMk/>
            <pc:sldMk cId="864768966" sldId="270"/>
            <ac:spMk id="3" creationId="{470061D5-5A2B-5CB5-AC2A-396D3F9AE60A}"/>
          </ac:spMkLst>
        </pc:spChg>
        <pc:spChg chg="add">
          <ac:chgData name="Davy Dutra" userId="909a55c552299380" providerId="Windows Live" clId="Web-{176A15B3-7787-40AF-AAAB-4EA5EF8E5009}" dt="2022-11-22T23:04:38.766" v="362"/>
          <ac:spMkLst>
            <pc:docMk/>
            <pc:sldMk cId="864768966" sldId="270"/>
            <ac:spMk id="7" creationId="{133F8CB7-795C-4272-9073-64D8CF97F220}"/>
          </ac:spMkLst>
        </pc:spChg>
        <pc:spChg chg="add">
          <ac:chgData name="Davy Dutra" userId="909a55c552299380" providerId="Windows Live" clId="Web-{176A15B3-7787-40AF-AAAB-4EA5EF8E5009}" dt="2022-11-22T23:04:38.766" v="362"/>
          <ac:spMkLst>
            <pc:docMk/>
            <pc:sldMk cId="864768966" sldId="270"/>
            <ac:spMk id="8" creationId="{B7743172-17A8-4FA4-8434-B813E03B7665}"/>
          </ac:spMkLst>
        </pc:spChg>
        <pc:spChg chg="add">
          <ac:chgData name="Davy Dutra" userId="909a55c552299380" providerId="Windows Live" clId="Web-{176A15B3-7787-40AF-AAAB-4EA5EF8E5009}" dt="2022-11-22T23:04:38.766" v="362"/>
          <ac:spMkLst>
            <pc:docMk/>
            <pc:sldMk cId="864768966" sldId="270"/>
            <ac:spMk id="9" creationId="{4CE1233C-FD2F-489E-BFDE-086F5FED6491}"/>
          </ac:spMkLst>
        </pc:spChg>
        <pc:spChg chg="add del">
          <ac:chgData name="Davy Dutra" userId="909a55c552299380" providerId="Windows Live" clId="Web-{176A15B3-7787-40AF-AAAB-4EA5EF8E5009}" dt="2022-11-22T23:04:26.265" v="359"/>
          <ac:spMkLst>
            <pc:docMk/>
            <pc:sldMk cId="864768966" sldId="270"/>
            <ac:spMk id="10" creationId="{133F8CB7-795C-4272-9073-64D8CF97F220}"/>
          </ac:spMkLst>
        </pc:spChg>
        <pc:spChg chg="add del">
          <ac:chgData name="Davy Dutra" userId="909a55c552299380" providerId="Windows Live" clId="Web-{176A15B3-7787-40AF-AAAB-4EA5EF8E5009}" dt="2022-11-22T23:04:26.265" v="359"/>
          <ac:spMkLst>
            <pc:docMk/>
            <pc:sldMk cId="864768966" sldId="270"/>
            <ac:spMk id="12" creationId="{B7743172-17A8-4FA4-8434-B813E03B7665}"/>
          </ac:spMkLst>
        </pc:spChg>
        <pc:spChg chg="add del">
          <ac:chgData name="Davy Dutra" userId="909a55c552299380" providerId="Windows Live" clId="Web-{176A15B3-7787-40AF-AAAB-4EA5EF8E5009}" dt="2022-11-22T23:04:26.265" v="359"/>
          <ac:spMkLst>
            <pc:docMk/>
            <pc:sldMk cId="864768966" sldId="270"/>
            <ac:spMk id="14" creationId="{4CE1233C-FD2F-489E-BFDE-086F5FED6491}"/>
          </ac:spMkLst>
        </pc:spChg>
        <pc:picChg chg="add del mod ord">
          <ac:chgData name="Davy Dutra" userId="909a55c552299380" providerId="Windows Live" clId="Web-{176A15B3-7787-40AF-AAAB-4EA5EF8E5009}" dt="2022-11-22T23:04:13.984" v="354"/>
          <ac:picMkLst>
            <pc:docMk/>
            <pc:sldMk cId="864768966" sldId="270"/>
            <ac:picMk id="4" creationId="{E93D766F-AB33-858A-E766-0C68D8E11BC4}"/>
          </ac:picMkLst>
        </pc:picChg>
        <pc:picChg chg="add mod ord">
          <ac:chgData name="Davy Dutra" userId="909a55c552299380" providerId="Windows Live" clId="Web-{176A15B3-7787-40AF-AAAB-4EA5EF8E5009}" dt="2022-11-22T23:05:10.142" v="373" actId="1076"/>
          <ac:picMkLst>
            <pc:docMk/>
            <pc:sldMk cId="864768966" sldId="270"/>
            <ac:picMk id="5" creationId="{7996019F-203F-64AB-30FB-89FF87376E45}"/>
          </ac:picMkLst>
        </pc:picChg>
        <pc:picChg chg="add del mod">
          <ac:chgData name="Davy Dutra" userId="909a55c552299380" providerId="Windows Live" clId="Web-{176A15B3-7787-40AF-AAAB-4EA5EF8E5009}" dt="2022-11-22T23:04:35.813" v="361"/>
          <ac:picMkLst>
            <pc:docMk/>
            <pc:sldMk cId="864768966" sldId="270"/>
            <ac:picMk id="6" creationId="{959A83F7-29B9-58DC-4C13-AC53BF48CE26}"/>
          </ac:picMkLst>
        </pc:picChg>
        <pc:picChg chg="add mod">
          <ac:chgData name="Davy Dutra" userId="909a55c552299380" providerId="Windows Live" clId="Web-{176A15B3-7787-40AF-AAAB-4EA5EF8E5009}" dt="2022-11-22T23:05:15.970" v="376" actId="14100"/>
          <ac:picMkLst>
            <pc:docMk/>
            <pc:sldMk cId="864768966" sldId="270"/>
            <ac:picMk id="11" creationId="{C1E9C3D1-2A36-B05B-31E2-DC78E2A96EE7}"/>
          </ac:picMkLst>
        </pc:picChg>
        <pc:picChg chg="add del mod">
          <ac:chgData name="Davy Dutra" userId="909a55c552299380" providerId="Windows Live" clId="Web-{176A15B3-7787-40AF-AAAB-4EA5EF8E5009}" dt="2022-11-22T23:06:00.128" v="383"/>
          <ac:picMkLst>
            <pc:docMk/>
            <pc:sldMk cId="864768966" sldId="270"/>
            <ac:picMk id="13" creationId="{FE756DD8-0EAF-F27B-4685-7F2A9167508D}"/>
          </ac:picMkLst>
        </pc:picChg>
        <pc:picChg chg="add del mod">
          <ac:chgData name="Davy Dutra" userId="909a55c552299380" providerId="Windows Live" clId="Web-{176A15B3-7787-40AF-AAAB-4EA5EF8E5009}" dt="2022-11-22T23:06:01.003" v="385"/>
          <ac:picMkLst>
            <pc:docMk/>
            <pc:sldMk cId="864768966" sldId="270"/>
            <ac:picMk id="15" creationId="{65FD898E-B2EB-E301-8D40-436DA477A6D4}"/>
          </ac:picMkLst>
        </pc:picChg>
      </pc:sldChg>
      <pc:sldChg chg="addSp delSp modSp add mod replId setBg setClrOvrMap">
        <pc:chgData name="Davy Dutra" userId="909a55c552299380" providerId="Windows Live" clId="Web-{176A15B3-7787-40AF-AAAB-4EA5EF8E5009}" dt="2022-11-22T23:08:57.352" v="412" actId="1076"/>
        <pc:sldMkLst>
          <pc:docMk/>
          <pc:sldMk cId="4205057254" sldId="271"/>
        </pc:sldMkLst>
        <pc:spChg chg="mod">
          <ac:chgData name="Davy Dutra" userId="909a55c552299380" providerId="Windows Live" clId="Web-{176A15B3-7787-40AF-AAAB-4EA5EF8E5009}" dt="2022-11-22T23:08:13.132" v="399"/>
          <ac:spMkLst>
            <pc:docMk/>
            <pc:sldMk cId="4205057254" sldId="271"/>
            <ac:spMk id="2" creationId="{8D012A3C-CA20-E4FF-15CA-1902FA5835D7}"/>
          </ac:spMkLst>
        </pc:spChg>
        <pc:spChg chg="del">
          <ac:chgData name="Davy Dutra" userId="909a55c552299380" providerId="Windows Live" clId="Web-{176A15B3-7787-40AF-AAAB-4EA5EF8E5009}" dt="2022-11-22T23:06:53.567" v="389"/>
          <ac:spMkLst>
            <pc:docMk/>
            <pc:sldMk cId="4205057254" sldId="271"/>
            <ac:spMk id="3" creationId="{470061D5-5A2B-5CB5-AC2A-396D3F9AE60A}"/>
          </ac:spMkLst>
        </pc:spChg>
        <pc:spChg chg="add del mod">
          <ac:chgData name="Davy Dutra" userId="909a55c552299380" providerId="Windows Live" clId="Web-{176A15B3-7787-40AF-AAAB-4EA5EF8E5009}" dt="2022-11-22T23:07:59.569" v="396"/>
          <ac:spMkLst>
            <pc:docMk/>
            <pc:sldMk cId="4205057254" sldId="271"/>
            <ac:spMk id="6" creationId="{F8010758-3028-D916-473C-8750905D1E7D}"/>
          </ac:spMkLst>
        </pc:spChg>
        <pc:spChg chg="add del mod">
          <ac:chgData name="Davy Dutra" userId="909a55c552299380" providerId="Windows Live" clId="Web-{176A15B3-7787-40AF-AAAB-4EA5EF8E5009}" dt="2022-11-22T23:08:05.475" v="398"/>
          <ac:spMkLst>
            <pc:docMk/>
            <pc:sldMk cId="4205057254" sldId="271"/>
            <ac:spMk id="8" creationId="{2831D347-5814-78D4-218D-0519E49FDEA4}"/>
          </ac:spMkLst>
        </pc:spChg>
        <pc:spChg chg="add">
          <ac:chgData name="Davy Dutra" userId="909a55c552299380" providerId="Windows Live" clId="Web-{176A15B3-7787-40AF-AAAB-4EA5EF8E5009}" dt="2022-11-22T23:08:13.132" v="399"/>
          <ac:spMkLst>
            <pc:docMk/>
            <pc:sldMk cId="4205057254" sldId="271"/>
            <ac:spMk id="14" creationId="{133F8CB7-795C-4272-9073-64D8CF97F220}"/>
          </ac:spMkLst>
        </pc:spChg>
        <pc:spChg chg="add">
          <ac:chgData name="Davy Dutra" userId="909a55c552299380" providerId="Windows Live" clId="Web-{176A15B3-7787-40AF-AAAB-4EA5EF8E5009}" dt="2022-11-22T23:08:13.132" v="399"/>
          <ac:spMkLst>
            <pc:docMk/>
            <pc:sldMk cId="4205057254" sldId="271"/>
            <ac:spMk id="16" creationId="{B7743172-17A8-4FA4-8434-B813E03B7665}"/>
          </ac:spMkLst>
        </pc:spChg>
        <pc:spChg chg="add">
          <ac:chgData name="Davy Dutra" userId="909a55c552299380" providerId="Windows Live" clId="Web-{176A15B3-7787-40AF-AAAB-4EA5EF8E5009}" dt="2022-11-22T23:08:13.132" v="399"/>
          <ac:spMkLst>
            <pc:docMk/>
            <pc:sldMk cId="4205057254" sldId="271"/>
            <ac:spMk id="18" creationId="{4CE1233C-FD2F-489E-BFDE-086F5FED6491}"/>
          </ac:spMkLst>
        </pc:spChg>
        <pc:picChg chg="add del mod ord">
          <ac:chgData name="Davy Dutra" userId="909a55c552299380" providerId="Windows Live" clId="Web-{176A15B3-7787-40AF-AAAB-4EA5EF8E5009}" dt="2022-11-22T23:08:04.272" v="397"/>
          <ac:picMkLst>
            <pc:docMk/>
            <pc:sldMk cId="4205057254" sldId="271"/>
            <ac:picMk id="4" creationId="{5A78AE49-0852-1992-4D40-CD02BAC32EAA}"/>
          </ac:picMkLst>
        </pc:picChg>
        <pc:picChg chg="add mod ord">
          <ac:chgData name="Davy Dutra" userId="909a55c552299380" providerId="Windows Live" clId="Web-{176A15B3-7787-40AF-AAAB-4EA5EF8E5009}" dt="2022-11-22T23:08:41.336" v="405" actId="1076"/>
          <ac:picMkLst>
            <pc:docMk/>
            <pc:sldMk cId="4205057254" sldId="271"/>
            <ac:picMk id="9" creationId="{81960516-2482-9422-19E3-1B2343185FCD}"/>
          </ac:picMkLst>
        </pc:picChg>
        <pc:picChg chg="add mod">
          <ac:chgData name="Davy Dutra" userId="909a55c552299380" providerId="Windows Live" clId="Web-{176A15B3-7787-40AF-AAAB-4EA5EF8E5009}" dt="2022-11-22T23:08:57.352" v="412" actId="1076"/>
          <ac:picMkLst>
            <pc:docMk/>
            <pc:sldMk cId="4205057254" sldId="271"/>
            <ac:picMk id="10" creationId="{56CD3A7B-7184-A75E-5FCB-01654EE7FB66}"/>
          </ac:picMkLst>
        </pc:picChg>
      </pc:sldChg>
      <pc:sldChg chg="add del replId">
        <pc:chgData name="Davy Dutra" userId="909a55c552299380" providerId="Windows Live" clId="Web-{176A15B3-7787-40AF-AAAB-4EA5EF8E5009}" dt="2022-11-22T23:08:49.758" v="407"/>
        <pc:sldMkLst>
          <pc:docMk/>
          <pc:sldMk cId="2377280464" sldId="272"/>
        </pc:sldMkLst>
      </pc:sldChg>
      <pc:sldChg chg="addSp delSp modSp add replId">
        <pc:chgData name="Davy Dutra" userId="909a55c552299380" providerId="Windows Live" clId="Web-{176A15B3-7787-40AF-AAAB-4EA5EF8E5009}" dt="2022-11-22T23:07:10.958" v="394" actId="14100"/>
        <pc:sldMkLst>
          <pc:docMk/>
          <pc:sldMk cId="3743381795" sldId="273"/>
        </pc:sldMkLst>
        <pc:picChg chg="add del mod">
          <ac:chgData name="Davy Dutra" userId="909a55c552299380" providerId="Windows Live" clId="Web-{176A15B3-7787-40AF-AAAB-4EA5EF8E5009}" dt="2022-11-22T23:06:48.864" v="388"/>
          <ac:picMkLst>
            <pc:docMk/>
            <pc:sldMk cId="3743381795" sldId="273"/>
            <ac:picMk id="3" creationId="{49981551-BC9D-122E-7AB8-9B97A7D78360}"/>
          </ac:picMkLst>
        </pc:picChg>
        <pc:picChg chg="add mod">
          <ac:chgData name="Davy Dutra" userId="909a55c552299380" providerId="Windows Live" clId="Web-{176A15B3-7787-40AF-AAAB-4EA5EF8E5009}" dt="2022-11-22T23:07:10.958" v="394" actId="14100"/>
          <ac:picMkLst>
            <pc:docMk/>
            <pc:sldMk cId="3743381795" sldId="273"/>
            <ac:picMk id="6" creationId="{7A6ABDCB-2B07-9B4F-D4DA-42BE2303227C}"/>
          </ac:picMkLst>
        </pc:picChg>
      </pc:sldChg>
    </pc:docChg>
  </pc:docChgLst>
  <pc:docChgLst>
    <pc:chgData name="Davy Dutra" userId="909a55c552299380" providerId="LiveId" clId="{5947F6F9-1328-4BB2-AE4A-C75F3F366F61}"/>
    <pc:docChg chg="undo custSel addSld delSld modSld sldOrd">
      <pc:chgData name="Davy Dutra" userId="909a55c552299380" providerId="LiveId" clId="{5947F6F9-1328-4BB2-AE4A-C75F3F366F61}" dt="2023-12-03T23:46:46.254" v="1348" actId="20577"/>
      <pc:docMkLst>
        <pc:docMk/>
      </pc:docMkLst>
      <pc:sldChg chg="modSp mod">
        <pc:chgData name="Davy Dutra" userId="909a55c552299380" providerId="LiveId" clId="{5947F6F9-1328-4BB2-AE4A-C75F3F366F61}" dt="2023-12-03T23:41:35.741" v="1324" actId="20577"/>
        <pc:sldMkLst>
          <pc:docMk/>
          <pc:sldMk cId="2029002549" sldId="256"/>
        </pc:sldMkLst>
        <pc:spChg chg="mod">
          <ac:chgData name="Davy Dutra" userId="909a55c552299380" providerId="LiveId" clId="{5947F6F9-1328-4BB2-AE4A-C75F3F366F61}" dt="2023-12-03T23:41:35.741" v="1324" actId="20577"/>
          <ac:spMkLst>
            <pc:docMk/>
            <pc:sldMk cId="2029002549" sldId="256"/>
            <ac:spMk id="8" creationId="{ED8FB2DB-3790-7AD5-CC5B-332D351C5C84}"/>
          </ac:spMkLst>
        </pc:spChg>
      </pc:sldChg>
      <pc:sldChg chg="del">
        <pc:chgData name="Davy Dutra" userId="909a55c552299380" providerId="LiveId" clId="{5947F6F9-1328-4BB2-AE4A-C75F3F366F61}" dt="2023-12-03T23:00:44.158" v="0" actId="47"/>
        <pc:sldMkLst>
          <pc:docMk/>
          <pc:sldMk cId="3862100195" sldId="257"/>
        </pc:sldMkLst>
      </pc:sldChg>
      <pc:sldChg chg="modSp mod">
        <pc:chgData name="Davy Dutra" userId="909a55c552299380" providerId="LiveId" clId="{5947F6F9-1328-4BB2-AE4A-C75F3F366F61}" dt="2023-12-03T23:31:15.725" v="1279"/>
        <pc:sldMkLst>
          <pc:docMk/>
          <pc:sldMk cId="1205139198" sldId="258"/>
        </pc:sldMkLst>
        <pc:spChg chg="mod">
          <ac:chgData name="Davy Dutra" userId="909a55c552299380" providerId="LiveId" clId="{5947F6F9-1328-4BB2-AE4A-C75F3F366F61}" dt="2023-12-03T23:31:15.725" v="1279"/>
          <ac:spMkLst>
            <pc:docMk/>
            <pc:sldMk cId="1205139198" sldId="258"/>
            <ac:spMk id="3" creationId="{1617EB4E-7473-0C40-EECE-9BC4D962DE45}"/>
          </ac:spMkLst>
        </pc:spChg>
      </pc:sldChg>
      <pc:sldChg chg="modSp mod">
        <pc:chgData name="Davy Dutra" userId="909a55c552299380" providerId="LiveId" clId="{5947F6F9-1328-4BB2-AE4A-C75F3F366F61}" dt="2023-12-03T23:34:14.601" v="1310" actId="5793"/>
        <pc:sldMkLst>
          <pc:docMk/>
          <pc:sldMk cId="2030477977" sldId="259"/>
        </pc:sldMkLst>
        <pc:spChg chg="mod">
          <ac:chgData name="Davy Dutra" userId="909a55c552299380" providerId="LiveId" clId="{5947F6F9-1328-4BB2-AE4A-C75F3F366F61}" dt="2023-12-03T23:34:14.601" v="1310" actId="5793"/>
          <ac:spMkLst>
            <pc:docMk/>
            <pc:sldMk cId="2030477977" sldId="259"/>
            <ac:spMk id="3" creationId="{88E8647A-AB10-7380-54BD-0D1BCAEC84D7}"/>
          </ac:spMkLst>
        </pc:spChg>
      </pc:sldChg>
      <pc:sldChg chg="modSp mod">
        <pc:chgData name="Davy Dutra" userId="909a55c552299380" providerId="LiveId" clId="{5947F6F9-1328-4BB2-AE4A-C75F3F366F61}" dt="2023-12-03T23:34:08.627" v="1303" actId="20577"/>
        <pc:sldMkLst>
          <pc:docMk/>
          <pc:sldMk cId="1940592865" sldId="260"/>
        </pc:sldMkLst>
        <pc:spChg chg="mod">
          <ac:chgData name="Davy Dutra" userId="909a55c552299380" providerId="LiveId" clId="{5947F6F9-1328-4BB2-AE4A-C75F3F366F61}" dt="2023-12-03T23:34:08.627" v="1303" actId="20577"/>
          <ac:spMkLst>
            <pc:docMk/>
            <pc:sldMk cId="1940592865" sldId="260"/>
            <ac:spMk id="3" creationId="{9297F572-7DBD-B18D-E1A7-A040F8A4D3BD}"/>
          </ac:spMkLst>
        </pc:spChg>
      </pc:sldChg>
      <pc:sldChg chg="del">
        <pc:chgData name="Davy Dutra" userId="909a55c552299380" providerId="LiveId" clId="{5947F6F9-1328-4BB2-AE4A-C75F3F366F61}" dt="2023-12-03T23:16:33.481" v="321" actId="47"/>
        <pc:sldMkLst>
          <pc:docMk/>
          <pc:sldMk cId="260191707" sldId="263"/>
        </pc:sldMkLst>
      </pc:sldChg>
      <pc:sldChg chg="del">
        <pc:chgData name="Davy Dutra" userId="909a55c552299380" providerId="LiveId" clId="{5947F6F9-1328-4BB2-AE4A-C75F3F366F61}" dt="2023-12-03T23:01:20.665" v="1" actId="47"/>
        <pc:sldMkLst>
          <pc:docMk/>
          <pc:sldMk cId="394958137" sldId="264"/>
        </pc:sldMkLst>
      </pc:sldChg>
      <pc:sldChg chg="del">
        <pc:chgData name="Davy Dutra" userId="909a55c552299380" providerId="LiveId" clId="{5947F6F9-1328-4BB2-AE4A-C75F3F366F61}" dt="2023-12-03T23:01:22.699" v="2" actId="47"/>
        <pc:sldMkLst>
          <pc:docMk/>
          <pc:sldMk cId="4251971251" sldId="265"/>
        </pc:sldMkLst>
      </pc:sldChg>
      <pc:sldChg chg="del">
        <pc:chgData name="Davy Dutra" userId="909a55c552299380" providerId="LiveId" clId="{5947F6F9-1328-4BB2-AE4A-C75F3F366F61}" dt="2023-12-03T23:01:23.415" v="3" actId="47"/>
        <pc:sldMkLst>
          <pc:docMk/>
          <pc:sldMk cId="870555007" sldId="266"/>
        </pc:sldMkLst>
      </pc:sldChg>
      <pc:sldChg chg="del">
        <pc:chgData name="Davy Dutra" userId="909a55c552299380" providerId="LiveId" clId="{5947F6F9-1328-4BB2-AE4A-C75F3F366F61}" dt="2023-12-03T23:01:25.637" v="4" actId="47"/>
        <pc:sldMkLst>
          <pc:docMk/>
          <pc:sldMk cId="286898589" sldId="267"/>
        </pc:sldMkLst>
      </pc:sldChg>
      <pc:sldChg chg="ord">
        <pc:chgData name="Davy Dutra" userId="909a55c552299380" providerId="LiveId" clId="{5947F6F9-1328-4BB2-AE4A-C75F3F366F61}" dt="2023-12-03T23:01:33.599" v="8"/>
        <pc:sldMkLst>
          <pc:docMk/>
          <pc:sldMk cId="539252671" sldId="268"/>
        </pc:sldMkLst>
      </pc:sldChg>
      <pc:sldChg chg="addSp delSp modSp mod setBg setClrOvrMap">
        <pc:chgData name="Davy Dutra" userId="909a55c552299380" providerId="LiveId" clId="{5947F6F9-1328-4BB2-AE4A-C75F3F366F61}" dt="2023-12-03T23:36:15.962" v="1322" actId="1076"/>
        <pc:sldMkLst>
          <pc:docMk/>
          <pc:sldMk cId="1874724024" sldId="269"/>
        </pc:sldMkLst>
        <pc:spChg chg="mod">
          <ac:chgData name="Davy Dutra" userId="909a55c552299380" providerId="LiveId" clId="{5947F6F9-1328-4BB2-AE4A-C75F3F366F61}" dt="2023-12-03T23:15:16.490" v="121" actId="20577"/>
          <ac:spMkLst>
            <pc:docMk/>
            <pc:sldMk cId="1874724024" sldId="269"/>
            <ac:spMk id="2" creationId="{04FDFA7A-A4C5-0321-2D42-3D68D14329AC}"/>
          </ac:spMkLst>
        </pc:spChg>
        <pc:spChg chg="add mod ord">
          <ac:chgData name="Davy Dutra" userId="909a55c552299380" providerId="LiveId" clId="{5947F6F9-1328-4BB2-AE4A-C75F3F366F61}" dt="2023-12-03T23:16:16.708" v="320" actId="20577"/>
          <ac:spMkLst>
            <pc:docMk/>
            <pc:sldMk cId="1874724024" sldId="269"/>
            <ac:spMk id="5" creationId="{B743A7D7-7E2C-588A-FAB4-985F1764E5E6}"/>
          </ac:spMkLst>
        </pc:spChg>
        <pc:spChg chg="del">
          <ac:chgData name="Davy Dutra" userId="909a55c552299380" providerId="LiveId" clId="{5947F6F9-1328-4BB2-AE4A-C75F3F366F61}" dt="2023-12-03T23:11:43.855" v="19" actId="26606"/>
          <ac:spMkLst>
            <pc:docMk/>
            <pc:sldMk cId="1874724024" sldId="269"/>
            <ac:spMk id="9" creationId="{133F8CB7-795C-4272-9073-64D8CF97F220}"/>
          </ac:spMkLst>
        </pc:spChg>
        <pc:spChg chg="del">
          <ac:chgData name="Davy Dutra" userId="909a55c552299380" providerId="LiveId" clId="{5947F6F9-1328-4BB2-AE4A-C75F3F366F61}" dt="2023-12-03T23:11:43.855" v="19" actId="26606"/>
          <ac:spMkLst>
            <pc:docMk/>
            <pc:sldMk cId="1874724024" sldId="269"/>
            <ac:spMk id="11" creationId="{B7743172-17A8-4FA4-8434-B813E03B7665}"/>
          </ac:spMkLst>
        </pc:spChg>
        <pc:spChg chg="del">
          <ac:chgData name="Davy Dutra" userId="909a55c552299380" providerId="LiveId" clId="{5947F6F9-1328-4BB2-AE4A-C75F3F366F61}" dt="2023-12-03T23:11:43.855" v="19" actId="26606"/>
          <ac:spMkLst>
            <pc:docMk/>
            <pc:sldMk cId="1874724024" sldId="269"/>
            <ac:spMk id="13" creationId="{4CE1233C-FD2F-489E-BFDE-086F5FED6491}"/>
          </ac:spMkLst>
        </pc:spChg>
        <pc:spChg chg="add del">
          <ac:chgData name="Davy Dutra" userId="909a55c552299380" providerId="LiveId" clId="{5947F6F9-1328-4BB2-AE4A-C75F3F366F61}" dt="2023-12-03T23:14:46.647" v="76" actId="26606"/>
          <ac:spMkLst>
            <pc:docMk/>
            <pc:sldMk cId="1874724024" sldId="269"/>
            <ac:spMk id="15" creationId="{A416E3E5-5186-46A4-AFBD-337387D3163D}"/>
          </ac:spMkLst>
        </pc:spChg>
        <pc:spChg chg="add del">
          <ac:chgData name="Davy Dutra" userId="909a55c552299380" providerId="LiveId" clId="{5947F6F9-1328-4BB2-AE4A-C75F3F366F61}" dt="2023-12-03T23:14:46.647" v="76" actId="26606"/>
          <ac:spMkLst>
            <pc:docMk/>
            <pc:sldMk cId="1874724024" sldId="269"/>
            <ac:spMk id="17" creationId="{7B8FAACC-353E-4F84-BA62-A5514185D9A9}"/>
          </ac:spMkLst>
        </pc:spChg>
        <pc:spChg chg="add del">
          <ac:chgData name="Davy Dutra" userId="909a55c552299380" providerId="LiveId" clId="{5947F6F9-1328-4BB2-AE4A-C75F3F366F61}" dt="2023-12-03T23:14:33.820" v="67" actId="26606"/>
          <ac:spMkLst>
            <pc:docMk/>
            <pc:sldMk cId="1874724024" sldId="269"/>
            <ac:spMk id="25" creationId="{27E4CA8E-5CC0-4B96-8E67-040FB5673FA6}"/>
          </ac:spMkLst>
        </pc:spChg>
        <pc:spChg chg="add del">
          <ac:chgData name="Davy Dutra" userId="909a55c552299380" providerId="LiveId" clId="{5947F6F9-1328-4BB2-AE4A-C75F3F366F61}" dt="2023-12-03T23:14:33.820" v="67" actId="26606"/>
          <ac:spMkLst>
            <pc:docMk/>
            <pc:sldMk cId="1874724024" sldId="269"/>
            <ac:spMk id="27" creationId="{E9E16A42-F4F8-425E-9DA6-3237A0CBDC1D}"/>
          </ac:spMkLst>
        </pc:spChg>
        <pc:spChg chg="add del">
          <ac:chgData name="Davy Dutra" userId="909a55c552299380" providerId="LiveId" clId="{5947F6F9-1328-4BB2-AE4A-C75F3F366F61}" dt="2023-12-03T23:14:33.820" v="67" actId="26606"/>
          <ac:spMkLst>
            <pc:docMk/>
            <pc:sldMk cId="1874724024" sldId="269"/>
            <ac:spMk id="29" creationId="{15285B77-8322-4381-BE3F-F6FE0271B955}"/>
          </ac:spMkLst>
        </pc:spChg>
        <pc:spChg chg="add del">
          <ac:chgData name="Davy Dutra" userId="909a55c552299380" providerId="LiveId" clId="{5947F6F9-1328-4BB2-AE4A-C75F3F366F61}" dt="2023-12-03T23:14:37.726" v="69" actId="26606"/>
          <ac:spMkLst>
            <pc:docMk/>
            <pc:sldMk cId="1874724024" sldId="269"/>
            <ac:spMk id="31" creationId="{4DDFE9F7-C936-4F4C-9EF6-679F30903637}"/>
          </ac:spMkLst>
        </pc:spChg>
        <pc:spChg chg="add del">
          <ac:chgData name="Davy Dutra" userId="909a55c552299380" providerId="LiveId" clId="{5947F6F9-1328-4BB2-AE4A-C75F3F366F61}" dt="2023-12-03T23:14:37.726" v="69" actId="26606"/>
          <ac:spMkLst>
            <pc:docMk/>
            <pc:sldMk cId="1874724024" sldId="269"/>
            <ac:spMk id="32" creationId="{83F36C5B-9ECA-4480-ABF2-496C48A49F0C}"/>
          </ac:spMkLst>
        </pc:spChg>
        <pc:spChg chg="add del">
          <ac:chgData name="Davy Dutra" userId="909a55c552299380" providerId="LiveId" clId="{5947F6F9-1328-4BB2-AE4A-C75F3F366F61}" dt="2023-12-03T23:14:37.726" v="69" actId="26606"/>
          <ac:spMkLst>
            <pc:docMk/>
            <pc:sldMk cId="1874724024" sldId="269"/>
            <ac:spMk id="33" creationId="{B03C0BA2-EBED-460A-97AE-475F9377FD17}"/>
          </ac:spMkLst>
        </pc:spChg>
        <pc:spChg chg="add del">
          <ac:chgData name="Davy Dutra" userId="909a55c552299380" providerId="LiveId" clId="{5947F6F9-1328-4BB2-AE4A-C75F3F366F61}" dt="2023-12-03T23:14:41.861" v="71" actId="26606"/>
          <ac:spMkLst>
            <pc:docMk/>
            <pc:sldMk cId="1874724024" sldId="269"/>
            <ac:spMk id="35" creationId="{2BDEF1B6-CABC-4FE5-BBB0-98BACFAB07E1}"/>
          </ac:spMkLst>
        </pc:spChg>
        <pc:spChg chg="add del">
          <ac:chgData name="Davy Dutra" userId="909a55c552299380" providerId="LiveId" clId="{5947F6F9-1328-4BB2-AE4A-C75F3F366F61}" dt="2023-12-03T23:14:41.861" v="71" actId="26606"/>
          <ac:spMkLst>
            <pc:docMk/>
            <pc:sldMk cId="1874724024" sldId="269"/>
            <ac:spMk id="36" creationId="{B48BE8E5-C0F4-4C06-9B14-3DD8C03838B3}"/>
          </ac:spMkLst>
        </pc:spChg>
        <pc:spChg chg="add del">
          <ac:chgData name="Davy Dutra" userId="909a55c552299380" providerId="LiveId" clId="{5947F6F9-1328-4BB2-AE4A-C75F3F366F61}" dt="2023-12-03T23:14:45.546" v="73" actId="26606"/>
          <ac:spMkLst>
            <pc:docMk/>
            <pc:sldMk cId="1874724024" sldId="269"/>
            <ac:spMk id="38" creationId="{4DDFE9F7-C936-4F4C-9EF6-679F30903637}"/>
          </ac:spMkLst>
        </pc:spChg>
        <pc:spChg chg="add del">
          <ac:chgData name="Davy Dutra" userId="909a55c552299380" providerId="LiveId" clId="{5947F6F9-1328-4BB2-AE4A-C75F3F366F61}" dt="2023-12-03T23:14:45.546" v="73" actId="26606"/>
          <ac:spMkLst>
            <pc:docMk/>
            <pc:sldMk cId="1874724024" sldId="269"/>
            <ac:spMk id="39" creationId="{83F36C5B-9ECA-4480-ABF2-496C48A49F0C}"/>
          </ac:spMkLst>
        </pc:spChg>
        <pc:spChg chg="add del">
          <ac:chgData name="Davy Dutra" userId="909a55c552299380" providerId="LiveId" clId="{5947F6F9-1328-4BB2-AE4A-C75F3F366F61}" dt="2023-12-03T23:14:45.546" v="73" actId="26606"/>
          <ac:spMkLst>
            <pc:docMk/>
            <pc:sldMk cId="1874724024" sldId="269"/>
            <ac:spMk id="40" creationId="{B03C0BA2-EBED-460A-97AE-475F9377FD17}"/>
          </ac:spMkLst>
        </pc:spChg>
        <pc:spChg chg="add del">
          <ac:chgData name="Davy Dutra" userId="909a55c552299380" providerId="LiveId" clId="{5947F6F9-1328-4BB2-AE4A-C75F3F366F61}" dt="2023-12-03T23:14:46.641" v="75" actId="26606"/>
          <ac:spMkLst>
            <pc:docMk/>
            <pc:sldMk cId="1874724024" sldId="269"/>
            <ac:spMk id="42" creationId="{27E4CA8E-5CC0-4B96-8E67-040FB5673FA6}"/>
          </ac:spMkLst>
        </pc:spChg>
        <pc:spChg chg="add del">
          <ac:chgData name="Davy Dutra" userId="909a55c552299380" providerId="LiveId" clId="{5947F6F9-1328-4BB2-AE4A-C75F3F366F61}" dt="2023-12-03T23:14:46.641" v="75" actId="26606"/>
          <ac:spMkLst>
            <pc:docMk/>
            <pc:sldMk cId="1874724024" sldId="269"/>
            <ac:spMk id="43" creationId="{E9E16A42-F4F8-425E-9DA6-3237A0CBDC1D}"/>
          </ac:spMkLst>
        </pc:spChg>
        <pc:spChg chg="add del">
          <ac:chgData name="Davy Dutra" userId="909a55c552299380" providerId="LiveId" clId="{5947F6F9-1328-4BB2-AE4A-C75F3F366F61}" dt="2023-12-03T23:14:46.641" v="75" actId="26606"/>
          <ac:spMkLst>
            <pc:docMk/>
            <pc:sldMk cId="1874724024" sldId="269"/>
            <ac:spMk id="44" creationId="{15285B77-8322-4381-BE3F-F6FE0271B955}"/>
          </ac:spMkLst>
        </pc:spChg>
        <pc:spChg chg="add del">
          <ac:chgData name="Davy Dutra" userId="909a55c552299380" providerId="LiveId" clId="{5947F6F9-1328-4BB2-AE4A-C75F3F366F61}" dt="2023-12-03T23:14:58.144" v="80" actId="26606"/>
          <ac:spMkLst>
            <pc:docMk/>
            <pc:sldMk cId="1874724024" sldId="269"/>
            <ac:spMk id="46" creationId="{7E208927-059F-4490-B5EF-CB5E5489C3AF}"/>
          </ac:spMkLst>
        </pc:spChg>
        <pc:spChg chg="add del">
          <ac:chgData name="Davy Dutra" userId="909a55c552299380" providerId="LiveId" clId="{5947F6F9-1328-4BB2-AE4A-C75F3F366F61}" dt="2023-12-03T23:14:58.144" v="80" actId="26606"/>
          <ac:spMkLst>
            <pc:docMk/>
            <pc:sldMk cId="1874724024" sldId="269"/>
            <ac:spMk id="47" creationId="{213B7486-DF7A-442F-A63D-381813E60525}"/>
          </ac:spMkLst>
        </pc:spChg>
        <pc:spChg chg="add">
          <ac:chgData name="Davy Dutra" userId="909a55c552299380" providerId="LiveId" clId="{5947F6F9-1328-4BB2-AE4A-C75F3F366F61}" dt="2023-12-03T23:14:58.144" v="80" actId="26606"/>
          <ac:spMkLst>
            <pc:docMk/>
            <pc:sldMk cId="1874724024" sldId="269"/>
            <ac:spMk id="52" creationId="{E158B155-2870-4844-B295-BF04F38497F2}"/>
          </ac:spMkLst>
        </pc:spChg>
        <pc:spChg chg="add">
          <ac:chgData name="Davy Dutra" userId="909a55c552299380" providerId="LiveId" clId="{5947F6F9-1328-4BB2-AE4A-C75F3F366F61}" dt="2023-12-03T23:14:58.144" v="80" actId="26606"/>
          <ac:spMkLst>
            <pc:docMk/>
            <pc:sldMk cId="1874724024" sldId="269"/>
            <ac:spMk id="54" creationId="{8EC6859F-6DE0-454C-AF7C-3CEC5E54120D}"/>
          </ac:spMkLst>
        </pc:spChg>
        <pc:spChg chg="add">
          <ac:chgData name="Davy Dutra" userId="909a55c552299380" providerId="LiveId" clId="{5947F6F9-1328-4BB2-AE4A-C75F3F366F61}" dt="2023-12-03T23:14:58.144" v="80" actId="26606"/>
          <ac:spMkLst>
            <pc:docMk/>
            <pc:sldMk cId="1874724024" sldId="269"/>
            <ac:spMk id="56" creationId="{B54A185E-16AF-4E1A-9E7F-1414E2A34920}"/>
          </ac:spMkLst>
        </pc:spChg>
        <pc:picChg chg="del">
          <ac:chgData name="Davy Dutra" userId="909a55c552299380" providerId="LiveId" clId="{5947F6F9-1328-4BB2-AE4A-C75F3F366F61}" dt="2023-12-03T23:11:18.740" v="15" actId="478"/>
          <ac:picMkLst>
            <pc:docMk/>
            <pc:sldMk cId="1874724024" sldId="269"/>
            <ac:picMk id="4" creationId="{7DA4B87F-0A28-60F0-BA6F-F2F0FDB1EEA2}"/>
          </ac:picMkLst>
        </pc:picChg>
        <pc:picChg chg="add del mod">
          <ac:chgData name="Davy Dutra" userId="909a55c552299380" providerId="LiveId" clId="{5947F6F9-1328-4BB2-AE4A-C75F3F366F61}" dt="2023-12-03T23:11:57.335" v="23" actId="478"/>
          <ac:picMkLst>
            <pc:docMk/>
            <pc:sldMk cId="1874724024" sldId="269"/>
            <ac:picMk id="7" creationId="{D4A519BD-BB2C-1CFB-2390-2F710C6E920D}"/>
          </ac:picMkLst>
        </pc:picChg>
        <pc:picChg chg="add del mod">
          <ac:chgData name="Davy Dutra" userId="909a55c552299380" providerId="LiveId" clId="{5947F6F9-1328-4BB2-AE4A-C75F3F366F61}" dt="2023-12-03T23:13:30.028" v="51" actId="478"/>
          <ac:picMkLst>
            <pc:docMk/>
            <pc:sldMk cId="1874724024" sldId="269"/>
            <ac:picMk id="10" creationId="{9EEB8AFF-8550-B5E8-4D98-B25A0ADB9E27}"/>
          </ac:picMkLst>
        </pc:picChg>
        <pc:picChg chg="add del mod">
          <ac:chgData name="Davy Dutra" userId="909a55c552299380" providerId="LiveId" clId="{5947F6F9-1328-4BB2-AE4A-C75F3F366F61}" dt="2023-12-03T23:13:47.264" v="57" actId="478"/>
          <ac:picMkLst>
            <pc:docMk/>
            <pc:sldMk cId="1874724024" sldId="269"/>
            <ac:picMk id="14" creationId="{CCF0AA96-DED3-F06A-F84F-03F3DDC869BC}"/>
          </ac:picMkLst>
        </pc:picChg>
        <pc:picChg chg="add mod ord">
          <ac:chgData name="Davy Dutra" userId="909a55c552299380" providerId="LiveId" clId="{5947F6F9-1328-4BB2-AE4A-C75F3F366F61}" dt="2023-12-03T23:35:55.188" v="1315" actId="1076"/>
          <ac:picMkLst>
            <pc:docMk/>
            <pc:sldMk cId="1874724024" sldId="269"/>
            <ac:picMk id="18" creationId="{BE6B63AB-E1D5-2D2F-71F4-849526E2A038}"/>
          </ac:picMkLst>
        </pc:picChg>
        <pc:picChg chg="add mod ord">
          <ac:chgData name="Davy Dutra" userId="909a55c552299380" providerId="LiveId" clId="{5947F6F9-1328-4BB2-AE4A-C75F3F366F61}" dt="2023-12-03T23:36:01.912" v="1318" actId="14100"/>
          <ac:picMkLst>
            <pc:docMk/>
            <pc:sldMk cId="1874724024" sldId="269"/>
            <ac:picMk id="20" creationId="{DDB5DAEB-85BA-E184-CBB8-1AC8DF586F61}"/>
          </ac:picMkLst>
        </pc:picChg>
        <pc:picChg chg="add mod modCrop">
          <ac:chgData name="Davy Dutra" userId="909a55c552299380" providerId="LiveId" clId="{5947F6F9-1328-4BB2-AE4A-C75F3F366F61}" dt="2023-12-03T23:36:12.243" v="1321" actId="732"/>
          <ac:picMkLst>
            <pc:docMk/>
            <pc:sldMk cId="1874724024" sldId="269"/>
            <ac:picMk id="21" creationId="{1E4DF7B6-7899-8816-EEA2-90A9E0DEA2C7}"/>
          </ac:picMkLst>
        </pc:picChg>
        <pc:picChg chg="add mod ord">
          <ac:chgData name="Davy Dutra" userId="909a55c552299380" providerId="LiveId" clId="{5947F6F9-1328-4BB2-AE4A-C75F3F366F61}" dt="2023-12-03T23:36:15.962" v="1322" actId="1076"/>
          <ac:picMkLst>
            <pc:docMk/>
            <pc:sldMk cId="1874724024" sldId="269"/>
            <ac:picMk id="22" creationId="{FDAFB1F1-F2A1-3EFA-F2E2-9E1C0DBD43CC}"/>
          </ac:picMkLst>
        </pc:picChg>
      </pc:sldChg>
      <pc:sldChg chg="ord">
        <pc:chgData name="Davy Dutra" userId="909a55c552299380" providerId="LiveId" clId="{5947F6F9-1328-4BB2-AE4A-C75F3F366F61}" dt="2023-12-03T23:18:30.619" v="325"/>
        <pc:sldMkLst>
          <pc:docMk/>
          <pc:sldMk cId="4205057254" sldId="271"/>
        </pc:sldMkLst>
      </pc:sldChg>
      <pc:sldChg chg="ord">
        <pc:chgData name="Davy Dutra" userId="909a55c552299380" providerId="LiveId" clId="{5947F6F9-1328-4BB2-AE4A-C75F3F366F61}" dt="2023-12-03T23:18:08.354" v="323"/>
        <pc:sldMkLst>
          <pc:docMk/>
          <pc:sldMk cId="3743381795" sldId="273"/>
        </pc:sldMkLst>
      </pc:sldChg>
      <pc:sldChg chg="addSp delSp modSp add del mod setBg delDesignElem">
        <pc:chgData name="Davy Dutra" userId="909a55c552299380" providerId="LiveId" clId="{5947F6F9-1328-4BB2-AE4A-C75F3F366F61}" dt="2023-12-03T23:15:02.334" v="84" actId="47"/>
        <pc:sldMkLst>
          <pc:docMk/>
          <pc:sldMk cId="1415995895" sldId="274"/>
        </pc:sldMkLst>
        <pc:spChg chg="mod">
          <ac:chgData name="Davy Dutra" userId="909a55c552299380" providerId="LiveId" clId="{5947F6F9-1328-4BB2-AE4A-C75F3F366F61}" dt="2023-12-03T23:14:26.450" v="65" actId="26606"/>
          <ac:spMkLst>
            <pc:docMk/>
            <pc:sldMk cId="1415995895" sldId="274"/>
            <ac:spMk id="2" creationId="{04FDFA7A-A4C5-0321-2D42-3D68D14329AC}"/>
          </ac:spMkLst>
        </pc:spChg>
        <pc:spChg chg="mod">
          <ac:chgData name="Davy Dutra" userId="909a55c552299380" providerId="LiveId" clId="{5947F6F9-1328-4BB2-AE4A-C75F3F366F61}" dt="2023-12-03T23:14:26.450" v="65" actId="26606"/>
          <ac:spMkLst>
            <pc:docMk/>
            <pc:sldMk cId="1415995895" sldId="274"/>
            <ac:spMk id="5" creationId="{B743A7D7-7E2C-588A-FAB4-985F1764E5E6}"/>
          </ac:spMkLst>
        </pc:spChg>
        <pc:spChg chg="del">
          <ac:chgData name="Davy Dutra" userId="909a55c552299380" providerId="LiveId" clId="{5947F6F9-1328-4BB2-AE4A-C75F3F366F61}" dt="2023-12-03T23:12:59.853" v="38"/>
          <ac:spMkLst>
            <pc:docMk/>
            <pc:sldMk cId="1415995895" sldId="274"/>
            <ac:spMk id="15" creationId="{A416E3E5-5186-46A4-AFBD-337387D3163D}"/>
          </ac:spMkLst>
        </pc:spChg>
        <pc:spChg chg="del">
          <ac:chgData name="Davy Dutra" userId="909a55c552299380" providerId="LiveId" clId="{5947F6F9-1328-4BB2-AE4A-C75F3F366F61}" dt="2023-12-03T23:12:59.853" v="38"/>
          <ac:spMkLst>
            <pc:docMk/>
            <pc:sldMk cId="1415995895" sldId="274"/>
            <ac:spMk id="17" creationId="{7B8FAACC-353E-4F84-BA62-A5514185D9A9}"/>
          </ac:spMkLst>
        </pc:spChg>
        <pc:spChg chg="add">
          <ac:chgData name="Davy Dutra" userId="909a55c552299380" providerId="LiveId" clId="{5947F6F9-1328-4BB2-AE4A-C75F3F366F61}" dt="2023-12-03T23:14:26.450" v="65" actId="26606"/>
          <ac:spMkLst>
            <pc:docMk/>
            <pc:sldMk cId="1415995895" sldId="274"/>
            <ac:spMk id="19" creationId="{27E4CA8E-5CC0-4B96-8E67-040FB5673FA6}"/>
          </ac:spMkLst>
        </pc:spChg>
        <pc:spChg chg="add">
          <ac:chgData name="Davy Dutra" userId="909a55c552299380" providerId="LiveId" clId="{5947F6F9-1328-4BB2-AE4A-C75F3F366F61}" dt="2023-12-03T23:14:26.450" v="65" actId="26606"/>
          <ac:spMkLst>
            <pc:docMk/>
            <pc:sldMk cId="1415995895" sldId="274"/>
            <ac:spMk id="21" creationId="{E9E16A42-F4F8-425E-9DA6-3237A0CBDC1D}"/>
          </ac:spMkLst>
        </pc:spChg>
        <pc:spChg chg="add">
          <ac:chgData name="Davy Dutra" userId="909a55c552299380" providerId="LiveId" clId="{5947F6F9-1328-4BB2-AE4A-C75F3F366F61}" dt="2023-12-03T23:14:26.450" v="65" actId="26606"/>
          <ac:spMkLst>
            <pc:docMk/>
            <pc:sldMk cId="1415995895" sldId="274"/>
            <ac:spMk id="23" creationId="{15285B77-8322-4381-BE3F-F6FE0271B955}"/>
          </ac:spMkLst>
        </pc:spChg>
        <pc:picChg chg="del mod ord">
          <ac:chgData name="Davy Dutra" userId="909a55c552299380" providerId="LiveId" clId="{5947F6F9-1328-4BB2-AE4A-C75F3F366F61}" dt="2023-12-03T23:14:52.090" v="77" actId="21"/>
          <ac:picMkLst>
            <pc:docMk/>
            <pc:sldMk cId="1415995895" sldId="274"/>
            <ac:picMk id="10" creationId="{9EEB8AFF-8550-B5E8-4D98-B25A0ADB9E27}"/>
          </ac:picMkLst>
        </pc:picChg>
        <pc:picChg chg="del mod">
          <ac:chgData name="Davy Dutra" userId="909a55c552299380" providerId="LiveId" clId="{5947F6F9-1328-4BB2-AE4A-C75F3F366F61}" dt="2023-12-03T23:14:52.090" v="77" actId="21"/>
          <ac:picMkLst>
            <pc:docMk/>
            <pc:sldMk cId="1415995895" sldId="274"/>
            <ac:picMk id="14" creationId="{CCF0AA96-DED3-F06A-F84F-03F3DDC869BC}"/>
          </ac:picMkLst>
        </pc:picChg>
      </pc:sldChg>
      <pc:sldChg chg="modSp add mod">
        <pc:chgData name="Davy Dutra" userId="909a55c552299380" providerId="LiveId" clId="{5947F6F9-1328-4BB2-AE4A-C75F3F366F61}" dt="2023-12-03T23:46:46.254" v="1348" actId="20577"/>
        <pc:sldMkLst>
          <pc:docMk/>
          <pc:sldMk cId="1549584721" sldId="274"/>
        </pc:sldMkLst>
        <pc:spChg chg="mod">
          <ac:chgData name="Davy Dutra" userId="909a55c552299380" providerId="LiveId" clId="{5947F6F9-1328-4BB2-AE4A-C75F3F366F61}" dt="2023-12-03T23:20:11.920" v="366" actId="20577"/>
          <ac:spMkLst>
            <pc:docMk/>
            <pc:sldMk cId="1549584721" sldId="274"/>
            <ac:spMk id="2" creationId="{B3594796-597D-20BC-4914-064ED6BBCE75}"/>
          </ac:spMkLst>
        </pc:spChg>
        <pc:spChg chg="mod">
          <ac:chgData name="Davy Dutra" userId="909a55c552299380" providerId="LiveId" clId="{5947F6F9-1328-4BB2-AE4A-C75F3F366F61}" dt="2023-12-03T23:46:46.254" v="1348" actId="20577"/>
          <ac:spMkLst>
            <pc:docMk/>
            <pc:sldMk cId="1549584721" sldId="274"/>
            <ac:spMk id="3" creationId="{1617EB4E-7473-0C40-EECE-9BC4D962DE45}"/>
          </ac:spMkLst>
        </pc:spChg>
      </pc:sldChg>
      <pc:sldChg chg="modSp add mod">
        <pc:chgData name="Davy Dutra" userId="909a55c552299380" providerId="LiveId" clId="{5947F6F9-1328-4BB2-AE4A-C75F3F366F61}" dt="2023-12-03T23:31:42.088" v="1294" actId="20577"/>
        <pc:sldMkLst>
          <pc:docMk/>
          <pc:sldMk cId="3318524920" sldId="275"/>
        </pc:sldMkLst>
        <pc:spChg chg="mod">
          <ac:chgData name="Davy Dutra" userId="909a55c552299380" providerId="LiveId" clId="{5947F6F9-1328-4BB2-AE4A-C75F3F366F61}" dt="2023-12-03T23:28:49.577" v="1277" actId="20577"/>
          <ac:spMkLst>
            <pc:docMk/>
            <pc:sldMk cId="3318524920" sldId="275"/>
            <ac:spMk id="2" creationId="{B3594796-597D-20BC-4914-064ED6BBCE75}"/>
          </ac:spMkLst>
        </pc:spChg>
        <pc:spChg chg="mod">
          <ac:chgData name="Davy Dutra" userId="909a55c552299380" providerId="LiveId" clId="{5947F6F9-1328-4BB2-AE4A-C75F3F366F61}" dt="2023-12-03T23:31:42.088" v="1294" actId="20577"/>
          <ac:spMkLst>
            <pc:docMk/>
            <pc:sldMk cId="3318524920" sldId="275"/>
            <ac:spMk id="3" creationId="{1617EB4E-7473-0C40-EECE-9BC4D962DE45}"/>
          </ac:spMkLst>
        </pc:spChg>
      </pc:sldChg>
      <pc:sldChg chg="modSp add mod">
        <pc:chgData name="Davy Dutra" userId="909a55c552299380" providerId="LiveId" clId="{5947F6F9-1328-4BB2-AE4A-C75F3F366F61}" dt="2023-12-03T23:45:29.815" v="1346" actId="5793"/>
        <pc:sldMkLst>
          <pc:docMk/>
          <pc:sldMk cId="2549438226" sldId="276"/>
        </pc:sldMkLst>
        <pc:spChg chg="mod">
          <ac:chgData name="Davy Dutra" userId="909a55c552299380" providerId="LiveId" clId="{5947F6F9-1328-4BB2-AE4A-C75F3F366F61}" dt="2023-12-03T23:41:48.879" v="1332" actId="20577"/>
          <ac:spMkLst>
            <pc:docMk/>
            <pc:sldMk cId="2549438226" sldId="276"/>
            <ac:spMk id="2" creationId="{B3594796-597D-20BC-4914-064ED6BBCE75}"/>
          </ac:spMkLst>
        </pc:spChg>
        <pc:spChg chg="mod">
          <ac:chgData name="Davy Dutra" userId="909a55c552299380" providerId="LiveId" clId="{5947F6F9-1328-4BB2-AE4A-C75F3F366F61}" dt="2023-12-03T23:45:29.815" v="1346" actId="5793"/>
          <ac:spMkLst>
            <pc:docMk/>
            <pc:sldMk cId="2549438226" sldId="276"/>
            <ac:spMk id="3" creationId="{1617EB4E-7473-0C40-EECE-9BC4D962DE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7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3696-690A-4BD4-AA3E-D0B98F3DB998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FF39B-8C34-4082-9E45-4F2EC717E6AD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BB4FE0-4FDA-43D3-A1A4-574B47FF412A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39CB3-203F-44CC-B74C-51E38A41787E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4CE25-255F-496B-95FB-3428016C480D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1AAD8-55F0-4233-92F9-E3DDB36B5179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760B7-375F-4C97-B209-349C18D669AF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C7576-943F-43CA-9B14-0D4EEDFC7B42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99A45-4781-441A-B57E-00F0F9BA52C0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A168F-61C5-4E19-8334-7A690452121D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69FB2-91AC-4A66-8A44-F314465C42B6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78D87-33DE-4F55-8923-5C3E4D10810B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B0EE1-A41B-4C2E-8E4B-6E9A3EE78C15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1D1066A9-FF68-4E2A-BC73-A238E6684323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B48029A-EC86-433A-B2DE-78BB29AC5119}" type="datetime1">
              <a:rPr lang="pt-BR" noProof="0" smtClean="0"/>
              <a:t>03/12/2023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4668" y="1248064"/>
            <a:ext cx="10572000" cy="2971051"/>
          </a:xfrm>
        </p:spPr>
        <p:txBody>
          <a:bodyPr rtlCol="0"/>
          <a:lstStyle/>
          <a:p>
            <a:r>
              <a:rPr lang="pt-BR" dirty="0"/>
              <a:t>Library App</a:t>
            </a: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DA187BB-F260-7F0C-3B7F-48F11110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35" y="755936"/>
            <a:ext cx="3785347" cy="3415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3DD553-7EFF-768F-8521-FC3005F55E78}"/>
              </a:ext>
            </a:extLst>
          </p:cNvPr>
          <p:cNvSpPr txBox="1"/>
          <p:nvPr/>
        </p:nvSpPr>
        <p:spPr>
          <a:xfrm>
            <a:off x="1230312" y="5569479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8FB2DB-3790-7AD5-CC5B-332D351C5C84}"/>
              </a:ext>
            </a:extLst>
          </p:cNvPr>
          <p:cNvSpPr txBox="1"/>
          <p:nvPr/>
        </p:nvSpPr>
        <p:spPr>
          <a:xfrm>
            <a:off x="6487582" y="5156728"/>
            <a:ext cx="5398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012A3C-CA20-E4FF-15CA-1902FA58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Modelo Físico SQL</a:t>
            </a:r>
          </a:p>
        </p:txBody>
      </p:sp>
      <p:pic>
        <p:nvPicPr>
          <p:cNvPr id="9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1960516-2482-9422-19E3-1B234318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8854" y="173680"/>
            <a:ext cx="4923357" cy="34463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" name="Imagem 10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56CD3A7B-7184-A75E-5FCB-01654EE7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845" y="3963240"/>
            <a:ext cx="5799604" cy="21812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0505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DFA7A-A4C5-0321-2D42-3D68D143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Testes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3A7D7-7E2C-588A-FAB4-985F1764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  <a:effectLst/>
        </p:spPr>
        <p:txBody>
          <a:bodyPr>
            <a:normAutofit/>
          </a:bodyPr>
          <a:lstStyle/>
          <a:p>
            <a:r>
              <a:rPr lang="pt-BR" sz="1600" dirty="0"/>
              <a:t>Realizamos os testes em todas as classes, e todos os teste foram um sucesso.</a:t>
            </a:r>
            <a:endParaRPr lang="en-US" sz="1600" dirty="0"/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E6B63AB-E1D5-2D2F-71F4-849526E2A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26" b="2"/>
          <a:stretch/>
        </p:blipFill>
        <p:spPr>
          <a:xfrm>
            <a:off x="5298225" y="1521043"/>
            <a:ext cx="2797817" cy="1535799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FDAFB1F1-F2A1-3EFA-F2E2-9E1C0DBD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975" y="1532086"/>
            <a:ext cx="3130330" cy="152603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DDB5DAEB-85BA-E184-CBB8-1AC8DF586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40" b="-4"/>
          <a:stretch/>
        </p:blipFill>
        <p:spPr>
          <a:xfrm>
            <a:off x="5303313" y="3631566"/>
            <a:ext cx="3032662" cy="1671356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1E4DF7B6-7899-8816-EEA2-90A9E0DEA2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811"/>
          <a:stretch/>
        </p:blipFill>
        <p:spPr>
          <a:xfrm>
            <a:off x="8450107" y="3631566"/>
            <a:ext cx="3032663" cy="16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4796-597D-20BC-4914-064ED6BB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7EB4E-7473-0C40-EECE-9BC4D962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24211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Desktop </a:t>
            </a:r>
            <a:r>
              <a:rPr lang="pt-BR" dirty="0" err="1">
                <a:ea typeface="+mn-lt"/>
                <a:cs typeface="+mn-lt"/>
              </a:rPr>
              <a:t>version</a:t>
            </a:r>
            <a:r>
              <a:rPr lang="pt-BR" dirty="0">
                <a:ea typeface="+mn-lt"/>
                <a:cs typeface="+mn-lt"/>
              </a:rPr>
              <a:t>:</a:t>
            </a:r>
          </a:p>
          <a:p>
            <a:r>
              <a:rPr lang="pt-BR" dirty="0">
                <a:ea typeface="+mn-lt"/>
                <a:cs typeface="+mn-lt"/>
              </a:rPr>
              <a:t>O aplicativo desktop </a:t>
            </a:r>
            <a:r>
              <a:rPr lang="pt-BR" dirty="0" err="1">
                <a:ea typeface="+mn-lt"/>
                <a:cs typeface="+mn-lt"/>
              </a:rPr>
              <a:t>LibraryApp</a:t>
            </a:r>
            <a:r>
              <a:rPr lang="pt-BR" dirty="0">
                <a:ea typeface="+mn-lt"/>
                <a:cs typeface="+mn-lt"/>
              </a:rPr>
              <a:t> está funcional e pronto para ser utilizado, os testes foram satisfatórios.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Próximos passos:</a:t>
            </a:r>
          </a:p>
          <a:p>
            <a:r>
              <a:rPr lang="pt-BR" dirty="0">
                <a:ea typeface="+mn-lt"/>
                <a:cs typeface="+mn-lt"/>
              </a:rPr>
              <a:t>Os próximos passos para o </a:t>
            </a:r>
            <a:r>
              <a:rPr lang="pt-BR" dirty="0" err="1">
                <a:ea typeface="+mn-lt"/>
                <a:cs typeface="+mn-lt"/>
              </a:rPr>
              <a:t>LibraryApp</a:t>
            </a:r>
            <a:r>
              <a:rPr lang="pt-BR" dirty="0">
                <a:ea typeface="+mn-lt"/>
                <a:cs typeface="+mn-lt"/>
              </a:rPr>
              <a:t> é ter uma versão mobile para ampliar a gama de usuários e a usabilidade do aplicativo.</a:t>
            </a:r>
          </a:p>
          <a:p>
            <a:r>
              <a:rPr lang="pt-BR" dirty="0">
                <a:ea typeface="+mn-lt"/>
                <a:cs typeface="+mn-lt"/>
              </a:rPr>
              <a:t>Dentro dos projetos futuros do mobile é ter uma versão para leitura dentro do próprio aplicativo mobile, onde o usuário possa escolher pegar emprestado um livro fisicamente ou alugar um para ler pelo celular.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58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4796-597D-20BC-4914-064ED6BB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7EB4E-7473-0C40-EECE-9BC4D962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24211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Raphael </a:t>
            </a:r>
            <a:r>
              <a:rPr lang="pt-BR" dirty="0" err="1">
                <a:ea typeface="+mn-lt"/>
                <a:cs typeface="+mn-lt"/>
              </a:rPr>
              <a:t>Zargos</a:t>
            </a:r>
            <a:r>
              <a:rPr lang="pt-BR" dirty="0">
                <a:ea typeface="+mn-lt"/>
                <a:cs typeface="+mn-lt"/>
              </a:rPr>
              <a:t> Melo </a:t>
            </a:r>
            <a:r>
              <a:rPr lang="pt-BR" dirty="0" err="1">
                <a:ea typeface="+mn-lt"/>
                <a:cs typeface="+mn-lt"/>
              </a:rPr>
              <a:t>Periard</a:t>
            </a:r>
            <a:r>
              <a:rPr lang="pt-BR" dirty="0">
                <a:ea typeface="+mn-lt"/>
                <a:cs typeface="+mn-lt"/>
              </a:rPr>
              <a:t> Dias – 422140544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Arthur Ribeiro Vidigal Martins – 422141989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Mônica Alcântara Brandão – 422221745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Wilker Bruno De Sales Gandra – 42211132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Davy Bernardes Guimarães Dutra – 422139937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Douglas Henrique Fernandes Ferreira – 422210534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Paulo Henrique Carvalho - 422111480</a:t>
            </a:r>
          </a:p>
        </p:txBody>
      </p:sp>
    </p:spTree>
    <p:extLst>
      <p:ext uri="{BB962C8B-B14F-4D97-AF65-F5344CB8AC3E}">
        <p14:creationId xmlns:p14="http://schemas.microsoft.com/office/powerpoint/2010/main" val="254943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4796-597D-20BC-4914-064ED6BB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Sistema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7EB4E-7473-0C40-EECE-9BC4D962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O sistema tem o intuito de efetuar completo gerenciamento de um ambiente de biblioteca. Como cadastro, empréstimo, entrada e saída de acervo. Com isso o sistema tem seu foco principal em facilitar a dinâmica entre funcionário e usuário(leitor) para que seja rápido e fácil o atendimento e controle de estoque.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13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4796-597D-20BC-4914-064ED6BB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7EB4E-7473-0C40-EECE-9BC4D962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projeto nasce do compromisso com a inovação e melhoria contínua, buscando criar uma ferramenta que representa uma ponte entre tradição e modernidade, o sistema proporciona uma gestão eficiente, rápida e adaptada às demandas atuais. Além disso, ao simplificar processos, nossa motivação é também ampliar o público leitor, tornando o acesso ao conhecimento mais acessível e convidativo.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5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B353-2F27-0F19-8507-D5632813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8647A-AB10-7380-54BD-0D1BCAEC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pt-BR" b="1" dirty="0">
                <a:ea typeface="+mn-lt"/>
                <a:cs typeface="+mn-lt"/>
              </a:rPr>
              <a:t>RF01 </a:t>
            </a:r>
            <a:r>
              <a:rPr lang="pt-BR" dirty="0">
                <a:ea typeface="+mn-lt"/>
                <a:cs typeface="+mn-lt"/>
              </a:rPr>
              <a:t>O sistema deve permitir cadastrar livros no sistema 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RF02 </a:t>
            </a:r>
            <a:r>
              <a:rPr lang="pt-BR" dirty="0">
                <a:ea typeface="+mn-lt"/>
                <a:cs typeface="+mn-lt"/>
              </a:rPr>
              <a:t>O sistema deve permitir conseguir pesquisar os livros no estoque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RF03 </a:t>
            </a:r>
            <a:r>
              <a:rPr lang="pt-BR" dirty="0">
                <a:ea typeface="+mn-lt"/>
                <a:cs typeface="+mn-lt"/>
              </a:rPr>
              <a:t>O sistema deve permitir cadastrar usuários para os funcionários </a:t>
            </a:r>
            <a:r>
              <a:rPr lang="pt-BR" dirty="0" err="1">
                <a:ea typeface="+mn-lt"/>
                <a:cs typeface="+mn-lt"/>
              </a:rPr>
              <a:t>logar</a:t>
            </a:r>
            <a:r>
              <a:rPr lang="pt-BR" dirty="0">
                <a:ea typeface="+mn-lt"/>
                <a:cs typeface="+mn-lt"/>
              </a:rPr>
              <a:t> no sistema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RF04 </a:t>
            </a:r>
            <a:r>
              <a:rPr lang="pt-BR" dirty="0">
                <a:ea typeface="+mn-lt"/>
                <a:cs typeface="+mn-lt"/>
              </a:rPr>
              <a:t>O sistema deve permitir cadastrar login para clientes da biblioteca 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RF05 </a:t>
            </a:r>
            <a:r>
              <a:rPr lang="pt-BR" dirty="0">
                <a:ea typeface="+mn-lt"/>
                <a:cs typeface="+mn-lt"/>
              </a:rPr>
              <a:t>O sistema deve poder classificar livros em danificados, emprestados e disponíveis para empréstimo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RF06 </a:t>
            </a:r>
            <a:r>
              <a:rPr lang="pt-BR" dirty="0">
                <a:ea typeface="+mn-lt"/>
                <a:cs typeface="+mn-lt"/>
              </a:rPr>
              <a:t>O sistema deve avisar do prazo de empréstimo e lembrando de devolver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RF07 </a:t>
            </a:r>
            <a:r>
              <a:rPr lang="pt-BR" dirty="0">
                <a:ea typeface="+mn-lt"/>
                <a:cs typeface="+mn-lt"/>
              </a:rPr>
              <a:t>O sistema deve calcular multa por atraso e danificação de livro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47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0E723-216F-A993-AD1E-8A2CCCE0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 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7F572-7DBD-B18D-E1A7-A040F8A4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a typeface="+mn-lt"/>
                <a:cs typeface="+mn-lt"/>
              </a:rPr>
              <a:t>RNF01 </a:t>
            </a:r>
            <a:r>
              <a:rPr lang="pt-BR" dirty="0">
                <a:ea typeface="+mn-lt"/>
                <a:cs typeface="+mn-lt"/>
              </a:rPr>
              <a:t>O sistema deve funcionar 24/7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RNF02 </a:t>
            </a:r>
            <a:r>
              <a:rPr lang="pt-BR" dirty="0">
                <a:ea typeface="+mn-lt"/>
                <a:cs typeface="+mn-lt"/>
              </a:rPr>
              <a:t>O sistema deve abrir o login em 10s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RNF03 </a:t>
            </a:r>
            <a:r>
              <a:rPr lang="pt-BR" dirty="0">
                <a:ea typeface="+mn-lt"/>
                <a:cs typeface="+mn-lt"/>
              </a:rPr>
              <a:t>O sistema deve fazer backup de 24 em 24 horas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RNF04 </a:t>
            </a:r>
            <a:r>
              <a:rPr lang="pt-BR" dirty="0">
                <a:ea typeface="+mn-lt"/>
                <a:cs typeface="+mn-lt"/>
              </a:rPr>
              <a:t>O sistema deve calcular prazo para devolução dos exemplares de acordo com o n° de páginas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5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672848-FFE3-82F8-A224-0E24D251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Diagrama Entidade Relacionamento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1C59B9B-8CB6-FDE6-8848-94C491DE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2026120"/>
            <a:ext cx="6268062" cy="26325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39252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72C52-255E-2143-17B4-A6BDE7C5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</a:t>
            </a:r>
          </a:p>
        </p:txBody>
      </p:sp>
      <p:pic>
        <p:nvPicPr>
          <p:cNvPr id="4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7951E1F8-21D5-30AB-B06C-5F01BD2E5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502" y="2107269"/>
            <a:ext cx="4613674" cy="4513529"/>
          </a:xfrm>
        </p:spPr>
      </p:pic>
    </p:spTree>
    <p:extLst>
      <p:ext uri="{BB962C8B-B14F-4D97-AF65-F5344CB8AC3E}">
        <p14:creationId xmlns:p14="http://schemas.microsoft.com/office/powerpoint/2010/main" val="172635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0BFD4-4231-B865-E996-DF37E725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Demais Telas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B91F2AC-0E27-9868-C447-78D0DD674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366" y="2411766"/>
            <a:ext cx="7667265" cy="4033927"/>
          </a:xfrm>
        </p:spPr>
      </p:pic>
    </p:spTree>
    <p:extLst>
      <p:ext uri="{BB962C8B-B14F-4D97-AF65-F5344CB8AC3E}">
        <p14:creationId xmlns:p14="http://schemas.microsoft.com/office/powerpoint/2010/main" val="223294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012A3C-CA20-E4FF-15CA-1902FA58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Modelo</a:t>
            </a:r>
            <a:r>
              <a:rPr lang="en-US" sz="4400" dirty="0"/>
              <a:t> </a:t>
            </a:r>
            <a:r>
              <a:rPr lang="en-US" sz="4400" dirty="0" err="1"/>
              <a:t>Físico</a:t>
            </a:r>
            <a:r>
              <a:rPr lang="en-US" sz="4400" dirty="0"/>
              <a:t> SQL</a:t>
            </a: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996019F-203F-64AB-30FB-89FF8737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9119" y="246519"/>
            <a:ext cx="6906797" cy="13612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1E9C3D1-2A36-B05B-31E2-DC78E2A96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739" y="1797761"/>
            <a:ext cx="6906745" cy="13648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Imagem 4" descr="Tabela&#10;&#10;Descrição gerada automaticamente">
            <a:extLst>
              <a:ext uri="{FF2B5EF4-FFF2-40B4-BE49-F238E27FC236}">
                <a16:creationId xmlns:a16="http://schemas.microsoft.com/office/drawing/2014/main" id="{7A6ABDCB-2B07-9B4F-D4DA-42BE2303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138" y="3361571"/>
            <a:ext cx="6578974" cy="24675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38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</TotalTime>
  <Words>421</Words>
  <Application>Microsoft Office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Söhne</vt:lpstr>
      <vt:lpstr>Wingdings 2</vt:lpstr>
      <vt:lpstr>Citável</vt:lpstr>
      <vt:lpstr>Library App</vt:lpstr>
      <vt:lpstr>Objetivo Do Sistema </vt:lpstr>
      <vt:lpstr>Motivação</vt:lpstr>
      <vt:lpstr>Requisitos Funcionais </vt:lpstr>
      <vt:lpstr>Requisitos Não Funcionais</vt:lpstr>
      <vt:lpstr>Diagrama Entidade Relacionamento</vt:lpstr>
      <vt:lpstr>Tela Principal</vt:lpstr>
      <vt:lpstr>Demais Telas</vt:lpstr>
      <vt:lpstr>Modelo Físico SQL</vt:lpstr>
      <vt:lpstr>Modelo Físico SQL</vt:lpstr>
      <vt:lpstr>Testes</vt:lpstr>
      <vt:lpstr>Considerações Finais</vt:lpstr>
      <vt:lpstr>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Davy Dutra</cp:lastModifiedBy>
  <cp:revision>159</cp:revision>
  <dcterms:created xsi:type="dcterms:W3CDTF">2022-11-22T22:24:46Z</dcterms:created>
  <dcterms:modified xsi:type="dcterms:W3CDTF">2023-12-03T23:46:54Z</dcterms:modified>
</cp:coreProperties>
</file>