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9"/>
  </p:normalViewPr>
  <p:slideViewPr>
    <p:cSldViewPr snapToGrid="0" snapToObjects="1">
      <p:cViewPr>
        <p:scale>
          <a:sx n="95" d="100"/>
          <a:sy n="95" d="100"/>
        </p:scale>
        <p:origin x="87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7DA3-308E-824B-AF0C-6D78EEE5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799F-6C0A-9341-B108-98E303A1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59E9-01A3-5F44-B347-AC54A7C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7CEE-C5A1-5A4E-BB76-8D7D839A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DD33-72EC-5246-8EC7-2E371686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9BA-E42A-944A-8567-B9B022DB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464B-B0E2-4F44-8443-DB709EB8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19A-CDF1-1B42-9EA7-C5F00DBA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EAB-FB5A-3C44-B3A5-027E8790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A41E-0DD6-3A47-BE59-72BAE48C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97CFC-3BB1-724F-8489-58EF77C2F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6FB6-B1B4-F34C-B884-280CE374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7D64-6F2F-944D-B369-6631F046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B76F-72F6-3445-9C84-7E2EC0C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C95E-4B45-2F49-BAFE-C3D644AA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C2B0-2522-F441-B209-4226E10F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E6F1-7B10-0541-B07D-27718624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D972-9D30-3A4D-8C3F-3B7261CA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9205-4C2E-7F47-9E40-6300FB8D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F4BE-502F-704A-9827-87DC3C8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4D98-4EA6-2445-A111-92A3BE5F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07CF-D2E1-6246-98C5-33A9E85A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4B9-A351-AD49-8411-770534A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B0DB-4188-1842-A301-E001C02C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3914-EDC4-EC4C-9B7B-9F325C71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912-B745-8943-8A9E-E9B68634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0057-9709-8048-A9CD-B3CBAFD6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8927B-8EC4-064B-9F85-038CC12C8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0208-FEF7-594D-AAA4-21783568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C8C7-166F-1B46-B22E-E5F72930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5BA9-D886-8B4F-B7DF-534A9AE7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EE7-574A-8E47-A94A-7D2DE994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EDC19-ECA3-FA48-8041-136E7967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4345-0E5E-A84D-B2F6-5DB819B7C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25277-1615-C64C-90C3-9FB5788D7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B37A5-5F14-F243-BEB7-057F0EBCE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D56B0-7881-9D44-997E-8AB78A0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C1808-BA11-5E43-B96F-4BDF9AB0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98A47-E5F6-4E45-AEB2-A8018B17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072-22E7-DF44-ACBC-7F6FDBE0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CFCB0-2683-9C47-B0C9-A346841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0E89C-4E09-6B4F-967B-D5BB7F92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04791-CEE2-9B4F-B4E9-98AB3B3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545E5-F508-EA4C-9948-1C3A6A5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9B50-72D6-E340-8C47-633524D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56D23-0EC4-B441-9908-28FE1C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51D8-327D-874E-96F0-F206E8E7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280E-0435-2246-9575-AD215442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CD66-BDE4-2649-8919-412C9340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9659-D08C-6C46-AAAC-C6FFF07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C7543-CE2B-5743-AC2E-B57EF07A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D4CC-22D9-D441-83AE-AA085FAD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4F29-7F91-CB43-8058-2EE6901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52DA-B48A-AC43-9F6D-85503476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8774-16AE-F048-95A6-2157B393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31A9-1854-0946-B17C-51DCA57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69FF-D26C-E54A-9AC3-05AB2240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18DE-AD7B-ED42-93F0-1318D770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AEDA-BCF7-2945-AF87-991B1DB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0CC5-D81F-8449-AFEE-6457157A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4F26-59D1-FA40-B8B8-7E1C8187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6174-9412-A240-A273-FAE1510E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0871-E6FD-6C45-BAC8-C21F6346E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n 7">
            <a:extLst>
              <a:ext uri="{FF2B5EF4-FFF2-40B4-BE49-F238E27FC236}">
                <a16:creationId xmlns:a16="http://schemas.microsoft.com/office/drawing/2014/main" id="{E9D4EA16-BF51-8549-9E17-7E30D8756346}"/>
              </a:ext>
            </a:extLst>
          </p:cNvPr>
          <p:cNvSpPr/>
          <p:nvPr/>
        </p:nvSpPr>
        <p:spPr>
          <a:xfrm>
            <a:off x="8854546" y="1171852"/>
            <a:ext cx="639192" cy="63919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E30D53FB-23AF-8C4F-A69C-9BA904901A74}"/>
              </a:ext>
            </a:extLst>
          </p:cNvPr>
          <p:cNvSpPr/>
          <p:nvPr/>
        </p:nvSpPr>
        <p:spPr>
          <a:xfrm>
            <a:off x="2055730" y="4718482"/>
            <a:ext cx="639192" cy="63919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296E70-5CA5-AE45-99B3-A061DD430028}"/>
              </a:ext>
            </a:extLst>
          </p:cNvPr>
          <p:cNvCxnSpPr>
            <a:cxnSpLocks/>
          </p:cNvCxnSpPr>
          <p:nvPr/>
        </p:nvCxnSpPr>
        <p:spPr>
          <a:xfrm flipV="1">
            <a:off x="2391601" y="951115"/>
            <a:ext cx="7836132" cy="408252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FD7EB-6EA4-1D48-897C-2FBF5A924304}"/>
              </a:ext>
            </a:extLst>
          </p:cNvPr>
          <p:cNvCxnSpPr>
            <a:cxnSpLocks/>
          </p:cNvCxnSpPr>
          <p:nvPr/>
        </p:nvCxnSpPr>
        <p:spPr>
          <a:xfrm flipH="1" flipV="1">
            <a:off x="2375326" y="3142695"/>
            <a:ext cx="16275" cy="1890944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F5765-9925-D946-B2CB-4FF3E41931AB}"/>
              </a:ext>
            </a:extLst>
          </p:cNvPr>
          <p:cNvGrpSpPr/>
          <p:nvPr/>
        </p:nvGrpSpPr>
        <p:grpSpPr>
          <a:xfrm rot="233122">
            <a:off x="4856156" y="2476529"/>
            <a:ext cx="238218" cy="309239"/>
            <a:chOff x="1998955" y="5395406"/>
            <a:chExt cx="238218" cy="30923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643989-0A7E-B944-A079-EEBB19D4E6F0}"/>
                </a:ext>
              </a:extLst>
            </p:cNvPr>
            <p:cNvCxnSpPr>
              <a:cxnSpLocks/>
            </p:cNvCxnSpPr>
            <p:nvPr/>
          </p:nvCxnSpPr>
          <p:spPr>
            <a:xfrm>
              <a:off x="1998955" y="5395406"/>
              <a:ext cx="238218" cy="784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1B9BC5-4A31-E943-ABF8-DD8877EA6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73" y="5473824"/>
              <a:ext cx="152400" cy="230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5D2497-97A5-5A49-8E98-DCF6C093137D}"/>
              </a:ext>
            </a:extLst>
          </p:cNvPr>
          <p:cNvGrpSpPr/>
          <p:nvPr/>
        </p:nvGrpSpPr>
        <p:grpSpPr>
          <a:xfrm>
            <a:off x="5782871" y="2971877"/>
            <a:ext cx="466794" cy="431683"/>
            <a:chOff x="5094790" y="2540001"/>
            <a:chExt cx="466794" cy="4316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79324D-2F29-834C-A0E6-FB0DEECDCB73}"/>
                </a:ext>
              </a:extLst>
            </p:cNvPr>
            <p:cNvGrpSpPr/>
            <p:nvPr/>
          </p:nvGrpSpPr>
          <p:grpSpPr>
            <a:xfrm rot="20786665">
              <a:off x="5323366" y="2540001"/>
              <a:ext cx="238218" cy="309239"/>
              <a:chOff x="1998955" y="5395406"/>
              <a:chExt cx="238218" cy="30923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224AC6-9ED9-5240-A243-1FFDC5DAD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1F1C65D-18B8-4946-B8CF-58825BE7B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1D534D-CC56-294B-8EB7-2600EC545F08}"/>
                </a:ext>
              </a:extLst>
            </p:cNvPr>
            <p:cNvGrpSpPr/>
            <p:nvPr/>
          </p:nvGrpSpPr>
          <p:grpSpPr>
            <a:xfrm rot="20786665">
              <a:off x="5094790" y="2662445"/>
              <a:ext cx="238218" cy="309239"/>
              <a:chOff x="1998955" y="5395406"/>
              <a:chExt cx="238218" cy="30923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EEAED23-BBF5-B343-9391-0332BFFA1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3D7106-CF76-D347-994E-212067D56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046575-7833-504D-9CDF-0BB3D276C96F}"/>
              </a:ext>
            </a:extLst>
          </p:cNvPr>
          <p:cNvGrpSpPr/>
          <p:nvPr/>
        </p:nvGrpSpPr>
        <p:grpSpPr>
          <a:xfrm>
            <a:off x="2256658" y="3592888"/>
            <a:ext cx="315037" cy="799655"/>
            <a:chOff x="743946" y="3592888"/>
            <a:chExt cx="315037" cy="7996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23B6A8-7445-534D-933A-062EFC991876}"/>
                </a:ext>
              </a:extLst>
            </p:cNvPr>
            <p:cNvGrpSpPr/>
            <p:nvPr/>
          </p:nvGrpSpPr>
          <p:grpSpPr>
            <a:xfrm rot="17230545">
              <a:off x="784472" y="3839744"/>
              <a:ext cx="238218" cy="309239"/>
              <a:chOff x="1998955" y="5395406"/>
              <a:chExt cx="238218" cy="30923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8B6FAC2-CF5B-B14E-8493-890D6206E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752F1E5-638A-5743-980E-92F7AFCF2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BD1EF6-538A-CF49-9B11-3F8ED7C2E49C}"/>
                </a:ext>
              </a:extLst>
            </p:cNvPr>
            <p:cNvGrpSpPr/>
            <p:nvPr/>
          </p:nvGrpSpPr>
          <p:grpSpPr>
            <a:xfrm rot="17230545">
              <a:off x="779457" y="3557377"/>
              <a:ext cx="238218" cy="309239"/>
              <a:chOff x="1998955" y="5395406"/>
              <a:chExt cx="238218" cy="30923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E4E3A6-F19C-7B41-A407-4DD9E2CEC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76CA2F-ED43-7742-9E26-1354D9AA5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2A149F-82B5-FD43-B07D-8C06AF2F3CEF}"/>
                </a:ext>
              </a:extLst>
            </p:cNvPr>
            <p:cNvGrpSpPr/>
            <p:nvPr/>
          </p:nvGrpSpPr>
          <p:grpSpPr>
            <a:xfrm rot="17230545">
              <a:off x="785255" y="4118814"/>
              <a:ext cx="238218" cy="309239"/>
              <a:chOff x="1998955" y="5395406"/>
              <a:chExt cx="238218" cy="30923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A5DD1F-5821-984C-88CE-068284799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80C4579-432C-B541-AFDA-FF9265455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660D01-C3F3-0E42-9540-A5B67047FAF5}"/>
              </a:ext>
            </a:extLst>
          </p:cNvPr>
          <p:cNvCxnSpPr>
            <a:cxnSpLocks/>
          </p:cNvCxnSpPr>
          <p:nvPr/>
        </p:nvCxnSpPr>
        <p:spPr>
          <a:xfrm flipV="1">
            <a:off x="2351222" y="1834201"/>
            <a:ext cx="6149312" cy="134222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6D55A9-DCFD-064E-96F5-2FF033E3CFEF}"/>
              </a:ext>
            </a:extLst>
          </p:cNvPr>
          <p:cNvSpPr txBox="1"/>
          <p:nvPr/>
        </p:nvSpPr>
        <p:spPr>
          <a:xfrm>
            <a:off x="9552429" y="1324002"/>
            <a:ext cx="117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  <a:p>
            <a:pPr algn="ctr"/>
            <a:r>
              <a:rPr lang="en-US" sz="1400" dirty="0"/>
              <a:t>(approx. 1hr)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F78C57-9742-B947-BED0-3AF313D668CD}"/>
              </a:ext>
            </a:extLst>
          </p:cNvPr>
          <p:cNvSpPr txBox="1"/>
          <p:nvPr/>
        </p:nvSpPr>
        <p:spPr>
          <a:xfrm>
            <a:off x="2060654" y="5331274"/>
            <a:ext cx="8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60505E54-F720-BA45-9A86-948646C2FA43}"/>
              </a:ext>
            </a:extLst>
          </p:cNvPr>
          <p:cNvSpPr/>
          <p:nvPr/>
        </p:nvSpPr>
        <p:spPr>
          <a:xfrm>
            <a:off x="5425878" y="3789463"/>
            <a:ext cx="1336167" cy="1087337"/>
          </a:xfrm>
          <a:prstGeom prst="wedgeEllipseCallout">
            <a:avLst>
              <a:gd name="adj1" fmla="val -79713"/>
              <a:gd name="adj2" fmla="val -5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Over Ground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A34EF38E-3394-7D49-B5CE-448A267912C5}"/>
              </a:ext>
            </a:extLst>
          </p:cNvPr>
          <p:cNvSpPr/>
          <p:nvPr/>
        </p:nvSpPr>
        <p:spPr>
          <a:xfrm>
            <a:off x="232581" y="3960282"/>
            <a:ext cx="1336167" cy="1087337"/>
          </a:xfrm>
          <a:prstGeom prst="wedgeEllipseCallout">
            <a:avLst>
              <a:gd name="adj1" fmla="val 107849"/>
              <a:gd name="adj2" fmla="val 1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Tide Average Vector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94CB386C-56AE-9944-A713-C11474AB25D4}"/>
              </a:ext>
            </a:extLst>
          </p:cNvPr>
          <p:cNvSpPr/>
          <p:nvPr/>
        </p:nvSpPr>
        <p:spPr>
          <a:xfrm>
            <a:off x="4013806" y="1120242"/>
            <a:ext cx="1336167" cy="1087337"/>
          </a:xfrm>
          <a:prstGeom prst="wedgeEllipseCallout">
            <a:avLst>
              <a:gd name="adj1" fmla="val 66450"/>
              <a:gd name="adj2" fmla="val 72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To Steer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4655CF-A94E-7240-A3B3-19DE35F1EE57}"/>
              </a:ext>
            </a:extLst>
          </p:cNvPr>
          <p:cNvCxnSpPr>
            <a:cxnSpLocks/>
          </p:cNvCxnSpPr>
          <p:nvPr/>
        </p:nvCxnSpPr>
        <p:spPr>
          <a:xfrm flipH="1" flipV="1">
            <a:off x="8377221" y="1491448"/>
            <a:ext cx="323717" cy="690789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Callout 55">
            <a:extLst>
              <a:ext uri="{FF2B5EF4-FFF2-40B4-BE49-F238E27FC236}">
                <a16:creationId xmlns:a16="http://schemas.microsoft.com/office/drawing/2014/main" id="{696A7BA9-8C44-C94B-8E80-E5C0E0C19462}"/>
              </a:ext>
            </a:extLst>
          </p:cNvPr>
          <p:cNvSpPr/>
          <p:nvPr/>
        </p:nvSpPr>
        <p:spPr>
          <a:xfrm>
            <a:off x="7474600" y="3093056"/>
            <a:ext cx="1336167" cy="1087337"/>
          </a:xfrm>
          <a:prstGeom prst="wedgeEllipseCallout">
            <a:avLst>
              <a:gd name="adj1" fmla="val 28431"/>
              <a:gd name="adj2" fmla="val -163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reached in 1hr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226640-C010-9C45-8CF4-30D4F18FC5DB}"/>
              </a:ext>
            </a:extLst>
          </p:cNvPr>
          <p:cNvCxnSpPr>
            <a:cxnSpLocks/>
          </p:cNvCxnSpPr>
          <p:nvPr/>
        </p:nvCxnSpPr>
        <p:spPr>
          <a:xfrm flipV="1">
            <a:off x="2301014" y="1693334"/>
            <a:ext cx="6097919" cy="12494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9B41E0-ADA6-8743-A62E-00FC97065DAF}"/>
              </a:ext>
            </a:extLst>
          </p:cNvPr>
          <p:cNvCxnSpPr>
            <a:cxnSpLocks/>
          </p:cNvCxnSpPr>
          <p:nvPr/>
        </p:nvCxnSpPr>
        <p:spPr>
          <a:xfrm>
            <a:off x="1995192" y="3202780"/>
            <a:ext cx="22122" cy="20239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74C328-F8DC-0044-97FA-B7067FEB11CF}"/>
              </a:ext>
            </a:extLst>
          </p:cNvPr>
          <p:cNvSpPr txBox="1"/>
          <p:nvPr/>
        </p:nvSpPr>
        <p:spPr>
          <a:xfrm rot="20902122">
            <a:off x="2516954" y="2380711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boat-speed for 1hr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73B97-A96D-1649-889D-2432EB5A0A22}"/>
              </a:ext>
            </a:extLst>
          </p:cNvPr>
          <p:cNvSpPr txBox="1"/>
          <p:nvPr/>
        </p:nvSpPr>
        <p:spPr>
          <a:xfrm rot="16200000">
            <a:off x="939267" y="4054686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tidal-flow for 1hr</a:t>
            </a:r>
          </a:p>
        </p:txBody>
      </p:sp>
    </p:spTree>
    <p:extLst>
      <p:ext uri="{BB962C8B-B14F-4D97-AF65-F5344CB8AC3E}">
        <p14:creationId xmlns:p14="http://schemas.microsoft.com/office/powerpoint/2010/main" val="30206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FD7EB-6EA4-1D48-897C-2FBF5A924304}"/>
              </a:ext>
            </a:extLst>
          </p:cNvPr>
          <p:cNvCxnSpPr>
            <a:cxnSpLocks/>
          </p:cNvCxnSpPr>
          <p:nvPr/>
        </p:nvCxnSpPr>
        <p:spPr>
          <a:xfrm flipV="1">
            <a:off x="5800105" y="3058280"/>
            <a:ext cx="1" cy="2642326"/>
          </a:xfrm>
          <a:prstGeom prst="line">
            <a:avLst/>
          </a:prstGeom>
          <a:ln w="603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660D01-C3F3-0E42-9540-A5B67047FAF5}"/>
              </a:ext>
            </a:extLst>
          </p:cNvPr>
          <p:cNvCxnSpPr>
            <a:cxnSpLocks/>
          </p:cNvCxnSpPr>
          <p:nvPr/>
        </p:nvCxnSpPr>
        <p:spPr>
          <a:xfrm flipV="1">
            <a:off x="4691463" y="3053093"/>
            <a:ext cx="1063921" cy="2924700"/>
          </a:xfrm>
          <a:prstGeom prst="line">
            <a:avLst/>
          </a:prstGeom>
          <a:ln w="603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F78C57-9742-B947-BED0-3AF313D668CD}"/>
              </a:ext>
            </a:extLst>
          </p:cNvPr>
          <p:cNvSpPr txBox="1"/>
          <p:nvPr/>
        </p:nvSpPr>
        <p:spPr>
          <a:xfrm>
            <a:off x="5117471" y="353301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F09283-08D6-CD42-80B9-89D01B9F4AD1}"/>
              </a:ext>
            </a:extLst>
          </p:cNvPr>
          <p:cNvCxnSpPr>
            <a:cxnSpLocks/>
          </p:cNvCxnSpPr>
          <p:nvPr/>
        </p:nvCxnSpPr>
        <p:spPr>
          <a:xfrm flipV="1">
            <a:off x="5800105" y="805856"/>
            <a:ext cx="1" cy="1102921"/>
          </a:xfrm>
          <a:prstGeom prst="line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545F64A-2DEE-6745-A82A-281AFEB0B369}"/>
              </a:ext>
            </a:extLst>
          </p:cNvPr>
          <p:cNvSpPr/>
          <p:nvPr/>
        </p:nvSpPr>
        <p:spPr>
          <a:xfrm>
            <a:off x="5645120" y="1990595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15B1FF-14EE-0D40-9637-AB2ACD6B7D4F}"/>
              </a:ext>
            </a:extLst>
          </p:cNvPr>
          <p:cNvSpPr txBox="1"/>
          <p:nvPr/>
        </p:nvSpPr>
        <p:spPr>
          <a:xfrm>
            <a:off x="5971343" y="800782"/>
            <a:ext cx="93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000</a:t>
            </a:r>
            <a:r>
              <a:rPr lang="en-GB" sz="2800" dirty="0"/>
              <a:t>°</a:t>
            </a:r>
            <a:endParaRPr lang="en-US" sz="2800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C6775D4-53AE-A542-879B-429171F1005E}"/>
              </a:ext>
            </a:extLst>
          </p:cNvPr>
          <p:cNvSpPr/>
          <p:nvPr/>
        </p:nvSpPr>
        <p:spPr>
          <a:xfrm>
            <a:off x="4531954" y="5470089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64562C-8C9C-CF4E-8E1D-FC62CE25087B}"/>
              </a:ext>
            </a:extLst>
          </p:cNvPr>
          <p:cNvSpPr txBox="1"/>
          <p:nvPr/>
        </p:nvSpPr>
        <p:spPr>
          <a:xfrm>
            <a:off x="3845056" y="5585902"/>
            <a:ext cx="93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195</a:t>
            </a:r>
            <a:r>
              <a:rPr lang="en-GB" sz="2800" dirty="0"/>
              <a:t>°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A5F89E-5A43-7F4B-92C8-21B46A206CFC}"/>
              </a:ext>
            </a:extLst>
          </p:cNvPr>
          <p:cNvSpPr txBox="1"/>
          <p:nvPr/>
        </p:nvSpPr>
        <p:spPr>
          <a:xfrm rot="17420105">
            <a:off x="4111926" y="4119709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Wake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40ACDB9-34FE-E847-85E5-5A4B6F8C878C}"/>
              </a:ext>
            </a:extLst>
          </p:cNvPr>
          <p:cNvSpPr/>
          <p:nvPr/>
        </p:nvSpPr>
        <p:spPr>
          <a:xfrm>
            <a:off x="5091980" y="3793689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F2F4E6-B272-9448-A396-77676B65797A}"/>
              </a:ext>
            </a:extLst>
          </p:cNvPr>
          <p:cNvSpPr/>
          <p:nvPr/>
        </p:nvSpPr>
        <p:spPr>
          <a:xfrm rot="1195931">
            <a:off x="5113761" y="2978521"/>
            <a:ext cx="344563" cy="2796864"/>
          </a:xfrm>
          <a:prstGeom prst="rect">
            <a:avLst/>
          </a:prstGeom>
          <a:blipFill dpi="0" rotWithShape="1">
            <a:blip r:embed="rId2">
              <a:alphaModFix amt="5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9B9D-1B2E-6A48-8933-8503F1536862}"/>
              </a:ext>
            </a:extLst>
          </p:cNvPr>
          <p:cNvSpPr txBox="1"/>
          <p:nvPr/>
        </p:nvSpPr>
        <p:spPr>
          <a:xfrm>
            <a:off x="4961235" y="5791363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Leeway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AE0CE1DC-8985-1E4C-96F2-A33401CBB879}"/>
              </a:ext>
            </a:extLst>
          </p:cNvPr>
          <p:cNvSpPr/>
          <p:nvPr/>
        </p:nvSpPr>
        <p:spPr>
          <a:xfrm flipH="1" flipV="1">
            <a:off x="4964394" y="5259891"/>
            <a:ext cx="1590813" cy="440715"/>
          </a:xfrm>
          <a:prstGeom prst="arc">
            <a:avLst>
              <a:gd name="adj1" fmla="val 16200000"/>
              <a:gd name="adj2" fmla="val 211535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856D3-556F-5D4A-AC21-81E42C9A288A}"/>
              </a:ext>
            </a:extLst>
          </p:cNvPr>
          <p:cNvCxnSpPr/>
          <p:nvPr/>
        </p:nvCxnSpPr>
        <p:spPr>
          <a:xfrm>
            <a:off x="3470245" y="1279301"/>
            <a:ext cx="1221218" cy="1183137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A38F0A-1C8A-AF4B-9622-557224738B44}"/>
              </a:ext>
            </a:extLst>
          </p:cNvPr>
          <p:cNvGrpSpPr/>
          <p:nvPr/>
        </p:nvGrpSpPr>
        <p:grpSpPr>
          <a:xfrm rot="21256100">
            <a:off x="3246427" y="1133984"/>
            <a:ext cx="491179" cy="446663"/>
            <a:chOff x="2070616" y="3665971"/>
            <a:chExt cx="491179" cy="44666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E1B8DB-AFD8-7949-90A0-884C6B6C86B2}"/>
                </a:ext>
              </a:extLst>
            </p:cNvPr>
            <p:cNvGrpSpPr/>
            <p:nvPr/>
          </p:nvGrpSpPr>
          <p:grpSpPr>
            <a:xfrm rot="3927995">
              <a:off x="2205303" y="3740300"/>
              <a:ext cx="238218" cy="309239"/>
              <a:chOff x="1998955" y="5395406"/>
              <a:chExt cx="238218" cy="30923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0AC50BF-F7FA-1A49-8A2C-782D6551B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4CAC557-BDD8-2E4B-A20A-1092B9213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6CE918-0051-944D-90AE-C70B171F9DBA}"/>
                </a:ext>
              </a:extLst>
            </p:cNvPr>
            <p:cNvGrpSpPr/>
            <p:nvPr/>
          </p:nvGrpSpPr>
          <p:grpSpPr>
            <a:xfrm rot="3927995">
              <a:off x="2288067" y="3838905"/>
              <a:ext cx="238218" cy="309239"/>
              <a:chOff x="1998955" y="5395406"/>
              <a:chExt cx="238218" cy="30923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1692BBE-A1F6-C743-91DF-DAC5F5183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850802-286B-964F-986D-9D26E9082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8BFC02-DBBB-5C42-AC53-526FAB8694D2}"/>
                </a:ext>
              </a:extLst>
            </p:cNvPr>
            <p:cNvGrpSpPr/>
            <p:nvPr/>
          </p:nvGrpSpPr>
          <p:grpSpPr>
            <a:xfrm rot="3927995">
              <a:off x="2106127" y="3630460"/>
              <a:ext cx="238218" cy="309239"/>
              <a:chOff x="1998955" y="5395406"/>
              <a:chExt cx="238218" cy="309239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38DCF17-2563-F742-81F7-F403CC3AF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FC512E-849D-4447-A690-6E37EC5C5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E9B9E9B-4988-894D-BE5C-789C7C2C40AD}"/>
              </a:ext>
            </a:extLst>
          </p:cNvPr>
          <p:cNvSpPr txBox="1"/>
          <p:nvPr/>
        </p:nvSpPr>
        <p:spPr>
          <a:xfrm rot="2541881">
            <a:off x="3430882" y="1950256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29791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47AE29-C93A-1748-B7D4-111C3EDD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293" y="1198657"/>
            <a:ext cx="8975414" cy="142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74427-34F8-6B4D-844C-E92BC7760C2C}"/>
              </a:ext>
            </a:extLst>
          </p:cNvPr>
          <p:cNvSpPr txBox="1"/>
          <p:nvPr/>
        </p:nvSpPr>
        <p:spPr>
          <a:xfrm>
            <a:off x="4347823" y="282637"/>
            <a:ext cx="290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 to Harbour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23C75-EDAD-244E-9207-B47F38E43B97}"/>
              </a:ext>
            </a:extLst>
          </p:cNvPr>
          <p:cNvCxnSpPr>
            <a:cxnSpLocks/>
          </p:cNvCxnSpPr>
          <p:nvPr/>
        </p:nvCxnSpPr>
        <p:spPr>
          <a:xfrm flipV="1">
            <a:off x="5800106" y="805857"/>
            <a:ext cx="0" cy="5110849"/>
          </a:xfrm>
          <a:prstGeom prst="line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97A533-89EF-034E-94C9-872CD00959AF}"/>
              </a:ext>
            </a:extLst>
          </p:cNvPr>
          <p:cNvSpPr txBox="1"/>
          <p:nvPr/>
        </p:nvSpPr>
        <p:spPr>
          <a:xfrm>
            <a:off x="5163580" y="1769830"/>
            <a:ext cx="12730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IALA: 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35791A6-8E61-294C-AD92-10114A8C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7" y="3740150"/>
            <a:ext cx="9079026" cy="18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409CF2-CEDA-7E4D-A78B-3C3C66096289}"/>
              </a:ext>
            </a:extLst>
          </p:cNvPr>
          <p:cNvSpPr txBox="1"/>
          <p:nvPr/>
        </p:nvSpPr>
        <p:spPr>
          <a:xfrm>
            <a:off x="5087380" y="4638254"/>
            <a:ext cx="12730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IALA: B</a:t>
            </a:r>
          </a:p>
        </p:txBody>
      </p:sp>
    </p:spTree>
    <p:extLst>
      <p:ext uri="{BB962C8B-B14F-4D97-AF65-F5344CB8AC3E}">
        <p14:creationId xmlns:p14="http://schemas.microsoft.com/office/powerpoint/2010/main" val="15467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Roe</dc:creator>
  <cp:lastModifiedBy>Stephen Roe</cp:lastModifiedBy>
  <cp:revision>3</cp:revision>
  <dcterms:created xsi:type="dcterms:W3CDTF">2021-12-25T21:19:43Z</dcterms:created>
  <dcterms:modified xsi:type="dcterms:W3CDTF">2021-12-26T15:43:50Z</dcterms:modified>
</cp:coreProperties>
</file>