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121B3-5694-489C-9045-0E931C8B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5BC55-AF28-4D6E-BAAF-B0F3C3826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6910D-C54A-4C68-B00D-027F68F0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33113-0779-4F63-9644-41073DF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9A4434-61BD-499C-BD75-9CAD7E078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10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2680F8-EB15-4113-8AB1-0E97D4AB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7C4523-31A5-431C-BA72-618FED41B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A789F-8DA8-4FE2-9E59-7612B43E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AD9EA-7A75-4EE6-B880-8B5F15BE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4E841E-6AD2-4044-BF6D-5DB59CD2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9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0B1C24-E285-44CA-9ACC-CE8257BA63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197CD0-A7A7-4103-8138-9FF4686BF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F463A1-D4D8-4464-984D-BFBF5F16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360601-A3E5-40B4-8962-243D4B73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E8C91D-12BF-4433-824B-0B8DA2F6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253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A5478-9C5F-4CDC-978A-4EC1E7FAC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95E1C5-4D26-4E8D-A988-EBEFCE6E2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00B326-B61C-438D-84CE-68728A18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4B361A-63F1-4911-B659-4CDA92AFA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B244A2-CDD0-4FB4-BB60-3BE1FF42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74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2859F-03DC-44C3-9EB7-0D044A5FF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F594C-9367-4B38-9369-162C4E7F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37AA1-036A-420F-ACA0-615F9505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CCE6C-CB57-4DCE-B551-6B3E952F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DEFC9-0C44-4993-A242-ADD27A63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1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AF55E-F100-4F47-89AD-FD49B46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BE6C23-0F1B-476B-A97C-5366A6753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7D7F1-33D2-4ED5-83AB-B06D3E64B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95B14A-9650-4FF5-B819-DCBE7C26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3758F4-C0F6-4D77-BDD8-7F85F11A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3BAAB0-438B-4D27-BAB8-833AF250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8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89C46-E662-44F9-AA5F-D88C1BB65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6C6EE9-6161-443A-A6EF-2891C481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D63B9D-9523-4C7C-9E6D-EA6913F69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79A80-A28A-4FF4-9277-62B815F3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D3E871-B862-4270-AAA6-011C4010D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B153B5F-9198-4317-A1EF-6CF028252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18B813C-A378-41B0-BE46-871143310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858264-A688-430A-BFFB-14F6FE6C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45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EB885-E9B5-472B-942A-E94AD5A6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A858E75-423B-47DB-A161-78C67C82C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A04CC0-270D-41FD-92F0-BE9A2500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4433DD-CE87-4EBF-996E-8BB3177A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6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228EA10-665D-448B-B28B-225FB7ACB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1C51C6-66EC-4F6B-912E-EC74B26E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0967A3-3EF9-451B-9C65-6BDC4874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89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FBC61-F3D7-4E8D-A354-52EFE16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1711F-F21E-4F6E-8502-5C6546793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0E305-500C-4FFE-A2A1-BD379A903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5AEE8C-36E6-49D4-931A-6FAAF1C8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7C7FAD-AA72-465F-A8BA-ECAC505A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CC719E-3114-44A3-9B98-8C97D4E2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2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C4AFD-7B63-479F-A9E5-2EEAF375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43D9A3-48EA-480A-838C-DAFAF24BD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8561D9-45A9-43F5-944B-5CD99A023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510CBF-A731-4F83-B811-107038DD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49693E-B6B7-4ABF-87D7-76147ECD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6ECF4E-F01C-4EC6-89B5-45F8B0A6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F2A3F7-4F99-4ECB-BD8E-09084110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1B2306-D791-45A9-9521-D987F3CAA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4D8E2D-60BC-43E1-A9AF-8A3BC371F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4FBD3-932A-425A-8EEF-849C171A84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7DE19-A1E0-4F66-BB2A-51330167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7868A7-A501-487F-B19D-0133BA939D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D25E-3A29-4837-8F2F-15D91ABF1D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50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22308-4D31-4673-8D22-B9DE7935EB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MedGo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70D1FF-0112-4C51-AD80-C7097BDD1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Uma agenda simples para consultórios em São Paulo.</a:t>
            </a:r>
          </a:p>
          <a:p>
            <a:r>
              <a:rPr lang="pt-BR" dirty="0"/>
              <a:t>Facilite suas consultas ou agendamentos com </a:t>
            </a:r>
            <a:r>
              <a:rPr lang="pt-BR" dirty="0" err="1"/>
              <a:t>MedGo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2435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B3817-DA8F-49D4-B306-9C96938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34A22-DC45-44DF-B4A3-C27250EE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Javascript</a:t>
            </a:r>
            <a:r>
              <a:rPr lang="pt-BR" dirty="0"/>
              <a:t> (Node.js, Next.js, Express.js),</a:t>
            </a:r>
          </a:p>
          <a:p>
            <a:r>
              <a:rPr lang="pt-BR" dirty="0"/>
              <a:t>HTML e </a:t>
            </a:r>
            <a:r>
              <a:rPr lang="pt-BR" dirty="0" err="1"/>
              <a:t>Css</a:t>
            </a:r>
            <a:endParaRPr lang="pt-BR" dirty="0"/>
          </a:p>
          <a:p>
            <a:r>
              <a:rPr lang="pt-BR" dirty="0" err="1"/>
              <a:t>Tailwind</a:t>
            </a:r>
            <a:r>
              <a:rPr lang="pt-BR" dirty="0"/>
              <a:t>,</a:t>
            </a:r>
          </a:p>
          <a:p>
            <a:r>
              <a:rPr lang="pt-BR" dirty="0" err="1"/>
              <a:t>MySql</a:t>
            </a:r>
            <a:r>
              <a:rPr lang="pt-BR" dirty="0"/>
              <a:t>,</a:t>
            </a:r>
          </a:p>
          <a:p>
            <a:r>
              <a:rPr lang="pt-BR" dirty="0"/>
              <a:t>GitHub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3239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MedGo</vt:lpstr>
      <vt:lpstr>Tecnologias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MedGo</dc:title>
  <dc:creator>LUCAS SOALHEIRO PEREIRA</dc:creator>
  <cp:lastModifiedBy>LUCAS SOALHEIRO PEREIRA</cp:lastModifiedBy>
  <cp:revision>2</cp:revision>
  <dcterms:created xsi:type="dcterms:W3CDTF">2025-05-14T17:26:26Z</dcterms:created>
  <dcterms:modified xsi:type="dcterms:W3CDTF">2025-05-14T18:22:43Z</dcterms:modified>
</cp:coreProperties>
</file>