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A3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79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2382-44BB-67EB-972A-A0BE75CF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85DF-FCAA-0FFF-4021-7D12A59D8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31AB-450B-636D-4B72-6F679297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A8E6-7605-90A4-3820-475E7A2E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61DB-52AF-259D-FCB6-1C7B8740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6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BD88-4CA3-5B2D-908F-3F0B72E0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45C40-811F-5370-DBA2-32663A755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68C4-1780-38A4-E1AA-36F77D0C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70A3-4F60-7A2E-8D1F-1CA3026D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876C-8200-C52F-EBCD-A329A54F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FB1B3-E0F1-E52E-9D2C-5916C5528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6FCEA-F902-BC18-A24B-D2A9C1BA3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FAE6-F7C9-7459-9C96-6D107BB6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CBD7-50E6-E3EF-DD31-19EEC784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55B2-E830-B9E9-5830-78B972A6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0D60-78FE-45CB-7B76-7D593E76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6846-5CA1-766A-156E-E5F26286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56AF-2CE1-74B2-E869-7AB6A5A5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F0B9-B2CC-8E63-FBD4-556753CF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3561-187F-5183-A09C-70CB9D94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3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A9F-5194-0EAE-2B2F-8DCA256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A32D-F637-6A1D-2C97-B5A1A4B0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96AB-7419-ED51-0FCC-6807A7A7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7CAC-1CAA-D6C7-5487-3E6FFE84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B947-0EE3-3080-31E4-C768ECD2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2ED3-850C-7FE9-B1FF-D98AC5EF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0821-B255-980A-6D2A-7B9B7F1F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2DCBF-8B80-6F13-F5C3-507E46C2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3943-D6C4-D767-655A-8306836B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89F9C-CE25-1A90-0F69-F5FC214C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4A60-6DB1-5FFE-C6B0-92E4616C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485F-DDC2-740B-F9A7-58EEA6A8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592A-6501-D03B-1474-0899063A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404F5-42DF-CE11-4B6D-E917B4D9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ADF74-85E6-F4C9-E96C-9A5F574A9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26241-9018-A1F4-8ACB-6F6CE0AA0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B0C8-826D-2FAA-07D9-C8FA3CC4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ADBF5-5A25-D27B-5106-7EC619C2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137E2-40C6-2F78-2EF6-8B4B1153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7133-6C8B-C871-C8D7-6607E878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DD0BF-68F8-B73B-5792-3B457963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CA681-2580-7F26-29EE-1DD9E3D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759AB-CA34-1A67-25A5-CF6DCB3F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7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1C464-83B6-E2F4-7BC2-8C444E41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B963E-F9D4-0E43-8D5C-EF6BA23F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2BA86-C880-38AC-B26D-E670A002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7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9683-A3F4-FD4E-D017-F85A7AAD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0182-93BC-90E4-827C-46422B94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A48E0-DB0F-45F1-354E-57EEB7F8D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3DB7-7A95-E620-9881-B93B74C7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10E3C-DE8F-BEB3-FF94-1BBDABAD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E27B1-AF0C-6EE4-2409-68DAEAB9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E1FC-CF72-FA49-91BF-CDC09B21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CACE8-D508-05DC-B7EB-7A5FABF13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FC33-E393-F3AF-0168-B5EFF8B50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0E4C-DD76-60CC-8D55-801A0FA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1BC80-F0B4-9F92-D865-8BC10725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CAB7C-4073-31E5-13FC-A22612CA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D00CE-F741-CCEB-5CC2-16D4F862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61B5-749B-B6A2-5308-5DD4D758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A0-390C-8C4D-E62B-5AA98BB5D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C0A16-09B0-4563-BE37-BF4C2B6A4F5B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53AB-28AF-F03E-25DA-F11FDDB1E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08B8-031C-322E-95F9-C1BD714D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77E46-C317-4AC5-A2CA-4BD549A0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6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B3B1C6-B035-6607-CD9D-FA49C9FA0195}"/>
              </a:ext>
            </a:extLst>
          </p:cNvPr>
          <p:cNvCxnSpPr>
            <a:cxnSpLocks/>
          </p:cNvCxnSpPr>
          <p:nvPr/>
        </p:nvCxnSpPr>
        <p:spPr>
          <a:xfrm>
            <a:off x="1675678" y="3429000"/>
            <a:ext cx="884064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CEE734-198E-816B-A774-FD0031954AFB}"/>
              </a:ext>
            </a:extLst>
          </p:cNvPr>
          <p:cNvCxnSpPr>
            <a:cxnSpLocks/>
          </p:cNvCxnSpPr>
          <p:nvPr/>
        </p:nvCxnSpPr>
        <p:spPr>
          <a:xfrm>
            <a:off x="6096000" y="887315"/>
            <a:ext cx="0" cy="50833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EB437B-591E-3F60-F28B-A3B882C99830}"/>
              </a:ext>
            </a:extLst>
          </p:cNvPr>
          <p:cNvSpPr txBox="1"/>
          <p:nvPr/>
        </p:nvSpPr>
        <p:spPr>
          <a:xfrm>
            <a:off x="6769161" y="3275110"/>
            <a:ext cx="9447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实践应用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D18A3-B321-CC64-6EF9-6F52952EDF8F}"/>
              </a:ext>
            </a:extLst>
          </p:cNvPr>
          <p:cNvSpPr txBox="1"/>
          <p:nvPr/>
        </p:nvSpPr>
        <p:spPr>
          <a:xfrm>
            <a:off x="4478105" y="3275110"/>
            <a:ext cx="9447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获取知识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4417B-36D6-8A4E-5E8E-9888BA454AF2}"/>
              </a:ext>
            </a:extLst>
          </p:cNvPr>
          <p:cNvSpPr txBox="1"/>
          <p:nvPr/>
        </p:nvSpPr>
        <p:spPr>
          <a:xfrm>
            <a:off x="5895941" y="2336823"/>
            <a:ext cx="400110" cy="452805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行动</a:t>
            </a:r>
            <a:endParaRPr lang="zh-CN" altLang="en-US" sz="12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728EA-A25B-DDA9-840C-B2B28F08E6E3}"/>
              </a:ext>
            </a:extLst>
          </p:cNvPr>
          <p:cNvSpPr txBox="1"/>
          <p:nvPr/>
        </p:nvSpPr>
        <p:spPr>
          <a:xfrm>
            <a:off x="5895941" y="4068373"/>
            <a:ext cx="400110" cy="452805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认知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3E8733-148B-A900-0A9E-CD3F95DD696A}"/>
              </a:ext>
            </a:extLst>
          </p:cNvPr>
          <p:cNvGrpSpPr/>
          <p:nvPr/>
        </p:nvGrpSpPr>
        <p:grpSpPr>
          <a:xfrm>
            <a:off x="3164271" y="1651590"/>
            <a:ext cx="2258567" cy="1138773"/>
            <a:chOff x="3652760" y="1651591"/>
            <a:chExt cx="2258567" cy="113877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52D9D1-5B67-B5CF-8718-22B6BEE9C817}"/>
                </a:ext>
              </a:extLst>
            </p:cNvPr>
            <p:cNvSpPr txBox="1"/>
            <p:nvPr/>
          </p:nvSpPr>
          <p:spPr>
            <a:xfrm>
              <a:off x="3652760" y="1651591"/>
              <a:ext cx="170456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b="1" dirty="0"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教程</a:t>
              </a:r>
              <a:endParaRPr lang="en-US" altLang="zh-CN" sz="4800" b="1" dirty="0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  <a:p>
              <a:pPr algn="dist"/>
              <a:r>
                <a:rPr lang="en-US" altLang="zh-CN" sz="2000" b="1" dirty="0"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Tutorials</a:t>
              </a:r>
              <a:endParaRPr lang="zh-CN" altLang="en-US" sz="2000" b="1" dirty="0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B67B7E-CE49-9034-935E-D1D6E7598527}"/>
                </a:ext>
              </a:extLst>
            </p:cNvPr>
            <p:cNvSpPr txBox="1"/>
            <p:nvPr/>
          </p:nvSpPr>
          <p:spPr>
            <a:xfrm>
              <a:off x="5357329" y="1690517"/>
              <a:ext cx="553998" cy="10381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EF9A3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学习</a:t>
              </a:r>
              <a:endParaRPr lang="en-US" altLang="zh-CN" sz="2400" b="1" dirty="0">
                <a:solidFill>
                  <a:srgbClr val="EF9A3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DEF1A-0C6A-AEB0-CBDC-FE5AED457F59}"/>
              </a:ext>
            </a:extLst>
          </p:cNvPr>
          <p:cNvGrpSpPr/>
          <p:nvPr/>
        </p:nvGrpSpPr>
        <p:grpSpPr>
          <a:xfrm>
            <a:off x="6769161" y="1651589"/>
            <a:ext cx="3613553" cy="1138773"/>
            <a:chOff x="6340248" y="1651591"/>
            <a:chExt cx="3613553" cy="11387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41837B-66DC-27CC-4CA6-9A8D9DEA3F14}"/>
                </a:ext>
              </a:extLst>
            </p:cNvPr>
            <p:cNvSpPr txBox="1"/>
            <p:nvPr/>
          </p:nvSpPr>
          <p:spPr>
            <a:xfrm>
              <a:off x="6894245" y="1651591"/>
              <a:ext cx="305955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b="1" dirty="0"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操作指南</a:t>
              </a:r>
              <a:endParaRPr lang="en-US" altLang="zh-CN" sz="2400" b="1" dirty="0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  <a:p>
              <a:pPr algn="dist"/>
              <a:r>
                <a:rPr lang="en-US" altLang="zh-CN" sz="2000" b="1" dirty="0"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HOW-TO Guides</a:t>
              </a:r>
              <a:endParaRPr lang="zh-CN" altLang="en-US" sz="2000" b="1" dirty="0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6F30FE-D36E-72E9-0A7A-E0C06E321963}"/>
                </a:ext>
              </a:extLst>
            </p:cNvPr>
            <p:cNvSpPr txBox="1"/>
            <p:nvPr/>
          </p:nvSpPr>
          <p:spPr>
            <a:xfrm>
              <a:off x="6340248" y="1690518"/>
              <a:ext cx="553998" cy="10381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EF9A3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目标</a:t>
              </a:r>
              <a:endParaRPr lang="en-US" altLang="zh-CN" sz="2400" b="1" dirty="0">
                <a:solidFill>
                  <a:srgbClr val="EF9A3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11C4D9-A331-DEA8-B852-032D964280F5}"/>
              </a:ext>
            </a:extLst>
          </p:cNvPr>
          <p:cNvGrpSpPr/>
          <p:nvPr/>
        </p:nvGrpSpPr>
        <p:grpSpPr>
          <a:xfrm>
            <a:off x="3164272" y="4113444"/>
            <a:ext cx="2258566" cy="1138773"/>
            <a:chOff x="3259184" y="3996862"/>
            <a:chExt cx="2258566" cy="11387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BA08DB-A411-4DEC-9D2E-89BE07687B3C}"/>
                </a:ext>
              </a:extLst>
            </p:cNvPr>
            <p:cNvSpPr txBox="1"/>
            <p:nvPr/>
          </p:nvSpPr>
          <p:spPr>
            <a:xfrm>
              <a:off x="3259184" y="3996862"/>
              <a:ext cx="170456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b="1" dirty="0"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解释</a:t>
              </a:r>
              <a:r>
                <a:rPr lang="en-US" altLang="zh-CN" sz="2000" b="1" dirty="0"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Explanation</a:t>
              </a:r>
              <a:endParaRPr lang="zh-CN" altLang="en-US" sz="2000" b="1" dirty="0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3CF682-D331-41A3-C6E7-1E70E7B030B5}"/>
                </a:ext>
              </a:extLst>
            </p:cNvPr>
            <p:cNvSpPr txBox="1"/>
            <p:nvPr/>
          </p:nvSpPr>
          <p:spPr>
            <a:xfrm>
              <a:off x="4963752" y="4081599"/>
              <a:ext cx="553998" cy="1008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EF9A3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理解</a:t>
              </a:r>
              <a:endParaRPr lang="en-US" altLang="zh-CN" sz="2400" b="1" dirty="0">
                <a:solidFill>
                  <a:srgbClr val="EF9A3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553A34-1226-E2EF-0A2D-072C46574D05}"/>
              </a:ext>
            </a:extLst>
          </p:cNvPr>
          <p:cNvGrpSpPr/>
          <p:nvPr/>
        </p:nvGrpSpPr>
        <p:grpSpPr>
          <a:xfrm>
            <a:off x="6769161" y="4113443"/>
            <a:ext cx="2200783" cy="1138773"/>
            <a:chOff x="6340247" y="4113444"/>
            <a:chExt cx="2200783" cy="11387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0F9432-0B53-739F-6A07-C39B9BAA812B}"/>
                </a:ext>
              </a:extLst>
            </p:cNvPr>
            <p:cNvSpPr txBox="1"/>
            <p:nvPr/>
          </p:nvSpPr>
          <p:spPr>
            <a:xfrm>
              <a:off x="6894244" y="4113444"/>
              <a:ext cx="164678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b="1" dirty="0"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参考</a:t>
              </a:r>
              <a:r>
                <a:rPr lang="en-US" altLang="zh-CN" sz="2000" b="1" dirty="0"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Reference</a:t>
              </a:r>
              <a:endParaRPr lang="zh-CN" altLang="en-US" sz="2000" b="1" dirty="0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90A476-B7DD-68CB-876C-5454696E64D0}"/>
                </a:ext>
              </a:extLst>
            </p:cNvPr>
            <p:cNvSpPr txBox="1"/>
            <p:nvPr/>
          </p:nvSpPr>
          <p:spPr>
            <a:xfrm>
              <a:off x="6340247" y="4202158"/>
              <a:ext cx="553998" cy="10002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EF9A3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信息</a:t>
              </a:r>
              <a:endParaRPr lang="en-US" altLang="zh-CN" sz="2400" b="1" dirty="0">
                <a:solidFill>
                  <a:srgbClr val="EF9A3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35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思源黑体 CN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HU</dc:creator>
  <cp:lastModifiedBy>Hugo HU</cp:lastModifiedBy>
  <cp:revision>2</cp:revision>
  <dcterms:created xsi:type="dcterms:W3CDTF">2023-12-29T16:07:43Z</dcterms:created>
  <dcterms:modified xsi:type="dcterms:W3CDTF">2023-12-29T16:36:39Z</dcterms:modified>
</cp:coreProperties>
</file>