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genus2_3"/>
          <p:cNvPicPr>
            <a:picLocks noChangeAspect="true"/>
          </p:cNvPicPr>
          <p:nvPr/>
        </p:nvPicPr>
        <p:blipFill>
          <a:blip r:embed="rId1">
            <a:clrChange>
              <a:clrFrom>
                <a:srgbClr val="4C4C4C">
                  <a:alpha val="100000"/>
                </a:srgbClr>
              </a:clrFrom>
              <a:clrTo>
                <a:srgbClr val="4C4C4C">
                  <a:alpha val="100000"/>
                  <a:alpha val="0"/>
                </a:srgbClr>
              </a:clrTo>
            </a:clrChange>
          </a:blip>
          <a:srcRect l="28346" t="14422" r="26970" b="13659"/>
          <a:stretch>
            <a:fillRect/>
          </a:stretch>
        </p:blipFill>
        <p:spPr>
          <a:xfrm>
            <a:off x="7633970" y="2760345"/>
            <a:ext cx="4494530" cy="4069080"/>
          </a:xfrm>
          <a:prstGeom prst="rect">
            <a:avLst/>
          </a:prstGeom>
        </p:spPr>
      </p:pic>
      <p:pic>
        <p:nvPicPr>
          <p:cNvPr id="5" name="Picture 4" descr="genus2_2"/>
          <p:cNvPicPr>
            <a:picLocks noChangeAspect="true"/>
          </p:cNvPicPr>
          <p:nvPr/>
        </p:nvPicPr>
        <p:blipFill>
          <a:blip r:embed="rId2">
            <a:clrChange>
              <a:clrFrom>
                <a:srgbClr val="4C4C4C">
                  <a:alpha val="100000"/>
                </a:srgbClr>
              </a:clrFrom>
              <a:clrTo>
                <a:srgbClr val="4C4C4C">
                  <a:alpha val="100000"/>
                  <a:alpha val="0"/>
                </a:srgbClr>
              </a:clrTo>
            </a:clrChange>
          </a:blip>
          <a:srcRect l="28182" t="15735" r="30410" b="11313"/>
          <a:stretch>
            <a:fillRect/>
          </a:stretch>
        </p:blipFill>
        <p:spPr>
          <a:xfrm>
            <a:off x="1345565" y="2937510"/>
            <a:ext cx="4164965" cy="4127500"/>
          </a:xfrm>
          <a:prstGeom prst="rect">
            <a:avLst/>
          </a:prstGeom>
        </p:spPr>
      </p:pic>
      <p:pic>
        <p:nvPicPr>
          <p:cNvPr id="6" name="Picture 5" descr="genus2_1"/>
          <p:cNvPicPr>
            <a:picLocks noChangeAspect="true"/>
          </p:cNvPicPr>
          <p:nvPr/>
        </p:nvPicPr>
        <p:blipFill>
          <a:blip r:embed="rId3">
            <a:clrChange>
              <a:clrFrom>
                <a:srgbClr val="4C4C4C">
                  <a:alpha val="100000"/>
                </a:srgbClr>
              </a:clrFrom>
              <a:clrTo>
                <a:srgbClr val="4C4C4C">
                  <a:alpha val="100000"/>
                  <a:alpha val="0"/>
                </a:srgbClr>
              </a:clrTo>
            </a:clrChange>
          </a:blip>
          <a:srcRect l="31818" t="16386" r="28788" b="14141"/>
          <a:stretch>
            <a:fillRect/>
          </a:stretch>
        </p:blipFill>
        <p:spPr>
          <a:xfrm>
            <a:off x="-17145" y="11430"/>
            <a:ext cx="3962400" cy="3930650"/>
          </a:xfrm>
          <a:prstGeom prst="rect">
            <a:avLst/>
          </a:prstGeom>
        </p:spPr>
      </p:pic>
      <p:pic>
        <p:nvPicPr>
          <p:cNvPr id="7" name="Picture 6" descr="genus2_0"/>
          <p:cNvPicPr>
            <a:picLocks noChangeAspect="true"/>
          </p:cNvPicPr>
          <p:nvPr/>
        </p:nvPicPr>
        <p:blipFill>
          <a:blip r:embed="rId4">
            <a:clrChange>
              <a:clrFrom>
                <a:srgbClr val="4C4C4C">
                  <a:alpha val="100000"/>
                </a:srgbClr>
              </a:clrFrom>
              <a:clrTo>
                <a:srgbClr val="4C4C4C">
                  <a:alpha val="100000"/>
                  <a:alpha val="0"/>
                </a:srgbClr>
              </a:clrTo>
            </a:clrChange>
          </a:blip>
          <a:srcRect l="29135" t="14108" r="29198" b="12626"/>
          <a:stretch>
            <a:fillRect/>
          </a:stretch>
        </p:blipFill>
        <p:spPr>
          <a:xfrm>
            <a:off x="5723890" y="-95885"/>
            <a:ext cx="4191000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8" name="Picture 7" descr="genus1_1"/>
          <p:cNvPicPr>
            <a:picLocks noChangeAspect="true"/>
          </p:cNvPicPr>
          <p:nvPr/>
        </p:nvPicPr>
        <p:blipFill>
          <a:blip r:embed="rId1">
            <a:clrChange>
              <a:clrFrom>
                <a:srgbClr val="4C4C4C">
                  <a:alpha val="100000"/>
                </a:srgbClr>
              </a:clrFrom>
              <a:clrTo>
                <a:srgbClr val="4C4C4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-1216660" y="258445"/>
            <a:ext cx="10058400" cy="5657850"/>
          </a:xfrm>
          <a:prstGeom prst="rect">
            <a:avLst/>
          </a:prstGeom>
        </p:spPr>
      </p:pic>
      <p:pic>
        <p:nvPicPr>
          <p:cNvPr id="9" name="Picture 8" descr="genus1_0"/>
          <p:cNvPicPr>
            <a:picLocks noChangeAspect="true"/>
          </p:cNvPicPr>
          <p:nvPr/>
        </p:nvPicPr>
        <p:blipFill>
          <a:blip r:embed="rId2">
            <a:clrChange>
              <a:clrFrom>
                <a:srgbClr val="4C4C4C">
                  <a:alpha val="100000"/>
                </a:srgbClr>
              </a:clrFrom>
              <a:clrTo>
                <a:srgbClr val="4C4C4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01060" y="40195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Black</vt:lpstr>
      <vt:lpstr>微软雅黑</vt:lpstr>
      <vt:lpstr>文泉驿微米黑</vt:lpstr>
      <vt:lpstr>Arial Unicode MS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libreliu</dc:creator>
  <cp:lastModifiedBy>libreliu</cp:lastModifiedBy>
  <cp:revision>8</cp:revision>
  <dcterms:created xsi:type="dcterms:W3CDTF">2021-03-23T13:21:00Z</dcterms:created>
  <dcterms:modified xsi:type="dcterms:W3CDTF">2021-03-23T13:21:00Z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