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EEEBA-FA69-4518-9F16-DE40AD63A8C9}" type="doc">
      <dgm:prSet loTypeId="urn:microsoft.com/office/officeart/2005/8/layout/arrow3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25D100A-18F9-400C-96BF-47DD1373D4F4}">
      <dgm:prSet phldrT="[Texto]"/>
      <dgm:spPr/>
      <dgm:t>
        <a:bodyPr/>
        <a:lstStyle/>
        <a:p>
          <a:r>
            <a:rPr lang="es-ES" dirty="0" smtClean="0"/>
            <a:t>SI</a:t>
          </a:r>
          <a:endParaRPr lang="es-ES" dirty="0"/>
        </a:p>
      </dgm:t>
    </dgm:pt>
    <dgm:pt modelId="{A3814210-03E6-4B1E-8067-A370A324101E}" type="parTrans" cxnId="{0C4CA30F-729D-4481-8036-B4D1C8544923}">
      <dgm:prSet/>
      <dgm:spPr/>
      <dgm:t>
        <a:bodyPr/>
        <a:lstStyle/>
        <a:p>
          <a:endParaRPr lang="es-ES"/>
        </a:p>
      </dgm:t>
    </dgm:pt>
    <dgm:pt modelId="{8C78585D-1DFF-4F47-94CC-EE90238A72D8}" type="sibTrans" cxnId="{0C4CA30F-729D-4481-8036-B4D1C8544923}">
      <dgm:prSet/>
      <dgm:spPr/>
      <dgm:t>
        <a:bodyPr/>
        <a:lstStyle/>
        <a:p>
          <a:endParaRPr lang="es-ES"/>
        </a:p>
      </dgm:t>
    </dgm:pt>
    <dgm:pt modelId="{D7749FB1-31DA-4CD5-ABE2-CDF02DDBA628}">
      <dgm:prSet phldrT="[Texto]"/>
      <dgm:spPr/>
      <dgm:t>
        <a:bodyPr/>
        <a:lstStyle/>
        <a:p>
          <a:r>
            <a:rPr lang="es-ES" dirty="0" smtClean="0"/>
            <a:t>NON</a:t>
          </a:r>
          <a:endParaRPr lang="es-ES" dirty="0"/>
        </a:p>
      </dgm:t>
    </dgm:pt>
    <dgm:pt modelId="{6182F0C4-56CB-4FA4-832E-4339AD45D632}" type="parTrans" cxnId="{E2A217DC-1CFE-418A-A164-6344F04F03D0}">
      <dgm:prSet/>
      <dgm:spPr/>
      <dgm:t>
        <a:bodyPr/>
        <a:lstStyle/>
        <a:p>
          <a:endParaRPr lang="es-ES"/>
        </a:p>
      </dgm:t>
    </dgm:pt>
    <dgm:pt modelId="{1FE04FF2-A5CA-4AA1-9CE4-5FC0F815C31B}" type="sibTrans" cxnId="{E2A217DC-1CFE-418A-A164-6344F04F03D0}">
      <dgm:prSet/>
      <dgm:spPr/>
      <dgm:t>
        <a:bodyPr/>
        <a:lstStyle/>
        <a:p>
          <a:endParaRPr lang="es-ES"/>
        </a:p>
      </dgm:t>
    </dgm:pt>
    <dgm:pt modelId="{FE005B74-76AE-4264-80F9-A33D04BAE292}" type="pres">
      <dgm:prSet presAssocID="{B1DEEEBA-FA69-4518-9F16-DE40AD63A8C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78CB7F-52A0-461D-AE8E-5F29AEC52427}" type="pres">
      <dgm:prSet presAssocID="{B1DEEEBA-FA69-4518-9F16-DE40AD63A8C9}" presName="divider" presStyleLbl="fgShp" presStyleIdx="0" presStyleCnt="1"/>
      <dgm:spPr/>
    </dgm:pt>
    <dgm:pt modelId="{62CE8622-5C00-4C2C-9BBA-53DC0F960E97}" type="pres">
      <dgm:prSet presAssocID="{725D100A-18F9-400C-96BF-47DD1373D4F4}" presName="downArrow" presStyleLbl="node1" presStyleIdx="0" presStyleCnt="2"/>
      <dgm:spPr/>
    </dgm:pt>
    <dgm:pt modelId="{FCCA90D2-8C95-4498-A356-D5147AFF6296}" type="pres">
      <dgm:prSet presAssocID="{725D100A-18F9-400C-96BF-47DD1373D4F4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13291F-A34B-4B70-BE7B-AB3F4999BB75}" type="pres">
      <dgm:prSet presAssocID="{D7749FB1-31DA-4CD5-ABE2-CDF02DDBA628}" presName="upArrow" presStyleLbl="node1" presStyleIdx="1" presStyleCnt="2"/>
      <dgm:spPr/>
    </dgm:pt>
    <dgm:pt modelId="{5D5CD5E5-14E0-4DEA-88CA-598AD968D62A}" type="pres">
      <dgm:prSet presAssocID="{D7749FB1-31DA-4CD5-ABE2-CDF02DDBA628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E9A37A-334F-4697-8D65-B9A6CD8B6B3B}" type="presOf" srcId="{D7749FB1-31DA-4CD5-ABE2-CDF02DDBA628}" destId="{5D5CD5E5-14E0-4DEA-88CA-598AD968D62A}" srcOrd="0" destOrd="0" presId="urn:microsoft.com/office/officeart/2005/8/layout/arrow3"/>
    <dgm:cxn modelId="{E2A217DC-1CFE-418A-A164-6344F04F03D0}" srcId="{B1DEEEBA-FA69-4518-9F16-DE40AD63A8C9}" destId="{D7749FB1-31DA-4CD5-ABE2-CDF02DDBA628}" srcOrd="1" destOrd="0" parTransId="{6182F0C4-56CB-4FA4-832E-4339AD45D632}" sibTransId="{1FE04FF2-A5CA-4AA1-9CE4-5FC0F815C31B}"/>
    <dgm:cxn modelId="{54AC645D-C1A4-467B-BBAF-853A80F8B970}" type="presOf" srcId="{B1DEEEBA-FA69-4518-9F16-DE40AD63A8C9}" destId="{FE005B74-76AE-4264-80F9-A33D04BAE292}" srcOrd="0" destOrd="0" presId="urn:microsoft.com/office/officeart/2005/8/layout/arrow3"/>
    <dgm:cxn modelId="{0C4CA30F-729D-4481-8036-B4D1C8544923}" srcId="{B1DEEEBA-FA69-4518-9F16-DE40AD63A8C9}" destId="{725D100A-18F9-400C-96BF-47DD1373D4F4}" srcOrd="0" destOrd="0" parTransId="{A3814210-03E6-4B1E-8067-A370A324101E}" sibTransId="{8C78585D-1DFF-4F47-94CC-EE90238A72D8}"/>
    <dgm:cxn modelId="{2A7955A6-A29B-4DCE-9C45-909444E6C698}" type="presOf" srcId="{725D100A-18F9-400C-96BF-47DD1373D4F4}" destId="{FCCA90D2-8C95-4498-A356-D5147AFF6296}" srcOrd="0" destOrd="0" presId="urn:microsoft.com/office/officeart/2005/8/layout/arrow3"/>
    <dgm:cxn modelId="{A480F24F-7050-4FDC-B3E0-64EE220419E2}" type="presParOf" srcId="{FE005B74-76AE-4264-80F9-A33D04BAE292}" destId="{D378CB7F-52A0-461D-AE8E-5F29AEC52427}" srcOrd="0" destOrd="0" presId="urn:microsoft.com/office/officeart/2005/8/layout/arrow3"/>
    <dgm:cxn modelId="{964C4BF9-B6D7-4EA5-BC3A-4FBDC8CAC08F}" type="presParOf" srcId="{FE005B74-76AE-4264-80F9-A33D04BAE292}" destId="{62CE8622-5C00-4C2C-9BBA-53DC0F960E97}" srcOrd="1" destOrd="0" presId="urn:microsoft.com/office/officeart/2005/8/layout/arrow3"/>
    <dgm:cxn modelId="{A366778B-EFE5-49CD-B3E3-1153FB2A089A}" type="presParOf" srcId="{FE005B74-76AE-4264-80F9-A33D04BAE292}" destId="{FCCA90D2-8C95-4498-A356-D5147AFF6296}" srcOrd="2" destOrd="0" presId="urn:microsoft.com/office/officeart/2005/8/layout/arrow3"/>
    <dgm:cxn modelId="{42AA05F9-46A4-41BB-A67A-0786EF5C0CF4}" type="presParOf" srcId="{FE005B74-76AE-4264-80F9-A33D04BAE292}" destId="{7313291F-A34B-4B70-BE7B-AB3F4999BB75}" srcOrd="3" destOrd="0" presId="urn:microsoft.com/office/officeart/2005/8/layout/arrow3"/>
    <dgm:cxn modelId="{1C175887-8A13-4754-B914-B1C4ED94E44B}" type="presParOf" srcId="{FE005B74-76AE-4264-80F9-A33D04BAE292}" destId="{5D5CD5E5-14E0-4DEA-88CA-598AD968D62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46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1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1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3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5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1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95F2-9B1B-4023-861F-85BEC66200F6}" type="datetimeFigureOut">
              <a:rPr lang="es-ES" smtClean="0"/>
              <a:t>18/12/2018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7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"/>
          <a:stretch/>
        </p:blipFill>
        <p:spPr>
          <a:xfrm>
            <a:off x="-21704" y="0"/>
            <a:ext cx="4593704" cy="6858000"/>
          </a:xfrm>
          <a:prstGeom prst="rect">
            <a:avLst/>
          </a:prstGeom>
        </p:spPr>
      </p:pic>
      <p:sp>
        <p:nvSpPr>
          <p:cNvPr id="2" name="1 Llamada de nube"/>
          <p:cNvSpPr/>
          <p:nvPr/>
        </p:nvSpPr>
        <p:spPr>
          <a:xfrm>
            <a:off x="4716016" y="1052736"/>
            <a:ext cx="3888432" cy="336550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044905" y="1458215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/>
              <a:t>QUIZ GAME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6396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¿COÑECES O NOME DALGÚN INVENTOR/A?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70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¿SABES O QUE É O HIPERTEXTO?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88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¿CREES QUE AGORA É MÁIS SINXELO SER INVENTOR/A?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715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¿ONDE NACEU ÁNXELA RUIZ ROBLES?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FERROL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 CORUÑA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SANTIAGO DE COMPOSTELA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LEÓN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VIGO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3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¿CAL FOI O SEU PRINCIPAL INVENTO?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ES" dirty="0" smtClean="0"/>
              <a:t>O LIBRO ELECTRÓNICO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UN ATLAS XEOGRÁFICO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A ENCICLOPEDIA MECÁNICA</a:t>
            </a:r>
          </a:p>
          <a:p>
            <a:pPr marL="0" indent="0">
              <a:lnSpc>
                <a:spcPct val="2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4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¿POR QUÉ SE FIXO INVENTORA?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/>
              <a:t>PORQUE TIÑA UNHA GRANDE VOCACIÓN COMO MESTRA E QUERÍA FACER QUE ESTUDAR FOSE MÁIS SINXELO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O SEU PAI ERA INVENTOR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NUNCA PENSARA NISO, PERO SURXIU A IDEA SEN MÁIS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¿CAL FOI O PREMIO MÁIS IMPORTANTE QUE RECIBIU?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s-ES" dirty="0" smtClean="0"/>
              <a:t>O PREMIO CERVANTES </a:t>
            </a:r>
          </a:p>
          <a:p>
            <a:pPr algn="just">
              <a:lnSpc>
                <a:spcPct val="200000"/>
              </a:lnSpc>
            </a:pPr>
            <a:r>
              <a:rPr lang="es-ES" dirty="0" smtClean="0"/>
              <a:t>A CRUZ DE ALFONSO X O SABIO</a:t>
            </a:r>
          </a:p>
          <a:p>
            <a:pPr algn="just">
              <a:lnSpc>
                <a:spcPct val="200000"/>
              </a:lnSpc>
            </a:pPr>
            <a:r>
              <a:rPr lang="es-ES" dirty="0" smtClean="0"/>
              <a:t>UN «HONORIS CAUSA» POR UNHA UNIVERSIDADE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0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¿SOBRE QUÉ ESCRIBÍA NOS SEUS LIBROS?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ORTOGRAFÍA</a:t>
            </a:r>
          </a:p>
          <a:p>
            <a:r>
              <a:rPr lang="es-ES" dirty="0" smtClean="0"/>
              <a:t>GRAMÁTICA</a:t>
            </a:r>
          </a:p>
          <a:p>
            <a:r>
              <a:rPr lang="es-ES" dirty="0" smtClean="0"/>
              <a:t>FILOSOFÍA</a:t>
            </a:r>
          </a:p>
          <a:p>
            <a:r>
              <a:rPr lang="es-ES" dirty="0" smtClean="0"/>
              <a:t>XEOGRAFÍA</a:t>
            </a:r>
          </a:p>
          <a:p>
            <a:r>
              <a:rPr lang="es-ES" dirty="0" smtClean="0"/>
              <a:t>ENXEÑARÍA</a:t>
            </a:r>
          </a:p>
          <a:p>
            <a:r>
              <a:rPr lang="es-ES" dirty="0" smtClean="0"/>
              <a:t>ARTE</a:t>
            </a:r>
          </a:p>
        </p:txBody>
      </p:sp>
    </p:spTree>
    <p:extLst>
      <p:ext uri="{BB962C8B-B14F-4D97-AF65-F5344CB8AC3E}">
        <p14:creationId xmlns:p14="http://schemas.microsoft.com/office/powerpoint/2010/main" val="8615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92D050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646559539"/>
              </p:ext>
            </p:extLst>
          </p:nvPr>
        </p:nvGraphicFramePr>
        <p:xfrm>
          <a:off x="1619672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8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¿CONSEGUIU O SEU OBXECTIVO ÁNXELA RUIZ, DE VER REALIZADO O SEU SOÑO?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24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¿HAI ALGÚN LUGAR DE FERROL ADICADO Á SUA MEMORIA?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76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166</Words>
  <Application>Microsoft Office PowerPoint</Application>
  <PresentationFormat>Presentación en pantalla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¿ONDE NACEU ÁNXELA RUIZ ROBLES?</vt:lpstr>
      <vt:lpstr>¿CAL FOI O SEU PRINCIPAL INVENTO?</vt:lpstr>
      <vt:lpstr>¿POR QUÉ SE FIXO INVENTORA?</vt:lpstr>
      <vt:lpstr>¿CAL FOI O PREMIO MÁIS IMPORTANTE QUE RECIBIU?</vt:lpstr>
      <vt:lpstr>¿SOBRE QUÉ ESCRIBÍA NOS SEUS LIBROS?</vt:lpstr>
      <vt:lpstr>Presentación de PowerPoint</vt:lpstr>
      <vt:lpstr>¿CONSEGUIU O SEU OBXECTIVO ÁNXELA RUIZ, DE VER REALIZADO O SEU SOÑO?</vt:lpstr>
      <vt:lpstr>¿HAI ALGÚN LUGAR DE FERROL ADICADO Á SUA MEMORIA?</vt:lpstr>
      <vt:lpstr>¿COÑECES O NOME DALGÚN INVENTOR/A?</vt:lpstr>
      <vt:lpstr>¿SABES O QUE É O HIPERTEXTO?</vt:lpstr>
      <vt:lpstr>¿CREES QUE AGORA É MÁIS SINXELO SER INVENTOR/A?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</cp:lastModifiedBy>
  <cp:revision>14</cp:revision>
  <dcterms:created xsi:type="dcterms:W3CDTF">2018-12-13T22:07:20Z</dcterms:created>
  <dcterms:modified xsi:type="dcterms:W3CDTF">2018-12-18T18:06:05Z</dcterms:modified>
</cp:coreProperties>
</file>