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32B1F-FFFB-3B3B-DE5A-BEF5020D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703FB3-D9EA-4F41-68D6-543EFD9DD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4C1384-DA86-4CFD-C31E-6F7F8A0E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EC06-E502-4EA8-83D5-5FD495E36ECA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1FDC6-236C-D408-B23D-DA1F041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AEE8C6-C499-667F-6E5B-9CC9C204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D29-0BB1-4D8B-B92F-170A23FA0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22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49BAA8-DC76-2698-8E99-40C34819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D2B787-C9E1-8AED-D88E-333B67A76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F9A85-7F64-EAB8-425E-194B45DC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EC06-E502-4EA8-83D5-5FD495E36ECA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BE195-9357-3891-AC6C-246636D8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4F20B7-A0AD-AF6A-07BB-A7DD09C3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D29-0BB1-4D8B-B92F-170A23FA0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46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E3BFAE-DE34-2B3A-3ADA-666507FAB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931398-3DC5-5462-157F-C99941AC1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43AB42-8B5A-F7DF-2268-4255B9A6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EC06-E502-4EA8-83D5-5FD495E36ECA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426023-43E6-FD3D-5ABF-550C1CD2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133FDA-FE44-6581-9D11-E48B2346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D29-0BB1-4D8B-B92F-170A23FA0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4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C3684-6443-B535-1619-2F26B464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83D07E-5AB6-7AD1-D068-08AA032F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DC0FB7-3C83-C1D6-B494-5FC5F66A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EC06-E502-4EA8-83D5-5FD495E36ECA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E9CEE-16F0-AF0C-E6A7-5DB0D128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5ADED-10E8-3978-893E-FF0468F1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D29-0BB1-4D8B-B92F-170A23FA0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22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FA518-C102-6EF4-804C-009ED905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FD030-BD00-EA34-3A59-B3F36F19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44A600-4B0F-1B54-EF5B-9F16FF0F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EC06-E502-4EA8-83D5-5FD495E36ECA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415192-8EFE-DD5B-2623-394736A6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391C86-FB8E-92CC-9717-4E26D080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D29-0BB1-4D8B-B92F-170A23FA0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48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18551-4F56-56B0-EBAC-00CA6C10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82349-9873-00B3-B217-897421785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8437E0-CCA6-03A8-99A2-58EA695F0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4A1581-D4B6-EBD6-84FC-FB2465C0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EC06-E502-4EA8-83D5-5FD495E36ECA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51C23B-7533-9AEF-895B-0AEC96E3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A5BF7B-8711-4242-67DA-0A30A4B1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D29-0BB1-4D8B-B92F-170A23FA0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24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E6FD3-213F-D3FC-FF44-491929AC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C07A09-02C5-A9F6-DE3C-D0D51D674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A75973-F189-6549-7CED-199F9D31A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F20121-11E6-B379-C780-0F9F1CC40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AA061E-1A65-8667-E1AD-0E7F97B27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2D8B9C-F143-D48D-BC19-85F0A92C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EC06-E502-4EA8-83D5-5FD495E36ECA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C060EE-E1D3-D5BB-14AB-DE869270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213881-FAC1-A499-05FE-1F50F4E1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D29-0BB1-4D8B-B92F-170A23FA0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34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51DC2-76DD-A6B4-F10E-68E197A4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B7F69B-188D-05BD-A2EA-8F60BA44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EC06-E502-4EA8-83D5-5FD495E36ECA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DD1476-7E78-933C-660F-1A78FB9A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B56C89-FA58-9330-47B3-7F582AA0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D29-0BB1-4D8B-B92F-170A23FA0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4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4AD9C8-DD43-DADB-AC08-E3FE7B1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EC06-E502-4EA8-83D5-5FD495E36ECA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C5EF1D-D6B0-10C4-079D-17D76245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F6557E-A10E-8DAC-A862-82AEE132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D29-0BB1-4D8B-B92F-170A23FA0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03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82C6E-1EA6-ACF7-783B-C76C834C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E4CB5-5007-CCF9-C2CB-94E5837A7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B4C2E3-3509-7D81-4EDF-CCD5393E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618394-E101-2FE9-4161-8FA0D450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EC06-E502-4EA8-83D5-5FD495E36ECA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55EBC2-F048-89EA-56C0-7B43055A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13503E-F74E-DB17-B33B-A3C7F729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D29-0BB1-4D8B-B92F-170A23FA0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48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47AEC-1458-C56A-A10F-CC3B9F4B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67BD21-F456-17B2-C55E-F990101EF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73B299-671D-BBF5-D29F-6F5E7597C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CB1328-5165-8D44-A1EB-A9E9C91A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EC06-E502-4EA8-83D5-5FD495E36ECA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0834D2-7873-49A9-7C5E-E74D192D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E5E332-0C5F-69DF-0951-E2CCEB55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D29-0BB1-4D8B-B92F-170A23FA0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82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3E31B8-CA5B-4679-1961-C54EC0BE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91AE79-03BE-F6DB-6906-F40B9D2E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413EAB-D656-F691-C5BF-263BDA723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EC06-E502-4EA8-83D5-5FD495E36ECA}" type="datetimeFigureOut">
              <a:rPr kumimoji="1" lang="ja-JP" altLang="en-US" smtClean="0"/>
              <a:t>2022/10/30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DA5158-E493-104B-F3EB-7F4FA6010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BC9BE4-FFA7-9393-DA62-1885796FA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7D29-0BB1-4D8B-B92F-170A23FA0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8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FC2E5D8-8C8A-DAF1-A13A-3E5D33AAF02B}"/>
              </a:ext>
            </a:extLst>
          </p:cNvPr>
          <p:cNvCxnSpPr>
            <a:cxnSpLocks/>
          </p:cNvCxnSpPr>
          <p:nvPr/>
        </p:nvCxnSpPr>
        <p:spPr>
          <a:xfrm>
            <a:off x="86360" y="944692"/>
            <a:ext cx="506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1582AB6-23D4-AFB9-A6DE-EBFCDDA74E75}"/>
              </a:ext>
            </a:extLst>
          </p:cNvPr>
          <p:cNvSpPr/>
          <p:nvPr/>
        </p:nvSpPr>
        <p:spPr>
          <a:xfrm>
            <a:off x="519555" y="834823"/>
            <a:ext cx="216598" cy="2165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A182855-5CE4-20F0-0E32-F82EAD2DEA78}"/>
              </a:ext>
            </a:extLst>
          </p:cNvPr>
          <p:cNvSpPr/>
          <p:nvPr/>
        </p:nvSpPr>
        <p:spPr>
          <a:xfrm>
            <a:off x="1238611" y="834823"/>
            <a:ext cx="216598" cy="2165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A52F3F2-B3A5-6F1F-3A55-181EF80FF384}"/>
              </a:ext>
            </a:extLst>
          </p:cNvPr>
          <p:cNvCxnSpPr>
            <a:cxnSpLocks/>
          </p:cNvCxnSpPr>
          <p:nvPr/>
        </p:nvCxnSpPr>
        <p:spPr>
          <a:xfrm>
            <a:off x="1455209" y="944692"/>
            <a:ext cx="486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28877F5-5CE9-A728-29C7-8B576C0C7EF0}"/>
              </a:ext>
            </a:extLst>
          </p:cNvPr>
          <p:cNvCxnSpPr>
            <a:cxnSpLocks/>
          </p:cNvCxnSpPr>
          <p:nvPr/>
        </p:nvCxnSpPr>
        <p:spPr>
          <a:xfrm>
            <a:off x="527606" y="715058"/>
            <a:ext cx="8112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AD9FAC47-BA06-9E77-A07F-36B522BFF194}"/>
              </a:ext>
            </a:extLst>
          </p:cNvPr>
          <p:cNvSpPr/>
          <p:nvPr/>
        </p:nvSpPr>
        <p:spPr>
          <a:xfrm>
            <a:off x="1941566" y="834823"/>
            <a:ext cx="216598" cy="2165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719C30-D34B-F9EE-5906-750E7D91740E}"/>
              </a:ext>
            </a:extLst>
          </p:cNvPr>
          <p:cNvSpPr/>
          <p:nvPr/>
        </p:nvSpPr>
        <p:spPr>
          <a:xfrm>
            <a:off x="2660622" y="834823"/>
            <a:ext cx="216598" cy="2165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942027-1DCA-7AD2-0410-6C1DF98E25DF}"/>
              </a:ext>
            </a:extLst>
          </p:cNvPr>
          <p:cNvCxnSpPr>
            <a:cxnSpLocks/>
          </p:cNvCxnSpPr>
          <p:nvPr/>
        </p:nvCxnSpPr>
        <p:spPr>
          <a:xfrm>
            <a:off x="2877220" y="944692"/>
            <a:ext cx="486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A765E28-A34C-7558-3F06-C3B27A377774}"/>
              </a:ext>
            </a:extLst>
          </p:cNvPr>
          <p:cNvSpPr/>
          <p:nvPr/>
        </p:nvSpPr>
        <p:spPr>
          <a:xfrm>
            <a:off x="744887" y="528281"/>
            <a:ext cx="376692" cy="1820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9BF720-A6BE-3A3F-BE5F-E10C4D2563ED}"/>
              </a:ext>
            </a:extLst>
          </p:cNvPr>
          <p:cNvCxnSpPr>
            <a:cxnSpLocks/>
          </p:cNvCxnSpPr>
          <p:nvPr/>
        </p:nvCxnSpPr>
        <p:spPr>
          <a:xfrm>
            <a:off x="2009259" y="715058"/>
            <a:ext cx="8112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2FA3B72-8309-7D72-F529-DB79CEAE84E0}"/>
              </a:ext>
            </a:extLst>
          </p:cNvPr>
          <p:cNvSpPr/>
          <p:nvPr/>
        </p:nvSpPr>
        <p:spPr>
          <a:xfrm>
            <a:off x="2226540" y="528281"/>
            <a:ext cx="376692" cy="1820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5951EDC-B33C-D436-8392-B57850263263}"/>
              </a:ext>
            </a:extLst>
          </p:cNvPr>
          <p:cNvSpPr txBox="1"/>
          <p:nvPr/>
        </p:nvSpPr>
        <p:spPr>
          <a:xfrm>
            <a:off x="1070329" y="165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AND</a:t>
            </a:r>
            <a:r>
              <a:rPr kumimoji="1" lang="ja-JP" altLang="en-US" b="1" dirty="0"/>
              <a:t>回路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330A938-759C-FA18-F746-131E6D24CFD9}"/>
              </a:ext>
            </a:extLst>
          </p:cNvPr>
          <p:cNvCxnSpPr>
            <a:cxnSpLocks/>
          </p:cNvCxnSpPr>
          <p:nvPr/>
        </p:nvCxnSpPr>
        <p:spPr>
          <a:xfrm>
            <a:off x="4398759" y="944692"/>
            <a:ext cx="506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8ECC7B8B-0883-0BB0-68A6-FBC6D0353C8F}"/>
              </a:ext>
            </a:extLst>
          </p:cNvPr>
          <p:cNvSpPr/>
          <p:nvPr/>
        </p:nvSpPr>
        <p:spPr>
          <a:xfrm>
            <a:off x="4831955" y="834823"/>
            <a:ext cx="216598" cy="2165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D136FD5-0215-A605-F71B-AE9D6A993773}"/>
              </a:ext>
            </a:extLst>
          </p:cNvPr>
          <p:cNvSpPr/>
          <p:nvPr/>
        </p:nvSpPr>
        <p:spPr>
          <a:xfrm>
            <a:off x="5551011" y="834823"/>
            <a:ext cx="216598" cy="2165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C337E8A-3F8A-04C4-701C-67B9FA76F667}"/>
              </a:ext>
            </a:extLst>
          </p:cNvPr>
          <p:cNvCxnSpPr>
            <a:cxnSpLocks/>
          </p:cNvCxnSpPr>
          <p:nvPr/>
        </p:nvCxnSpPr>
        <p:spPr>
          <a:xfrm>
            <a:off x="5767608" y="944692"/>
            <a:ext cx="486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9A72456-8F38-48C7-3F73-BFA2C4F6236B}"/>
              </a:ext>
            </a:extLst>
          </p:cNvPr>
          <p:cNvCxnSpPr>
            <a:cxnSpLocks/>
          </p:cNvCxnSpPr>
          <p:nvPr/>
        </p:nvCxnSpPr>
        <p:spPr>
          <a:xfrm>
            <a:off x="4840005" y="715058"/>
            <a:ext cx="8112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AAE5C5E-091A-06A2-1B4C-FF33FC6613F7}"/>
              </a:ext>
            </a:extLst>
          </p:cNvPr>
          <p:cNvSpPr/>
          <p:nvPr/>
        </p:nvSpPr>
        <p:spPr>
          <a:xfrm>
            <a:off x="5057286" y="528281"/>
            <a:ext cx="376692" cy="1820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D186C38-879E-0A34-18FF-D1EA5C2B5153}"/>
              </a:ext>
            </a:extLst>
          </p:cNvPr>
          <p:cNvSpPr txBox="1"/>
          <p:nvPr/>
        </p:nvSpPr>
        <p:spPr>
          <a:xfrm>
            <a:off x="4818096" y="1651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OR</a:t>
            </a:r>
            <a:r>
              <a:rPr kumimoji="1" lang="ja-JP" altLang="en-US" b="1" dirty="0"/>
              <a:t>回路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E6439CC-E930-4E2D-C20F-3EF80C42D1C8}"/>
              </a:ext>
            </a:extLst>
          </p:cNvPr>
          <p:cNvCxnSpPr>
            <a:cxnSpLocks/>
          </p:cNvCxnSpPr>
          <p:nvPr/>
        </p:nvCxnSpPr>
        <p:spPr>
          <a:xfrm>
            <a:off x="4398759" y="1880143"/>
            <a:ext cx="4331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5A1A30C5-2B65-2BEA-10CF-BA23F5F741BC}"/>
              </a:ext>
            </a:extLst>
          </p:cNvPr>
          <p:cNvSpPr/>
          <p:nvPr/>
        </p:nvSpPr>
        <p:spPr>
          <a:xfrm>
            <a:off x="4831955" y="1770274"/>
            <a:ext cx="216598" cy="2165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C668BD1-B495-9D86-D58E-7A40A1427BCA}"/>
              </a:ext>
            </a:extLst>
          </p:cNvPr>
          <p:cNvSpPr/>
          <p:nvPr/>
        </p:nvSpPr>
        <p:spPr>
          <a:xfrm>
            <a:off x="5551011" y="1770274"/>
            <a:ext cx="216598" cy="2165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DCFC060-D47A-1F0B-09EA-B677700AC004}"/>
              </a:ext>
            </a:extLst>
          </p:cNvPr>
          <p:cNvCxnSpPr>
            <a:cxnSpLocks/>
          </p:cNvCxnSpPr>
          <p:nvPr/>
        </p:nvCxnSpPr>
        <p:spPr>
          <a:xfrm>
            <a:off x="5767608" y="1880143"/>
            <a:ext cx="486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162B88B-D576-367D-7A8C-4865D9C3DFDE}"/>
              </a:ext>
            </a:extLst>
          </p:cNvPr>
          <p:cNvCxnSpPr>
            <a:cxnSpLocks/>
          </p:cNvCxnSpPr>
          <p:nvPr/>
        </p:nvCxnSpPr>
        <p:spPr>
          <a:xfrm>
            <a:off x="4899648" y="1650509"/>
            <a:ext cx="8112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9F06C48-4C21-57F3-CCED-583924F9E647}"/>
              </a:ext>
            </a:extLst>
          </p:cNvPr>
          <p:cNvSpPr/>
          <p:nvPr/>
        </p:nvSpPr>
        <p:spPr>
          <a:xfrm>
            <a:off x="5116929" y="1463732"/>
            <a:ext cx="376692" cy="1820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C4FF699-6AB5-E1F5-C802-6971626E1001}"/>
              </a:ext>
            </a:extLst>
          </p:cNvPr>
          <p:cNvCxnSpPr>
            <a:cxnSpLocks/>
          </p:cNvCxnSpPr>
          <p:nvPr/>
        </p:nvCxnSpPr>
        <p:spPr>
          <a:xfrm>
            <a:off x="4411832" y="944692"/>
            <a:ext cx="0" cy="935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40F91EC-BCB3-46B6-D10F-9BB3EE0A8AB7}"/>
              </a:ext>
            </a:extLst>
          </p:cNvPr>
          <p:cNvCxnSpPr>
            <a:cxnSpLocks/>
          </p:cNvCxnSpPr>
          <p:nvPr/>
        </p:nvCxnSpPr>
        <p:spPr>
          <a:xfrm>
            <a:off x="3925475" y="1395152"/>
            <a:ext cx="486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3683C9A-A1BE-5EA2-2F07-1CFE39D22458}"/>
              </a:ext>
            </a:extLst>
          </p:cNvPr>
          <p:cNvCxnSpPr>
            <a:cxnSpLocks/>
          </p:cNvCxnSpPr>
          <p:nvPr/>
        </p:nvCxnSpPr>
        <p:spPr>
          <a:xfrm>
            <a:off x="6246432" y="944692"/>
            <a:ext cx="0" cy="935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6C6B101-AF65-0B18-E9B3-B328C2863A81}"/>
              </a:ext>
            </a:extLst>
          </p:cNvPr>
          <p:cNvCxnSpPr>
            <a:cxnSpLocks/>
          </p:cNvCxnSpPr>
          <p:nvPr/>
        </p:nvCxnSpPr>
        <p:spPr>
          <a:xfrm>
            <a:off x="6219243" y="1395152"/>
            <a:ext cx="486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9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0D95BE0-176B-1D60-B315-4A564154A622}"/>
              </a:ext>
            </a:extLst>
          </p:cNvPr>
          <p:cNvSpPr/>
          <p:nvPr/>
        </p:nvSpPr>
        <p:spPr>
          <a:xfrm rot="10800000">
            <a:off x="1604053" y="491737"/>
            <a:ext cx="1208123" cy="968182"/>
          </a:xfrm>
          <a:custGeom>
            <a:avLst/>
            <a:gdLst>
              <a:gd name="connsiteX0" fmla="*/ 1093470 w 1093470"/>
              <a:gd name="connsiteY0" fmla="*/ 876300 h 876300"/>
              <a:gd name="connsiteX1" fmla="*/ 685800 w 1093470"/>
              <a:gd name="connsiteY1" fmla="*/ 876300 h 876300"/>
              <a:gd name="connsiteX2" fmla="*/ 414047 w 1093470"/>
              <a:gd name="connsiteY2" fmla="*/ 876300 h 876300"/>
              <a:gd name="connsiteX3" fmla="*/ 342900 w 1093470"/>
              <a:gd name="connsiteY3" fmla="*/ 876300 h 876300"/>
              <a:gd name="connsiteX4" fmla="*/ 0 w 1093470"/>
              <a:gd name="connsiteY4" fmla="*/ 438150 h 876300"/>
              <a:gd name="connsiteX5" fmla="*/ 342900 w 1093470"/>
              <a:gd name="connsiteY5" fmla="*/ 0 h 876300"/>
              <a:gd name="connsiteX6" fmla="*/ 414047 w 1093470"/>
              <a:gd name="connsiteY6" fmla="*/ 0 h 876300"/>
              <a:gd name="connsiteX7" fmla="*/ 685800 w 1093470"/>
              <a:gd name="connsiteY7" fmla="*/ 0 h 876300"/>
              <a:gd name="connsiteX8" fmla="*/ 1093470 w 1093470"/>
              <a:gd name="connsiteY8" fmla="*/ 0 h 876300"/>
              <a:gd name="connsiteX9" fmla="*/ 957553 w 1093470"/>
              <a:gd name="connsiteY9" fmla="*/ 438150 h 876300"/>
              <a:gd name="connsiteX10" fmla="*/ 1093470 w 1093470"/>
              <a:gd name="connsiteY10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470" h="876300">
                <a:moveTo>
                  <a:pt x="1093470" y="876300"/>
                </a:moveTo>
                <a:lnTo>
                  <a:pt x="685800" y="876300"/>
                </a:lnTo>
                <a:lnTo>
                  <a:pt x="414047" y="876300"/>
                </a:lnTo>
                <a:lnTo>
                  <a:pt x="342900" y="876300"/>
                </a:lnTo>
                <a:cubicBezTo>
                  <a:pt x="153522" y="876300"/>
                  <a:pt x="0" y="680134"/>
                  <a:pt x="0" y="438150"/>
                </a:cubicBezTo>
                <a:cubicBezTo>
                  <a:pt x="0" y="196166"/>
                  <a:pt x="153522" y="0"/>
                  <a:pt x="342900" y="0"/>
                </a:cubicBezTo>
                <a:lnTo>
                  <a:pt x="414047" y="0"/>
                </a:lnTo>
                <a:lnTo>
                  <a:pt x="685800" y="0"/>
                </a:lnTo>
                <a:lnTo>
                  <a:pt x="1093470" y="0"/>
                </a:lnTo>
                <a:cubicBezTo>
                  <a:pt x="1018377" y="0"/>
                  <a:pt x="957553" y="196204"/>
                  <a:pt x="957553" y="438150"/>
                </a:cubicBezTo>
                <a:cubicBezTo>
                  <a:pt x="957553" y="680096"/>
                  <a:pt x="1018377" y="876300"/>
                  <a:pt x="1093470" y="8763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フローチャート: 論理積ゲート 4">
            <a:extLst>
              <a:ext uri="{FF2B5EF4-FFF2-40B4-BE49-F238E27FC236}">
                <a16:creationId xmlns:a16="http://schemas.microsoft.com/office/drawing/2014/main" id="{F6D54C8F-7886-2F3C-5AB9-0DA64BACA8F0}"/>
              </a:ext>
            </a:extLst>
          </p:cNvPr>
          <p:cNvSpPr/>
          <p:nvPr/>
        </p:nvSpPr>
        <p:spPr>
          <a:xfrm>
            <a:off x="1670563" y="1631051"/>
            <a:ext cx="1141613" cy="96818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: 論理積ゲート 6">
            <a:extLst>
              <a:ext uri="{FF2B5EF4-FFF2-40B4-BE49-F238E27FC236}">
                <a16:creationId xmlns:a16="http://schemas.microsoft.com/office/drawing/2014/main" id="{1B589D36-28D1-4E86-8FD4-F52F2E10BCDD}"/>
              </a:ext>
            </a:extLst>
          </p:cNvPr>
          <p:cNvSpPr/>
          <p:nvPr/>
        </p:nvSpPr>
        <p:spPr>
          <a:xfrm>
            <a:off x="5118974" y="491738"/>
            <a:ext cx="1141613" cy="96818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330B4F-9A67-48E3-BF17-E46CC926D1B2}"/>
              </a:ext>
            </a:extLst>
          </p:cNvPr>
          <p:cNvSpPr txBox="1"/>
          <p:nvPr/>
        </p:nvSpPr>
        <p:spPr>
          <a:xfrm>
            <a:off x="1820955" y="1911113"/>
            <a:ext cx="774317" cy="408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AND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528784-4511-5EC4-8EB1-4858087AED03}"/>
              </a:ext>
            </a:extLst>
          </p:cNvPr>
          <p:cNvSpPr txBox="1"/>
          <p:nvPr/>
        </p:nvSpPr>
        <p:spPr>
          <a:xfrm>
            <a:off x="5302621" y="771799"/>
            <a:ext cx="774317" cy="408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AND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CC8A09-E24C-16E7-21B5-FF07AC2B78C7}"/>
              </a:ext>
            </a:extLst>
          </p:cNvPr>
          <p:cNvSpPr txBox="1"/>
          <p:nvPr/>
        </p:nvSpPr>
        <p:spPr>
          <a:xfrm>
            <a:off x="1854210" y="771799"/>
            <a:ext cx="577727" cy="408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OR</a:t>
            </a:r>
            <a:endParaRPr kumimoji="1" lang="ja-JP" altLang="en-US" b="1" dirty="0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D52F1516-550F-1487-21C9-026E9112EE2E}"/>
              </a:ext>
            </a:extLst>
          </p:cNvPr>
          <p:cNvSpPr/>
          <p:nvPr/>
        </p:nvSpPr>
        <p:spPr>
          <a:xfrm rot="5400000">
            <a:off x="3954175" y="875167"/>
            <a:ext cx="583546" cy="58596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17BD961-9911-655B-CC40-078DBD289AE0}"/>
              </a:ext>
            </a:extLst>
          </p:cNvPr>
          <p:cNvSpPr/>
          <p:nvPr/>
        </p:nvSpPr>
        <p:spPr>
          <a:xfrm>
            <a:off x="4520521" y="1073855"/>
            <a:ext cx="188585" cy="1885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635280-D037-6B0C-43C5-4BFC170C07A0}"/>
              </a:ext>
            </a:extLst>
          </p:cNvPr>
          <p:cNvSpPr txBox="1"/>
          <p:nvPr/>
        </p:nvSpPr>
        <p:spPr>
          <a:xfrm>
            <a:off x="4037468" y="1352059"/>
            <a:ext cx="765461" cy="408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NOT</a:t>
            </a:r>
            <a:endParaRPr kumimoji="1" lang="ja-JP" altLang="en-US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8B42732-11A1-2E83-5DA8-313A90FE1CC1}"/>
              </a:ext>
            </a:extLst>
          </p:cNvPr>
          <p:cNvSpPr/>
          <p:nvPr/>
        </p:nvSpPr>
        <p:spPr>
          <a:xfrm>
            <a:off x="776280" y="668983"/>
            <a:ext cx="239309" cy="23930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949BBC8-72ED-9BD9-2347-3CD35FFE73F8}"/>
              </a:ext>
            </a:extLst>
          </p:cNvPr>
          <p:cNvSpPr/>
          <p:nvPr/>
        </p:nvSpPr>
        <p:spPr>
          <a:xfrm>
            <a:off x="1155134" y="2199516"/>
            <a:ext cx="239309" cy="23930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40420FF-E225-9D03-A835-8E7D299410EF}"/>
              </a:ext>
            </a:extLst>
          </p:cNvPr>
          <p:cNvSpPr/>
          <p:nvPr/>
        </p:nvSpPr>
        <p:spPr>
          <a:xfrm>
            <a:off x="3458945" y="1995487"/>
            <a:ext cx="239309" cy="23930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F7E4518-4DFC-EB6B-1332-88A1E6574DC4}"/>
              </a:ext>
            </a:extLst>
          </p:cNvPr>
          <p:cNvSpPr/>
          <p:nvPr/>
        </p:nvSpPr>
        <p:spPr>
          <a:xfrm>
            <a:off x="5118974" y="576769"/>
            <a:ext cx="183647" cy="1950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3181863-6F07-D30A-A477-6067C6D26C81}"/>
              </a:ext>
            </a:extLst>
          </p:cNvPr>
          <p:cNvSpPr/>
          <p:nvPr/>
        </p:nvSpPr>
        <p:spPr>
          <a:xfrm>
            <a:off x="5118974" y="1073855"/>
            <a:ext cx="183647" cy="1950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E4C9E00D-EB62-698E-79EE-3AD60CBB8634}"/>
              </a:ext>
            </a:extLst>
          </p:cNvPr>
          <p:cNvCxnSpPr/>
          <p:nvPr/>
        </p:nvCxnSpPr>
        <p:spPr>
          <a:xfrm rot="5400000">
            <a:off x="2837514" y="976588"/>
            <a:ext cx="5051" cy="3531"/>
          </a:xfrm>
          <a:prstGeom prst="bentConnector3">
            <a:avLst>
              <a:gd name="adj1" fmla="val -7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047E408E-9350-9314-860F-AC78373BB570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 flipV="1">
            <a:off x="2804281" y="674284"/>
            <a:ext cx="2314693" cy="297360"/>
          </a:xfrm>
          <a:prstGeom prst="bentConnector3">
            <a:avLst>
              <a:gd name="adj1" fmla="val 293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062188D-3FDF-29BB-29DE-C708C1E561BF}"/>
              </a:ext>
            </a:extLst>
          </p:cNvPr>
          <p:cNvSpPr/>
          <p:nvPr/>
        </p:nvSpPr>
        <p:spPr>
          <a:xfrm>
            <a:off x="2620634" y="874129"/>
            <a:ext cx="183647" cy="1950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CA7FA1F3-6DA2-B004-6837-04E690770381}"/>
              </a:ext>
            </a:extLst>
          </p:cNvPr>
          <p:cNvCxnSpPr>
            <a:cxnSpLocks/>
            <a:stCxn id="16" idx="0"/>
            <a:endCxn id="11" idx="3"/>
          </p:cNvCxnSpPr>
          <p:nvPr/>
        </p:nvCxnSpPr>
        <p:spPr>
          <a:xfrm rot="5400000" flipH="1" flipV="1">
            <a:off x="3352114" y="1394634"/>
            <a:ext cx="827339" cy="37436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4D9F483-88AF-2AF7-3B01-83BB8A5D8D39}"/>
              </a:ext>
            </a:extLst>
          </p:cNvPr>
          <p:cNvCxnSpPr/>
          <p:nvPr/>
        </p:nvCxnSpPr>
        <p:spPr>
          <a:xfrm flipH="1">
            <a:off x="501167" y="788637"/>
            <a:ext cx="12190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1E6D53E-CC8F-418E-637A-8626A22FD30E}"/>
              </a:ext>
            </a:extLst>
          </p:cNvPr>
          <p:cNvCxnSpPr>
            <a:cxnSpLocks/>
          </p:cNvCxnSpPr>
          <p:nvPr/>
        </p:nvCxnSpPr>
        <p:spPr>
          <a:xfrm flipH="1">
            <a:off x="501167" y="2319170"/>
            <a:ext cx="1169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FB612A9-824F-183D-25D6-1E754F42EAF7}"/>
              </a:ext>
            </a:extLst>
          </p:cNvPr>
          <p:cNvCxnSpPr>
            <a:cxnSpLocks/>
          </p:cNvCxnSpPr>
          <p:nvPr/>
        </p:nvCxnSpPr>
        <p:spPr>
          <a:xfrm flipH="1">
            <a:off x="2838274" y="2115141"/>
            <a:ext cx="379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29D8A89-8931-BAF6-BE62-9E6AEB712FE6}"/>
              </a:ext>
            </a:extLst>
          </p:cNvPr>
          <p:cNvCxnSpPr>
            <a:cxnSpLocks/>
            <a:stCxn id="20" idx="1"/>
            <a:endCxn id="12" idx="6"/>
          </p:cNvCxnSpPr>
          <p:nvPr/>
        </p:nvCxnSpPr>
        <p:spPr>
          <a:xfrm flipH="1" flipV="1">
            <a:off x="4709106" y="1168147"/>
            <a:ext cx="409868" cy="3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7C91730-D1DE-E5D7-C44A-EE699695ED0C}"/>
              </a:ext>
            </a:extLst>
          </p:cNvPr>
          <p:cNvCxnSpPr>
            <a:cxnSpLocks/>
          </p:cNvCxnSpPr>
          <p:nvPr/>
        </p:nvCxnSpPr>
        <p:spPr>
          <a:xfrm flipH="1">
            <a:off x="6259766" y="968421"/>
            <a:ext cx="40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5D13AE8-7FEB-4BF9-20AC-30813CA1C42B}"/>
              </a:ext>
            </a:extLst>
          </p:cNvPr>
          <p:cNvSpPr txBox="1"/>
          <p:nvPr/>
        </p:nvSpPr>
        <p:spPr>
          <a:xfrm>
            <a:off x="6636915" y="752368"/>
            <a:ext cx="428957" cy="510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S</a:t>
            </a:r>
            <a:endParaRPr kumimoji="1" lang="ja-JP" altLang="en-US" sz="2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B7D2D4B-6DD6-F394-E642-23092A3C3873}"/>
              </a:ext>
            </a:extLst>
          </p:cNvPr>
          <p:cNvSpPr txBox="1"/>
          <p:nvPr/>
        </p:nvSpPr>
        <p:spPr>
          <a:xfrm>
            <a:off x="6636915" y="1898567"/>
            <a:ext cx="448437" cy="510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C</a:t>
            </a:r>
            <a:endParaRPr kumimoji="1" lang="ja-JP" altLang="en-US" sz="2400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4BAA3F6-4D82-8856-FCF2-C5CDA45AE7DD}"/>
              </a:ext>
            </a:extLst>
          </p:cNvPr>
          <p:cNvSpPr txBox="1"/>
          <p:nvPr/>
        </p:nvSpPr>
        <p:spPr>
          <a:xfrm>
            <a:off x="37861" y="576769"/>
            <a:ext cx="437811" cy="510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</a:t>
            </a:r>
            <a:endParaRPr kumimoji="1" lang="ja-JP" altLang="en-US" sz="240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BC0B8B3-CFC4-E80A-1C89-9DA4E60DBE9C}"/>
              </a:ext>
            </a:extLst>
          </p:cNvPr>
          <p:cNvSpPr txBox="1"/>
          <p:nvPr/>
        </p:nvSpPr>
        <p:spPr>
          <a:xfrm>
            <a:off x="37861" y="2115141"/>
            <a:ext cx="448437" cy="510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B</a:t>
            </a:r>
            <a:endParaRPr kumimoji="1" lang="ja-JP" altLang="en-US" sz="2400" b="1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E83EC1A-58E0-EB54-80C2-47D33A73AE83}"/>
              </a:ext>
            </a:extLst>
          </p:cNvPr>
          <p:cNvSpPr/>
          <p:nvPr/>
        </p:nvSpPr>
        <p:spPr>
          <a:xfrm>
            <a:off x="1671427" y="1835820"/>
            <a:ext cx="183647" cy="1950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62DE6C37-858F-E0AB-2EA9-555501B371DF}"/>
              </a:ext>
            </a:extLst>
          </p:cNvPr>
          <p:cNvCxnSpPr>
            <a:cxnSpLocks/>
            <a:stCxn id="14" idx="4"/>
            <a:endCxn id="49" idx="1"/>
          </p:cNvCxnSpPr>
          <p:nvPr/>
        </p:nvCxnSpPr>
        <p:spPr>
          <a:xfrm rot="16200000" flipH="1">
            <a:off x="771158" y="1033067"/>
            <a:ext cx="1025044" cy="77549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E375A16F-6B4A-EA2C-37A6-5C74EF8406C2}"/>
              </a:ext>
            </a:extLst>
          </p:cNvPr>
          <p:cNvCxnSpPr>
            <a:cxnSpLocks/>
            <a:stCxn id="55" idx="1"/>
            <a:endCxn id="15" idx="0"/>
          </p:cNvCxnSpPr>
          <p:nvPr/>
        </p:nvCxnSpPr>
        <p:spPr>
          <a:xfrm rot="10800000" flipV="1">
            <a:off x="1274789" y="1164923"/>
            <a:ext cx="457255" cy="103459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4BABC9E-C2FA-6151-E9A1-10789E2123DF}"/>
              </a:ext>
            </a:extLst>
          </p:cNvPr>
          <p:cNvSpPr/>
          <p:nvPr/>
        </p:nvSpPr>
        <p:spPr>
          <a:xfrm>
            <a:off x="1732043" y="1067409"/>
            <a:ext cx="183647" cy="1950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1C5259F-A145-A537-D4E6-E606B532B69D}"/>
              </a:ext>
            </a:extLst>
          </p:cNvPr>
          <p:cNvSpPr txBox="1"/>
          <p:nvPr/>
        </p:nvSpPr>
        <p:spPr>
          <a:xfrm>
            <a:off x="2712457" y="-7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半加算器</a:t>
            </a:r>
          </a:p>
        </p:txBody>
      </p:sp>
    </p:spTree>
    <p:extLst>
      <p:ext uri="{BB962C8B-B14F-4D97-AF65-F5344CB8AC3E}">
        <p14:creationId xmlns:p14="http://schemas.microsoft.com/office/powerpoint/2010/main" val="282627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9BA790-2699-5787-3FB7-92548D38AAEF}"/>
              </a:ext>
            </a:extLst>
          </p:cNvPr>
          <p:cNvSpPr/>
          <p:nvPr/>
        </p:nvSpPr>
        <p:spPr>
          <a:xfrm>
            <a:off x="1740309" y="29496"/>
            <a:ext cx="1238865" cy="521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制御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40F2A23-E4D5-138E-BB8E-CA8FEB968BCA}"/>
              </a:ext>
            </a:extLst>
          </p:cNvPr>
          <p:cNvSpPr/>
          <p:nvPr/>
        </p:nvSpPr>
        <p:spPr>
          <a:xfrm>
            <a:off x="1740309" y="855405"/>
            <a:ext cx="1238865" cy="521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演算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51DB7C-555A-80ED-06A9-51A0D6A0176C}"/>
              </a:ext>
            </a:extLst>
          </p:cNvPr>
          <p:cNvSpPr/>
          <p:nvPr/>
        </p:nvSpPr>
        <p:spPr>
          <a:xfrm>
            <a:off x="1740309" y="1651817"/>
            <a:ext cx="1238865" cy="521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記憶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1590AD-266C-AC1E-8148-09F1B062E3A0}"/>
              </a:ext>
            </a:extLst>
          </p:cNvPr>
          <p:cNvSpPr/>
          <p:nvPr/>
        </p:nvSpPr>
        <p:spPr>
          <a:xfrm>
            <a:off x="58993" y="1651817"/>
            <a:ext cx="1238865" cy="521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入力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7622D4-9462-1A78-0524-D8743B815A67}"/>
              </a:ext>
            </a:extLst>
          </p:cNvPr>
          <p:cNvSpPr/>
          <p:nvPr/>
        </p:nvSpPr>
        <p:spPr>
          <a:xfrm>
            <a:off x="3421625" y="1651817"/>
            <a:ext cx="1238865" cy="521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出力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7E8ADB9-4632-BF22-02B4-E2F1EB35D88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359742" y="550606"/>
            <a:ext cx="0" cy="304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69F41BB-0179-791C-FA1D-CF866FA1348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359742" y="1376515"/>
            <a:ext cx="0" cy="275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720D667-6130-700B-BF6F-9195BD8BD5E0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1297858" y="1912372"/>
            <a:ext cx="4424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EFB046D-4CDC-CCC1-1CCF-E71140F9BE2D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2979174" y="1912372"/>
            <a:ext cx="4424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4A01DF61-9C67-9B75-71DE-3494C2C1BD71}"/>
              </a:ext>
            </a:extLst>
          </p:cNvPr>
          <p:cNvCxnSpPr>
            <a:cxnSpLocks/>
            <a:stCxn id="2" idx="1"/>
            <a:endCxn id="5" idx="0"/>
          </p:cNvCxnSpPr>
          <p:nvPr/>
        </p:nvCxnSpPr>
        <p:spPr>
          <a:xfrm rot="10800000" flipV="1">
            <a:off x="678427" y="290051"/>
            <a:ext cx="1061883" cy="136176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2D57256-1D91-8948-4089-4C1A16B75BBB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2979174" y="290051"/>
            <a:ext cx="1061884" cy="136176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6BAC591-E819-2ED1-FDF0-B8C1F01BF125}"/>
              </a:ext>
            </a:extLst>
          </p:cNvPr>
          <p:cNvSpPr txBox="1"/>
          <p:nvPr/>
        </p:nvSpPr>
        <p:spPr>
          <a:xfrm>
            <a:off x="4861675" y="290051"/>
            <a:ext cx="343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b="1" dirty="0"/>
              <a:t>通信モデム</a:t>
            </a:r>
            <a:endParaRPr kumimoji="1"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NIC</a:t>
            </a:r>
            <a:r>
              <a:rPr lang="ja-JP" altLang="en-US" b="1" dirty="0"/>
              <a:t>（ネットワークカード）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b="1" dirty="0"/>
              <a:t>タッチディスプレイ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1466C3E-0BF5-B0A3-7BC4-FF33588E1247}"/>
              </a:ext>
            </a:extLst>
          </p:cNvPr>
          <p:cNvSpPr txBox="1"/>
          <p:nvPr/>
        </p:nvSpPr>
        <p:spPr>
          <a:xfrm>
            <a:off x="5465982" y="118900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？？？</a:t>
            </a: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00F22E4-BCB6-E446-6AAB-745087C47136}"/>
              </a:ext>
            </a:extLst>
          </p:cNvPr>
          <p:cNvSpPr/>
          <p:nvPr/>
        </p:nvSpPr>
        <p:spPr>
          <a:xfrm rot="9000000">
            <a:off x="4407004" y="756174"/>
            <a:ext cx="373626" cy="363794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062D28C-BF6D-A2DD-F54D-638B1E6A21E5}"/>
              </a:ext>
            </a:extLst>
          </p:cNvPr>
          <p:cNvSpPr/>
          <p:nvPr/>
        </p:nvSpPr>
        <p:spPr>
          <a:xfrm>
            <a:off x="5890260" y="815340"/>
            <a:ext cx="495300" cy="6496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9C224D-9390-C617-82D1-0BC9B6FB18D9}"/>
              </a:ext>
            </a:extLst>
          </p:cNvPr>
          <p:cNvSpPr/>
          <p:nvPr/>
        </p:nvSpPr>
        <p:spPr>
          <a:xfrm>
            <a:off x="6927687" y="815340"/>
            <a:ext cx="495300" cy="6496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57DAE3-1C6C-27C8-3BE2-AB5E569BA0C8}"/>
              </a:ext>
            </a:extLst>
          </p:cNvPr>
          <p:cNvSpPr txBox="1"/>
          <p:nvPr/>
        </p:nvSpPr>
        <p:spPr>
          <a:xfrm>
            <a:off x="844328" y="-758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デジタル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9BFCC6-A76D-61D2-644D-377F902F9BE7}"/>
              </a:ext>
            </a:extLst>
          </p:cNvPr>
          <p:cNvSpPr txBox="1"/>
          <p:nvPr/>
        </p:nvSpPr>
        <p:spPr>
          <a:xfrm>
            <a:off x="3410548" y="-758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アナログ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F308A5-D66F-8370-9959-C0E188E661C1}"/>
              </a:ext>
            </a:extLst>
          </p:cNvPr>
          <p:cNvSpPr txBox="1"/>
          <p:nvPr/>
        </p:nvSpPr>
        <p:spPr>
          <a:xfrm>
            <a:off x="5411299" y="-75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デジタル回路の信号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E2A8EF4-1A33-7E8D-9100-7B42553881F8}"/>
              </a:ext>
            </a:extLst>
          </p:cNvPr>
          <p:cNvSpPr/>
          <p:nvPr/>
        </p:nvSpPr>
        <p:spPr>
          <a:xfrm>
            <a:off x="844328" y="481781"/>
            <a:ext cx="1052052" cy="973393"/>
          </a:xfrm>
          <a:custGeom>
            <a:avLst/>
            <a:gdLst>
              <a:gd name="connsiteX0" fmla="*/ 0 w 1052052"/>
              <a:gd name="connsiteY0" fmla="*/ 973393 h 973393"/>
              <a:gd name="connsiteX1" fmla="*/ 0 w 1052052"/>
              <a:gd name="connsiteY1" fmla="*/ 570271 h 973393"/>
              <a:gd name="connsiteX2" fmla="*/ 265471 w 1052052"/>
              <a:gd name="connsiteY2" fmla="*/ 570271 h 973393"/>
              <a:gd name="connsiteX3" fmla="*/ 265471 w 1052052"/>
              <a:gd name="connsiteY3" fmla="*/ 216309 h 973393"/>
              <a:gd name="connsiteX4" fmla="*/ 511278 w 1052052"/>
              <a:gd name="connsiteY4" fmla="*/ 216309 h 973393"/>
              <a:gd name="connsiteX5" fmla="*/ 511278 w 1052052"/>
              <a:gd name="connsiteY5" fmla="*/ 0 h 973393"/>
              <a:gd name="connsiteX6" fmla="*/ 796413 w 1052052"/>
              <a:gd name="connsiteY6" fmla="*/ 0 h 973393"/>
              <a:gd name="connsiteX7" fmla="*/ 796413 w 1052052"/>
              <a:gd name="connsiteY7" fmla="*/ 619432 h 973393"/>
              <a:gd name="connsiteX8" fmla="*/ 1052052 w 1052052"/>
              <a:gd name="connsiteY8" fmla="*/ 619432 h 973393"/>
              <a:gd name="connsiteX9" fmla="*/ 1052052 w 1052052"/>
              <a:gd name="connsiteY9" fmla="*/ 963561 h 97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052" h="973393">
                <a:moveTo>
                  <a:pt x="0" y="973393"/>
                </a:moveTo>
                <a:lnTo>
                  <a:pt x="0" y="570271"/>
                </a:lnTo>
                <a:lnTo>
                  <a:pt x="265471" y="570271"/>
                </a:lnTo>
                <a:lnTo>
                  <a:pt x="265471" y="216309"/>
                </a:lnTo>
                <a:lnTo>
                  <a:pt x="511278" y="216309"/>
                </a:lnTo>
                <a:lnTo>
                  <a:pt x="511278" y="0"/>
                </a:lnTo>
                <a:lnTo>
                  <a:pt x="796413" y="0"/>
                </a:lnTo>
                <a:lnTo>
                  <a:pt x="796413" y="619432"/>
                </a:lnTo>
                <a:lnTo>
                  <a:pt x="1052052" y="619432"/>
                </a:lnTo>
                <a:lnTo>
                  <a:pt x="1052052" y="963561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8225D59-0BC8-6191-6D9A-C20EB5C65C88}"/>
              </a:ext>
            </a:extLst>
          </p:cNvPr>
          <p:cNvCxnSpPr/>
          <p:nvPr/>
        </p:nvCxnSpPr>
        <p:spPr>
          <a:xfrm>
            <a:off x="403122" y="1455175"/>
            <a:ext cx="1966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265A89-0DF1-5EB1-B87B-F1DD19E408A9}"/>
              </a:ext>
            </a:extLst>
          </p:cNvPr>
          <p:cNvSpPr txBox="1"/>
          <p:nvPr/>
        </p:nvSpPr>
        <p:spPr>
          <a:xfrm>
            <a:off x="1684770" y="1575207"/>
            <a:ext cx="68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time</a:t>
            </a:r>
            <a:endParaRPr kumimoji="1" lang="ja-JP" altLang="en-US" b="1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48A7EAE-5D22-BE91-65FC-2F4D052B579B}"/>
              </a:ext>
            </a:extLst>
          </p:cNvPr>
          <p:cNvCxnSpPr/>
          <p:nvPr/>
        </p:nvCxnSpPr>
        <p:spPr>
          <a:xfrm>
            <a:off x="2969342" y="1455175"/>
            <a:ext cx="1966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E3D743-7B58-FC75-EE24-D081CB43E958}"/>
              </a:ext>
            </a:extLst>
          </p:cNvPr>
          <p:cNvSpPr txBox="1"/>
          <p:nvPr/>
        </p:nvSpPr>
        <p:spPr>
          <a:xfrm>
            <a:off x="4250990" y="1575207"/>
            <a:ext cx="68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time</a:t>
            </a:r>
            <a:endParaRPr kumimoji="1" lang="ja-JP" altLang="en-US" b="1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91FA603D-16A4-95DC-83BA-1F3478FCBA2A}"/>
              </a:ext>
            </a:extLst>
          </p:cNvPr>
          <p:cNvSpPr/>
          <p:nvPr/>
        </p:nvSpPr>
        <p:spPr>
          <a:xfrm>
            <a:off x="3421102" y="363671"/>
            <a:ext cx="1091904" cy="1101335"/>
          </a:xfrm>
          <a:custGeom>
            <a:avLst/>
            <a:gdLst>
              <a:gd name="connsiteX0" fmla="*/ 524 w 1091904"/>
              <a:gd name="connsiteY0" fmla="*/ 1101335 h 1101335"/>
              <a:gd name="connsiteX1" fmla="*/ 59517 w 1091904"/>
              <a:gd name="connsiteY1" fmla="*/ 599890 h 1101335"/>
              <a:gd name="connsiteX2" fmla="*/ 374150 w 1091904"/>
              <a:gd name="connsiteY2" fmla="*/ 668716 h 1101335"/>
              <a:gd name="connsiteX3" fmla="*/ 600292 w 1091904"/>
              <a:gd name="connsiteY3" fmla="*/ 123 h 1101335"/>
              <a:gd name="connsiteX4" fmla="*/ 816601 w 1091904"/>
              <a:gd name="connsiteY4" fmla="*/ 727710 h 1101335"/>
              <a:gd name="connsiteX5" fmla="*/ 1091904 w 1091904"/>
              <a:gd name="connsiteY5" fmla="*/ 1081671 h 110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904" h="1101335">
                <a:moveTo>
                  <a:pt x="524" y="1101335"/>
                </a:moveTo>
                <a:cubicBezTo>
                  <a:pt x="-1115" y="886664"/>
                  <a:pt x="-2754" y="671993"/>
                  <a:pt x="59517" y="599890"/>
                </a:cubicBezTo>
                <a:cubicBezTo>
                  <a:pt x="121788" y="527787"/>
                  <a:pt x="284021" y="768677"/>
                  <a:pt x="374150" y="668716"/>
                </a:cubicBezTo>
                <a:cubicBezTo>
                  <a:pt x="464279" y="568755"/>
                  <a:pt x="526550" y="-9709"/>
                  <a:pt x="600292" y="123"/>
                </a:cubicBezTo>
                <a:cubicBezTo>
                  <a:pt x="674034" y="9955"/>
                  <a:pt x="734666" y="547452"/>
                  <a:pt x="816601" y="727710"/>
                </a:cubicBezTo>
                <a:cubicBezTo>
                  <a:pt x="898536" y="907968"/>
                  <a:pt x="995220" y="994819"/>
                  <a:pt x="1091904" y="108167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5ABD6E0-8AE9-7FBB-CC5B-168153192831}"/>
              </a:ext>
            </a:extLst>
          </p:cNvPr>
          <p:cNvCxnSpPr>
            <a:cxnSpLocks/>
          </p:cNvCxnSpPr>
          <p:nvPr/>
        </p:nvCxnSpPr>
        <p:spPr>
          <a:xfrm>
            <a:off x="5638800" y="1455175"/>
            <a:ext cx="21493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0BA6F55C-D469-CA35-AAD4-6D3CA747327A}"/>
              </a:ext>
            </a:extLst>
          </p:cNvPr>
          <p:cNvSpPr/>
          <p:nvPr/>
        </p:nvSpPr>
        <p:spPr>
          <a:xfrm>
            <a:off x="5833226" y="922027"/>
            <a:ext cx="639097" cy="542980"/>
          </a:xfrm>
          <a:custGeom>
            <a:avLst/>
            <a:gdLst>
              <a:gd name="connsiteX0" fmla="*/ 0 w 639097"/>
              <a:gd name="connsiteY0" fmla="*/ 424411 h 424411"/>
              <a:gd name="connsiteX1" fmla="*/ 117987 w 639097"/>
              <a:gd name="connsiteY1" fmla="*/ 11457 h 424411"/>
              <a:gd name="connsiteX2" fmla="*/ 206478 w 639097"/>
              <a:gd name="connsiteY2" fmla="*/ 109779 h 424411"/>
              <a:gd name="connsiteX3" fmla="*/ 255639 w 639097"/>
              <a:gd name="connsiteY3" fmla="*/ 50786 h 424411"/>
              <a:gd name="connsiteX4" fmla="*/ 471949 w 639097"/>
              <a:gd name="connsiteY4" fmla="*/ 80282 h 424411"/>
              <a:gd name="connsiteX5" fmla="*/ 639097 w 639097"/>
              <a:gd name="connsiteY5" fmla="*/ 404747 h 42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097" h="424411">
                <a:moveTo>
                  <a:pt x="0" y="424411"/>
                </a:moveTo>
                <a:cubicBezTo>
                  <a:pt x="41787" y="244153"/>
                  <a:pt x="83574" y="63896"/>
                  <a:pt x="117987" y="11457"/>
                </a:cubicBezTo>
                <a:cubicBezTo>
                  <a:pt x="152400" y="-40982"/>
                  <a:pt x="183536" y="103224"/>
                  <a:pt x="206478" y="109779"/>
                </a:cubicBezTo>
                <a:cubicBezTo>
                  <a:pt x="229420" y="116334"/>
                  <a:pt x="211394" y="55702"/>
                  <a:pt x="255639" y="50786"/>
                </a:cubicBezTo>
                <a:cubicBezTo>
                  <a:pt x="299884" y="45870"/>
                  <a:pt x="408039" y="21288"/>
                  <a:pt x="471949" y="80282"/>
                </a:cubicBezTo>
                <a:cubicBezTo>
                  <a:pt x="535859" y="139275"/>
                  <a:pt x="587478" y="272011"/>
                  <a:pt x="639097" y="40474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D58BB7FC-3E76-E517-AB75-E36F59040D89}"/>
              </a:ext>
            </a:extLst>
          </p:cNvPr>
          <p:cNvSpPr/>
          <p:nvPr/>
        </p:nvSpPr>
        <p:spPr>
          <a:xfrm>
            <a:off x="6883564" y="922027"/>
            <a:ext cx="639097" cy="542980"/>
          </a:xfrm>
          <a:custGeom>
            <a:avLst/>
            <a:gdLst>
              <a:gd name="connsiteX0" fmla="*/ 0 w 639097"/>
              <a:gd name="connsiteY0" fmla="*/ 424411 h 424411"/>
              <a:gd name="connsiteX1" fmla="*/ 117987 w 639097"/>
              <a:gd name="connsiteY1" fmla="*/ 11457 h 424411"/>
              <a:gd name="connsiteX2" fmla="*/ 206478 w 639097"/>
              <a:gd name="connsiteY2" fmla="*/ 109779 h 424411"/>
              <a:gd name="connsiteX3" fmla="*/ 255639 w 639097"/>
              <a:gd name="connsiteY3" fmla="*/ 50786 h 424411"/>
              <a:gd name="connsiteX4" fmla="*/ 471949 w 639097"/>
              <a:gd name="connsiteY4" fmla="*/ 80282 h 424411"/>
              <a:gd name="connsiteX5" fmla="*/ 639097 w 639097"/>
              <a:gd name="connsiteY5" fmla="*/ 404747 h 42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097" h="424411">
                <a:moveTo>
                  <a:pt x="0" y="424411"/>
                </a:moveTo>
                <a:cubicBezTo>
                  <a:pt x="41787" y="244153"/>
                  <a:pt x="83574" y="63896"/>
                  <a:pt x="117987" y="11457"/>
                </a:cubicBezTo>
                <a:cubicBezTo>
                  <a:pt x="152400" y="-40982"/>
                  <a:pt x="183536" y="103224"/>
                  <a:pt x="206478" y="109779"/>
                </a:cubicBezTo>
                <a:cubicBezTo>
                  <a:pt x="229420" y="116334"/>
                  <a:pt x="211394" y="55702"/>
                  <a:pt x="255639" y="50786"/>
                </a:cubicBezTo>
                <a:cubicBezTo>
                  <a:pt x="299884" y="45870"/>
                  <a:pt x="408039" y="21288"/>
                  <a:pt x="471949" y="80282"/>
                </a:cubicBezTo>
                <a:cubicBezTo>
                  <a:pt x="535859" y="139275"/>
                  <a:pt x="587478" y="272011"/>
                  <a:pt x="639097" y="40474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21B1528-F63E-9531-3E7C-55B4E316A845}"/>
              </a:ext>
            </a:extLst>
          </p:cNvPr>
          <p:cNvSpPr txBox="1"/>
          <p:nvPr/>
        </p:nvSpPr>
        <p:spPr>
          <a:xfrm>
            <a:off x="7103328" y="1634532"/>
            <a:ext cx="68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time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80927B-B730-3495-B5CB-F27206292D9E}"/>
              </a:ext>
            </a:extLst>
          </p:cNvPr>
          <p:cNvSpPr txBox="1"/>
          <p:nvPr/>
        </p:nvSpPr>
        <p:spPr>
          <a:xfrm>
            <a:off x="5971063" y="4684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B70BC91-C0C4-A74D-8645-A11D281AF762}"/>
              </a:ext>
            </a:extLst>
          </p:cNvPr>
          <p:cNvSpPr txBox="1"/>
          <p:nvPr/>
        </p:nvSpPr>
        <p:spPr>
          <a:xfrm>
            <a:off x="6497765" y="4684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1668536-9D05-55B7-4951-57808E5C11C1}"/>
              </a:ext>
            </a:extLst>
          </p:cNvPr>
          <p:cNvSpPr txBox="1"/>
          <p:nvPr/>
        </p:nvSpPr>
        <p:spPr>
          <a:xfrm>
            <a:off x="7018397" y="4684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7069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9BFCC6-A76D-61D2-644D-377F902F9BE7}"/>
              </a:ext>
            </a:extLst>
          </p:cNvPr>
          <p:cNvSpPr txBox="1"/>
          <p:nvPr/>
        </p:nvSpPr>
        <p:spPr>
          <a:xfrm>
            <a:off x="738519" y="-758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アナログ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F308A5-D66F-8370-9959-C0E188E661C1}"/>
              </a:ext>
            </a:extLst>
          </p:cNvPr>
          <p:cNvSpPr txBox="1"/>
          <p:nvPr/>
        </p:nvSpPr>
        <p:spPr>
          <a:xfrm>
            <a:off x="3264934" y="-7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/>
              <a:t>デジタル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48A7EAE-5D22-BE91-65FC-2F4D052B579B}"/>
              </a:ext>
            </a:extLst>
          </p:cNvPr>
          <p:cNvCxnSpPr/>
          <p:nvPr/>
        </p:nvCxnSpPr>
        <p:spPr>
          <a:xfrm>
            <a:off x="297313" y="1455175"/>
            <a:ext cx="1966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E3D743-7B58-FC75-EE24-D081CB43E958}"/>
              </a:ext>
            </a:extLst>
          </p:cNvPr>
          <p:cNvSpPr txBox="1"/>
          <p:nvPr/>
        </p:nvSpPr>
        <p:spPr>
          <a:xfrm>
            <a:off x="1578961" y="1575207"/>
            <a:ext cx="68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time</a:t>
            </a:r>
            <a:endParaRPr kumimoji="1" lang="ja-JP" altLang="en-US" b="1" dirty="0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C5C5041-1096-0E82-5088-1E2A5BBD4E62}"/>
              </a:ext>
            </a:extLst>
          </p:cNvPr>
          <p:cNvSpPr/>
          <p:nvPr/>
        </p:nvSpPr>
        <p:spPr>
          <a:xfrm>
            <a:off x="711200" y="579116"/>
            <a:ext cx="680720" cy="883924"/>
          </a:xfrm>
          <a:custGeom>
            <a:avLst/>
            <a:gdLst>
              <a:gd name="connsiteX0" fmla="*/ 0 w 680720"/>
              <a:gd name="connsiteY0" fmla="*/ 883924 h 883924"/>
              <a:gd name="connsiteX1" fmla="*/ 314960 w 680720"/>
              <a:gd name="connsiteY1" fmla="*/ 4 h 883924"/>
              <a:gd name="connsiteX2" fmla="*/ 680720 w 680720"/>
              <a:gd name="connsiteY2" fmla="*/ 873764 h 88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720" h="883924">
                <a:moveTo>
                  <a:pt x="0" y="883924"/>
                </a:moveTo>
                <a:cubicBezTo>
                  <a:pt x="100753" y="442810"/>
                  <a:pt x="201507" y="1697"/>
                  <a:pt x="314960" y="4"/>
                </a:cubicBezTo>
                <a:cubicBezTo>
                  <a:pt x="428413" y="-1689"/>
                  <a:pt x="554566" y="436037"/>
                  <a:pt x="680720" y="87376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A2630B7-BEB0-2FD1-D47E-BFD97DB17049}"/>
              </a:ext>
            </a:extLst>
          </p:cNvPr>
          <p:cNvCxnSpPr/>
          <p:nvPr/>
        </p:nvCxnSpPr>
        <p:spPr>
          <a:xfrm>
            <a:off x="718199" y="568956"/>
            <a:ext cx="6534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F491BA-43E1-3BF6-8E22-693E9204BDBD}"/>
              </a:ext>
            </a:extLst>
          </p:cNvPr>
          <p:cNvSpPr txBox="1"/>
          <p:nvPr/>
        </p:nvSpPr>
        <p:spPr>
          <a:xfrm>
            <a:off x="1371600" y="39286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100</a:t>
            </a:r>
            <a:endParaRPr kumimoji="1" lang="ja-JP" altLang="en-US" b="1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772C2D5-4E91-287A-6BAD-4C2D1221CF62}"/>
              </a:ext>
            </a:extLst>
          </p:cNvPr>
          <p:cNvCxnSpPr/>
          <p:nvPr/>
        </p:nvCxnSpPr>
        <p:spPr>
          <a:xfrm>
            <a:off x="3048000" y="1455175"/>
            <a:ext cx="1966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2B3D57E-42DC-ADAE-2F49-A8C40EEB10A9}"/>
              </a:ext>
            </a:extLst>
          </p:cNvPr>
          <p:cNvSpPr/>
          <p:nvPr/>
        </p:nvSpPr>
        <p:spPr>
          <a:xfrm>
            <a:off x="3215884" y="1026160"/>
            <a:ext cx="190500" cy="429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07E5092-4E7B-F688-A291-0903961411DB}"/>
              </a:ext>
            </a:extLst>
          </p:cNvPr>
          <p:cNvSpPr/>
          <p:nvPr/>
        </p:nvSpPr>
        <p:spPr>
          <a:xfrm>
            <a:off x="3406384" y="1026160"/>
            <a:ext cx="190500" cy="429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28D855C-B839-D094-4C21-2C6EEFD49070}"/>
              </a:ext>
            </a:extLst>
          </p:cNvPr>
          <p:cNvSpPr/>
          <p:nvPr/>
        </p:nvSpPr>
        <p:spPr>
          <a:xfrm>
            <a:off x="3959080" y="1026160"/>
            <a:ext cx="190500" cy="429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BE0401-6535-700A-D2AE-AB63B6018971}"/>
              </a:ext>
            </a:extLst>
          </p:cNvPr>
          <p:cNvSpPr txBox="1"/>
          <p:nvPr/>
        </p:nvSpPr>
        <p:spPr>
          <a:xfrm>
            <a:off x="3236541" y="694709"/>
            <a:ext cx="133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1A2B4E-F559-B9A7-59F7-D07DAC9DB1B5}"/>
              </a:ext>
            </a:extLst>
          </p:cNvPr>
          <p:cNvSpPr txBox="1"/>
          <p:nvPr/>
        </p:nvSpPr>
        <p:spPr>
          <a:xfrm>
            <a:off x="3426746" y="694709"/>
            <a:ext cx="133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177F279-9C40-E28C-B80A-028E9F29603B}"/>
              </a:ext>
            </a:extLst>
          </p:cNvPr>
          <p:cNvSpPr txBox="1"/>
          <p:nvPr/>
        </p:nvSpPr>
        <p:spPr>
          <a:xfrm>
            <a:off x="3616951" y="694709"/>
            <a:ext cx="133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046B4B-D7F2-A88B-A7B9-8FE9499417EC}"/>
              </a:ext>
            </a:extLst>
          </p:cNvPr>
          <p:cNvSpPr txBox="1"/>
          <p:nvPr/>
        </p:nvSpPr>
        <p:spPr>
          <a:xfrm>
            <a:off x="3807156" y="694709"/>
            <a:ext cx="133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B0D3456-04C0-CFC7-D8C8-67F891123322}"/>
              </a:ext>
            </a:extLst>
          </p:cNvPr>
          <p:cNvSpPr txBox="1"/>
          <p:nvPr/>
        </p:nvSpPr>
        <p:spPr>
          <a:xfrm>
            <a:off x="3997361" y="694709"/>
            <a:ext cx="133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F4FED37-E601-98EB-AB7C-DFC44879901D}"/>
              </a:ext>
            </a:extLst>
          </p:cNvPr>
          <p:cNvSpPr txBox="1"/>
          <p:nvPr/>
        </p:nvSpPr>
        <p:spPr>
          <a:xfrm>
            <a:off x="4187566" y="694709"/>
            <a:ext cx="133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405275-7EE0-F816-1CC8-F0364F230631}"/>
              </a:ext>
            </a:extLst>
          </p:cNvPr>
          <p:cNvSpPr txBox="1"/>
          <p:nvPr/>
        </p:nvSpPr>
        <p:spPr>
          <a:xfrm>
            <a:off x="4377770" y="694709"/>
            <a:ext cx="133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b="1" dirty="0"/>
              <a:t>0</a:t>
            </a:r>
            <a:endParaRPr kumimoji="1" lang="ja-JP" altLang="en-US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EF8250E-A165-6EDB-5BB8-E5A9D803D377}"/>
              </a:ext>
            </a:extLst>
          </p:cNvPr>
          <p:cNvSpPr txBox="1"/>
          <p:nvPr/>
        </p:nvSpPr>
        <p:spPr>
          <a:xfrm>
            <a:off x="4372930" y="1575207"/>
            <a:ext cx="68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time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2205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 kumimoji="1" sz="2400" b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52</Words>
  <Application>Microsoft Office PowerPoint</Application>
  <PresentationFormat>ワイド画面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大津 雄一郎</dc:creator>
  <cp:lastModifiedBy>大津 雄一郎</cp:lastModifiedBy>
  <cp:revision>4</cp:revision>
  <dcterms:created xsi:type="dcterms:W3CDTF">2022-10-29T14:37:55Z</dcterms:created>
  <dcterms:modified xsi:type="dcterms:W3CDTF">2022-10-30T07:23:25Z</dcterms:modified>
</cp:coreProperties>
</file>