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F9997-F97E-7FAD-D783-653492F7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7545BE-FA26-1FB9-F105-A9E4D175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49B88-44E3-FE48-F0AF-CE85D9F0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2B949-C362-C9B4-72E4-E26CCE36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CA8B39-00B1-7725-02FF-ED88814A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68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5B516-AD8D-8534-E4A7-3D97907C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2CE9AE-AC01-1995-98F4-9A95F7869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833964-9BF9-A6B4-4470-8EA1B442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1CECF-F4C0-FBA7-F6A2-8069C4BF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876207-8C43-A92E-D3DD-9865F80A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5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E84B4E-0833-D4D4-4489-351AA97CC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9EC73A-F16E-7B9F-B598-0020F2EA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9F0454-066F-9319-3783-FC210707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91261-7A37-3A71-5510-2CD6253D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CA446-9C10-1C35-7934-4B266F6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98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99AEA-1CF3-E928-684C-A39A1E5E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4BE8BE-54C1-C47F-CEC4-D8C7EEEA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EFFD9-D03F-FBC8-ED3E-0FDAC1D5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E7C4F2-98F8-40C4-4F03-AF093F37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D98BE-7AEA-6976-2D0B-AEBAFC27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AF36B-39C3-2B93-B02A-006ABBEF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892DED-B231-8463-0270-7313D3A51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391320-E0C9-7EA7-FD45-FFDC605F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FA077-C0F4-E099-57AC-675EC49E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62263-A061-D3A6-4D14-CC933756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59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CBD62-E8E3-E5E7-03FD-DF52C098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652BE-7B4F-77DF-9D9E-85CDDA3A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D91449-EB8C-E36F-3372-739CF9C48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910C69-B9C8-0686-8878-72E6D40E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B2BC54-28D6-1CFC-D6E1-A2420E8E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E422C3-DDB3-FCA2-93AC-A4380E92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17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90B0A-29FA-6F61-C049-F8B4C19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DFAAD-3A42-2ACC-02BD-CB84E12D5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BD2912-2764-BB77-C117-04D2D110C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1CB4F4-CD76-D97C-E030-9C72D7B38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C2EDD4-BDFB-04DC-9753-76C03264B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518BED-AADB-2D6E-ADFE-FDB3EF89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20EB48-8A85-17DB-4097-8E45A3E1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0DF1-EC5B-DD43-0EC3-DE5D4A3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79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BC09C-8808-779B-92ED-7E447F0A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FF0965-96C3-F7CE-15A8-90598F88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22BC3C-4CF3-F664-ECCB-D2E73ABF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4E6DF9-673D-95F9-98CC-15FD08F5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92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0F957B-FE1C-3020-343A-BA275D28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C6050A-7766-1C37-D5FC-09B7C10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1AEE4E-5D30-1CAC-8D98-11D205DD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98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B53C5-6E97-6A3C-7040-3C462277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B6F6F-854D-83EA-4BEE-34149751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F22EBB-A75D-BDB3-369B-A2D965FB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6A5F5-A336-0B21-3794-DDD7F40E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B445-6FF2-6617-B166-6D969C89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4DF291-D0A9-C5DA-2523-0E4BEEB2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8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E6729-D305-2300-6E23-867C9789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BAF775-6141-6C44-5838-4F53A2250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861E6-EECC-4649-596F-A34F374FB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73D159-8CDB-4335-9C51-A6C8F32A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37621A-9989-7027-0F05-0998BAA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C85F01-748B-7FC8-F201-6D64042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7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315411-3F0D-8215-65D1-CF086272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D9BF38-6927-239F-D975-79253BAF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691CF1-F841-82BC-C52B-8B446128F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276F-580B-4426-8DCB-0A124A64F7E5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5597E-B8DB-A435-9F1A-9A2CB950C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B8F54D-0BE7-78FD-29C2-1D14BDE46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09F5-584A-4D2A-9512-CEA6355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36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400D64-8428-B512-A663-311DE4E0E845}"/>
              </a:ext>
            </a:extLst>
          </p:cNvPr>
          <p:cNvSpPr/>
          <p:nvPr/>
        </p:nvSpPr>
        <p:spPr>
          <a:xfrm>
            <a:off x="0" y="0"/>
            <a:ext cx="5915609" cy="4422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8AB86963-00C6-6A6F-6B04-FE0B5B2F5BF9}"/>
              </a:ext>
            </a:extLst>
          </p:cNvPr>
          <p:cNvSpPr/>
          <p:nvPr/>
        </p:nvSpPr>
        <p:spPr>
          <a:xfrm rot="10138109">
            <a:off x="1486653" y="206335"/>
            <a:ext cx="605289" cy="929635"/>
          </a:xfrm>
          <a:custGeom>
            <a:avLst/>
            <a:gdLst>
              <a:gd name="connsiteX0" fmla="*/ 314325 w 1257300"/>
              <a:gd name="connsiteY0" fmla="*/ 19050 h 1847850"/>
              <a:gd name="connsiteX1" fmla="*/ 0 w 1257300"/>
              <a:gd name="connsiteY1" fmla="*/ 1847850 h 1847850"/>
              <a:gd name="connsiteX2" fmla="*/ 1257300 w 1257300"/>
              <a:gd name="connsiteY2" fmla="*/ 0 h 1847850"/>
              <a:gd name="connsiteX0" fmla="*/ 314325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314325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314325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25077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199241 w 1412802"/>
              <a:gd name="connsiteY0" fmla="*/ 9719 h 1838519"/>
              <a:gd name="connsiteX1" fmla="*/ 174164 w 1412802"/>
              <a:gd name="connsiteY1" fmla="*/ 1838519 h 1838519"/>
              <a:gd name="connsiteX2" fmla="*/ 1412802 w 1412802"/>
              <a:gd name="connsiteY2" fmla="*/ 0 h 1838519"/>
              <a:gd name="connsiteX0" fmla="*/ 277020 w 1490581"/>
              <a:gd name="connsiteY0" fmla="*/ 9719 h 1838519"/>
              <a:gd name="connsiteX1" fmla="*/ 251943 w 1490581"/>
              <a:gd name="connsiteY1" fmla="*/ 1838519 h 1838519"/>
              <a:gd name="connsiteX2" fmla="*/ 1490581 w 1490581"/>
              <a:gd name="connsiteY2" fmla="*/ 0 h 1838519"/>
              <a:gd name="connsiteX0" fmla="*/ 277020 w 1490581"/>
              <a:gd name="connsiteY0" fmla="*/ 9719 h 1838519"/>
              <a:gd name="connsiteX1" fmla="*/ 251943 w 1490581"/>
              <a:gd name="connsiteY1" fmla="*/ 1838519 h 1838519"/>
              <a:gd name="connsiteX2" fmla="*/ 1490581 w 1490581"/>
              <a:gd name="connsiteY2" fmla="*/ 0 h 1838519"/>
              <a:gd name="connsiteX0" fmla="*/ 161200 w 1788023"/>
              <a:gd name="connsiteY0" fmla="*/ 0 h 1890040"/>
              <a:gd name="connsiteX1" fmla="*/ 549385 w 1788023"/>
              <a:gd name="connsiteY1" fmla="*/ 1890040 h 1890040"/>
              <a:gd name="connsiteX2" fmla="*/ 1788023 w 1788023"/>
              <a:gd name="connsiteY2" fmla="*/ 51521 h 1890040"/>
              <a:gd name="connsiteX0" fmla="*/ 186846 w 1813669"/>
              <a:gd name="connsiteY0" fmla="*/ 0 h 1890040"/>
              <a:gd name="connsiteX1" fmla="*/ 575031 w 1813669"/>
              <a:gd name="connsiteY1" fmla="*/ 1890040 h 1890040"/>
              <a:gd name="connsiteX2" fmla="*/ 1813669 w 1813669"/>
              <a:gd name="connsiteY2" fmla="*/ 51521 h 1890040"/>
              <a:gd name="connsiteX0" fmla="*/ 186846 w 1416808"/>
              <a:gd name="connsiteY0" fmla="*/ 0 h 1890040"/>
              <a:gd name="connsiteX1" fmla="*/ 575031 w 1416808"/>
              <a:gd name="connsiteY1" fmla="*/ 1890040 h 1890040"/>
              <a:gd name="connsiteX2" fmla="*/ 1416807 w 1416808"/>
              <a:gd name="connsiteY2" fmla="*/ 302715 h 1890040"/>
              <a:gd name="connsiteX0" fmla="*/ 186846 w 1416808"/>
              <a:gd name="connsiteY0" fmla="*/ 0 h 1890040"/>
              <a:gd name="connsiteX1" fmla="*/ 575031 w 1416808"/>
              <a:gd name="connsiteY1" fmla="*/ 1890040 h 1890040"/>
              <a:gd name="connsiteX2" fmla="*/ 1416807 w 1416808"/>
              <a:gd name="connsiteY2" fmla="*/ 302715 h 1890040"/>
              <a:gd name="connsiteX0" fmla="*/ 186846 w 1230613"/>
              <a:gd name="connsiteY0" fmla="*/ 0 h 1890040"/>
              <a:gd name="connsiteX1" fmla="*/ 575031 w 1230613"/>
              <a:gd name="connsiteY1" fmla="*/ 1890040 h 1890040"/>
              <a:gd name="connsiteX2" fmla="*/ 1230613 w 1230613"/>
              <a:gd name="connsiteY2" fmla="*/ 266416 h 1890040"/>
              <a:gd name="connsiteX0" fmla="*/ 186846 w 1230613"/>
              <a:gd name="connsiteY0" fmla="*/ 0 h 1890040"/>
              <a:gd name="connsiteX1" fmla="*/ 575031 w 1230613"/>
              <a:gd name="connsiteY1" fmla="*/ 1890040 h 1890040"/>
              <a:gd name="connsiteX2" fmla="*/ 1230613 w 1230613"/>
              <a:gd name="connsiteY2" fmla="*/ 266416 h 189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0613" h="1890040">
                <a:moveTo>
                  <a:pt x="186846" y="0"/>
                </a:moveTo>
                <a:cubicBezTo>
                  <a:pt x="-250721" y="581608"/>
                  <a:pt x="163848" y="1270062"/>
                  <a:pt x="575031" y="1890040"/>
                </a:cubicBezTo>
                <a:cubicBezTo>
                  <a:pt x="574253" y="1171454"/>
                  <a:pt x="680683" y="897212"/>
                  <a:pt x="1230613" y="266416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42CD3C58-131F-AFE5-68D5-3733A299A68F}"/>
              </a:ext>
            </a:extLst>
          </p:cNvPr>
          <p:cNvSpPr/>
          <p:nvPr/>
        </p:nvSpPr>
        <p:spPr>
          <a:xfrm rot="16200000" flipV="1">
            <a:off x="1063120" y="2029423"/>
            <a:ext cx="564566" cy="813836"/>
          </a:xfrm>
          <a:custGeom>
            <a:avLst/>
            <a:gdLst>
              <a:gd name="connsiteX0" fmla="*/ 314325 w 1257300"/>
              <a:gd name="connsiteY0" fmla="*/ 19050 h 1847850"/>
              <a:gd name="connsiteX1" fmla="*/ 0 w 1257300"/>
              <a:gd name="connsiteY1" fmla="*/ 1847850 h 1847850"/>
              <a:gd name="connsiteX2" fmla="*/ 1257300 w 1257300"/>
              <a:gd name="connsiteY2" fmla="*/ 0 h 1847850"/>
              <a:gd name="connsiteX0" fmla="*/ 314325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314325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314325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25077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199241 w 1412802"/>
              <a:gd name="connsiteY0" fmla="*/ 9719 h 1838519"/>
              <a:gd name="connsiteX1" fmla="*/ 174164 w 1412802"/>
              <a:gd name="connsiteY1" fmla="*/ 1838519 h 1838519"/>
              <a:gd name="connsiteX2" fmla="*/ 1412802 w 1412802"/>
              <a:gd name="connsiteY2" fmla="*/ 0 h 1838519"/>
              <a:gd name="connsiteX0" fmla="*/ 277020 w 1490581"/>
              <a:gd name="connsiteY0" fmla="*/ 9719 h 1838519"/>
              <a:gd name="connsiteX1" fmla="*/ 251943 w 1490581"/>
              <a:gd name="connsiteY1" fmla="*/ 1838519 h 1838519"/>
              <a:gd name="connsiteX2" fmla="*/ 1490581 w 1490581"/>
              <a:gd name="connsiteY2" fmla="*/ 0 h 1838519"/>
              <a:gd name="connsiteX0" fmla="*/ 277020 w 1490581"/>
              <a:gd name="connsiteY0" fmla="*/ 9719 h 1838519"/>
              <a:gd name="connsiteX1" fmla="*/ 251943 w 1490581"/>
              <a:gd name="connsiteY1" fmla="*/ 1838519 h 1838519"/>
              <a:gd name="connsiteX2" fmla="*/ 1490581 w 1490581"/>
              <a:gd name="connsiteY2" fmla="*/ 0 h 1838519"/>
              <a:gd name="connsiteX0" fmla="*/ 161200 w 1788023"/>
              <a:gd name="connsiteY0" fmla="*/ 0 h 1890040"/>
              <a:gd name="connsiteX1" fmla="*/ 549385 w 1788023"/>
              <a:gd name="connsiteY1" fmla="*/ 1890040 h 1890040"/>
              <a:gd name="connsiteX2" fmla="*/ 1788023 w 1788023"/>
              <a:gd name="connsiteY2" fmla="*/ 51521 h 1890040"/>
              <a:gd name="connsiteX0" fmla="*/ 186846 w 1813669"/>
              <a:gd name="connsiteY0" fmla="*/ 0 h 1890040"/>
              <a:gd name="connsiteX1" fmla="*/ 575031 w 1813669"/>
              <a:gd name="connsiteY1" fmla="*/ 1890040 h 1890040"/>
              <a:gd name="connsiteX2" fmla="*/ 1813669 w 1813669"/>
              <a:gd name="connsiteY2" fmla="*/ 51521 h 1890040"/>
              <a:gd name="connsiteX0" fmla="*/ 186846 w 1416808"/>
              <a:gd name="connsiteY0" fmla="*/ 0 h 1890040"/>
              <a:gd name="connsiteX1" fmla="*/ 575031 w 1416808"/>
              <a:gd name="connsiteY1" fmla="*/ 1890040 h 1890040"/>
              <a:gd name="connsiteX2" fmla="*/ 1416807 w 1416808"/>
              <a:gd name="connsiteY2" fmla="*/ 302715 h 1890040"/>
              <a:gd name="connsiteX0" fmla="*/ 186846 w 1416808"/>
              <a:gd name="connsiteY0" fmla="*/ 0 h 1890040"/>
              <a:gd name="connsiteX1" fmla="*/ 575031 w 1416808"/>
              <a:gd name="connsiteY1" fmla="*/ 1890040 h 1890040"/>
              <a:gd name="connsiteX2" fmla="*/ 1416807 w 1416808"/>
              <a:gd name="connsiteY2" fmla="*/ 302715 h 1890040"/>
              <a:gd name="connsiteX0" fmla="*/ 186846 w 1230613"/>
              <a:gd name="connsiteY0" fmla="*/ 0 h 1890040"/>
              <a:gd name="connsiteX1" fmla="*/ 575031 w 1230613"/>
              <a:gd name="connsiteY1" fmla="*/ 1890040 h 1890040"/>
              <a:gd name="connsiteX2" fmla="*/ 1230613 w 1230613"/>
              <a:gd name="connsiteY2" fmla="*/ 266416 h 1890040"/>
              <a:gd name="connsiteX0" fmla="*/ 186846 w 1230613"/>
              <a:gd name="connsiteY0" fmla="*/ 0 h 1890040"/>
              <a:gd name="connsiteX1" fmla="*/ 575031 w 1230613"/>
              <a:gd name="connsiteY1" fmla="*/ 1890040 h 1890040"/>
              <a:gd name="connsiteX2" fmla="*/ 1230613 w 1230613"/>
              <a:gd name="connsiteY2" fmla="*/ 266416 h 1890040"/>
              <a:gd name="connsiteX0" fmla="*/ 51194 w 1094961"/>
              <a:gd name="connsiteY0" fmla="*/ 0 h 1890040"/>
              <a:gd name="connsiteX1" fmla="*/ 439379 w 1094961"/>
              <a:gd name="connsiteY1" fmla="*/ 1890040 h 1890040"/>
              <a:gd name="connsiteX2" fmla="*/ 1094961 w 1094961"/>
              <a:gd name="connsiteY2" fmla="*/ 266416 h 1890040"/>
              <a:gd name="connsiteX0" fmla="*/ 46273 w 1121025"/>
              <a:gd name="connsiteY0" fmla="*/ 0 h 1797087"/>
              <a:gd name="connsiteX1" fmla="*/ 465443 w 1121025"/>
              <a:gd name="connsiteY1" fmla="*/ 1797087 h 1797087"/>
              <a:gd name="connsiteX2" fmla="*/ 1121025 w 1121025"/>
              <a:gd name="connsiteY2" fmla="*/ 173463 h 1797087"/>
              <a:gd name="connsiteX0" fmla="*/ 42079 w 1147815"/>
              <a:gd name="connsiteY0" fmla="*/ 0 h 1642165"/>
              <a:gd name="connsiteX1" fmla="*/ 492233 w 1147815"/>
              <a:gd name="connsiteY1" fmla="*/ 1642165 h 1642165"/>
              <a:gd name="connsiteX2" fmla="*/ 1147815 w 1147815"/>
              <a:gd name="connsiteY2" fmla="*/ 18541 h 1642165"/>
              <a:gd name="connsiteX0" fmla="*/ 42079 w 1147819"/>
              <a:gd name="connsiteY0" fmla="*/ 12445 h 1654610"/>
              <a:gd name="connsiteX1" fmla="*/ 492233 w 1147819"/>
              <a:gd name="connsiteY1" fmla="*/ 1654610 h 1654610"/>
              <a:gd name="connsiteX2" fmla="*/ 1147820 w 1147819"/>
              <a:gd name="connsiteY2" fmla="*/ 1 h 165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819" h="1654610">
                <a:moveTo>
                  <a:pt x="42079" y="12445"/>
                </a:moveTo>
                <a:cubicBezTo>
                  <a:pt x="-85644" y="635366"/>
                  <a:pt x="81050" y="1034632"/>
                  <a:pt x="492233" y="1654610"/>
                </a:cubicBezTo>
                <a:cubicBezTo>
                  <a:pt x="491455" y="936024"/>
                  <a:pt x="597890" y="630797"/>
                  <a:pt x="1147820" y="1"/>
                </a:cubicBezTo>
              </a:path>
            </a:pathLst>
          </a:custGeom>
          <a:solidFill>
            <a:schemeClr val="bg1"/>
          </a:solidFill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1907D90-246D-8489-0062-E8F513774BB8}"/>
              </a:ext>
            </a:extLst>
          </p:cNvPr>
          <p:cNvCxnSpPr/>
          <p:nvPr/>
        </p:nvCxnSpPr>
        <p:spPr>
          <a:xfrm>
            <a:off x="1748657" y="151384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0E56C85-5D44-380D-506E-C5B7E5E22560}"/>
              </a:ext>
            </a:extLst>
          </p:cNvPr>
          <p:cNvSpPr/>
          <p:nvPr/>
        </p:nvSpPr>
        <p:spPr>
          <a:xfrm rot="5400000" flipH="1" flipV="1">
            <a:off x="2988440" y="2029423"/>
            <a:ext cx="564566" cy="813836"/>
          </a:xfrm>
          <a:custGeom>
            <a:avLst/>
            <a:gdLst>
              <a:gd name="connsiteX0" fmla="*/ 314325 w 1257300"/>
              <a:gd name="connsiteY0" fmla="*/ 19050 h 1847850"/>
              <a:gd name="connsiteX1" fmla="*/ 0 w 1257300"/>
              <a:gd name="connsiteY1" fmla="*/ 1847850 h 1847850"/>
              <a:gd name="connsiteX2" fmla="*/ 1257300 w 1257300"/>
              <a:gd name="connsiteY2" fmla="*/ 0 h 1847850"/>
              <a:gd name="connsiteX0" fmla="*/ 314325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314325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314325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25077 w 1238638"/>
              <a:gd name="connsiteY0" fmla="*/ 9719 h 1838519"/>
              <a:gd name="connsiteX1" fmla="*/ 0 w 1238638"/>
              <a:gd name="connsiteY1" fmla="*/ 1838519 h 1838519"/>
              <a:gd name="connsiteX2" fmla="*/ 1238638 w 1238638"/>
              <a:gd name="connsiteY2" fmla="*/ 0 h 1838519"/>
              <a:gd name="connsiteX0" fmla="*/ 199241 w 1412802"/>
              <a:gd name="connsiteY0" fmla="*/ 9719 h 1838519"/>
              <a:gd name="connsiteX1" fmla="*/ 174164 w 1412802"/>
              <a:gd name="connsiteY1" fmla="*/ 1838519 h 1838519"/>
              <a:gd name="connsiteX2" fmla="*/ 1412802 w 1412802"/>
              <a:gd name="connsiteY2" fmla="*/ 0 h 1838519"/>
              <a:gd name="connsiteX0" fmla="*/ 277020 w 1490581"/>
              <a:gd name="connsiteY0" fmla="*/ 9719 h 1838519"/>
              <a:gd name="connsiteX1" fmla="*/ 251943 w 1490581"/>
              <a:gd name="connsiteY1" fmla="*/ 1838519 h 1838519"/>
              <a:gd name="connsiteX2" fmla="*/ 1490581 w 1490581"/>
              <a:gd name="connsiteY2" fmla="*/ 0 h 1838519"/>
              <a:gd name="connsiteX0" fmla="*/ 277020 w 1490581"/>
              <a:gd name="connsiteY0" fmla="*/ 9719 h 1838519"/>
              <a:gd name="connsiteX1" fmla="*/ 251943 w 1490581"/>
              <a:gd name="connsiteY1" fmla="*/ 1838519 h 1838519"/>
              <a:gd name="connsiteX2" fmla="*/ 1490581 w 1490581"/>
              <a:gd name="connsiteY2" fmla="*/ 0 h 1838519"/>
              <a:gd name="connsiteX0" fmla="*/ 161200 w 1788023"/>
              <a:gd name="connsiteY0" fmla="*/ 0 h 1890040"/>
              <a:gd name="connsiteX1" fmla="*/ 549385 w 1788023"/>
              <a:gd name="connsiteY1" fmla="*/ 1890040 h 1890040"/>
              <a:gd name="connsiteX2" fmla="*/ 1788023 w 1788023"/>
              <a:gd name="connsiteY2" fmla="*/ 51521 h 1890040"/>
              <a:gd name="connsiteX0" fmla="*/ 186846 w 1813669"/>
              <a:gd name="connsiteY0" fmla="*/ 0 h 1890040"/>
              <a:gd name="connsiteX1" fmla="*/ 575031 w 1813669"/>
              <a:gd name="connsiteY1" fmla="*/ 1890040 h 1890040"/>
              <a:gd name="connsiteX2" fmla="*/ 1813669 w 1813669"/>
              <a:gd name="connsiteY2" fmla="*/ 51521 h 1890040"/>
              <a:gd name="connsiteX0" fmla="*/ 186846 w 1416808"/>
              <a:gd name="connsiteY0" fmla="*/ 0 h 1890040"/>
              <a:gd name="connsiteX1" fmla="*/ 575031 w 1416808"/>
              <a:gd name="connsiteY1" fmla="*/ 1890040 h 1890040"/>
              <a:gd name="connsiteX2" fmla="*/ 1416807 w 1416808"/>
              <a:gd name="connsiteY2" fmla="*/ 302715 h 1890040"/>
              <a:gd name="connsiteX0" fmla="*/ 186846 w 1416808"/>
              <a:gd name="connsiteY0" fmla="*/ 0 h 1890040"/>
              <a:gd name="connsiteX1" fmla="*/ 575031 w 1416808"/>
              <a:gd name="connsiteY1" fmla="*/ 1890040 h 1890040"/>
              <a:gd name="connsiteX2" fmla="*/ 1416807 w 1416808"/>
              <a:gd name="connsiteY2" fmla="*/ 302715 h 1890040"/>
              <a:gd name="connsiteX0" fmla="*/ 186846 w 1230613"/>
              <a:gd name="connsiteY0" fmla="*/ 0 h 1890040"/>
              <a:gd name="connsiteX1" fmla="*/ 575031 w 1230613"/>
              <a:gd name="connsiteY1" fmla="*/ 1890040 h 1890040"/>
              <a:gd name="connsiteX2" fmla="*/ 1230613 w 1230613"/>
              <a:gd name="connsiteY2" fmla="*/ 266416 h 1890040"/>
              <a:gd name="connsiteX0" fmla="*/ 186846 w 1230613"/>
              <a:gd name="connsiteY0" fmla="*/ 0 h 1890040"/>
              <a:gd name="connsiteX1" fmla="*/ 575031 w 1230613"/>
              <a:gd name="connsiteY1" fmla="*/ 1890040 h 1890040"/>
              <a:gd name="connsiteX2" fmla="*/ 1230613 w 1230613"/>
              <a:gd name="connsiteY2" fmla="*/ 266416 h 1890040"/>
              <a:gd name="connsiteX0" fmla="*/ 51194 w 1094961"/>
              <a:gd name="connsiteY0" fmla="*/ 0 h 1890040"/>
              <a:gd name="connsiteX1" fmla="*/ 439379 w 1094961"/>
              <a:gd name="connsiteY1" fmla="*/ 1890040 h 1890040"/>
              <a:gd name="connsiteX2" fmla="*/ 1094961 w 1094961"/>
              <a:gd name="connsiteY2" fmla="*/ 266416 h 1890040"/>
              <a:gd name="connsiteX0" fmla="*/ 46273 w 1121025"/>
              <a:gd name="connsiteY0" fmla="*/ 0 h 1797087"/>
              <a:gd name="connsiteX1" fmla="*/ 465443 w 1121025"/>
              <a:gd name="connsiteY1" fmla="*/ 1797087 h 1797087"/>
              <a:gd name="connsiteX2" fmla="*/ 1121025 w 1121025"/>
              <a:gd name="connsiteY2" fmla="*/ 173463 h 1797087"/>
              <a:gd name="connsiteX0" fmla="*/ 42079 w 1147815"/>
              <a:gd name="connsiteY0" fmla="*/ 0 h 1642165"/>
              <a:gd name="connsiteX1" fmla="*/ 492233 w 1147815"/>
              <a:gd name="connsiteY1" fmla="*/ 1642165 h 1642165"/>
              <a:gd name="connsiteX2" fmla="*/ 1147815 w 1147815"/>
              <a:gd name="connsiteY2" fmla="*/ 18541 h 1642165"/>
              <a:gd name="connsiteX0" fmla="*/ 42079 w 1147819"/>
              <a:gd name="connsiteY0" fmla="*/ 12445 h 1654610"/>
              <a:gd name="connsiteX1" fmla="*/ 492233 w 1147819"/>
              <a:gd name="connsiteY1" fmla="*/ 1654610 h 1654610"/>
              <a:gd name="connsiteX2" fmla="*/ 1147820 w 1147819"/>
              <a:gd name="connsiteY2" fmla="*/ 1 h 165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819" h="1654610">
                <a:moveTo>
                  <a:pt x="42079" y="12445"/>
                </a:moveTo>
                <a:cubicBezTo>
                  <a:pt x="-85644" y="635366"/>
                  <a:pt x="81050" y="1034632"/>
                  <a:pt x="492233" y="1654610"/>
                </a:cubicBezTo>
                <a:cubicBezTo>
                  <a:pt x="491455" y="936024"/>
                  <a:pt x="597890" y="630797"/>
                  <a:pt x="1147820" y="1"/>
                </a:cubicBezTo>
              </a:path>
            </a:pathLst>
          </a:custGeom>
          <a:solidFill>
            <a:schemeClr val="bg1"/>
          </a:solidFill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237F028-3C92-D19A-7954-ED32BA1274B6}"/>
              </a:ext>
            </a:extLst>
          </p:cNvPr>
          <p:cNvCxnSpPr>
            <a:cxnSpLocks/>
          </p:cNvCxnSpPr>
          <p:nvPr/>
        </p:nvCxnSpPr>
        <p:spPr>
          <a:xfrm flipH="1" flipV="1">
            <a:off x="890705" y="1059660"/>
            <a:ext cx="1715903" cy="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98AA3E9-92B2-7C53-225B-0EC599CF0D70}"/>
              </a:ext>
            </a:extLst>
          </p:cNvPr>
          <p:cNvSpPr txBox="1"/>
          <p:nvPr/>
        </p:nvSpPr>
        <p:spPr>
          <a:xfrm>
            <a:off x="2716725" y="690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縦書き用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E98D5E-3959-A6CB-EB37-A40B04C0ABBA}"/>
              </a:ext>
            </a:extLst>
          </p:cNvPr>
          <p:cNvSpPr txBox="1"/>
          <p:nvPr/>
        </p:nvSpPr>
        <p:spPr>
          <a:xfrm>
            <a:off x="633510" y="1423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横書き用</a:t>
            </a:r>
          </a:p>
        </p:txBody>
      </p:sp>
    </p:spTree>
    <p:extLst>
      <p:ext uri="{BB962C8B-B14F-4D97-AF65-F5344CB8AC3E}">
        <p14:creationId xmlns:p14="http://schemas.microsoft.com/office/powerpoint/2010/main" val="378931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大津 雄一郎</dc:creator>
  <cp:lastModifiedBy>大津 雄一郎</cp:lastModifiedBy>
  <cp:revision>6</cp:revision>
  <dcterms:created xsi:type="dcterms:W3CDTF">2022-12-02T08:55:34Z</dcterms:created>
  <dcterms:modified xsi:type="dcterms:W3CDTF">2022-12-30T10:23:06Z</dcterms:modified>
</cp:coreProperties>
</file>