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EA1611-0CB7-4CF1-BAAD-C0B2200B0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3EE1521-3C86-4229-8D0E-45E46F352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93E029-CAB7-47BD-819D-644DB06D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1F6C-20B9-4FF7-8B7D-5ECD085DED7B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6A2B2E-0835-40AD-8D31-45BAA516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766284-2DE9-465C-BE50-C57C5491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A6B4-F6A4-413D-A16B-86499FE63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55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B5CC94-5B35-45A4-81CE-9176A280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EF1B24-AC68-4772-8658-00D3E6DBB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F55D47-5A09-4902-8640-AE4C2855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1F6C-20B9-4FF7-8B7D-5ECD085DED7B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9C7094-7FA0-43D9-B7EF-3E76FFA7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4215D6-7312-4D05-A311-4CBA587B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A6B4-F6A4-413D-A16B-86499FE63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49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82606BE-F2ED-4A15-99E6-CD510B59C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689014-6C9D-4883-8FBF-6B6EB9432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EFFFE0-2133-48EA-9D9A-6E7FB95E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1F6C-20B9-4FF7-8B7D-5ECD085DED7B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EC11D6-1EE3-4D5F-BAC3-6F78E074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740A5E-CFC2-4DE9-9AFC-46150C7C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A6B4-F6A4-413D-A16B-86499FE63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63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D7FF17-D4B3-42F6-960C-BF7BED530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AC0284-F4EA-4699-8716-48A0558C8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899660-A3C7-4DF5-B51A-287D99F1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1F6C-20B9-4FF7-8B7D-5ECD085DED7B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9C77C2-65AE-49DF-BC18-36C9DF81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B0818-7CF6-434E-A293-EEE6089F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A6B4-F6A4-413D-A16B-86499FE63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40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8DB73D-E406-44DD-B869-22CFF831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3DC111-9406-4F9D-9210-D54740D15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525258-4D4D-4323-9CF1-450D0CD8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1F6C-20B9-4FF7-8B7D-5ECD085DED7B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1E2DF3-BC7E-4BBA-B6A6-AFFCAEF0F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B6E47B-7390-495E-AF95-62B2690E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A6B4-F6A4-413D-A16B-86499FE63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28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63206A-08D8-4FFA-8206-DAE396F0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13A810-C0A1-4658-8188-F4E08EA47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2C5EC5-93E8-4EAA-A05B-352A73E99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68BC11-F08F-4328-B669-A0FE8405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1F6C-20B9-4FF7-8B7D-5ECD085DED7B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64F1E8-62DD-4677-9081-75D384B43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40771A-7E62-46B9-B14A-D35FFACF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A6B4-F6A4-413D-A16B-86499FE63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2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5CB5D4-947C-4F3D-8EB8-54A684504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E7B7F1-5D9B-4E94-BEDE-3EC5316CD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F07751-F944-4C56-80F9-E0E5FB8FC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11632D-C275-4DFA-BEA4-B269F68D1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0EEC028-7FF7-4A70-B8F2-98C759D04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46927D3-498B-47CE-A2A2-3E35A8306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1F6C-20B9-4FF7-8B7D-5ECD085DED7B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A5233E5-3A01-4FAC-8512-83628512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D6A4B4F-644D-4EE6-BD5C-2E1928A1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A6B4-F6A4-413D-A16B-86499FE63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40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CCFA9C-7843-493C-866C-932CB0740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BBBEBF3-7399-4283-AA45-7ABB471F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1F6C-20B9-4FF7-8B7D-5ECD085DED7B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636D254-F7BF-4212-9BDD-D36989B3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26C609-292C-47E9-B1CD-B490C511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A6B4-F6A4-413D-A16B-86499FE63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57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22DF4C6-82D2-424A-B094-D433D5D5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1F6C-20B9-4FF7-8B7D-5ECD085DED7B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56CD087-02EF-4657-8907-13B9A9D9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9D0B612-F614-47D3-B446-FB378650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A6B4-F6A4-413D-A16B-86499FE63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08F3D3-F680-407D-A979-D92C228B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916ADA-5337-4785-843A-455F7DE9A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EB6A02-FDD3-4A66-8D5A-90382A0D6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5A5E69-DED6-40F0-B400-A0C42464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1F6C-20B9-4FF7-8B7D-5ECD085DED7B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FC4375-032C-4087-9C8E-F7315EE8C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849D92-ECCA-4BF2-8D7C-68665462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A6B4-F6A4-413D-A16B-86499FE63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92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936A60-4725-4FD2-A83A-AF0E44A6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C9CA70E-0272-449D-B893-F575476B2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F87674-F6BE-4A97-8FDF-287C6706C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F9485B-C28F-481E-83D4-E0BD3417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1F6C-20B9-4FF7-8B7D-5ECD085DED7B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4154F2-E9B7-4680-BACA-D063BEEF2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A0E50A-34A7-4204-8D24-CF42DFCD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8A6B4-F6A4-413D-A16B-86499FE63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06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8397FDC-79B2-40D2-8F34-3E37B9265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3E5B9F-D9D7-44C7-9DFA-0615E9331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462271-FDEB-4B32-90C6-B133207A8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41F6C-20B9-4FF7-8B7D-5ECD085DED7B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5D6537-BCB5-4D62-AF55-9B83B8FC1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C7A431-CFE8-4539-8E0D-3FB41BD3A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A6B4-F6A4-413D-A16B-86499FE63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82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4B892DC-640F-4E16-89D4-664BFD2DB690}"/>
              </a:ext>
            </a:extLst>
          </p:cNvPr>
          <p:cNvSpPr txBox="1"/>
          <p:nvPr/>
        </p:nvSpPr>
        <p:spPr>
          <a:xfrm>
            <a:off x="160255" y="0"/>
            <a:ext cx="3262432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Inconsolata" panose="020B0609030003000000" pitchFamily="49" charset="0"/>
              </a:rPr>
              <a:t>@frame:doya in </a:t>
            </a:r>
            <a:r>
              <a:rPr kumimoji="1" lang="en-US" altLang="ja-JP" sz="2400" dirty="0" err="1">
                <a:latin typeface="Inconsolata" panose="020B0609030003000000" pitchFamily="49" charset="0"/>
              </a:rPr>
              <a:t>fslim</a:t>
            </a:r>
            <a:endParaRPr kumimoji="1" lang="en-US" altLang="ja-JP" sz="2400" dirty="0">
              <a:latin typeface="Inconsolata" panose="020B0609030003000000" pitchFamily="49" charset="0"/>
            </a:endParaRPr>
          </a:p>
          <a:p>
            <a:r>
              <a:rPr lang="ja-JP" altLang="en-US" sz="2400" dirty="0">
                <a:latin typeface="Inconsolata" panose="020B0609030003000000" pitchFamily="49" charset="0"/>
              </a:rPr>
              <a:t>セリフ</a:t>
            </a:r>
            <a:endParaRPr lang="en-US" altLang="ja-JP" sz="2400" dirty="0">
              <a:latin typeface="Inconsolata" panose="020B0609030003000000" pitchFamily="49" charset="0"/>
            </a:endParaRPr>
          </a:p>
          <a:p>
            <a:r>
              <a:rPr kumimoji="1" lang="en-US" altLang="ja-JP" sz="2400" dirty="0">
                <a:latin typeface="Inconsolata" panose="020B0609030003000000" pitchFamily="49" charset="0"/>
              </a:rPr>
              <a:t>@fend</a:t>
            </a:r>
            <a:endParaRPr kumimoji="1" lang="ja-JP" altLang="en-US" sz="2400" dirty="0">
              <a:latin typeface="Inconsolata" panose="020B0609030003000000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48FCD91-8DCF-42CB-84CC-5E91B68F6241}"/>
              </a:ext>
            </a:extLst>
          </p:cNvPr>
          <p:cNvSpPr txBox="1"/>
          <p:nvPr/>
        </p:nvSpPr>
        <p:spPr>
          <a:xfrm>
            <a:off x="745212" y="15495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C00000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表情指定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09928E0-67CE-4D07-9308-60B716F207FF}"/>
              </a:ext>
            </a:extLst>
          </p:cNvPr>
          <p:cNvSpPr txBox="1"/>
          <p:nvPr/>
        </p:nvSpPr>
        <p:spPr>
          <a:xfrm>
            <a:off x="2023853" y="15495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C00000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コマサイズ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902372-4CC5-48B9-8CD7-3899BFF5D7BF}"/>
              </a:ext>
            </a:extLst>
          </p:cNvPr>
          <p:cNvSpPr/>
          <p:nvPr/>
        </p:nvSpPr>
        <p:spPr>
          <a:xfrm>
            <a:off x="1299210" y="92446"/>
            <a:ext cx="686561" cy="32308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7BD4473-C79E-4A25-B2BF-9EE587A99E0D}"/>
              </a:ext>
            </a:extLst>
          </p:cNvPr>
          <p:cNvCxnSpPr>
            <a:cxnSpLocks/>
          </p:cNvCxnSpPr>
          <p:nvPr/>
        </p:nvCxnSpPr>
        <p:spPr>
          <a:xfrm flipV="1">
            <a:off x="1642490" y="449987"/>
            <a:ext cx="0" cy="10996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AB2EE16-B4E8-413E-8EEC-892F165EA9C1}"/>
              </a:ext>
            </a:extLst>
          </p:cNvPr>
          <p:cNvSpPr/>
          <p:nvPr/>
        </p:nvSpPr>
        <p:spPr>
          <a:xfrm>
            <a:off x="2069530" y="92446"/>
            <a:ext cx="1254089" cy="32308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98B5599-4F3D-412C-9C0A-E91799773604}"/>
              </a:ext>
            </a:extLst>
          </p:cNvPr>
          <p:cNvCxnSpPr>
            <a:cxnSpLocks/>
            <a:stCxn id="5" idx="0"/>
            <a:endCxn id="15" idx="2"/>
          </p:cNvCxnSpPr>
          <p:nvPr/>
        </p:nvCxnSpPr>
        <p:spPr>
          <a:xfrm flipV="1">
            <a:off x="2693267" y="415534"/>
            <a:ext cx="3308" cy="113405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中かっこ 16">
            <a:extLst>
              <a:ext uri="{FF2B5EF4-FFF2-40B4-BE49-F238E27FC236}">
                <a16:creationId xmlns:a16="http://schemas.microsoft.com/office/drawing/2014/main" id="{176D546F-2D16-4DE2-8E5C-5B67A8BCA380}"/>
              </a:ext>
            </a:extLst>
          </p:cNvPr>
          <p:cNvSpPr/>
          <p:nvPr/>
        </p:nvSpPr>
        <p:spPr>
          <a:xfrm>
            <a:off x="3624680" y="836879"/>
            <a:ext cx="1185409" cy="1635760"/>
          </a:xfrm>
          <a:prstGeom prst="bracePair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kumimoji="1" lang="en-US" altLang="ja-JP" dirty="0" err="1"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fslim</a:t>
            </a:r>
            <a:endParaRPr kumimoji="1" lang="en-US" altLang="ja-JP" dirty="0">
              <a:latin typeface="Noto Sans CJK JP Medium" panose="020B0600000000000000" pitchFamily="34" charset="-128"/>
              <a:ea typeface="Noto Sans CJK JP Medium" panose="020B0600000000000000" pitchFamily="34" charset="-128"/>
            </a:endParaRPr>
          </a:p>
          <a:p>
            <a:r>
              <a:rPr kumimoji="1" lang="ja-JP" altLang="en-US" dirty="0"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省略</a:t>
            </a:r>
            <a:endParaRPr kumimoji="1" lang="en-US" altLang="ja-JP" dirty="0">
              <a:latin typeface="Noto Sans CJK JP Medium" panose="020B0600000000000000" pitchFamily="34" charset="-128"/>
              <a:ea typeface="Noto Sans CJK JP Medium" panose="020B0600000000000000" pitchFamily="34" charset="-128"/>
            </a:endParaRPr>
          </a:p>
          <a:p>
            <a:r>
              <a:rPr lang="en-US" altLang="ja-JP" dirty="0" err="1"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fwide</a:t>
            </a:r>
            <a:endParaRPr lang="en-US" altLang="ja-JP" dirty="0">
              <a:latin typeface="Noto Sans CJK JP Medium" panose="020B0600000000000000" pitchFamily="34" charset="-128"/>
              <a:ea typeface="Noto Sans CJK JP Medium" panose="020B0600000000000000" pitchFamily="34" charset="-128"/>
            </a:endParaRPr>
          </a:p>
          <a:p>
            <a:r>
              <a:rPr kumimoji="1" lang="en-US" altLang="ja-JP" dirty="0" err="1"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ffull</a:t>
            </a:r>
            <a:endParaRPr kumimoji="1" lang="en-US" altLang="ja-JP" dirty="0">
              <a:latin typeface="Noto Sans CJK JP Medium" panose="020B0600000000000000" pitchFamily="34" charset="-128"/>
              <a:ea typeface="Noto Sans CJK JP Medium" panose="020B0600000000000000" pitchFamily="34" charset="-128"/>
            </a:endParaRPr>
          </a:p>
          <a:p>
            <a:r>
              <a:rPr lang="en-US" altLang="ja-JP" dirty="0"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fright</a:t>
            </a:r>
            <a:endParaRPr kumimoji="1" lang="ja-JP" altLang="en-US" dirty="0">
              <a:latin typeface="Noto Sans CJK JP Medium" panose="020B0600000000000000" pitchFamily="34" charset="-128"/>
              <a:ea typeface="Noto Sans CJK JP Medium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561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FA0B0A2-8341-4927-B49C-8FED7577F0DD}"/>
              </a:ext>
            </a:extLst>
          </p:cNvPr>
          <p:cNvSpPr txBox="1"/>
          <p:nvPr/>
        </p:nvSpPr>
        <p:spPr>
          <a:xfrm>
            <a:off x="0" y="1311174"/>
            <a:ext cx="5570756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Inconsolata" panose="020B0609030003000000" pitchFamily="49" charset="0"/>
              </a:rPr>
              <a:t>@frame:centering </a:t>
            </a:r>
            <a:r>
              <a:rPr kumimoji="1" lang="en-US" altLang="ja-JP" sz="2400" dirty="0" err="1">
                <a:latin typeface="Inconsolata" panose="020B0609030003000000" pitchFamily="49" charset="0"/>
              </a:rPr>
              <a:t>kohon</a:t>
            </a:r>
            <a:r>
              <a:rPr kumimoji="1" lang="en-US" altLang="ja-JP" sz="2400" dirty="0">
                <a:latin typeface="Inconsolata" panose="020B0609030003000000" pitchFamily="49" charset="0"/>
              </a:rPr>
              <a:t> with back000</a:t>
            </a:r>
          </a:p>
          <a:p>
            <a:r>
              <a:rPr kumimoji="1" lang="ja-JP" altLang="en-US" sz="2400" dirty="0">
                <a:latin typeface="Inconsolata" panose="020B0609030003000000" pitchFamily="49" charset="0"/>
              </a:rPr>
              <a:t>セリフ</a:t>
            </a:r>
            <a:endParaRPr kumimoji="1" lang="en-US" altLang="ja-JP" sz="2400" dirty="0">
              <a:latin typeface="Inconsolata" panose="020B0609030003000000" pitchFamily="49" charset="0"/>
            </a:endParaRPr>
          </a:p>
          <a:p>
            <a:endParaRPr lang="en-US" altLang="ja-JP" sz="2400" dirty="0">
              <a:latin typeface="Inconsolata" panose="020B0609030003000000" pitchFamily="49" charset="0"/>
            </a:endParaRPr>
          </a:p>
          <a:p>
            <a:r>
              <a:rPr kumimoji="1" lang="ja-JP" altLang="en-US" sz="2400" dirty="0">
                <a:latin typeface="Inconsolata" panose="020B0609030003000000" pitchFamily="49" charset="0"/>
              </a:rPr>
              <a:t>＃心の声</a:t>
            </a:r>
            <a:endParaRPr kumimoji="1" lang="en-US" altLang="ja-JP" sz="2400" dirty="0">
              <a:latin typeface="Inconsolata" panose="020B0609030003000000" pitchFamily="49" charset="0"/>
            </a:endParaRPr>
          </a:p>
          <a:p>
            <a:r>
              <a:rPr kumimoji="1" lang="en-US" altLang="ja-JP" sz="2400" dirty="0">
                <a:latin typeface="Inconsolata" panose="020B0609030003000000" pitchFamily="49" charset="0"/>
              </a:rPr>
              <a:t>@fend</a:t>
            </a:r>
            <a:endParaRPr kumimoji="1" lang="ja-JP" altLang="en-US" sz="2400" dirty="0">
              <a:latin typeface="Inconsolata" panose="020B0609030003000000" pitchFamily="49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12A4853-57DF-4F46-BB94-DDC18619B95B}"/>
              </a:ext>
            </a:extLst>
          </p:cNvPr>
          <p:cNvSpPr txBox="1"/>
          <p:nvPr/>
        </p:nvSpPr>
        <p:spPr>
          <a:xfrm>
            <a:off x="580869" y="30646"/>
            <a:ext cx="2589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C00000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キャラはコマの左右に寄るので、中央に揃えたいときはこれを指定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B54E35-1991-4080-9A5F-E0C4AF2E7E30}"/>
              </a:ext>
            </a:extLst>
          </p:cNvPr>
          <p:cNvSpPr/>
          <p:nvPr/>
        </p:nvSpPr>
        <p:spPr>
          <a:xfrm>
            <a:off x="1148775" y="1403620"/>
            <a:ext cx="1394460" cy="32308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A6E18122-4F37-4886-862F-2BF408314D32}"/>
              </a:ext>
            </a:extLst>
          </p:cNvPr>
          <p:cNvCxnSpPr/>
          <p:nvPr/>
        </p:nvCxnSpPr>
        <p:spPr>
          <a:xfrm flipV="1">
            <a:off x="1835337" y="922036"/>
            <a:ext cx="0" cy="46329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B335B64-F3CB-4E69-8F0B-ED599582DBF2}"/>
              </a:ext>
            </a:extLst>
          </p:cNvPr>
          <p:cNvSpPr/>
          <p:nvPr/>
        </p:nvSpPr>
        <p:spPr>
          <a:xfrm>
            <a:off x="3582073" y="1403620"/>
            <a:ext cx="1867803" cy="32308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A553237-899A-4175-84B0-F433D82FBB51}"/>
              </a:ext>
            </a:extLst>
          </p:cNvPr>
          <p:cNvSpPr txBox="1"/>
          <p:nvPr/>
        </p:nvSpPr>
        <p:spPr>
          <a:xfrm>
            <a:off x="3315824" y="307645"/>
            <a:ext cx="3179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C00000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背景指定。現状は</a:t>
            </a:r>
            <a:r>
              <a:rPr kumimoji="1" lang="en-US" altLang="ja-JP" dirty="0">
                <a:solidFill>
                  <a:srgbClr val="C00000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back000</a:t>
            </a:r>
            <a:r>
              <a:rPr kumimoji="1" lang="ja-JP" altLang="en-US" dirty="0">
                <a:solidFill>
                  <a:srgbClr val="C00000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（グレー）しかない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07EEEE9-FA38-42FB-AF90-2E15EAA0F65A}"/>
              </a:ext>
            </a:extLst>
          </p:cNvPr>
          <p:cNvCxnSpPr/>
          <p:nvPr/>
        </p:nvCxnSpPr>
        <p:spPr>
          <a:xfrm flipV="1">
            <a:off x="4570293" y="922036"/>
            <a:ext cx="0" cy="46329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E836694-4F33-4A4B-BDE2-EE4EC6AFE653}"/>
              </a:ext>
            </a:extLst>
          </p:cNvPr>
          <p:cNvCxnSpPr>
            <a:cxnSpLocks/>
          </p:cNvCxnSpPr>
          <p:nvPr/>
        </p:nvCxnSpPr>
        <p:spPr>
          <a:xfrm>
            <a:off x="1392277" y="2620244"/>
            <a:ext cx="4565463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F759276-1AA1-4F8D-89D1-477A28FEB0B8}"/>
              </a:ext>
            </a:extLst>
          </p:cNvPr>
          <p:cNvSpPr txBox="1"/>
          <p:nvPr/>
        </p:nvSpPr>
        <p:spPr>
          <a:xfrm>
            <a:off x="5976622" y="2225978"/>
            <a:ext cx="3337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C00000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横が空いてさみしいときは</a:t>
            </a:r>
            <a:r>
              <a:rPr kumimoji="1" lang="en-US" altLang="ja-JP" dirty="0">
                <a:solidFill>
                  <a:srgbClr val="C00000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1</a:t>
            </a:r>
            <a:r>
              <a:rPr kumimoji="1" lang="ja-JP" altLang="en-US" dirty="0">
                <a:solidFill>
                  <a:srgbClr val="C00000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行空けて先頭に全角＃を付け、心の声を書けます</a:t>
            </a:r>
            <a:endParaRPr kumimoji="1" lang="en-US" altLang="ja-JP" dirty="0">
              <a:solidFill>
                <a:srgbClr val="C00000"/>
              </a:solidFill>
              <a:latin typeface="Noto Sans CJK JP Medium" panose="020B0600000000000000" pitchFamily="34" charset="-128"/>
              <a:ea typeface="Noto Sans CJK JP Medium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535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7AACC19-76F3-47D2-BD69-A3E6599CB807}"/>
              </a:ext>
            </a:extLst>
          </p:cNvPr>
          <p:cNvSpPr txBox="1"/>
          <p:nvPr/>
        </p:nvSpPr>
        <p:spPr>
          <a:xfrm>
            <a:off x="0" y="112294"/>
            <a:ext cx="2339102" cy="20621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Inconsolata" panose="020B0609030003000000" pitchFamily="49" charset="0"/>
              </a:rPr>
              <a:t>@div:container</a:t>
            </a:r>
          </a:p>
          <a:p>
            <a:endParaRPr lang="en-US" altLang="ja-JP" sz="1600" dirty="0">
              <a:latin typeface="Inconsolata" panose="020B0609030003000000" pitchFamily="49" charset="0"/>
            </a:endParaRPr>
          </a:p>
          <a:p>
            <a:r>
              <a:rPr kumimoji="1" lang="en-US" altLang="ja-JP" sz="1600" dirty="0">
                <a:solidFill>
                  <a:schemeClr val="bg1">
                    <a:lumMod val="50000"/>
                  </a:schemeClr>
                </a:solidFill>
                <a:latin typeface="Inconsolata" panose="020B0609030003000000" pitchFamily="49" charset="0"/>
              </a:rPr>
              <a:t>@frame:doya in </a:t>
            </a:r>
            <a:r>
              <a:rPr kumimoji="1" lang="en-US" altLang="ja-JP" sz="1600" dirty="0" err="1">
                <a:solidFill>
                  <a:schemeClr val="bg1">
                    <a:lumMod val="50000"/>
                  </a:schemeClr>
                </a:solidFill>
                <a:latin typeface="Inconsolata" panose="020B0609030003000000" pitchFamily="49" charset="0"/>
              </a:rPr>
              <a:t>fslim</a:t>
            </a:r>
            <a:endParaRPr kumimoji="1" lang="en-US" altLang="ja-JP" sz="1600" dirty="0">
              <a:solidFill>
                <a:schemeClr val="bg1">
                  <a:lumMod val="50000"/>
                </a:schemeClr>
              </a:solidFill>
              <a:latin typeface="Inconsolata" panose="020B0609030003000000" pitchFamily="49" charset="0"/>
            </a:endParaRPr>
          </a:p>
          <a:p>
            <a:r>
              <a:rPr lang="ja-JP" altLang="en-US" sz="1600" dirty="0">
                <a:solidFill>
                  <a:schemeClr val="bg1">
                    <a:lumMod val="50000"/>
                  </a:schemeClr>
                </a:solidFill>
                <a:latin typeface="Inconsolata" panose="020B0609030003000000" pitchFamily="49" charset="0"/>
              </a:rPr>
              <a:t>セリフ</a:t>
            </a:r>
            <a:endParaRPr lang="en-US" altLang="ja-JP" sz="1600" dirty="0">
              <a:solidFill>
                <a:schemeClr val="bg1">
                  <a:lumMod val="50000"/>
                </a:schemeClr>
              </a:solidFill>
              <a:latin typeface="Inconsolata" panose="020B0609030003000000" pitchFamily="49" charset="0"/>
            </a:endParaRPr>
          </a:p>
          <a:p>
            <a:r>
              <a:rPr kumimoji="1" lang="en-US" altLang="ja-JP" sz="1600" dirty="0">
                <a:solidFill>
                  <a:schemeClr val="bg1">
                    <a:lumMod val="50000"/>
                  </a:schemeClr>
                </a:solidFill>
                <a:latin typeface="Inconsolata" panose="020B0609030003000000" pitchFamily="49" charset="0"/>
              </a:rPr>
              <a:t>@fend</a:t>
            </a:r>
            <a:endParaRPr kumimoji="1" lang="ja-JP" altLang="en-US" sz="1600" dirty="0">
              <a:solidFill>
                <a:schemeClr val="bg1">
                  <a:lumMod val="50000"/>
                </a:schemeClr>
              </a:solidFill>
              <a:latin typeface="Inconsolata" panose="020B0609030003000000" pitchFamily="49" charset="0"/>
            </a:endParaRPr>
          </a:p>
          <a:p>
            <a:endParaRPr kumimoji="1" lang="en-US" altLang="ja-JP" sz="1600" dirty="0">
              <a:latin typeface="Inconsolata" panose="020B0609030003000000" pitchFamily="49" charset="0"/>
            </a:endParaRPr>
          </a:p>
          <a:p>
            <a:r>
              <a:rPr kumimoji="1" lang="en-US" altLang="ja-JP" sz="2400" dirty="0">
                <a:latin typeface="Inconsolata" panose="020B0609030003000000" pitchFamily="49" charset="0"/>
              </a:rPr>
              <a:t>@divend</a:t>
            </a:r>
            <a:endParaRPr kumimoji="1" lang="ja-JP" altLang="en-US" sz="2400" dirty="0">
              <a:latin typeface="Inconsolata" panose="020B0609030003000000" pitchFamily="49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9010CE2-B9B2-408F-A2D8-9650B90EB9D5}"/>
              </a:ext>
            </a:extLst>
          </p:cNvPr>
          <p:cNvSpPr txBox="1"/>
          <p:nvPr/>
        </p:nvSpPr>
        <p:spPr>
          <a:xfrm>
            <a:off x="4297678" y="0"/>
            <a:ext cx="281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C00000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@div:container</a:t>
            </a:r>
            <a:r>
              <a:rPr kumimoji="1" lang="ja-JP" altLang="en-US" dirty="0">
                <a:solidFill>
                  <a:srgbClr val="C00000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は</a:t>
            </a:r>
            <a:r>
              <a:rPr kumimoji="1" lang="en-US" altLang="ja-JP" dirty="0">
                <a:solidFill>
                  <a:srgbClr val="C00000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3</a:t>
            </a:r>
            <a:r>
              <a:rPr kumimoji="1" lang="ja-JP" altLang="en-US" dirty="0">
                <a:solidFill>
                  <a:srgbClr val="C00000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つ以上の</a:t>
            </a:r>
            <a:r>
              <a:rPr kumimoji="1" lang="en-US" altLang="ja-JP" dirty="0">
                <a:solidFill>
                  <a:srgbClr val="C00000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===</a:t>
            </a:r>
            <a:r>
              <a:rPr kumimoji="1" lang="ja-JP" altLang="en-US" dirty="0">
                <a:solidFill>
                  <a:srgbClr val="C00000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でも代替可能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A47624D-4F44-470C-943E-CB4DE45006D2}"/>
              </a:ext>
            </a:extLst>
          </p:cNvPr>
          <p:cNvCxnSpPr>
            <a:cxnSpLocks/>
          </p:cNvCxnSpPr>
          <p:nvPr/>
        </p:nvCxnSpPr>
        <p:spPr>
          <a:xfrm>
            <a:off x="2336800" y="394084"/>
            <a:ext cx="197104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3F0B92A-0A1C-4E48-A052-0982A8DD5D1E}"/>
              </a:ext>
            </a:extLst>
          </p:cNvPr>
          <p:cNvCxnSpPr>
            <a:cxnSpLocks/>
          </p:cNvCxnSpPr>
          <p:nvPr/>
        </p:nvCxnSpPr>
        <p:spPr>
          <a:xfrm>
            <a:off x="2336800" y="1143345"/>
            <a:ext cx="197104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8641EDB-B824-4DA9-AC19-D60963751B6C}"/>
              </a:ext>
            </a:extLst>
          </p:cNvPr>
          <p:cNvSpPr txBox="1"/>
          <p:nvPr/>
        </p:nvSpPr>
        <p:spPr>
          <a:xfrm>
            <a:off x="4297678" y="928121"/>
            <a:ext cx="28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C00000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間に</a:t>
            </a:r>
            <a:r>
              <a:rPr kumimoji="1" lang="en-US" altLang="ja-JP" dirty="0">
                <a:solidFill>
                  <a:srgbClr val="C00000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@frame</a:t>
            </a:r>
            <a:r>
              <a:rPr kumimoji="1" lang="ja-JP" altLang="en-US" dirty="0">
                <a:solidFill>
                  <a:srgbClr val="C00000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を書く</a:t>
            </a:r>
          </a:p>
        </p:txBody>
      </p:sp>
    </p:spTree>
    <p:extLst>
      <p:ext uri="{BB962C8B-B14F-4D97-AF65-F5344CB8AC3E}">
        <p14:creationId xmlns:p14="http://schemas.microsoft.com/office/powerpoint/2010/main" val="85380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0606B05-F8D0-4FF1-ACBB-51F0C2BC8104}"/>
              </a:ext>
            </a:extLst>
          </p:cNvPr>
          <p:cNvSpPr txBox="1"/>
          <p:nvPr/>
        </p:nvSpPr>
        <p:spPr>
          <a:xfrm>
            <a:off x="0" y="796522"/>
            <a:ext cx="3877985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Inconsolata" panose="020B0609030003000000" pitchFamily="49" charset="0"/>
              </a:rPr>
              <a:t>@frame:starting in </a:t>
            </a:r>
            <a:r>
              <a:rPr kumimoji="1" lang="en-US" altLang="ja-JP" sz="2400" dirty="0" err="1">
                <a:latin typeface="Inconsolata" panose="020B0609030003000000" pitchFamily="49" charset="0"/>
              </a:rPr>
              <a:t>fwide</a:t>
            </a:r>
            <a:endParaRPr kumimoji="1" lang="en-US" altLang="ja-JP" sz="2400" dirty="0">
              <a:latin typeface="Inconsolata" panose="020B0609030003000000" pitchFamily="49" charset="0"/>
            </a:endParaRPr>
          </a:p>
          <a:p>
            <a:r>
              <a:rPr kumimoji="1" lang="ja-JP" altLang="en-US" sz="2400" dirty="0">
                <a:latin typeface="Inconsolata" panose="020B0609030003000000" pitchFamily="49" charset="0"/>
              </a:rPr>
              <a:t>セリフ</a:t>
            </a:r>
            <a:endParaRPr kumimoji="1" lang="en-US" altLang="ja-JP" sz="2400" dirty="0">
              <a:latin typeface="Inconsolata" panose="020B0609030003000000" pitchFamily="49" charset="0"/>
            </a:endParaRPr>
          </a:p>
          <a:p>
            <a:endParaRPr kumimoji="1" lang="en-US" altLang="ja-JP" sz="2400" dirty="0">
              <a:latin typeface="Inconsolata" panose="020B0609030003000000" pitchFamily="49" charset="0"/>
            </a:endParaRPr>
          </a:p>
          <a:p>
            <a:r>
              <a:rPr lang="ja-JP" altLang="en-US" sz="2400" dirty="0">
                <a:latin typeface="Inconsolata" panose="020B0609030003000000" pitchFamily="49" charset="0"/>
              </a:rPr>
              <a:t>＃二人目のセリフ</a:t>
            </a:r>
            <a:endParaRPr kumimoji="1" lang="en-US" altLang="ja-JP" sz="2400" dirty="0">
              <a:latin typeface="Inconsolata" panose="020B0609030003000000" pitchFamily="49" charset="0"/>
            </a:endParaRPr>
          </a:p>
          <a:p>
            <a:r>
              <a:rPr kumimoji="1" lang="en-US" altLang="ja-JP" sz="2400" dirty="0">
                <a:latin typeface="Inconsolata" panose="020B0609030003000000" pitchFamily="49" charset="0"/>
              </a:rPr>
              <a:t>@fend</a:t>
            </a:r>
            <a:endParaRPr kumimoji="1" lang="ja-JP" altLang="en-US" sz="2400" dirty="0">
              <a:latin typeface="Inconsolata" panose="020B0609030003000000" pitchFamily="49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7BE53A5-E194-4EDE-B97A-6D98A2DF35C1}"/>
              </a:ext>
            </a:extLst>
          </p:cNvPr>
          <p:cNvSpPr txBox="1"/>
          <p:nvPr/>
        </p:nvSpPr>
        <p:spPr>
          <a:xfrm>
            <a:off x="419986" y="0"/>
            <a:ext cx="303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C00000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章の先頭で使うための絵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C929769-F4A1-43AD-B0D3-35DAB4EB21DC}"/>
              </a:ext>
            </a:extLst>
          </p:cNvPr>
          <p:cNvSpPr/>
          <p:nvPr/>
        </p:nvSpPr>
        <p:spPr>
          <a:xfrm>
            <a:off x="1148775" y="888968"/>
            <a:ext cx="1246947" cy="32308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C47369A-D3F8-4521-B916-2A15725BBB03}"/>
              </a:ext>
            </a:extLst>
          </p:cNvPr>
          <p:cNvCxnSpPr/>
          <p:nvPr/>
        </p:nvCxnSpPr>
        <p:spPr>
          <a:xfrm flipV="1">
            <a:off x="1835337" y="407384"/>
            <a:ext cx="0" cy="46329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981E6DD-B210-49A3-A2E6-535BF14F0B5D}"/>
              </a:ext>
            </a:extLst>
          </p:cNvPr>
          <p:cNvSpPr txBox="1"/>
          <p:nvPr/>
        </p:nvSpPr>
        <p:spPr>
          <a:xfrm>
            <a:off x="4113818" y="1766018"/>
            <a:ext cx="3323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C00000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1</a:t>
            </a:r>
            <a:r>
              <a:rPr kumimoji="1" lang="ja-JP" altLang="en-US" dirty="0">
                <a:solidFill>
                  <a:srgbClr val="C00000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行空けて行頭に全角＃を入れて二人目のセリフを書く</a:t>
            </a:r>
            <a:endParaRPr kumimoji="1" lang="en-US" altLang="ja-JP" dirty="0">
              <a:solidFill>
                <a:srgbClr val="C00000"/>
              </a:solidFill>
              <a:latin typeface="Noto Sans CJK JP Medium" panose="020B0600000000000000" pitchFamily="34" charset="-128"/>
              <a:ea typeface="Noto Sans CJK JP Medium" panose="020B0600000000000000" pitchFamily="34" charset="-128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6CA3CCA-D293-465C-8AB2-BC1C449248AC}"/>
              </a:ext>
            </a:extLst>
          </p:cNvPr>
          <p:cNvCxnSpPr>
            <a:cxnSpLocks/>
          </p:cNvCxnSpPr>
          <p:nvPr/>
        </p:nvCxnSpPr>
        <p:spPr>
          <a:xfrm flipH="1">
            <a:off x="2543235" y="2093944"/>
            <a:ext cx="143741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785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8290B9-92A9-4670-9D55-6B54AD9E7FDC}"/>
              </a:ext>
            </a:extLst>
          </p:cNvPr>
          <p:cNvSpPr txBox="1"/>
          <p:nvPr/>
        </p:nvSpPr>
        <p:spPr>
          <a:xfrm>
            <a:off x="0" y="0"/>
            <a:ext cx="3570208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Inconsolata" panose="020B0609030003000000" pitchFamily="49" charset="0"/>
              </a:rPr>
              <a:t>@frame:soreda in </a:t>
            </a:r>
            <a:r>
              <a:rPr kumimoji="1" lang="en-US" altLang="ja-JP" sz="2400" dirty="0" err="1">
                <a:latin typeface="Inconsolata" panose="020B0609030003000000" pitchFamily="49" charset="0"/>
              </a:rPr>
              <a:t>ffull</a:t>
            </a:r>
            <a:endParaRPr kumimoji="1" lang="en-US" altLang="ja-JP" sz="2400" dirty="0">
              <a:latin typeface="Inconsolata" panose="020B0609030003000000" pitchFamily="49" charset="0"/>
            </a:endParaRPr>
          </a:p>
          <a:p>
            <a:r>
              <a:rPr kumimoji="1" lang="ja-JP" altLang="en-US" sz="2400" dirty="0">
                <a:latin typeface="Inconsolata" panose="020B0609030003000000" pitchFamily="49" charset="0"/>
              </a:rPr>
              <a:t>セリフ</a:t>
            </a:r>
            <a:endParaRPr kumimoji="1" lang="en-US" altLang="ja-JP" sz="2400" dirty="0">
              <a:latin typeface="Inconsolata" panose="020B0609030003000000" pitchFamily="49" charset="0"/>
            </a:endParaRPr>
          </a:p>
          <a:p>
            <a:r>
              <a:rPr kumimoji="1" lang="en-US" altLang="ja-JP" sz="2400" dirty="0">
                <a:latin typeface="Inconsolata" panose="020B0609030003000000" pitchFamily="49" charset="0"/>
              </a:rPr>
              <a:t>@fend</a:t>
            </a:r>
          </a:p>
          <a:p>
            <a:endParaRPr lang="en-US" altLang="ja-JP" sz="2400" dirty="0">
              <a:latin typeface="Inconsolata" panose="020B0609030003000000" pitchFamily="49" charset="0"/>
            </a:endParaRPr>
          </a:p>
          <a:p>
            <a:r>
              <a:rPr kumimoji="1" lang="en-US" altLang="ja-JP" sz="2400" dirty="0">
                <a:latin typeface="Inconsolata" panose="020B0609030003000000" pitchFamily="49" charset="0"/>
              </a:rPr>
              <a:t>@frame:yatta in </a:t>
            </a:r>
            <a:r>
              <a:rPr kumimoji="1" lang="en-US" altLang="ja-JP" sz="2400" dirty="0" err="1">
                <a:latin typeface="Inconsolata" panose="020B0609030003000000" pitchFamily="49" charset="0"/>
              </a:rPr>
              <a:t>fleft</a:t>
            </a:r>
            <a:endParaRPr kumimoji="1" lang="en-US" altLang="ja-JP" sz="2400" dirty="0">
              <a:latin typeface="Inconsolata" panose="020B0609030003000000" pitchFamily="49" charset="0"/>
            </a:endParaRPr>
          </a:p>
          <a:p>
            <a:r>
              <a:rPr kumimoji="1" lang="ja-JP" altLang="en-US" sz="2400" dirty="0">
                <a:latin typeface="Inconsolata" panose="020B0609030003000000" pitchFamily="49" charset="0"/>
              </a:rPr>
              <a:t>すごーい</a:t>
            </a:r>
            <a:endParaRPr kumimoji="1" lang="en-US" altLang="ja-JP" sz="2400" dirty="0">
              <a:latin typeface="Inconsolata" panose="020B0609030003000000" pitchFamily="49" charset="0"/>
            </a:endParaRPr>
          </a:p>
          <a:p>
            <a:r>
              <a:rPr kumimoji="1" lang="en-US" altLang="ja-JP" sz="2400" dirty="0">
                <a:latin typeface="Inconsolata" panose="020B0609030003000000" pitchFamily="49" charset="0"/>
              </a:rPr>
              <a:t>@fend</a:t>
            </a:r>
            <a:endParaRPr kumimoji="1" lang="ja-JP" altLang="en-US" sz="2400" dirty="0">
              <a:latin typeface="Inconsolata" panose="020B0609030003000000" pitchFamily="49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0E36630-B905-44DC-906C-3C6F66E8A4C5}"/>
              </a:ext>
            </a:extLst>
          </p:cNvPr>
          <p:cNvSpPr txBox="1"/>
          <p:nvPr/>
        </p:nvSpPr>
        <p:spPr>
          <a:xfrm>
            <a:off x="4474783" y="67236"/>
            <a:ext cx="258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C00000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横幅一杯のコマ指定</a:t>
            </a:r>
            <a:endParaRPr kumimoji="1" lang="en-US" altLang="ja-JP" dirty="0">
              <a:solidFill>
                <a:srgbClr val="C00000"/>
              </a:solidFill>
              <a:latin typeface="Noto Sans CJK JP Medium" panose="020B0600000000000000" pitchFamily="34" charset="-128"/>
              <a:ea typeface="Noto Sans CJK JP Medium" panose="020B0600000000000000" pitchFamily="34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CDE58E8-C78D-4FE9-A9E7-C1451E425971}"/>
              </a:ext>
            </a:extLst>
          </p:cNvPr>
          <p:cNvSpPr/>
          <p:nvPr/>
        </p:nvSpPr>
        <p:spPr>
          <a:xfrm>
            <a:off x="2199190" y="97536"/>
            <a:ext cx="1275530" cy="30873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5E0336EC-D0A4-427C-9B2A-6E1C543C7669}"/>
              </a:ext>
            </a:extLst>
          </p:cNvPr>
          <p:cNvCxnSpPr>
            <a:cxnSpLocks/>
          </p:cNvCxnSpPr>
          <p:nvPr/>
        </p:nvCxnSpPr>
        <p:spPr>
          <a:xfrm>
            <a:off x="3474720" y="242749"/>
            <a:ext cx="104290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01D23D4-EB87-48FB-94D5-D8DC075E5F04}"/>
              </a:ext>
            </a:extLst>
          </p:cNvPr>
          <p:cNvSpPr/>
          <p:nvPr/>
        </p:nvSpPr>
        <p:spPr>
          <a:xfrm>
            <a:off x="2066544" y="1537890"/>
            <a:ext cx="1275530" cy="35796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7949EA6-7E14-4A97-90DE-BB197A72FCAF}"/>
              </a:ext>
            </a:extLst>
          </p:cNvPr>
          <p:cNvSpPr txBox="1"/>
          <p:nvPr/>
        </p:nvSpPr>
        <p:spPr>
          <a:xfrm>
            <a:off x="4474783" y="1390237"/>
            <a:ext cx="3424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C00000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幅</a:t>
            </a:r>
            <a:r>
              <a:rPr kumimoji="1" lang="en-US" altLang="ja-JP" dirty="0">
                <a:solidFill>
                  <a:srgbClr val="C00000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0</a:t>
            </a:r>
            <a:r>
              <a:rPr kumimoji="1" lang="ja-JP" altLang="en-US" dirty="0">
                <a:solidFill>
                  <a:srgbClr val="C00000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のコマを生成</a:t>
            </a:r>
            <a:endParaRPr kumimoji="1" lang="en-US" altLang="ja-JP" dirty="0">
              <a:solidFill>
                <a:srgbClr val="C00000"/>
              </a:solidFill>
              <a:latin typeface="Noto Sans CJK JP Medium" panose="020B0600000000000000" pitchFamily="34" charset="-128"/>
              <a:ea typeface="Noto Sans CJK JP Medium" panose="020B0600000000000000" pitchFamily="34" charset="-128"/>
            </a:endParaRPr>
          </a:p>
          <a:p>
            <a:r>
              <a:rPr kumimoji="1" lang="en-US" altLang="ja-JP" dirty="0" err="1">
                <a:solidFill>
                  <a:srgbClr val="C00000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ffull</a:t>
            </a:r>
            <a:r>
              <a:rPr kumimoji="1" lang="ja-JP" altLang="en-US" dirty="0">
                <a:solidFill>
                  <a:srgbClr val="C00000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の直後に書く</a:t>
            </a:r>
            <a:endParaRPr kumimoji="1" lang="en-US" altLang="ja-JP" dirty="0">
              <a:solidFill>
                <a:srgbClr val="C00000"/>
              </a:solidFill>
              <a:latin typeface="Noto Sans CJK JP Medium" panose="020B0600000000000000" pitchFamily="34" charset="-128"/>
              <a:ea typeface="Noto Sans CJK JP Medium" panose="020B0600000000000000" pitchFamily="34" charset="-128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7DA579B-851A-4EF8-BE37-D0D8ADE06808}"/>
              </a:ext>
            </a:extLst>
          </p:cNvPr>
          <p:cNvCxnSpPr>
            <a:cxnSpLocks/>
          </p:cNvCxnSpPr>
          <p:nvPr/>
        </p:nvCxnSpPr>
        <p:spPr>
          <a:xfrm>
            <a:off x="3342074" y="1713403"/>
            <a:ext cx="1175547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70843AB-6F79-4DE7-A6DE-9B1498280662}"/>
              </a:ext>
            </a:extLst>
          </p:cNvPr>
          <p:cNvSpPr txBox="1"/>
          <p:nvPr/>
        </p:nvSpPr>
        <p:spPr>
          <a:xfrm>
            <a:off x="4474783" y="2195528"/>
            <a:ext cx="388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rgbClr val="C00000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fleft</a:t>
            </a:r>
            <a:r>
              <a:rPr kumimoji="1" lang="ja-JP" altLang="en-US" dirty="0">
                <a:solidFill>
                  <a:srgbClr val="C00000"/>
                </a:solidFill>
                <a:latin typeface="Noto Sans CJK JP Medium" panose="020B0600000000000000" pitchFamily="34" charset="-128"/>
                <a:ea typeface="Noto Sans CJK JP Medium" panose="020B0600000000000000" pitchFamily="34" charset="-128"/>
              </a:rPr>
              <a:t>のセリフは吹き出しなしで表示</a:t>
            </a:r>
            <a:endParaRPr kumimoji="1" lang="en-US" altLang="ja-JP" dirty="0">
              <a:solidFill>
                <a:srgbClr val="C00000"/>
              </a:solidFill>
              <a:latin typeface="Noto Sans CJK JP Medium" panose="020B0600000000000000" pitchFamily="34" charset="-128"/>
              <a:ea typeface="Noto Sans CJK JP Medium" panose="020B0600000000000000" pitchFamily="34" charset="-128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5E25179-FAB5-4224-B147-B31D4D037EE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387360" y="2036568"/>
            <a:ext cx="3087423" cy="34362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54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191</Words>
  <Application>Microsoft Office PowerPoint</Application>
  <PresentationFormat>ワイド画面</PresentationFormat>
  <Paragraphs>45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Noto Sans CJK JP Medium</vt:lpstr>
      <vt:lpstr>游ゴシック</vt:lpstr>
      <vt:lpstr>游ゴシック Light</vt:lpstr>
      <vt:lpstr>Arial</vt:lpstr>
      <vt:lpstr>Inconsolata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大津 雄一郎</dc:creator>
  <cp:lastModifiedBy>大津 雄一郎</cp:lastModifiedBy>
  <cp:revision>10</cp:revision>
  <dcterms:created xsi:type="dcterms:W3CDTF">2020-06-24T05:38:00Z</dcterms:created>
  <dcterms:modified xsi:type="dcterms:W3CDTF">2020-06-26T05:18:30Z</dcterms:modified>
</cp:coreProperties>
</file>