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EAC28-EDFF-41A9-9F61-DDAE84894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98E371-ADF1-46E9-BCD8-A4ECA06C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FA8C8B-2A41-40D1-B727-8BE5694E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97CEE-299B-4CFA-A4A8-4F2A3C3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CAD1F-78D0-4400-9D34-96DB4CA4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7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2C59B-C8DA-49EB-B5BE-6C2D4970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C68775-5273-405A-A48D-E4F019C0C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46E00-B711-479E-AE9C-0BD00CA1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DBEA48-BD78-4B6C-BFF0-6CCD569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EAA1A-7130-449B-9C42-BB7C4C1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3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E7A65C-DD63-4506-B123-1C671C5D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D3069B-9914-4293-BDDE-5096B8C30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81C70-2429-4D66-8391-487DE29E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EF496-6456-4472-9D6B-82BBA31C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DD0441-5A3C-4CF7-AB49-807A5239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4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F40F1-37BE-4B51-B2FB-7777C45C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6256D0-1383-4065-9566-BB10BF8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9F3A7-BB9B-497F-ADCA-DC1007D0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A92F6-9723-4B2B-9A08-6468F071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A66FB-4D7B-492F-A216-A73AB353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626F2-31B8-4143-A183-2CC02DA2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30957B-07BE-4D0C-9CA0-485527ED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40B6AA-49FB-41A8-A4C4-5C2C0C7A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8E9A8-F84C-4B41-834B-421DBBC7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CE9B8-A769-4BDD-AA9C-9203980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7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0D48DB-4268-4772-AB11-3590747D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D7DCB-F4C8-4713-9E19-1B107A7DC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ABD68-8365-4DDE-A909-C48AF7139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52E138-E1CC-4770-ABDD-A02C1273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166178-05B9-45D5-8F19-17BAE9A0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0A829-82FF-414B-9CB5-6CD15CC2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29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F5C49-5054-49F8-B532-EE79A4BF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233AB2-604F-4209-9F7D-B833D324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8FD877-A159-46CB-BE9E-4EB1F1AE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EA1AB6-955C-4562-9DEF-2244D32FE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8CD626-754A-4CE4-8C20-F7D98924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33B43-9925-4AD4-8696-7A600FE3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E8BED6-F6F7-4A95-97B3-7E337614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A98E9D-0373-449C-B91F-6E5DA22E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0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369B9-201A-4E0B-B410-1D3F3FCB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1D2636-796F-4B4E-9E65-7569B101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D7A787-C251-4B55-84B8-B3707D6B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626DB-7858-4F3D-A8ED-23AA133A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51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A13F6E-A1D7-4F35-81A2-39BAE6E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167DD5-69D0-488D-84EE-CD79D487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6E856-7564-409E-9ED9-EF148A1D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2F233-DF05-46BF-826A-6BFFEC11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4A200-506C-400D-9D1C-349BF688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88A3F-2D06-4B0B-89F8-CCF7D88A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650203-36F5-48F9-BAF2-30E87584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95E3B9-ADA9-4D25-B620-8071FF36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E2036B-6111-40F0-A1DC-904C859D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60C71-8F9D-468F-8C9E-B282662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F0166A-9C88-41C8-95C3-F1F93B2E2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2BC09-543C-452C-977E-109E8B3F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6D298-07DC-441D-8BF1-606694CC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467F7-25F2-4470-AB0D-C34DB0C5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91E95-9BA5-4F51-8864-EB59339A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819E36-1349-49F9-9232-CE3C789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4D3C55-41F8-4FA8-89EC-5EA3A978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21EDB-F4A0-46B5-8512-A6BF39049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F267-9495-4538-BF7A-642B0C322A37}" type="datetimeFigureOut">
              <a:rPr kumimoji="1" lang="ja-JP" altLang="en-US" smtClean="0"/>
              <a:t>2020/9/27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88677-2ACE-45D2-9286-32B976395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14A48-DB1F-410A-90D7-FE367D542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A1D4-594B-4E7C-9C40-6093A7FC2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81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E08C4A-C687-4545-BB30-6FC0972123B9}"/>
              </a:ext>
            </a:extLst>
          </p:cNvPr>
          <p:cNvSpPr txBox="1"/>
          <p:nvPr/>
        </p:nvSpPr>
        <p:spPr>
          <a:xfrm>
            <a:off x="102177" y="941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n w="9525">
                  <a:solidFill>
                    <a:sysClr val="windowText" lastClr="000000"/>
                  </a:solidFill>
                </a:ln>
                <a:solidFill>
                  <a:schemeClr val="bg1">
                    <a:lumMod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漫画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597255-22E4-43AB-A8BA-2A9C02B503DC}"/>
              </a:ext>
            </a:extLst>
          </p:cNvPr>
          <p:cNvSpPr txBox="1"/>
          <p:nvPr/>
        </p:nvSpPr>
        <p:spPr>
          <a:xfrm>
            <a:off x="156384" y="74993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まん　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9C30A4-1D48-4133-A5B7-C3503BF146E5}"/>
              </a:ext>
            </a:extLst>
          </p:cNvPr>
          <p:cNvSpPr txBox="1"/>
          <p:nvPr/>
        </p:nvSpPr>
        <p:spPr>
          <a:xfrm>
            <a:off x="1867608" y="941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n w="9525">
                  <a:solidFill>
                    <a:sysClr val="windowText" lastClr="000000"/>
                  </a:solidFill>
                </a:ln>
                <a:solidFill>
                  <a:schemeClr val="bg1">
                    <a:lumMod val="50000"/>
                  </a:schemeClr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会話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3807D-62B0-476C-8CA8-35B7E1B1B15B}"/>
              </a:ext>
            </a:extLst>
          </p:cNvPr>
          <p:cNvSpPr txBox="1"/>
          <p:nvPr/>
        </p:nvSpPr>
        <p:spPr>
          <a:xfrm>
            <a:off x="1903468" y="74993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かい　わ</a:t>
            </a:r>
          </a:p>
        </p:txBody>
      </p:sp>
    </p:spTree>
    <p:extLst>
      <p:ext uri="{BB962C8B-B14F-4D97-AF65-F5344CB8AC3E}">
        <p14:creationId xmlns:p14="http://schemas.microsoft.com/office/powerpoint/2010/main" val="351864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C64966-3F4F-49D8-BEF3-9785E6FB200A}"/>
              </a:ext>
            </a:extLst>
          </p:cNvPr>
          <p:cNvSpPr txBox="1"/>
          <p:nvPr/>
        </p:nvSpPr>
        <p:spPr>
          <a:xfrm>
            <a:off x="1478279" y="53078"/>
            <a:ext cx="1264921" cy="408623"/>
          </a:xfrm>
          <a:custGeom>
            <a:avLst/>
            <a:gdLst>
              <a:gd name="connsiteX0" fmla="*/ 0 w 1264921"/>
              <a:gd name="connsiteY0" fmla="*/ 68105 h 408623"/>
              <a:gd name="connsiteX1" fmla="*/ 68105 w 1264921"/>
              <a:gd name="connsiteY1" fmla="*/ 0 h 408623"/>
              <a:gd name="connsiteX2" fmla="*/ 655035 w 1264921"/>
              <a:gd name="connsiteY2" fmla="*/ 0 h 408623"/>
              <a:gd name="connsiteX3" fmla="*/ 1196816 w 1264921"/>
              <a:gd name="connsiteY3" fmla="*/ 0 h 408623"/>
              <a:gd name="connsiteX4" fmla="*/ 1264921 w 1264921"/>
              <a:gd name="connsiteY4" fmla="*/ 68105 h 408623"/>
              <a:gd name="connsiteX5" fmla="*/ 1264921 w 1264921"/>
              <a:gd name="connsiteY5" fmla="*/ 340518 h 408623"/>
              <a:gd name="connsiteX6" fmla="*/ 1196816 w 1264921"/>
              <a:gd name="connsiteY6" fmla="*/ 408623 h 408623"/>
              <a:gd name="connsiteX7" fmla="*/ 655035 w 1264921"/>
              <a:gd name="connsiteY7" fmla="*/ 408623 h 408623"/>
              <a:gd name="connsiteX8" fmla="*/ 68105 w 1264921"/>
              <a:gd name="connsiteY8" fmla="*/ 408623 h 408623"/>
              <a:gd name="connsiteX9" fmla="*/ 0 w 1264921"/>
              <a:gd name="connsiteY9" fmla="*/ 340518 h 408623"/>
              <a:gd name="connsiteX10" fmla="*/ 0 w 1264921"/>
              <a:gd name="connsiteY10" fmla="*/ 68105 h 40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4921" h="408623" fill="none" extrusionOk="0">
                <a:moveTo>
                  <a:pt x="0" y="68105"/>
                </a:moveTo>
                <a:cubicBezTo>
                  <a:pt x="1852" y="33401"/>
                  <a:pt x="35539" y="-2433"/>
                  <a:pt x="68105" y="0"/>
                </a:cubicBezTo>
                <a:cubicBezTo>
                  <a:pt x="275296" y="-43694"/>
                  <a:pt x="418813" y="25480"/>
                  <a:pt x="655035" y="0"/>
                </a:cubicBezTo>
                <a:cubicBezTo>
                  <a:pt x="891257" y="-25480"/>
                  <a:pt x="1019798" y="776"/>
                  <a:pt x="1196816" y="0"/>
                </a:cubicBezTo>
                <a:cubicBezTo>
                  <a:pt x="1235307" y="-1905"/>
                  <a:pt x="1258417" y="28184"/>
                  <a:pt x="1264921" y="68105"/>
                </a:cubicBezTo>
                <a:cubicBezTo>
                  <a:pt x="1277474" y="125973"/>
                  <a:pt x="1251098" y="240707"/>
                  <a:pt x="1264921" y="340518"/>
                </a:cubicBezTo>
                <a:cubicBezTo>
                  <a:pt x="1264181" y="378732"/>
                  <a:pt x="1233676" y="409498"/>
                  <a:pt x="1196816" y="408623"/>
                </a:cubicBezTo>
                <a:cubicBezTo>
                  <a:pt x="1062501" y="429111"/>
                  <a:pt x="840684" y="373186"/>
                  <a:pt x="655035" y="408623"/>
                </a:cubicBezTo>
                <a:cubicBezTo>
                  <a:pt x="469386" y="444060"/>
                  <a:pt x="331539" y="398144"/>
                  <a:pt x="68105" y="408623"/>
                </a:cubicBezTo>
                <a:cubicBezTo>
                  <a:pt x="30683" y="409736"/>
                  <a:pt x="9872" y="382040"/>
                  <a:pt x="0" y="340518"/>
                </a:cubicBezTo>
                <a:cubicBezTo>
                  <a:pt x="-16101" y="265840"/>
                  <a:pt x="5969" y="173009"/>
                  <a:pt x="0" y="68105"/>
                </a:cubicBezTo>
                <a:close/>
              </a:path>
              <a:path w="1264921" h="408623" stroke="0" extrusionOk="0">
                <a:moveTo>
                  <a:pt x="0" y="68105"/>
                </a:moveTo>
                <a:cubicBezTo>
                  <a:pt x="4831" y="23382"/>
                  <a:pt x="34149" y="5733"/>
                  <a:pt x="68105" y="0"/>
                </a:cubicBezTo>
                <a:cubicBezTo>
                  <a:pt x="242569" y="-60086"/>
                  <a:pt x="385976" y="8704"/>
                  <a:pt x="598599" y="0"/>
                </a:cubicBezTo>
                <a:cubicBezTo>
                  <a:pt x="811222" y="-8704"/>
                  <a:pt x="942095" y="7249"/>
                  <a:pt x="1196816" y="0"/>
                </a:cubicBezTo>
                <a:cubicBezTo>
                  <a:pt x="1232256" y="-10424"/>
                  <a:pt x="1271167" y="39499"/>
                  <a:pt x="1264921" y="68105"/>
                </a:cubicBezTo>
                <a:cubicBezTo>
                  <a:pt x="1268425" y="194305"/>
                  <a:pt x="1263330" y="235726"/>
                  <a:pt x="1264921" y="340518"/>
                </a:cubicBezTo>
                <a:cubicBezTo>
                  <a:pt x="1267361" y="368218"/>
                  <a:pt x="1241834" y="406716"/>
                  <a:pt x="1196816" y="408623"/>
                </a:cubicBezTo>
                <a:cubicBezTo>
                  <a:pt x="939922" y="466849"/>
                  <a:pt x="849955" y="389611"/>
                  <a:pt x="621173" y="408623"/>
                </a:cubicBezTo>
                <a:cubicBezTo>
                  <a:pt x="392391" y="427635"/>
                  <a:pt x="292038" y="407919"/>
                  <a:pt x="68105" y="408623"/>
                </a:cubicBezTo>
                <a:cubicBezTo>
                  <a:pt x="33968" y="409659"/>
                  <a:pt x="2977" y="370367"/>
                  <a:pt x="0" y="340518"/>
                </a:cubicBezTo>
                <a:cubicBezTo>
                  <a:pt x="-19615" y="273908"/>
                  <a:pt x="19287" y="193875"/>
                  <a:pt x="0" y="681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+mn-ea"/>
              </a:rPr>
              <a:t>もやもや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03FFD4-40F8-4A13-A721-077C8619DF9F}"/>
              </a:ext>
            </a:extLst>
          </p:cNvPr>
          <p:cNvSpPr txBox="1"/>
          <p:nvPr/>
        </p:nvSpPr>
        <p:spPr>
          <a:xfrm>
            <a:off x="1478279" y="918710"/>
            <a:ext cx="11990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+mn-ea"/>
              </a:rPr>
              <a:t>ピターン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0C45D183-10D4-4F8F-9022-C273570F6859}"/>
              </a:ext>
            </a:extLst>
          </p:cNvPr>
          <p:cNvSpPr/>
          <p:nvPr/>
        </p:nvSpPr>
        <p:spPr>
          <a:xfrm>
            <a:off x="1944624" y="571991"/>
            <a:ext cx="323088" cy="23164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4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33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06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63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57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8">
      <a:majorFont>
        <a:latin typeface="游ゴシック Light"/>
        <a:ea typeface="Noto Sans CJK JP Bold"/>
        <a:cs typeface=""/>
      </a:majorFont>
      <a:minorFont>
        <a:latin typeface="游ゴシック"/>
        <a:ea typeface="Noto Sans CJK JP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8</Words>
  <Application>Microsoft Office PowerPoint</Application>
  <PresentationFormat>ワイド画面</PresentationFormat>
  <Paragraphs>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Noto Sans CJK JP Black</vt:lpstr>
      <vt:lpstr>Noto Sans CJK JP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大津 雄一郎</dc:creator>
  <cp:lastModifiedBy>大津 雄一郎</cp:lastModifiedBy>
  <cp:revision>20</cp:revision>
  <dcterms:created xsi:type="dcterms:W3CDTF">2020-07-23T16:32:21Z</dcterms:created>
  <dcterms:modified xsi:type="dcterms:W3CDTF">2020-09-26T16:02:33Z</dcterms:modified>
</cp:coreProperties>
</file>