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emf" ContentType="image/x-emf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Default Extension="wav" ContentType="audio/wav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Layouts/slideLayout15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sldIdLst>
    <p:sldId id="369" r:id="rId2"/>
    <p:sldId id="355" r:id="rId3"/>
    <p:sldId id="357" r:id="rId4"/>
    <p:sldId id="358" r:id="rId5"/>
    <p:sldId id="359" r:id="rId6"/>
    <p:sldId id="360" r:id="rId7"/>
    <p:sldId id="361" r:id="rId8"/>
    <p:sldId id="362" r:id="rId9"/>
    <p:sldId id="363" r:id="rId10"/>
    <p:sldId id="364" r:id="rId11"/>
    <p:sldId id="365" r:id="rId12"/>
    <p:sldId id="366" r:id="rId13"/>
    <p:sldId id="367" r:id="rId14"/>
    <p:sldId id="368" r:id="rId15"/>
    <p:sldId id="321" r:id="rId16"/>
    <p:sldId id="336" r:id="rId17"/>
    <p:sldId id="337" r:id="rId18"/>
    <p:sldId id="323" r:id="rId19"/>
    <p:sldId id="338" r:id="rId20"/>
    <p:sldId id="339" r:id="rId21"/>
    <p:sldId id="290" r:id="rId22"/>
    <p:sldId id="291" r:id="rId23"/>
    <p:sldId id="326" r:id="rId24"/>
    <p:sldId id="292" r:id="rId25"/>
    <p:sldId id="293" r:id="rId26"/>
    <p:sldId id="294" r:id="rId27"/>
    <p:sldId id="295" r:id="rId28"/>
    <p:sldId id="307" r:id="rId29"/>
    <p:sldId id="308" r:id="rId30"/>
    <p:sldId id="296" r:id="rId31"/>
    <p:sldId id="297" r:id="rId32"/>
    <p:sldId id="298" r:id="rId33"/>
    <p:sldId id="324" r:id="rId34"/>
    <p:sldId id="325" r:id="rId35"/>
    <p:sldId id="299" r:id="rId36"/>
    <p:sldId id="300" r:id="rId37"/>
    <p:sldId id="327" r:id="rId38"/>
    <p:sldId id="328" r:id="rId39"/>
    <p:sldId id="329" r:id="rId40"/>
    <p:sldId id="330" r:id="rId41"/>
    <p:sldId id="340" r:id="rId42"/>
    <p:sldId id="342" r:id="rId43"/>
    <p:sldId id="343" r:id="rId44"/>
    <p:sldId id="344" r:id="rId45"/>
    <p:sldId id="345" r:id="rId46"/>
    <p:sldId id="346" r:id="rId47"/>
    <p:sldId id="347" r:id="rId48"/>
    <p:sldId id="348" r:id="rId49"/>
    <p:sldId id="349" r:id="rId50"/>
    <p:sldId id="350" r:id="rId51"/>
    <p:sldId id="351" r:id="rId52"/>
    <p:sldId id="352" r:id="rId53"/>
    <p:sldId id="353" r:id="rId54"/>
    <p:sldId id="354" r:id="rId5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426" autoAdjust="0"/>
    <p:restoredTop sz="74723" autoAdjust="0"/>
  </p:normalViewPr>
  <p:slideViewPr>
    <p:cSldViewPr>
      <p:cViewPr varScale="1">
        <p:scale>
          <a:sx n="84" d="100"/>
          <a:sy n="84" d="100"/>
        </p:scale>
        <p:origin x="-181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88.wmf"/><Relationship Id="rId2" Type="http://schemas.openxmlformats.org/officeDocument/2006/relationships/image" Target="../media/image87.wmf"/><Relationship Id="rId1" Type="http://schemas.openxmlformats.org/officeDocument/2006/relationships/image" Target="../media/image86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6.wmf"/><Relationship Id="rId3" Type="http://schemas.openxmlformats.org/officeDocument/2006/relationships/image" Target="../media/image91.wmf"/><Relationship Id="rId7" Type="http://schemas.openxmlformats.org/officeDocument/2006/relationships/image" Target="../media/image95.wmf"/><Relationship Id="rId2" Type="http://schemas.openxmlformats.org/officeDocument/2006/relationships/image" Target="../media/image90.wmf"/><Relationship Id="rId1" Type="http://schemas.openxmlformats.org/officeDocument/2006/relationships/image" Target="../media/image89.wmf"/><Relationship Id="rId6" Type="http://schemas.openxmlformats.org/officeDocument/2006/relationships/image" Target="../media/image94.wmf"/><Relationship Id="rId5" Type="http://schemas.openxmlformats.org/officeDocument/2006/relationships/image" Target="../media/image93.wmf"/><Relationship Id="rId4" Type="http://schemas.openxmlformats.org/officeDocument/2006/relationships/image" Target="../media/image92.wmf"/><Relationship Id="rId9" Type="http://schemas.openxmlformats.org/officeDocument/2006/relationships/image" Target="../media/image97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93.wmf"/><Relationship Id="rId3" Type="http://schemas.openxmlformats.org/officeDocument/2006/relationships/image" Target="../media/image100.wmf"/><Relationship Id="rId7" Type="http://schemas.openxmlformats.org/officeDocument/2006/relationships/image" Target="../media/image92.wmf"/><Relationship Id="rId2" Type="http://schemas.openxmlformats.org/officeDocument/2006/relationships/image" Target="../media/image99.wmf"/><Relationship Id="rId1" Type="http://schemas.openxmlformats.org/officeDocument/2006/relationships/image" Target="../media/image98.wmf"/><Relationship Id="rId6" Type="http://schemas.openxmlformats.org/officeDocument/2006/relationships/image" Target="../media/image91.wmf"/><Relationship Id="rId5" Type="http://schemas.openxmlformats.org/officeDocument/2006/relationships/image" Target="../media/image90.wmf"/><Relationship Id="rId4" Type="http://schemas.openxmlformats.org/officeDocument/2006/relationships/image" Target="../media/image89.wmf"/><Relationship Id="rId9" Type="http://schemas.openxmlformats.org/officeDocument/2006/relationships/image" Target="../media/image94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wmf"/><Relationship Id="rId3" Type="http://schemas.openxmlformats.org/officeDocument/2006/relationships/image" Target="../media/image103.wmf"/><Relationship Id="rId7" Type="http://schemas.openxmlformats.org/officeDocument/2006/relationships/image" Target="../media/image107.wmf"/><Relationship Id="rId2" Type="http://schemas.openxmlformats.org/officeDocument/2006/relationships/image" Target="../media/image102.wmf"/><Relationship Id="rId1" Type="http://schemas.openxmlformats.org/officeDocument/2006/relationships/image" Target="../media/image101.wmf"/><Relationship Id="rId6" Type="http://schemas.openxmlformats.org/officeDocument/2006/relationships/image" Target="../media/image106.wmf"/><Relationship Id="rId5" Type="http://schemas.openxmlformats.org/officeDocument/2006/relationships/image" Target="../media/image105.wmf"/><Relationship Id="rId10" Type="http://schemas.openxmlformats.org/officeDocument/2006/relationships/image" Target="../media/image110.wmf"/><Relationship Id="rId4" Type="http://schemas.openxmlformats.org/officeDocument/2006/relationships/image" Target="../media/image104.wmf"/><Relationship Id="rId9" Type="http://schemas.openxmlformats.org/officeDocument/2006/relationships/image" Target="../media/image109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wmf"/><Relationship Id="rId13" Type="http://schemas.openxmlformats.org/officeDocument/2006/relationships/image" Target="../media/image116.wmf"/><Relationship Id="rId18" Type="http://schemas.openxmlformats.org/officeDocument/2006/relationships/image" Target="../media/image121.wmf"/><Relationship Id="rId3" Type="http://schemas.openxmlformats.org/officeDocument/2006/relationships/image" Target="../media/image104.wmf"/><Relationship Id="rId21" Type="http://schemas.openxmlformats.org/officeDocument/2006/relationships/image" Target="../media/image124.wmf"/><Relationship Id="rId7" Type="http://schemas.openxmlformats.org/officeDocument/2006/relationships/image" Target="../media/image108.wmf"/><Relationship Id="rId12" Type="http://schemas.openxmlformats.org/officeDocument/2006/relationships/image" Target="../media/image115.wmf"/><Relationship Id="rId17" Type="http://schemas.openxmlformats.org/officeDocument/2006/relationships/image" Target="../media/image120.wmf"/><Relationship Id="rId25" Type="http://schemas.openxmlformats.org/officeDocument/2006/relationships/image" Target="../media/image128.wmf"/><Relationship Id="rId2" Type="http://schemas.openxmlformats.org/officeDocument/2006/relationships/image" Target="../media/image112.wmf"/><Relationship Id="rId16" Type="http://schemas.openxmlformats.org/officeDocument/2006/relationships/image" Target="../media/image119.wmf"/><Relationship Id="rId20" Type="http://schemas.openxmlformats.org/officeDocument/2006/relationships/image" Target="../media/image123.wmf"/><Relationship Id="rId1" Type="http://schemas.openxmlformats.org/officeDocument/2006/relationships/image" Target="../media/image111.wmf"/><Relationship Id="rId6" Type="http://schemas.openxmlformats.org/officeDocument/2006/relationships/image" Target="../media/image107.wmf"/><Relationship Id="rId11" Type="http://schemas.openxmlformats.org/officeDocument/2006/relationships/image" Target="../media/image114.wmf"/><Relationship Id="rId24" Type="http://schemas.openxmlformats.org/officeDocument/2006/relationships/image" Target="../media/image127.wmf"/><Relationship Id="rId5" Type="http://schemas.openxmlformats.org/officeDocument/2006/relationships/image" Target="../media/image113.wmf"/><Relationship Id="rId15" Type="http://schemas.openxmlformats.org/officeDocument/2006/relationships/image" Target="../media/image118.wmf"/><Relationship Id="rId23" Type="http://schemas.openxmlformats.org/officeDocument/2006/relationships/image" Target="../media/image126.wmf"/><Relationship Id="rId10" Type="http://schemas.openxmlformats.org/officeDocument/2006/relationships/image" Target="../media/image60.wmf"/><Relationship Id="rId19" Type="http://schemas.openxmlformats.org/officeDocument/2006/relationships/image" Target="../media/image122.wmf"/><Relationship Id="rId4" Type="http://schemas.openxmlformats.org/officeDocument/2006/relationships/image" Target="../media/image105.wmf"/><Relationship Id="rId9" Type="http://schemas.openxmlformats.org/officeDocument/2006/relationships/image" Target="../media/image58.wmf"/><Relationship Id="rId14" Type="http://schemas.openxmlformats.org/officeDocument/2006/relationships/image" Target="../media/image117.wmf"/><Relationship Id="rId22" Type="http://schemas.openxmlformats.org/officeDocument/2006/relationships/image" Target="../media/image125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wmf"/><Relationship Id="rId13" Type="http://schemas.openxmlformats.org/officeDocument/2006/relationships/image" Target="../media/image116.wmf"/><Relationship Id="rId18" Type="http://schemas.openxmlformats.org/officeDocument/2006/relationships/image" Target="../media/image137.wmf"/><Relationship Id="rId26" Type="http://schemas.openxmlformats.org/officeDocument/2006/relationships/image" Target="../media/image145.wmf"/><Relationship Id="rId3" Type="http://schemas.openxmlformats.org/officeDocument/2006/relationships/image" Target="../media/image104.wmf"/><Relationship Id="rId21" Type="http://schemas.openxmlformats.org/officeDocument/2006/relationships/image" Target="../media/image140.wmf"/><Relationship Id="rId7" Type="http://schemas.openxmlformats.org/officeDocument/2006/relationships/image" Target="../media/image108.wmf"/><Relationship Id="rId12" Type="http://schemas.openxmlformats.org/officeDocument/2006/relationships/image" Target="../media/image115.wmf"/><Relationship Id="rId17" Type="http://schemas.openxmlformats.org/officeDocument/2006/relationships/image" Target="../media/image136.wmf"/><Relationship Id="rId25" Type="http://schemas.openxmlformats.org/officeDocument/2006/relationships/image" Target="../media/image144.wmf"/><Relationship Id="rId2" Type="http://schemas.openxmlformats.org/officeDocument/2006/relationships/image" Target="../media/image130.wmf"/><Relationship Id="rId16" Type="http://schemas.openxmlformats.org/officeDocument/2006/relationships/image" Target="../media/image135.wmf"/><Relationship Id="rId20" Type="http://schemas.openxmlformats.org/officeDocument/2006/relationships/image" Target="../media/image139.wmf"/><Relationship Id="rId1" Type="http://schemas.openxmlformats.org/officeDocument/2006/relationships/image" Target="../media/image129.wmf"/><Relationship Id="rId6" Type="http://schemas.openxmlformats.org/officeDocument/2006/relationships/image" Target="../media/image107.wmf"/><Relationship Id="rId11" Type="http://schemas.openxmlformats.org/officeDocument/2006/relationships/image" Target="../media/image132.wmf"/><Relationship Id="rId24" Type="http://schemas.openxmlformats.org/officeDocument/2006/relationships/image" Target="../media/image143.wmf"/><Relationship Id="rId5" Type="http://schemas.openxmlformats.org/officeDocument/2006/relationships/image" Target="../media/image131.wmf"/><Relationship Id="rId15" Type="http://schemas.openxmlformats.org/officeDocument/2006/relationships/image" Target="../media/image134.wmf"/><Relationship Id="rId23" Type="http://schemas.openxmlformats.org/officeDocument/2006/relationships/image" Target="../media/image142.wmf"/><Relationship Id="rId10" Type="http://schemas.openxmlformats.org/officeDocument/2006/relationships/image" Target="../media/image60.wmf"/><Relationship Id="rId19" Type="http://schemas.openxmlformats.org/officeDocument/2006/relationships/image" Target="../media/image138.wmf"/><Relationship Id="rId4" Type="http://schemas.openxmlformats.org/officeDocument/2006/relationships/image" Target="../media/image105.wmf"/><Relationship Id="rId9" Type="http://schemas.openxmlformats.org/officeDocument/2006/relationships/image" Target="../media/image58.wmf"/><Relationship Id="rId14" Type="http://schemas.openxmlformats.org/officeDocument/2006/relationships/image" Target="../media/image133.wmf"/><Relationship Id="rId22" Type="http://schemas.openxmlformats.org/officeDocument/2006/relationships/image" Target="../media/image141.wmf"/><Relationship Id="rId27" Type="http://schemas.openxmlformats.org/officeDocument/2006/relationships/image" Target="../media/image146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wmf"/><Relationship Id="rId13" Type="http://schemas.openxmlformats.org/officeDocument/2006/relationships/image" Target="../media/image60.wmf"/><Relationship Id="rId3" Type="http://schemas.openxmlformats.org/officeDocument/2006/relationships/image" Target="../media/image149.wmf"/><Relationship Id="rId7" Type="http://schemas.openxmlformats.org/officeDocument/2006/relationships/image" Target="../media/image105.wmf"/><Relationship Id="rId12" Type="http://schemas.openxmlformats.org/officeDocument/2006/relationships/image" Target="../media/image58.wmf"/><Relationship Id="rId17" Type="http://schemas.openxmlformats.org/officeDocument/2006/relationships/image" Target="../media/image133.wmf"/><Relationship Id="rId2" Type="http://schemas.openxmlformats.org/officeDocument/2006/relationships/image" Target="../media/image148.wmf"/><Relationship Id="rId16" Type="http://schemas.openxmlformats.org/officeDocument/2006/relationships/image" Target="../media/image116.wmf"/><Relationship Id="rId1" Type="http://schemas.openxmlformats.org/officeDocument/2006/relationships/image" Target="../media/image147.emf"/><Relationship Id="rId6" Type="http://schemas.openxmlformats.org/officeDocument/2006/relationships/image" Target="../media/image104.wmf"/><Relationship Id="rId11" Type="http://schemas.openxmlformats.org/officeDocument/2006/relationships/image" Target="../media/image109.wmf"/><Relationship Id="rId5" Type="http://schemas.openxmlformats.org/officeDocument/2006/relationships/image" Target="../media/image130.wmf"/><Relationship Id="rId15" Type="http://schemas.openxmlformats.org/officeDocument/2006/relationships/image" Target="../media/image115.wmf"/><Relationship Id="rId10" Type="http://schemas.openxmlformats.org/officeDocument/2006/relationships/image" Target="../media/image108.wmf"/><Relationship Id="rId4" Type="http://schemas.openxmlformats.org/officeDocument/2006/relationships/image" Target="../media/image129.wmf"/><Relationship Id="rId9" Type="http://schemas.openxmlformats.org/officeDocument/2006/relationships/image" Target="../media/image107.wmf"/><Relationship Id="rId14" Type="http://schemas.openxmlformats.org/officeDocument/2006/relationships/image" Target="../media/image132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2.wmf"/><Relationship Id="rId2" Type="http://schemas.openxmlformats.org/officeDocument/2006/relationships/image" Target="../media/image151.emf"/><Relationship Id="rId1" Type="http://schemas.openxmlformats.org/officeDocument/2006/relationships/image" Target="../media/image150.e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wmf"/><Relationship Id="rId3" Type="http://schemas.openxmlformats.org/officeDocument/2006/relationships/image" Target="../media/image155.png"/><Relationship Id="rId7" Type="http://schemas.openxmlformats.org/officeDocument/2006/relationships/image" Target="../media/image159.wmf"/><Relationship Id="rId2" Type="http://schemas.openxmlformats.org/officeDocument/2006/relationships/image" Target="../media/image154.wmf"/><Relationship Id="rId1" Type="http://schemas.openxmlformats.org/officeDocument/2006/relationships/image" Target="../media/image153.wmf"/><Relationship Id="rId6" Type="http://schemas.openxmlformats.org/officeDocument/2006/relationships/image" Target="../media/image158.wmf"/><Relationship Id="rId5" Type="http://schemas.openxmlformats.org/officeDocument/2006/relationships/image" Target="../media/image157.wmf"/><Relationship Id="rId4" Type="http://schemas.openxmlformats.org/officeDocument/2006/relationships/image" Target="../media/image156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1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4.wmf"/><Relationship Id="rId2" Type="http://schemas.openxmlformats.org/officeDocument/2006/relationships/image" Target="../media/image163.wmf"/><Relationship Id="rId1" Type="http://schemas.openxmlformats.org/officeDocument/2006/relationships/image" Target="../media/image162.emf"/><Relationship Id="rId5" Type="http://schemas.openxmlformats.org/officeDocument/2006/relationships/image" Target="../media/image166.wmf"/><Relationship Id="rId4" Type="http://schemas.openxmlformats.org/officeDocument/2006/relationships/image" Target="../media/image165.w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3.wmf"/><Relationship Id="rId3" Type="http://schemas.openxmlformats.org/officeDocument/2006/relationships/image" Target="../media/image168.wmf"/><Relationship Id="rId7" Type="http://schemas.openxmlformats.org/officeDocument/2006/relationships/image" Target="../media/image172.wmf"/><Relationship Id="rId2" Type="http://schemas.openxmlformats.org/officeDocument/2006/relationships/image" Target="../media/image167.wmf"/><Relationship Id="rId1" Type="http://schemas.openxmlformats.org/officeDocument/2006/relationships/image" Target="../media/image162.emf"/><Relationship Id="rId6" Type="http://schemas.openxmlformats.org/officeDocument/2006/relationships/image" Target="../media/image171.wmf"/><Relationship Id="rId5" Type="http://schemas.openxmlformats.org/officeDocument/2006/relationships/image" Target="../media/image170.wmf"/><Relationship Id="rId4" Type="http://schemas.openxmlformats.org/officeDocument/2006/relationships/image" Target="../media/image169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7.wmf"/><Relationship Id="rId2" Type="http://schemas.openxmlformats.org/officeDocument/2006/relationships/image" Target="../media/image176.wmf"/><Relationship Id="rId1" Type="http://schemas.openxmlformats.org/officeDocument/2006/relationships/image" Target="../media/image175.png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wmf"/><Relationship Id="rId13" Type="http://schemas.openxmlformats.org/officeDocument/2006/relationships/image" Target="../media/image60.wmf"/><Relationship Id="rId18" Type="http://schemas.openxmlformats.org/officeDocument/2006/relationships/image" Target="../media/image190.wmf"/><Relationship Id="rId26" Type="http://schemas.openxmlformats.org/officeDocument/2006/relationships/image" Target="../media/image198.wmf"/><Relationship Id="rId3" Type="http://schemas.openxmlformats.org/officeDocument/2006/relationships/image" Target="../media/image180.wmf"/><Relationship Id="rId21" Type="http://schemas.openxmlformats.org/officeDocument/2006/relationships/image" Target="../media/image193.wmf"/><Relationship Id="rId7" Type="http://schemas.openxmlformats.org/officeDocument/2006/relationships/image" Target="../media/image182.wmf"/><Relationship Id="rId12" Type="http://schemas.openxmlformats.org/officeDocument/2006/relationships/image" Target="../media/image58.wmf"/><Relationship Id="rId17" Type="http://schemas.openxmlformats.org/officeDocument/2006/relationships/image" Target="../media/image189.wmf"/><Relationship Id="rId25" Type="http://schemas.openxmlformats.org/officeDocument/2006/relationships/image" Target="../media/image197.wmf"/><Relationship Id="rId2" Type="http://schemas.openxmlformats.org/officeDocument/2006/relationships/image" Target="../media/image179.wmf"/><Relationship Id="rId16" Type="http://schemas.openxmlformats.org/officeDocument/2006/relationships/image" Target="../media/image188.wmf"/><Relationship Id="rId20" Type="http://schemas.openxmlformats.org/officeDocument/2006/relationships/image" Target="../media/image192.wmf"/><Relationship Id="rId1" Type="http://schemas.openxmlformats.org/officeDocument/2006/relationships/image" Target="../media/image178.wmf"/><Relationship Id="rId6" Type="http://schemas.openxmlformats.org/officeDocument/2006/relationships/image" Target="../media/image105.wmf"/><Relationship Id="rId11" Type="http://schemas.openxmlformats.org/officeDocument/2006/relationships/image" Target="../media/image185.wmf"/><Relationship Id="rId24" Type="http://schemas.openxmlformats.org/officeDocument/2006/relationships/image" Target="../media/image196.wmf"/><Relationship Id="rId5" Type="http://schemas.openxmlformats.org/officeDocument/2006/relationships/image" Target="../media/image104.wmf"/><Relationship Id="rId15" Type="http://schemas.openxmlformats.org/officeDocument/2006/relationships/image" Target="../media/image187.wmf"/><Relationship Id="rId23" Type="http://schemas.openxmlformats.org/officeDocument/2006/relationships/image" Target="../media/image195.wmf"/><Relationship Id="rId28" Type="http://schemas.openxmlformats.org/officeDocument/2006/relationships/image" Target="../media/image200.wmf"/><Relationship Id="rId10" Type="http://schemas.openxmlformats.org/officeDocument/2006/relationships/image" Target="../media/image184.wmf"/><Relationship Id="rId19" Type="http://schemas.openxmlformats.org/officeDocument/2006/relationships/image" Target="../media/image191.wmf"/><Relationship Id="rId4" Type="http://schemas.openxmlformats.org/officeDocument/2006/relationships/image" Target="../media/image181.wmf"/><Relationship Id="rId9" Type="http://schemas.openxmlformats.org/officeDocument/2006/relationships/image" Target="../media/image183.wmf"/><Relationship Id="rId14" Type="http://schemas.openxmlformats.org/officeDocument/2006/relationships/image" Target="../media/image186.wmf"/><Relationship Id="rId22" Type="http://schemas.openxmlformats.org/officeDocument/2006/relationships/image" Target="../media/image194.wmf"/><Relationship Id="rId27" Type="http://schemas.openxmlformats.org/officeDocument/2006/relationships/image" Target="../media/image199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3.wmf"/><Relationship Id="rId2" Type="http://schemas.openxmlformats.org/officeDocument/2006/relationships/image" Target="../media/image202.wmf"/><Relationship Id="rId1" Type="http://schemas.openxmlformats.org/officeDocument/2006/relationships/image" Target="../media/image201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6.wmf"/><Relationship Id="rId7" Type="http://schemas.openxmlformats.org/officeDocument/2006/relationships/image" Target="../media/image210.wmf"/><Relationship Id="rId2" Type="http://schemas.openxmlformats.org/officeDocument/2006/relationships/image" Target="../media/image205.wmf"/><Relationship Id="rId1" Type="http://schemas.openxmlformats.org/officeDocument/2006/relationships/image" Target="../media/image204.emf"/><Relationship Id="rId6" Type="http://schemas.openxmlformats.org/officeDocument/2006/relationships/image" Target="../media/image209.wmf"/><Relationship Id="rId5" Type="http://schemas.openxmlformats.org/officeDocument/2006/relationships/image" Target="../media/image208.wmf"/><Relationship Id="rId4" Type="http://schemas.openxmlformats.org/officeDocument/2006/relationships/image" Target="../media/image207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3.wmf"/><Relationship Id="rId2" Type="http://schemas.openxmlformats.org/officeDocument/2006/relationships/image" Target="../media/image212.wmf"/><Relationship Id="rId1" Type="http://schemas.openxmlformats.org/officeDocument/2006/relationships/image" Target="../media/image211.wmf"/><Relationship Id="rId6" Type="http://schemas.openxmlformats.org/officeDocument/2006/relationships/image" Target="../media/image215.wmf"/><Relationship Id="rId5" Type="http://schemas.openxmlformats.org/officeDocument/2006/relationships/image" Target="../media/image214.wmf"/><Relationship Id="rId4" Type="http://schemas.openxmlformats.org/officeDocument/2006/relationships/image" Target="../media/image204.e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7.wmf"/><Relationship Id="rId1" Type="http://schemas.openxmlformats.org/officeDocument/2006/relationships/image" Target="../media/image216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wmf"/><Relationship Id="rId7" Type="http://schemas.openxmlformats.org/officeDocument/2006/relationships/image" Target="../media/image224.wmf"/><Relationship Id="rId2" Type="http://schemas.openxmlformats.org/officeDocument/2006/relationships/image" Target="../media/image219.wmf"/><Relationship Id="rId1" Type="http://schemas.openxmlformats.org/officeDocument/2006/relationships/image" Target="../media/image218.wmf"/><Relationship Id="rId6" Type="http://schemas.openxmlformats.org/officeDocument/2006/relationships/image" Target="../media/image223.wmf"/><Relationship Id="rId5" Type="http://schemas.openxmlformats.org/officeDocument/2006/relationships/image" Target="../media/image222.wmf"/><Relationship Id="rId4" Type="http://schemas.openxmlformats.org/officeDocument/2006/relationships/image" Target="../media/image221.wmf"/></Relationships>
</file>

<file path=ppt/drawings/_rels/vmlDrawing2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0.wmf"/><Relationship Id="rId3" Type="http://schemas.openxmlformats.org/officeDocument/2006/relationships/image" Target="../media/image226.emf"/><Relationship Id="rId7" Type="http://schemas.openxmlformats.org/officeDocument/2006/relationships/image" Target="../media/image229.wmf"/><Relationship Id="rId2" Type="http://schemas.openxmlformats.org/officeDocument/2006/relationships/image" Target="../media/image225.wmf"/><Relationship Id="rId1" Type="http://schemas.openxmlformats.org/officeDocument/2006/relationships/image" Target="../media/image212.wmf"/><Relationship Id="rId6" Type="http://schemas.openxmlformats.org/officeDocument/2006/relationships/image" Target="../media/image228.wmf"/><Relationship Id="rId5" Type="http://schemas.openxmlformats.org/officeDocument/2006/relationships/image" Target="../media/image227.wmf"/><Relationship Id="rId10" Type="http://schemas.openxmlformats.org/officeDocument/2006/relationships/image" Target="../media/image232.wmf"/><Relationship Id="rId4" Type="http://schemas.openxmlformats.org/officeDocument/2006/relationships/image" Target="../media/image204.emf"/><Relationship Id="rId9" Type="http://schemas.openxmlformats.org/officeDocument/2006/relationships/image" Target="../media/image231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13" Type="http://schemas.openxmlformats.org/officeDocument/2006/relationships/image" Target="../media/image25.wmf"/><Relationship Id="rId3" Type="http://schemas.openxmlformats.org/officeDocument/2006/relationships/image" Target="../media/image15.wmf"/><Relationship Id="rId7" Type="http://schemas.openxmlformats.org/officeDocument/2006/relationships/image" Target="../media/image19.wmf"/><Relationship Id="rId12" Type="http://schemas.openxmlformats.org/officeDocument/2006/relationships/image" Target="../media/image24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6" Type="http://schemas.openxmlformats.org/officeDocument/2006/relationships/image" Target="../media/image18.wmf"/><Relationship Id="rId11" Type="http://schemas.openxmlformats.org/officeDocument/2006/relationships/image" Target="../media/image23.wmf"/><Relationship Id="rId5" Type="http://schemas.openxmlformats.org/officeDocument/2006/relationships/image" Target="../media/image17.wmf"/><Relationship Id="rId10" Type="http://schemas.openxmlformats.org/officeDocument/2006/relationships/image" Target="../media/image22.wmf"/><Relationship Id="rId4" Type="http://schemas.openxmlformats.org/officeDocument/2006/relationships/image" Target="../media/image16.wmf"/><Relationship Id="rId9" Type="http://schemas.openxmlformats.org/officeDocument/2006/relationships/image" Target="../media/image21.wmf"/><Relationship Id="rId14" Type="http://schemas.openxmlformats.org/officeDocument/2006/relationships/image" Target="../media/image26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5.wmf"/><Relationship Id="rId2" Type="http://schemas.openxmlformats.org/officeDocument/2006/relationships/image" Target="../media/image234.wmf"/><Relationship Id="rId1" Type="http://schemas.openxmlformats.org/officeDocument/2006/relationships/image" Target="../media/image233.wmf"/></Relationships>
</file>

<file path=ppt/drawings/_rels/vmlDrawing3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7.wmf"/><Relationship Id="rId1" Type="http://schemas.openxmlformats.org/officeDocument/2006/relationships/image" Target="../media/image236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9.wmf"/><Relationship Id="rId2" Type="http://schemas.openxmlformats.org/officeDocument/2006/relationships/image" Target="../media/image238.wmf"/><Relationship Id="rId1" Type="http://schemas.openxmlformats.org/officeDocument/2006/relationships/image" Target="../media/image236.wmf"/><Relationship Id="rId5" Type="http://schemas.openxmlformats.org/officeDocument/2006/relationships/image" Target="../media/image241.wmf"/><Relationship Id="rId4" Type="http://schemas.openxmlformats.org/officeDocument/2006/relationships/image" Target="../media/image240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3.wmf"/><Relationship Id="rId2" Type="http://schemas.openxmlformats.org/officeDocument/2006/relationships/image" Target="../media/image242.wmf"/><Relationship Id="rId1" Type="http://schemas.openxmlformats.org/officeDocument/2006/relationships/image" Target="../media/image236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5.wmf"/><Relationship Id="rId2" Type="http://schemas.openxmlformats.org/officeDocument/2006/relationships/image" Target="../media/image244.wmf"/><Relationship Id="rId1" Type="http://schemas.openxmlformats.org/officeDocument/2006/relationships/image" Target="../media/image236.wmf"/><Relationship Id="rId5" Type="http://schemas.openxmlformats.org/officeDocument/2006/relationships/image" Target="../media/image247.wmf"/><Relationship Id="rId4" Type="http://schemas.openxmlformats.org/officeDocument/2006/relationships/image" Target="../media/image246.wmf"/></Relationships>
</file>

<file path=ppt/drawings/_rels/vmlDrawing3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3.wmf"/><Relationship Id="rId13" Type="http://schemas.openxmlformats.org/officeDocument/2006/relationships/image" Target="../media/image258.wmf"/><Relationship Id="rId18" Type="http://schemas.openxmlformats.org/officeDocument/2006/relationships/image" Target="../media/image263.wmf"/><Relationship Id="rId26" Type="http://schemas.openxmlformats.org/officeDocument/2006/relationships/image" Target="../media/image271.wmf"/><Relationship Id="rId3" Type="http://schemas.openxmlformats.org/officeDocument/2006/relationships/image" Target="../media/image105.wmf"/><Relationship Id="rId21" Type="http://schemas.openxmlformats.org/officeDocument/2006/relationships/image" Target="../media/image266.wmf"/><Relationship Id="rId7" Type="http://schemas.openxmlformats.org/officeDocument/2006/relationships/image" Target="../media/image252.wmf"/><Relationship Id="rId12" Type="http://schemas.openxmlformats.org/officeDocument/2006/relationships/image" Target="../media/image257.wmf"/><Relationship Id="rId17" Type="http://schemas.openxmlformats.org/officeDocument/2006/relationships/image" Target="../media/image262.wmf"/><Relationship Id="rId25" Type="http://schemas.openxmlformats.org/officeDocument/2006/relationships/image" Target="../media/image270.wmf"/><Relationship Id="rId2" Type="http://schemas.openxmlformats.org/officeDocument/2006/relationships/image" Target="../media/image249.wmf"/><Relationship Id="rId16" Type="http://schemas.openxmlformats.org/officeDocument/2006/relationships/image" Target="../media/image261.wmf"/><Relationship Id="rId20" Type="http://schemas.openxmlformats.org/officeDocument/2006/relationships/image" Target="../media/image265.wmf"/><Relationship Id="rId1" Type="http://schemas.openxmlformats.org/officeDocument/2006/relationships/image" Target="../media/image248.wmf"/><Relationship Id="rId6" Type="http://schemas.openxmlformats.org/officeDocument/2006/relationships/image" Target="../media/image251.wmf"/><Relationship Id="rId11" Type="http://schemas.openxmlformats.org/officeDocument/2006/relationships/image" Target="../media/image256.wmf"/><Relationship Id="rId24" Type="http://schemas.openxmlformats.org/officeDocument/2006/relationships/image" Target="../media/image269.wmf"/><Relationship Id="rId5" Type="http://schemas.openxmlformats.org/officeDocument/2006/relationships/image" Target="../media/image250.wmf"/><Relationship Id="rId15" Type="http://schemas.openxmlformats.org/officeDocument/2006/relationships/image" Target="../media/image260.wmf"/><Relationship Id="rId23" Type="http://schemas.openxmlformats.org/officeDocument/2006/relationships/image" Target="../media/image268.wmf"/><Relationship Id="rId10" Type="http://schemas.openxmlformats.org/officeDocument/2006/relationships/image" Target="../media/image255.wmf"/><Relationship Id="rId19" Type="http://schemas.openxmlformats.org/officeDocument/2006/relationships/image" Target="../media/image264.wmf"/><Relationship Id="rId4" Type="http://schemas.openxmlformats.org/officeDocument/2006/relationships/image" Target="../media/image104.wmf"/><Relationship Id="rId9" Type="http://schemas.openxmlformats.org/officeDocument/2006/relationships/image" Target="../media/image254.wmf"/><Relationship Id="rId14" Type="http://schemas.openxmlformats.org/officeDocument/2006/relationships/image" Target="../media/image259.wmf"/><Relationship Id="rId22" Type="http://schemas.openxmlformats.org/officeDocument/2006/relationships/image" Target="../media/image267.wmf"/><Relationship Id="rId27" Type="http://schemas.openxmlformats.org/officeDocument/2006/relationships/image" Target="../media/image272.wmf"/></Relationships>
</file>

<file path=ppt/drawings/_rels/vmlDrawing3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9.wmf"/><Relationship Id="rId13" Type="http://schemas.openxmlformats.org/officeDocument/2006/relationships/image" Target="../media/image283.wmf"/><Relationship Id="rId18" Type="http://schemas.openxmlformats.org/officeDocument/2006/relationships/image" Target="../media/image284.wmf"/><Relationship Id="rId3" Type="http://schemas.openxmlformats.org/officeDocument/2006/relationships/image" Target="../media/image275.wmf"/><Relationship Id="rId7" Type="http://schemas.openxmlformats.org/officeDocument/2006/relationships/image" Target="../media/image278.wmf"/><Relationship Id="rId12" Type="http://schemas.openxmlformats.org/officeDocument/2006/relationships/image" Target="../media/image282.wmf"/><Relationship Id="rId17" Type="http://schemas.openxmlformats.org/officeDocument/2006/relationships/image" Target="../media/image209.wmf"/><Relationship Id="rId2" Type="http://schemas.openxmlformats.org/officeDocument/2006/relationships/image" Target="../media/image274.wmf"/><Relationship Id="rId16" Type="http://schemas.openxmlformats.org/officeDocument/2006/relationships/image" Target="../media/image208.wmf"/><Relationship Id="rId20" Type="http://schemas.openxmlformats.org/officeDocument/2006/relationships/image" Target="../media/image286.wmf"/><Relationship Id="rId1" Type="http://schemas.openxmlformats.org/officeDocument/2006/relationships/image" Target="../media/image273.wmf"/><Relationship Id="rId6" Type="http://schemas.openxmlformats.org/officeDocument/2006/relationships/image" Target="../media/image277.wmf"/><Relationship Id="rId11" Type="http://schemas.openxmlformats.org/officeDocument/2006/relationships/image" Target="../media/image281.wmf"/><Relationship Id="rId5" Type="http://schemas.openxmlformats.org/officeDocument/2006/relationships/image" Target="../media/image149.wmf"/><Relationship Id="rId15" Type="http://schemas.openxmlformats.org/officeDocument/2006/relationships/image" Target="../media/image207.wmf"/><Relationship Id="rId10" Type="http://schemas.openxmlformats.org/officeDocument/2006/relationships/image" Target="../media/image280.wmf"/><Relationship Id="rId19" Type="http://schemas.openxmlformats.org/officeDocument/2006/relationships/image" Target="../media/image285.wmf"/><Relationship Id="rId4" Type="http://schemas.openxmlformats.org/officeDocument/2006/relationships/image" Target="../media/image276.wmf"/><Relationship Id="rId9" Type="http://schemas.openxmlformats.org/officeDocument/2006/relationships/image" Target="../media/image166.wmf"/><Relationship Id="rId14" Type="http://schemas.openxmlformats.org/officeDocument/2006/relationships/image" Target="../media/image215.w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9.wmf"/><Relationship Id="rId2" Type="http://schemas.openxmlformats.org/officeDocument/2006/relationships/image" Target="../media/image288.wmf"/><Relationship Id="rId1" Type="http://schemas.openxmlformats.org/officeDocument/2006/relationships/image" Target="../media/image287.wmf"/><Relationship Id="rId5" Type="http://schemas.openxmlformats.org/officeDocument/2006/relationships/image" Target="../media/image291.wmf"/><Relationship Id="rId4" Type="http://schemas.openxmlformats.org/officeDocument/2006/relationships/image" Target="../media/image290.wmf"/></Relationships>
</file>

<file path=ppt/drawings/_rels/vmlDrawing38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9.wmf"/><Relationship Id="rId3" Type="http://schemas.openxmlformats.org/officeDocument/2006/relationships/image" Target="../media/image294.wmf"/><Relationship Id="rId7" Type="http://schemas.openxmlformats.org/officeDocument/2006/relationships/image" Target="../media/image298.wmf"/><Relationship Id="rId2" Type="http://schemas.openxmlformats.org/officeDocument/2006/relationships/image" Target="../media/image293.emf"/><Relationship Id="rId1" Type="http://schemas.openxmlformats.org/officeDocument/2006/relationships/image" Target="../media/image292.emf"/><Relationship Id="rId6" Type="http://schemas.openxmlformats.org/officeDocument/2006/relationships/image" Target="../media/image297.wmf"/><Relationship Id="rId5" Type="http://schemas.openxmlformats.org/officeDocument/2006/relationships/image" Target="../media/image296.wmf"/><Relationship Id="rId10" Type="http://schemas.openxmlformats.org/officeDocument/2006/relationships/image" Target="../media/image301.wmf"/><Relationship Id="rId4" Type="http://schemas.openxmlformats.org/officeDocument/2006/relationships/image" Target="../media/image295.wmf"/><Relationship Id="rId9" Type="http://schemas.openxmlformats.org/officeDocument/2006/relationships/image" Target="../media/image300.wmf"/></Relationships>
</file>

<file path=ppt/drawings/_rels/vmlDrawing3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3.wmf"/><Relationship Id="rId1" Type="http://schemas.openxmlformats.org/officeDocument/2006/relationships/image" Target="../media/image302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13" Type="http://schemas.openxmlformats.org/officeDocument/2006/relationships/image" Target="../media/image39.wmf"/><Relationship Id="rId18" Type="http://schemas.openxmlformats.org/officeDocument/2006/relationships/image" Target="../media/image44.wmf"/><Relationship Id="rId3" Type="http://schemas.openxmlformats.org/officeDocument/2006/relationships/image" Target="../media/image29.wmf"/><Relationship Id="rId21" Type="http://schemas.openxmlformats.org/officeDocument/2006/relationships/image" Target="../media/image47.wmf"/><Relationship Id="rId7" Type="http://schemas.openxmlformats.org/officeDocument/2006/relationships/image" Target="../media/image33.wmf"/><Relationship Id="rId12" Type="http://schemas.openxmlformats.org/officeDocument/2006/relationships/image" Target="../media/image38.wmf"/><Relationship Id="rId17" Type="http://schemas.openxmlformats.org/officeDocument/2006/relationships/image" Target="../media/image43.wmf"/><Relationship Id="rId2" Type="http://schemas.openxmlformats.org/officeDocument/2006/relationships/image" Target="../media/image28.wmf"/><Relationship Id="rId16" Type="http://schemas.openxmlformats.org/officeDocument/2006/relationships/image" Target="../media/image42.wmf"/><Relationship Id="rId20" Type="http://schemas.openxmlformats.org/officeDocument/2006/relationships/image" Target="../media/image46.wmf"/><Relationship Id="rId1" Type="http://schemas.openxmlformats.org/officeDocument/2006/relationships/image" Target="../media/image27.wmf"/><Relationship Id="rId6" Type="http://schemas.openxmlformats.org/officeDocument/2006/relationships/image" Target="../media/image32.wmf"/><Relationship Id="rId11" Type="http://schemas.openxmlformats.org/officeDocument/2006/relationships/image" Target="../media/image37.wmf"/><Relationship Id="rId24" Type="http://schemas.openxmlformats.org/officeDocument/2006/relationships/image" Target="../media/image50.wmf"/><Relationship Id="rId5" Type="http://schemas.openxmlformats.org/officeDocument/2006/relationships/image" Target="../media/image31.wmf"/><Relationship Id="rId15" Type="http://schemas.openxmlformats.org/officeDocument/2006/relationships/image" Target="../media/image41.wmf"/><Relationship Id="rId23" Type="http://schemas.openxmlformats.org/officeDocument/2006/relationships/image" Target="../media/image49.wmf"/><Relationship Id="rId10" Type="http://schemas.openxmlformats.org/officeDocument/2006/relationships/image" Target="../media/image36.wmf"/><Relationship Id="rId19" Type="http://schemas.openxmlformats.org/officeDocument/2006/relationships/image" Target="../media/image45.wmf"/><Relationship Id="rId4" Type="http://schemas.openxmlformats.org/officeDocument/2006/relationships/image" Target="../media/image30.wmf"/><Relationship Id="rId9" Type="http://schemas.openxmlformats.org/officeDocument/2006/relationships/image" Target="../media/image35.wmf"/><Relationship Id="rId14" Type="http://schemas.openxmlformats.org/officeDocument/2006/relationships/image" Target="../media/image40.wmf"/><Relationship Id="rId22" Type="http://schemas.openxmlformats.org/officeDocument/2006/relationships/image" Target="../media/image48.wmf"/></Relationships>
</file>

<file path=ppt/drawings/_rels/vmlDrawing4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5.wmf"/><Relationship Id="rId1" Type="http://schemas.openxmlformats.org/officeDocument/2006/relationships/image" Target="../media/image304.wmf"/></Relationships>
</file>

<file path=ppt/drawings/_rels/vmlDrawing41.vml.rels><?xml version="1.0" encoding="UTF-8" standalone="yes"?>
<Relationships xmlns="http://schemas.openxmlformats.org/package/2006/relationships"><Relationship Id="rId8" Type="http://schemas.openxmlformats.org/officeDocument/2006/relationships/image" Target="../media/image312.wmf"/><Relationship Id="rId3" Type="http://schemas.openxmlformats.org/officeDocument/2006/relationships/image" Target="../media/image307.wmf"/><Relationship Id="rId7" Type="http://schemas.openxmlformats.org/officeDocument/2006/relationships/image" Target="../media/image311.wmf"/><Relationship Id="rId2" Type="http://schemas.openxmlformats.org/officeDocument/2006/relationships/image" Target="../media/image306.wmf"/><Relationship Id="rId1" Type="http://schemas.openxmlformats.org/officeDocument/2006/relationships/image" Target="../media/image236.wmf"/><Relationship Id="rId6" Type="http://schemas.openxmlformats.org/officeDocument/2006/relationships/image" Target="../media/image310.wmf"/><Relationship Id="rId5" Type="http://schemas.openxmlformats.org/officeDocument/2006/relationships/image" Target="../media/image309.wmf"/><Relationship Id="rId4" Type="http://schemas.openxmlformats.org/officeDocument/2006/relationships/image" Target="../media/image308.wmf"/></Relationships>
</file>

<file path=ppt/drawings/_rels/vmlDrawing4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5.wmf"/><Relationship Id="rId7" Type="http://schemas.openxmlformats.org/officeDocument/2006/relationships/image" Target="../media/image319.wmf"/><Relationship Id="rId2" Type="http://schemas.openxmlformats.org/officeDocument/2006/relationships/image" Target="../media/image314.wmf"/><Relationship Id="rId1" Type="http://schemas.openxmlformats.org/officeDocument/2006/relationships/image" Target="../media/image313.emf"/><Relationship Id="rId6" Type="http://schemas.openxmlformats.org/officeDocument/2006/relationships/image" Target="../media/image318.wmf"/><Relationship Id="rId5" Type="http://schemas.openxmlformats.org/officeDocument/2006/relationships/image" Target="../media/image317.wmf"/><Relationship Id="rId4" Type="http://schemas.openxmlformats.org/officeDocument/2006/relationships/image" Target="../media/image316.wmf"/></Relationships>
</file>

<file path=ppt/drawings/_rels/vmlDrawing4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8.wmf"/><Relationship Id="rId13" Type="http://schemas.openxmlformats.org/officeDocument/2006/relationships/image" Target="../media/image328.wmf"/><Relationship Id="rId18" Type="http://schemas.openxmlformats.org/officeDocument/2006/relationships/image" Target="../media/image333.wmf"/><Relationship Id="rId3" Type="http://schemas.openxmlformats.org/officeDocument/2006/relationships/image" Target="../media/image105.wmf"/><Relationship Id="rId21" Type="http://schemas.openxmlformats.org/officeDocument/2006/relationships/image" Target="../media/image336.wmf"/><Relationship Id="rId7" Type="http://schemas.openxmlformats.org/officeDocument/2006/relationships/image" Target="../media/image187.wmf"/><Relationship Id="rId12" Type="http://schemas.openxmlformats.org/officeDocument/2006/relationships/image" Target="../media/image327.wmf"/><Relationship Id="rId17" Type="http://schemas.openxmlformats.org/officeDocument/2006/relationships/image" Target="../media/image332.wmf"/><Relationship Id="rId2" Type="http://schemas.openxmlformats.org/officeDocument/2006/relationships/image" Target="../media/image104.wmf"/><Relationship Id="rId16" Type="http://schemas.openxmlformats.org/officeDocument/2006/relationships/image" Target="../media/image331.wmf"/><Relationship Id="rId20" Type="http://schemas.openxmlformats.org/officeDocument/2006/relationships/image" Target="../media/image335.wmf"/><Relationship Id="rId1" Type="http://schemas.openxmlformats.org/officeDocument/2006/relationships/image" Target="../media/image320.wmf"/><Relationship Id="rId6" Type="http://schemas.openxmlformats.org/officeDocument/2006/relationships/image" Target="../media/image323.wmf"/><Relationship Id="rId11" Type="http://schemas.openxmlformats.org/officeDocument/2006/relationships/image" Target="../media/image326.wmf"/><Relationship Id="rId5" Type="http://schemas.openxmlformats.org/officeDocument/2006/relationships/image" Target="../media/image322.wmf"/><Relationship Id="rId15" Type="http://schemas.openxmlformats.org/officeDocument/2006/relationships/image" Target="../media/image330.wmf"/><Relationship Id="rId10" Type="http://schemas.openxmlformats.org/officeDocument/2006/relationships/image" Target="../media/image325.wmf"/><Relationship Id="rId19" Type="http://schemas.openxmlformats.org/officeDocument/2006/relationships/image" Target="../media/image334.wmf"/><Relationship Id="rId4" Type="http://schemas.openxmlformats.org/officeDocument/2006/relationships/image" Target="../media/image321.wmf"/><Relationship Id="rId9" Type="http://schemas.openxmlformats.org/officeDocument/2006/relationships/image" Target="../media/image324.wmf"/><Relationship Id="rId14" Type="http://schemas.openxmlformats.org/officeDocument/2006/relationships/image" Target="../media/image329.w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6.wmf"/></Relationships>
</file>

<file path=ppt/drawings/_rels/vmlDrawing4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9.wmf"/><Relationship Id="rId2" Type="http://schemas.openxmlformats.org/officeDocument/2006/relationships/image" Target="../media/image338.wmf"/><Relationship Id="rId1" Type="http://schemas.openxmlformats.org/officeDocument/2006/relationships/image" Target="../media/image337.wmf"/><Relationship Id="rId6" Type="http://schemas.openxmlformats.org/officeDocument/2006/relationships/image" Target="../media/image341.wmf"/><Relationship Id="rId5" Type="http://schemas.openxmlformats.org/officeDocument/2006/relationships/image" Target="../media/image236.wmf"/><Relationship Id="rId4" Type="http://schemas.openxmlformats.org/officeDocument/2006/relationships/image" Target="../media/image340.wmf"/></Relationships>
</file>

<file path=ppt/drawings/_rels/vmlDrawing4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4.wmf"/><Relationship Id="rId2" Type="http://schemas.openxmlformats.org/officeDocument/2006/relationships/image" Target="../media/image343.wmf"/><Relationship Id="rId1" Type="http://schemas.openxmlformats.org/officeDocument/2006/relationships/image" Target="../media/image342.wmf"/><Relationship Id="rId5" Type="http://schemas.openxmlformats.org/officeDocument/2006/relationships/image" Target="../media/image346.wmf"/><Relationship Id="rId4" Type="http://schemas.openxmlformats.org/officeDocument/2006/relationships/image" Target="../media/image345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8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13" Type="http://schemas.openxmlformats.org/officeDocument/2006/relationships/image" Target="../media/image63.wmf"/><Relationship Id="rId18" Type="http://schemas.openxmlformats.org/officeDocument/2006/relationships/image" Target="../media/image66.wmf"/><Relationship Id="rId3" Type="http://schemas.openxmlformats.org/officeDocument/2006/relationships/image" Target="../media/image53.wmf"/><Relationship Id="rId7" Type="http://schemas.openxmlformats.org/officeDocument/2006/relationships/image" Target="../media/image57.wmf"/><Relationship Id="rId12" Type="http://schemas.openxmlformats.org/officeDocument/2006/relationships/image" Target="../media/image62.wmf"/><Relationship Id="rId17" Type="http://schemas.openxmlformats.org/officeDocument/2006/relationships/image" Target="../media/image65.wmf"/><Relationship Id="rId2" Type="http://schemas.openxmlformats.org/officeDocument/2006/relationships/image" Target="../media/image52.wmf"/><Relationship Id="rId16" Type="http://schemas.openxmlformats.org/officeDocument/2006/relationships/image" Target="../media/image64.wmf"/><Relationship Id="rId20" Type="http://schemas.openxmlformats.org/officeDocument/2006/relationships/image" Target="../media/image68.wmf"/><Relationship Id="rId1" Type="http://schemas.openxmlformats.org/officeDocument/2006/relationships/image" Target="../media/image51.wmf"/><Relationship Id="rId6" Type="http://schemas.openxmlformats.org/officeDocument/2006/relationships/image" Target="../media/image56.wmf"/><Relationship Id="rId11" Type="http://schemas.openxmlformats.org/officeDocument/2006/relationships/image" Target="../media/image61.wmf"/><Relationship Id="rId5" Type="http://schemas.openxmlformats.org/officeDocument/2006/relationships/image" Target="../media/image55.wmf"/><Relationship Id="rId15" Type="http://schemas.openxmlformats.org/officeDocument/2006/relationships/image" Target="../media/image17.wmf"/><Relationship Id="rId10" Type="http://schemas.openxmlformats.org/officeDocument/2006/relationships/image" Target="../media/image60.wmf"/><Relationship Id="rId19" Type="http://schemas.openxmlformats.org/officeDocument/2006/relationships/image" Target="../media/image67.wmf"/><Relationship Id="rId4" Type="http://schemas.openxmlformats.org/officeDocument/2006/relationships/image" Target="../media/image54.wmf"/><Relationship Id="rId9" Type="http://schemas.openxmlformats.org/officeDocument/2006/relationships/image" Target="../media/image59.wmf"/><Relationship Id="rId14" Type="http://schemas.openxmlformats.org/officeDocument/2006/relationships/image" Target="../media/image18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77.wmf"/><Relationship Id="rId3" Type="http://schemas.openxmlformats.org/officeDocument/2006/relationships/image" Target="../media/image72.wmf"/><Relationship Id="rId7" Type="http://schemas.openxmlformats.org/officeDocument/2006/relationships/image" Target="../media/image76.wmf"/><Relationship Id="rId2" Type="http://schemas.openxmlformats.org/officeDocument/2006/relationships/image" Target="../media/image71.wmf"/><Relationship Id="rId1" Type="http://schemas.openxmlformats.org/officeDocument/2006/relationships/image" Target="../media/image70.wmf"/><Relationship Id="rId6" Type="http://schemas.openxmlformats.org/officeDocument/2006/relationships/image" Target="../media/image75.wmf"/><Relationship Id="rId5" Type="http://schemas.openxmlformats.org/officeDocument/2006/relationships/image" Target="../media/image74.wmf"/><Relationship Id="rId4" Type="http://schemas.openxmlformats.org/officeDocument/2006/relationships/image" Target="../media/image73.wmf"/><Relationship Id="rId9" Type="http://schemas.openxmlformats.org/officeDocument/2006/relationships/image" Target="../media/image29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80.wmf"/><Relationship Id="rId2" Type="http://schemas.openxmlformats.org/officeDocument/2006/relationships/image" Target="../media/image79.wmf"/><Relationship Id="rId1" Type="http://schemas.openxmlformats.org/officeDocument/2006/relationships/image" Target="../media/image78.wmf"/><Relationship Id="rId5" Type="http://schemas.openxmlformats.org/officeDocument/2006/relationships/image" Target="../media/image82.wmf"/><Relationship Id="rId4" Type="http://schemas.openxmlformats.org/officeDocument/2006/relationships/image" Target="../media/image81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8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55852CFB-4B95-4BBD-A3D1-DFAA22741886}" type="datetimeFigureOut">
              <a:rPr lang="zh-CN" altLang="en-US"/>
              <a:pPr>
                <a:defRPr/>
              </a:pPr>
              <a:t>2019-9-6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90D6F16-3D45-4665-A565-5A466E4E9A0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461990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b="1" smtClean="0"/>
          </a:p>
          <a:p>
            <a:endParaRPr lang="zh-CN" altLang="en-US" smtClean="0"/>
          </a:p>
        </p:txBody>
      </p:sp>
      <p:sp>
        <p:nvSpPr>
          <p:cNvPr id="583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A1E8C33-D75E-4B54-A6F3-2DB493E6282E}" type="slidenum">
              <a:rPr lang="zh-CN" altLang="en-US" smtClean="0"/>
              <a:pPr/>
              <a:t>1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 dirty="0" smtClean="0"/>
          </a:p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768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28BC51F-2C48-4B13-B0FC-450AB9D45FDC}" type="slidenum">
              <a:rPr lang="zh-CN" altLang="en-US" smtClean="0"/>
              <a:pPr/>
              <a:t>10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782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7782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68CA950-92FB-48A8-BDC3-B40F81B96B3B}" type="slidenum">
              <a:rPr lang="zh-CN" altLang="en-US" smtClean="0"/>
              <a:pPr/>
              <a:t>11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788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FCDC726-8FDF-4C97-B9D4-2AE7282AADC1}" type="slidenum">
              <a:rPr lang="zh-CN" altLang="en-US" smtClean="0"/>
              <a:pPr/>
              <a:t>12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987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7987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4ADA629-CA22-41CA-8105-D5A0022BF9DC}" type="slidenum">
              <a:rPr lang="zh-CN" altLang="en-US" smtClean="0"/>
              <a:pPr/>
              <a:t>13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89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809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DC0AACE-4102-4804-A7E5-7B77E864BF1F}" type="slidenum">
              <a:rPr lang="en-US" altLang="zh-CN" smtClean="0"/>
              <a:pPr/>
              <a:t>14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2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819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0EF7F14-9188-4703-B8AB-3D1D66B543EB}" type="slidenum">
              <a:rPr lang="zh-CN" altLang="en-US" smtClean="0"/>
              <a:pPr/>
              <a:t>15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DD2E787-4B40-4D82-86A7-440E914F1E27}" type="slidenum">
              <a:rPr lang="en-US" altLang="zh-CN" smtClean="0"/>
              <a:pPr/>
              <a:t>16</a:t>
            </a:fld>
            <a:endParaRPr lang="en-US" altLang="zh-CN" smtClean="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 dirty="0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72578EB-E8AB-41AB-8268-BE69FD892DEF}" type="slidenum">
              <a:rPr lang="en-US" altLang="zh-CN" smtClean="0"/>
              <a:pPr/>
              <a:t>17</a:t>
            </a:fld>
            <a:endParaRPr lang="en-US" altLang="zh-CN" smtClean="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 dirty="0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99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 dirty="0" smtClean="0"/>
          </a:p>
        </p:txBody>
      </p:sp>
      <p:sp>
        <p:nvSpPr>
          <p:cNvPr id="8499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C355A8E-D9EE-4824-99EC-A3BB6C41C115}" type="slidenum">
              <a:rPr lang="zh-CN" altLang="en-US" smtClean="0"/>
              <a:pPr/>
              <a:t>18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860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E9E0D01-F582-4A66-8CAA-49DCCAA8F16C}" type="slidenum">
              <a:rPr lang="zh-CN" altLang="en-US" smtClean="0"/>
              <a:pPr/>
              <a:t>19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D46D13F-6E70-4846-8B33-2BD607BAC551}" type="slidenum">
              <a:rPr lang="zh-CN" altLang="en-US" smtClean="0"/>
              <a:pPr/>
              <a:t>2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zh-CN" dirty="0" smtClean="0"/>
          </a:p>
        </p:txBody>
      </p:sp>
      <p:sp>
        <p:nvSpPr>
          <p:cNvPr id="8704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F6A018F-0879-4C34-BEEA-D12E73AB9758}" type="slidenum">
              <a:rPr lang="zh-CN" altLang="en-US" smtClean="0"/>
              <a:pPr/>
              <a:t>20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806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880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9799D16-0793-41FA-B7A9-710D18370FB9}" type="slidenum">
              <a:rPr lang="zh-CN" altLang="en-US" smtClean="0"/>
              <a:pPr/>
              <a:t>21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 dirty="0" smtClean="0"/>
          </a:p>
        </p:txBody>
      </p:sp>
      <p:sp>
        <p:nvSpPr>
          <p:cNvPr id="890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FA853FB-7B82-4089-BCEE-6DAF965E27D6}" type="slidenum">
              <a:rPr lang="zh-CN" altLang="en-US" smtClean="0"/>
              <a:pPr/>
              <a:t>22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1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901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BC5DE8A-CDB4-4261-A51E-A104D6EDE147}" type="slidenum">
              <a:rPr lang="zh-CN" altLang="en-US" smtClean="0"/>
              <a:pPr/>
              <a:t>23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113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911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B22EF17-2221-43D3-8977-F69117E59738}" type="slidenum">
              <a:rPr lang="zh-CN" altLang="en-US" smtClean="0"/>
              <a:pPr/>
              <a:t>24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6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921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CBA100F-FF10-4DD0-B4B8-B37996DC5CAD}" type="slidenum">
              <a:rPr lang="zh-CN" altLang="en-US" smtClean="0"/>
              <a:pPr/>
              <a:t>25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9318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E802134-D15E-4ADF-829F-65462F1C2E51}" type="slidenum">
              <a:rPr lang="zh-CN" altLang="en-US" smtClean="0"/>
              <a:pPr/>
              <a:t>26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421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942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FB57FA9-FDFA-40E9-8318-650B944164E0}" type="slidenum">
              <a:rPr lang="zh-CN" altLang="en-US" smtClean="0"/>
              <a:pPr/>
              <a:t>28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523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9523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951E381-B267-4220-9A1E-4E3D70ACF3A8}" type="slidenum">
              <a:rPr lang="zh-CN" altLang="en-US" smtClean="0"/>
              <a:pPr/>
              <a:t>30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625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9626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460EFFB-2FC7-4E63-A5E1-BABA355E2555}" type="slidenum">
              <a:rPr lang="zh-CN" altLang="en-US" smtClean="0"/>
              <a:pPr/>
              <a:t>31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63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6963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080A5D3-03F3-4C3D-BCED-BE6089E1BE3E}" type="slidenum">
              <a:rPr lang="zh-CN" altLang="en-US" smtClean="0"/>
              <a:pPr/>
              <a:t>3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72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972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FCB8C75-3EB2-42A5-9F39-0E633E2AE7A8}" type="slidenum">
              <a:rPr lang="zh-CN" altLang="en-US" smtClean="0"/>
              <a:pPr/>
              <a:t>32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E6A67FD-AEFA-449C-9A5E-B65B768102F6}" type="slidenum">
              <a:rPr lang="en-US" altLang="zh-CN" smtClean="0"/>
              <a:pPr/>
              <a:t>33</a:t>
            </a:fld>
            <a:endParaRPr lang="en-US" altLang="zh-CN" smtClean="0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 dirty="0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933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 dirty="0" smtClean="0"/>
          </a:p>
        </p:txBody>
      </p:sp>
      <p:sp>
        <p:nvSpPr>
          <p:cNvPr id="9933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B6037B0-620F-414C-9231-766C22B92FB6}" type="slidenum">
              <a:rPr lang="zh-CN" altLang="en-US" smtClean="0"/>
              <a:pPr/>
              <a:t>35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035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10035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53BFA3D-F9CC-4284-86E0-01EE1F4B6DFF}" type="slidenum">
              <a:rPr lang="zh-CN" altLang="en-US" smtClean="0"/>
              <a:pPr/>
              <a:t>36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137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10138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E11C350-C394-4F8F-813E-21B15BDB8F4B}" type="slidenum">
              <a:rPr lang="zh-CN" altLang="en-US" smtClean="0"/>
              <a:pPr/>
              <a:t>37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0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1024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AF89575-1F10-4F53-8501-7299DC0D2E74}" type="slidenum">
              <a:rPr lang="zh-CN" altLang="en-US" smtClean="0"/>
              <a:pPr/>
              <a:t>38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342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10342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00FAE2E-2ED1-466C-AD43-52AD0BA0F898}" type="slidenum">
              <a:rPr lang="zh-CN" altLang="en-US" smtClean="0"/>
              <a:pPr/>
              <a:t>41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45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1044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A3ABFAE-28C3-4443-BA3B-29D6D9DB8DCB}" type="slidenum">
              <a:rPr lang="zh-CN" altLang="en-US" smtClean="0"/>
              <a:pPr/>
              <a:t>42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547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10547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40AFAAC-213B-4D85-A428-0C113C89A2CC}" type="slidenum">
              <a:rPr lang="zh-CN" altLang="en-US" smtClean="0"/>
              <a:pPr/>
              <a:t>43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649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1065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8B182E7-5141-484F-9D5A-0A6615EE1A59}" type="slidenum">
              <a:rPr lang="zh-CN" altLang="en-US" smtClean="0"/>
              <a:pPr/>
              <a:t>44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5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7066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C1AACA3-0108-43CF-833B-5055116C643F}" type="slidenum">
              <a:rPr lang="zh-CN" altLang="en-US" smtClean="0"/>
              <a:pPr/>
              <a:t>4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752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1075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2AC6913-FA9C-42A1-91C9-5C58EDF2510E}" type="slidenum">
              <a:rPr lang="zh-CN" altLang="en-US" smtClean="0"/>
              <a:pPr/>
              <a:t>45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BCB0C54-924A-411B-9A31-B35F6AB943C5}" type="slidenum">
              <a:rPr lang="en-US" altLang="zh-CN" smtClean="0"/>
              <a:pPr/>
              <a:t>47</a:t>
            </a:fld>
            <a:endParaRPr lang="en-US" altLang="zh-CN" smtClean="0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zh-CN" dirty="0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0624A1C-E261-4511-97D5-F32E8B0A39F3}" type="slidenum">
              <a:rPr lang="en-US" altLang="zh-CN" smtClean="0"/>
              <a:pPr/>
              <a:t>48</a:t>
            </a:fld>
            <a:endParaRPr lang="en-US" altLang="zh-CN" smtClean="0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/>
              <a:t>P</a:t>
            </a: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059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11059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64C194D-5A0B-46A1-B418-A295F1C8B4F0}" type="slidenum">
              <a:rPr lang="zh-CN" altLang="en-US" smtClean="0"/>
              <a:pPr/>
              <a:t>49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1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1116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E86416F-551A-4E8A-A674-4E4AEB722977}" type="slidenum">
              <a:rPr lang="zh-CN" altLang="en-US" smtClean="0"/>
              <a:pPr/>
              <a:t>50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44190A4-0765-4200-AA84-E4E080050357}" type="slidenum">
              <a:rPr lang="en-US" altLang="zh-CN" smtClean="0"/>
              <a:pPr/>
              <a:t>51</a:t>
            </a:fld>
            <a:endParaRPr lang="en-US" altLang="zh-CN" smtClean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zh-CN" dirty="0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4133E0B-83CC-48E3-8D79-D4416094F7C9}" type="slidenum">
              <a:rPr lang="en-US" altLang="zh-CN" smtClean="0"/>
              <a:pPr/>
              <a:t>52</a:t>
            </a:fld>
            <a:endParaRPr lang="en-US" altLang="zh-CN" smtClean="0"/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/>
              <a:t>P</a:t>
            </a: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469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1146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CB6EE7F-3521-4ADA-9EB1-F5EE33641CA7}" type="slidenum">
              <a:rPr lang="zh-CN" altLang="en-US" smtClean="0"/>
              <a:pPr/>
              <a:t>53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6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716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594F41F-AD75-4AEF-9D12-8108C2A72D71}" type="slidenum">
              <a:rPr lang="zh-CN" altLang="en-US" smtClean="0"/>
              <a:pPr/>
              <a:t>5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dirty="0" smtClean="0"/>
          </a:p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7270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EDFAA84-CD4B-4AEE-9718-3D25188BDB1A}" type="slidenum">
              <a:rPr lang="zh-CN" altLang="en-US" smtClean="0"/>
              <a:pPr/>
              <a:t>6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373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7373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A183095-89B0-4610-A42F-FD9405040A7B}" type="slidenum">
              <a:rPr lang="zh-CN" altLang="en-US" smtClean="0"/>
              <a:pPr/>
              <a:t>7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7475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E9E4BF6-AC85-441A-883D-5DCA4E90A714}" type="slidenum">
              <a:rPr lang="zh-CN" altLang="en-US" smtClean="0"/>
              <a:pPr/>
              <a:t>8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7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7578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7CD4F1B-49C6-4141-82BD-C515B654B02C}" type="slidenum">
              <a:rPr lang="zh-CN" altLang="en-US" smtClean="0"/>
              <a:pPr/>
              <a:t>9</a:t>
            </a:fld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/>
          <p:cNvSpPr>
            <a:spLocks noChangeArrowheads="1"/>
          </p:cNvSpPr>
          <p:nvPr userDrawn="1"/>
        </p:nvSpPr>
        <p:spPr bwMode="auto">
          <a:xfrm>
            <a:off x="609600" y="1700213"/>
            <a:ext cx="7958138" cy="53975"/>
          </a:xfrm>
          <a:custGeom>
            <a:avLst/>
            <a:gdLst>
              <a:gd name="T0" fmla="*/ 0 w 1000"/>
              <a:gd name="T1" fmla="*/ 0 h 1000"/>
              <a:gd name="T2" fmla="*/ 4528181 w 1000"/>
              <a:gd name="T3" fmla="*/ 0 h 1000"/>
              <a:gd name="T4" fmla="*/ 4528181 w 1000"/>
              <a:gd name="T5" fmla="*/ 53975 h 1000"/>
              <a:gd name="T6" fmla="*/ 0 w 1000"/>
              <a:gd name="T7" fmla="*/ 53975 h 1000"/>
              <a:gd name="T8" fmla="*/ 0 w 1000"/>
              <a:gd name="T9" fmla="*/ 0 h 1000"/>
              <a:gd name="T10" fmla="*/ 7958138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TextBox 13"/>
          <p:cNvSpPr txBox="1">
            <a:spLocks noChangeArrowheads="1"/>
          </p:cNvSpPr>
          <p:nvPr userDrawn="1"/>
        </p:nvSpPr>
        <p:spPr bwMode="auto">
          <a:xfrm>
            <a:off x="515938" y="6429375"/>
            <a:ext cx="37147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fld id="{1B27AD9B-FD2D-4870-9B47-2B9B013F8812}" type="slidenum">
              <a:rPr lang="zh-CN" altLang="en-US" sz="1200" i="1">
                <a:solidFill>
                  <a:srgbClr val="0099CC"/>
                </a:solidFill>
                <a:latin typeface="Arial" pitchFamily="34" charset="0"/>
                <a:ea typeface="华文行楷" pitchFamily="2" charset="-122"/>
              </a:rPr>
              <a:pPr>
                <a:defRPr/>
              </a:pPr>
              <a:t>‹#›</a:t>
            </a:fld>
            <a:endParaRPr lang="zh-CN" altLang="en-US" sz="1200" i="1">
              <a:solidFill>
                <a:srgbClr val="0099CC"/>
              </a:solidFill>
              <a:latin typeface="Arial" pitchFamily="34" charset="0"/>
              <a:ea typeface="华文行楷" pitchFamily="2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ctrTitle"/>
          </p:nvPr>
        </p:nvSpPr>
        <p:spPr>
          <a:xfrm>
            <a:off x="467544" y="764704"/>
            <a:ext cx="8007325" cy="864096"/>
          </a:xfrm>
        </p:spPr>
        <p:txBody>
          <a:bodyPr>
            <a:noAutofit/>
          </a:bodyPr>
          <a:lstStyle>
            <a:lvl1pPr>
              <a:defRPr sz="4400" b="1">
                <a:solidFill>
                  <a:schemeClr val="accent1">
                    <a:lumMod val="75000"/>
                  </a:schemeClr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1371600" y="1988840"/>
            <a:ext cx="6400800" cy="364996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36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8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5E2C9C-802C-470C-AE85-27484C38E8F9}" type="datetimeFigureOut">
              <a:rPr lang="zh-CN" altLang="en-US"/>
              <a:pPr>
                <a:defRPr/>
              </a:pPr>
              <a:t>2019-9-6</a:t>
            </a:fld>
            <a:endParaRPr lang="zh-CN" altLang="en-US"/>
          </a:p>
        </p:txBody>
      </p:sp>
      <p:sp>
        <p:nvSpPr>
          <p:cNvPr id="9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32138" y="6362700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721A3B-BA44-461C-910E-E813B5B8254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E7C79-9F84-407A-98B4-40753407CED1}" type="datetimeFigureOut">
              <a:rPr lang="zh-CN" altLang="en-US"/>
              <a:pPr>
                <a:defRPr/>
              </a:pPr>
              <a:t>2019-9-6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6E0CB5-1F5B-4E95-A72B-E5E8315CF58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00284E-4053-4934-B2CD-39A16655F4FB}" type="datetimeFigureOut">
              <a:rPr lang="zh-CN" altLang="en-US"/>
              <a:pPr>
                <a:defRPr/>
              </a:pPr>
              <a:t>2019-9-6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1338EE-CF8B-4557-82E4-500764F2710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B5C2E0-7757-459A-9835-5DD458933FBB}" type="datetimeFigureOut">
              <a:rPr lang="zh-CN" altLang="en-US"/>
              <a:pPr>
                <a:defRPr/>
              </a:pPr>
              <a:t>2019-9-6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259667-D7F8-44CB-A2E1-107566E17EC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C08659-CC84-46DA-826C-EBBBAF342F9C}" type="datetime1">
              <a:rPr lang="zh-CN" altLang="en-US"/>
              <a:pPr>
                <a:defRPr/>
              </a:pPr>
              <a:t>2019-9-6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电工电子教研室</a:t>
            </a:r>
            <a:r>
              <a:rPr lang="zh-CN" altLang="en-US"/>
              <a:t>电工电子教研室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6DEAC9-88C7-4A4F-AC91-EA20483AD85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85800" y="1981200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85800" y="4114800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7AA8DC-B9BB-4C32-B554-9761EB2617E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2762A5-1F26-42B1-BB3B-C462C686A86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E06A2D-5FA8-49F5-87E6-C793138A4AE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/>
          <p:cNvSpPr>
            <a:spLocks noChangeArrowheads="1"/>
          </p:cNvSpPr>
          <p:nvPr userDrawn="1"/>
        </p:nvSpPr>
        <p:spPr bwMode="auto">
          <a:xfrm>
            <a:off x="609600" y="1700213"/>
            <a:ext cx="7958138" cy="53975"/>
          </a:xfrm>
          <a:custGeom>
            <a:avLst/>
            <a:gdLst>
              <a:gd name="T0" fmla="*/ 0 w 1000"/>
              <a:gd name="T1" fmla="*/ 0 h 1000"/>
              <a:gd name="T2" fmla="*/ 4528181 w 1000"/>
              <a:gd name="T3" fmla="*/ 0 h 1000"/>
              <a:gd name="T4" fmla="*/ 4528181 w 1000"/>
              <a:gd name="T5" fmla="*/ 53975 h 1000"/>
              <a:gd name="T6" fmla="*/ 0 w 1000"/>
              <a:gd name="T7" fmla="*/ 53975 h 1000"/>
              <a:gd name="T8" fmla="*/ 0 w 1000"/>
              <a:gd name="T9" fmla="*/ 0 h 1000"/>
              <a:gd name="T10" fmla="*/ 7958138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TextBox 9"/>
          <p:cNvSpPr txBox="1">
            <a:spLocks noChangeArrowheads="1"/>
          </p:cNvSpPr>
          <p:nvPr userDrawn="1"/>
        </p:nvSpPr>
        <p:spPr bwMode="auto">
          <a:xfrm>
            <a:off x="515938" y="6429375"/>
            <a:ext cx="37147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fld id="{4DC77C9C-D357-46B0-82AE-597128DCAA38}" type="slidenum">
              <a:rPr lang="zh-CN" altLang="en-US" sz="1200" i="1">
                <a:solidFill>
                  <a:srgbClr val="0099CC"/>
                </a:solidFill>
                <a:latin typeface="Arial" pitchFamily="34" charset="0"/>
                <a:ea typeface="华文行楷" pitchFamily="2" charset="-122"/>
              </a:rPr>
              <a:pPr>
                <a:defRPr/>
              </a:pPr>
              <a:t>‹#›</a:t>
            </a:fld>
            <a:endParaRPr lang="zh-CN" altLang="en-US" sz="1200" i="1">
              <a:solidFill>
                <a:srgbClr val="0099CC"/>
              </a:solidFill>
              <a:latin typeface="Arial" pitchFamily="34" charset="0"/>
              <a:ea typeface="华文行楷" pitchFamily="2" charset="-122"/>
            </a:endParaRPr>
          </a:p>
        </p:txBody>
      </p:sp>
      <p:sp>
        <p:nvSpPr>
          <p:cNvPr id="6" name="Line 5"/>
          <p:cNvSpPr>
            <a:spLocks noChangeShapeType="1"/>
          </p:cNvSpPr>
          <p:nvPr userDrawn="1"/>
        </p:nvSpPr>
        <p:spPr bwMode="auto">
          <a:xfrm flipV="1">
            <a:off x="609600" y="6381750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11560" y="980728"/>
            <a:ext cx="7772400" cy="720080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1988840"/>
            <a:ext cx="6400800" cy="3649960"/>
          </a:xfrm>
        </p:spPr>
        <p:txBody>
          <a:bodyPr>
            <a:normAutofit/>
          </a:bodyPr>
          <a:lstStyle>
            <a:lvl1pPr marL="0" indent="0" algn="l">
              <a:lnSpc>
                <a:spcPct val="120000"/>
              </a:lnSpc>
              <a:buNone/>
              <a:defRPr sz="3400" b="1">
                <a:solidFill>
                  <a:schemeClr val="tx2"/>
                </a:solidFill>
                <a:latin typeface="Arial Narrow" panose="020B0606020202030204" pitchFamily="34" charset="0"/>
                <a:ea typeface="黑体" panose="02010609060101010101" pitchFamily="49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4AADC2-4051-4F45-A575-8B89938884BB}" type="datetimeFigureOut">
              <a:rPr lang="zh-CN" altLang="en-US"/>
              <a:pPr>
                <a:defRPr/>
              </a:pPr>
              <a:t>2019-9-6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59113" y="6381750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382068-3272-420C-BED1-6A1A9C6AF73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4"/>
          <p:cNvSpPr>
            <a:spLocks noChangeArrowheads="1"/>
          </p:cNvSpPr>
          <p:nvPr userDrawn="1"/>
        </p:nvSpPr>
        <p:spPr bwMode="auto">
          <a:xfrm>
            <a:off x="609600" y="665163"/>
            <a:ext cx="7958138" cy="53975"/>
          </a:xfrm>
          <a:custGeom>
            <a:avLst/>
            <a:gdLst>
              <a:gd name="T0" fmla="*/ 0 w 1000"/>
              <a:gd name="T1" fmla="*/ 0 h 1000"/>
              <a:gd name="T2" fmla="*/ 4528181 w 1000"/>
              <a:gd name="T3" fmla="*/ 0 h 1000"/>
              <a:gd name="T4" fmla="*/ 4528181 w 1000"/>
              <a:gd name="T5" fmla="*/ 53975 h 1000"/>
              <a:gd name="T6" fmla="*/ 0 w 1000"/>
              <a:gd name="T7" fmla="*/ 53975 h 1000"/>
              <a:gd name="T8" fmla="*/ 0 w 1000"/>
              <a:gd name="T9" fmla="*/ 0 h 1000"/>
              <a:gd name="T10" fmla="*/ 7958138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TextBox 8"/>
          <p:cNvSpPr txBox="1">
            <a:spLocks noChangeArrowheads="1"/>
          </p:cNvSpPr>
          <p:nvPr userDrawn="1"/>
        </p:nvSpPr>
        <p:spPr bwMode="auto">
          <a:xfrm>
            <a:off x="515938" y="6429375"/>
            <a:ext cx="37147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fld id="{D9B9BE4A-4074-4897-A706-F05229D7F164}" type="slidenum">
              <a:rPr lang="zh-CN" altLang="en-US" sz="1200" i="1">
                <a:solidFill>
                  <a:srgbClr val="0099CC"/>
                </a:solidFill>
                <a:latin typeface="Arial" pitchFamily="34" charset="0"/>
                <a:ea typeface="华文行楷" pitchFamily="2" charset="-122"/>
              </a:rPr>
              <a:pPr>
                <a:defRPr/>
              </a:pPr>
              <a:t>‹#›</a:t>
            </a:fld>
            <a:endParaRPr lang="zh-CN" altLang="en-US" sz="1200" i="1">
              <a:solidFill>
                <a:srgbClr val="0099CC"/>
              </a:solidFill>
              <a:latin typeface="Arial" pitchFamily="34" charset="0"/>
              <a:ea typeface="华文行楷" pitchFamily="2" charset="-122"/>
            </a:endParaRPr>
          </a:p>
        </p:txBody>
      </p:sp>
      <p:sp>
        <p:nvSpPr>
          <p:cNvPr id="5" name="Line 5"/>
          <p:cNvSpPr>
            <a:spLocks noChangeShapeType="1"/>
          </p:cNvSpPr>
          <p:nvPr userDrawn="1"/>
        </p:nvSpPr>
        <p:spPr bwMode="auto">
          <a:xfrm flipV="1">
            <a:off x="609600" y="6381750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1974" y="71258"/>
            <a:ext cx="7887463" cy="646783"/>
          </a:xfrm>
        </p:spPr>
        <p:txBody>
          <a:bodyPr>
            <a:normAutofit/>
          </a:bodyPr>
          <a:lstStyle>
            <a:lvl1pPr algn="l">
              <a:defRPr sz="3200" b="1">
                <a:solidFill>
                  <a:schemeClr val="accent6">
                    <a:lumMod val="75000"/>
                  </a:schemeClr>
                </a:solidFill>
                <a:latin typeface="Arial Narrow" panose="020B060602020203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A972B2-4D2E-4B9F-9511-C92ACD3E90B3}" type="datetimeFigureOut">
              <a:rPr lang="zh-CN" altLang="en-US"/>
              <a:pPr>
                <a:defRPr/>
              </a:pPr>
              <a:t>2019-9-6</a:t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59113" y="6381750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397373-F768-46BC-B278-ADD19CA8F7D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4"/>
          <p:cNvSpPr>
            <a:spLocks noChangeArrowheads="1"/>
          </p:cNvSpPr>
          <p:nvPr userDrawn="1"/>
        </p:nvSpPr>
        <p:spPr bwMode="auto">
          <a:xfrm>
            <a:off x="609600" y="665163"/>
            <a:ext cx="7958138" cy="53975"/>
          </a:xfrm>
          <a:custGeom>
            <a:avLst/>
            <a:gdLst>
              <a:gd name="T0" fmla="*/ 0 w 1000"/>
              <a:gd name="T1" fmla="*/ 0 h 1000"/>
              <a:gd name="T2" fmla="*/ 4528181 w 1000"/>
              <a:gd name="T3" fmla="*/ 0 h 1000"/>
              <a:gd name="T4" fmla="*/ 4528181 w 1000"/>
              <a:gd name="T5" fmla="*/ 53975 h 1000"/>
              <a:gd name="T6" fmla="*/ 0 w 1000"/>
              <a:gd name="T7" fmla="*/ 53975 h 1000"/>
              <a:gd name="T8" fmla="*/ 0 w 1000"/>
              <a:gd name="T9" fmla="*/ 0 h 1000"/>
              <a:gd name="T10" fmla="*/ 7958138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TextBox 8"/>
          <p:cNvSpPr txBox="1">
            <a:spLocks noChangeArrowheads="1"/>
          </p:cNvSpPr>
          <p:nvPr userDrawn="1"/>
        </p:nvSpPr>
        <p:spPr bwMode="auto">
          <a:xfrm>
            <a:off x="515938" y="6429375"/>
            <a:ext cx="37147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fld id="{A5358965-F714-4D6F-A4F4-7AAB13489BE5}" type="slidenum">
              <a:rPr lang="zh-CN" altLang="en-US" sz="1200" i="1">
                <a:solidFill>
                  <a:srgbClr val="0099CC"/>
                </a:solidFill>
                <a:latin typeface="Arial" pitchFamily="34" charset="0"/>
                <a:ea typeface="华文行楷" pitchFamily="2" charset="-122"/>
              </a:rPr>
              <a:pPr>
                <a:defRPr/>
              </a:pPr>
              <a:t>‹#›</a:t>
            </a:fld>
            <a:endParaRPr lang="zh-CN" altLang="en-US" sz="1200" i="1">
              <a:solidFill>
                <a:srgbClr val="0099CC"/>
              </a:solidFill>
              <a:latin typeface="Arial" pitchFamily="34" charset="0"/>
              <a:ea typeface="华文行楷" pitchFamily="2" charset="-122"/>
            </a:endParaRPr>
          </a:p>
        </p:txBody>
      </p:sp>
      <p:sp>
        <p:nvSpPr>
          <p:cNvPr id="5" name="Line 5"/>
          <p:cNvSpPr>
            <a:spLocks noChangeShapeType="1"/>
          </p:cNvSpPr>
          <p:nvPr userDrawn="1"/>
        </p:nvSpPr>
        <p:spPr bwMode="auto">
          <a:xfrm flipV="1">
            <a:off x="609600" y="6381750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701974" y="71258"/>
            <a:ext cx="7887463" cy="646783"/>
          </a:xfrm>
        </p:spPr>
        <p:txBody>
          <a:bodyPr>
            <a:normAutofit/>
          </a:bodyPr>
          <a:lstStyle>
            <a:lvl1pPr algn="l">
              <a:defRPr sz="3000" b="1">
                <a:solidFill>
                  <a:schemeClr val="tx2"/>
                </a:solidFill>
                <a:latin typeface="Arial Narrow" panose="020B060602020203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42495B-BFF3-4D2C-85CF-9F72A189ADA2}" type="datetimeFigureOut">
              <a:rPr lang="zh-CN" altLang="en-US"/>
              <a:pPr>
                <a:defRPr/>
              </a:pPr>
              <a:t>2019-9-6</a:t>
            </a:fld>
            <a:endParaRPr lang="zh-CN" altLang="en-US"/>
          </a:p>
        </p:txBody>
      </p:sp>
      <p:sp>
        <p:nvSpPr>
          <p:cNvPr id="8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59113" y="6381750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B44186-8442-4D58-90C3-81D1B480E2F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7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8E8DC1-4B02-49A2-8493-DF41A817E53A}" type="datetimeFigureOut">
              <a:rPr lang="zh-CN" altLang="en-US"/>
              <a:pPr>
                <a:defRPr/>
              </a:pPr>
              <a:t>2019-9-6</a:t>
            </a:fld>
            <a:endParaRPr lang="zh-CN" altLang="en-US"/>
          </a:p>
        </p:txBody>
      </p:sp>
      <p:sp>
        <p:nvSpPr>
          <p:cNvPr id="4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60C765-5D52-45F3-BBE2-8EE0F8CF99E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418211-EA41-451F-8245-79ABFF923958}" type="datetimeFigureOut">
              <a:rPr lang="zh-CN" altLang="en-US"/>
              <a:pPr>
                <a:defRPr/>
              </a:pPr>
              <a:t>2019-9-6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844715-E071-4957-B629-ADB7EF16F96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8E8CE9-29A4-4D5F-8694-7A77440FF65F}" type="datetimeFigureOut">
              <a:rPr lang="zh-CN" altLang="en-US"/>
              <a:pPr>
                <a:defRPr/>
              </a:pPr>
              <a:t>2019-9-6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AFB2D5-F5CF-43AF-8EA1-779C708BCF1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25ABAD-2C3C-417F-A954-F5C083B1A087}" type="datetimeFigureOut">
              <a:rPr lang="zh-CN" altLang="en-US"/>
              <a:pPr>
                <a:defRPr/>
              </a:pPr>
              <a:t>2019-9-6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B67580-DAC8-4586-8DCF-4FC03737E28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7C5440-99CE-4D7F-9C2D-21734BACB4F8}" type="datetimeFigureOut">
              <a:rPr lang="zh-CN" altLang="en-US"/>
              <a:pPr>
                <a:defRPr/>
              </a:pPr>
              <a:t>2019-9-6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3EA1EE-3A3C-44A6-AD96-29C5B8A53D3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4710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058F391-9ACE-42BB-8AED-B652AB98055A}" type="datetimeFigureOut">
              <a:rPr lang="zh-CN" altLang="en-US"/>
              <a:pPr>
                <a:defRPr/>
              </a:pPr>
              <a:t>2019-9-6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20918CC-CCA8-4AEE-AA4A-A8FFB963C0D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1" r:id="rId1"/>
    <p:sldLayoutId id="2147483982" r:id="rId2"/>
    <p:sldLayoutId id="2147483983" r:id="rId3"/>
    <p:sldLayoutId id="2147483984" r:id="rId4"/>
    <p:sldLayoutId id="2147483985" r:id="rId5"/>
    <p:sldLayoutId id="2147483974" r:id="rId6"/>
    <p:sldLayoutId id="2147483975" r:id="rId7"/>
    <p:sldLayoutId id="2147483976" r:id="rId8"/>
    <p:sldLayoutId id="2147483977" r:id="rId9"/>
    <p:sldLayoutId id="2147483978" r:id="rId10"/>
    <p:sldLayoutId id="2147483979" r:id="rId11"/>
    <p:sldLayoutId id="2147483980" r:id="rId12"/>
    <p:sldLayoutId id="2147483986" r:id="rId13"/>
    <p:sldLayoutId id="2147483987" r:id="rId14"/>
    <p:sldLayoutId id="2147483988" r:id="rId15"/>
    <p:sldLayoutId id="2147483989" r:id="rId16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1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jpeg"/><Relationship Id="rId5" Type="http://schemas.openxmlformats.org/officeDocument/2006/relationships/oleObject" Target="../embeddings/oleObject1.bin"/><Relationship Id="rId10" Type="http://schemas.openxmlformats.org/officeDocument/2006/relationships/oleObject" Target="../embeddings/oleObject5.bin"/><Relationship Id="rId4" Type="http://schemas.openxmlformats.org/officeDocument/2006/relationships/image" Target="../media/image7.jpeg"/><Relationship Id="rId9" Type="http://schemas.openxmlformats.org/officeDocument/2006/relationships/oleObject" Target="../embeddings/oleObject4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0.bin"/><Relationship Id="rId3" Type="http://schemas.openxmlformats.org/officeDocument/2006/relationships/notesSlide" Target="../notesSlides/notesSlide11.xml"/><Relationship Id="rId7" Type="http://schemas.openxmlformats.org/officeDocument/2006/relationships/oleObject" Target="../embeddings/oleObject79.bin"/><Relationship Id="rId12" Type="http://schemas.openxmlformats.org/officeDocument/2006/relationships/oleObject" Target="../embeddings/oleObject84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78.bin"/><Relationship Id="rId11" Type="http://schemas.openxmlformats.org/officeDocument/2006/relationships/oleObject" Target="../embeddings/oleObject83.bin"/><Relationship Id="rId5" Type="http://schemas.openxmlformats.org/officeDocument/2006/relationships/oleObject" Target="../embeddings/oleObject77.bin"/><Relationship Id="rId10" Type="http://schemas.openxmlformats.org/officeDocument/2006/relationships/oleObject" Target="../embeddings/oleObject82.bin"/><Relationship Id="rId4" Type="http://schemas.openxmlformats.org/officeDocument/2006/relationships/oleObject" Target="../embeddings/oleObject76.bin"/><Relationship Id="rId9" Type="http://schemas.openxmlformats.org/officeDocument/2006/relationships/oleObject" Target="../embeddings/oleObject81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9.bin"/><Relationship Id="rId3" Type="http://schemas.openxmlformats.org/officeDocument/2006/relationships/notesSlide" Target="../notesSlides/notesSlide12.xml"/><Relationship Id="rId7" Type="http://schemas.openxmlformats.org/officeDocument/2006/relationships/oleObject" Target="../embeddings/oleObject88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87.bin"/><Relationship Id="rId5" Type="http://schemas.openxmlformats.org/officeDocument/2006/relationships/oleObject" Target="../embeddings/oleObject86.bin"/><Relationship Id="rId4" Type="http://schemas.openxmlformats.org/officeDocument/2006/relationships/oleObject" Target="../embeddings/oleObject85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7" Type="http://schemas.openxmlformats.org/officeDocument/2006/relationships/oleObject" Target="../embeddings/oleObject90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85.jpeg"/><Relationship Id="rId5" Type="http://schemas.openxmlformats.org/officeDocument/2006/relationships/slide" Target="slide3.xml"/><Relationship Id="rId4" Type="http://schemas.openxmlformats.org/officeDocument/2006/relationships/image" Target="../media/image84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93.bin"/><Relationship Id="rId5" Type="http://schemas.openxmlformats.org/officeDocument/2006/relationships/oleObject" Target="../embeddings/oleObject92.bin"/><Relationship Id="rId4" Type="http://schemas.openxmlformats.org/officeDocument/2006/relationships/oleObject" Target="../embeddings/oleObject91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8.bin"/><Relationship Id="rId3" Type="http://schemas.openxmlformats.org/officeDocument/2006/relationships/notesSlide" Target="../notesSlides/notesSlide16.xml"/><Relationship Id="rId7" Type="http://schemas.openxmlformats.org/officeDocument/2006/relationships/oleObject" Target="../embeddings/oleObject97.bin"/><Relationship Id="rId12" Type="http://schemas.openxmlformats.org/officeDocument/2006/relationships/oleObject" Target="../embeddings/oleObject10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96.bin"/><Relationship Id="rId11" Type="http://schemas.openxmlformats.org/officeDocument/2006/relationships/oleObject" Target="../embeddings/oleObject101.bin"/><Relationship Id="rId5" Type="http://schemas.openxmlformats.org/officeDocument/2006/relationships/oleObject" Target="../embeddings/oleObject95.bin"/><Relationship Id="rId10" Type="http://schemas.openxmlformats.org/officeDocument/2006/relationships/oleObject" Target="../embeddings/oleObject100.bin"/><Relationship Id="rId4" Type="http://schemas.openxmlformats.org/officeDocument/2006/relationships/oleObject" Target="../embeddings/oleObject94.bin"/><Relationship Id="rId9" Type="http://schemas.openxmlformats.org/officeDocument/2006/relationships/oleObject" Target="../embeddings/oleObject99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7.bin"/><Relationship Id="rId3" Type="http://schemas.openxmlformats.org/officeDocument/2006/relationships/notesSlide" Target="../notesSlides/notesSlide17.xml"/><Relationship Id="rId7" Type="http://schemas.openxmlformats.org/officeDocument/2006/relationships/oleObject" Target="../embeddings/oleObject106.bin"/><Relationship Id="rId12" Type="http://schemas.openxmlformats.org/officeDocument/2006/relationships/oleObject" Target="../embeddings/oleObject11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105.bin"/><Relationship Id="rId11" Type="http://schemas.openxmlformats.org/officeDocument/2006/relationships/oleObject" Target="../embeddings/oleObject110.bin"/><Relationship Id="rId5" Type="http://schemas.openxmlformats.org/officeDocument/2006/relationships/oleObject" Target="../embeddings/oleObject104.bin"/><Relationship Id="rId10" Type="http://schemas.openxmlformats.org/officeDocument/2006/relationships/oleObject" Target="../embeddings/oleObject109.bin"/><Relationship Id="rId4" Type="http://schemas.openxmlformats.org/officeDocument/2006/relationships/oleObject" Target="../embeddings/oleObject103.bin"/><Relationship Id="rId9" Type="http://schemas.openxmlformats.org/officeDocument/2006/relationships/oleObject" Target="../embeddings/oleObject108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5.bin"/><Relationship Id="rId13" Type="http://schemas.openxmlformats.org/officeDocument/2006/relationships/oleObject" Target="../embeddings/oleObject120.bin"/><Relationship Id="rId3" Type="http://schemas.openxmlformats.org/officeDocument/2006/relationships/notesSlide" Target="../notesSlides/notesSlide18.xml"/><Relationship Id="rId7" Type="http://schemas.openxmlformats.org/officeDocument/2006/relationships/oleObject" Target="../embeddings/oleObject114.bin"/><Relationship Id="rId12" Type="http://schemas.openxmlformats.org/officeDocument/2006/relationships/oleObject" Target="../embeddings/oleObject119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113.bin"/><Relationship Id="rId11" Type="http://schemas.openxmlformats.org/officeDocument/2006/relationships/oleObject" Target="../embeddings/oleObject118.bin"/><Relationship Id="rId5" Type="http://schemas.openxmlformats.org/officeDocument/2006/relationships/oleObject" Target="../embeddings/oleObject112.bin"/><Relationship Id="rId15" Type="http://schemas.openxmlformats.org/officeDocument/2006/relationships/oleObject" Target="../embeddings/oleObject122.bin"/><Relationship Id="rId10" Type="http://schemas.openxmlformats.org/officeDocument/2006/relationships/oleObject" Target="../embeddings/oleObject117.bin"/><Relationship Id="rId4" Type="http://schemas.openxmlformats.org/officeDocument/2006/relationships/audio" Target="../media/audio2.wav"/><Relationship Id="rId9" Type="http://schemas.openxmlformats.org/officeDocument/2006/relationships/oleObject" Target="../embeddings/oleObject116.bin"/><Relationship Id="rId14" Type="http://schemas.openxmlformats.org/officeDocument/2006/relationships/oleObject" Target="../embeddings/oleObject121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5.bin"/><Relationship Id="rId13" Type="http://schemas.openxmlformats.org/officeDocument/2006/relationships/oleObject" Target="../embeddings/oleObject130.bin"/><Relationship Id="rId18" Type="http://schemas.openxmlformats.org/officeDocument/2006/relationships/oleObject" Target="../embeddings/oleObject135.bin"/><Relationship Id="rId26" Type="http://schemas.openxmlformats.org/officeDocument/2006/relationships/oleObject" Target="../embeddings/oleObject143.bin"/><Relationship Id="rId3" Type="http://schemas.openxmlformats.org/officeDocument/2006/relationships/notesSlide" Target="../notesSlides/notesSlide19.xml"/><Relationship Id="rId21" Type="http://schemas.openxmlformats.org/officeDocument/2006/relationships/oleObject" Target="../embeddings/oleObject138.bin"/><Relationship Id="rId7" Type="http://schemas.openxmlformats.org/officeDocument/2006/relationships/oleObject" Target="../embeddings/oleObject124.bin"/><Relationship Id="rId12" Type="http://schemas.openxmlformats.org/officeDocument/2006/relationships/oleObject" Target="../embeddings/oleObject129.bin"/><Relationship Id="rId17" Type="http://schemas.openxmlformats.org/officeDocument/2006/relationships/oleObject" Target="../embeddings/oleObject134.bin"/><Relationship Id="rId25" Type="http://schemas.openxmlformats.org/officeDocument/2006/relationships/oleObject" Target="../embeddings/oleObject142.bin"/><Relationship Id="rId2" Type="http://schemas.openxmlformats.org/officeDocument/2006/relationships/slideLayout" Target="../slideLayouts/slideLayout13.xml"/><Relationship Id="rId16" Type="http://schemas.openxmlformats.org/officeDocument/2006/relationships/oleObject" Target="../embeddings/oleObject133.bin"/><Relationship Id="rId20" Type="http://schemas.openxmlformats.org/officeDocument/2006/relationships/oleObject" Target="../embeddings/oleObject137.bin"/><Relationship Id="rId29" Type="http://schemas.openxmlformats.org/officeDocument/2006/relationships/oleObject" Target="../embeddings/oleObject146.bin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123.bin"/><Relationship Id="rId11" Type="http://schemas.openxmlformats.org/officeDocument/2006/relationships/oleObject" Target="../embeddings/oleObject128.bin"/><Relationship Id="rId24" Type="http://schemas.openxmlformats.org/officeDocument/2006/relationships/oleObject" Target="../embeddings/oleObject141.bin"/><Relationship Id="rId5" Type="http://schemas.openxmlformats.org/officeDocument/2006/relationships/audio" Target="../media/audio2.wav"/><Relationship Id="rId15" Type="http://schemas.openxmlformats.org/officeDocument/2006/relationships/oleObject" Target="../embeddings/oleObject132.bin"/><Relationship Id="rId23" Type="http://schemas.openxmlformats.org/officeDocument/2006/relationships/oleObject" Target="../embeddings/oleObject140.bin"/><Relationship Id="rId28" Type="http://schemas.openxmlformats.org/officeDocument/2006/relationships/oleObject" Target="../embeddings/oleObject145.bin"/><Relationship Id="rId10" Type="http://schemas.openxmlformats.org/officeDocument/2006/relationships/oleObject" Target="../embeddings/oleObject127.bin"/><Relationship Id="rId19" Type="http://schemas.openxmlformats.org/officeDocument/2006/relationships/oleObject" Target="../embeddings/oleObject136.bin"/><Relationship Id="rId31" Type="http://schemas.openxmlformats.org/officeDocument/2006/relationships/oleObject" Target="../embeddings/oleObject148.bin"/><Relationship Id="rId4" Type="http://schemas.openxmlformats.org/officeDocument/2006/relationships/audio" Target="../media/audio1.wav"/><Relationship Id="rId9" Type="http://schemas.openxmlformats.org/officeDocument/2006/relationships/oleObject" Target="../embeddings/oleObject126.bin"/><Relationship Id="rId14" Type="http://schemas.openxmlformats.org/officeDocument/2006/relationships/oleObject" Target="../embeddings/oleObject131.bin"/><Relationship Id="rId22" Type="http://schemas.openxmlformats.org/officeDocument/2006/relationships/oleObject" Target="../embeddings/oleObject139.bin"/><Relationship Id="rId27" Type="http://schemas.openxmlformats.org/officeDocument/2006/relationships/oleObject" Target="../embeddings/oleObject144.bin"/><Relationship Id="rId30" Type="http://schemas.openxmlformats.org/officeDocument/2006/relationships/oleObject" Target="../embeddings/oleObject147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2.jpe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jpeg"/><Relationship Id="rId5" Type="http://schemas.openxmlformats.org/officeDocument/2006/relationships/oleObject" Target="../embeddings/oleObject7.bin"/><Relationship Id="rId4" Type="http://schemas.openxmlformats.org/officeDocument/2006/relationships/oleObject" Target="../embeddings/oleObject6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1.bin"/><Relationship Id="rId13" Type="http://schemas.openxmlformats.org/officeDocument/2006/relationships/oleObject" Target="../embeddings/oleObject156.bin"/><Relationship Id="rId18" Type="http://schemas.openxmlformats.org/officeDocument/2006/relationships/oleObject" Target="../embeddings/oleObject161.bin"/><Relationship Id="rId26" Type="http://schemas.openxmlformats.org/officeDocument/2006/relationships/oleObject" Target="../embeddings/oleObject169.bin"/><Relationship Id="rId39" Type="http://schemas.openxmlformats.org/officeDocument/2006/relationships/oleObject" Target="../embeddings/oleObject182.bin"/><Relationship Id="rId3" Type="http://schemas.openxmlformats.org/officeDocument/2006/relationships/notesSlide" Target="../notesSlides/notesSlide20.xml"/><Relationship Id="rId21" Type="http://schemas.openxmlformats.org/officeDocument/2006/relationships/oleObject" Target="../embeddings/oleObject164.bin"/><Relationship Id="rId34" Type="http://schemas.openxmlformats.org/officeDocument/2006/relationships/oleObject" Target="../embeddings/oleObject177.bin"/><Relationship Id="rId7" Type="http://schemas.openxmlformats.org/officeDocument/2006/relationships/oleObject" Target="../embeddings/oleObject150.bin"/><Relationship Id="rId12" Type="http://schemas.openxmlformats.org/officeDocument/2006/relationships/oleObject" Target="../embeddings/oleObject155.bin"/><Relationship Id="rId17" Type="http://schemas.openxmlformats.org/officeDocument/2006/relationships/oleObject" Target="../embeddings/oleObject160.bin"/><Relationship Id="rId25" Type="http://schemas.openxmlformats.org/officeDocument/2006/relationships/oleObject" Target="../embeddings/oleObject168.bin"/><Relationship Id="rId33" Type="http://schemas.openxmlformats.org/officeDocument/2006/relationships/oleObject" Target="../embeddings/oleObject176.bin"/><Relationship Id="rId38" Type="http://schemas.openxmlformats.org/officeDocument/2006/relationships/oleObject" Target="../embeddings/oleObject181.bin"/><Relationship Id="rId2" Type="http://schemas.openxmlformats.org/officeDocument/2006/relationships/slideLayout" Target="../slideLayouts/slideLayout13.xml"/><Relationship Id="rId16" Type="http://schemas.openxmlformats.org/officeDocument/2006/relationships/oleObject" Target="../embeddings/oleObject159.bin"/><Relationship Id="rId20" Type="http://schemas.openxmlformats.org/officeDocument/2006/relationships/oleObject" Target="../embeddings/oleObject163.bin"/><Relationship Id="rId29" Type="http://schemas.openxmlformats.org/officeDocument/2006/relationships/oleObject" Target="../embeddings/oleObject172.bin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149.bin"/><Relationship Id="rId11" Type="http://schemas.openxmlformats.org/officeDocument/2006/relationships/oleObject" Target="../embeddings/oleObject154.bin"/><Relationship Id="rId24" Type="http://schemas.openxmlformats.org/officeDocument/2006/relationships/oleObject" Target="../embeddings/oleObject167.bin"/><Relationship Id="rId32" Type="http://schemas.openxmlformats.org/officeDocument/2006/relationships/oleObject" Target="../embeddings/oleObject175.bin"/><Relationship Id="rId37" Type="http://schemas.openxmlformats.org/officeDocument/2006/relationships/oleObject" Target="../embeddings/oleObject180.bin"/><Relationship Id="rId5" Type="http://schemas.openxmlformats.org/officeDocument/2006/relationships/audio" Target="../media/audio1.wav"/><Relationship Id="rId15" Type="http://schemas.openxmlformats.org/officeDocument/2006/relationships/oleObject" Target="../embeddings/oleObject158.bin"/><Relationship Id="rId23" Type="http://schemas.openxmlformats.org/officeDocument/2006/relationships/oleObject" Target="../embeddings/oleObject166.bin"/><Relationship Id="rId28" Type="http://schemas.openxmlformats.org/officeDocument/2006/relationships/oleObject" Target="../embeddings/oleObject171.bin"/><Relationship Id="rId36" Type="http://schemas.openxmlformats.org/officeDocument/2006/relationships/oleObject" Target="../embeddings/oleObject179.bin"/><Relationship Id="rId10" Type="http://schemas.openxmlformats.org/officeDocument/2006/relationships/oleObject" Target="../embeddings/oleObject153.bin"/><Relationship Id="rId19" Type="http://schemas.openxmlformats.org/officeDocument/2006/relationships/oleObject" Target="../embeddings/oleObject162.bin"/><Relationship Id="rId31" Type="http://schemas.openxmlformats.org/officeDocument/2006/relationships/oleObject" Target="../embeddings/oleObject174.bin"/><Relationship Id="rId4" Type="http://schemas.openxmlformats.org/officeDocument/2006/relationships/audio" Target="../media/audio2.wav"/><Relationship Id="rId9" Type="http://schemas.openxmlformats.org/officeDocument/2006/relationships/oleObject" Target="../embeddings/oleObject152.bin"/><Relationship Id="rId14" Type="http://schemas.openxmlformats.org/officeDocument/2006/relationships/oleObject" Target="../embeddings/oleObject157.bin"/><Relationship Id="rId22" Type="http://schemas.openxmlformats.org/officeDocument/2006/relationships/oleObject" Target="../embeddings/oleObject165.bin"/><Relationship Id="rId27" Type="http://schemas.openxmlformats.org/officeDocument/2006/relationships/oleObject" Target="../embeddings/oleObject170.bin"/><Relationship Id="rId30" Type="http://schemas.openxmlformats.org/officeDocument/2006/relationships/oleObject" Target="../embeddings/oleObject173.bin"/><Relationship Id="rId35" Type="http://schemas.openxmlformats.org/officeDocument/2006/relationships/oleObject" Target="../embeddings/oleObject178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6.bin"/><Relationship Id="rId13" Type="http://schemas.openxmlformats.org/officeDocument/2006/relationships/oleObject" Target="../embeddings/oleObject191.bin"/><Relationship Id="rId18" Type="http://schemas.openxmlformats.org/officeDocument/2006/relationships/oleObject" Target="../embeddings/oleObject196.bin"/><Relationship Id="rId3" Type="http://schemas.openxmlformats.org/officeDocument/2006/relationships/notesSlide" Target="../notesSlides/notesSlide21.xml"/><Relationship Id="rId21" Type="http://schemas.openxmlformats.org/officeDocument/2006/relationships/oleObject" Target="../embeddings/oleObject199.bin"/><Relationship Id="rId7" Type="http://schemas.openxmlformats.org/officeDocument/2006/relationships/oleObject" Target="../embeddings/oleObject185.bin"/><Relationship Id="rId12" Type="http://schemas.openxmlformats.org/officeDocument/2006/relationships/oleObject" Target="../embeddings/oleObject190.bin"/><Relationship Id="rId17" Type="http://schemas.openxmlformats.org/officeDocument/2006/relationships/oleObject" Target="../embeddings/oleObject195.bin"/><Relationship Id="rId2" Type="http://schemas.openxmlformats.org/officeDocument/2006/relationships/slideLayout" Target="../slideLayouts/slideLayout4.xml"/><Relationship Id="rId16" Type="http://schemas.openxmlformats.org/officeDocument/2006/relationships/oleObject" Target="../embeddings/oleObject194.bin"/><Relationship Id="rId20" Type="http://schemas.openxmlformats.org/officeDocument/2006/relationships/oleObject" Target="../embeddings/oleObject198.bin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184.bin"/><Relationship Id="rId11" Type="http://schemas.openxmlformats.org/officeDocument/2006/relationships/oleObject" Target="../embeddings/oleObject189.bin"/><Relationship Id="rId5" Type="http://schemas.openxmlformats.org/officeDocument/2006/relationships/oleObject" Target="../embeddings/oleObject183.bin"/><Relationship Id="rId15" Type="http://schemas.openxmlformats.org/officeDocument/2006/relationships/oleObject" Target="../embeddings/oleObject193.bin"/><Relationship Id="rId10" Type="http://schemas.openxmlformats.org/officeDocument/2006/relationships/oleObject" Target="../embeddings/oleObject188.bin"/><Relationship Id="rId19" Type="http://schemas.openxmlformats.org/officeDocument/2006/relationships/oleObject" Target="../embeddings/oleObject197.bin"/><Relationship Id="rId4" Type="http://schemas.openxmlformats.org/officeDocument/2006/relationships/audio" Target="../media/audio2.wav"/><Relationship Id="rId9" Type="http://schemas.openxmlformats.org/officeDocument/2006/relationships/oleObject" Target="../embeddings/oleObject187.bin"/><Relationship Id="rId14" Type="http://schemas.openxmlformats.org/officeDocument/2006/relationships/oleObject" Target="../embeddings/oleObject192.bin"/><Relationship Id="rId22" Type="http://schemas.openxmlformats.org/officeDocument/2006/relationships/oleObject" Target="../embeddings/oleObject200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203.bin"/><Relationship Id="rId5" Type="http://schemas.openxmlformats.org/officeDocument/2006/relationships/oleObject" Target="../embeddings/oleObject202.bin"/><Relationship Id="rId4" Type="http://schemas.openxmlformats.org/officeDocument/2006/relationships/oleObject" Target="../embeddings/oleObject201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8.bin"/><Relationship Id="rId3" Type="http://schemas.openxmlformats.org/officeDocument/2006/relationships/notesSlide" Target="../notesSlides/notesSlide23.xml"/><Relationship Id="rId7" Type="http://schemas.openxmlformats.org/officeDocument/2006/relationships/oleObject" Target="../embeddings/oleObject207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206.bin"/><Relationship Id="rId11" Type="http://schemas.openxmlformats.org/officeDocument/2006/relationships/oleObject" Target="../embeddings/oleObject211.bin"/><Relationship Id="rId5" Type="http://schemas.openxmlformats.org/officeDocument/2006/relationships/oleObject" Target="../embeddings/oleObject205.bin"/><Relationship Id="rId10" Type="http://schemas.openxmlformats.org/officeDocument/2006/relationships/oleObject" Target="../embeddings/oleObject210.bin"/><Relationship Id="rId4" Type="http://schemas.openxmlformats.org/officeDocument/2006/relationships/oleObject" Target="../embeddings/oleObject204.bin"/><Relationship Id="rId9" Type="http://schemas.openxmlformats.org/officeDocument/2006/relationships/oleObject" Target="../embeddings/oleObject209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9.vml"/><Relationship Id="rId4" Type="http://schemas.openxmlformats.org/officeDocument/2006/relationships/oleObject" Target="../embeddings/oleObject212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7.bin"/><Relationship Id="rId3" Type="http://schemas.openxmlformats.org/officeDocument/2006/relationships/notesSlide" Target="../notesSlides/notesSlide25.xml"/><Relationship Id="rId7" Type="http://schemas.openxmlformats.org/officeDocument/2006/relationships/oleObject" Target="../embeddings/oleObject216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215.bin"/><Relationship Id="rId5" Type="http://schemas.openxmlformats.org/officeDocument/2006/relationships/oleObject" Target="../embeddings/oleObject214.bin"/><Relationship Id="rId4" Type="http://schemas.openxmlformats.org/officeDocument/2006/relationships/oleObject" Target="../embeddings/oleObject213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1.bin"/><Relationship Id="rId13" Type="http://schemas.openxmlformats.org/officeDocument/2006/relationships/image" Target="../media/image174.png"/><Relationship Id="rId3" Type="http://schemas.openxmlformats.org/officeDocument/2006/relationships/notesSlide" Target="../notesSlides/notesSlide26.xml"/><Relationship Id="rId7" Type="http://schemas.openxmlformats.org/officeDocument/2006/relationships/oleObject" Target="../embeddings/oleObject220.bin"/><Relationship Id="rId12" Type="http://schemas.openxmlformats.org/officeDocument/2006/relationships/oleObject" Target="../embeddings/oleObject22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219.bin"/><Relationship Id="rId11" Type="http://schemas.openxmlformats.org/officeDocument/2006/relationships/oleObject" Target="../embeddings/oleObject224.bin"/><Relationship Id="rId5" Type="http://schemas.openxmlformats.org/officeDocument/2006/relationships/oleObject" Target="../embeddings/oleObject218.bin"/><Relationship Id="rId10" Type="http://schemas.openxmlformats.org/officeDocument/2006/relationships/oleObject" Target="../embeddings/oleObject223.bin"/><Relationship Id="rId4" Type="http://schemas.openxmlformats.org/officeDocument/2006/relationships/audio" Target="../media/audio2.wav"/><Relationship Id="rId9" Type="http://schemas.openxmlformats.org/officeDocument/2006/relationships/oleObject" Target="../embeddings/oleObject222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6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228.bin"/><Relationship Id="rId5" Type="http://schemas.openxmlformats.org/officeDocument/2006/relationships/oleObject" Target="../embeddings/oleObject227.bin"/><Relationship Id="rId4" Type="http://schemas.openxmlformats.org/officeDocument/2006/relationships/slide" Target="slide3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3.bin"/><Relationship Id="rId13" Type="http://schemas.openxmlformats.org/officeDocument/2006/relationships/oleObject" Target="../embeddings/oleObject238.bin"/><Relationship Id="rId18" Type="http://schemas.openxmlformats.org/officeDocument/2006/relationships/oleObject" Target="../embeddings/oleObject243.bin"/><Relationship Id="rId26" Type="http://schemas.openxmlformats.org/officeDocument/2006/relationships/oleObject" Target="../embeddings/oleObject251.bin"/><Relationship Id="rId3" Type="http://schemas.openxmlformats.org/officeDocument/2006/relationships/notesSlide" Target="../notesSlides/notesSlide27.xml"/><Relationship Id="rId21" Type="http://schemas.openxmlformats.org/officeDocument/2006/relationships/oleObject" Target="../embeddings/oleObject246.bin"/><Relationship Id="rId7" Type="http://schemas.openxmlformats.org/officeDocument/2006/relationships/oleObject" Target="../embeddings/oleObject232.bin"/><Relationship Id="rId12" Type="http://schemas.openxmlformats.org/officeDocument/2006/relationships/oleObject" Target="../embeddings/oleObject237.bin"/><Relationship Id="rId17" Type="http://schemas.openxmlformats.org/officeDocument/2006/relationships/oleObject" Target="../embeddings/oleObject242.bin"/><Relationship Id="rId25" Type="http://schemas.openxmlformats.org/officeDocument/2006/relationships/oleObject" Target="../embeddings/oleObject250.bin"/><Relationship Id="rId2" Type="http://schemas.openxmlformats.org/officeDocument/2006/relationships/slideLayout" Target="../slideLayouts/slideLayout13.xml"/><Relationship Id="rId16" Type="http://schemas.openxmlformats.org/officeDocument/2006/relationships/oleObject" Target="../embeddings/oleObject241.bin"/><Relationship Id="rId20" Type="http://schemas.openxmlformats.org/officeDocument/2006/relationships/oleObject" Target="../embeddings/oleObject245.bin"/><Relationship Id="rId29" Type="http://schemas.openxmlformats.org/officeDocument/2006/relationships/oleObject" Target="../embeddings/oleObject254.bin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231.bin"/><Relationship Id="rId11" Type="http://schemas.openxmlformats.org/officeDocument/2006/relationships/oleObject" Target="../embeddings/oleObject236.bin"/><Relationship Id="rId24" Type="http://schemas.openxmlformats.org/officeDocument/2006/relationships/oleObject" Target="../embeddings/oleObject249.bin"/><Relationship Id="rId5" Type="http://schemas.openxmlformats.org/officeDocument/2006/relationships/oleObject" Target="../embeddings/oleObject230.bin"/><Relationship Id="rId15" Type="http://schemas.openxmlformats.org/officeDocument/2006/relationships/oleObject" Target="../embeddings/oleObject240.bin"/><Relationship Id="rId23" Type="http://schemas.openxmlformats.org/officeDocument/2006/relationships/oleObject" Target="../embeddings/oleObject248.bin"/><Relationship Id="rId28" Type="http://schemas.openxmlformats.org/officeDocument/2006/relationships/oleObject" Target="../embeddings/oleObject253.bin"/><Relationship Id="rId10" Type="http://schemas.openxmlformats.org/officeDocument/2006/relationships/oleObject" Target="../embeddings/oleObject235.bin"/><Relationship Id="rId19" Type="http://schemas.openxmlformats.org/officeDocument/2006/relationships/oleObject" Target="../embeddings/oleObject244.bin"/><Relationship Id="rId31" Type="http://schemas.openxmlformats.org/officeDocument/2006/relationships/oleObject" Target="../embeddings/oleObject256.bin"/><Relationship Id="rId4" Type="http://schemas.openxmlformats.org/officeDocument/2006/relationships/oleObject" Target="../embeddings/oleObject229.bin"/><Relationship Id="rId9" Type="http://schemas.openxmlformats.org/officeDocument/2006/relationships/oleObject" Target="../embeddings/oleObject234.bin"/><Relationship Id="rId14" Type="http://schemas.openxmlformats.org/officeDocument/2006/relationships/oleObject" Target="../embeddings/oleObject239.bin"/><Relationship Id="rId22" Type="http://schemas.openxmlformats.org/officeDocument/2006/relationships/oleObject" Target="../embeddings/oleObject247.bin"/><Relationship Id="rId27" Type="http://schemas.openxmlformats.org/officeDocument/2006/relationships/oleObject" Target="../embeddings/oleObject252.bin"/><Relationship Id="rId30" Type="http://schemas.openxmlformats.org/officeDocument/2006/relationships/oleObject" Target="../embeddings/oleObject255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7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4.vml"/><Relationship Id="rId5" Type="http://schemas.openxmlformats.org/officeDocument/2006/relationships/oleObject" Target="../embeddings/oleObject259.bin"/><Relationship Id="rId4" Type="http://schemas.openxmlformats.org/officeDocument/2006/relationships/oleObject" Target="../embeddings/oleObject258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3.bin"/><Relationship Id="rId3" Type="http://schemas.openxmlformats.org/officeDocument/2006/relationships/notesSlide" Target="../notesSlides/notesSlide29.xml"/><Relationship Id="rId7" Type="http://schemas.openxmlformats.org/officeDocument/2006/relationships/oleObject" Target="../embeddings/oleObject26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261.bin"/><Relationship Id="rId11" Type="http://schemas.openxmlformats.org/officeDocument/2006/relationships/oleObject" Target="../embeddings/oleObject266.bin"/><Relationship Id="rId5" Type="http://schemas.openxmlformats.org/officeDocument/2006/relationships/oleObject" Target="../embeddings/oleObject260.bin"/><Relationship Id="rId10" Type="http://schemas.openxmlformats.org/officeDocument/2006/relationships/oleObject" Target="../embeddings/oleObject265.bin"/><Relationship Id="rId4" Type="http://schemas.openxmlformats.org/officeDocument/2006/relationships/audio" Target="../media/audio2.wav"/><Relationship Id="rId9" Type="http://schemas.openxmlformats.org/officeDocument/2006/relationships/oleObject" Target="../embeddings/oleObject264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1.bin"/><Relationship Id="rId3" Type="http://schemas.openxmlformats.org/officeDocument/2006/relationships/notesSlide" Target="../notesSlides/notesSlide30.xml"/><Relationship Id="rId7" Type="http://schemas.openxmlformats.org/officeDocument/2006/relationships/oleObject" Target="../embeddings/oleObject270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269.bin"/><Relationship Id="rId5" Type="http://schemas.openxmlformats.org/officeDocument/2006/relationships/oleObject" Target="../embeddings/oleObject268.bin"/><Relationship Id="rId4" Type="http://schemas.openxmlformats.org/officeDocument/2006/relationships/oleObject" Target="../embeddings/oleObject267.bin"/><Relationship Id="rId9" Type="http://schemas.openxmlformats.org/officeDocument/2006/relationships/oleObject" Target="../embeddings/oleObject272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7.vml"/><Relationship Id="rId5" Type="http://schemas.openxmlformats.org/officeDocument/2006/relationships/oleObject" Target="../embeddings/oleObject274.bin"/><Relationship Id="rId4" Type="http://schemas.openxmlformats.org/officeDocument/2006/relationships/oleObject" Target="../embeddings/oleObject273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0.bin"/><Relationship Id="rId3" Type="http://schemas.openxmlformats.org/officeDocument/2006/relationships/oleObject" Target="../embeddings/oleObject275.bin"/><Relationship Id="rId7" Type="http://schemas.openxmlformats.org/officeDocument/2006/relationships/oleObject" Target="../embeddings/oleObject27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278.bin"/><Relationship Id="rId5" Type="http://schemas.openxmlformats.org/officeDocument/2006/relationships/oleObject" Target="../embeddings/oleObject277.bin"/><Relationship Id="rId4" Type="http://schemas.openxmlformats.org/officeDocument/2006/relationships/oleObject" Target="../embeddings/oleObject276.bin"/><Relationship Id="rId9" Type="http://schemas.openxmlformats.org/officeDocument/2006/relationships/oleObject" Target="../embeddings/oleObject281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5.bin"/><Relationship Id="rId13" Type="http://schemas.openxmlformats.org/officeDocument/2006/relationships/oleObject" Target="../embeddings/oleObject290.bin"/><Relationship Id="rId3" Type="http://schemas.openxmlformats.org/officeDocument/2006/relationships/notesSlide" Target="../notesSlides/notesSlide32.xml"/><Relationship Id="rId7" Type="http://schemas.openxmlformats.org/officeDocument/2006/relationships/oleObject" Target="../embeddings/oleObject284.bin"/><Relationship Id="rId12" Type="http://schemas.openxmlformats.org/officeDocument/2006/relationships/oleObject" Target="../embeddings/oleObject289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oleObject283.bin"/><Relationship Id="rId11" Type="http://schemas.openxmlformats.org/officeDocument/2006/relationships/oleObject" Target="../embeddings/oleObject288.bin"/><Relationship Id="rId5" Type="http://schemas.openxmlformats.org/officeDocument/2006/relationships/oleObject" Target="../embeddings/oleObject282.bin"/><Relationship Id="rId10" Type="http://schemas.openxmlformats.org/officeDocument/2006/relationships/oleObject" Target="../embeddings/oleObject287.bin"/><Relationship Id="rId4" Type="http://schemas.openxmlformats.org/officeDocument/2006/relationships/audio" Target="../media/audio2.wav"/><Relationship Id="rId9" Type="http://schemas.openxmlformats.org/officeDocument/2006/relationships/oleObject" Target="../embeddings/oleObject286.bin"/><Relationship Id="rId14" Type="http://schemas.openxmlformats.org/officeDocument/2006/relationships/oleObject" Target="../embeddings/oleObject291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0.vml"/><Relationship Id="rId6" Type="http://schemas.openxmlformats.org/officeDocument/2006/relationships/oleObject" Target="../embeddings/oleObject294.bin"/><Relationship Id="rId5" Type="http://schemas.openxmlformats.org/officeDocument/2006/relationships/oleObject" Target="../embeddings/oleObject293.bin"/><Relationship Id="rId4" Type="http://schemas.openxmlformats.org/officeDocument/2006/relationships/oleObject" Target="../embeddings/oleObject292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7" Type="http://schemas.openxmlformats.org/officeDocument/2006/relationships/oleObject" Target="../embeddings/oleObject29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1.vml"/><Relationship Id="rId6" Type="http://schemas.openxmlformats.org/officeDocument/2006/relationships/oleObject" Target="../embeddings/oleObject297.bin"/><Relationship Id="rId5" Type="http://schemas.openxmlformats.org/officeDocument/2006/relationships/oleObject" Target="../embeddings/oleObject296.bin"/><Relationship Id="rId4" Type="http://schemas.openxmlformats.org/officeDocument/2006/relationships/oleObject" Target="../embeddings/oleObject295.bin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3.bin"/><Relationship Id="rId13" Type="http://schemas.openxmlformats.org/officeDocument/2006/relationships/oleObject" Target="../embeddings/oleObject308.bin"/><Relationship Id="rId3" Type="http://schemas.openxmlformats.org/officeDocument/2006/relationships/notesSlide" Target="../notesSlides/notesSlide35.xml"/><Relationship Id="rId7" Type="http://schemas.openxmlformats.org/officeDocument/2006/relationships/oleObject" Target="../embeddings/oleObject302.bin"/><Relationship Id="rId12" Type="http://schemas.openxmlformats.org/officeDocument/2006/relationships/oleObject" Target="../embeddings/oleObject307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32.vml"/><Relationship Id="rId6" Type="http://schemas.openxmlformats.org/officeDocument/2006/relationships/oleObject" Target="../embeddings/oleObject301.bin"/><Relationship Id="rId11" Type="http://schemas.openxmlformats.org/officeDocument/2006/relationships/oleObject" Target="../embeddings/oleObject306.bin"/><Relationship Id="rId5" Type="http://schemas.openxmlformats.org/officeDocument/2006/relationships/oleObject" Target="../embeddings/oleObject300.bin"/><Relationship Id="rId15" Type="http://schemas.openxmlformats.org/officeDocument/2006/relationships/oleObject" Target="../embeddings/oleObject310.bin"/><Relationship Id="rId10" Type="http://schemas.openxmlformats.org/officeDocument/2006/relationships/oleObject" Target="../embeddings/oleObject305.bin"/><Relationship Id="rId4" Type="http://schemas.openxmlformats.org/officeDocument/2006/relationships/oleObject" Target="../embeddings/oleObject299.bin"/><Relationship Id="rId9" Type="http://schemas.openxmlformats.org/officeDocument/2006/relationships/oleObject" Target="../embeddings/oleObject304.bin"/><Relationship Id="rId14" Type="http://schemas.openxmlformats.org/officeDocument/2006/relationships/oleObject" Target="../embeddings/oleObject309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3.vml"/><Relationship Id="rId6" Type="http://schemas.openxmlformats.org/officeDocument/2006/relationships/oleObject" Target="../embeddings/oleObject314.bin"/><Relationship Id="rId5" Type="http://schemas.openxmlformats.org/officeDocument/2006/relationships/oleObject" Target="../embeddings/oleObject313.bin"/><Relationship Id="rId4" Type="http://schemas.openxmlformats.org/officeDocument/2006/relationships/oleObject" Target="../embeddings/oleObject312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5.bin"/><Relationship Id="rId7" Type="http://schemas.openxmlformats.org/officeDocument/2006/relationships/oleObject" Target="../embeddings/oleObject319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34.vml"/><Relationship Id="rId6" Type="http://schemas.openxmlformats.org/officeDocument/2006/relationships/oleObject" Target="../embeddings/oleObject318.bin"/><Relationship Id="rId5" Type="http://schemas.openxmlformats.org/officeDocument/2006/relationships/oleObject" Target="../embeddings/oleObject317.bin"/><Relationship Id="rId4" Type="http://schemas.openxmlformats.org/officeDocument/2006/relationships/oleObject" Target="../embeddings/oleObject316.bin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2.bin"/><Relationship Id="rId13" Type="http://schemas.openxmlformats.org/officeDocument/2006/relationships/oleObject" Target="../embeddings/oleObject327.bin"/><Relationship Id="rId18" Type="http://schemas.openxmlformats.org/officeDocument/2006/relationships/oleObject" Target="../embeddings/oleObject332.bin"/><Relationship Id="rId26" Type="http://schemas.openxmlformats.org/officeDocument/2006/relationships/oleObject" Target="../embeddings/oleObject340.bin"/><Relationship Id="rId39" Type="http://schemas.openxmlformats.org/officeDocument/2006/relationships/oleObject" Target="../embeddings/oleObject353.bin"/><Relationship Id="rId3" Type="http://schemas.openxmlformats.org/officeDocument/2006/relationships/notesSlide" Target="../notesSlides/notesSlide36.xml"/><Relationship Id="rId21" Type="http://schemas.openxmlformats.org/officeDocument/2006/relationships/oleObject" Target="../embeddings/oleObject335.bin"/><Relationship Id="rId34" Type="http://schemas.openxmlformats.org/officeDocument/2006/relationships/oleObject" Target="../embeddings/oleObject348.bin"/><Relationship Id="rId42" Type="http://schemas.openxmlformats.org/officeDocument/2006/relationships/oleObject" Target="../embeddings/oleObject356.bin"/><Relationship Id="rId7" Type="http://schemas.openxmlformats.org/officeDocument/2006/relationships/oleObject" Target="../embeddings/oleObject321.bin"/><Relationship Id="rId12" Type="http://schemas.openxmlformats.org/officeDocument/2006/relationships/oleObject" Target="../embeddings/oleObject326.bin"/><Relationship Id="rId17" Type="http://schemas.openxmlformats.org/officeDocument/2006/relationships/oleObject" Target="../embeddings/oleObject331.bin"/><Relationship Id="rId25" Type="http://schemas.openxmlformats.org/officeDocument/2006/relationships/oleObject" Target="../embeddings/oleObject339.bin"/><Relationship Id="rId33" Type="http://schemas.openxmlformats.org/officeDocument/2006/relationships/oleObject" Target="../embeddings/oleObject347.bin"/><Relationship Id="rId38" Type="http://schemas.openxmlformats.org/officeDocument/2006/relationships/oleObject" Target="../embeddings/oleObject352.bin"/><Relationship Id="rId2" Type="http://schemas.openxmlformats.org/officeDocument/2006/relationships/slideLayout" Target="../slideLayouts/slideLayout13.xml"/><Relationship Id="rId16" Type="http://schemas.openxmlformats.org/officeDocument/2006/relationships/oleObject" Target="../embeddings/oleObject330.bin"/><Relationship Id="rId20" Type="http://schemas.openxmlformats.org/officeDocument/2006/relationships/oleObject" Target="../embeddings/oleObject334.bin"/><Relationship Id="rId29" Type="http://schemas.openxmlformats.org/officeDocument/2006/relationships/oleObject" Target="../embeddings/oleObject343.bin"/><Relationship Id="rId41" Type="http://schemas.openxmlformats.org/officeDocument/2006/relationships/oleObject" Target="../embeddings/oleObject355.bin"/><Relationship Id="rId1" Type="http://schemas.openxmlformats.org/officeDocument/2006/relationships/vmlDrawing" Target="../drawings/vmlDrawing35.vml"/><Relationship Id="rId6" Type="http://schemas.openxmlformats.org/officeDocument/2006/relationships/oleObject" Target="../embeddings/oleObject320.bin"/><Relationship Id="rId11" Type="http://schemas.openxmlformats.org/officeDocument/2006/relationships/oleObject" Target="../embeddings/oleObject325.bin"/><Relationship Id="rId24" Type="http://schemas.openxmlformats.org/officeDocument/2006/relationships/oleObject" Target="../embeddings/oleObject338.bin"/><Relationship Id="rId32" Type="http://schemas.openxmlformats.org/officeDocument/2006/relationships/oleObject" Target="../embeddings/oleObject346.bin"/><Relationship Id="rId37" Type="http://schemas.openxmlformats.org/officeDocument/2006/relationships/oleObject" Target="../embeddings/oleObject351.bin"/><Relationship Id="rId40" Type="http://schemas.openxmlformats.org/officeDocument/2006/relationships/oleObject" Target="../embeddings/oleObject354.bin"/><Relationship Id="rId5" Type="http://schemas.openxmlformats.org/officeDocument/2006/relationships/audio" Target="../media/audio2.wav"/><Relationship Id="rId15" Type="http://schemas.openxmlformats.org/officeDocument/2006/relationships/oleObject" Target="../embeddings/oleObject329.bin"/><Relationship Id="rId23" Type="http://schemas.openxmlformats.org/officeDocument/2006/relationships/oleObject" Target="../embeddings/oleObject337.bin"/><Relationship Id="rId28" Type="http://schemas.openxmlformats.org/officeDocument/2006/relationships/oleObject" Target="../embeddings/oleObject342.bin"/><Relationship Id="rId36" Type="http://schemas.openxmlformats.org/officeDocument/2006/relationships/oleObject" Target="../embeddings/oleObject350.bin"/><Relationship Id="rId10" Type="http://schemas.openxmlformats.org/officeDocument/2006/relationships/oleObject" Target="../embeddings/oleObject324.bin"/><Relationship Id="rId19" Type="http://schemas.openxmlformats.org/officeDocument/2006/relationships/oleObject" Target="../embeddings/oleObject333.bin"/><Relationship Id="rId31" Type="http://schemas.openxmlformats.org/officeDocument/2006/relationships/oleObject" Target="../embeddings/oleObject345.bin"/><Relationship Id="rId4" Type="http://schemas.openxmlformats.org/officeDocument/2006/relationships/audio" Target="../media/audio1.wav"/><Relationship Id="rId9" Type="http://schemas.openxmlformats.org/officeDocument/2006/relationships/oleObject" Target="../embeddings/oleObject323.bin"/><Relationship Id="rId14" Type="http://schemas.openxmlformats.org/officeDocument/2006/relationships/oleObject" Target="../embeddings/oleObject328.bin"/><Relationship Id="rId22" Type="http://schemas.openxmlformats.org/officeDocument/2006/relationships/oleObject" Target="../embeddings/oleObject336.bin"/><Relationship Id="rId27" Type="http://schemas.openxmlformats.org/officeDocument/2006/relationships/oleObject" Target="../embeddings/oleObject341.bin"/><Relationship Id="rId30" Type="http://schemas.openxmlformats.org/officeDocument/2006/relationships/oleObject" Target="../embeddings/oleObject344.bin"/><Relationship Id="rId35" Type="http://schemas.openxmlformats.org/officeDocument/2006/relationships/oleObject" Target="../embeddings/oleObject349.bin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61.bin"/><Relationship Id="rId13" Type="http://schemas.openxmlformats.org/officeDocument/2006/relationships/oleObject" Target="../embeddings/oleObject366.bin"/><Relationship Id="rId18" Type="http://schemas.openxmlformats.org/officeDocument/2006/relationships/oleObject" Target="../embeddings/oleObject371.bin"/><Relationship Id="rId3" Type="http://schemas.openxmlformats.org/officeDocument/2006/relationships/notesSlide" Target="../notesSlides/notesSlide37.xml"/><Relationship Id="rId21" Type="http://schemas.openxmlformats.org/officeDocument/2006/relationships/oleObject" Target="../embeddings/oleObject374.bin"/><Relationship Id="rId7" Type="http://schemas.openxmlformats.org/officeDocument/2006/relationships/oleObject" Target="../embeddings/oleObject360.bin"/><Relationship Id="rId12" Type="http://schemas.openxmlformats.org/officeDocument/2006/relationships/oleObject" Target="../embeddings/oleObject365.bin"/><Relationship Id="rId17" Type="http://schemas.openxmlformats.org/officeDocument/2006/relationships/oleObject" Target="../embeddings/oleObject370.bin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369.bin"/><Relationship Id="rId20" Type="http://schemas.openxmlformats.org/officeDocument/2006/relationships/oleObject" Target="../embeddings/oleObject373.bin"/><Relationship Id="rId1" Type="http://schemas.openxmlformats.org/officeDocument/2006/relationships/vmlDrawing" Target="../drawings/vmlDrawing36.vml"/><Relationship Id="rId6" Type="http://schemas.openxmlformats.org/officeDocument/2006/relationships/oleObject" Target="../embeddings/oleObject359.bin"/><Relationship Id="rId11" Type="http://schemas.openxmlformats.org/officeDocument/2006/relationships/oleObject" Target="../embeddings/oleObject364.bin"/><Relationship Id="rId24" Type="http://schemas.openxmlformats.org/officeDocument/2006/relationships/oleObject" Target="../embeddings/oleObject377.bin"/><Relationship Id="rId5" Type="http://schemas.openxmlformats.org/officeDocument/2006/relationships/oleObject" Target="../embeddings/oleObject358.bin"/><Relationship Id="rId15" Type="http://schemas.openxmlformats.org/officeDocument/2006/relationships/oleObject" Target="../embeddings/oleObject368.bin"/><Relationship Id="rId23" Type="http://schemas.openxmlformats.org/officeDocument/2006/relationships/oleObject" Target="../embeddings/oleObject376.bin"/><Relationship Id="rId10" Type="http://schemas.openxmlformats.org/officeDocument/2006/relationships/oleObject" Target="../embeddings/oleObject363.bin"/><Relationship Id="rId19" Type="http://schemas.openxmlformats.org/officeDocument/2006/relationships/oleObject" Target="../embeddings/oleObject372.bin"/><Relationship Id="rId4" Type="http://schemas.openxmlformats.org/officeDocument/2006/relationships/oleObject" Target="../embeddings/oleObject357.bin"/><Relationship Id="rId9" Type="http://schemas.openxmlformats.org/officeDocument/2006/relationships/oleObject" Target="../embeddings/oleObject362.bin"/><Relationship Id="rId14" Type="http://schemas.openxmlformats.org/officeDocument/2006/relationships/oleObject" Target="../embeddings/oleObject367.bin"/><Relationship Id="rId22" Type="http://schemas.openxmlformats.org/officeDocument/2006/relationships/oleObject" Target="../embeddings/oleObject375.bin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82.bin"/><Relationship Id="rId3" Type="http://schemas.openxmlformats.org/officeDocument/2006/relationships/notesSlide" Target="../notesSlides/notesSlide38.xml"/><Relationship Id="rId7" Type="http://schemas.openxmlformats.org/officeDocument/2006/relationships/oleObject" Target="../embeddings/oleObject38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7.vml"/><Relationship Id="rId6" Type="http://schemas.openxmlformats.org/officeDocument/2006/relationships/oleObject" Target="../embeddings/oleObject380.bin"/><Relationship Id="rId5" Type="http://schemas.openxmlformats.org/officeDocument/2006/relationships/oleObject" Target="../embeddings/oleObject379.bin"/><Relationship Id="rId4" Type="http://schemas.openxmlformats.org/officeDocument/2006/relationships/oleObject" Target="../embeddings/oleObject378.bin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87.bin"/><Relationship Id="rId13" Type="http://schemas.openxmlformats.org/officeDocument/2006/relationships/oleObject" Target="../embeddings/oleObject392.bin"/><Relationship Id="rId3" Type="http://schemas.openxmlformats.org/officeDocument/2006/relationships/notesSlide" Target="../notesSlides/notesSlide39.xml"/><Relationship Id="rId7" Type="http://schemas.openxmlformats.org/officeDocument/2006/relationships/oleObject" Target="../embeddings/oleObject386.bin"/><Relationship Id="rId12" Type="http://schemas.openxmlformats.org/officeDocument/2006/relationships/oleObject" Target="../embeddings/oleObject39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8.vml"/><Relationship Id="rId6" Type="http://schemas.openxmlformats.org/officeDocument/2006/relationships/oleObject" Target="../embeddings/oleObject385.bin"/><Relationship Id="rId11" Type="http://schemas.openxmlformats.org/officeDocument/2006/relationships/oleObject" Target="../embeddings/oleObject390.bin"/><Relationship Id="rId5" Type="http://schemas.openxmlformats.org/officeDocument/2006/relationships/oleObject" Target="../embeddings/oleObject384.bin"/><Relationship Id="rId10" Type="http://schemas.openxmlformats.org/officeDocument/2006/relationships/oleObject" Target="../embeddings/oleObject389.bin"/><Relationship Id="rId4" Type="http://schemas.openxmlformats.org/officeDocument/2006/relationships/oleObject" Target="../embeddings/oleObject383.bin"/><Relationship Id="rId9" Type="http://schemas.openxmlformats.org/officeDocument/2006/relationships/oleObject" Target="../embeddings/oleObject388.bin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9.vml"/><Relationship Id="rId4" Type="http://schemas.openxmlformats.org/officeDocument/2006/relationships/oleObject" Target="../embeddings/oleObject394.bin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0.vml"/><Relationship Id="rId5" Type="http://schemas.openxmlformats.org/officeDocument/2006/relationships/oleObject" Target="../embeddings/oleObject396.bin"/><Relationship Id="rId4" Type="http://schemas.openxmlformats.org/officeDocument/2006/relationships/oleObject" Target="../embeddings/oleObject395.bin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01.bin"/><Relationship Id="rId3" Type="http://schemas.openxmlformats.org/officeDocument/2006/relationships/notesSlide" Target="../notesSlides/notesSlide42.xml"/><Relationship Id="rId7" Type="http://schemas.openxmlformats.org/officeDocument/2006/relationships/oleObject" Target="../embeddings/oleObject400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1.vml"/><Relationship Id="rId6" Type="http://schemas.openxmlformats.org/officeDocument/2006/relationships/oleObject" Target="../embeddings/oleObject399.bin"/><Relationship Id="rId11" Type="http://schemas.openxmlformats.org/officeDocument/2006/relationships/oleObject" Target="../embeddings/oleObject404.bin"/><Relationship Id="rId5" Type="http://schemas.openxmlformats.org/officeDocument/2006/relationships/oleObject" Target="../embeddings/oleObject398.bin"/><Relationship Id="rId10" Type="http://schemas.openxmlformats.org/officeDocument/2006/relationships/oleObject" Target="../embeddings/oleObject403.bin"/><Relationship Id="rId4" Type="http://schemas.openxmlformats.org/officeDocument/2006/relationships/oleObject" Target="../embeddings/oleObject397.bin"/><Relationship Id="rId9" Type="http://schemas.openxmlformats.org/officeDocument/2006/relationships/oleObject" Target="../embeddings/oleObject402.bin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08.bin"/><Relationship Id="rId3" Type="http://schemas.openxmlformats.org/officeDocument/2006/relationships/notesSlide" Target="../notesSlides/notesSlide43.xml"/><Relationship Id="rId7" Type="http://schemas.openxmlformats.org/officeDocument/2006/relationships/oleObject" Target="../embeddings/oleObject407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2.vml"/><Relationship Id="rId6" Type="http://schemas.openxmlformats.org/officeDocument/2006/relationships/oleObject" Target="../embeddings/oleObject406.bin"/><Relationship Id="rId11" Type="http://schemas.openxmlformats.org/officeDocument/2006/relationships/oleObject" Target="../embeddings/oleObject411.bin"/><Relationship Id="rId5" Type="http://schemas.openxmlformats.org/officeDocument/2006/relationships/oleObject" Target="../embeddings/oleObject405.bin"/><Relationship Id="rId10" Type="http://schemas.openxmlformats.org/officeDocument/2006/relationships/oleObject" Target="../embeddings/oleObject410.bin"/><Relationship Id="rId4" Type="http://schemas.openxmlformats.org/officeDocument/2006/relationships/audio" Target="../media/audio2.wav"/><Relationship Id="rId9" Type="http://schemas.openxmlformats.org/officeDocument/2006/relationships/oleObject" Target="../embeddings/oleObject409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14.bin"/><Relationship Id="rId13" Type="http://schemas.openxmlformats.org/officeDocument/2006/relationships/oleObject" Target="../embeddings/oleObject419.bin"/><Relationship Id="rId18" Type="http://schemas.openxmlformats.org/officeDocument/2006/relationships/oleObject" Target="../embeddings/oleObject424.bin"/><Relationship Id="rId26" Type="http://schemas.openxmlformats.org/officeDocument/2006/relationships/oleObject" Target="../embeddings/oleObject432.bin"/><Relationship Id="rId3" Type="http://schemas.openxmlformats.org/officeDocument/2006/relationships/notesSlide" Target="../notesSlides/notesSlide44.xml"/><Relationship Id="rId21" Type="http://schemas.openxmlformats.org/officeDocument/2006/relationships/oleObject" Target="../embeddings/oleObject427.bin"/><Relationship Id="rId7" Type="http://schemas.openxmlformats.org/officeDocument/2006/relationships/oleObject" Target="../embeddings/oleObject413.bin"/><Relationship Id="rId12" Type="http://schemas.openxmlformats.org/officeDocument/2006/relationships/oleObject" Target="../embeddings/oleObject418.bin"/><Relationship Id="rId17" Type="http://schemas.openxmlformats.org/officeDocument/2006/relationships/oleObject" Target="../embeddings/oleObject423.bin"/><Relationship Id="rId25" Type="http://schemas.openxmlformats.org/officeDocument/2006/relationships/oleObject" Target="../embeddings/oleObject431.bin"/><Relationship Id="rId2" Type="http://schemas.openxmlformats.org/officeDocument/2006/relationships/slideLayout" Target="../slideLayouts/slideLayout13.xml"/><Relationship Id="rId16" Type="http://schemas.openxmlformats.org/officeDocument/2006/relationships/oleObject" Target="../embeddings/oleObject422.bin"/><Relationship Id="rId20" Type="http://schemas.openxmlformats.org/officeDocument/2006/relationships/oleObject" Target="../embeddings/oleObject426.bin"/><Relationship Id="rId29" Type="http://schemas.openxmlformats.org/officeDocument/2006/relationships/oleObject" Target="../embeddings/oleObject435.bin"/><Relationship Id="rId1" Type="http://schemas.openxmlformats.org/officeDocument/2006/relationships/vmlDrawing" Target="../drawings/vmlDrawing43.vml"/><Relationship Id="rId6" Type="http://schemas.openxmlformats.org/officeDocument/2006/relationships/oleObject" Target="../embeddings/oleObject412.bin"/><Relationship Id="rId11" Type="http://schemas.openxmlformats.org/officeDocument/2006/relationships/oleObject" Target="../embeddings/oleObject417.bin"/><Relationship Id="rId24" Type="http://schemas.openxmlformats.org/officeDocument/2006/relationships/oleObject" Target="../embeddings/oleObject430.bin"/><Relationship Id="rId5" Type="http://schemas.openxmlformats.org/officeDocument/2006/relationships/audio" Target="../media/audio1.wav"/><Relationship Id="rId15" Type="http://schemas.openxmlformats.org/officeDocument/2006/relationships/oleObject" Target="../embeddings/oleObject421.bin"/><Relationship Id="rId23" Type="http://schemas.openxmlformats.org/officeDocument/2006/relationships/oleObject" Target="../embeddings/oleObject429.bin"/><Relationship Id="rId28" Type="http://schemas.openxmlformats.org/officeDocument/2006/relationships/oleObject" Target="../embeddings/oleObject434.bin"/><Relationship Id="rId10" Type="http://schemas.openxmlformats.org/officeDocument/2006/relationships/oleObject" Target="../embeddings/oleObject416.bin"/><Relationship Id="rId19" Type="http://schemas.openxmlformats.org/officeDocument/2006/relationships/oleObject" Target="../embeddings/oleObject425.bin"/><Relationship Id="rId4" Type="http://schemas.openxmlformats.org/officeDocument/2006/relationships/audio" Target="../media/audio2.wav"/><Relationship Id="rId9" Type="http://schemas.openxmlformats.org/officeDocument/2006/relationships/oleObject" Target="../embeddings/oleObject415.bin"/><Relationship Id="rId14" Type="http://schemas.openxmlformats.org/officeDocument/2006/relationships/oleObject" Target="../embeddings/oleObject420.bin"/><Relationship Id="rId22" Type="http://schemas.openxmlformats.org/officeDocument/2006/relationships/oleObject" Target="../embeddings/oleObject428.bin"/><Relationship Id="rId27" Type="http://schemas.openxmlformats.org/officeDocument/2006/relationships/oleObject" Target="../embeddings/oleObject433.bin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4.vml"/><Relationship Id="rId4" Type="http://schemas.openxmlformats.org/officeDocument/2006/relationships/oleObject" Target="../embeddings/oleObject436.bin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40.bin"/><Relationship Id="rId3" Type="http://schemas.openxmlformats.org/officeDocument/2006/relationships/notesSlide" Target="../notesSlides/notesSlide46.xml"/><Relationship Id="rId7" Type="http://schemas.openxmlformats.org/officeDocument/2006/relationships/oleObject" Target="../embeddings/oleObject439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5.vml"/><Relationship Id="rId6" Type="http://schemas.openxmlformats.org/officeDocument/2006/relationships/oleObject" Target="../embeddings/oleObject438.bin"/><Relationship Id="rId5" Type="http://schemas.openxmlformats.org/officeDocument/2006/relationships/oleObject" Target="../embeddings/oleObject437.bin"/><Relationship Id="rId10" Type="http://schemas.openxmlformats.org/officeDocument/2006/relationships/oleObject" Target="../embeddings/oleObject442.bin"/><Relationship Id="rId4" Type="http://schemas.openxmlformats.org/officeDocument/2006/relationships/audio" Target="../media/audio2.wav"/><Relationship Id="rId9" Type="http://schemas.openxmlformats.org/officeDocument/2006/relationships/oleObject" Target="../embeddings/oleObject441.bin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47.bin"/><Relationship Id="rId3" Type="http://schemas.openxmlformats.org/officeDocument/2006/relationships/notesSlide" Target="../notesSlides/notesSlide47.xml"/><Relationship Id="rId7" Type="http://schemas.openxmlformats.org/officeDocument/2006/relationships/oleObject" Target="../embeddings/oleObject446.bin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46.vml"/><Relationship Id="rId6" Type="http://schemas.openxmlformats.org/officeDocument/2006/relationships/oleObject" Target="../embeddings/oleObject445.bin"/><Relationship Id="rId5" Type="http://schemas.openxmlformats.org/officeDocument/2006/relationships/oleObject" Target="../embeddings/oleObject444.bin"/><Relationship Id="rId4" Type="http://schemas.openxmlformats.org/officeDocument/2006/relationships/oleObject" Target="../embeddings/oleObject443.bin"/><Relationship Id="rId9" Type="http://schemas.openxmlformats.org/officeDocument/2006/relationships/oleObject" Target="../embeddings/oleObject448.bin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13" Type="http://schemas.openxmlformats.org/officeDocument/2006/relationships/oleObject" Target="../embeddings/oleObject16.bin"/><Relationship Id="rId18" Type="http://schemas.openxmlformats.org/officeDocument/2006/relationships/oleObject" Target="../embeddings/oleObject21.bin"/><Relationship Id="rId3" Type="http://schemas.openxmlformats.org/officeDocument/2006/relationships/notesSlide" Target="../notesSlides/notesSlide6.xml"/><Relationship Id="rId21" Type="http://schemas.openxmlformats.org/officeDocument/2006/relationships/oleObject" Target="../embeddings/oleObject24.bin"/><Relationship Id="rId7" Type="http://schemas.openxmlformats.org/officeDocument/2006/relationships/oleObject" Target="../embeddings/oleObject10.bin"/><Relationship Id="rId12" Type="http://schemas.openxmlformats.org/officeDocument/2006/relationships/oleObject" Target="../embeddings/oleObject15.bin"/><Relationship Id="rId17" Type="http://schemas.openxmlformats.org/officeDocument/2006/relationships/oleObject" Target="../embeddings/oleObject20.bin"/><Relationship Id="rId2" Type="http://schemas.openxmlformats.org/officeDocument/2006/relationships/slideLayout" Target="../slideLayouts/slideLayout3.xml"/><Relationship Id="rId16" Type="http://schemas.openxmlformats.org/officeDocument/2006/relationships/oleObject" Target="../embeddings/oleObject19.bin"/><Relationship Id="rId20" Type="http://schemas.openxmlformats.org/officeDocument/2006/relationships/oleObject" Target="../embeddings/oleObject23.bin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9.bin"/><Relationship Id="rId11" Type="http://schemas.openxmlformats.org/officeDocument/2006/relationships/oleObject" Target="../embeddings/oleObject14.bin"/><Relationship Id="rId24" Type="http://schemas.openxmlformats.org/officeDocument/2006/relationships/oleObject" Target="../embeddings/oleObject27.bin"/><Relationship Id="rId5" Type="http://schemas.openxmlformats.org/officeDocument/2006/relationships/oleObject" Target="../embeddings/oleObject8.bin"/><Relationship Id="rId15" Type="http://schemas.openxmlformats.org/officeDocument/2006/relationships/oleObject" Target="../embeddings/oleObject18.bin"/><Relationship Id="rId23" Type="http://schemas.openxmlformats.org/officeDocument/2006/relationships/oleObject" Target="../embeddings/oleObject26.bin"/><Relationship Id="rId10" Type="http://schemas.openxmlformats.org/officeDocument/2006/relationships/oleObject" Target="../embeddings/oleObject13.bin"/><Relationship Id="rId19" Type="http://schemas.openxmlformats.org/officeDocument/2006/relationships/oleObject" Target="../embeddings/oleObject22.bin"/><Relationship Id="rId4" Type="http://schemas.openxmlformats.org/officeDocument/2006/relationships/slide" Target="slide3.xml"/><Relationship Id="rId9" Type="http://schemas.openxmlformats.org/officeDocument/2006/relationships/oleObject" Target="../embeddings/oleObject12.bin"/><Relationship Id="rId14" Type="http://schemas.openxmlformats.org/officeDocument/2006/relationships/oleObject" Target="../embeddings/oleObject17.bin"/><Relationship Id="rId22" Type="http://schemas.openxmlformats.org/officeDocument/2006/relationships/oleObject" Target="../embeddings/oleObject25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.bin"/><Relationship Id="rId13" Type="http://schemas.openxmlformats.org/officeDocument/2006/relationships/oleObject" Target="../embeddings/oleObject37.bin"/><Relationship Id="rId18" Type="http://schemas.openxmlformats.org/officeDocument/2006/relationships/oleObject" Target="../embeddings/oleObject42.bin"/><Relationship Id="rId26" Type="http://schemas.openxmlformats.org/officeDocument/2006/relationships/oleObject" Target="../embeddings/oleObject50.bin"/><Relationship Id="rId3" Type="http://schemas.openxmlformats.org/officeDocument/2006/relationships/notesSlide" Target="../notesSlides/notesSlide7.xml"/><Relationship Id="rId21" Type="http://schemas.openxmlformats.org/officeDocument/2006/relationships/oleObject" Target="../embeddings/oleObject45.bin"/><Relationship Id="rId7" Type="http://schemas.openxmlformats.org/officeDocument/2006/relationships/oleObject" Target="../embeddings/oleObject31.bin"/><Relationship Id="rId12" Type="http://schemas.openxmlformats.org/officeDocument/2006/relationships/oleObject" Target="../embeddings/oleObject36.bin"/><Relationship Id="rId17" Type="http://schemas.openxmlformats.org/officeDocument/2006/relationships/oleObject" Target="../embeddings/oleObject41.bin"/><Relationship Id="rId25" Type="http://schemas.openxmlformats.org/officeDocument/2006/relationships/oleObject" Target="../embeddings/oleObject49.bin"/><Relationship Id="rId2" Type="http://schemas.openxmlformats.org/officeDocument/2006/relationships/slideLayout" Target="../slideLayouts/slideLayout3.xml"/><Relationship Id="rId16" Type="http://schemas.openxmlformats.org/officeDocument/2006/relationships/oleObject" Target="../embeddings/oleObject40.bin"/><Relationship Id="rId20" Type="http://schemas.openxmlformats.org/officeDocument/2006/relationships/oleObject" Target="../embeddings/oleObject44.bin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30.bin"/><Relationship Id="rId11" Type="http://schemas.openxmlformats.org/officeDocument/2006/relationships/oleObject" Target="../embeddings/oleObject35.bin"/><Relationship Id="rId24" Type="http://schemas.openxmlformats.org/officeDocument/2006/relationships/oleObject" Target="../embeddings/oleObject48.bin"/><Relationship Id="rId5" Type="http://schemas.openxmlformats.org/officeDocument/2006/relationships/oleObject" Target="../embeddings/oleObject29.bin"/><Relationship Id="rId15" Type="http://schemas.openxmlformats.org/officeDocument/2006/relationships/oleObject" Target="../embeddings/oleObject39.bin"/><Relationship Id="rId23" Type="http://schemas.openxmlformats.org/officeDocument/2006/relationships/oleObject" Target="../embeddings/oleObject47.bin"/><Relationship Id="rId10" Type="http://schemas.openxmlformats.org/officeDocument/2006/relationships/oleObject" Target="../embeddings/oleObject34.bin"/><Relationship Id="rId19" Type="http://schemas.openxmlformats.org/officeDocument/2006/relationships/oleObject" Target="../embeddings/oleObject43.bin"/><Relationship Id="rId4" Type="http://schemas.openxmlformats.org/officeDocument/2006/relationships/oleObject" Target="../embeddings/oleObject28.bin"/><Relationship Id="rId9" Type="http://schemas.openxmlformats.org/officeDocument/2006/relationships/oleObject" Target="../embeddings/oleObject33.bin"/><Relationship Id="rId14" Type="http://schemas.openxmlformats.org/officeDocument/2006/relationships/oleObject" Target="../embeddings/oleObject38.bin"/><Relationship Id="rId22" Type="http://schemas.openxmlformats.org/officeDocument/2006/relationships/oleObject" Target="../embeddings/oleObject46.bin"/><Relationship Id="rId27" Type="http://schemas.openxmlformats.org/officeDocument/2006/relationships/oleObject" Target="../embeddings/oleObject51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5.bin"/><Relationship Id="rId3" Type="http://schemas.openxmlformats.org/officeDocument/2006/relationships/notesSlide" Target="../notesSlides/notesSlide8.xml"/><Relationship Id="rId7" Type="http://schemas.openxmlformats.org/officeDocument/2006/relationships/oleObject" Target="../embeddings/oleObject54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53.bin"/><Relationship Id="rId5" Type="http://schemas.openxmlformats.org/officeDocument/2006/relationships/oleObject" Target="../embeddings/oleObject52.bin"/><Relationship Id="rId4" Type="http://schemas.openxmlformats.org/officeDocument/2006/relationships/audio" Target="../media/audio1.wav"/><Relationship Id="rId9" Type="http://schemas.openxmlformats.org/officeDocument/2006/relationships/slide" Target="slide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0.bin"/><Relationship Id="rId13" Type="http://schemas.openxmlformats.org/officeDocument/2006/relationships/oleObject" Target="../embeddings/oleObject65.bin"/><Relationship Id="rId18" Type="http://schemas.openxmlformats.org/officeDocument/2006/relationships/oleObject" Target="../embeddings/oleObject70.bin"/><Relationship Id="rId3" Type="http://schemas.openxmlformats.org/officeDocument/2006/relationships/notesSlide" Target="../notesSlides/notesSlide9.xml"/><Relationship Id="rId21" Type="http://schemas.openxmlformats.org/officeDocument/2006/relationships/oleObject" Target="../embeddings/oleObject73.bin"/><Relationship Id="rId7" Type="http://schemas.openxmlformats.org/officeDocument/2006/relationships/oleObject" Target="../embeddings/oleObject59.bin"/><Relationship Id="rId12" Type="http://schemas.openxmlformats.org/officeDocument/2006/relationships/oleObject" Target="../embeddings/oleObject64.bin"/><Relationship Id="rId17" Type="http://schemas.openxmlformats.org/officeDocument/2006/relationships/oleObject" Target="../embeddings/oleObject69.bin"/><Relationship Id="rId2" Type="http://schemas.openxmlformats.org/officeDocument/2006/relationships/slideLayout" Target="../slideLayouts/slideLayout3.xml"/><Relationship Id="rId16" Type="http://schemas.openxmlformats.org/officeDocument/2006/relationships/oleObject" Target="../embeddings/oleObject68.bin"/><Relationship Id="rId20" Type="http://schemas.openxmlformats.org/officeDocument/2006/relationships/oleObject" Target="../embeddings/oleObject72.bin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58.bin"/><Relationship Id="rId11" Type="http://schemas.openxmlformats.org/officeDocument/2006/relationships/oleObject" Target="../embeddings/oleObject63.bin"/><Relationship Id="rId5" Type="http://schemas.openxmlformats.org/officeDocument/2006/relationships/oleObject" Target="../embeddings/oleObject57.bin"/><Relationship Id="rId15" Type="http://schemas.openxmlformats.org/officeDocument/2006/relationships/oleObject" Target="../embeddings/oleObject67.bin"/><Relationship Id="rId23" Type="http://schemas.openxmlformats.org/officeDocument/2006/relationships/oleObject" Target="../embeddings/oleObject75.bin"/><Relationship Id="rId10" Type="http://schemas.openxmlformats.org/officeDocument/2006/relationships/oleObject" Target="../embeddings/oleObject62.bin"/><Relationship Id="rId19" Type="http://schemas.openxmlformats.org/officeDocument/2006/relationships/oleObject" Target="../embeddings/oleObject71.bin"/><Relationship Id="rId4" Type="http://schemas.openxmlformats.org/officeDocument/2006/relationships/oleObject" Target="../embeddings/oleObject56.bin"/><Relationship Id="rId9" Type="http://schemas.openxmlformats.org/officeDocument/2006/relationships/oleObject" Target="../embeddings/oleObject61.bin"/><Relationship Id="rId14" Type="http://schemas.openxmlformats.org/officeDocument/2006/relationships/oleObject" Target="../embeddings/oleObject66.bin"/><Relationship Id="rId22" Type="http://schemas.openxmlformats.org/officeDocument/2006/relationships/oleObject" Target="../embeddings/oleObject7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3" name="Picture 97" descr="未命名-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4336" y="1270010"/>
            <a:ext cx="4268665" cy="2166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500034" y="3357562"/>
            <a:ext cx="4135315" cy="3968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1pPr>
            <a:lvl2pPr marL="762000" indent="-28575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30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2pPr>
            <a:lvl3pPr marL="1181100" indent="-22860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8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4pPr>
            <a:lvl5pPr marL="2057400" indent="-228600" algn="l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5pPr>
            <a:lvl6pPr marL="25146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6pPr>
            <a:lvl7pPr marL="29718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7pPr>
            <a:lvl8pPr marL="34290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8pPr>
            <a:lvl9pPr marL="38862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9pPr>
          </a:lstStyle>
          <a:p>
            <a:pPr algn="just">
              <a:buClr>
                <a:srgbClr val="0000FF"/>
              </a:buClr>
              <a:buSzPct val="85000"/>
              <a:buFont typeface="Monotype Sorts" pitchFamily="2" charset="2"/>
              <a:buNone/>
              <a:defRPr/>
            </a:pPr>
            <a:r>
              <a:rPr lang="zh-CN" altLang="en-US" sz="2000" kern="0" smtClean="0">
                <a:solidFill>
                  <a:srgbClr val="000000"/>
                </a:solidFill>
                <a:latin typeface="宋体" pitchFamily="2" charset="-122"/>
              </a:rPr>
              <a:t>电压增益（电压放大倍数）</a:t>
            </a:r>
            <a:endParaRPr lang="zh-CN" altLang="en-US" sz="2000" kern="0" smtClean="0">
              <a:solidFill>
                <a:srgbClr val="000000"/>
              </a:solidFill>
            </a:endParaRPr>
          </a:p>
        </p:txBody>
      </p:sp>
      <p:graphicFrame>
        <p:nvGraphicFramePr>
          <p:cNvPr id="22" name="Object 6"/>
          <p:cNvGraphicFramePr>
            <a:graphicFrameLocks noChangeAspect="1"/>
          </p:cNvGraphicFramePr>
          <p:nvPr/>
        </p:nvGraphicFramePr>
        <p:xfrm>
          <a:off x="2038350" y="3756034"/>
          <a:ext cx="1106365" cy="887412"/>
        </p:xfrm>
        <a:graphic>
          <a:graphicData uri="http://schemas.openxmlformats.org/presentationml/2006/ole">
            <p:oleObj spid="_x0000_s119810" name="公式" r:id="rId5" imgW="545863" imgH="444307" progId="Equation.3">
              <p:embed/>
            </p:oleObj>
          </a:graphicData>
        </a:graphic>
      </p:graphicFrame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106974" y="947747"/>
            <a:ext cx="1655885" cy="1914525"/>
            <a:chOff x="68" y="682"/>
            <a:chExt cx="1043" cy="1206"/>
          </a:xfrm>
        </p:grpSpPr>
        <p:sp>
          <p:nvSpPr>
            <p:cNvPr id="31" name="Rectangle 19"/>
            <p:cNvSpPr>
              <a:spLocks noChangeArrowheads="1"/>
            </p:cNvSpPr>
            <p:nvPr/>
          </p:nvSpPr>
          <p:spPr bwMode="auto">
            <a:xfrm>
              <a:off x="431" y="1120"/>
              <a:ext cx="680" cy="768"/>
            </a:xfrm>
            <a:prstGeom prst="rect">
              <a:avLst/>
            </a:prstGeom>
            <a:noFill/>
            <a:ln w="22225">
              <a:solidFill>
                <a:srgbClr val="FF0000"/>
              </a:solidFill>
              <a:prstDash val="dashDot"/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 b="1" kern="0">
                <a:solidFill>
                  <a:srgbClr val="000000"/>
                </a:solidFill>
                <a:latin typeface="Arial Narrow" pitchFamily="34" charset="0"/>
                <a:ea typeface="+mn-ea"/>
              </a:endParaRPr>
            </a:p>
          </p:txBody>
        </p:sp>
        <p:sp>
          <p:nvSpPr>
            <p:cNvPr id="32" name="AutoShape 20"/>
            <p:cNvSpPr>
              <a:spLocks noChangeArrowheads="1"/>
            </p:cNvSpPr>
            <p:nvPr/>
          </p:nvSpPr>
          <p:spPr bwMode="auto">
            <a:xfrm>
              <a:off x="68" y="682"/>
              <a:ext cx="561" cy="299"/>
            </a:xfrm>
            <a:prstGeom prst="wedgeRoundRectCallout">
              <a:avLst>
                <a:gd name="adj1" fmla="val 74065"/>
                <a:gd name="adj2" fmla="val 98162"/>
                <a:gd name="adj3" fmla="val 16667"/>
              </a:avLst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zh-CN" altLang="en-US" b="1" kern="0">
                  <a:solidFill>
                    <a:srgbClr val="000000"/>
                  </a:solidFill>
                  <a:ea typeface="+mn-ea"/>
                </a:rPr>
                <a:t>信号源</a:t>
              </a:r>
            </a:p>
          </p:txBody>
        </p:sp>
      </p:grp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3777762" y="1206509"/>
            <a:ext cx="1104900" cy="1655762"/>
            <a:chOff x="2381" y="845"/>
            <a:chExt cx="696" cy="1043"/>
          </a:xfrm>
        </p:grpSpPr>
        <p:sp>
          <p:nvSpPr>
            <p:cNvPr id="34" name="Rectangle 22"/>
            <p:cNvSpPr>
              <a:spLocks noChangeArrowheads="1"/>
            </p:cNvSpPr>
            <p:nvPr/>
          </p:nvSpPr>
          <p:spPr bwMode="auto">
            <a:xfrm>
              <a:off x="2381" y="1298"/>
              <a:ext cx="318" cy="590"/>
            </a:xfrm>
            <a:prstGeom prst="rect">
              <a:avLst/>
            </a:prstGeom>
            <a:noFill/>
            <a:ln w="22225">
              <a:solidFill>
                <a:srgbClr val="FF0000"/>
              </a:solidFill>
              <a:prstDash val="dashDot"/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 b="1" kern="0">
                <a:solidFill>
                  <a:srgbClr val="000000"/>
                </a:solidFill>
                <a:latin typeface="Arial Narrow" pitchFamily="34" charset="0"/>
                <a:ea typeface="+mn-ea"/>
              </a:endParaRPr>
            </a:p>
          </p:txBody>
        </p:sp>
        <p:sp>
          <p:nvSpPr>
            <p:cNvPr id="35" name="AutoShape 23"/>
            <p:cNvSpPr>
              <a:spLocks noChangeArrowheads="1"/>
            </p:cNvSpPr>
            <p:nvPr/>
          </p:nvSpPr>
          <p:spPr bwMode="auto">
            <a:xfrm>
              <a:off x="2608" y="845"/>
              <a:ext cx="469" cy="254"/>
            </a:xfrm>
            <a:prstGeom prst="wedgeRoundRectCallout">
              <a:avLst>
                <a:gd name="adj1" fmla="val -65778"/>
                <a:gd name="adj2" fmla="val 133463"/>
                <a:gd name="adj3" fmla="val 16667"/>
              </a:avLst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zh-CN" altLang="en-US" b="1" kern="0">
                  <a:solidFill>
                    <a:srgbClr val="000000"/>
                  </a:solidFill>
                  <a:ea typeface="+mn-ea"/>
                </a:rPr>
                <a:t>负载</a:t>
              </a:r>
            </a:p>
          </p:txBody>
        </p:sp>
      </p:grpSp>
      <p:pic>
        <p:nvPicPr>
          <p:cNvPr id="36" name="Picture 99" descr="未命名-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254870" y="1600210"/>
            <a:ext cx="3601915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9" name="Object 40"/>
          <p:cNvGraphicFramePr>
            <a:graphicFrameLocks noChangeAspect="1"/>
          </p:cNvGraphicFramePr>
          <p:nvPr/>
        </p:nvGraphicFramePr>
        <p:xfrm>
          <a:off x="4071934" y="4500570"/>
          <a:ext cx="1238250" cy="406400"/>
        </p:xfrm>
        <a:graphic>
          <a:graphicData uri="http://schemas.openxmlformats.org/presentationml/2006/ole">
            <p:oleObj spid="_x0000_s119814" name="公式" r:id="rId7" imgW="571252" imgH="203112" progId="Equation.3">
              <p:embed/>
            </p:oleObj>
          </a:graphicData>
        </a:graphic>
      </p:graphicFrame>
      <p:sp>
        <p:nvSpPr>
          <p:cNvPr id="30" name="Rectangle 41"/>
          <p:cNvSpPr>
            <a:spLocks noChangeArrowheads="1"/>
          </p:cNvSpPr>
          <p:nvPr/>
        </p:nvSpPr>
        <p:spPr bwMode="auto">
          <a:xfrm>
            <a:off x="5772147" y="4440245"/>
            <a:ext cx="1501775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1pPr>
            <a:lvl2pPr marL="762000" indent="-28575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30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2pPr>
            <a:lvl3pPr marL="1181100" indent="-22860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8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4pPr>
            <a:lvl5pPr marL="2057400" indent="-228600" algn="l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5pPr>
            <a:lvl6pPr marL="25146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6pPr>
            <a:lvl7pPr marL="29718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7pPr>
            <a:lvl8pPr marL="34290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8pPr>
            <a:lvl9pPr marL="38862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9pPr>
          </a:lstStyle>
          <a:p>
            <a:pPr algn="just">
              <a:lnSpc>
                <a:spcPct val="120000"/>
              </a:lnSpc>
              <a:buClr>
                <a:srgbClr val="0000FF"/>
              </a:buClr>
              <a:buSzPct val="85000"/>
              <a:buFont typeface="Monotype Sorts" pitchFamily="2" charset="2"/>
              <a:buNone/>
              <a:defRPr/>
            </a:pPr>
            <a:r>
              <a:rPr lang="zh-CN" altLang="en-US" sz="2000" kern="0" smtClean="0">
                <a:solidFill>
                  <a:srgbClr val="000000"/>
                </a:solidFill>
                <a:latin typeface="宋体" pitchFamily="2" charset="-122"/>
              </a:rPr>
              <a:t>理想情况</a:t>
            </a:r>
            <a:endParaRPr lang="zh-CN" altLang="en-US" sz="2000" kern="0" smtClean="0">
              <a:solidFill>
                <a:srgbClr val="000000"/>
              </a:solidFill>
            </a:endParaRPr>
          </a:p>
        </p:txBody>
      </p:sp>
      <p:graphicFrame>
        <p:nvGraphicFramePr>
          <p:cNvPr id="33" name="Object 42"/>
          <p:cNvGraphicFramePr>
            <a:graphicFrameLocks noChangeAspect="1"/>
          </p:cNvGraphicFramePr>
          <p:nvPr/>
        </p:nvGraphicFramePr>
        <p:xfrm>
          <a:off x="7181847" y="4546608"/>
          <a:ext cx="876300" cy="406400"/>
        </p:xfrm>
        <a:graphic>
          <a:graphicData uri="http://schemas.openxmlformats.org/presentationml/2006/ole">
            <p:oleObj spid="_x0000_s119815" name="公式" r:id="rId8" imgW="406048" imgH="203024" progId="Equation.3">
              <p:embed/>
            </p:oleObj>
          </a:graphicData>
        </a:graphic>
      </p:graphicFrame>
      <p:graphicFrame>
        <p:nvGraphicFramePr>
          <p:cNvPr id="37" name="Object 4"/>
          <p:cNvGraphicFramePr>
            <a:graphicFrameLocks noChangeAspect="1"/>
          </p:cNvGraphicFramePr>
          <p:nvPr/>
        </p:nvGraphicFramePr>
        <p:xfrm>
          <a:off x="3857620" y="3786190"/>
          <a:ext cx="1244600" cy="457200"/>
        </p:xfrm>
        <a:graphic>
          <a:graphicData uri="http://schemas.openxmlformats.org/presentationml/2006/ole">
            <p:oleObj spid="_x0000_s119816" name="Equation" r:id="rId9" imgW="571320" imgH="228600" progId="Equation.DSMT4">
              <p:embed/>
            </p:oleObj>
          </a:graphicData>
        </a:graphic>
      </p:graphicFrame>
      <p:sp>
        <p:nvSpPr>
          <p:cNvPr id="38" name="Rectangle 5"/>
          <p:cNvSpPr>
            <a:spLocks noChangeArrowheads="1"/>
          </p:cNvSpPr>
          <p:nvPr/>
        </p:nvSpPr>
        <p:spPr bwMode="auto">
          <a:xfrm>
            <a:off x="6113457" y="3763965"/>
            <a:ext cx="1341438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1pPr>
            <a:lvl2pPr marL="762000" indent="-28575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30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2pPr>
            <a:lvl3pPr marL="1181100" indent="-22860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8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4pPr>
            <a:lvl5pPr marL="2057400" indent="-228600" algn="l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5pPr>
            <a:lvl6pPr marL="25146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6pPr>
            <a:lvl7pPr marL="29718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7pPr>
            <a:lvl8pPr marL="34290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8pPr>
            <a:lvl9pPr marL="38862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9pPr>
          </a:lstStyle>
          <a:p>
            <a:pPr algn="just">
              <a:lnSpc>
                <a:spcPct val="120000"/>
              </a:lnSpc>
              <a:buClr>
                <a:srgbClr val="0000FF"/>
              </a:buClr>
              <a:buSzPct val="85000"/>
              <a:buFont typeface="Monotype Sorts" pitchFamily="2" charset="2"/>
              <a:buNone/>
              <a:defRPr/>
            </a:pPr>
            <a:r>
              <a:rPr lang="zh-CN" altLang="en-US" sz="2000" kern="0" smtClean="0">
                <a:solidFill>
                  <a:srgbClr val="000000"/>
                </a:solidFill>
                <a:latin typeface="宋体" pitchFamily="2" charset="-122"/>
              </a:rPr>
              <a:t>理想情况</a:t>
            </a:r>
            <a:endParaRPr lang="zh-CN" altLang="en-US" sz="2000" kern="0" smtClean="0">
              <a:solidFill>
                <a:srgbClr val="000000"/>
              </a:solidFill>
            </a:endParaRPr>
          </a:p>
        </p:txBody>
      </p:sp>
      <p:graphicFrame>
        <p:nvGraphicFramePr>
          <p:cNvPr id="39" name="Object 10"/>
          <p:cNvGraphicFramePr>
            <a:graphicFrameLocks noChangeAspect="1"/>
          </p:cNvGraphicFramePr>
          <p:nvPr/>
        </p:nvGraphicFramePr>
        <p:xfrm>
          <a:off x="7670795" y="3833815"/>
          <a:ext cx="939800" cy="406400"/>
        </p:xfrm>
        <a:graphic>
          <a:graphicData uri="http://schemas.openxmlformats.org/presentationml/2006/ole">
            <p:oleObj spid="_x0000_s119817" name="公式" r:id="rId10" imgW="431613" imgH="203112" progId="Equation.3">
              <p:embed/>
            </p:oleObj>
          </a:graphicData>
        </a:graphic>
      </p:graphicFrame>
      <p:sp>
        <p:nvSpPr>
          <p:cNvPr id="40" name="Text Box 174"/>
          <p:cNvSpPr txBox="1">
            <a:spLocks noChangeArrowheads="1"/>
          </p:cNvSpPr>
          <p:nvPr/>
        </p:nvSpPr>
        <p:spPr bwMode="auto">
          <a:xfrm>
            <a:off x="500034" y="5286388"/>
            <a:ext cx="9523412" cy="463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/>
              <a:t>电压放大电路适于信号源内阻</a:t>
            </a:r>
            <a:r>
              <a:rPr lang="en-US" altLang="zh-CN" b="1" dirty="0" err="1"/>
              <a:t>R</a:t>
            </a:r>
            <a:r>
              <a:rPr lang="en-US" altLang="zh-CN" b="1" baseline="-25000" dirty="0" err="1"/>
              <a:t>si</a:t>
            </a:r>
            <a:r>
              <a:rPr lang="zh-CN" altLang="en-US" b="1" dirty="0"/>
              <a:t>较小且负载电阻</a:t>
            </a:r>
            <a:r>
              <a:rPr lang="en-US" altLang="zh-CN" b="1" dirty="0"/>
              <a:t>R</a:t>
            </a:r>
            <a:r>
              <a:rPr lang="en-US" altLang="zh-CN" b="1" baseline="-25000" dirty="0"/>
              <a:t>L</a:t>
            </a:r>
            <a:r>
              <a:rPr lang="zh-CN" altLang="en-US" b="1" dirty="0"/>
              <a:t>较大的场合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1675" y="71438"/>
            <a:ext cx="7888288" cy="646112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2.1  </a:t>
            </a:r>
            <a:r>
              <a:rPr lang="zh-CN" altLang="en-US" dirty="0"/>
              <a:t>集成电路运算放大器</a:t>
            </a:r>
          </a:p>
        </p:txBody>
      </p:sp>
      <p:pic>
        <p:nvPicPr>
          <p:cNvPr id="61443" name="Picture 2" descr="未标题-3 拷贝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03575" y="1557338"/>
            <a:ext cx="5832475" cy="322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242888" y="822325"/>
            <a:ext cx="3267075" cy="13477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1pPr>
            <a:lvl2pPr marL="762000" indent="-28575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30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2pPr>
            <a:lvl3pPr marL="1181100" indent="-22860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8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4pPr>
            <a:lvl5pPr marL="2057400" indent="-228600" algn="l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5pPr>
            <a:lvl6pPr marL="25146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6pPr>
            <a:lvl7pPr marL="29718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7pPr>
            <a:lvl8pPr marL="34290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8pPr>
            <a:lvl9pPr marL="38862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9pPr>
          </a:lstStyle>
          <a:p>
            <a:pPr>
              <a:buClr>
                <a:srgbClr val="0000FF"/>
              </a:buClr>
              <a:buSzPct val="85000"/>
              <a:buFont typeface="Monotype Sorts" pitchFamily="2" charset="2"/>
              <a:buNone/>
              <a:defRPr/>
            </a:pPr>
            <a:r>
              <a:rPr lang="zh-CN" altLang="en-US" sz="2400" kern="0" dirty="0" smtClean="0">
                <a:solidFill>
                  <a:srgbClr val="000000"/>
                </a:solidFill>
              </a:rPr>
              <a:t>通常：</a:t>
            </a:r>
          </a:p>
          <a:p>
            <a:pPr>
              <a:buClr>
                <a:srgbClr val="FF0000"/>
              </a:buClr>
              <a:buSzPct val="85000"/>
              <a:buFont typeface="Wingdings" pitchFamily="2" charset="2"/>
              <a:buChar char="§"/>
              <a:defRPr/>
            </a:pPr>
            <a:r>
              <a:rPr lang="zh-CN" altLang="en-US" sz="2400" kern="0" dirty="0" smtClean="0">
                <a:solidFill>
                  <a:srgbClr val="000000"/>
                </a:solidFill>
              </a:rPr>
              <a:t> 开环电压增益</a:t>
            </a:r>
          </a:p>
          <a:p>
            <a:pPr>
              <a:buClr>
                <a:srgbClr val="FF0000"/>
              </a:buClr>
              <a:buSzPct val="85000"/>
              <a:buFont typeface="Wingdings" pitchFamily="2" charset="2"/>
              <a:buNone/>
              <a:defRPr/>
            </a:pPr>
            <a:r>
              <a:rPr lang="zh-CN" altLang="en-US" sz="2400" i="1" kern="0" dirty="0" smtClean="0">
                <a:solidFill>
                  <a:srgbClr val="000000"/>
                </a:solidFill>
              </a:rPr>
              <a:t>     </a:t>
            </a:r>
            <a:r>
              <a:rPr lang="en-US" altLang="zh-CN" sz="2400" i="1" kern="0" dirty="0" err="1" smtClean="0">
                <a:solidFill>
                  <a:srgbClr val="000000"/>
                </a:solidFill>
              </a:rPr>
              <a:t>A</a:t>
            </a:r>
            <a:r>
              <a:rPr lang="en-US" altLang="zh-CN" sz="2400" i="1" kern="0" baseline="-30000" dirty="0" err="1" smtClean="0">
                <a:solidFill>
                  <a:srgbClr val="000000"/>
                </a:solidFill>
              </a:rPr>
              <a:t>v</a:t>
            </a:r>
            <a:r>
              <a:rPr lang="en-US" altLang="zh-CN" sz="2400" kern="0" baseline="-30000" dirty="0" err="1" smtClean="0">
                <a:solidFill>
                  <a:srgbClr val="000000"/>
                </a:solidFill>
              </a:rPr>
              <a:t>o</a:t>
            </a:r>
            <a:r>
              <a:rPr lang="zh-CN" altLang="en-US" sz="2400" kern="0" dirty="0" smtClean="0">
                <a:solidFill>
                  <a:srgbClr val="000000"/>
                </a:solidFill>
                <a:sym typeface="Symbol" pitchFamily="18" charset="2"/>
              </a:rPr>
              <a:t></a:t>
            </a:r>
            <a:r>
              <a:rPr lang="en-US" altLang="zh-CN" sz="2400" kern="0" dirty="0" smtClean="0">
                <a:solidFill>
                  <a:srgbClr val="000000"/>
                </a:solidFill>
              </a:rPr>
              <a:t>10</a:t>
            </a:r>
            <a:r>
              <a:rPr lang="en-US" altLang="zh-CN" sz="2400" kern="0" baseline="30000" dirty="0" smtClean="0">
                <a:solidFill>
                  <a:srgbClr val="000000"/>
                </a:solidFill>
              </a:rPr>
              <a:t>5 </a:t>
            </a:r>
            <a:r>
              <a:rPr lang="zh-CN" altLang="en-US" sz="2400" kern="0" dirty="0" smtClean="0">
                <a:solidFill>
                  <a:srgbClr val="FF0000"/>
                </a:solidFill>
              </a:rPr>
              <a:t>（很高）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242888" y="2327275"/>
            <a:ext cx="3203575" cy="8953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1pPr>
            <a:lvl2pPr marL="762000" indent="-28575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30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2pPr>
            <a:lvl3pPr marL="1181100" indent="-22860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8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4pPr>
            <a:lvl5pPr marL="2057400" indent="-228600" algn="l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5pPr>
            <a:lvl6pPr marL="25146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6pPr>
            <a:lvl7pPr marL="29718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7pPr>
            <a:lvl8pPr marL="34290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8pPr>
            <a:lvl9pPr marL="38862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9pPr>
          </a:lstStyle>
          <a:p>
            <a:pPr>
              <a:buClr>
                <a:srgbClr val="FF0000"/>
              </a:buClr>
              <a:buSzPct val="85000"/>
              <a:buFont typeface="Wingdings" pitchFamily="2" charset="2"/>
              <a:buChar char="§"/>
              <a:defRPr/>
            </a:pPr>
            <a:r>
              <a:rPr lang="en-US" altLang="zh-CN" sz="2400" kern="0" smtClean="0">
                <a:solidFill>
                  <a:srgbClr val="000000"/>
                </a:solidFill>
              </a:rPr>
              <a:t> </a:t>
            </a:r>
            <a:r>
              <a:rPr lang="zh-CN" altLang="en-US" sz="2400" kern="0" smtClean="0">
                <a:solidFill>
                  <a:srgbClr val="000000"/>
                </a:solidFill>
              </a:rPr>
              <a:t>输入电阻</a:t>
            </a:r>
          </a:p>
          <a:p>
            <a:pPr>
              <a:buClr>
                <a:srgbClr val="FF0000"/>
              </a:buClr>
              <a:buSzPct val="85000"/>
              <a:buFont typeface="Wingdings" pitchFamily="2" charset="2"/>
              <a:buNone/>
              <a:defRPr/>
            </a:pPr>
            <a:r>
              <a:rPr lang="zh-CN" altLang="en-US" sz="2400" i="1" kern="0" smtClean="0">
                <a:solidFill>
                  <a:srgbClr val="000000"/>
                </a:solidFill>
              </a:rPr>
              <a:t>     </a:t>
            </a:r>
            <a:r>
              <a:rPr lang="en-US" altLang="zh-CN" sz="2400" i="1" kern="0" smtClean="0">
                <a:solidFill>
                  <a:srgbClr val="000000"/>
                </a:solidFill>
              </a:rPr>
              <a:t>r</a:t>
            </a:r>
            <a:r>
              <a:rPr lang="en-US" altLang="zh-CN" sz="2400" kern="0" baseline="-30000" smtClean="0">
                <a:solidFill>
                  <a:srgbClr val="000000"/>
                </a:solidFill>
              </a:rPr>
              <a:t>i </a:t>
            </a:r>
            <a:r>
              <a:rPr lang="en-US" altLang="zh-CN" sz="2400" kern="0" smtClean="0">
                <a:solidFill>
                  <a:srgbClr val="000000"/>
                </a:solidFill>
                <a:sym typeface="Symbol" pitchFamily="18" charset="2"/>
              </a:rPr>
              <a:t></a:t>
            </a:r>
            <a:r>
              <a:rPr lang="en-US" altLang="zh-CN" sz="2400" kern="0" smtClean="0">
                <a:solidFill>
                  <a:srgbClr val="000000"/>
                </a:solidFill>
              </a:rPr>
              <a:t> 10</a:t>
            </a:r>
            <a:r>
              <a:rPr lang="en-US" altLang="zh-CN" sz="2400" kern="0" baseline="30000" smtClean="0">
                <a:solidFill>
                  <a:srgbClr val="000000"/>
                </a:solidFill>
              </a:rPr>
              <a:t>6</a:t>
            </a:r>
            <a:r>
              <a:rPr lang="en-US" altLang="zh-CN" sz="2400" kern="0" smtClean="0">
                <a:solidFill>
                  <a:srgbClr val="000000"/>
                </a:solidFill>
              </a:rPr>
              <a:t>Ω </a:t>
            </a:r>
            <a:r>
              <a:rPr lang="zh-CN" altLang="en-US" sz="2400" kern="0" smtClean="0">
                <a:solidFill>
                  <a:srgbClr val="FF0000"/>
                </a:solidFill>
              </a:rPr>
              <a:t>（很大）</a:t>
            </a: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242888" y="3470275"/>
            <a:ext cx="3284537" cy="8953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1pPr>
            <a:lvl2pPr marL="762000" indent="-28575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30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2pPr>
            <a:lvl3pPr marL="1181100" indent="-22860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8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4pPr>
            <a:lvl5pPr marL="2057400" indent="-228600" algn="l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5pPr>
            <a:lvl6pPr marL="25146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6pPr>
            <a:lvl7pPr marL="29718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7pPr>
            <a:lvl8pPr marL="34290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8pPr>
            <a:lvl9pPr marL="38862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9pPr>
          </a:lstStyle>
          <a:p>
            <a:pPr>
              <a:buClr>
                <a:srgbClr val="FF0000"/>
              </a:buClr>
              <a:buSzPct val="85000"/>
              <a:buFont typeface="Wingdings" pitchFamily="2" charset="2"/>
              <a:buChar char="§"/>
              <a:defRPr/>
            </a:pPr>
            <a:r>
              <a:rPr lang="en-US" altLang="zh-CN" sz="2400" kern="0" smtClean="0">
                <a:solidFill>
                  <a:srgbClr val="000000"/>
                </a:solidFill>
              </a:rPr>
              <a:t> </a:t>
            </a:r>
            <a:r>
              <a:rPr lang="zh-CN" altLang="en-US" sz="2400" kern="0" smtClean="0">
                <a:solidFill>
                  <a:srgbClr val="000000"/>
                </a:solidFill>
              </a:rPr>
              <a:t>输出电阻</a:t>
            </a:r>
          </a:p>
          <a:p>
            <a:pPr>
              <a:buClr>
                <a:srgbClr val="FF0000"/>
              </a:buClr>
              <a:buSzPct val="85000"/>
              <a:buFont typeface="Wingdings" pitchFamily="2" charset="2"/>
              <a:buNone/>
              <a:defRPr/>
            </a:pPr>
            <a:r>
              <a:rPr lang="zh-CN" altLang="en-US" sz="2400" i="1" kern="0" smtClean="0">
                <a:solidFill>
                  <a:srgbClr val="000000"/>
                </a:solidFill>
              </a:rPr>
              <a:t>    </a:t>
            </a:r>
            <a:r>
              <a:rPr lang="en-US" altLang="zh-CN" sz="2400" i="1" kern="0" smtClean="0">
                <a:solidFill>
                  <a:srgbClr val="000000"/>
                </a:solidFill>
              </a:rPr>
              <a:t>r</a:t>
            </a:r>
            <a:r>
              <a:rPr lang="en-US" altLang="zh-CN" sz="2400" kern="0" baseline="-30000" smtClean="0">
                <a:solidFill>
                  <a:srgbClr val="000000"/>
                </a:solidFill>
              </a:rPr>
              <a:t>o </a:t>
            </a:r>
            <a:r>
              <a:rPr lang="en-US" altLang="zh-CN" sz="2400" kern="0" smtClean="0">
                <a:solidFill>
                  <a:srgbClr val="000000"/>
                </a:solidFill>
                <a:sym typeface="Symbol" pitchFamily="18" charset="2"/>
              </a:rPr>
              <a:t></a:t>
            </a:r>
            <a:r>
              <a:rPr lang="en-US" altLang="zh-CN" sz="2400" kern="0" smtClean="0">
                <a:solidFill>
                  <a:srgbClr val="000000"/>
                </a:solidFill>
              </a:rPr>
              <a:t> 100Ω </a:t>
            </a:r>
            <a:r>
              <a:rPr lang="zh-CN" altLang="en-US" sz="2400" kern="0" smtClean="0">
                <a:solidFill>
                  <a:srgbClr val="FF0000"/>
                </a:solidFill>
              </a:rPr>
              <a:t>（很小）</a:t>
            </a:r>
            <a:r>
              <a:rPr lang="zh-CN" altLang="en-US" sz="2400" kern="0" smtClean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1084263" y="4926013"/>
            <a:ext cx="7016750" cy="5191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1pPr>
            <a:lvl2pPr marL="762000" indent="-28575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30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2pPr>
            <a:lvl3pPr marL="1181100" indent="-22860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8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4pPr>
            <a:lvl5pPr marL="2057400" indent="-228600" algn="l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5pPr>
            <a:lvl6pPr marL="25146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6pPr>
            <a:lvl7pPr marL="29718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7pPr>
            <a:lvl8pPr marL="34290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8pPr>
            <a:lvl9pPr marL="38862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9pPr>
          </a:lstStyle>
          <a:p>
            <a:pPr>
              <a:buClr>
                <a:srgbClr val="FF0000"/>
              </a:buClr>
              <a:buSzPct val="85000"/>
              <a:buFont typeface="Wingdings" pitchFamily="2" charset="2"/>
              <a:buNone/>
              <a:defRPr/>
            </a:pPr>
            <a:r>
              <a:rPr lang="en-US" altLang="zh-CN" sz="2800" i="1" kern="0" smtClean="0">
                <a:solidFill>
                  <a:srgbClr val="000000"/>
                </a:solidFill>
                <a:latin typeface="Book Antiqua" pitchFamily="18" charset="0"/>
                <a:ea typeface="华康简宋" charset="-122"/>
              </a:rPr>
              <a:t>v</a:t>
            </a:r>
            <a:r>
              <a:rPr lang="en-US" altLang="zh-CN" sz="2800" kern="0" baseline="-30000" smtClean="0">
                <a:solidFill>
                  <a:srgbClr val="000000"/>
                </a:solidFill>
                <a:ea typeface="华康简宋" charset="-122"/>
              </a:rPr>
              <a:t>O</a:t>
            </a:r>
            <a:r>
              <a:rPr lang="zh-CN" altLang="en-US" sz="2800" kern="0" smtClean="0">
                <a:solidFill>
                  <a:srgbClr val="000000"/>
                </a:solidFill>
                <a:ea typeface="华康简宋" charset="-122"/>
              </a:rPr>
              <a:t>＝</a:t>
            </a:r>
            <a:r>
              <a:rPr lang="en-US" altLang="zh-CN" sz="2800" i="1" kern="0" smtClean="0">
                <a:solidFill>
                  <a:srgbClr val="000000"/>
                </a:solidFill>
                <a:ea typeface="华康简宋" charset="-122"/>
              </a:rPr>
              <a:t>A</a:t>
            </a:r>
            <a:r>
              <a:rPr lang="en-US" altLang="zh-CN" sz="2800" i="1" kern="0" baseline="-30000" smtClean="0">
                <a:solidFill>
                  <a:srgbClr val="000000"/>
                </a:solidFill>
                <a:latin typeface="Book Antiqua" pitchFamily="18" charset="0"/>
                <a:ea typeface="华康简宋" charset="-122"/>
              </a:rPr>
              <a:t>v</a:t>
            </a:r>
            <a:r>
              <a:rPr lang="en-US" altLang="zh-CN" sz="2800" kern="0" baseline="-30000" smtClean="0">
                <a:solidFill>
                  <a:srgbClr val="000000"/>
                </a:solidFill>
                <a:ea typeface="华康简宋" charset="-122"/>
              </a:rPr>
              <a:t>o</a:t>
            </a:r>
            <a:r>
              <a:rPr lang="en-US" altLang="zh-CN" sz="2800" kern="0" smtClean="0">
                <a:solidFill>
                  <a:srgbClr val="000000"/>
                </a:solidFill>
                <a:ea typeface="华康简宋" charset="-122"/>
              </a:rPr>
              <a:t>(</a:t>
            </a:r>
            <a:r>
              <a:rPr lang="en-US" altLang="zh-CN" sz="2800" i="1" kern="0" smtClean="0">
                <a:solidFill>
                  <a:srgbClr val="000000"/>
                </a:solidFill>
                <a:latin typeface="Book Antiqua" pitchFamily="18" charset="0"/>
                <a:ea typeface="华康简宋" charset="-122"/>
              </a:rPr>
              <a:t>v</a:t>
            </a:r>
            <a:r>
              <a:rPr lang="en-US" altLang="zh-CN" sz="2800" kern="0" baseline="-30000" smtClean="0">
                <a:solidFill>
                  <a:srgbClr val="000000"/>
                </a:solidFill>
                <a:ea typeface="华康简宋" charset="-122"/>
              </a:rPr>
              <a:t>P</a:t>
            </a:r>
            <a:r>
              <a:rPr lang="zh-CN" altLang="en-US" sz="2800" kern="0" smtClean="0">
                <a:solidFill>
                  <a:srgbClr val="000000"/>
                </a:solidFill>
              </a:rPr>
              <a:t>－</a:t>
            </a:r>
            <a:r>
              <a:rPr lang="en-US" altLang="zh-CN" sz="2800" i="1" kern="0" smtClean="0">
                <a:solidFill>
                  <a:srgbClr val="000000"/>
                </a:solidFill>
                <a:latin typeface="Book Antiqua" pitchFamily="18" charset="0"/>
                <a:ea typeface="华康简宋" charset="-122"/>
              </a:rPr>
              <a:t>v</a:t>
            </a:r>
            <a:r>
              <a:rPr lang="en-US" altLang="zh-CN" sz="2800" kern="0" baseline="-30000" smtClean="0">
                <a:solidFill>
                  <a:srgbClr val="000000"/>
                </a:solidFill>
                <a:ea typeface="华康简宋" charset="-122"/>
              </a:rPr>
              <a:t>N</a:t>
            </a:r>
            <a:r>
              <a:rPr lang="en-US" altLang="zh-CN" sz="2800" kern="0" smtClean="0">
                <a:solidFill>
                  <a:srgbClr val="000000"/>
                </a:solidFill>
                <a:ea typeface="华康简宋" charset="-122"/>
              </a:rPr>
              <a:t>)</a:t>
            </a:r>
            <a:r>
              <a:rPr lang="en-US" altLang="zh-CN" sz="2800" kern="0" smtClean="0">
                <a:solidFill>
                  <a:srgbClr val="000000"/>
                </a:solidFill>
              </a:rPr>
              <a:t>           </a:t>
            </a:r>
            <a:r>
              <a:rPr lang="zh-CN" altLang="en-US" sz="2800" kern="0" smtClean="0">
                <a:solidFill>
                  <a:srgbClr val="000000"/>
                </a:solidFill>
              </a:rPr>
              <a:t>（  </a:t>
            </a:r>
            <a:r>
              <a:rPr lang="en-US" altLang="zh-CN" sz="2800" i="1" kern="0" smtClean="0">
                <a:solidFill>
                  <a:srgbClr val="000000"/>
                </a:solidFill>
                <a:ea typeface="华康简宋" charset="-122"/>
              </a:rPr>
              <a:t>V</a:t>
            </a:r>
            <a:r>
              <a:rPr lang="zh-CN" altLang="en-US" sz="2800" kern="0" baseline="-30000" smtClean="0">
                <a:solidFill>
                  <a:srgbClr val="000000"/>
                </a:solidFill>
              </a:rPr>
              <a:t>－</a:t>
            </a:r>
            <a:r>
              <a:rPr lang="zh-CN" altLang="en-US" sz="2800" kern="0" smtClean="0">
                <a:solidFill>
                  <a:srgbClr val="000000"/>
                </a:solidFill>
                <a:ea typeface="华康简宋" charset="-122"/>
              </a:rPr>
              <a:t>＜ </a:t>
            </a:r>
            <a:r>
              <a:rPr lang="en-US" altLang="zh-CN" sz="2800" i="1" kern="0" smtClean="0">
                <a:solidFill>
                  <a:srgbClr val="000000"/>
                </a:solidFill>
                <a:latin typeface="Book Antiqua" pitchFamily="18" charset="0"/>
                <a:ea typeface="华康简宋" charset="-122"/>
              </a:rPr>
              <a:t>v</a:t>
            </a:r>
            <a:r>
              <a:rPr lang="en-US" altLang="zh-CN" sz="2800" kern="0" baseline="-30000" smtClean="0">
                <a:solidFill>
                  <a:srgbClr val="000000"/>
                </a:solidFill>
                <a:ea typeface="华康简宋" charset="-122"/>
              </a:rPr>
              <a:t>O</a:t>
            </a:r>
            <a:r>
              <a:rPr lang="en-US" altLang="zh-CN" sz="2800" kern="0" smtClean="0">
                <a:solidFill>
                  <a:srgbClr val="000000"/>
                </a:solidFill>
                <a:ea typeface="华康简宋" charset="-122"/>
              </a:rPr>
              <a:t> </a:t>
            </a:r>
            <a:r>
              <a:rPr lang="zh-CN" altLang="en-US" sz="2800" kern="0" smtClean="0">
                <a:solidFill>
                  <a:srgbClr val="000000"/>
                </a:solidFill>
                <a:ea typeface="华康简宋" charset="-122"/>
              </a:rPr>
              <a:t>＜</a:t>
            </a:r>
            <a:r>
              <a:rPr lang="en-US" altLang="zh-CN" sz="2800" i="1" kern="0" smtClean="0">
                <a:solidFill>
                  <a:srgbClr val="000000"/>
                </a:solidFill>
                <a:ea typeface="华康简宋" charset="-122"/>
              </a:rPr>
              <a:t>V</a:t>
            </a:r>
            <a:r>
              <a:rPr lang="zh-CN" altLang="en-US" sz="2800" kern="0" baseline="-30000" smtClean="0">
                <a:solidFill>
                  <a:srgbClr val="000000"/>
                </a:solidFill>
              </a:rPr>
              <a:t>＋</a:t>
            </a:r>
            <a:r>
              <a:rPr lang="zh-CN" altLang="en-US" sz="2800" kern="0" smtClean="0">
                <a:solidFill>
                  <a:srgbClr val="000000"/>
                </a:solidFill>
              </a:rPr>
              <a:t> ）</a:t>
            </a:r>
            <a:r>
              <a:rPr lang="zh-CN" altLang="en-US" sz="2800" i="1" kern="0" smtClean="0">
                <a:solidFill>
                  <a:srgbClr val="000000"/>
                </a:solidFill>
              </a:rPr>
              <a:t>       </a:t>
            </a:r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2362200" y="5624513"/>
            <a:ext cx="4114800" cy="5191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1pPr>
            <a:lvl2pPr marL="762000" indent="-28575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30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2pPr>
            <a:lvl3pPr marL="1181100" indent="-22860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8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4pPr>
            <a:lvl5pPr marL="2057400" indent="-228600" algn="l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5pPr>
            <a:lvl6pPr marL="25146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6pPr>
            <a:lvl7pPr marL="29718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7pPr>
            <a:lvl8pPr marL="34290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8pPr>
            <a:lvl9pPr marL="38862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9pPr>
          </a:lstStyle>
          <a:p>
            <a:pPr algn="ctr">
              <a:buClr>
                <a:srgbClr val="0000FF"/>
              </a:buClr>
              <a:buSzPct val="85000"/>
              <a:buFont typeface="Monotype Sorts" pitchFamily="2" charset="2"/>
              <a:buNone/>
              <a:defRPr/>
            </a:pPr>
            <a:r>
              <a:rPr lang="zh-CN" altLang="en-US" sz="2800" kern="0" smtClean="0">
                <a:solidFill>
                  <a:srgbClr val="CC0000"/>
                </a:solidFill>
              </a:rPr>
              <a:t>注意输入输出的相位关系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utoUpdateAnimBg="0"/>
      <p:bldP spid="12" grpId="0" autoUpdateAnimBg="0"/>
      <p:bldP spid="13" grpId="0" autoUpdateAnimBg="0"/>
      <p:bldP spid="14" grpId="0" autoUpdateAnimBg="0"/>
      <p:bldP spid="15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1675" y="71438"/>
            <a:ext cx="7888288" cy="646112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2.1  </a:t>
            </a:r>
            <a:r>
              <a:rPr lang="zh-CN" altLang="en-US" dirty="0"/>
              <a:t>集成电路运算放大器</a:t>
            </a:r>
          </a:p>
        </p:txBody>
      </p:sp>
      <p:sp>
        <p:nvSpPr>
          <p:cNvPr id="6156" name="Text Box 26"/>
          <p:cNvSpPr txBox="1">
            <a:spLocks noChangeArrowheads="1"/>
          </p:cNvSpPr>
          <p:nvPr/>
        </p:nvSpPr>
        <p:spPr bwMode="auto">
          <a:xfrm>
            <a:off x="214313" y="642938"/>
            <a:ext cx="270986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b="1">
                <a:ea typeface="楷体_GB2312" pitchFamily="49" charset="-122"/>
              </a:rPr>
              <a:t>3. </a:t>
            </a:r>
            <a:r>
              <a:rPr lang="zh-CN" altLang="en-US" sz="2800" b="1">
                <a:ea typeface="楷体_GB2312" pitchFamily="49" charset="-122"/>
              </a:rPr>
              <a:t>电压传输特性</a:t>
            </a:r>
          </a:p>
        </p:txBody>
      </p:sp>
      <p:sp>
        <p:nvSpPr>
          <p:cNvPr id="15" name="Line 2"/>
          <p:cNvSpPr>
            <a:spLocks noChangeShapeType="1"/>
          </p:cNvSpPr>
          <p:nvPr/>
        </p:nvSpPr>
        <p:spPr bwMode="auto">
          <a:xfrm>
            <a:off x="142875" y="3205163"/>
            <a:ext cx="396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" name="Line 3"/>
          <p:cNvSpPr>
            <a:spLocks noChangeShapeType="1"/>
          </p:cNvSpPr>
          <p:nvPr/>
        </p:nvSpPr>
        <p:spPr bwMode="auto">
          <a:xfrm flipV="1">
            <a:off x="1971675" y="1223963"/>
            <a:ext cx="0" cy="388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" name="Line 4"/>
          <p:cNvSpPr>
            <a:spLocks noChangeShapeType="1"/>
          </p:cNvSpPr>
          <p:nvPr/>
        </p:nvSpPr>
        <p:spPr bwMode="auto">
          <a:xfrm>
            <a:off x="2124075" y="1833563"/>
            <a:ext cx="1066800" cy="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" name="Line 5"/>
          <p:cNvSpPr>
            <a:spLocks noChangeShapeType="1"/>
          </p:cNvSpPr>
          <p:nvPr/>
        </p:nvSpPr>
        <p:spPr bwMode="auto">
          <a:xfrm>
            <a:off x="752475" y="4500563"/>
            <a:ext cx="1066800" cy="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" name="Line 6"/>
          <p:cNvSpPr>
            <a:spLocks noChangeShapeType="1"/>
          </p:cNvSpPr>
          <p:nvPr/>
        </p:nvSpPr>
        <p:spPr bwMode="auto">
          <a:xfrm flipH="1">
            <a:off x="1819275" y="1833563"/>
            <a:ext cx="304800" cy="2667000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" name="Line 7"/>
          <p:cNvSpPr>
            <a:spLocks noChangeShapeType="1"/>
          </p:cNvSpPr>
          <p:nvPr/>
        </p:nvSpPr>
        <p:spPr bwMode="auto">
          <a:xfrm flipH="1">
            <a:off x="1895475" y="1833563"/>
            <a:ext cx="76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" name="Line 8"/>
          <p:cNvSpPr>
            <a:spLocks noChangeShapeType="1"/>
          </p:cNvSpPr>
          <p:nvPr/>
        </p:nvSpPr>
        <p:spPr bwMode="auto">
          <a:xfrm>
            <a:off x="1971675" y="4500563"/>
            <a:ext cx="76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3" name="Object 10"/>
          <p:cNvGraphicFramePr>
            <a:graphicFrameLocks noChangeAspect="1"/>
          </p:cNvGraphicFramePr>
          <p:nvPr/>
        </p:nvGraphicFramePr>
        <p:xfrm>
          <a:off x="1133475" y="1071563"/>
          <a:ext cx="825500" cy="476250"/>
        </p:xfrm>
        <a:graphic>
          <a:graphicData uri="http://schemas.openxmlformats.org/presentationml/2006/ole">
            <p:oleObj spid="_x0000_s6173" name="公式" r:id="rId4" imgW="393529" imgH="228501" progId="Equation.3">
              <p:embed/>
            </p:oleObj>
          </a:graphicData>
        </a:graphic>
      </p:graphicFrame>
      <p:graphicFrame>
        <p:nvGraphicFramePr>
          <p:cNvPr id="24" name="Object 11"/>
          <p:cNvGraphicFramePr>
            <a:graphicFrameLocks noChangeAspect="1"/>
          </p:cNvGraphicFramePr>
          <p:nvPr/>
        </p:nvGraphicFramePr>
        <p:xfrm>
          <a:off x="2755900" y="3194050"/>
          <a:ext cx="1685925" cy="411163"/>
        </p:xfrm>
        <a:graphic>
          <a:graphicData uri="http://schemas.openxmlformats.org/presentationml/2006/ole">
            <p:oleObj spid="_x0000_s6174" name="公式" r:id="rId5" imgW="927100" imgH="228600" progId="Equation.3">
              <p:embed/>
            </p:oleObj>
          </a:graphicData>
        </a:graphic>
      </p:graphicFrame>
      <p:graphicFrame>
        <p:nvGraphicFramePr>
          <p:cNvPr id="25" name="Object 12"/>
          <p:cNvGraphicFramePr>
            <a:graphicFrameLocks noChangeAspect="1"/>
          </p:cNvGraphicFramePr>
          <p:nvPr/>
        </p:nvGraphicFramePr>
        <p:xfrm>
          <a:off x="752475" y="1681163"/>
          <a:ext cx="1143000" cy="377825"/>
        </p:xfrm>
        <a:graphic>
          <a:graphicData uri="http://schemas.openxmlformats.org/presentationml/2006/ole">
            <p:oleObj spid="_x0000_s6175" name="公式" r:id="rId6" imgW="685800" imgH="228600" progId="Equation.3">
              <p:embed/>
            </p:oleObj>
          </a:graphicData>
        </a:graphic>
      </p:graphicFrame>
      <p:graphicFrame>
        <p:nvGraphicFramePr>
          <p:cNvPr id="26" name="Object 13"/>
          <p:cNvGraphicFramePr>
            <a:graphicFrameLocks noChangeAspect="1"/>
          </p:cNvGraphicFramePr>
          <p:nvPr/>
        </p:nvGraphicFramePr>
        <p:xfrm>
          <a:off x="2133600" y="4351338"/>
          <a:ext cx="1122363" cy="377825"/>
        </p:xfrm>
        <a:graphic>
          <a:graphicData uri="http://schemas.openxmlformats.org/presentationml/2006/ole">
            <p:oleObj spid="_x0000_s6176" name="公式" r:id="rId7" imgW="672808" imgH="228501" progId="Equation.3">
              <p:embed/>
            </p:oleObj>
          </a:graphicData>
        </a:graphic>
      </p:graphicFrame>
      <p:graphicFrame>
        <p:nvGraphicFramePr>
          <p:cNvPr id="27" name="Object 14"/>
          <p:cNvGraphicFramePr>
            <a:graphicFrameLocks noChangeAspect="1"/>
          </p:cNvGraphicFramePr>
          <p:nvPr/>
        </p:nvGraphicFramePr>
        <p:xfrm>
          <a:off x="1760538" y="3205163"/>
          <a:ext cx="211137" cy="230187"/>
        </p:xfrm>
        <a:graphic>
          <a:graphicData uri="http://schemas.openxmlformats.org/presentationml/2006/ole">
            <p:oleObj spid="_x0000_s6177" name="公式" r:id="rId8" imgW="126835" imgH="139518" progId="Equation.3">
              <p:embed/>
            </p:oleObj>
          </a:graphicData>
        </a:graphic>
      </p:graphicFrame>
      <p:graphicFrame>
        <p:nvGraphicFramePr>
          <p:cNvPr id="28" name="Object 15"/>
          <p:cNvGraphicFramePr>
            <a:graphicFrameLocks noChangeAspect="1"/>
          </p:cNvGraphicFramePr>
          <p:nvPr/>
        </p:nvGraphicFramePr>
        <p:xfrm>
          <a:off x="2065338" y="1604963"/>
          <a:ext cx="211137" cy="230187"/>
        </p:xfrm>
        <a:graphic>
          <a:graphicData uri="http://schemas.openxmlformats.org/presentationml/2006/ole">
            <p:oleObj spid="_x0000_s6178" name="公式" r:id="rId9" imgW="126835" imgH="139518" progId="Equation.3">
              <p:embed/>
            </p:oleObj>
          </a:graphicData>
        </a:graphic>
      </p:graphicFrame>
      <p:graphicFrame>
        <p:nvGraphicFramePr>
          <p:cNvPr id="29" name="Object 16"/>
          <p:cNvGraphicFramePr>
            <a:graphicFrameLocks noChangeAspect="1"/>
          </p:cNvGraphicFramePr>
          <p:nvPr/>
        </p:nvGraphicFramePr>
        <p:xfrm>
          <a:off x="1666875" y="4470400"/>
          <a:ext cx="211138" cy="292100"/>
        </p:xfrm>
        <a:graphic>
          <a:graphicData uri="http://schemas.openxmlformats.org/presentationml/2006/ole">
            <p:oleObj spid="_x0000_s6179" name="公式" r:id="rId10" imgW="126725" imgH="177415" progId="Equation.3">
              <p:embed/>
            </p:oleObj>
          </a:graphicData>
        </a:graphic>
      </p:graphicFrame>
      <p:sp>
        <p:nvSpPr>
          <p:cNvPr id="30" name="Text Box 17"/>
          <p:cNvSpPr txBox="1">
            <a:spLocks noChangeArrowheads="1"/>
          </p:cNvSpPr>
          <p:nvPr/>
        </p:nvSpPr>
        <p:spPr bwMode="auto">
          <a:xfrm>
            <a:off x="2352675" y="1376363"/>
            <a:ext cx="990600" cy="396875"/>
          </a:xfrm>
          <a:prstGeom prst="rect">
            <a:avLst/>
          </a:prstGeom>
          <a:solidFill>
            <a:srgbClr val="99FFCC"/>
          </a:solidFill>
          <a:ln w="952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/>
              <a:t>正饱和</a:t>
            </a:r>
          </a:p>
        </p:txBody>
      </p:sp>
      <p:sp>
        <p:nvSpPr>
          <p:cNvPr id="31" name="Text Box 18"/>
          <p:cNvSpPr txBox="1">
            <a:spLocks noChangeArrowheads="1"/>
          </p:cNvSpPr>
          <p:nvPr/>
        </p:nvSpPr>
        <p:spPr bwMode="auto">
          <a:xfrm>
            <a:off x="2276475" y="2747963"/>
            <a:ext cx="990600" cy="396875"/>
          </a:xfrm>
          <a:prstGeom prst="rect">
            <a:avLst/>
          </a:prstGeom>
          <a:solidFill>
            <a:srgbClr val="99FFCC"/>
          </a:solidFill>
          <a:ln w="952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/>
              <a:t>线性区</a:t>
            </a:r>
          </a:p>
        </p:txBody>
      </p:sp>
      <p:sp>
        <p:nvSpPr>
          <p:cNvPr id="32" name="Text Box 19"/>
          <p:cNvSpPr txBox="1">
            <a:spLocks noChangeArrowheads="1"/>
          </p:cNvSpPr>
          <p:nvPr/>
        </p:nvSpPr>
        <p:spPr bwMode="auto">
          <a:xfrm>
            <a:off x="600075" y="4560888"/>
            <a:ext cx="990600" cy="396875"/>
          </a:xfrm>
          <a:prstGeom prst="rect">
            <a:avLst/>
          </a:prstGeom>
          <a:solidFill>
            <a:srgbClr val="99FFCC"/>
          </a:solidFill>
          <a:ln w="952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/>
              <a:t>负饱和</a:t>
            </a:r>
          </a:p>
        </p:txBody>
      </p:sp>
      <p:sp>
        <p:nvSpPr>
          <p:cNvPr id="33" name="Text Box 20"/>
          <p:cNvSpPr txBox="1">
            <a:spLocks noChangeArrowheads="1"/>
          </p:cNvSpPr>
          <p:nvPr/>
        </p:nvSpPr>
        <p:spPr bwMode="auto">
          <a:xfrm>
            <a:off x="285750" y="5143500"/>
            <a:ext cx="3048000" cy="401638"/>
          </a:xfrm>
          <a:prstGeom prst="rect">
            <a:avLst/>
          </a:prstGeom>
          <a:solidFill>
            <a:srgbClr val="99FFCC"/>
          </a:solidFill>
          <a:ln w="952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000" b="1"/>
              <a:t>电压传输特性</a:t>
            </a:r>
          </a:p>
        </p:txBody>
      </p:sp>
      <p:sp>
        <p:nvSpPr>
          <p:cNvPr id="34" name="Oval 21"/>
          <p:cNvSpPr>
            <a:spLocks noChangeArrowheads="1"/>
          </p:cNvSpPr>
          <p:nvPr/>
        </p:nvSpPr>
        <p:spPr bwMode="auto">
          <a:xfrm>
            <a:off x="676275" y="1681163"/>
            <a:ext cx="1295400" cy="457200"/>
          </a:xfrm>
          <a:prstGeom prst="ellipse">
            <a:avLst/>
          </a:prstGeom>
          <a:noFill/>
          <a:ln w="9525" algn="ctr">
            <a:solidFill>
              <a:srgbClr val="FF3300"/>
            </a:solidFill>
            <a:prstDash val="lg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" name="Line 22"/>
          <p:cNvSpPr>
            <a:spLocks noChangeShapeType="1"/>
          </p:cNvSpPr>
          <p:nvPr/>
        </p:nvSpPr>
        <p:spPr bwMode="auto">
          <a:xfrm flipV="1">
            <a:off x="1971675" y="1300163"/>
            <a:ext cx="2819400" cy="609600"/>
          </a:xfrm>
          <a:prstGeom prst="line">
            <a:avLst/>
          </a:prstGeom>
          <a:noFill/>
          <a:ln w="9525">
            <a:solidFill>
              <a:srgbClr val="FF3300"/>
            </a:solidFill>
            <a:prstDash val="lgDash"/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6" name="Oval 23"/>
          <p:cNvSpPr>
            <a:spLocks noChangeArrowheads="1"/>
          </p:cNvSpPr>
          <p:nvPr/>
        </p:nvSpPr>
        <p:spPr bwMode="auto">
          <a:xfrm>
            <a:off x="2047875" y="4271963"/>
            <a:ext cx="1295400" cy="457200"/>
          </a:xfrm>
          <a:prstGeom prst="ellipse">
            <a:avLst/>
          </a:prstGeom>
          <a:noFill/>
          <a:ln w="9525" algn="ctr">
            <a:solidFill>
              <a:srgbClr val="FF3300"/>
            </a:solidFill>
            <a:prstDash val="lg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" name="Line 24"/>
          <p:cNvSpPr>
            <a:spLocks noChangeShapeType="1"/>
          </p:cNvSpPr>
          <p:nvPr/>
        </p:nvSpPr>
        <p:spPr bwMode="auto">
          <a:xfrm flipV="1">
            <a:off x="3114675" y="1300163"/>
            <a:ext cx="1676400" cy="3048000"/>
          </a:xfrm>
          <a:prstGeom prst="line">
            <a:avLst/>
          </a:prstGeom>
          <a:noFill/>
          <a:ln w="9525">
            <a:solidFill>
              <a:srgbClr val="FF3300"/>
            </a:solidFill>
            <a:prstDash val="lgDash"/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" name="Text Box 25"/>
          <p:cNvSpPr txBox="1">
            <a:spLocks noChangeArrowheads="1"/>
          </p:cNvSpPr>
          <p:nvPr/>
        </p:nvSpPr>
        <p:spPr bwMode="auto">
          <a:xfrm>
            <a:off x="4929188" y="1000125"/>
            <a:ext cx="3048000" cy="396875"/>
          </a:xfrm>
          <a:prstGeom prst="rect">
            <a:avLst/>
          </a:prstGeom>
          <a:solidFill>
            <a:srgbClr val="99FFCC"/>
          </a:solidFill>
          <a:ln w="952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/>
              <a:t>输出电压的正、负极限值</a:t>
            </a:r>
          </a:p>
        </p:txBody>
      </p:sp>
      <p:sp>
        <p:nvSpPr>
          <p:cNvPr id="39" name="Text Box 26"/>
          <p:cNvSpPr txBox="1">
            <a:spLocks noChangeArrowheads="1"/>
          </p:cNvSpPr>
          <p:nvPr/>
        </p:nvSpPr>
        <p:spPr bwMode="auto">
          <a:xfrm>
            <a:off x="4791075" y="1512888"/>
            <a:ext cx="3581400" cy="396875"/>
          </a:xfrm>
          <a:prstGeom prst="rect">
            <a:avLst/>
          </a:prstGeom>
          <a:solidFill>
            <a:srgbClr val="FFFF99"/>
          </a:solidFill>
          <a:ln w="952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/>
              <a:t>实际输出电压的变化范围是？</a:t>
            </a:r>
          </a:p>
        </p:txBody>
      </p:sp>
      <p:graphicFrame>
        <p:nvGraphicFramePr>
          <p:cNvPr id="40" name="Object 27"/>
          <p:cNvGraphicFramePr>
            <a:graphicFrameLocks noChangeAspect="1"/>
          </p:cNvGraphicFramePr>
          <p:nvPr/>
        </p:nvGraphicFramePr>
        <p:xfrm>
          <a:off x="4643438" y="2500313"/>
          <a:ext cx="4286250" cy="1111250"/>
        </p:xfrm>
        <a:graphic>
          <a:graphicData uri="http://schemas.openxmlformats.org/presentationml/2006/ole">
            <p:oleObj spid="_x0000_s6180" name="Equation" r:id="rId11" imgW="2717800" imgH="711200" progId="Equation.DSMT4">
              <p:embed/>
            </p:oleObj>
          </a:graphicData>
        </a:graphic>
      </p:graphicFrame>
      <p:sp>
        <p:nvSpPr>
          <p:cNvPr id="43" name="Line 30"/>
          <p:cNvSpPr>
            <a:spLocks noChangeShapeType="1"/>
          </p:cNvSpPr>
          <p:nvPr/>
        </p:nvSpPr>
        <p:spPr bwMode="auto">
          <a:xfrm>
            <a:off x="2071688" y="3143250"/>
            <a:ext cx="2314575" cy="1633538"/>
          </a:xfrm>
          <a:prstGeom prst="line">
            <a:avLst/>
          </a:prstGeom>
          <a:noFill/>
          <a:ln w="9525">
            <a:solidFill>
              <a:srgbClr val="FF3300"/>
            </a:solidFill>
            <a:prstDash val="lgDash"/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4" name="Text Box 31"/>
          <p:cNvSpPr txBox="1">
            <a:spLocks noChangeArrowheads="1"/>
          </p:cNvSpPr>
          <p:nvPr/>
        </p:nvSpPr>
        <p:spPr bwMode="auto">
          <a:xfrm>
            <a:off x="4572000" y="4429125"/>
            <a:ext cx="3786188" cy="1325563"/>
          </a:xfrm>
          <a:prstGeom prst="rect">
            <a:avLst/>
          </a:prstGeom>
          <a:solidFill>
            <a:srgbClr val="99FFCC"/>
          </a:solidFill>
          <a:ln w="952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/>
              <a:t>容易导致运放的性能不稳定，为使运放组成的各种应用电路稳定地工作在线性区，必须引入负反馈</a:t>
            </a:r>
          </a:p>
        </p:txBody>
      </p:sp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2143125" y="2143125"/>
          <a:ext cx="2251075" cy="461963"/>
        </p:xfrm>
        <a:graphic>
          <a:graphicData uri="http://schemas.openxmlformats.org/presentationml/2006/ole">
            <p:oleObj spid="_x0000_s6181" name="公式" r:id="rId12" imgW="110490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0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3" grpId="0" animBg="1"/>
      <p:bldP spid="4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95F994B-E5B8-4B25-B2AD-751EE14E8EC7}" type="datetime1">
              <a:rPr lang="zh-CN" altLang="en-US"/>
              <a:pPr>
                <a:defRPr/>
              </a:pPr>
              <a:t>2019-9-6</a:t>
            </a:fld>
            <a:endParaRPr lang="en-US" altLang="zh-CN"/>
          </a:p>
        </p:txBody>
      </p:sp>
      <p:sp>
        <p:nvSpPr>
          <p:cNvPr id="1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1987A7-0F36-4977-BE50-5E60DB3B227A}" type="slidenum">
              <a:rPr lang="en-US" altLang="zh-CN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7178" name="Rectangle 2"/>
          <p:cNvSpPr>
            <a:spLocks noChangeArrowheads="1"/>
          </p:cNvSpPr>
          <p:nvPr/>
        </p:nvSpPr>
        <p:spPr bwMode="auto">
          <a:xfrm>
            <a:off x="755650" y="908050"/>
            <a:ext cx="755650" cy="64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r>
              <a:rPr lang="zh-CN" altLang="en-US" sz="3600" b="1">
                <a:solidFill>
                  <a:srgbClr val="FF0000"/>
                </a:solidFill>
                <a:latin typeface="Times New Roman" pitchFamily="18" charset="0"/>
              </a:rPr>
              <a:t>例</a:t>
            </a:r>
            <a:endParaRPr lang="en-US" altLang="zh-CN" sz="3600" b="1">
              <a:solidFill>
                <a:srgbClr val="FF0000"/>
              </a:solidFill>
              <a:latin typeface="Times New Roman" pitchFamily="18" charset="0"/>
            </a:endParaRPr>
          </a:p>
        </p:txBody>
      </p:sp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1914525" y="876300"/>
          <a:ext cx="5332413" cy="744538"/>
        </p:xfrm>
        <a:graphic>
          <a:graphicData uri="http://schemas.openxmlformats.org/presentationml/2006/ole">
            <p:oleObj spid="_x0000_s7185" name="公式" r:id="rId4" imgW="1714500" imgH="241300" progId="Equation.3">
              <p:embed/>
            </p:oleObj>
          </a:graphicData>
        </a:graphic>
      </p:graphicFrame>
      <p:graphicFrame>
        <p:nvGraphicFramePr>
          <p:cNvPr id="7171" name="Object 3"/>
          <p:cNvGraphicFramePr>
            <a:graphicFrameLocks noChangeAspect="1"/>
          </p:cNvGraphicFramePr>
          <p:nvPr/>
        </p:nvGraphicFramePr>
        <p:xfrm>
          <a:off x="1930400" y="1797050"/>
          <a:ext cx="4772025" cy="692150"/>
        </p:xfrm>
        <a:graphic>
          <a:graphicData uri="http://schemas.openxmlformats.org/presentationml/2006/ole">
            <p:oleObj spid="_x0000_s7186" name="公式" r:id="rId5" imgW="1371600" imgH="215900" progId="Equation.3">
              <p:embed/>
            </p:oleObj>
          </a:graphicData>
        </a:graphic>
      </p:graphicFrame>
      <p:graphicFrame>
        <p:nvGraphicFramePr>
          <p:cNvPr id="7172" name="Object 4"/>
          <p:cNvGraphicFramePr>
            <a:graphicFrameLocks noChangeAspect="1"/>
          </p:cNvGraphicFramePr>
          <p:nvPr/>
        </p:nvGraphicFramePr>
        <p:xfrm>
          <a:off x="1949450" y="2708275"/>
          <a:ext cx="6684963" cy="663575"/>
        </p:xfrm>
        <a:graphic>
          <a:graphicData uri="http://schemas.openxmlformats.org/presentationml/2006/ole">
            <p:oleObj spid="_x0000_s7187" name="公式" r:id="rId6" imgW="2159000" imgH="215900" progId="Equation.3">
              <p:embed/>
            </p:oleObj>
          </a:graphicData>
        </a:graphic>
      </p:graphicFrame>
      <p:graphicFrame>
        <p:nvGraphicFramePr>
          <p:cNvPr id="7173" name="Object 5"/>
          <p:cNvGraphicFramePr>
            <a:graphicFrameLocks noChangeAspect="1"/>
          </p:cNvGraphicFramePr>
          <p:nvPr/>
        </p:nvGraphicFramePr>
        <p:xfrm>
          <a:off x="338138" y="3686175"/>
          <a:ext cx="8245475" cy="612775"/>
        </p:xfrm>
        <a:graphic>
          <a:graphicData uri="http://schemas.openxmlformats.org/presentationml/2006/ole">
            <p:oleObj spid="_x0000_s7188" name="公式" r:id="rId7" imgW="3048000" imgH="228600" progId="Equation.3">
              <p:embed/>
            </p:oleObj>
          </a:graphicData>
        </a:graphic>
      </p:graphicFrame>
      <p:graphicFrame>
        <p:nvGraphicFramePr>
          <p:cNvPr id="7174" name="Object 7"/>
          <p:cNvGraphicFramePr>
            <a:graphicFrameLocks noChangeAspect="1"/>
          </p:cNvGraphicFramePr>
          <p:nvPr/>
        </p:nvGraphicFramePr>
        <p:xfrm>
          <a:off x="0" y="4437063"/>
          <a:ext cx="9261475" cy="628650"/>
        </p:xfrm>
        <a:graphic>
          <a:graphicData uri="http://schemas.openxmlformats.org/presentationml/2006/ole">
            <p:oleObj spid="_x0000_s7189" name="公式" r:id="rId8" imgW="336550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1675" y="71438"/>
            <a:ext cx="7888288" cy="646112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2.2  </a:t>
            </a:r>
            <a:r>
              <a:rPr lang="zh-CN" altLang="en-US" dirty="0"/>
              <a:t>理想运算放大器</a:t>
            </a:r>
          </a:p>
        </p:txBody>
      </p:sp>
      <p:pic>
        <p:nvPicPr>
          <p:cNvPr id="23555" name="Picture 16" descr="未标题-1 拷贝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84663" y="688975"/>
            <a:ext cx="4229100" cy="286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" name="Rectangle 3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506413" y="765175"/>
            <a:ext cx="3663950" cy="8540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algn="l">
              <a:defRPr sz="36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1pPr>
            <a:lvl2pPr algn="l">
              <a:defRPr sz="36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2pPr>
            <a:lvl3pPr algn="l">
              <a:defRPr sz="36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3pPr>
            <a:lvl4pPr algn="l">
              <a:defRPr sz="36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4pPr>
            <a:lvl5pPr algn="l">
              <a:defRPr sz="36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9pPr>
          </a:lstStyle>
          <a:p>
            <a:pPr>
              <a:lnSpc>
                <a:spcPct val="125000"/>
              </a:lnSpc>
              <a:defRPr/>
            </a:pPr>
            <a:r>
              <a:rPr lang="en-US" altLang="zh-CN" sz="2000" kern="0" smtClean="0">
                <a:solidFill>
                  <a:srgbClr val="000000"/>
                </a:solidFill>
              </a:rPr>
              <a:t>1.</a:t>
            </a:r>
            <a:r>
              <a:rPr lang="en-US" altLang="zh-CN" sz="2000" kern="0" smtClean="0">
                <a:solidFill>
                  <a:srgbClr val="000000"/>
                </a:solidFill>
                <a:latin typeface="楷体_GB2312" pitchFamily="49" charset="-122"/>
              </a:rPr>
              <a:t> </a:t>
            </a:r>
            <a:r>
              <a:rPr lang="en-US" altLang="zh-CN" sz="2000" i="1" kern="0" smtClean="0">
                <a:solidFill>
                  <a:srgbClr val="000000"/>
                </a:solidFill>
                <a:latin typeface="Book Antiqua" pitchFamily="18" charset="0"/>
              </a:rPr>
              <a:t>v</a:t>
            </a:r>
            <a:r>
              <a:rPr lang="en-US" altLang="zh-CN" sz="2000" kern="0" baseline="-30000" smtClean="0">
                <a:solidFill>
                  <a:srgbClr val="000000"/>
                </a:solidFill>
                <a:latin typeface="楷体_GB2312" pitchFamily="49" charset="-122"/>
              </a:rPr>
              <a:t>o</a:t>
            </a:r>
            <a:r>
              <a:rPr lang="zh-CN" altLang="en-US" sz="2000" kern="0" smtClean="0">
                <a:solidFill>
                  <a:srgbClr val="000000"/>
                </a:solidFill>
                <a:latin typeface="楷体_GB2312" pitchFamily="49" charset="-122"/>
              </a:rPr>
              <a:t>的饱和极限值等于运放的电源电压</a:t>
            </a:r>
            <a:r>
              <a:rPr lang="en-US" altLang="zh-CN" sz="2000" i="1" kern="0" smtClean="0">
                <a:solidFill>
                  <a:srgbClr val="000000"/>
                </a:solidFill>
              </a:rPr>
              <a:t>V</a:t>
            </a:r>
            <a:r>
              <a:rPr lang="zh-CN" altLang="en-US" sz="2000" kern="0" baseline="-30000" smtClean="0">
                <a:solidFill>
                  <a:srgbClr val="000000"/>
                </a:solidFill>
              </a:rPr>
              <a:t>＋</a:t>
            </a:r>
            <a:r>
              <a:rPr lang="zh-CN" altLang="en-US" sz="2000" kern="0" smtClean="0">
                <a:solidFill>
                  <a:srgbClr val="000000"/>
                </a:solidFill>
              </a:rPr>
              <a:t>和</a:t>
            </a:r>
            <a:r>
              <a:rPr lang="en-US" altLang="zh-CN" sz="2000" i="1" kern="0" smtClean="0">
                <a:solidFill>
                  <a:srgbClr val="000000"/>
                </a:solidFill>
              </a:rPr>
              <a:t>V</a:t>
            </a:r>
            <a:r>
              <a:rPr lang="zh-CN" altLang="en-US" sz="2000" kern="0" baseline="-30000" smtClean="0">
                <a:solidFill>
                  <a:srgbClr val="000000"/>
                </a:solidFill>
              </a:rPr>
              <a:t>－</a:t>
            </a:r>
            <a:r>
              <a:rPr lang="zh-CN" altLang="en-US" sz="2000" kern="0" smtClean="0">
                <a:solidFill>
                  <a:srgbClr val="000000"/>
                </a:solidFill>
                <a:latin typeface="楷体_GB2312" pitchFamily="49" charset="-122"/>
              </a:rPr>
              <a:t> </a:t>
            </a:r>
          </a:p>
        </p:txBody>
      </p:sp>
      <p:sp>
        <p:nvSpPr>
          <p:cNvPr id="37" name="Rectangle 6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506413" y="1635125"/>
            <a:ext cx="3849687" cy="19970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algn="l">
              <a:defRPr sz="36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1pPr>
            <a:lvl2pPr algn="l">
              <a:defRPr sz="36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2pPr>
            <a:lvl3pPr algn="l">
              <a:defRPr sz="36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3pPr>
            <a:lvl4pPr algn="l">
              <a:defRPr sz="36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4pPr>
            <a:lvl5pPr algn="l">
              <a:defRPr sz="36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9pPr>
          </a:lstStyle>
          <a:p>
            <a:pPr>
              <a:lnSpc>
                <a:spcPct val="125000"/>
              </a:lnSpc>
              <a:defRPr/>
            </a:pPr>
            <a:r>
              <a:rPr lang="en-US" altLang="zh-CN" sz="2000" kern="0" dirty="0" smtClean="0">
                <a:solidFill>
                  <a:srgbClr val="000000"/>
                </a:solidFill>
              </a:rPr>
              <a:t>2. </a:t>
            </a:r>
            <a:r>
              <a:rPr lang="zh-CN" altLang="en-US" sz="2000" kern="0" dirty="0" smtClean="0">
                <a:solidFill>
                  <a:srgbClr val="000000"/>
                </a:solidFill>
              </a:rPr>
              <a:t>运放的开环电压增益很高</a:t>
            </a:r>
            <a:br>
              <a:rPr lang="zh-CN" altLang="en-US" sz="2000" kern="0" dirty="0" smtClean="0">
                <a:solidFill>
                  <a:srgbClr val="000000"/>
                </a:solidFill>
              </a:rPr>
            </a:br>
            <a:r>
              <a:rPr lang="zh-CN" altLang="en-US" sz="2000" kern="0" dirty="0" smtClean="0">
                <a:solidFill>
                  <a:srgbClr val="000000"/>
                </a:solidFill>
              </a:rPr>
              <a:t>        若（</a:t>
            </a:r>
            <a:r>
              <a:rPr lang="en-US" altLang="zh-CN" sz="2000" i="1" kern="0" dirty="0" err="1" smtClean="0">
                <a:solidFill>
                  <a:srgbClr val="000000"/>
                </a:solidFill>
                <a:latin typeface="Book Antiqua" pitchFamily="18" charset="0"/>
              </a:rPr>
              <a:t>v</a:t>
            </a:r>
            <a:r>
              <a:rPr lang="en-US" altLang="zh-CN" sz="2000" kern="0" baseline="-30000" dirty="0" err="1" smtClean="0">
                <a:solidFill>
                  <a:srgbClr val="000000"/>
                </a:solidFill>
              </a:rPr>
              <a:t>p</a:t>
            </a:r>
            <a:r>
              <a:rPr lang="zh-CN" altLang="en-US" sz="2000" kern="0" dirty="0" smtClean="0">
                <a:solidFill>
                  <a:srgbClr val="000000"/>
                </a:solidFill>
              </a:rPr>
              <a:t>－</a:t>
            </a:r>
            <a:r>
              <a:rPr lang="en-US" altLang="zh-CN" sz="2000" i="1" kern="0" dirty="0" err="1" smtClean="0">
                <a:solidFill>
                  <a:srgbClr val="000000"/>
                </a:solidFill>
                <a:latin typeface="Book Antiqua" pitchFamily="18" charset="0"/>
              </a:rPr>
              <a:t>v</a:t>
            </a:r>
            <a:r>
              <a:rPr lang="en-US" altLang="zh-CN" sz="2000" kern="0" baseline="-30000" dirty="0" err="1" smtClean="0">
                <a:solidFill>
                  <a:srgbClr val="000000"/>
                </a:solidFill>
              </a:rPr>
              <a:t>n</a:t>
            </a:r>
            <a:r>
              <a:rPr lang="zh-CN" altLang="en-US" sz="2000" kern="0" dirty="0" smtClean="0">
                <a:solidFill>
                  <a:srgbClr val="000000"/>
                </a:solidFill>
              </a:rPr>
              <a:t>）＞</a:t>
            </a:r>
            <a:r>
              <a:rPr lang="en-US" altLang="zh-CN" sz="2000" kern="0" dirty="0" smtClean="0">
                <a:solidFill>
                  <a:srgbClr val="000000"/>
                </a:solidFill>
              </a:rPr>
              <a:t>0</a:t>
            </a:r>
            <a:br>
              <a:rPr lang="en-US" altLang="zh-CN" sz="2000" kern="0" dirty="0" smtClean="0">
                <a:solidFill>
                  <a:srgbClr val="000000"/>
                </a:solidFill>
              </a:rPr>
            </a:br>
            <a:r>
              <a:rPr lang="en-US" altLang="zh-CN" sz="2000" kern="0" dirty="0" smtClean="0">
                <a:solidFill>
                  <a:srgbClr val="000000"/>
                </a:solidFill>
              </a:rPr>
              <a:t>        </a:t>
            </a:r>
            <a:r>
              <a:rPr lang="zh-CN" altLang="en-US" sz="2000" kern="0" dirty="0" smtClean="0">
                <a:solidFill>
                  <a:srgbClr val="000000"/>
                </a:solidFill>
              </a:rPr>
              <a:t>则  </a:t>
            </a:r>
            <a:r>
              <a:rPr lang="en-US" altLang="zh-CN" sz="2000" i="1" kern="0" dirty="0" err="1" smtClean="0">
                <a:solidFill>
                  <a:srgbClr val="000000"/>
                </a:solidFill>
                <a:latin typeface="Book Antiqua" pitchFamily="18" charset="0"/>
              </a:rPr>
              <a:t>v</a:t>
            </a:r>
            <a:r>
              <a:rPr lang="en-US" altLang="zh-CN" sz="2000" kern="0" baseline="-30000" dirty="0" err="1" smtClean="0">
                <a:solidFill>
                  <a:srgbClr val="000000"/>
                </a:solidFill>
              </a:rPr>
              <a:t>o</a:t>
            </a:r>
            <a:r>
              <a:rPr lang="en-US" altLang="zh-CN" sz="2000" kern="0" dirty="0" smtClean="0">
                <a:solidFill>
                  <a:srgbClr val="000000"/>
                </a:solidFill>
              </a:rPr>
              <a:t>= +</a:t>
            </a:r>
            <a:r>
              <a:rPr lang="en-US" altLang="zh-CN" sz="2000" i="1" kern="0" dirty="0" err="1" smtClean="0">
                <a:solidFill>
                  <a:srgbClr val="000000"/>
                </a:solidFill>
              </a:rPr>
              <a:t>V</a:t>
            </a:r>
            <a:r>
              <a:rPr lang="en-US" altLang="zh-CN" sz="2000" kern="0" baseline="-30000" dirty="0" err="1" smtClean="0">
                <a:solidFill>
                  <a:srgbClr val="000000"/>
                </a:solidFill>
              </a:rPr>
              <a:t>om</a:t>
            </a:r>
            <a:r>
              <a:rPr lang="en-US" altLang="zh-CN" sz="2000" kern="0" dirty="0" smtClean="0">
                <a:solidFill>
                  <a:srgbClr val="000000"/>
                </a:solidFill>
              </a:rPr>
              <a:t>=</a:t>
            </a:r>
            <a:r>
              <a:rPr lang="en-US" altLang="zh-CN" sz="2000" i="1" kern="0" dirty="0" smtClean="0">
                <a:solidFill>
                  <a:srgbClr val="000000"/>
                </a:solidFill>
              </a:rPr>
              <a:t>V</a:t>
            </a:r>
            <a:r>
              <a:rPr lang="zh-CN" altLang="en-US" sz="2000" kern="0" baseline="-30000" dirty="0" smtClean="0">
                <a:solidFill>
                  <a:srgbClr val="000000"/>
                </a:solidFill>
              </a:rPr>
              <a:t>＋</a:t>
            </a:r>
            <a:br>
              <a:rPr lang="zh-CN" altLang="en-US" sz="2000" kern="0" baseline="-30000" dirty="0" smtClean="0">
                <a:solidFill>
                  <a:srgbClr val="000000"/>
                </a:solidFill>
              </a:rPr>
            </a:br>
            <a:r>
              <a:rPr lang="zh-CN" altLang="en-US" sz="2000" kern="0" baseline="-30000" dirty="0" smtClean="0">
                <a:solidFill>
                  <a:srgbClr val="000000"/>
                </a:solidFill>
              </a:rPr>
              <a:t>            </a:t>
            </a:r>
            <a:r>
              <a:rPr lang="zh-CN" altLang="en-US" sz="2000" kern="0" dirty="0" smtClean="0">
                <a:solidFill>
                  <a:srgbClr val="000000"/>
                </a:solidFill>
              </a:rPr>
              <a:t>若（</a:t>
            </a:r>
            <a:r>
              <a:rPr lang="en-US" altLang="zh-CN" sz="2000" i="1" kern="0" dirty="0" err="1" smtClean="0">
                <a:solidFill>
                  <a:srgbClr val="000000"/>
                </a:solidFill>
                <a:latin typeface="Book Antiqua" pitchFamily="18" charset="0"/>
              </a:rPr>
              <a:t>v</a:t>
            </a:r>
            <a:r>
              <a:rPr lang="en-US" altLang="zh-CN" sz="2000" kern="0" baseline="-30000" dirty="0" err="1" smtClean="0">
                <a:solidFill>
                  <a:srgbClr val="000000"/>
                </a:solidFill>
              </a:rPr>
              <a:t>p</a:t>
            </a:r>
            <a:r>
              <a:rPr lang="zh-CN" altLang="en-US" sz="2000" kern="0" dirty="0" smtClean="0">
                <a:solidFill>
                  <a:srgbClr val="000000"/>
                </a:solidFill>
              </a:rPr>
              <a:t>－</a:t>
            </a:r>
            <a:r>
              <a:rPr lang="en-US" altLang="zh-CN" sz="2000" i="1" kern="0" dirty="0" err="1" smtClean="0">
                <a:solidFill>
                  <a:srgbClr val="000000"/>
                </a:solidFill>
                <a:latin typeface="Book Antiqua" pitchFamily="18" charset="0"/>
              </a:rPr>
              <a:t>v</a:t>
            </a:r>
            <a:r>
              <a:rPr lang="en-US" altLang="zh-CN" sz="2000" kern="0" baseline="-30000" dirty="0" err="1" smtClean="0">
                <a:solidFill>
                  <a:srgbClr val="000000"/>
                </a:solidFill>
              </a:rPr>
              <a:t>n</a:t>
            </a:r>
            <a:r>
              <a:rPr lang="zh-CN" altLang="en-US" sz="2000" kern="0" dirty="0" smtClean="0">
                <a:solidFill>
                  <a:srgbClr val="000000"/>
                </a:solidFill>
              </a:rPr>
              <a:t>）＜</a:t>
            </a:r>
            <a:r>
              <a:rPr lang="en-US" altLang="zh-CN" sz="2000" kern="0" dirty="0" smtClean="0">
                <a:solidFill>
                  <a:srgbClr val="000000"/>
                </a:solidFill>
              </a:rPr>
              <a:t>0</a:t>
            </a:r>
            <a:br>
              <a:rPr lang="en-US" altLang="zh-CN" sz="2000" kern="0" dirty="0" smtClean="0">
                <a:solidFill>
                  <a:srgbClr val="000000"/>
                </a:solidFill>
              </a:rPr>
            </a:br>
            <a:r>
              <a:rPr lang="en-US" altLang="zh-CN" sz="2000" kern="0" dirty="0" smtClean="0">
                <a:solidFill>
                  <a:srgbClr val="000000"/>
                </a:solidFill>
              </a:rPr>
              <a:t>        </a:t>
            </a:r>
            <a:r>
              <a:rPr lang="zh-CN" altLang="en-US" sz="2000" kern="0" dirty="0" smtClean="0">
                <a:solidFill>
                  <a:srgbClr val="000000"/>
                </a:solidFill>
              </a:rPr>
              <a:t>则  </a:t>
            </a:r>
            <a:r>
              <a:rPr lang="en-US" altLang="zh-CN" sz="2000" i="1" kern="0" dirty="0" err="1" smtClean="0">
                <a:solidFill>
                  <a:srgbClr val="000000"/>
                </a:solidFill>
                <a:latin typeface="Book Antiqua" pitchFamily="18" charset="0"/>
              </a:rPr>
              <a:t>v</a:t>
            </a:r>
            <a:r>
              <a:rPr lang="en-US" altLang="zh-CN" sz="2000" kern="0" baseline="-30000" dirty="0" err="1" smtClean="0">
                <a:solidFill>
                  <a:srgbClr val="000000"/>
                </a:solidFill>
              </a:rPr>
              <a:t>o</a:t>
            </a:r>
            <a:r>
              <a:rPr lang="en-US" altLang="zh-CN" sz="2000" kern="0" dirty="0" smtClean="0">
                <a:solidFill>
                  <a:srgbClr val="000000"/>
                </a:solidFill>
              </a:rPr>
              <a:t>= –</a:t>
            </a:r>
            <a:r>
              <a:rPr lang="en-US" altLang="zh-CN" sz="2000" i="1" kern="0" dirty="0" err="1" smtClean="0">
                <a:solidFill>
                  <a:srgbClr val="000000"/>
                </a:solidFill>
              </a:rPr>
              <a:t>V</a:t>
            </a:r>
            <a:r>
              <a:rPr lang="en-US" altLang="zh-CN" sz="2000" kern="0" baseline="-30000" dirty="0" err="1" smtClean="0">
                <a:solidFill>
                  <a:srgbClr val="000000"/>
                </a:solidFill>
              </a:rPr>
              <a:t>om</a:t>
            </a:r>
            <a:r>
              <a:rPr lang="en-US" altLang="zh-CN" sz="2000" kern="0" dirty="0" smtClean="0">
                <a:solidFill>
                  <a:srgbClr val="000000"/>
                </a:solidFill>
              </a:rPr>
              <a:t>=</a:t>
            </a:r>
            <a:r>
              <a:rPr lang="en-US" altLang="zh-CN" sz="2000" i="1" kern="0" dirty="0" smtClean="0">
                <a:solidFill>
                  <a:srgbClr val="000000"/>
                </a:solidFill>
              </a:rPr>
              <a:t>V</a:t>
            </a:r>
            <a:r>
              <a:rPr lang="zh-CN" altLang="en-US" sz="2000" kern="0" baseline="-30000" dirty="0" smtClean="0">
                <a:solidFill>
                  <a:srgbClr val="000000"/>
                </a:solidFill>
              </a:rPr>
              <a:t>－</a:t>
            </a:r>
            <a:r>
              <a:rPr lang="zh-CN" altLang="en-US" sz="2000" kern="0" dirty="0" smtClean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38" name="Rectangle 7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506413" y="3619500"/>
            <a:ext cx="3849687" cy="8540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algn="l">
              <a:defRPr sz="36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1pPr>
            <a:lvl2pPr algn="l">
              <a:defRPr sz="36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2pPr>
            <a:lvl3pPr algn="l">
              <a:defRPr sz="36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3pPr>
            <a:lvl4pPr algn="l">
              <a:defRPr sz="36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4pPr>
            <a:lvl5pPr algn="l">
              <a:defRPr sz="36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9pPr>
          </a:lstStyle>
          <a:p>
            <a:pPr>
              <a:lnSpc>
                <a:spcPct val="125000"/>
              </a:lnSpc>
              <a:defRPr/>
            </a:pPr>
            <a:r>
              <a:rPr lang="en-US" altLang="zh-CN" sz="2000" kern="0" dirty="0" smtClean="0">
                <a:solidFill>
                  <a:srgbClr val="000000"/>
                </a:solidFill>
              </a:rPr>
              <a:t>3. </a:t>
            </a:r>
            <a:r>
              <a:rPr lang="zh-CN" altLang="en-US" sz="2000" kern="0" dirty="0" smtClean="0">
                <a:solidFill>
                  <a:srgbClr val="000000"/>
                </a:solidFill>
                <a:ea typeface="仿宋_GB2312" pitchFamily="49" charset="-122"/>
              </a:rPr>
              <a:t>若</a:t>
            </a:r>
            <a:r>
              <a:rPr lang="en-US" altLang="zh-CN" sz="2000" i="1" kern="0" dirty="0" smtClean="0">
                <a:solidFill>
                  <a:srgbClr val="000000"/>
                </a:solidFill>
                <a:ea typeface="华康简宋" charset="-122"/>
              </a:rPr>
              <a:t>V</a:t>
            </a:r>
            <a:r>
              <a:rPr lang="zh-CN" altLang="en-US" sz="2000" kern="0" baseline="-30000" dirty="0" smtClean="0">
                <a:solidFill>
                  <a:srgbClr val="000000"/>
                </a:solidFill>
              </a:rPr>
              <a:t>－</a:t>
            </a:r>
            <a:r>
              <a:rPr lang="en-US" altLang="zh-CN" sz="2000" kern="0" dirty="0" smtClean="0">
                <a:solidFill>
                  <a:srgbClr val="000000"/>
                </a:solidFill>
                <a:ea typeface="华康简宋" charset="-122"/>
              </a:rPr>
              <a:t>&lt; </a:t>
            </a:r>
            <a:r>
              <a:rPr lang="en-US" altLang="zh-CN" sz="2000" i="1" kern="0" dirty="0" err="1" smtClean="0">
                <a:solidFill>
                  <a:srgbClr val="000000"/>
                </a:solidFill>
                <a:latin typeface="Book Antiqua" pitchFamily="18" charset="0"/>
                <a:ea typeface="华康简宋" charset="-122"/>
              </a:rPr>
              <a:t>v</a:t>
            </a:r>
            <a:r>
              <a:rPr lang="en-US" altLang="zh-CN" sz="2000" kern="0" baseline="-30000" dirty="0" err="1" smtClean="0">
                <a:solidFill>
                  <a:srgbClr val="000000"/>
                </a:solidFill>
                <a:ea typeface="华康简宋" charset="-122"/>
              </a:rPr>
              <a:t>o</a:t>
            </a:r>
            <a:r>
              <a:rPr lang="en-US" altLang="zh-CN" sz="2000" kern="0" dirty="0" smtClean="0">
                <a:solidFill>
                  <a:srgbClr val="000000"/>
                </a:solidFill>
                <a:ea typeface="华康简宋" charset="-122"/>
              </a:rPr>
              <a:t> &lt;</a:t>
            </a:r>
            <a:r>
              <a:rPr lang="en-US" altLang="zh-CN" sz="2000" i="1" kern="0" dirty="0" smtClean="0">
                <a:solidFill>
                  <a:srgbClr val="000000"/>
                </a:solidFill>
                <a:ea typeface="华康简宋" charset="-122"/>
              </a:rPr>
              <a:t>V</a:t>
            </a:r>
            <a:r>
              <a:rPr lang="zh-CN" altLang="en-US" sz="2000" kern="0" baseline="-30000" dirty="0" smtClean="0">
                <a:solidFill>
                  <a:srgbClr val="000000"/>
                </a:solidFill>
              </a:rPr>
              <a:t>＋</a:t>
            </a:r>
            <a:r>
              <a:rPr lang="zh-CN" altLang="en-US" sz="2000" kern="0" dirty="0" smtClean="0">
                <a:solidFill>
                  <a:srgbClr val="000000"/>
                </a:solidFill>
              </a:rPr>
              <a:t> </a:t>
            </a:r>
            <a:br>
              <a:rPr lang="zh-CN" altLang="en-US" sz="2000" kern="0" dirty="0" smtClean="0">
                <a:solidFill>
                  <a:srgbClr val="000000"/>
                </a:solidFill>
              </a:rPr>
            </a:br>
            <a:r>
              <a:rPr lang="zh-CN" altLang="en-US" sz="2000" kern="0" dirty="0" smtClean="0">
                <a:solidFill>
                  <a:srgbClr val="000000"/>
                </a:solidFill>
              </a:rPr>
              <a:t>        则  </a:t>
            </a:r>
            <a:r>
              <a:rPr lang="zh-CN" altLang="en-US" sz="2000" kern="0" dirty="0" smtClean="0">
                <a:solidFill>
                  <a:srgbClr val="FF0000"/>
                </a:solidFill>
                <a:ea typeface="华康简宋" charset="-122"/>
              </a:rPr>
              <a:t>（</a:t>
            </a:r>
            <a:r>
              <a:rPr lang="en-US" altLang="zh-CN" sz="2000" i="1" kern="0" dirty="0" err="1" smtClean="0">
                <a:solidFill>
                  <a:srgbClr val="FF0000"/>
                </a:solidFill>
                <a:latin typeface="Book Antiqua" pitchFamily="18" charset="0"/>
                <a:ea typeface="华康简宋" charset="-122"/>
              </a:rPr>
              <a:t>v</a:t>
            </a:r>
            <a:r>
              <a:rPr lang="en-US" altLang="zh-CN" sz="2000" kern="0" baseline="-30000" dirty="0" err="1" smtClean="0">
                <a:solidFill>
                  <a:srgbClr val="FF0000"/>
                </a:solidFill>
                <a:ea typeface="华康简宋" charset="-122"/>
              </a:rPr>
              <a:t>p</a:t>
            </a:r>
            <a:r>
              <a:rPr lang="zh-CN" altLang="en-US" sz="2000" kern="0" dirty="0" smtClean="0">
                <a:solidFill>
                  <a:srgbClr val="FF0000"/>
                </a:solidFill>
              </a:rPr>
              <a:t>－</a:t>
            </a:r>
            <a:r>
              <a:rPr lang="en-US" altLang="zh-CN" sz="2000" i="1" kern="0" dirty="0" err="1" smtClean="0">
                <a:solidFill>
                  <a:srgbClr val="FF0000"/>
                </a:solidFill>
                <a:latin typeface="Book Antiqua" pitchFamily="18" charset="0"/>
                <a:ea typeface="华康简宋" charset="-122"/>
              </a:rPr>
              <a:t>v</a:t>
            </a:r>
            <a:r>
              <a:rPr lang="en-US" altLang="zh-CN" sz="2000" kern="0" baseline="-30000" dirty="0" err="1" smtClean="0">
                <a:solidFill>
                  <a:srgbClr val="FF0000"/>
                </a:solidFill>
                <a:ea typeface="华康简宋" charset="-122"/>
              </a:rPr>
              <a:t>n</a:t>
            </a:r>
            <a:r>
              <a:rPr lang="zh-CN" altLang="en-US" sz="2000" kern="0" dirty="0" smtClean="0">
                <a:solidFill>
                  <a:srgbClr val="FF0000"/>
                </a:solidFill>
                <a:ea typeface="华康简宋" charset="-122"/>
              </a:rPr>
              <a:t>）</a:t>
            </a:r>
            <a:r>
              <a:rPr lang="zh-CN" altLang="en-US" sz="2000" kern="0" dirty="0" smtClean="0">
                <a:solidFill>
                  <a:srgbClr val="FF0000"/>
                </a:solidFill>
                <a:ea typeface="华康简宋" charset="-122"/>
                <a:sym typeface="Symbol" pitchFamily="18" charset="2"/>
              </a:rPr>
              <a:t></a:t>
            </a:r>
            <a:r>
              <a:rPr lang="en-US" altLang="zh-CN" sz="2000" kern="0" dirty="0" smtClean="0">
                <a:solidFill>
                  <a:srgbClr val="FF0000"/>
                </a:solidFill>
                <a:ea typeface="华康简宋" charset="-122"/>
              </a:rPr>
              <a:t>0</a:t>
            </a:r>
            <a:r>
              <a:rPr lang="en-US" altLang="zh-CN" sz="2000" kern="0" dirty="0" smtClean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39" name="Rectangle 8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506413" y="4519613"/>
            <a:ext cx="3849687" cy="8540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algn="l">
              <a:defRPr sz="36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1pPr>
            <a:lvl2pPr algn="l">
              <a:defRPr sz="36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2pPr>
            <a:lvl3pPr algn="l">
              <a:defRPr sz="36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3pPr>
            <a:lvl4pPr algn="l">
              <a:defRPr sz="36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4pPr>
            <a:lvl5pPr algn="l">
              <a:defRPr sz="36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9pPr>
          </a:lstStyle>
          <a:p>
            <a:pPr>
              <a:lnSpc>
                <a:spcPct val="125000"/>
              </a:lnSpc>
              <a:defRPr/>
            </a:pPr>
            <a:r>
              <a:rPr lang="en-US" altLang="zh-CN" sz="2000" kern="0" dirty="0" smtClean="0">
                <a:solidFill>
                  <a:srgbClr val="000000"/>
                </a:solidFill>
              </a:rPr>
              <a:t>4. </a:t>
            </a:r>
            <a:r>
              <a:rPr lang="zh-CN" altLang="en-US" sz="2000" kern="0" dirty="0" smtClean="0">
                <a:solidFill>
                  <a:srgbClr val="000000"/>
                </a:solidFill>
                <a:latin typeface="楷体_GB2312" pitchFamily="49" charset="-122"/>
              </a:rPr>
              <a:t>输入电阻</a:t>
            </a:r>
            <a:r>
              <a:rPr lang="en-US" altLang="zh-CN" sz="2000" i="1" kern="0" dirty="0" err="1" smtClean="0">
                <a:solidFill>
                  <a:srgbClr val="000000"/>
                </a:solidFill>
              </a:rPr>
              <a:t>r</a:t>
            </a:r>
            <a:r>
              <a:rPr lang="en-US" altLang="zh-CN" sz="2000" kern="0" baseline="-30000" dirty="0" err="1" smtClean="0">
                <a:solidFill>
                  <a:srgbClr val="000000"/>
                </a:solidFill>
              </a:rPr>
              <a:t>i</a:t>
            </a:r>
            <a:r>
              <a:rPr lang="zh-CN" altLang="en-US" sz="2000" kern="0" dirty="0" smtClean="0">
                <a:solidFill>
                  <a:srgbClr val="000000"/>
                </a:solidFill>
                <a:latin typeface="楷体_GB2312" pitchFamily="49" charset="-122"/>
              </a:rPr>
              <a:t>的阻值很高</a:t>
            </a:r>
            <a:r>
              <a:rPr lang="zh-CN" altLang="en-US" sz="2000" kern="0" dirty="0" smtClean="0">
                <a:solidFill>
                  <a:srgbClr val="000000"/>
                </a:solidFill>
                <a:ea typeface="仿宋_GB2312" pitchFamily="49" charset="-122"/>
              </a:rPr>
              <a:t> </a:t>
            </a:r>
            <a:r>
              <a:rPr lang="zh-CN" altLang="en-US" sz="2000" kern="0" dirty="0" smtClean="0">
                <a:solidFill>
                  <a:srgbClr val="000000"/>
                </a:solidFill>
              </a:rPr>
              <a:t/>
            </a:r>
            <a:br>
              <a:rPr lang="zh-CN" altLang="en-US" sz="2000" kern="0" dirty="0" smtClean="0">
                <a:solidFill>
                  <a:srgbClr val="000000"/>
                </a:solidFill>
              </a:rPr>
            </a:br>
            <a:r>
              <a:rPr lang="zh-CN" altLang="en-US" sz="2000" kern="0" dirty="0" smtClean="0">
                <a:solidFill>
                  <a:srgbClr val="000000"/>
                </a:solidFill>
              </a:rPr>
              <a:t>        使  </a:t>
            </a:r>
            <a:r>
              <a:rPr lang="en-US" altLang="zh-CN" sz="2000" i="1" kern="0" dirty="0" err="1" smtClean="0">
                <a:solidFill>
                  <a:srgbClr val="FF0000"/>
                </a:solidFill>
                <a:ea typeface="华康简宋" charset="-122"/>
              </a:rPr>
              <a:t>i</a:t>
            </a:r>
            <a:r>
              <a:rPr lang="en-US" altLang="zh-CN" sz="2000" kern="0" baseline="-30000" dirty="0" err="1" smtClean="0">
                <a:solidFill>
                  <a:srgbClr val="FF0000"/>
                </a:solidFill>
                <a:ea typeface="华康简宋" charset="-122"/>
              </a:rPr>
              <a:t>p</a:t>
            </a:r>
            <a:r>
              <a:rPr lang="en-US" altLang="zh-CN" sz="2000" kern="0" dirty="0" smtClean="0">
                <a:solidFill>
                  <a:srgbClr val="FF0000"/>
                </a:solidFill>
                <a:ea typeface="华康简宋" charset="-122"/>
              </a:rPr>
              <a:t>≈ 0</a:t>
            </a:r>
            <a:r>
              <a:rPr lang="zh-CN" altLang="en-US" sz="2000" kern="0" dirty="0" smtClean="0">
                <a:solidFill>
                  <a:srgbClr val="FF0000"/>
                </a:solidFill>
                <a:ea typeface="华康简宋" charset="-122"/>
              </a:rPr>
              <a:t>、</a:t>
            </a:r>
            <a:r>
              <a:rPr lang="en-US" altLang="zh-CN" sz="2000" i="1" kern="0" dirty="0" smtClean="0">
                <a:solidFill>
                  <a:srgbClr val="FF0000"/>
                </a:solidFill>
                <a:ea typeface="华康简宋" charset="-122"/>
              </a:rPr>
              <a:t>i</a:t>
            </a:r>
            <a:r>
              <a:rPr lang="en-US" altLang="zh-CN" sz="2000" kern="0" baseline="-30000" dirty="0" smtClean="0">
                <a:solidFill>
                  <a:srgbClr val="FF0000"/>
                </a:solidFill>
                <a:ea typeface="华康简宋" charset="-122"/>
              </a:rPr>
              <a:t>n</a:t>
            </a:r>
            <a:r>
              <a:rPr lang="en-US" altLang="zh-CN" sz="2000" kern="0" dirty="0" smtClean="0">
                <a:solidFill>
                  <a:srgbClr val="FF0000"/>
                </a:solidFill>
                <a:ea typeface="华康简宋" charset="-122"/>
              </a:rPr>
              <a:t>≈ 0</a:t>
            </a:r>
            <a:r>
              <a:rPr lang="en-US" altLang="zh-CN" sz="2000" kern="0" dirty="0" smtClean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40" name="Rectangle 9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533400" y="5481638"/>
            <a:ext cx="3849688" cy="45720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algn="l">
              <a:defRPr sz="36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1pPr>
            <a:lvl2pPr algn="l">
              <a:defRPr sz="36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2pPr>
            <a:lvl3pPr algn="l">
              <a:defRPr sz="36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3pPr>
            <a:lvl4pPr algn="l">
              <a:defRPr sz="36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4pPr>
            <a:lvl5pPr algn="l">
              <a:defRPr sz="36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en-US" altLang="zh-CN" sz="2000" kern="0" smtClean="0">
                <a:solidFill>
                  <a:srgbClr val="000000"/>
                </a:solidFill>
                <a:ea typeface="华康简宋" charset="-122"/>
              </a:rPr>
              <a:t>5</a:t>
            </a:r>
            <a:r>
              <a:rPr lang="en-US" altLang="zh-CN" sz="2000" kern="0" smtClean="0">
                <a:solidFill>
                  <a:srgbClr val="000000"/>
                </a:solidFill>
              </a:rPr>
              <a:t>. </a:t>
            </a:r>
            <a:r>
              <a:rPr lang="zh-CN" altLang="en-US" sz="2000" kern="0" smtClean="0">
                <a:solidFill>
                  <a:srgbClr val="000000"/>
                </a:solidFill>
              </a:rPr>
              <a:t>输出电阻很小， </a:t>
            </a:r>
            <a:r>
              <a:rPr lang="en-US" altLang="zh-CN" sz="2000" i="1" kern="0" smtClean="0">
                <a:solidFill>
                  <a:srgbClr val="000000"/>
                </a:solidFill>
              </a:rPr>
              <a:t>r</a:t>
            </a:r>
            <a:r>
              <a:rPr lang="en-US" altLang="zh-CN" sz="2000" kern="0" baseline="-30000" smtClean="0">
                <a:solidFill>
                  <a:srgbClr val="000000"/>
                </a:solidFill>
              </a:rPr>
              <a:t>o</a:t>
            </a:r>
            <a:r>
              <a:rPr lang="en-US" altLang="zh-CN" sz="2000" kern="0" baseline="-30000" smtClean="0">
                <a:solidFill>
                  <a:srgbClr val="000000"/>
                </a:solidFill>
                <a:ea typeface="华康简宋" charset="-122"/>
              </a:rPr>
              <a:t> </a:t>
            </a:r>
            <a:r>
              <a:rPr lang="en-US" altLang="zh-CN" sz="2000" kern="0" smtClean="0">
                <a:solidFill>
                  <a:srgbClr val="000000"/>
                </a:solidFill>
                <a:ea typeface="华康简宋" charset="-122"/>
              </a:rPr>
              <a:t>≈ 0</a:t>
            </a:r>
            <a:endParaRPr lang="en-US" altLang="zh-CN" sz="2000" kern="0" smtClean="0">
              <a:solidFill>
                <a:srgbClr val="000000"/>
              </a:solidFill>
            </a:endParaRPr>
          </a:p>
        </p:txBody>
      </p: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3384550" y="3608388"/>
            <a:ext cx="2951163" cy="2376487"/>
            <a:chOff x="3024" y="2640"/>
            <a:chExt cx="2400" cy="1248"/>
          </a:xfrm>
        </p:grpSpPr>
        <p:sp>
          <p:nvSpPr>
            <p:cNvPr id="8203" name="AutoShape 11" descr="羊皮纸"/>
            <p:cNvSpPr>
              <a:spLocks noChangeArrowheads="1"/>
            </p:cNvSpPr>
            <p:nvPr/>
          </p:nvSpPr>
          <p:spPr bwMode="auto">
            <a:xfrm>
              <a:off x="3024" y="2640"/>
              <a:ext cx="2400" cy="1248"/>
            </a:xfrm>
            <a:prstGeom prst="flowChartAlternateProcess">
              <a:avLst/>
            </a:prstGeom>
            <a:blipFill dpi="0" rotWithShape="0">
              <a:blip r:embed="rId6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b="1">
                <a:solidFill>
                  <a:srgbClr val="000000"/>
                </a:solidFill>
                <a:latin typeface="Arial Narrow" pitchFamily="34" charset="0"/>
              </a:endParaRPr>
            </a:p>
          </p:txBody>
        </p:sp>
        <p:sp>
          <p:nvSpPr>
            <p:cNvPr id="8204" name="Text Box 12"/>
            <p:cNvSpPr txBox="1">
              <a:spLocks noChangeArrowheads="1"/>
            </p:cNvSpPr>
            <p:nvPr/>
          </p:nvSpPr>
          <p:spPr bwMode="auto">
            <a:xfrm>
              <a:off x="3120" y="2688"/>
              <a:ext cx="2304" cy="11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115000"/>
                </a:lnSpc>
              </a:pPr>
              <a:r>
                <a:rPr kumimoji="1" lang="zh-CN" altLang="en-US" sz="2400" b="1" dirty="0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理想：</a:t>
              </a:r>
            </a:p>
            <a:p>
              <a:pPr>
                <a:lnSpc>
                  <a:spcPct val="115000"/>
                </a:lnSpc>
              </a:pPr>
              <a:r>
                <a:rPr kumimoji="1" lang="zh-CN" altLang="en-US" sz="2400" b="1" dirty="0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    </a:t>
              </a:r>
              <a:r>
                <a:rPr kumimoji="1" lang="en-US" altLang="zh-CN" sz="2400" b="1" i="1" dirty="0" err="1">
                  <a:solidFill>
                    <a:srgbClr val="000000"/>
                  </a:solidFill>
                  <a:latin typeface="Times New Roman" pitchFamily="18" charset="0"/>
                  <a:ea typeface="华康简宋"/>
                  <a:cs typeface="华康简宋"/>
                </a:rPr>
                <a:t>r</a:t>
              </a:r>
              <a:r>
                <a:rPr kumimoji="1" lang="en-US" altLang="zh-CN" sz="2400" b="1" baseline="-30000" dirty="0" err="1">
                  <a:solidFill>
                    <a:srgbClr val="000000"/>
                  </a:solidFill>
                  <a:latin typeface="Times New Roman" pitchFamily="18" charset="0"/>
                  <a:ea typeface="华康简宋"/>
                  <a:cs typeface="华康简宋"/>
                </a:rPr>
                <a:t>i</a:t>
              </a:r>
              <a:r>
                <a:rPr kumimoji="1" lang="en-US" altLang="zh-CN" sz="2400" b="1" dirty="0">
                  <a:solidFill>
                    <a:srgbClr val="000000"/>
                  </a:solidFill>
                  <a:latin typeface="Times New Roman" pitchFamily="18" charset="0"/>
                  <a:ea typeface="华康简宋"/>
                  <a:cs typeface="华康简宋"/>
                </a:rPr>
                <a:t>≈∞</a:t>
              </a:r>
            </a:p>
            <a:p>
              <a:pPr>
                <a:lnSpc>
                  <a:spcPct val="115000"/>
                </a:lnSpc>
              </a:pPr>
              <a:r>
                <a:rPr kumimoji="1" lang="en-US" altLang="zh-CN" sz="2400" b="1" dirty="0">
                  <a:solidFill>
                    <a:srgbClr val="000000"/>
                  </a:solidFill>
                  <a:latin typeface="Times New Roman" pitchFamily="18" charset="0"/>
                  <a:ea typeface="华康简宋"/>
                  <a:cs typeface="华康简宋"/>
                </a:rPr>
                <a:t>    </a:t>
              </a:r>
              <a:r>
                <a:rPr kumimoji="1" lang="en-US" altLang="zh-CN" sz="2400" b="1" i="1" dirty="0">
                  <a:solidFill>
                    <a:srgbClr val="000000"/>
                  </a:solidFill>
                  <a:latin typeface="Times New Roman" pitchFamily="18" charset="0"/>
                  <a:ea typeface="华康简宋"/>
                  <a:cs typeface="华康简宋"/>
                </a:rPr>
                <a:t>r</a:t>
              </a:r>
              <a:r>
                <a:rPr kumimoji="1" lang="en-US" altLang="zh-CN" sz="2400" b="1" baseline="-30000" dirty="0">
                  <a:solidFill>
                    <a:srgbClr val="000000"/>
                  </a:solidFill>
                  <a:latin typeface="Times New Roman" pitchFamily="18" charset="0"/>
                  <a:ea typeface="华康简宋"/>
                  <a:cs typeface="华康简宋"/>
                </a:rPr>
                <a:t>o</a:t>
              </a:r>
              <a:r>
                <a:rPr kumimoji="1" lang="en-US" altLang="zh-CN" sz="2400" b="1" dirty="0">
                  <a:solidFill>
                    <a:srgbClr val="000000"/>
                  </a:solidFill>
                  <a:latin typeface="Times New Roman" pitchFamily="18" charset="0"/>
                  <a:ea typeface="华康简宋"/>
                  <a:cs typeface="华康简宋"/>
                </a:rPr>
                <a:t>≈0</a:t>
              </a:r>
            </a:p>
            <a:p>
              <a:pPr>
                <a:lnSpc>
                  <a:spcPct val="115000"/>
                </a:lnSpc>
              </a:pPr>
              <a:r>
                <a:rPr kumimoji="1" lang="en-US" altLang="zh-CN" sz="2400" b="1" dirty="0">
                  <a:solidFill>
                    <a:srgbClr val="000000"/>
                  </a:solidFill>
                  <a:latin typeface="Times New Roman" pitchFamily="18" charset="0"/>
                  <a:ea typeface="华康简宋"/>
                  <a:cs typeface="华康简宋"/>
                </a:rPr>
                <a:t>    </a:t>
              </a:r>
              <a:r>
                <a:rPr kumimoji="1" lang="en-US" altLang="zh-CN" sz="2400" b="1" i="1" dirty="0" err="1">
                  <a:solidFill>
                    <a:srgbClr val="000000"/>
                  </a:solidFill>
                  <a:latin typeface="Times New Roman" pitchFamily="18" charset="0"/>
                  <a:ea typeface="华康简宋"/>
                  <a:cs typeface="华康简宋"/>
                </a:rPr>
                <a:t>A</a:t>
              </a:r>
              <a:r>
                <a:rPr kumimoji="1" lang="en-US" altLang="zh-CN" sz="2400" b="1" i="1" baseline="-30000" dirty="0" err="1">
                  <a:solidFill>
                    <a:srgbClr val="000000"/>
                  </a:solidFill>
                  <a:latin typeface="Book Antiqua" pitchFamily="18" charset="0"/>
                  <a:ea typeface="华康简宋"/>
                  <a:cs typeface="华康简宋"/>
                </a:rPr>
                <a:t>v</a:t>
              </a:r>
              <a:r>
                <a:rPr kumimoji="1" lang="en-US" altLang="zh-CN" sz="2400" b="1" baseline="-30000" dirty="0" err="1">
                  <a:solidFill>
                    <a:srgbClr val="000000"/>
                  </a:solidFill>
                  <a:latin typeface="Times New Roman" pitchFamily="18" charset="0"/>
                  <a:ea typeface="华康简宋"/>
                  <a:cs typeface="华康简宋"/>
                </a:rPr>
                <a:t>o</a:t>
              </a:r>
              <a:r>
                <a:rPr kumimoji="1" lang="en-US" altLang="zh-CN" sz="2400" b="1" dirty="0">
                  <a:solidFill>
                    <a:srgbClr val="000000"/>
                  </a:solidFill>
                  <a:latin typeface="Times New Roman" pitchFamily="18" charset="0"/>
                  <a:ea typeface="华康简宋"/>
                  <a:cs typeface="华康简宋"/>
                </a:rPr>
                <a:t>→∞</a:t>
              </a:r>
            </a:p>
            <a:p>
              <a:pPr>
                <a:lnSpc>
                  <a:spcPct val="115000"/>
                </a:lnSpc>
              </a:pPr>
              <a:r>
                <a:rPr kumimoji="1" lang="en-US" altLang="zh-CN" sz="2400" b="1" i="1" dirty="0">
                  <a:solidFill>
                    <a:srgbClr val="000000"/>
                  </a:solidFill>
                  <a:latin typeface="Book Antiqua" pitchFamily="18" charset="0"/>
                  <a:ea typeface="华康简宋"/>
                  <a:cs typeface="华康简宋"/>
                </a:rPr>
                <a:t>    </a:t>
              </a:r>
              <a:r>
                <a:rPr kumimoji="1" lang="en-US" altLang="zh-CN" sz="2400" b="1" i="1" dirty="0" err="1">
                  <a:solidFill>
                    <a:srgbClr val="000000"/>
                  </a:solidFill>
                  <a:latin typeface="Book Antiqua" pitchFamily="18" charset="0"/>
                  <a:ea typeface="华康简宋"/>
                  <a:cs typeface="华康简宋"/>
                </a:rPr>
                <a:t>v</a:t>
              </a:r>
              <a:r>
                <a:rPr kumimoji="1" lang="en-US" altLang="zh-CN" sz="2400" b="1" baseline="-30000" dirty="0" err="1">
                  <a:solidFill>
                    <a:srgbClr val="000000"/>
                  </a:solidFill>
                  <a:latin typeface="Times New Roman" pitchFamily="18" charset="0"/>
                  <a:ea typeface="华康简宋"/>
                  <a:cs typeface="华康简宋"/>
                </a:rPr>
                <a:t>o</a:t>
              </a:r>
              <a:r>
                <a:rPr kumimoji="1" lang="zh-CN" altLang="en-US" sz="2400" b="1" dirty="0">
                  <a:solidFill>
                    <a:srgbClr val="000000"/>
                  </a:solidFill>
                  <a:latin typeface="Times New Roman" pitchFamily="18" charset="0"/>
                  <a:ea typeface="华康简宋"/>
                  <a:cs typeface="华康简宋"/>
                </a:rPr>
                <a:t>＝</a:t>
              </a:r>
              <a:r>
                <a:rPr kumimoji="1" lang="en-US" altLang="zh-CN" sz="2400" b="1" i="1" dirty="0" err="1">
                  <a:solidFill>
                    <a:srgbClr val="000000"/>
                  </a:solidFill>
                  <a:latin typeface="Times New Roman" pitchFamily="18" charset="0"/>
                  <a:ea typeface="华康简宋"/>
                  <a:cs typeface="华康简宋"/>
                </a:rPr>
                <a:t>A</a:t>
              </a:r>
              <a:r>
                <a:rPr kumimoji="1" lang="en-US" altLang="zh-CN" sz="2400" b="1" i="1" baseline="-30000" dirty="0" err="1">
                  <a:solidFill>
                    <a:srgbClr val="000000"/>
                  </a:solidFill>
                  <a:latin typeface="Book Antiqua" pitchFamily="18" charset="0"/>
                  <a:ea typeface="华康简宋"/>
                  <a:cs typeface="华康简宋"/>
                </a:rPr>
                <a:t>v</a:t>
              </a:r>
              <a:r>
                <a:rPr kumimoji="1" lang="en-US" altLang="zh-CN" sz="2400" b="1" baseline="-30000" dirty="0" err="1">
                  <a:solidFill>
                    <a:srgbClr val="000000"/>
                  </a:solidFill>
                  <a:latin typeface="Times New Roman" pitchFamily="18" charset="0"/>
                  <a:ea typeface="华康简宋"/>
                  <a:cs typeface="华康简宋"/>
                </a:rPr>
                <a:t>o</a:t>
              </a:r>
              <a:r>
                <a:rPr kumimoji="1" lang="en-US" altLang="zh-CN" sz="2400" b="1" dirty="0">
                  <a:solidFill>
                    <a:srgbClr val="000000"/>
                  </a:solidFill>
                  <a:latin typeface="Times New Roman" pitchFamily="18" charset="0"/>
                  <a:ea typeface="华康简宋"/>
                  <a:cs typeface="华康简宋"/>
                </a:rPr>
                <a:t>(</a:t>
              </a:r>
              <a:r>
                <a:rPr kumimoji="1" lang="en-US" altLang="zh-CN" sz="2400" b="1" i="1" dirty="0" err="1">
                  <a:solidFill>
                    <a:srgbClr val="000000"/>
                  </a:solidFill>
                  <a:latin typeface="Book Antiqua" pitchFamily="18" charset="0"/>
                  <a:ea typeface="华康简宋"/>
                  <a:cs typeface="华康简宋"/>
                </a:rPr>
                <a:t>v</a:t>
              </a:r>
              <a:r>
                <a:rPr kumimoji="1" lang="en-US" altLang="zh-CN" sz="2400" b="1" baseline="-30000" dirty="0" err="1">
                  <a:solidFill>
                    <a:srgbClr val="000000"/>
                  </a:solidFill>
                  <a:latin typeface="Times New Roman" pitchFamily="18" charset="0"/>
                  <a:ea typeface="华康简宋"/>
                  <a:cs typeface="华康简宋"/>
                </a:rPr>
                <a:t>p</a:t>
              </a:r>
              <a:r>
                <a:rPr kumimoji="1" lang="zh-CN" altLang="en-US" sz="2400" b="1" dirty="0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－</a:t>
              </a:r>
              <a:r>
                <a:rPr kumimoji="1" lang="en-US" altLang="zh-CN" sz="2400" b="1" i="1" dirty="0" err="1">
                  <a:solidFill>
                    <a:srgbClr val="000000"/>
                  </a:solidFill>
                  <a:latin typeface="Book Antiqua" pitchFamily="18" charset="0"/>
                  <a:ea typeface="华康简宋"/>
                  <a:cs typeface="华康简宋"/>
                </a:rPr>
                <a:t>v</a:t>
              </a:r>
              <a:r>
                <a:rPr kumimoji="1" lang="en-US" altLang="zh-CN" sz="2400" b="1" baseline="-30000" dirty="0" err="1">
                  <a:solidFill>
                    <a:srgbClr val="000000"/>
                  </a:solidFill>
                  <a:latin typeface="Times New Roman" pitchFamily="18" charset="0"/>
                  <a:ea typeface="华康简宋"/>
                  <a:cs typeface="华康简宋"/>
                </a:rPr>
                <a:t>n</a:t>
              </a:r>
              <a:r>
                <a:rPr kumimoji="1" lang="en-US" altLang="zh-CN" sz="2400" b="1" dirty="0">
                  <a:solidFill>
                    <a:srgbClr val="000000"/>
                  </a:solidFill>
                  <a:latin typeface="Times New Roman" pitchFamily="18" charset="0"/>
                  <a:ea typeface="华康简宋"/>
                  <a:cs typeface="华康简宋"/>
                </a:rPr>
                <a:t>)</a:t>
              </a:r>
              <a:endPara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</p:grpSp>
      <p:graphicFrame>
        <p:nvGraphicFramePr>
          <p:cNvPr id="46" name="Object 19"/>
          <p:cNvGraphicFramePr>
            <a:graphicFrameLocks noChangeAspect="1"/>
          </p:cNvGraphicFramePr>
          <p:nvPr/>
        </p:nvGraphicFramePr>
        <p:xfrm>
          <a:off x="6340475" y="3495675"/>
          <a:ext cx="2732088" cy="2312988"/>
        </p:xfrm>
        <a:graphic>
          <a:graphicData uri="http://schemas.openxmlformats.org/presentationml/2006/ole">
            <p:oleObj spid="_x0000_s8197" name="图片" r:id="rId7" imgW="2484649" imgH="2107577" progId="Word.Picture.8">
              <p:embed/>
            </p:oleObj>
          </a:graphicData>
        </a:graphic>
      </p:graphicFrame>
      <p:sp>
        <p:nvSpPr>
          <p:cNvPr id="4" name="矩形 3"/>
          <p:cNvSpPr/>
          <p:nvPr/>
        </p:nvSpPr>
        <p:spPr>
          <a:xfrm>
            <a:off x="1187624" y="5938838"/>
            <a:ext cx="1750800" cy="410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</a:pPr>
            <a:r>
              <a:rPr kumimoji="1" lang="en-US" altLang="zh-CN" b="1" i="1" dirty="0" err="1">
                <a:solidFill>
                  <a:srgbClr val="000000"/>
                </a:solidFill>
                <a:latin typeface="Book Antiqua" pitchFamily="18" charset="0"/>
                <a:ea typeface="华康简宋"/>
                <a:cs typeface="华康简宋"/>
              </a:rPr>
              <a:t>v</a:t>
            </a:r>
            <a:r>
              <a:rPr kumimoji="1" lang="en-US" altLang="zh-CN" b="1" baseline="-30000" dirty="0" err="1">
                <a:solidFill>
                  <a:srgbClr val="000000"/>
                </a:solidFill>
                <a:latin typeface="Times New Roman" pitchFamily="18" charset="0"/>
                <a:ea typeface="华康简宋"/>
                <a:cs typeface="华康简宋"/>
              </a:rPr>
              <a:t>o</a:t>
            </a:r>
            <a:r>
              <a:rPr kumimoji="1" lang="zh-CN" altLang="en-US" b="1" dirty="0">
                <a:solidFill>
                  <a:srgbClr val="000000"/>
                </a:solidFill>
                <a:latin typeface="Times New Roman" pitchFamily="18" charset="0"/>
                <a:ea typeface="华康简宋"/>
                <a:cs typeface="华康简宋"/>
              </a:rPr>
              <a:t>＝</a:t>
            </a:r>
            <a:r>
              <a:rPr kumimoji="1" lang="en-US" altLang="zh-CN" b="1" i="1" dirty="0" err="1">
                <a:solidFill>
                  <a:srgbClr val="000000"/>
                </a:solidFill>
                <a:latin typeface="Times New Roman" pitchFamily="18" charset="0"/>
                <a:ea typeface="华康简宋"/>
                <a:cs typeface="华康简宋"/>
              </a:rPr>
              <a:t>A</a:t>
            </a:r>
            <a:r>
              <a:rPr kumimoji="1" lang="en-US" altLang="zh-CN" b="1" i="1" baseline="-30000" dirty="0" err="1">
                <a:solidFill>
                  <a:srgbClr val="000000"/>
                </a:solidFill>
                <a:latin typeface="Book Antiqua" pitchFamily="18" charset="0"/>
                <a:ea typeface="华康简宋"/>
                <a:cs typeface="华康简宋"/>
              </a:rPr>
              <a:t>v</a:t>
            </a:r>
            <a:r>
              <a:rPr kumimoji="1" lang="en-US" altLang="zh-CN" b="1" baseline="-30000" dirty="0" err="1">
                <a:solidFill>
                  <a:srgbClr val="000000"/>
                </a:solidFill>
                <a:latin typeface="Times New Roman" pitchFamily="18" charset="0"/>
                <a:ea typeface="华康简宋"/>
                <a:cs typeface="华康简宋"/>
              </a:rPr>
              <a:t>o</a:t>
            </a:r>
            <a:r>
              <a:rPr kumimoji="1" lang="en-US" altLang="zh-CN" b="1" dirty="0">
                <a:solidFill>
                  <a:srgbClr val="000000"/>
                </a:solidFill>
                <a:latin typeface="Times New Roman" pitchFamily="18" charset="0"/>
                <a:ea typeface="华康简宋"/>
                <a:cs typeface="华康简宋"/>
              </a:rPr>
              <a:t>(</a:t>
            </a:r>
            <a:r>
              <a:rPr kumimoji="1" lang="en-US" altLang="zh-CN" b="1" i="1" dirty="0" err="1">
                <a:solidFill>
                  <a:srgbClr val="000000"/>
                </a:solidFill>
                <a:latin typeface="Book Antiqua" pitchFamily="18" charset="0"/>
                <a:ea typeface="华康简宋"/>
                <a:cs typeface="华康简宋"/>
              </a:rPr>
              <a:t>v</a:t>
            </a:r>
            <a:r>
              <a:rPr kumimoji="1" lang="en-US" altLang="zh-CN" b="1" baseline="-30000" dirty="0" err="1">
                <a:solidFill>
                  <a:srgbClr val="000000"/>
                </a:solidFill>
                <a:latin typeface="Times New Roman" pitchFamily="18" charset="0"/>
                <a:ea typeface="华康简宋"/>
                <a:cs typeface="华康简宋"/>
              </a:rPr>
              <a:t>p</a:t>
            </a:r>
            <a:r>
              <a:rPr kumimoji="1" lang="zh-CN" altLang="en-US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－</a:t>
            </a:r>
            <a:r>
              <a:rPr kumimoji="1" lang="en-US" altLang="zh-CN" b="1" i="1" dirty="0" err="1">
                <a:solidFill>
                  <a:srgbClr val="000000"/>
                </a:solidFill>
                <a:latin typeface="Book Antiqua" pitchFamily="18" charset="0"/>
                <a:ea typeface="华康简宋"/>
                <a:cs typeface="华康简宋"/>
              </a:rPr>
              <a:t>v</a:t>
            </a:r>
            <a:r>
              <a:rPr kumimoji="1" lang="en-US" altLang="zh-CN" b="1" baseline="-30000" dirty="0" err="1">
                <a:solidFill>
                  <a:srgbClr val="000000"/>
                </a:solidFill>
                <a:latin typeface="Times New Roman" pitchFamily="18" charset="0"/>
                <a:ea typeface="华康简宋"/>
                <a:cs typeface="华康简宋"/>
              </a:rPr>
              <a:t>n</a:t>
            </a:r>
            <a:r>
              <a:rPr kumimoji="1" lang="en-US" altLang="zh-CN" b="1" dirty="0">
                <a:solidFill>
                  <a:srgbClr val="000000"/>
                </a:solidFill>
                <a:latin typeface="Times New Roman" pitchFamily="18" charset="0"/>
                <a:ea typeface="华康简宋"/>
                <a:cs typeface="华康简宋"/>
              </a:rPr>
              <a:t>)</a:t>
            </a:r>
            <a:endParaRPr kumimoji="1" lang="en-US" altLang="zh-CN" b="1" dirty="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utoUpdateAnimBg="0"/>
      <p:bldP spid="37" grpId="0" autoUpdateAnimBg="0"/>
      <p:bldP spid="38" grpId="0" autoUpdateAnimBg="0"/>
      <p:bldP spid="39" grpId="0" autoUpdateAnimBg="0"/>
      <p:bldP spid="40" grpId="0" autoUpdateAnimBg="0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8" name="Text Box 4"/>
          <p:cNvSpPr txBox="1">
            <a:spLocks noChangeArrowheads="1"/>
          </p:cNvSpPr>
          <p:nvPr/>
        </p:nvSpPr>
        <p:spPr bwMode="auto">
          <a:xfrm>
            <a:off x="287338" y="404813"/>
            <a:ext cx="6858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>
                <a:ea typeface="楷体_GB2312" pitchFamily="49" charset="-122"/>
              </a:rPr>
              <a:t>运放的两个重要分析依据</a:t>
            </a:r>
            <a:endParaRPr lang="zh-CN" altLang="en-US" sz="2800" b="1">
              <a:ea typeface="隶书" pitchFamily="49" charset="-122"/>
            </a:endParaRPr>
          </a:p>
        </p:txBody>
      </p:sp>
      <p:sp>
        <p:nvSpPr>
          <p:cNvPr id="328709" name="Rectangle 5"/>
          <p:cNvSpPr>
            <a:spLocks noChangeArrowheads="1"/>
          </p:cNvSpPr>
          <p:nvPr/>
        </p:nvSpPr>
        <p:spPr bwMode="auto">
          <a:xfrm>
            <a:off x="358775" y="3429000"/>
            <a:ext cx="1282700" cy="519113"/>
          </a:xfrm>
          <a:prstGeom prst="rect">
            <a:avLst/>
          </a:prstGeom>
          <a:solidFill>
            <a:srgbClr val="FF99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"/>
            <a:r>
              <a:rPr lang="en-US" altLang="zh-CN" sz="2800" b="1">
                <a:solidFill>
                  <a:srgbClr val="FF0000"/>
                </a:solidFill>
                <a:ea typeface="楷体_GB2312" pitchFamily="49" charset="-122"/>
              </a:rPr>
              <a:t>1.</a:t>
            </a:r>
            <a:r>
              <a:rPr lang="zh-CN" altLang="en-US" sz="2800" b="1">
                <a:solidFill>
                  <a:srgbClr val="FF0000"/>
                </a:solidFill>
                <a:ea typeface="楷体_GB2312" pitchFamily="49" charset="-122"/>
              </a:rPr>
              <a:t>虚断</a:t>
            </a:r>
          </a:p>
        </p:txBody>
      </p:sp>
      <p:sp>
        <p:nvSpPr>
          <p:cNvPr id="9223" name="Rectangle 6"/>
          <p:cNvSpPr>
            <a:spLocks noChangeArrowheads="1"/>
          </p:cNvSpPr>
          <p:nvPr/>
        </p:nvSpPr>
        <p:spPr bwMode="auto">
          <a:xfrm>
            <a:off x="4859338" y="4856163"/>
            <a:ext cx="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endParaRPr lang="zh-CN" altLang="zh-CN"/>
          </a:p>
        </p:txBody>
      </p:sp>
      <p:sp>
        <p:nvSpPr>
          <p:cNvPr id="328711" name="Text Box 7"/>
          <p:cNvSpPr txBox="1">
            <a:spLocks noChangeArrowheads="1"/>
          </p:cNvSpPr>
          <p:nvPr/>
        </p:nvSpPr>
        <p:spPr bwMode="auto">
          <a:xfrm>
            <a:off x="358775" y="4508500"/>
            <a:ext cx="1295400" cy="519113"/>
          </a:xfrm>
          <a:prstGeom prst="rect">
            <a:avLst/>
          </a:prstGeom>
          <a:solidFill>
            <a:srgbClr val="FF99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  <a:ea typeface="楷体_GB2312" pitchFamily="49" charset="-122"/>
              </a:rPr>
              <a:t>2.</a:t>
            </a:r>
            <a:r>
              <a:rPr lang="zh-CN" altLang="en-US" sz="2800" b="1">
                <a:solidFill>
                  <a:srgbClr val="FF0000"/>
                </a:solidFill>
                <a:ea typeface="楷体_GB2312" pitchFamily="49" charset="-122"/>
              </a:rPr>
              <a:t>虚短</a:t>
            </a:r>
          </a:p>
        </p:txBody>
      </p:sp>
      <p:sp>
        <p:nvSpPr>
          <p:cNvPr id="328713" name="Rectangle 9"/>
          <p:cNvSpPr>
            <a:spLocks noChangeArrowheads="1"/>
          </p:cNvSpPr>
          <p:nvPr/>
        </p:nvSpPr>
        <p:spPr bwMode="auto">
          <a:xfrm>
            <a:off x="4857750" y="3429000"/>
            <a:ext cx="42862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fontAlgn="b"/>
            <a:r>
              <a:rPr lang="zh-CN" altLang="en-US" sz="20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同相和反相输入两端间可视为断开</a:t>
            </a:r>
            <a:endParaRPr lang="zh-CN" altLang="en-US" sz="2000" b="1">
              <a:solidFill>
                <a:srgbClr val="FF0000"/>
              </a:solidFill>
              <a:latin typeface="Symbol" pitchFamily="18" charset="2"/>
            </a:endParaRPr>
          </a:p>
        </p:txBody>
      </p:sp>
      <p:graphicFrame>
        <p:nvGraphicFramePr>
          <p:cNvPr id="328714" name="Object 10"/>
          <p:cNvGraphicFramePr>
            <a:graphicFrameLocks noChangeAspect="1"/>
          </p:cNvGraphicFramePr>
          <p:nvPr/>
        </p:nvGraphicFramePr>
        <p:xfrm>
          <a:off x="1700213" y="3382963"/>
          <a:ext cx="2833687" cy="596900"/>
        </p:xfrm>
        <a:graphic>
          <a:graphicData uri="http://schemas.openxmlformats.org/presentationml/2006/ole">
            <p:oleObj spid="_x0000_s9224" name="Equation" r:id="rId4" imgW="2832100" imgH="596900" progId="Equation.DSMT4">
              <p:embed/>
            </p:oleObj>
          </a:graphicData>
        </a:graphic>
      </p:graphicFrame>
      <p:sp>
        <p:nvSpPr>
          <p:cNvPr id="328716" name="Text Box 12"/>
          <p:cNvSpPr txBox="1">
            <a:spLocks noChangeArrowheads="1"/>
          </p:cNvSpPr>
          <p:nvPr/>
        </p:nvSpPr>
        <p:spPr bwMode="auto">
          <a:xfrm>
            <a:off x="3643313" y="4500563"/>
            <a:ext cx="483076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 b="1">
                <a:solidFill>
                  <a:srgbClr val="FF0000"/>
                </a:solidFill>
                <a:ea typeface="楷体_GB2312" pitchFamily="49" charset="-122"/>
              </a:rPr>
              <a:t>同相和反相输入端间可视为短路（电压）</a:t>
            </a:r>
          </a:p>
        </p:txBody>
      </p:sp>
      <p:graphicFrame>
        <p:nvGraphicFramePr>
          <p:cNvPr id="328717" name="Object 13"/>
          <p:cNvGraphicFramePr>
            <a:graphicFrameLocks noChangeAspect="1"/>
          </p:cNvGraphicFramePr>
          <p:nvPr/>
        </p:nvGraphicFramePr>
        <p:xfrm>
          <a:off x="1878013" y="4483100"/>
          <a:ext cx="990600" cy="482600"/>
        </p:xfrm>
        <a:graphic>
          <a:graphicData uri="http://schemas.openxmlformats.org/presentationml/2006/ole">
            <p:oleObj spid="_x0000_s9225" name="Equation" r:id="rId5" imgW="990170" imgH="482391" progId="Equation.DSMT4">
              <p:embed/>
            </p:oleObj>
          </a:graphicData>
        </a:graphic>
      </p:graphicFrame>
      <p:graphicFrame>
        <p:nvGraphicFramePr>
          <p:cNvPr id="328718" name="Object 14"/>
          <p:cNvGraphicFramePr>
            <a:graphicFrameLocks noChangeAspect="1"/>
          </p:cNvGraphicFramePr>
          <p:nvPr/>
        </p:nvGraphicFramePr>
        <p:xfrm>
          <a:off x="2530475" y="5203825"/>
          <a:ext cx="2840038" cy="482600"/>
        </p:xfrm>
        <a:graphic>
          <a:graphicData uri="http://schemas.openxmlformats.org/presentationml/2006/ole">
            <p:oleObj spid="_x0000_s9226" name="Equation" r:id="rId6" imgW="2844800" imgH="482600" progId="Equation.DSMT4">
              <p:embed/>
            </p:oleObj>
          </a:graphicData>
        </a:graphic>
      </p:graphicFrame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3384550" y="1322388"/>
            <a:ext cx="3621088" cy="1735137"/>
            <a:chOff x="3107" y="2939"/>
            <a:chExt cx="2281" cy="1093"/>
          </a:xfrm>
        </p:grpSpPr>
        <p:grpSp>
          <p:nvGrpSpPr>
            <p:cNvPr id="9239" name="Group 17"/>
            <p:cNvGrpSpPr>
              <a:grpSpLocks/>
            </p:cNvGrpSpPr>
            <p:nvPr/>
          </p:nvGrpSpPr>
          <p:grpSpPr bwMode="auto">
            <a:xfrm>
              <a:off x="3437" y="2939"/>
              <a:ext cx="1353" cy="1093"/>
              <a:chOff x="912" y="1428"/>
              <a:chExt cx="1872" cy="1200"/>
            </a:xfrm>
          </p:grpSpPr>
          <p:sp>
            <p:nvSpPr>
              <p:cNvPr id="9243" name="Rectangle 18"/>
              <p:cNvSpPr>
                <a:spLocks noChangeArrowheads="1"/>
              </p:cNvSpPr>
              <p:nvPr/>
            </p:nvSpPr>
            <p:spPr bwMode="auto">
              <a:xfrm>
                <a:off x="1416" y="1428"/>
                <a:ext cx="864" cy="12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244" name="Line 19"/>
              <p:cNvSpPr>
                <a:spLocks noChangeShapeType="1"/>
              </p:cNvSpPr>
              <p:nvPr/>
            </p:nvSpPr>
            <p:spPr bwMode="auto">
              <a:xfrm>
                <a:off x="2279" y="2016"/>
                <a:ext cx="43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245" name="Line 20"/>
              <p:cNvSpPr>
                <a:spLocks noChangeShapeType="1"/>
              </p:cNvSpPr>
              <p:nvPr/>
            </p:nvSpPr>
            <p:spPr bwMode="auto">
              <a:xfrm>
                <a:off x="983" y="2364"/>
                <a:ext cx="43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246" name="Line 21"/>
              <p:cNvSpPr>
                <a:spLocks noChangeShapeType="1"/>
              </p:cNvSpPr>
              <p:nvPr/>
            </p:nvSpPr>
            <p:spPr bwMode="auto">
              <a:xfrm>
                <a:off x="995" y="1800"/>
                <a:ext cx="43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247" name="Text Box 22"/>
              <p:cNvSpPr txBox="1">
                <a:spLocks noChangeArrowheads="1"/>
              </p:cNvSpPr>
              <p:nvPr/>
            </p:nvSpPr>
            <p:spPr bwMode="auto">
              <a:xfrm>
                <a:off x="1452" y="1452"/>
                <a:ext cx="253" cy="401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3200" b="1">
                    <a:ea typeface="楷体_GB2312" pitchFamily="49" charset="-122"/>
                  </a:rPr>
                  <a:t>_</a:t>
                </a:r>
              </a:p>
            </p:txBody>
          </p:sp>
          <p:sp>
            <p:nvSpPr>
              <p:cNvPr id="9248" name="Text Box 23"/>
              <p:cNvSpPr txBox="1">
                <a:spLocks noChangeArrowheads="1"/>
              </p:cNvSpPr>
              <p:nvPr/>
            </p:nvSpPr>
            <p:spPr bwMode="auto">
              <a:xfrm>
                <a:off x="1452" y="2112"/>
                <a:ext cx="253" cy="401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3200" b="1">
                    <a:ea typeface="楷体_GB2312" pitchFamily="49" charset="-122"/>
                  </a:rPr>
                  <a:t>+</a:t>
                </a:r>
              </a:p>
            </p:txBody>
          </p:sp>
          <p:sp>
            <p:nvSpPr>
              <p:cNvPr id="9249" name="Text Box 24"/>
              <p:cNvSpPr txBox="1">
                <a:spLocks noChangeArrowheads="1"/>
              </p:cNvSpPr>
              <p:nvPr/>
            </p:nvSpPr>
            <p:spPr bwMode="auto">
              <a:xfrm rot="5400000">
                <a:off x="1756" y="1374"/>
                <a:ext cx="348" cy="505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3200" b="1">
                    <a:ea typeface="楷体_GB2312" pitchFamily="49" charset="-122"/>
                    <a:sym typeface="Symbol" pitchFamily="18" charset="2"/>
                  </a:rPr>
                  <a:t></a:t>
                </a:r>
                <a:endParaRPr lang="en-US" altLang="zh-CN" sz="3200" b="1">
                  <a:ea typeface="楷体_GB2312" pitchFamily="49" charset="-122"/>
                </a:endParaRPr>
              </a:p>
            </p:txBody>
          </p:sp>
          <p:sp>
            <p:nvSpPr>
              <p:cNvPr id="9250" name="Text Box 25"/>
              <p:cNvSpPr txBox="1">
                <a:spLocks noChangeArrowheads="1"/>
              </p:cNvSpPr>
              <p:nvPr/>
            </p:nvSpPr>
            <p:spPr bwMode="auto">
              <a:xfrm>
                <a:off x="1968" y="1812"/>
                <a:ext cx="252" cy="401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3200" b="1">
                    <a:ea typeface="楷体_GB2312" pitchFamily="49" charset="-122"/>
                  </a:rPr>
                  <a:t>+</a:t>
                </a:r>
              </a:p>
            </p:txBody>
          </p:sp>
          <p:sp>
            <p:nvSpPr>
              <p:cNvPr id="9251" name="Oval 26"/>
              <p:cNvSpPr>
                <a:spLocks noChangeArrowheads="1"/>
              </p:cNvSpPr>
              <p:nvPr/>
            </p:nvSpPr>
            <p:spPr bwMode="auto">
              <a:xfrm>
                <a:off x="912" y="1764"/>
                <a:ext cx="72" cy="72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252" name="Oval 27"/>
              <p:cNvSpPr>
                <a:spLocks noChangeArrowheads="1"/>
              </p:cNvSpPr>
              <p:nvPr/>
            </p:nvSpPr>
            <p:spPr bwMode="auto">
              <a:xfrm>
                <a:off x="2712" y="1968"/>
                <a:ext cx="72" cy="72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253" name="Oval 28"/>
              <p:cNvSpPr>
                <a:spLocks noChangeArrowheads="1"/>
              </p:cNvSpPr>
              <p:nvPr/>
            </p:nvSpPr>
            <p:spPr bwMode="auto">
              <a:xfrm>
                <a:off x="912" y="2316"/>
                <a:ext cx="72" cy="72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4120" name="Text Box 30"/>
            <p:cNvSpPr txBox="1">
              <a:spLocks noChangeArrowheads="1"/>
            </p:cNvSpPr>
            <p:nvPr/>
          </p:nvSpPr>
          <p:spPr bwMode="auto">
            <a:xfrm>
              <a:off x="3107" y="3595"/>
              <a:ext cx="486" cy="36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3200" b="1" i="1" kern="0" dirty="0" err="1">
                  <a:solidFill>
                    <a:srgbClr val="000000"/>
                  </a:solidFill>
                  <a:latin typeface="Book Antiqua" pitchFamily="18" charset="0"/>
                </a:rPr>
                <a:t>v</a:t>
              </a:r>
              <a:r>
                <a:rPr lang="en-US" altLang="zh-CN" sz="3200" b="1" kern="0" baseline="-30000" dirty="0" err="1">
                  <a:solidFill>
                    <a:srgbClr val="000000"/>
                  </a:solidFill>
                </a:rPr>
                <a:t>p</a:t>
              </a:r>
              <a:endParaRPr lang="en-US" altLang="zh-CN" sz="3200" b="1" baseline="-20000" dirty="0">
                <a:ea typeface="楷体_GB2312" pitchFamily="49" charset="-122"/>
              </a:endParaRPr>
            </a:p>
          </p:txBody>
        </p:sp>
        <p:sp>
          <p:nvSpPr>
            <p:cNvPr id="4121" name="Text Box 31"/>
            <p:cNvSpPr txBox="1">
              <a:spLocks noChangeArrowheads="1"/>
            </p:cNvSpPr>
            <p:nvPr/>
          </p:nvSpPr>
          <p:spPr bwMode="auto">
            <a:xfrm>
              <a:off x="3107" y="3055"/>
              <a:ext cx="485" cy="36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3200" b="1" i="1" kern="0" dirty="0" err="1">
                  <a:solidFill>
                    <a:srgbClr val="000000"/>
                  </a:solidFill>
                  <a:latin typeface="Book Antiqua" pitchFamily="18" charset="0"/>
                </a:rPr>
                <a:t>v</a:t>
              </a:r>
              <a:r>
                <a:rPr lang="en-US" altLang="zh-CN" sz="3200" b="1" kern="0" baseline="-30000" dirty="0" err="1">
                  <a:solidFill>
                    <a:srgbClr val="000000"/>
                  </a:solidFill>
                </a:rPr>
                <a:t>n</a:t>
              </a:r>
              <a:endParaRPr lang="en-US" altLang="zh-CN" sz="3200" b="1" baseline="-20000" dirty="0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4122" name="Text Box 32"/>
            <p:cNvSpPr txBox="1">
              <a:spLocks noChangeArrowheads="1"/>
            </p:cNvSpPr>
            <p:nvPr/>
          </p:nvSpPr>
          <p:spPr bwMode="auto">
            <a:xfrm>
              <a:off x="4842" y="3289"/>
              <a:ext cx="546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3200" b="1" i="1" kern="0" dirty="0" err="1">
                  <a:solidFill>
                    <a:srgbClr val="000000"/>
                  </a:solidFill>
                  <a:latin typeface="Book Antiqua" pitchFamily="18" charset="0"/>
                </a:rPr>
                <a:t>v</a:t>
              </a:r>
              <a:r>
                <a:rPr lang="en-US" altLang="zh-CN" sz="3200" b="1" baseline="-20000" dirty="0" err="1">
                  <a:ea typeface="楷体_GB2312" pitchFamily="49" charset="-122"/>
                </a:rPr>
                <a:t>o</a:t>
              </a:r>
              <a:endParaRPr lang="en-US" altLang="zh-CN" sz="3200" b="1" baseline="-20000" dirty="0">
                <a:ea typeface="楷体_GB2312" pitchFamily="49" charset="-122"/>
              </a:endParaRPr>
            </a:p>
          </p:txBody>
        </p:sp>
      </p:grpSp>
      <p:grpSp>
        <p:nvGrpSpPr>
          <p:cNvPr id="4" name="Group 33"/>
          <p:cNvGrpSpPr>
            <a:grpSpLocks/>
          </p:cNvGrpSpPr>
          <p:nvPr/>
        </p:nvGrpSpPr>
        <p:grpSpPr bwMode="auto">
          <a:xfrm>
            <a:off x="3779838" y="1016000"/>
            <a:ext cx="628650" cy="628650"/>
            <a:chOff x="912" y="1764"/>
            <a:chExt cx="396" cy="396"/>
          </a:xfrm>
        </p:grpSpPr>
        <p:sp>
          <p:nvSpPr>
            <p:cNvPr id="9237" name="Line 34"/>
            <p:cNvSpPr>
              <a:spLocks noChangeShapeType="1"/>
            </p:cNvSpPr>
            <p:nvPr/>
          </p:nvSpPr>
          <p:spPr bwMode="auto">
            <a:xfrm>
              <a:off x="912" y="2160"/>
              <a:ext cx="39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238" name="Text Box 35"/>
            <p:cNvSpPr txBox="1">
              <a:spLocks noChangeArrowheads="1"/>
            </p:cNvSpPr>
            <p:nvPr/>
          </p:nvSpPr>
          <p:spPr bwMode="auto">
            <a:xfrm>
              <a:off x="960" y="1764"/>
              <a:ext cx="348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 i="1">
                  <a:ea typeface="楷体_GB2312" pitchFamily="49" charset="-122"/>
                </a:rPr>
                <a:t>i</a:t>
              </a:r>
              <a:r>
                <a:rPr lang="en-US" altLang="zh-CN" sz="3200" b="1" baseline="-20000">
                  <a:ea typeface="楷体_GB2312" pitchFamily="49" charset="-122"/>
                </a:rPr>
                <a:t>i</a:t>
              </a:r>
            </a:p>
          </p:txBody>
        </p:sp>
      </p:grpSp>
      <p:grpSp>
        <p:nvGrpSpPr>
          <p:cNvPr id="5" name="Group 49"/>
          <p:cNvGrpSpPr>
            <a:grpSpLocks/>
          </p:cNvGrpSpPr>
          <p:nvPr/>
        </p:nvGrpSpPr>
        <p:grpSpPr bwMode="auto">
          <a:xfrm>
            <a:off x="4500563" y="1881188"/>
            <a:ext cx="1117600" cy="792162"/>
            <a:chOff x="4558" y="1207"/>
            <a:chExt cx="704" cy="499"/>
          </a:xfrm>
        </p:grpSpPr>
        <p:sp>
          <p:nvSpPr>
            <p:cNvPr id="9230" name="Text Box 38"/>
            <p:cNvSpPr txBox="1">
              <a:spLocks noChangeArrowheads="1"/>
            </p:cNvSpPr>
            <p:nvPr/>
          </p:nvSpPr>
          <p:spPr bwMode="auto">
            <a:xfrm>
              <a:off x="4808" y="1306"/>
              <a:ext cx="454" cy="29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 i="1">
                  <a:solidFill>
                    <a:srgbClr val="000000"/>
                  </a:solidFill>
                  <a:latin typeface="Times New Roman" pitchFamily="18" charset="0"/>
                  <a:ea typeface="华康简宋"/>
                  <a:cs typeface="华康简宋"/>
                </a:rPr>
                <a:t>r</a:t>
              </a:r>
              <a:r>
                <a:rPr kumimoji="1" lang="en-US" altLang="zh-CN" sz="2400" b="1" baseline="-30000">
                  <a:solidFill>
                    <a:srgbClr val="000000"/>
                  </a:solidFill>
                  <a:latin typeface="Times New Roman" pitchFamily="18" charset="0"/>
                  <a:ea typeface="华康简宋"/>
                  <a:cs typeface="华康简宋"/>
                </a:rPr>
                <a:t>i</a:t>
              </a:r>
              <a:endParaRPr lang="en-US" altLang="zh-CN" sz="2400" b="1" baseline="-25000">
                <a:ea typeface="楷体_GB2312" pitchFamily="49" charset="-122"/>
              </a:endParaRPr>
            </a:p>
          </p:txBody>
        </p:sp>
        <p:grpSp>
          <p:nvGrpSpPr>
            <p:cNvPr id="9231" name="Group 46"/>
            <p:cNvGrpSpPr>
              <a:grpSpLocks/>
            </p:cNvGrpSpPr>
            <p:nvPr/>
          </p:nvGrpSpPr>
          <p:grpSpPr bwMode="auto">
            <a:xfrm>
              <a:off x="4558" y="1207"/>
              <a:ext cx="294" cy="499"/>
              <a:chOff x="2835" y="1162"/>
              <a:chExt cx="294" cy="499"/>
            </a:xfrm>
          </p:grpSpPr>
          <p:sp>
            <p:nvSpPr>
              <p:cNvPr id="9232" name="Rectangle 36"/>
              <p:cNvSpPr>
                <a:spLocks noChangeArrowheads="1"/>
              </p:cNvSpPr>
              <p:nvPr/>
            </p:nvSpPr>
            <p:spPr bwMode="auto">
              <a:xfrm rot="5400000">
                <a:off x="2925" y="1344"/>
                <a:ext cx="295" cy="113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233" name="Line 37"/>
              <p:cNvSpPr>
                <a:spLocks noChangeShapeType="1"/>
              </p:cNvSpPr>
              <p:nvPr/>
            </p:nvSpPr>
            <p:spPr bwMode="auto">
              <a:xfrm>
                <a:off x="2835" y="1661"/>
                <a:ext cx="2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234" name="Line 39"/>
              <p:cNvSpPr>
                <a:spLocks noChangeShapeType="1"/>
              </p:cNvSpPr>
              <p:nvPr/>
            </p:nvSpPr>
            <p:spPr bwMode="auto">
              <a:xfrm>
                <a:off x="2835" y="1162"/>
                <a:ext cx="2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235" name="Line 40"/>
              <p:cNvSpPr>
                <a:spLocks noChangeShapeType="1"/>
              </p:cNvSpPr>
              <p:nvPr/>
            </p:nvSpPr>
            <p:spPr bwMode="auto">
              <a:xfrm flipH="1">
                <a:off x="3062" y="1162"/>
                <a:ext cx="0" cy="9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236" name="Line 45"/>
              <p:cNvSpPr>
                <a:spLocks noChangeShapeType="1"/>
              </p:cNvSpPr>
              <p:nvPr/>
            </p:nvSpPr>
            <p:spPr bwMode="auto">
              <a:xfrm flipH="1">
                <a:off x="3062" y="1570"/>
                <a:ext cx="0" cy="9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87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87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287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87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328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328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287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287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328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328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500"/>
                                        <p:tgtEl>
                                          <p:spTgt spid="328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708" grpId="0" autoUpdateAnimBg="0"/>
      <p:bldP spid="328709" grpId="0" animBg="1" autoUpdateAnimBg="0"/>
      <p:bldP spid="328711" grpId="0" animBg="1" autoUpdateAnimBg="0"/>
      <p:bldP spid="328713" grpId="0"/>
      <p:bldP spid="3287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11188" y="981075"/>
            <a:ext cx="7772400" cy="719138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2.3  </a:t>
            </a:r>
            <a:r>
              <a:rPr lang="zh-CN" altLang="en-US" dirty="0"/>
              <a:t>基本线性运放电路</a:t>
            </a:r>
          </a:p>
        </p:txBody>
      </p:sp>
      <p:sp>
        <p:nvSpPr>
          <p:cNvPr id="62467" name="副标题 6"/>
          <p:cNvSpPr>
            <a:spLocks noGrp="1"/>
          </p:cNvSpPr>
          <p:nvPr>
            <p:ph type="subTitle" idx="1"/>
          </p:nvPr>
        </p:nvSpPr>
        <p:spPr>
          <a:xfrm>
            <a:off x="1371600" y="1989138"/>
            <a:ext cx="6400800" cy="3649662"/>
          </a:xfrm>
        </p:spPr>
        <p:txBody>
          <a:bodyPr/>
          <a:lstStyle/>
          <a:p>
            <a:pPr eaLnBrk="1" hangingPunct="1"/>
            <a:endParaRPr lang="en-US" altLang="zh-CN" smtClean="0"/>
          </a:p>
          <a:p>
            <a:pPr eaLnBrk="1" hangingPunct="1"/>
            <a:r>
              <a:rPr lang="en-US" altLang="zh-CN" smtClean="0"/>
              <a:t>2.3.1   </a:t>
            </a:r>
            <a:r>
              <a:rPr lang="zh-CN" altLang="en-US" smtClean="0"/>
              <a:t>同相放大电路</a:t>
            </a:r>
          </a:p>
          <a:p>
            <a:pPr eaLnBrk="1" hangingPunct="1"/>
            <a:r>
              <a:rPr lang="en-US" altLang="zh-CN" smtClean="0"/>
              <a:t>2.3.2   </a:t>
            </a:r>
            <a:r>
              <a:rPr lang="zh-CN" altLang="en-US" smtClean="0"/>
              <a:t>反相放大电路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1" name="Text Box 2"/>
          <p:cNvSpPr txBox="1">
            <a:spLocks noChangeArrowheads="1"/>
          </p:cNvSpPr>
          <p:nvPr/>
        </p:nvSpPr>
        <p:spPr bwMode="auto">
          <a:xfrm>
            <a:off x="1042988" y="260350"/>
            <a:ext cx="7416800" cy="58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3200" b="1">
                <a:solidFill>
                  <a:srgbClr val="FF0000"/>
                </a:solidFill>
                <a:ea typeface="楷体_GB2312" pitchFamily="49" charset="-122"/>
              </a:rPr>
              <a:t>放大电路中的负反馈</a:t>
            </a:r>
            <a:endParaRPr lang="zh-CN" altLang="en-US" sz="2800" b="1">
              <a:solidFill>
                <a:schemeClr val="accent2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73059" name="Text Box 3"/>
          <p:cNvSpPr txBox="1">
            <a:spLocks noChangeArrowheads="1"/>
          </p:cNvSpPr>
          <p:nvPr/>
        </p:nvSpPr>
        <p:spPr bwMode="auto">
          <a:xfrm>
            <a:off x="0" y="2852738"/>
            <a:ext cx="8915400" cy="111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indent="666750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>
                <a:ea typeface="楷体_GB2312" pitchFamily="49" charset="-122"/>
              </a:rPr>
              <a:t>放大电路输出量（电压或电流）的一部分或者全部通过反馈电路送回到输入端，就称为</a:t>
            </a:r>
            <a:r>
              <a:rPr lang="zh-CN" altLang="en-US" sz="2800" b="1">
                <a:solidFill>
                  <a:srgbClr val="FF3300"/>
                </a:solidFill>
                <a:ea typeface="楷体_GB2312" pitchFamily="49" charset="-122"/>
              </a:rPr>
              <a:t>反馈</a:t>
            </a:r>
            <a:endParaRPr lang="zh-CN" altLang="en-US" sz="2800" b="1">
              <a:solidFill>
                <a:schemeClr val="accent1"/>
              </a:solidFill>
              <a:ea typeface="楷体_GB2312" pitchFamily="49" charset="-122"/>
            </a:endParaRPr>
          </a:p>
        </p:txBody>
      </p:sp>
      <p:sp>
        <p:nvSpPr>
          <p:cNvPr id="173131" name="Rectangle 75"/>
          <p:cNvSpPr>
            <a:spLocks noChangeArrowheads="1"/>
          </p:cNvSpPr>
          <p:nvPr/>
        </p:nvSpPr>
        <p:spPr bwMode="auto">
          <a:xfrm>
            <a:off x="323850" y="981075"/>
            <a:ext cx="3048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>
                <a:ea typeface="楷体_GB2312" pitchFamily="49" charset="-122"/>
              </a:rPr>
              <a:t>反馈基本概念</a:t>
            </a:r>
          </a:p>
        </p:txBody>
      </p:sp>
      <p:sp>
        <p:nvSpPr>
          <p:cNvPr id="10254" name="Rectangle 43"/>
          <p:cNvSpPr>
            <a:spLocks noChangeArrowheads="1"/>
          </p:cNvSpPr>
          <p:nvPr/>
        </p:nvSpPr>
        <p:spPr bwMode="auto">
          <a:xfrm>
            <a:off x="1700213" y="5322888"/>
            <a:ext cx="1587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endParaRPr lang="zh-CN" altLang="zh-CN"/>
          </a:p>
        </p:txBody>
      </p:sp>
      <p:grpSp>
        <p:nvGrpSpPr>
          <p:cNvPr id="2" name="Group 134"/>
          <p:cNvGrpSpPr>
            <a:grpSpLocks/>
          </p:cNvGrpSpPr>
          <p:nvPr/>
        </p:nvGrpSpPr>
        <p:grpSpPr bwMode="auto">
          <a:xfrm>
            <a:off x="2843213" y="3933825"/>
            <a:ext cx="5730875" cy="2606675"/>
            <a:chOff x="1791" y="2364"/>
            <a:chExt cx="3610" cy="1642"/>
          </a:xfrm>
        </p:grpSpPr>
        <p:sp>
          <p:nvSpPr>
            <p:cNvPr id="10262" name="Rectangle 6"/>
            <p:cNvSpPr>
              <a:spLocks noChangeArrowheads="1"/>
            </p:cNvSpPr>
            <p:nvPr/>
          </p:nvSpPr>
          <p:spPr bwMode="auto">
            <a:xfrm>
              <a:off x="3277" y="2602"/>
              <a:ext cx="1032" cy="46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r>
                <a:rPr lang="zh-CN" altLang="en-US" sz="2000" b="1">
                  <a:solidFill>
                    <a:schemeClr val="tx2"/>
                  </a:solidFill>
                  <a:ea typeface="楷体_GB2312" pitchFamily="49" charset="-122"/>
                </a:rPr>
                <a:t>基本放大</a:t>
              </a:r>
            </a:p>
            <a:p>
              <a:r>
                <a:rPr lang="zh-CN" altLang="en-US" sz="2000" b="1">
                  <a:solidFill>
                    <a:schemeClr val="tx2"/>
                  </a:solidFill>
                  <a:ea typeface="楷体_GB2312" pitchFamily="49" charset="-122"/>
                </a:rPr>
                <a:t>电路</a:t>
              </a:r>
              <a:endParaRPr lang="zh-CN" altLang="en-US" sz="3200" b="1">
                <a:solidFill>
                  <a:schemeClr val="tx2"/>
                </a:solidFill>
                <a:ea typeface="楷体_GB2312" pitchFamily="49" charset="-122"/>
              </a:endParaRPr>
            </a:p>
          </p:txBody>
        </p:sp>
        <p:sp>
          <p:nvSpPr>
            <p:cNvPr id="10263" name="Line 7"/>
            <p:cNvSpPr>
              <a:spLocks noChangeShapeType="1"/>
            </p:cNvSpPr>
            <p:nvPr/>
          </p:nvSpPr>
          <p:spPr bwMode="auto">
            <a:xfrm>
              <a:off x="2689" y="2836"/>
              <a:ext cx="576" cy="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264" name="Line 8"/>
            <p:cNvSpPr>
              <a:spLocks noChangeShapeType="1"/>
            </p:cNvSpPr>
            <p:nvPr/>
          </p:nvSpPr>
          <p:spPr bwMode="auto">
            <a:xfrm flipV="1">
              <a:off x="4309" y="2836"/>
              <a:ext cx="1092" cy="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265" name="Oval 11"/>
            <p:cNvSpPr>
              <a:spLocks noChangeArrowheads="1"/>
            </p:cNvSpPr>
            <p:nvPr/>
          </p:nvSpPr>
          <p:spPr bwMode="auto">
            <a:xfrm>
              <a:off x="4805" y="2814"/>
              <a:ext cx="48" cy="48"/>
            </a:xfrm>
            <a:prstGeom prst="ellipse">
              <a:avLst/>
            </a:prstGeom>
            <a:solidFill>
              <a:schemeClr val="tx2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266" name="Line 12"/>
            <p:cNvSpPr>
              <a:spLocks noChangeShapeType="1"/>
            </p:cNvSpPr>
            <p:nvPr/>
          </p:nvSpPr>
          <p:spPr bwMode="auto">
            <a:xfrm>
              <a:off x="1791" y="2848"/>
              <a:ext cx="5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267" name="Rectangle 20"/>
            <p:cNvSpPr>
              <a:spLocks noChangeArrowheads="1"/>
            </p:cNvSpPr>
            <p:nvPr/>
          </p:nvSpPr>
          <p:spPr bwMode="auto">
            <a:xfrm>
              <a:off x="3292" y="3540"/>
              <a:ext cx="1032" cy="46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r>
                <a:rPr lang="zh-CN" altLang="en-US" sz="2000" b="1">
                  <a:ea typeface="楷体_GB2312" pitchFamily="49" charset="-122"/>
                </a:rPr>
                <a:t>反馈网络</a:t>
              </a:r>
            </a:p>
            <a:p>
              <a:pPr algn="ctr"/>
              <a:r>
                <a:rPr lang="zh-CN" altLang="en-US" sz="2000" b="1">
                  <a:solidFill>
                    <a:schemeClr val="tx2"/>
                  </a:solidFill>
                  <a:ea typeface="楷体_GB2312" pitchFamily="49" charset="-122"/>
                </a:rPr>
                <a:t> </a:t>
              </a:r>
              <a:endParaRPr lang="zh-CN" altLang="en-US" sz="3200" b="1">
                <a:solidFill>
                  <a:schemeClr val="tx2"/>
                </a:solidFill>
                <a:ea typeface="楷体_GB2312" pitchFamily="49" charset="-122"/>
              </a:endParaRPr>
            </a:p>
          </p:txBody>
        </p:sp>
        <p:sp>
          <p:nvSpPr>
            <p:cNvPr id="10268" name="Line 21"/>
            <p:cNvSpPr>
              <a:spLocks noChangeShapeType="1"/>
            </p:cNvSpPr>
            <p:nvPr/>
          </p:nvSpPr>
          <p:spPr bwMode="auto">
            <a:xfrm>
              <a:off x="2475" y="3774"/>
              <a:ext cx="80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269" name="Line 22"/>
            <p:cNvSpPr>
              <a:spLocks noChangeShapeType="1"/>
            </p:cNvSpPr>
            <p:nvPr/>
          </p:nvSpPr>
          <p:spPr bwMode="auto">
            <a:xfrm flipV="1">
              <a:off x="4335" y="3780"/>
              <a:ext cx="49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270" name="Line 25"/>
            <p:cNvSpPr>
              <a:spLocks noChangeShapeType="1"/>
            </p:cNvSpPr>
            <p:nvPr/>
          </p:nvSpPr>
          <p:spPr bwMode="auto">
            <a:xfrm flipV="1">
              <a:off x="4828" y="2820"/>
              <a:ext cx="0" cy="97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0271" name="Group 26"/>
            <p:cNvGrpSpPr>
              <a:grpSpLocks/>
            </p:cNvGrpSpPr>
            <p:nvPr/>
          </p:nvGrpSpPr>
          <p:grpSpPr bwMode="auto">
            <a:xfrm>
              <a:off x="2272" y="2364"/>
              <a:ext cx="420" cy="826"/>
              <a:chOff x="1392" y="3024"/>
              <a:chExt cx="420" cy="826"/>
            </a:xfrm>
          </p:grpSpPr>
          <p:sp>
            <p:nvSpPr>
              <p:cNvPr id="10275" name="Oval 27"/>
              <p:cNvSpPr>
                <a:spLocks noChangeArrowheads="1"/>
              </p:cNvSpPr>
              <p:nvPr/>
            </p:nvSpPr>
            <p:spPr bwMode="auto">
              <a:xfrm>
                <a:off x="1440" y="3336"/>
                <a:ext cx="372" cy="372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276" name="Text Box 28"/>
              <p:cNvSpPr txBox="1">
                <a:spLocks noChangeArrowheads="1"/>
              </p:cNvSpPr>
              <p:nvPr/>
            </p:nvSpPr>
            <p:spPr bwMode="auto">
              <a:xfrm>
                <a:off x="1392" y="3024"/>
                <a:ext cx="396" cy="826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8000">
                    <a:ea typeface="楷体_GB2312" pitchFamily="49" charset="-122"/>
                    <a:sym typeface="Symbol" pitchFamily="18" charset="2"/>
                  </a:rPr>
                  <a:t></a:t>
                </a:r>
                <a:endParaRPr lang="en-US" altLang="zh-CN" sz="8000" b="1">
                  <a:ea typeface="楷体_GB2312" pitchFamily="49" charset="-122"/>
                </a:endParaRPr>
              </a:p>
            </p:txBody>
          </p:sp>
        </p:grpSp>
        <p:sp>
          <p:nvSpPr>
            <p:cNvPr id="10272" name="Line 29"/>
            <p:cNvSpPr>
              <a:spLocks noChangeShapeType="1"/>
            </p:cNvSpPr>
            <p:nvPr/>
          </p:nvSpPr>
          <p:spPr bwMode="auto">
            <a:xfrm>
              <a:off x="2488" y="3060"/>
              <a:ext cx="0" cy="71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273" name="Text Box 30"/>
            <p:cNvSpPr txBox="1">
              <a:spLocks noChangeArrowheads="1"/>
            </p:cNvSpPr>
            <p:nvPr/>
          </p:nvSpPr>
          <p:spPr bwMode="auto">
            <a:xfrm>
              <a:off x="2092" y="2484"/>
              <a:ext cx="588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>
                  <a:solidFill>
                    <a:srgbClr val="FF3300"/>
                  </a:solidFill>
                  <a:ea typeface="楷体_GB2312" pitchFamily="49" charset="-122"/>
                </a:rPr>
                <a:t>+</a:t>
              </a:r>
            </a:p>
          </p:txBody>
        </p:sp>
        <p:sp>
          <p:nvSpPr>
            <p:cNvPr id="10274" name="Text Box 31"/>
            <p:cNvSpPr txBox="1">
              <a:spLocks noChangeArrowheads="1"/>
            </p:cNvSpPr>
            <p:nvPr/>
          </p:nvSpPr>
          <p:spPr bwMode="auto">
            <a:xfrm>
              <a:off x="2236" y="2964"/>
              <a:ext cx="588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>
                  <a:solidFill>
                    <a:srgbClr val="FF3300"/>
                  </a:solidFill>
                  <a:ea typeface="楷体_GB2312" pitchFamily="49" charset="-122"/>
                </a:rPr>
                <a:t>–</a:t>
              </a:r>
            </a:p>
          </p:txBody>
        </p:sp>
        <p:graphicFrame>
          <p:nvGraphicFramePr>
            <p:cNvPr id="10245" name="Object 5"/>
            <p:cNvGraphicFramePr>
              <a:graphicFrameLocks noChangeAspect="1"/>
            </p:cNvGraphicFramePr>
            <p:nvPr/>
          </p:nvGraphicFramePr>
          <p:xfrm>
            <a:off x="1806" y="2475"/>
            <a:ext cx="257" cy="359"/>
          </p:xfrm>
          <a:graphic>
            <a:graphicData uri="http://schemas.openxmlformats.org/presentationml/2006/ole">
              <p:oleObj spid="_x0000_s10260" name="Equation" r:id="rId4" imgW="583947" imgH="799753" progId="Equation.DSMT4">
                <p:embed/>
              </p:oleObj>
            </a:graphicData>
          </a:graphic>
        </p:graphicFrame>
        <p:graphicFrame>
          <p:nvGraphicFramePr>
            <p:cNvPr id="10246" name="Object 6"/>
            <p:cNvGraphicFramePr>
              <a:graphicFrameLocks noChangeAspect="1"/>
            </p:cNvGraphicFramePr>
            <p:nvPr/>
          </p:nvGraphicFramePr>
          <p:xfrm>
            <a:off x="2506" y="3240"/>
            <a:ext cx="280" cy="357"/>
          </p:xfrm>
          <a:graphic>
            <a:graphicData uri="http://schemas.openxmlformats.org/presentationml/2006/ole">
              <p:oleObj spid="_x0000_s10261" name="Equation" r:id="rId5" imgW="634725" imgH="799753" progId="Equation.DSMT4">
                <p:embed/>
              </p:oleObj>
            </a:graphicData>
          </a:graphic>
        </p:graphicFrame>
        <p:graphicFrame>
          <p:nvGraphicFramePr>
            <p:cNvPr id="10247" name="Object 7"/>
            <p:cNvGraphicFramePr>
              <a:graphicFrameLocks noChangeAspect="1"/>
            </p:cNvGraphicFramePr>
            <p:nvPr/>
          </p:nvGraphicFramePr>
          <p:xfrm>
            <a:off x="2804" y="2472"/>
            <a:ext cx="291" cy="359"/>
          </p:xfrm>
          <a:graphic>
            <a:graphicData uri="http://schemas.openxmlformats.org/presentationml/2006/ole">
              <p:oleObj spid="_x0000_s10262" name="Equation" r:id="rId6" imgW="660113" imgH="799753" progId="Equation.DSMT4">
                <p:embed/>
              </p:oleObj>
            </a:graphicData>
          </a:graphic>
        </p:graphicFrame>
        <p:graphicFrame>
          <p:nvGraphicFramePr>
            <p:cNvPr id="10248" name="Object 8"/>
            <p:cNvGraphicFramePr>
              <a:graphicFrameLocks noChangeAspect="1"/>
            </p:cNvGraphicFramePr>
            <p:nvPr/>
          </p:nvGraphicFramePr>
          <p:xfrm>
            <a:off x="4978" y="2473"/>
            <a:ext cx="285" cy="358"/>
          </p:xfrm>
          <a:graphic>
            <a:graphicData uri="http://schemas.openxmlformats.org/presentationml/2006/ole">
              <p:oleObj spid="_x0000_s10263" name="Equation" r:id="rId7" imgW="647700" imgH="800100" progId="Equation.DSMT4">
                <p:embed/>
              </p:oleObj>
            </a:graphicData>
          </a:graphic>
        </p:graphicFrame>
        <p:graphicFrame>
          <p:nvGraphicFramePr>
            <p:cNvPr id="10249" name="Object 9"/>
            <p:cNvGraphicFramePr>
              <a:graphicFrameLocks noChangeAspect="1"/>
            </p:cNvGraphicFramePr>
            <p:nvPr/>
          </p:nvGraphicFramePr>
          <p:xfrm>
            <a:off x="4082" y="3612"/>
            <a:ext cx="157" cy="280"/>
          </p:xfrm>
          <a:graphic>
            <a:graphicData uri="http://schemas.openxmlformats.org/presentationml/2006/ole">
              <p:oleObj spid="_x0000_s10264" name="Equation" r:id="rId8" imgW="355446" imgH="622030" progId="Equation.DSMT4">
                <p:embed/>
              </p:oleObj>
            </a:graphicData>
          </a:graphic>
        </p:graphicFrame>
        <p:graphicFrame>
          <p:nvGraphicFramePr>
            <p:cNvPr id="10250" name="Object 10"/>
            <p:cNvGraphicFramePr>
              <a:graphicFrameLocks noChangeAspect="1"/>
            </p:cNvGraphicFramePr>
            <p:nvPr/>
          </p:nvGraphicFramePr>
          <p:xfrm>
            <a:off x="4059" y="2727"/>
            <a:ext cx="146" cy="278"/>
          </p:xfrm>
          <a:graphic>
            <a:graphicData uri="http://schemas.openxmlformats.org/presentationml/2006/ole">
              <p:oleObj spid="_x0000_s10265" name="Equation" r:id="rId9" imgW="330057" imgH="622030" progId="Equation.DSMT4">
                <p:embed/>
              </p:oleObj>
            </a:graphicData>
          </a:graphic>
        </p:graphicFrame>
      </p:grpSp>
      <p:sp>
        <p:nvSpPr>
          <p:cNvPr id="173152" name="Text Box 96"/>
          <p:cNvSpPr txBox="1">
            <a:spLocks noChangeArrowheads="1"/>
          </p:cNvSpPr>
          <p:nvPr/>
        </p:nvSpPr>
        <p:spPr bwMode="auto">
          <a:xfrm>
            <a:off x="0" y="1844675"/>
            <a:ext cx="327660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indent="666750"/>
            <a:r>
              <a:rPr lang="zh-CN" altLang="en-US" sz="2800" b="1">
                <a:solidFill>
                  <a:schemeClr val="accent2"/>
                </a:solidFill>
                <a:ea typeface="楷体_GB2312" pitchFamily="49" charset="-122"/>
              </a:rPr>
              <a:t>开环放大电路</a:t>
            </a:r>
          </a:p>
        </p:txBody>
      </p:sp>
      <p:sp>
        <p:nvSpPr>
          <p:cNvPr id="173182" name="Text Box 126"/>
          <p:cNvSpPr txBox="1">
            <a:spLocks noChangeArrowheads="1"/>
          </p:cNvSpPr>
          <p:nvPr/>
        </p:nvSpPr>
        <p:spPr bwMode="auto">
          <a:xfrm>
            <a:off x="-288925" y="4652963"/>
            <a:ext cx="3276600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indent="666750"/>
            <a:r>
              <a:rPr lang="zh-CN" altLang="en-US" sz="2800" b="1">
                <a:solidFill>
                  <a:schemeClr val="accent2"/>
                </a:solidFill>
                <a:ea typeface="楷体_GB2312" pitchFamily="49" charset="-122"/>
              </a:rPr>
              <a:t>闭环放大电路</a:t>
            </a:r>
          </a:p>
        </p:txBody>
      </p:sp>
      <p:grpSp>
        <p:nvGrpSpPr>
          <p:cNvPr id="4" name="Group 136"/>
          <p:cNvGrpSpPr>
            <a:grpSpLocks/>
          </p:cNvGrpSpPr>
          <p:nvPr/>
        </p:nvGrpSpPr>
        <p:grpSpPr bwMode="auto">
          <a:xfrm>
            <a:off x="3311525" y="1628775"/>
            <a:ext cx="4767263" cy="739775"/>
            <a:chOff x="2086" y="1094"/>
            <a:chExt cx="3003" cy="466"/>
          </a:xfrm>
        </p:grpSpPr>
        <p:sp>
          <p:nvSpPr>
            <p:cNvPr id="10259" name="Rectangle 128"/>
            <p:cNvSpPr>
              <a:spLocks noChangeArrowheads="1"/>
            </p:cNvSpPr>
            <p:nvPr/>
          </p:nvSpPr>
          <p:spPr bwMode="auto">
            <a:xfrm>
              <a:off x="2990" y="1094"/>
              <a:ext cx="1032" cy="46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r>
                <a:rPr lang="zh-CN" altLang="en-US" sz="2000" b="1">
                  <a:solidFill>
                    <a:schemeClr val="tx2"/>
                  </a:solidFill>
                  <a:ea typeface="楷体_GB2312" pitchFamily="49" charset="-122"/>
                </a:rPr>
                <a:t>基本放大</a:t>
              </a:r>
            </a:p>
            <a:p>
              <a:r>
                <a:rPr lang="zh-CN" altLang="en-US" sz="2000" b="1">
                  <a:solidFill>
                    <a:schemeClr val="tx2"/>
                  </a:solidFill>
                  <a:ea typeface="楷体_GB2312" pitchFamily="49" charset="-122"/>
                </a:rPr>
                <a:t>电路</a:t>
              </a:r>
              <a:endParaRPr lang="zh-CN" altLang="en-US" sz="3200" b="1">
                <a:solidFill>
                  <a:schemeClr val="tx2"/>
                </a:solidFill>
                <a:ea typeface="楷体_GB2312" pitchFamily="49" charset="-122"/>
              </a:endParaRPr>
            </a:p>
          </p:txBody>
        </p:sp>
        <p:sp>
          <p:nvSpPr>
            <p:cNvPr id="10260" name="Line 129"/>
            <p:cNvSpPr>
              <a:spLocks noChangeShapeType="1"/>
            </p:cNvSpPr>
            <p:nvPr/>
          </p:nvSpPr>
          <p:spPr bwMode="auto">
            <a:xfrm>
              <a:off x="2402" y="1328"/>
              <a:ext cx="576" cy="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261" name="Line 130"/>
            <p:cNvSpPr>
              <a:spLocks noChangeShapeType="1"/>
            </p:cNvSpPr>
            <p:nvPr/>
          </p:nvSpPr>
          <p:spPr bwMode="auto">
            <a:xfrm flipV="1">
              <a:off x="3991" y="1344"/>
              <a:ext cx="74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10242" name="Object 2"/>
            <p:cNvGraphicFramePr>
              <a:graphicFrameLocks noChangeAspect="1"/>
            </p:cNvGraphicFramePr>
            <p:nvPr/>
          </p:nvGraphicFramePr>
          <p:xfrm>
            <a:off x="2086" y="1143"/>
            <a:ext cx="258" cy="359"/>
          </p:xfrm>
          <a:graphic>
            <a:graphicData uri="http://schemas.openxmlformats.org/presentationml/2006/ole">
              <p:oleObj spid="_x0000_s10266" name="Equation" r:id="rId10" imgW="583947" imgH="799753" progId="Equation.DSMT4">
                <p:embed/>
              </p:oleObj>
            </a:graphicData>
          </a:graphic>
        </p:graphicFrame>
        <p:graphicFrame>
          <p:nvGraphicFramePr>
            <p:cNvPr id="10243" name="Object 3"/>
            <p:cNvGraphicFramePr>
              <a:graphicFrameLocks noChangeAspect="1"/>
            </p:cNvGraphicFramePr>
            <p:nvPr/>
          </p:nvGraphicFramePr>
          <p:xfrm>
            <a:off x="4804" y="1146"/>
            <a:ext cx="285" cy="358"/>
          </p:xfrm>
          <a:graphic>
            <a:graphicData uri="http://schemas.openxmlformats.org/presentationml/2006/ole">
              <p:oleObj spid="_x0000_s10267" name="Equation" r:id="rId11" imgW="647700" imgH="800100" progId="Equation.DSMT4">
                <p:embed/>
              </p:oleObj>
            </a:graphicData>
          </a:graphic>
        </p:graphicFrame>
        <p:graphicFrame>
          <p:nvGraphicFramePr>
            <p:cNvPr id="10244" name="Object 4"/>
            <p:cNvGraphicFramePr>
              <a:graphicFrameLocks noChangeAspect="1"/>
            </p:cNvGraphicFramePr>
            <p:nvPr/>
          </p:nvGraphicFramePr>
          <p:xfrm>
            <a:off x="3742" y="1207"/>
            <a:ext cx="146" cy="279"/>
          </p:xfrm>
          <a:graphic>
            <a:graphicData uri="http://schemas.openxmlformats.org/presentationml/2006/ole">
              <p:oleObj spid="_x0000_s10268" name="Equation" r:id="rId12" imgW="330057" imgH="622030" progId="Equation.DSMT4">
                <p:embed/>
              </p:oleObj>
            </a:graphicData>
          </a:graphic>
        </p:graphicFrame>
      </p:grp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3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3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73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73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59" grpId="0"/>
      <p:bldP spid="173131" grpId="0"/>
      <p:bldP spid="173152" grpId="0"/>
      <p:bldP spid="17318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901" name="Rectangle 5"/>
          <p:cNvSpPr>
            <a:spLocks noChangeArrowheads="1"/>
          </p:cNvSpPr>
          <p:nvPr/>
        </p:nvSpPr>
        <p:spPr bwMode="auto">
          <a:xfrm>
            <a:off x="576263" y="2781300"/>
            <a:ext cx="748823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>
                <a:ea typeface="楷体_GB2312" pitchFamily="49" charset="-122"/>
              </a:rPr>
              <a:t>若反馈信号削弱了净输入信号，就称为</a:t>
            </a:r>
            <a:r>
              <a:rPr lang="zh-CN" altLang="en-US" sz="2800" b="1">
                <a:solidFill>
                  <a:srgbClr val="FF0000"/>
                </a:solidFill>
                <a:ea typeface="楷体_GB2312" pitchFamily="49" charset="-122"/>
              </a:rPr>
              <a:t>负反馈</a:t>
            </a:r>
          </a:p>
        </p:txBody>
      </p:sp>
      <p:sp>
        <p:nvSpPr>
          <p:cNvPr id="336903" name="Text Box 7"/>
          <p:cNvSpPr txBox="1">
            <a:spLocks noChangeArrowheads="1"/>
          </p:cNvSpPr>
          <p:nvPr/>
        </p:nvSpPr>
        <p:spPr bwMode="auto">
          <a:xfrm>
            <a:off x="358775" y="4149725"/>
            <a:ext cx="4897438" cy="519113"/>
          </a:xfrm>
          <a:prstGeom prst="rect">
            <a:avLst/>
          </a:prstGeom>
          <a:solidFill>
            <a:srgbClr val="99FFCC"/>
          </a:solidFill>
          <a:ln w="3810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ea typeface="楷体_GB2312" pitchFamily="49" charset="-122"/>
              </a:rPr>
              <a:t>负反馈电路的三个环节：</a:t>
            </a:r>
          </a:p>
        </p:txBody>
      </p:sp>
      <p:sp>
        <p:nvSpPr>
          <p:cNvPr id="11277" name="Rectangle 8"/>
          <p:cNvSpPr>
            <a:spLocks noChangeArrowheads="1"/>
          </p:cNvSpPr>
          <p:nvPr/>
        </p:nvSpPr>
        <p:spPr bwMode="auto">
          <a:xfrm>
            <a:off x="1700213" y="5792788"/>
            <a:ext cx="1587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endParaRPr lang="zh-CN" altLang="zh-CN"/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0" y="4941888"/>
            <a:ext cx="2971800" cy="1447800"/>
            <a:chOff x="0" y="2928"/>
            <a:chExt cx="1872" cy="912"/>
          </a:xfrm>
        </p:grpSpPr>
        <p:sp>
          <p:nvSpPr>
            <p:cNvPr id="11302" name="AutoShape 10"/>
            <p:cNvSpPr>
              <a:spLocks noChangeArrowheads="1"/>
            </p:cNvSpPr>
            <p:nvPr/>
          </p:nvSpPr>
          <p:spPr bwMode="auto">
            <a:xfrm>
              <a:off x="0" y="2928"/>
              <a:ext cx="1872" cy="912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03" name="Text Box 11"/>
            <p:cNvSpPr txBox="1">
              <a:spLocks noChangeArrowheads="1"/>
            </p:cNvSpPr>
            <p:nvPr/>
          </p:nvSpPr>
          <p:spPr bwMode="auto">
            <a:xfrm>
              <a:off x="127" y="3139"/>
              <a:ext cx="616" cy="51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r>
                <a:rPr lang="zh-CN" altLang="en-US" b="1">
                  <a:ea typeface="楷体_GB2312" pitchFamily="49" charset="-122"/>
                </a:rPr>
                <a:t>放</a:t>
              </a:r>
            </a:p>
            <a:p>
              <a:r>
                <a:rPr lang="zh-CN" altLang="en-US" b="1">
                  <a:ea typeface="楷体_GB2312" pitchFamily="49" charset="-122"/>
                </a:rPr>
                <a:t>大</a:t>
              </a:r>
            </a:p>
          </p:txBody>
        </p:sp>
        <p:graphicFrame>
          <p:nvGraphicFramePr>
            <p:cNvPr id="11274" name="Object 10"/>
            <p:cNvGraphicFramePr>
              <a:graphicFrameLocks noChangeAspect="1"/>
            </p:cNvGraphicFramePr>
            <p:nvPr/>
          </p:nvGraphicFramePr>
          <p:xfrm>
            <a:off x="779" y="3026"/>
            <a:ext cx="749" cy="779"/>
          </p:xfrm>
          <a:graphic>
            <a:graphicData uri="http://schemas.openxmlformats.org/presentationml/2006/ole">
              <p:oleObj spid="_x0000_s11284" name="Equation" r:id="rId4" imgW="1676400" imgH="1739900" progId="Equation.DSMT4">
                <p:embed/>
              </p:oleObj>
            </a:graphicData>
          </a:graphic>
        </p:graphicFrame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3132138" y="4905375"/>
            <a:ext cx="2667000" cy="1447800"/>
            <a:chOff x="1968" y="2976"/>
            <a:chExt cx="1680" cy="912"/>
          </a:xfrm>
        </p:grpSpPr>
        <p:sp>
          <p:nvSpPr>
            <p:cNvPr id="11300" name="AutoShape 14"/>
            <p:cNvSpPr>
              <a:spLocks noChangeArrowheads="1"/>
            </p:cNvSpPr>
            <p:nvPr/>
          </p:nvSpPr>
          <p:spPr bwMode="auto">
            <a:xfrm>
              <a:off x="1968" y="2976"/>
              <a:ext cx="1680" cy="912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01" name="Text Box 15"/>
            <p:cNvSpPr txBox="1">
              <a:spLocks noChangeArrowheads="1"/>
            </p:cNvSpPr>
            <p:nvPr/>
          </p:nvSpPr>
          <p:spPr bwMode="auto">
            <a:xfrm>
              <a:off x="2047" y="3181"/>
              <a:ext cx="556" cy="51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r>
                <a:rPr lang="zh-CN" altLang="en-US" b="1">
                  <a:ea typeface="楷体_GB2312" pitchFamily="49" charset="-122"/>
                </a:rPr>
                <a:t>反</a:t>
              </a:r>
            </a:p>
            <a:p>
              <a:r>
                <a:rPr lang="zh-CN" altLang="en-US" b="1">
                  <a:ea typeface="楷体_GB2312" pitchFamily="49" charset="-122"/>
                </a:rPr>
                <a:t>馈</a:t>
              </a:r>
            </a:p>
          </p:txBody>
        </p:sp>
        <p:graphicFrame>
          <p:nvGraphicFramePr>
            <p:cNvPr id="11273" name="Object 9"/>
            <p:cNvGraphicFramePr>
              <a:graphicFrameLocks noChangeAspect="1"/>
            </p:cNvGraphicFramePr>
            <p:nvPr/>
          </p:nvGraphicFramePr>
          <p:xfrm>
            <a:off x="2633" y="3078"/>
            <a:ext cx="755" cy="781"/>
          </p:xfrm>
          <a:graphic>
            <a:graphicData uri="http://schemas.openxmlformats.org/presentationml/2006/ole">
              <p:oleObj spid="_x0000_s11285" name="Equation" r:id="rId5" imgW="1689100" imgH="1739900" progId="Equation.DSMT4">
                <p:embed/>
              </p:oleObj>
            </a:graphicData>
          </a:graphic>
        </p:graphicFrame>
      </p:grpSp>
      <p:grpSp>
        <p:nvGrpSpPr>
          <p:cNvPr id="4" name="Group 39"/>
          <p:cNvGrpSpPr>
            <a:grpSpLocks/>
          </p:cNvGrpSpPr>
          <p:nvPr/>
        </p:nvGrpSpPr>
        <p:grpSpPr bwMode="auto">
          <a:xfrm>
            <a:off x="5903913" y="4941888"/>
            <a:ext cx="3048000" cy="1371600"/>
            <a:chOff x="3744" y="3024"/>
            <a:chExt cx="1920" cy="864"/>
          </a:xfrm>
        </p:grpSpPr>
        <p:sp>
          <p:nvSpPr>
            <p:cNvPr id="11298" name="AutoShape 40"/>
            <p:cNvSpPr>
              <a:spLocks noChangeArrowheads="1"/>
            </p:cNvSpPr>
            <p:nvPr/>
          </p:nvSpPr>
          <p:spPr bwMode="auto">
            <a:xfrm>
              <a:off x="3744" y="3024"/>
              <a:ext cx="1920" cy="864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99" name="Text Box 41"/>
            <p:cNvSpPr txBox="1">
              <a:spLocks noChangeArrowheads="1"/>
            </p:cNvSpPr>
            <p:nvPr/>
          </p:nvSpPr>
          <p:spPr bwMode="auto">
            <a:xfrm>
              <a:off x="3844" y="3226"/>
              <a:ext cx="556" cy="51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r>
                <a:rPr lang="zh-CN" altLang="en-US" b="1">
                  <a:ea typeface="楷体_GB2312" pitchFamily="49" charset="-122"/>
                </a:rPr>
                <a:t>迭</a:t>
              </a:r>
            </a:p>
            <a:p>
              <a:r>
                <a:rPr lang="zh-CN" altLang="en-US" b="1">
                  <a:ea typeface="楷体_GB2312" pitchFamily="49" charset="-122"/>
                </a:rPr>
                <a:t>加</a:t>
              </a:r>
            </a:p>
          </p:txBody>
        </p:sp>
        <p:graphicFrame>
          <p:nvGraphicFramePr>
            <p:cNvPr id="11272" name="Object 8"/>
            <p:cNvGraphicFramePr>
              <a:graphicFrameLocks noChangeAspect="1"/>
            </p:cNvGraphicFramePr>
            <p:nvPr/>
          </p:nvGraphicFramePr>
          <p:xfrm>
            <a:off x="4283" y="3289"/>
            <a:ext cx="1263" cy="358"/>
          </p:xfrm>
          <a:graphic>
            <a:graphicData uri="http://schemas.openxmlformats.org/presentationml/2006/ole">
              <p:oleObj spid="_x0000_s11286" name="Equation" r:id="rId6" imgW="2819400" imgH="800100" progId="Equation.DSMT4">
                <p:embed/>
              </p:oleObj>
            </a:graphicData>
          </a:graphic>
        </p:graphicFrame>
      </p:grpSp>
      <p:sp>
        <p:nvSpPr>
          <p:cNvPr id="336940" name="Rectangle 44"/>
          <p:cNvSpPr>
            <a:spLocks noChangeArrowheads="1"/>
          </p:cNvSpPr>
          <p:nvPr/>
        </p:nvSpPr>
        <p:spPr bwMode="auto">
          <a:xfrm>
            <a:off x="611188" y="3536950"/>
            <a:ext cx="75247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>
                <a:ea typeface="楷体_GB2312" pitchFamily="49" charset="-122"/>
              </a:rPr>
              <a:t>若反馈信号增强了净输入信号，就称为</a:t>
            </a:r>
            <a:r>
              <a:rPr lang="zh-CN" altLang="en-US" sz="2800" b="1">
                <a:solidFill>
                  <a:srgbClr val="FF0000"/>
                </a:solidFill>
                <a:ea typeface="楷体_GB2312" pitchFamily="49" charset="-122"/>
              </a:rPr>
              <a:t>正反馈</a:t>
            </a:r>
          </a:p>
        </p:txBody>
      </p:sp>
      <p:grpSp>
        <p:nvGrpSpPr>
          <p:cNvPr id="11282" name="Group 45"/>
          <p:cNvGrpSpPr>
            <a:grpSpLocks/>
          </p:cNvGrpSpPr>
          <p:nvPr/>
        </p:nvGrpSpPr>
        <p:grpSpPr bwMode="auto">
          <a:xfrm>
            <a:off x="1979613" y="0"/>
            <a:ext cx="5730875" cy="2606675"/>
            <a:chOff x="1791" y="2364"/>
            <a:chExt cx="3610" cy="1642"/>
          </a:xfrm>
        </p:grpSpPr>
        <p:sp>
          <p:nvSpPr>
            <p:cNvPr id="11283" name="Rectangle 46"/>
            <p:cNvSpPr>
              <a:spLocks noChangeArrowheads="1"/>
            </p:cNvSpPr>
            <p:nvPr/>
          </p:nvSpPr>
          <p:spPr bwMode="auto">
            <a:xfrm>
              <a:off x="3277" y="2602"/>
              <a:ext cx="1032" cy="46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r>
                <a:rPr lang="zh-CN" altLang="en-US" sz="2000" b="1">
                  <a:solidFill>
                    <a:schemeClr val="tx2"/>
                  </a:solidFill>
                  <a:ea typeface="楷体_GB2312" pitchFamily="49" charset="-122"/>
                </a:rPr>
                <a:t>基本放大</a:t>
              </a:r>
            </a:p>
            <a:p>
              <a:r>
                <a:rPr lang="zh-CN" altLang="en-US" sz="2000" b="1">
                  <a:solidFill>
                    <a:schemeClr val="tx2"/>
                  </a:solidFill>
                  <a:ea typeface="楷体_GB2312" pitchFamily="49" charset="-122"/>
                </a:rPr>
                <a:t>电路</a:t>
              </a:r>
              <a:endParaRPr lang="zh-CN" altLang="en-US" sz="3200" b="1">
                <a:solidFill>
                  <a:schemeClr val="tx2"/>
                </a:solidFill>
                <a:ea typeface="楷体_GB2312" pitchFamily="49" charset="-122"/>
              </a:endParaRPr>
            </a:p>
          </p:txBody>
        </p:sp>
        <p:sp>
          <p:nvSpPr>
            <p:cNvPr id="11284" name="Line 47"/>
            <p:cNvSpPr>
              <a:spLocks noChangeShapeType="1"/>
            </p:cNvSpPr>
            <p:nvPr/>
          </p:nvSpPr>
          <p:spPr bwMode="auto">
            <a:xfrm>
              <a:off x="2689" y="2836"/>
              <a:ext cx="576" cy="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285" name="Line 48"/>
            <p:cNvSpPr>
              <a:spLocks noChangeShapeType="1"/>
            </p:cNvSpPr>
            <p:nvPr/>
          </p:nvSpPr>
          <p:spPr bwMode="auto">
            <a:xfrm flipV="1">
              <a:off x="4309" y="2836"/>
              <a:ext cx="1092" cy="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286" name="Oval 49"/>
            <p:cNvSpPr>
              <a:spLocks noChangeArrowheads="1"/>
            </p:cNvSpPr>
            <p:nvPr/>
          </p:nvSpPr>
          <p:spPr bwMode="auto">
            <a:xfrm>
              <a:off x="4805" y="2814"/>
              <a:ext cx="48" cy="48"/>
            </a:xfrm>
            <a:prstGeom prst="ellipse">
              <a:avLst/>
            </a:prstGeom>
            <a:solidFill>
              <a:schemeClr val="tx2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287" name="Line 50"/>
            <p:cNvSpPr>
              <a:spLocks noChangeShapeType="1"/>
            </p:cNvSpPr>
            <p:nvPr/>
          </p:nvSpPr>
          <p:spPr bwMode="auto">
            <a:xfrm>
              <a:off x="1791" y="2848"/>
              <a:ext cx="5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288" name="Rectangle 51"/>
            <p:cNvSpPr>
              <a:spLocks noChangeArrowheads="1"/>
            </p:cNvSpPr>
            <p:nvPr/>
          </p:nvSpPr>
          <p:spPr bwMode="auto">
            <a:xfrm>
              <a:off x="3292" y="3540"/>
              <a:ext cx="1032" cy="46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r>
                <a:rPr lang="zh-CN" altLang="en-US" sz="2000" b="1">
                  <a:ea typeface="楷体_GB2312" pitchFamily="49" charset="-122"/>
                </a:rPr>
                <a:t>反馈网络</a:t>
              </a:r>
            </a:p>
            <a:p>
              <a:pPr algn="ctr"/>
              <a:r>
                <a:rPr lang="zh-CN" altLang="en-US" sz="2000" b="1">
                  <a:solidFill>
                    <a:schemeClr val="tx2"/>
                  </a:solidFill>
                  <a:ea typeface="楷体_GB2312" pitchFamily="49" charset="-122"/>
                </a:rPr>
                <a:t> </a:t>
              </a:r>
              <a:endParaRPr lang="zh-CN" altLang="en-US" sz="3200" b="1">
                <a:solidFill>
                  <a:schemeClr val="tx2"/>
                </a:solidFill>
                <a:ea typeface="楷体_GB2312" pitchFamily="49" charset="-122"/>
              </a:endParaRPr>
            </a:p>
          </p:txBody>
        </p:sp>
        <p:sp>
          <p:nvSpPr>
            <p:cNvPr id="11289" name="Line 52"/>
            <p:cNvSpPr>
              <a:spLocks noChangeShapeType="1"/>
            </p:cNvSpPr>
            <p:nvPr/>
          </p:nvSpPr>
          <p:spPr bwMode="auto">
            <a:xfrm>
              <a:off x="2475" y="3774"/>
              <a:ext cx="80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290" name="Line 53"/>
            <p:cNvSpPr>
              <a:spLocks noChangeShapeType="1"/>
            </p:cNvSpPr>
            <p:nvPr/>
          </p:nvSpPr>
          <p:spPr bwMode="auto">
            <a:xfrm flipV="1">
              <a:off x="4335" y="3780"/>
              <a:ext cx="49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291" name="Line 54"/>
            <p:cNvSpPr>
              <a:spLocks noChangeShapeType="1"/>
            </p:cNvSpPr>
            <p:nvPr/>
          </p:nvSpPr>
          <p:spPr bwMode="auto">
            <a:xfrm flipV="1">
              <a:off x="4828" y="2820"/>
              <a:ext cx="0" cy="97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1292" name="Group 55"/>
            <p:cNvGrpSpPr>
              <a:grpSpLocks/>
            </p:cNvGrpSpPr>
            <p:nvPr/>
          </p:nvGrpSpPr>
          <p:grpSpPr bwMode="auto">
            <a:xfrm>
              <a:off x="2272" y="2364"/>
              <a:ext cx="420" cy="826"/>
              <a:chOff x="1392" y="3024"/>
              <a:chExt cx="420" cy="826"/>
            </a:xfrm>
          </p:grpSpPr>
          <p:sp>
            <p:nvSpPr>
              <p:cNvPr id="11296" name="Oval 56"/>
              <p:cNvSpPr>
                <a:spLocks noChangeArrowheads="1"/>
              </p:cNvSpPr>
              <p:nvPr/>
            </p:nvSpPr>
            <p:spPr bwMode="auto">
              <a:xfrm>
                <a:off x="1440" y="3336"/>
                <a:ext cx="372" cy="372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297" name="Text Box 57"/>
              <p:cNvSpPr txBox="1">
                <a:spLocks noChangeArrowheads="1"/>
              </p:cNvSpPr>
              <p:nvPr/>
            </p:nvSpPr>
            <p:spPr bwMode="auto">
              <a:xfrm>
                <a:off x="1392" y="3024"/>
                <a:ext cx="396" cy="826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8000">
                    <a:ea typeface="楷体_GB2312" pitchFamily="49" charset="-122"/>
                    <a:sym typeface="Symbol" pitchFamily="18" charset="2"/>
                  </a:rPr>
                  <a:t></a:t>
                </a:r>
                <a:endParaRPr lang="en-US" altLang="zh-CN" sz="8000" b="1">
                  <a:ea typeface="楷体_GB2312" pitchFamily="49" charset="-122"/>
                </a:endParaRPr>
              </a:p>
            </p:txBody>
          </p:sp>
        </p:grpSp>
        <p:sp>
          <p:nvSpPr>
            <p:cNvPr id="11293" name="Line 58"/>
            <p:cNvSpPr>
              <a:spLocks noChangeShapeType="1"/>
            </p:cNvSpPr>
            <p:nvPr/>
          </p:nvSpPr>
          <p:spPr bwMode="auto">
            <a:xfrm>
              <a:off x="2488" y="3060"/>
              <a:ext cx="0" cy="71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294" name="Text Box 59"/>
            <p:cNvSpPr txBox="1">
              <a:spLocks noChangeArrowheads="1"/>
            </p:cNvSpPr>
            <p:nvPr/>
          </p:nvSpPr>
          <p:spPr bwMode="auto">
            <a:xfrm>
              <a:off x="2092" y="2484"/>
              <a:ext cx="588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>
                  <a:solidFill>
                    <a:srgbClr val="FF3300"/>
                  </a:solidFill>
                  <a:ea typeface="楷体_GB2312" pitchFamily="49" charset="-122"/>
                </a:rPr>
                <a:t>+</a:t>
              </a:r>
            </a:p>
          </p:txBody>
        </p:sp>
        <p:sp>
          <p:nvSpPr>
            <p:cNvPr id="11295" name="Text Box 60"/>
            <p:cNvSpPr txBox="1">
              <a:spLocks noChangeArrowheads="1"/>
            </p:cNvSpPr>
            <p:nvPr/>
          </p:nvSpPr>
          <p:spPr bwMode="auto">
            <a:xfrm>
              <a:off x="2236" y="2964"/>
              <a:ext cx="588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>
                  <a:solidFill>
                    <a:srgbClr val="FF3300"/>
                  </a:solidFill>
                  <a:ea typeface="楷体_GB2312" pitchFamily="49" charset="-122"/>
                </a:rPr>
                <a:t>–</a:t>
              </a:r>
            </a:p>
          </p:txBody>
        </p:sp>
        <p:graphicFrame>
          <p:nvGraphicFramePr>
            <p:cNvPr id="11266" name="Object 2"/>
            <p:cNvGraphicFramePr>
              <a:graphicFrameLocks noChangeAspect="1"/>
            </p:cNvGraphicFramePr>
            <p:nvPr/>
          </p:nvGraphicFramePr>
          <p:xfrm>
            <a:off x="1806" y="2475"/>
            <a:ext cx="257" cy="359"/>
          </p:xfrm>
          <a:graphic>
            <a:graphicData uri="http://schemas.openxmlformats.org/presentationml/2006/ole">
              <p:oleObj spid="_x0000_s11287" name="Equation" r:id="rId7" imgW="583947" imgH="799753" progId="Equation.DSMT4">
                <p:embed/>
              </p:oleObj>
            </a:graphicData>
          </a:graphic>
        </p:graphicFrame>
        <p:graphicFrame>
          <p:nvGraphicFramePr>
            <p:cNvPr id="11267" name="Object 3"/>
            <p:cNvGraphicFramePr>
              <a:graphicFrameLocks noChangeAspect="1"/>
            </p:cNvGraphicFramePr>
            <p:nvPr/>
          </p:nvGraphicFramePr>
          <p:xfrm>
            <a:off x="2506" y="3240"/>
            <a:ext cx="280" cy="357"/>
          </p:xfrm>
          <a:graphic>
            <a:graphicData uri="http://schemas.openxmlformats.org/presentationml/2006/ole">
              <p:oleObj spid="_x0000_s11288" name="Equation" r:id="rId8" imgW="634725" imgH="799753" progId="Equation.DSMT4">
                <p:embed/>
              </p:oleObj>
            </a:graphicData>
          </a:graphic>
        </p:graphicFrame>
        <p:graphicFrame>
          <p:nvGraphicFramePr>
            <p:cNvPr id="11268" name="Object 4"/>
            <p:cNvGraphicFramePr>
              <a:graphicFrameLocks noChangeAspect="1"/>
            </p:cNvGraphicFramePr>
            <p:nvPr/>
          </p:nvGraphicFramePr>
          <p:xfrm>
            <a:off x="2804" y="2472"/>
            <a:ext cx="291" cy="359"/>
          </p:xfrm>
          <a:graphic>
            <a:graphicData uri="http://schemas.openxmlformats.org/presentationml/2006/ole">
              <p:oleObj spid="_x0000_s11289" name="Equation" r:id="rId9" imgW="660113" imgH="799753" progId="Equation.DSMT4">
                <p:embed/>
              </p:oleObj>
            </a:graphicData>
          </a:graphic>
        </p:graphicFrame>
        <p:graphicFrame>
          <p:nvGraphicFramePr>
            <p:cNvPr id="11269" name="Object 5"/>
            <p:cNvGraphicFramePr>
              <a:graphicFrameLocks noChangeAspect="1"/>
            </p:cNvGraphicFramePr>
            <p:nvPr/>
          </p:nvGraphicFramePr>
          <p:xfrm>
            <a:off x="4978" y="2473"/>
            <a:ext cx="285" cy="358"/>
          </p:xfrm>
          <a:graphic>
            <a:graphicData uri="http://schemas.openxmlformats.org/presentationml/2006/ole">
              <p:oleObj spid="_x0000_s11290" name="Equation" r:id="rId10" imgW="647700" imgH="800100" progId="Equation.DSMT4">
                <p:embed/>
              </p:oleObj>
            </a:graphicData>
          </a:graphic>
        </p:graphicFrame>
        <p:graphicFrame>
          <p:nvGraphicFramePr>
            <p:cNvPr id="11270" name="Object 6"/>
            <p:cNvGraphicFramePr>
              <a:graphicFrameLocks noChangeAspect="1"/>
            </p:cNvGraphicFramePr>
            <p:nvPr/>
          </p:nvGraphicFramePr>
          <p:xfrm>
            <a:off x="4082" y="3612"/>
            <a:ext cx="157" cy="280"/>
          </p:xfrm>
          <a:graphic>
            <a:graphicData uri="http://schemas.openxmlformats.org/presentationml/2006/ole">
              <p:oleObj spid="_x0000_s11291" name="Equation" r:id="rId11" imgW="355446" imgH="622030" progId="Equation.DSMT4">
                <p:embed/>
              </p:oleObj>
            </a:graphicData>
          </a:graphic>
        </p:graphicFrame>
        <p:graphicFrame>
          <p:nvGraphicFramePr>
            <p:cNvPr id="11271" name="Object 7"/>
            <p:cNvGraphicFramePr>
              <a:graphicFrameLocks noChangeAspect="1"/>
            </p:cNvGraphicFramePr>
            <p:nvPr/>
          </p:nvGraphicFramePr>
          <p:xfrm>
            <a:off x="4059" y="2727"/>
            <a:ext cx="146" cy="278"/>
          </p:xfrm>
          <a:graphic>
            <a:graphicData uri="http://schemas.openxmlformats.org/presentationml/2006/ole">
              <p:oleObj spid="_x0000_s11292" name="Equation" r:id="rId12" imgW="330057" imgH="622030" progId="Equation.DSMT4">
                <p:embed/>
              </p:oleObj>
            </a:graphicData>
          </a:graphic>
        </p:graphicFrame>
      </p:grp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6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36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36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6901" grpId="0"/>
      <p:bldP spid="336903" grpId="0" animBg="1"/>
      <p:bldP spid="33694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1" name="标题 1"/>
          <p:cNvSpPr>
            <a:spLocks noGrp="1"/>
          </p:cNvSpPr>
          <p:nvPr>
            <p:ph type="title"/>
          </p:nvPr>
        </p:nvSpPr>
        <p:spPr>
          <a:xfrm>
            <a:off x="701675" y="71438"/>
            <a:ext cx="7888288" cy="646112"/>
          </a:xfrm>
        </p:spPr>
        <p:txBody>
          <a:bodyPr/>
          <a:lstStyle/>
          <a:p>
            <a:pPr eaLnBrk="1" hangingPunct="1"/>
            <a:r>
              <a:rPr lang="en-US" altLang="zh-CN" smtClean="0"/>
              <a:t>2.3.1   </a:t>
            </a:r>
            <a:r>
              <a:rPr lang="zh-CN" altLang="en-US" smtClean="0"/>
              <a:t>同相放大电路</a:t>
            </a: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214313" y="928688"/>
            <a:ext cx="5791200" cy="457200"/>
          </a:xfrm>
          <a:prstGeom prst="rect">
            <a:avLst/>
          </a:prstGeom>
          <a:solidFill>
            <a:srgbClr val="FFFF99"/>
          </a:solidFill>
          <a:ln w="952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/>
              <a:t>如无特殊说明，所有运放视为理想运放。</a:t>
            </a:r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214313" y="2219325"/>
            <a:ext cx="20574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000" b="1"/>
              <a:t>1.</a:t>
            </a:r>
            <a:r>
              <a:rPr lang="zh-CN" altLang="en-US" sz="3000" b="1"/>
              <a:t>基本电路</a:t>
            </a:r>
          </a:p>
        </p:txBody>
      </p:sp>
      <p:sp>
        <p:nvSpPr>
          <p:cNvPr id="19" name="Line 7"/>
          <p:cNvSpPr>
            <a:spLocks noChangeShapeType="1"/>
          </p:cNvSpPr>
          <p:nvPr/>
        </p:nvSpPr>
        <p:spPr bwMode="auto">
          <a:xfrm flipH="1">
            <a:off x="1204913" y="3971925"/>
            <a:ext cx="685800" cy="838200"/>
          </a:xfrm>
          <a:prstGeom prst="line">
            <a:avLst/>
          </a:prstGeom>
          <a:noFill/>
          <a:ln w="9525">
            <a:solidFill>
              <a:srgbClr val="FF3300"/>
            </a:solidFill>
            <a:prstDash val="lgDash"/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" name="Line 8"/>
          <p:cNvSpPr>
            <a:spLocks noChangeShapeType="1"/>
          </p:cNvSpPr>
          <p:nvPr/>
        </p:nvSpPr>
        <p:spPr bwMode="auto">
          <a:xfrm flipH="1">
            <a:off x="1204913" y="2676525"/>
            <a:ext cx="2209800" cy="2133600"/>
          </a:xfrm>
          <a:prstGeom prst="line">
            <a:avLst/>
          </a:prstGeom>
          <a:noFill/>
          <a:ln w="9525">
            <a:solidFill>
              <a:srgbClr val="FF3300"/>
            </a:solidFill>
            <a:prstDash val="lgDash"/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" name="Text Box 9"/>
          <p:cNvSpPr txBox="1">
            <a:spLocks noChangeArrowheads="1"/>
          </p:cNvSpPr>
          <p:nvPr/>
        </p:nvSpPr>
        <p:spPr bwMode="auto">
          <a:xfrm>
            <a:off x="214313" y="4794250"/>
            <a:ext cx="2286000" cy="701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/>
              <a:t>输入信号电压加在同相端与地之间</a:t>
            </a:r>
          </a:p>
        </p:txBody>
      </p:sp>
      <p:sp>
        <p:nvSpPr>
          <p:cNvPr id="22" name="Oval 10"/>
          <p:cNvSpPr>
            <a:spLocks noChangeArrowheads="1"/>
          </p:cNvSpPr>
          <p:nvPr/>
        </p:nvSpPr>
        <p:spPr bwMode="auto">
          <a:xfrm>
            <a:off x="6538913" y="2828925"/>
            <a:ext cx="457200" cy="457200"/>
          </a:xfrm>
          <a:prstGeom prst="ellipse">
            <a:avLst/>
          </a:prstGeom>
          <a:noFill/>
          <a:ln w="9525" algn="ctr">
            <a:solidFill>
              <a:srgbClr val="FF3300"/>
            </a:solidFill>
            <a:prstDash val="lg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Line 11"/>
          <p:cNvSpPr>
            <a:spLocks noChangeShapeType="1"/>
          </p:cNvSpPr>
          <p:nvPr/>
        </p:nvSpPr>
        <p:spPr bwMode="auto">
          <a:xfrm>
            <a:off x="6843713" y="3286125"/>
            <a:ext cx="304800" cy="304800"/>
          </a:xfrm>
          <a:prstGeom prst="line">
            <a:avLst/>
          </a:prstGeom>
          <a:noFill/>
          <a:ln w="9525">
            <a:solidFill>
              <a:srgbClr val="FF3300"/>
            </a:solidFill>
            <a:prstDash val="lgDash"/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" name="Text Box 12"/>
          <p:cNvSpPr txBox="1">
            <a:spLocks noChangeArrowheads="1"/>
          </p:cNvSpPr>
          <p:nvPr/>
        </p:nvSpPr>
        <p:spPr bwMode="auto">
          <a:xfrm>
            <a:off x="6538913" y="3590925"/>
            <a:ext cx="2286000" cy="701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/>
              <a:t>输出电压通过分压作用于反相输入端</a:t>
            </a:r>
          </a:p>
        </p:txBody>
      </p:sp>
      <p:sp>
        <p:nvSpPr>
          <p:cNvPr id="25" name="Oval 13"/>
          <p:cNvSpPr>
            <a:spLocks noChangeArrowheads="1"/>
          </p:cNvSpPr>
          <p:nvPr/>
        </p:nvSpPr>
        <p:spPr bwMode="auto">
          <a:xfrm>
            <a:off x="1890713" y="3667125"/>
            <a:ext cx="457200" cy="457200"/>
          </a:xfrm>
          <a:prstGeom prst="ellipse">
            <a:avLst/>
          </a:prstGeom>
          <a:noFill/>
          <a:ln w="9525" algn="ctr">
            <a:solidFill>
              <a:srgbClr val="FF3300"/>
            </a:solidFill>
            <a:prstDash val="lg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Oval 14"/>
          <p:cNvSpPr>
            <a:spLocks noChangeArrowheads="1"/>
          </p:cNvSpPr>
          <p:nvPr/>
        </p:nvSpPr>
        <p:spPr bwMode="auto">
          <a:xfrm>
            <a:off x="3414713" y="2371725"/>
            <a:ext cx="457200" cy="457200"/>
          </a:xfrm>
          <a:prstGeom prst="ellipse">
            <a:avLst/>
          </a:prstGeom>
          <a:noFill/>
          <a:ln w="9525" algn="ctr">
            <a:solidFill>
              <a:srgbClr val="FF3300"/>
            </a:solidFill>
            <a:prstDash val="lg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2" name="Group 15"/>
          <p:cNvGrpSpPr>
            <a:grpSpLocks/>
          </p:cNvGrpSpPr>
          <p:nvPr/>
        </p:nvGrpSpPr>
        <p:grpSpPr bwMode="auto">
          <a:xfrm>
            <a:off x="1966913" y="2295525"/>
            <a:ext cx="4953000" cy="3048000"/>
            <a:chOff x="1200" y="1680"/>
            <a:chExt cx="3120" cy="1920"/>
          </a:xfrm>
          <a:noFill/>
        </p:grpSpPr>
        <p:graphicFrame>
          <p:nvGraphicFramePr>
            <p:cNvPr id="12291" name="Object 16"/>
            <p:cNvGraphicFramePr>
              <a:graphicFrameLocks noChangeAspect="1"/>
            </p:cNvGraphicFramePr>
            <p:nvPr/>
          </p:nvGraphicFramePr>
          <p:xfrm>
            <a:off x="1200" y="2536"/>
            <a:ext cx="199" cy="278"/>
          </p:xfrm>
          <a:graphic>
            <a:graphicData uri="http://schemas.openxmlformats.org/presentationml/2006/ole">
              <p:oleObj spid="_x0000_s12312" name="公式" r:id="rId5" imgW="152268" imgH="215713" progId="Equation.3">
                <p:embed/>
              </p:oleObj>
            </a:graphicData>
          </a:graphic>
        </p:graphicFrame>
        <p:graphicFrame>
          <p:nvGraphicFramePr>
            <p:cNvPr id="12292" name="Object 17"/>
            <p:cNvGraphicFramePr>
              <a:graphicFrameLocks noChangeAspect="1"/>
            </p:cNvGraphicFramePr>
            <p:nvPr/>
          </p:nvGraphicFramePr>
          <p:xfrm>
            <a:off x="2142" y="1680"/>
            <a:ext cx="217" cy="308"/>
          </p:xfrm>
          <a:graphic>
            <a:graphicData uri="http://schemas.openxmlformats.org/presentationml/2006/ole">
              <p:oleObj spid="_x0000_s12313" name="公式" r:id="rId6" imgW="164957" imgH="241091" progId="Equation.3">
                <p:embed/>
              </p:oleObj>
            </a:graphicData>
          </a:graphic>
        </p:graphicFrame>
        <p:sp>
          <p:nvSpPr>
            <p:cNvPr id="12317" name="AutoShape 18"/>
            <p:cNvSpPr>
              <a:spLocks noChangeArrowheads="1"/>
            </p:cNvSpPr>
            <p:nvPr/>
          </p:nvSpPr>
          <p:spPr bwMode="auto">
            <a:xfrm rot="5400000">
              <a:off x="2659" y="1759"/>
              <a:ext cx="953" cy="1062"/>
            </a:xfrm>
            <a:prstGeom prst="triangle">
              <a:avLst>
                <a:gd name="adj" fmla="val 50000"/>
              </a:avLst>
            </a:prstGeom>
            <a:grpFill/>
            <a:ln w="38100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318" name="AutoShape 19"/>
            <p:cNvSpPr>
              <a:spLocks noChangeArrowheads="1"/>
            </p:cNvSpPr>
            <p:nvPr/>
          </p:nvSpPr>
          <p:spPr bwMode="auto">
            <a:xfrm>
              <a:off x="4166" y="2273"/>
              <a:ext cx="59" cy="56"/>
            </a:xfrm>
            <a:prstGeom prst="flowChartConnector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12293" name="Object 20"/>
            <p:cNvGraphicFramePr>
              <a:graphicFrameLocks noChangeAspect="1"/>
            </p:cNvGraphicFramePr>
            <p:nvPr/>
          </p:nvGraphicFramePr>
          <p:xfrm>
            <a:off x="1912" y="2778"/>
            <a:ext cx="216" cy="278"/>
          </p:xfrm>
          <a:graphic>
            <a:graphicData uri="http://schemas.openxmlformats.org/presentationml/2006/ole">
              <p:oleObj spid="_x0000_s12314" name="公式" r:id="rId7" imgW="164885" imgH="215619" progId="Equation.3">
                <p:embed/>
              </p:oleObj>
            </a:graphicData>
          </a:graphic>
        </p:graphicFrame>
        <p:graphicFrame>
          <p:nvGraphicFramePr>
            <p:cNvPr id="12294" name="Object 21"/>
            <p:cNvGraphicFramePr>
              <a:graphicFrameLocks noChangeAspect="1"/>
            </p:cNvGraphicFramePr>
            <p:nvPr/>
          </p:nvGraphicFramePr>
          <p:xfrm>
            <a:off x="2653" y="1946"/>
            <a:ext cx="108" cy="105"/>
          </p:xfrm>
          <a:graphic>
            <a:graphicData uri="http://schemas.openxmlformats.org/presentationml/2006/ole">
              <p:oleObj spid="_x0000_s12315" name="公式" r:id="rId8" imgW="139700" imgH="139700" progId="Equation.3">
                <p:embed/>
              </p:oleObj>
            </a:graphicData>
          </a:graphic>
        </p:graphicFrame>
        <p:graphicFrame>
          <p:nvGraphicFramePr>
            <p:cNvPr id="12295" name="Object 22"/>
            <p:cNvGraphicFramePr>
              <a:graphicFrameLocks noChangeAspect="1"/>
            </p:cNvGraphicFramePr>
            <p:nvPr/>
          </p:nvGraphicFramePr>
          <p:xfrm>
            <a:off x="2649" y="2549"/>
            <a:ext cx="184" cy="98"/>
          </p:xfrm>
          <a:graphic>
            <a:graphicData uri="http://schemas.openxmlformats.org/presentationml/2006/ole">
              <p:oleObj spid="_x0000_s12316" name="公式" r:id="rId9" imgW="139518" imgH="76101" progId="Equation.3">
                <p:embed/>
              </p:oleObj>
            </a:graphicData>
          </a:graphic>
        </p:graphicFrame>
        <p:graphicFrame>
          <p:nvGraphicFramePr>
            <p:cNvPr id="12296" name="Object 23"/>
            <p:cNvGraphicFramePr>
              <a:graphicFrameLocks noChangeAspect="1"/>
            </p:cNvGraphicFramePr>
            <p:nvPr/>
          </p:nvGraphicFramePr>
          <p:xfrm>
            <a:off x="4104" y="2015"/>
            <a:ext cx="216" cy="295"/>
          </p:xfrm>
          <a:graphic>
            <a:graphicData uri="http://schemas.openxmlformats.org/presentationml/2006/ole">
              <p:oleObj spid="_x0000_s12317" name="公式" r:id="rId10" imgW="165028" imgH="228501" progId="Equation.3">
                <p:embed/>
              </p:oleObj>
            </a:graphicData>
          </a:graphic>
        </p:graphicFrame>
        <p:sp>
          <p:nvSpPr>
            <p:cNvPr id="12319" name="Line 24"/>
            <p:cNvSpPr>
              <a:spLocks noChangeShapeType="1"/>
            </p:cNvSpPr>
            <p:nvPr/>
          </p:nvSpPr>
          <p:spPr bwMode="auto">
            <a:xfrm flipH="1">
              <a:off x="1606" y="1985"/>
              <a:ext cx="999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320" name="Line 25"/>
            <p:cNvSpPr>
              <a:spLocks noChangeShapeType="1"/>
            </p:cNvSpPr>
            <p:nvPr/>
          </p:nvSpPr>
          <p:spPr bwMode="auto">
            <a:xfrm flipH="1">
              <a:off x="2230" y="2580"/>
              <a:ext cx="375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321" name="Rectangle 26"/>
            <p:cNvSpPr>
              <a:spLocks noChangeArrowheads="1"/>
            </p:cNvSpPr>
            <p:nvPr/>
          </p:nvSpPr>
          <p:spPr bwMode="auto">
            <a:xfrm>
              <a:off x="2168" y="3064"/>
              <a:ext cx="125" cy="298"/>
            </a:xfrm>
            <a:prstGeom prst="rect">
              <a:avLst/>
            </a:prstGeom>
            <a:grpFill/>
            <a:ln w="25400" algn="ctr">
              <a:solidFill>
                <a:srgbClr val="3366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322" name="AutoShape 27"/>
            <p:cNvSpPr>
              <a:spLocks noChangeArrowheads="1"/>
            </p:cNvSpPr>
            <p:nvPr/>
          </p:nvSpPr>
          <p:spPr bwMode="auto">
            <a:xfrm>
              <a:off x="2199" y="1965"/>
              <a:ext cx="59" cy="56"/>
            </a:xfrm>
            <a:prstGeom prst="flowChartConnector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323" name="Line 28"/>
            <p:cNvSpPr>
              <a:spLocks noChangeShapeType="1"/>
            </p:cNvSpPr>
            <p:nvPr/>
          </p:nvSpPr>
          <p:spPr bwMode="auto">
            <a:xfrm>
              <a:off x="2230" y="2937"/>
              <a:ext cx="625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324" name="Rectangle 29"/>
            <p:cNvSpPr>
              <a:spLocks noChangeArrowheads="1"/>
            </p:cNvSpPr>
            <p:nvPr/>
          </p:nvSpPr>
          <p:spPr bwMode="auto">
            <a:xfrm rot="5400000">
              <a:off x="2951" y="2789"/>
              <a:ext cx="119" cy="312"/>
            </a:xfrm>
            <a:prstGeom prst="rect">
              <a:avLst/>
            </a:prstGeom>
            <a:grpFill/>
            <a:ln w="25400" algn="ctr">
              <a:solidFill>
                <a:srgbClr val="3366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325" name="Line 30"/>
            <p:cNvSpPr>
              <a:spLocks noChangeShapeType="1"/>
            </p:cNvSpPr>
            <p:nvPr/>
          </p:nvSpPr>
          <p:spPr bwMode="auto">
            <a:xfrm>
              <a:off x="3167" y="2937"/>
              <a:ext cx="750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326" name="Line 31"/>
            <p:cNvSpPr>
              <a:spLocks noChangeShapeType="1"/>
            </p:cNvSpPr>
            <p:nvPr/>
          </p:nvSpPr>
          <p:spPr bwMode="auto">
            <a:xfrm>
              <a:off x="3667" y="2281"/>
              <a:ext cx="499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327" name="Line 32"/>
            <p:cNvSpPr>
              <a:spLocks noChangeShapeType="1"/>
            </p:cNvSpPr>
            <p:nvPr/>
          </p:nvSpPr>
          <p:spPr bwMode="auto">
            <a:xfrm flipV="1">
              <a:off x="3909" y="2289"/>
              <a:ext cx="0" cy="656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328" name="AutoShape 33"/>
            <p:cNvSpPr>
              <a:spLocks noChangeArrowheads="1"/>
            </p:cNvSpPr>
            <p:nvPr/>
          </p:nvSpPr>
          <p:spPr bwMode="auto">
            <a:xfrm>
              <a:off x="3889" y="2270"/>
              <a:ext cx="59" cy="55"/>
            </a:xfrm>
            <a:prstGeom prst="flowChartConnector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329" name="AutoShape 34"/>
            <p:cNvSpPr>
              <a:spLocks noChangeArrowheads="1"/>
            </p:cNvSpPr>
            <p:nvPr/>
          </p:nvSpPr>
          <p:spPr bwMode="auto">
            <a:xfrm>
              <a:off x="2203" y="2919"/>
              <a:ext cx="59" cy="55"/>
            </a:xfrm>
            <a:prstGeom prst="flowChartConnector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330" name="Line 35"/>
            <p:cNvSpPr>
              <a:spLocks noChangeShapeType="1"/>
            </p:cNvSpPr>
            <p:nvPr/>
          </p:nvSpPr>
          <p:spPr bwMode="auto">
            <a:xfrm>
              <a:off x="1606" y="3475"/>
              <a:ext cx="624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331" name="Line 36"/>
            <p:cNvSpPr>
              <a:spLocks noChangeShapeType="1"/>
            </p:cNvSpPr>
            <p:nvPr/>
          </p:nvSpPr>
          <p:spPr bwMode="auto">
            <a:xfrm>
              <a:off x="2223" y="3362"/>
              <a:ext cx="0" cy="119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332" name="AutoShape 37"/>
            <p:cNvSpPr>
              <a:spLocks noChangeArrowheads="1"/>
            </p:cNvSpPr>
            <p:nvPr/>
          </p:nvSpPr>
          <p:spPr bwMode="auto">
            <a:xfrm>
              <a:off x="2203" y="3455"/>
              <a:ext cx="59" cy="56"/>
            </a:xfrm>
            <a:prstGeom prst="flowChartConnector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333" name="Line 38"/>
            <p:cNvSpPr>
              <a:spLocks noChangeShapeType="1"/>
            </p:cNvSpPr>
            <p:nvPr/>
          </p:nvSpPr>
          <p:spPr bwMode="auto">
            <a:xfrm>
              <a:off x="2223" y="3481"/>
              <a:ext cx="0" cy="119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334" name="Line 39"/>
            <p:cNvSpPr>
              <a:spLocks noChangeShapeType="1"/>
            </p:cNvSpPr>
            <p:nvPr/>
          </p:nvSpPr>
          <p:spPr bwMode="auto">
            <a:xfrm>
              <a:off x="2137" y="3586"/>
              <a:ext cx="187" cy="0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335" name="Line 40"/>
            <p:cNvSpPr>
              <a:spLocks noChangeShapeType="1"/>
            </p:cNvSpPr>
            <p:nvPr/>
          </p:nvSpPr>
          <p:spPr bwMode="auto">
            <a:xfrm>
              <a:off x="1589" y="1992"/>
              <a:ext cx="0" cy="1489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336" name="Line 41"/>
            <p:cNvSpPr>
              <a:spLocks noChangeShapeType="1"/>
            </p:cNvSpPr>
            <p:nvPr/>
          </p:nvSpPr>
          <p:spPr bwMode="auto">
            <a:xfrm>
              <a:off x="2223" y="2587"/>
              <a:ext cx="0" cy="477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12297" name="Object 42"/>
            <p:cNvGraphicFramePr>
              <a:graphicFrameLocks noChangeAspect="1"/>
            </p:cNvGraphicFramePr>
            <p:nvPr/>
          </p:nvGraphicFramePr>
          <p:xfrm>
            <a:off x="1467" y="2363"/>
            <a:ext cx="108" cy="105"/>
          </p:xfrm>
          <a:graphic>
            <a:graphicData uri="http://schemas.openxmlformats.org/presentationml/2006/ole">
              <p:oleObj spid="_x0000_s12318" name="公式" r:id="rId11" imgW="139700" imgH="139700" progId="Equation.3">
                <p:embed/>
              </p:oleObj>
            </a:graphicData>
          </a:graphic>
        </p:graphicFrame>
        <p:graphicFrame>
          <p:nvGraphicFramePr>
            <p:cNvPr id="12298" name="Object 43"/>
            <p:cNvGraphicFramePr>
              <a:graphicFrameLocks noChangeAspect="1"/>
            </p:cNvGraphicFramePr>
            <p:nvPr/>
          </p:nvGraphicFramePr>
          <p:xfrm>
            <a:off x="1450" y="2847"/>
            <a:ext cx="183" cy="98"/>
          </p:xfrm>
          <a:graphic>
            <a:graphicData uri="http://schemas.openxmlformats.org/presentationml/2006/ole">
              <p:oleObj spid="_x0000_s12319" name="公式" r:id="rId12" imgW="139518" imgH="76101" progId="Equation.3">
                <p:embed/>
              </p:oleObj>
            </a:graphicData>
          </a:graphic>
        </p:graphicFrame>
        <p:graphicFrame>
          <p:nvGraphicFramePr>
            <p:cNvPr id="12299" name="Object 44"/>
            <p:cNvGraphicFramePr>
              <a:graphicFrameLocks noChangeAspect="1"/>
            </p:cNvGraphicFramePr>
            <p:nvPr/>
          </p:nvGraphicFramePr>
          <p:xfrm>
            <a:off x="1887" y="3071"/>
            <a:ext cx="248" cy="280"/>
          </p:xfrm>
          <a:graphic>
            <a:graphicData uri="http://schemas.openxmlformats.org/presentationml/2006/ole">
              <p:oleObj spid="_x0000_s12320" name="公式" r:id="rId13" imgW="190335" imgH="215713" progId="Equation.3">
                <p:embed/>
              </p:oleObj>
            </a:graphicData>
          </a:graphic>
        </p:graphicFrame>
        <p:graphicFrame>
          <p:nvGraphicFramePr>
            <p:cNvPr id="12300" name="Object 45"/>
            <p:cNvGraphicFramePr>
              <a:graphicFrameLocks noChangeAspect="1"/>
            </p:cNvGraphicFramePr>
            <p:nvPr/>
          </p:nvGraphicFramePr>
          <p:xfrm>
            <a:off x="2880" y="2606"/>
            <a:ext cx="265" cy="279"/>
          </p:xfrm>
          <a:graphic>
            <a:graphicData uri="http://schemas.openxmlformats.org/presentationml/2006/ole">
              <p:oleObj spid="_x0000_s12321" name="公式" r:id="rId14" imgW="203024" imgH="215713" progId="Equation.3">
                <p:embed/>
              </p:oleObj>
            </a:graphicData>
          </a:graphic>
        </p:graphicFrame>
        <p:grpSp>
          <p:nvGrpSpPr>
            <p:cNvPr id="3" name="Group 46"/>
            <p:cNvGrpSpPr>
              <a:grpSpLocks/>
            </p:cNvGrpSpPr>
            <p:nvPr/>
          </p:nvGrpSpPr>
          <p:grpSpPr bwMode="auto">
            <a:xfrm>
              <a:off x="1440" y="2528"/>
              <a:ext cx="312" cy="298"/>
              <a:chOff x="144" y="3216"/>
              <a:chExt cx="240" cy="240"/>
            </a:xfrm>
            <a:grpFill/>
          </p:grpSpPr>
          <p:sp>
            <p:nvSpPr>
              <p:cNvPr id="12338" name="Oval 47"/>
              <p:cNvSpPr>
                <a:spLocks noChangeArrowheads="1"/>
              </p:cNvSpPr>
              <p:nvPr/>
            </p:nvSpPr>
            <p:spPr bwMode="auto">
              <a:xfrm>
                <a:off x="144" y="3216"/>
                <a:ext cx="240" cy="240"/>
              </a:xfrm>
              <a:prstGeom prst="ellipse">
                <a:avLst/>
              </a:prstGeom>
              <a:grpFill/>
              <a:ln w="38100" algn="ctr">
                <a:solidFill>
                  <a:srgbClr val="FF99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2339" name="Line 48"/>
              <p:cNvSpPr>
                <a:spLocks noChangeShapeType="1"/>
              </p:cNvSpPr>
              <p:nvPr/>
            </p:nvSpPr>
            <p:spPr bwMode="auto">
              <a:xfrm>
                <a:off x="264" y="3216"/>
                <a:ext cx="0" cy="240"/>
              </a:xfrm>
              <a:prstGeom prst="line">
                <a:avLst/>
              </a:prstGeom>
              <a:grpFill/>
              <a:ln w="25400">
                <a:solidFill>
                  <a:srgbClr val="FF99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</p:grpSp>
      <p:sp>
        <p:nvSpPr>
          <p:cNvPr id="61" name="Oval 49"/>
          <p:cNvSpPr>
            <a:spLocks noChangeArrowheads="1"/>
          </p:cNvSpPr>
          <p:nvPr/>
        </p:nvSpPr>
        <p:spPr bwMode="auto">
          <a:xfrm>
            <a:off x="3033713" y="4048125"/>
            <a:ext cx="457200" cy="457200"/>
          </a:xfrm>
          <a:prstGeom prst="ellipse">
            <a:avLst/>
          </a:prstGeom>
          <a:noFill/>
          <a:ln w="9525" algn="ctr">
            <a:solidFill>
              <a:srgbClr val="FF3300"/>
            </a:solidFill>
            <a:prstDash val="lg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" name="Line 50"/>
          <p:cNvSpPr>
            <a:spLocks noChangeShapeType="1"/>
          </p:cNvSpPr>
          <p:nvPr/>
        </p:nvSpPr>
        <p:spPr bwMode="auto">
          <a:xfrm>
            <a:off x="3490913" y="4352925"/>
            <a:ext cx="1524000" cy="304800"/>
          </a:xfrm>
          <a:prstGeom prst="line">
            <a:avLst/>
          </a:prstGeom>
          <a:noFill/>
          <a:ln w="9525">
            <a:solidFill>
              <a:srgbClr val="FF3300"/>
            </a:solidFill>
            <a:prstDash val="lgDash"/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3" name="Text Box 51"/>
          <p:cNvSpPr txBox="1">
            <a:spLocks noChangeArrowheads="1"/>
          </p:cNvSpPr>
          <p:nvPr/>
        </p:nvSpPr>
        <p:spPr bwMode="auto">
          <a:xfrm>
            <a:off x="5014913" y="4565650"/>
            <a:ext cx="3810000" cy="1006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/>
              <a:t>由输出电压经过</a:t>
            </a:r>
            <a:r>
              <a:rPr lang="zh-CN" altLang="en-US" sz="2000" b="1">
                <a:solidFill>
                  <a:srgbClr val="FF0000"/>
                </a:solidFill>
              </a:rPr>
              <a:t>反馈元件</a:t>
            </a:r>
            <a:r>
              <a:rPr lang="en-US" altLang="zh-CN" sz="2000" b="1"/>
              <a:t>R</a:t>
            </a:r>
            <a:r>
              <a:rPr lang="en-US" altLang="zh-CN" sz="2000" b="1" baseline="-25000"/>
              <a:t>1</a:t>
            </a:r>
            <a:r>
              <a:rPr lang="zh-CN" altLang="en-US" sz="2000" b="1"/>
              <a:t>、</a:t>
            </a:r>
            <a:r>
              <a:rPr lang="en-US" altLang="zh-CN" sz="2000" b="1"/>
              <a:t>R</a:t>
            </a:r>
            <a:r>
              <a:rPr lang="en-US" altLang="zh-CN" sz="2000" b="1" baseline="-25000"/>
              <a:t>2</a:t>
            </a:r>
            <a:r>
              <a:rPr lang="zh-CN" altLang="en-US" sz="2000" b="1"/>
              <a:t>送回到反相输入端，又称</a:t>
            </a:r>
            <a:r>
              <a:rPr lang="en-US" altLang="zh-CN" sz="2000" b="1"/>
              <a:t>v</a:t>
            </a:r>
            <a:r>
              <a:rPr lang="en-US" altLang="zh-CN" sz="2000" b="1" baseline="-25000"/>
              <a:t>n</a:t>
            </a:r>
            <a:r>
              <a:rPr lang="zh-CN" altLang="en-US" sz="2000" b="1"/>
              <a:t>为</a:t>
            </a:r>
            <a:r>
              <a:rPr lang="zh-CN" altLang="en-US" sz="2000" b="1">
                <a:solidFill>
                  <a:srgbClr val="FF0000"/>
                </a:solidFill>
              </a:rPr>
              <a:t>反馈电压</a:t>
            </a:r>
            <a:r>
              <a:rPr lang="en-US" altLang="zh-CN" sz="2000" b="1"/>
              <a:t>v</a:t>
            </a:r>
            <a:r>
              <a:rPr lang="en-US" altLang="zh-CN" sz="2000" b="1" baseline="-25000"/>
              <a:t>f</a:t>
            </a:r>
          </a:p>
        </p:txBody>
      </p:sp>
      <p:sp>
        <p:nvSpPr>
          <p:cNvPr id="64" name="Line 52"/>
          <p:cNvSpPr>
            <a:spLocks noChangeShapeType="1"/>
          </p:cNvSpPr>
          <p:nvPr/>
        </p:nvSpPr>
        <p:spPr bwMode="auto">
          <a:xfrm flipV="1">
            <a:off x="3490913" y="2447925"/>
            <a:ext cx="2209800" cy="1676400"/>
          </a:xfrm>
          <a:prstGeom prst="line">
            <a:avLst/>
          </a:prstGeom>
          <a:noFill/>
          <a:ln w="9525">
            <a:solidFill>
              <a:srgbClr val="FF3300"/>
            </a:solidFill>
            <a:prstDash val="lgDash"/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65" name="Object 53"/>
          <p:cNvGraphicFramePr>
            <a:graphicFrameLocks noChangeAspect="1"/>
          </p:cNvGraphicFramePr>
          <p:nvPr/>
        </p:nvGraphicFramePr>
        <p:xfrm>
          <a:off x="5799138" y="1738313"/>
          <a:ext cx="2244725" cy="785812"/>
        </p:xfrm>
        <a:graphic>
          <a:graphicData uri="http://schemas.openxmlformats.org/presentationml/2006/ole">
            <p:oleObj spid="_x0000_s12322" name="公式" r:id="rId15" imgW="1256755" imgH="444307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/>
      <p:bldP spid="19" grpId="0" animBg="1"/>
      <p:bldP spid="20" grpId="0" animBg="1"/>
      <p:bldP spid="21" grpId="0"/>
      <p:bldP spid="22" grpId="0" animBg="1"/>
      <p:bldP spid="23" grpId="0" animBg="1"/>
      <p:bldP spid="24" grpId="0"/>
      <p:bldP spid="25" grpId="0" animBg="1"/>
      <p:bldP spid="26" grpId="0" animBg="1"/>
      <p:bldP spid="61" grpId="0" animBg="1"/>
      <p:bldP spid="62" grpId="0" animBg="1"/>
      <p:bldP spid="63" grpId="0"/>
      <p:bldP spid="6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8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EA50AA6-FBD4-47B1-8FFF-5BA23AF2C360}" type="datetime1">
              <a:rPr lang="zh-CN" altLang="en-US"/>
              <a:pPr>
                <a:defRPr/>
              </a:pPr>
              <a:t>2019-9-6</a:t>
            </a:fld>
            <a:endParaRPr lang="en-US" altLang="zh-CN"/>
          </a:p>
        </p:txBody>
      </p:sp>
      <p:sp>
        <p:nvSpPr>
          <p:cNvPr id="10269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电工电子教研室</a:t>
            </a:r>
          </a:p>
        </p:txBody>
      </p:sp>
      <p:sp>
        <p:nvSpPr>
          <p:cNvPr id="1027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952F58-D832-4927-9E48-485593E1A2E6}" type="slidenum">
              <a:rPr lang="en-US" altLang="zh-CN"/>
              <a:pPr>
                <a:defRPr/>
              </a:pPr>
              <a:t>19</a:t>
            </a:fld>
            <a:endParaRPr lang="en-US" altLang="zh-CN"/>
          </a:p>
        </p:txBody>
      </p:sp>
      <p:sp>
        <p:nvSpPr>
          <p:cNvPr id="13343" name="Text Box 2"/>
          <p:cNvSpPr txBox="1">
            <a:spLocks noChangeArrowheads="1"/>
          </p:cNvSpPr>
          <p:nvPr/>
        </p:nvSpPr>
        <p:spPr bwMode="auto">
          <a:xfrm>
            <a:off x="152400" y="136525"/>
            <a:ext cx="4800600" cy="5556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000" b="1"/>
              <a:t>2.</a:t>
            </a:r>
            <a:r>
              <a:rPr lang="zh-CN" altLang="en-US" sz="3000" b="1"/>
              <a:t>几项技术指标的近似计算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4572000" y="228600"/>
            <a:ext cx="4267200" cy="2743200"/>
            <a:chOff x="2880" y="144"/>
            <a:chExt cx="2688" cy="1728"/>
          </a:xfrm>
        </p:grpSpPr>
        <p:sp>
          <p:nvSpPr>
            <p:cNvPr id="13354" name="AutoShape 4"/>
            <p:cNvSpPr>
              <a:spLocks noChangeArrowheads="1"/>
            </p:cNvSpPr>
            <p:nvPr/>
          </p:nvSpPr>
          <p:spPr bwMode="auto">
            <a:xfrm rot="5400000">
              <a:off x="4119" y="235"/>
              <a:ext cx="857" cy="915"/>
            </a:xfrm>
            <a:prstGeom prst="triangle">
              <a:avLst>
                <a:gd name="adj" fmla="val 50000"/>
              </a:avLst>
            </a:prstGeom>
            <a:noFill/>
            <a:ln w="38100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55" name="AutoShape 5"/>
            <p:cNvSpPr>
              <a:spLocks noChangeArrowheads="1"/>
            </p:cNvSpPr>
            <p:nvPr/>
          </p:nvSpPr>
          <p:spPr bwMode="auto">
            <a:xfrm>
              <a:off x="5435" y="678"/>
              <a:ext cx="51" cy="50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graphicFrame>
          <p:nvGraphicFramePr>
            <p:cNvPr id="13325" name="Object 6"/>
            <p:cNvGraphicFramePr>
              <a:graphicFrameLocks noChangeAspect="1"/>
            </p:cNvGraphicFramePr>
            <p:nvPr/>
          </p:nvGraphicFramePr>
          <p:xfrm>
            <a:off x="3691" y="144"/>
            <a:ext cx="187" cy="277"/>
          </p:xfrm>
          <a:graphic>
            <a:graphicData uri="http://schemas.openxmlformats.org/presentationml/2006/ole">
              <p:oleObj spid="_x0000_s13366" name="公式" r:id="rId6" imgW="164957" imgH="241091" progId="Equation.3">
                <p:embed/>
              </p:oleObj>
            </a:graphicData>
          </a:graphic>
        </p:graphicFrame>
        <p:graphicFrame>
          <p:nvGraphicFramePr>
            <p:cNvPr id="13326" name="Object 7"/>
            <p:cNvGraphicFramePr>
              <a:graphicFrameLocks noChangeAspect="1"/>
            </p:cNvGraphicFramePr>
            <p:nvPr/>
          </p:nvGraphicFramePr>
          <p:xfrm>
            <a:off x="3493" y="1132"/>
            <a:ext cx="187" cy="250"/>
          </p:xfrm>
          <a:graphic>
            <a:graphicData uri="http://schemas.openxmlformats.org/presentationml/2006/ole">
              <p:oleObj spid="_x0000_s13367" name="公式" r:id="rId7" imgW="164885" imgH="215619" progId="Equation.3">
                <p:embed/>
              </p:oleObj>
            </a:graphicData>
          </a:graphic>
        </p:graphicFrame>
        <p:graphicFrame>
          <p:nvGraphicFramePr>
            <p:cNvPr id="13327" name="Object 8"/>
            <p:cNvGraphicFramePr>
              <a:graphicFrameLocks noChangeAspect="1"/>
            </p:cNvGraphicFramePr>
            <p:nvPr/>
          </p:nvGraphicFramePr>
          <p:xfrm>
            <a:off x="4132" y="383"/>
            <a:ext cx="93" cy="95"/>
          </p:xfrm>
          <a:graphic>
            <a:graphicData uri="http://schemas.openxmlformats.org/presentationml/2006/ole">
              <p:oleObj spid="_x0000_s13368" name="公式" r:id="rId8" imgW="139700" imgH="139700" progId="Equation.3">
                <p:embed/>
              </p:oleObj>
            </a:graphicData>
          </a:graphic>
        </p:graphicFrame>
        <p:graphicFrame>
          <p:nvGraphicFramePr>
            <p:cNvPr id="13328" name="Object 9"/>
            <p:cNvGraphicFramePr>
              <a:graphicFrameLocks noChangeAspect="1"/>
            </p:cNvGraphicFramePr>
            <p:nvPr/>
          </p:nvGraphicFramePr>
          <p:xfrm>
            <a:off x="4128" y="926"/>
            <a:ext cx="159" cy="88"/>
          </p:xfrm>
          <a:graphic>
            <a:graphicData uri="http://schemas.openxmlformats.org/presentationml/2006/ole">
              <p:oleObj spid="_x0000_s13369" name="公式" r:id="rId9" imgW="139518" imgH="76101" progId="Equation.3">
                <p:embed/>
              </p:oleObj>
            </a:graphicData>
          </a:graphic>
        </p:graphicFrame>
        <p:graphicFrame>
          <p:nvGraphicFramePr>
            <p:cNvPr id="13329" name="Object 10"/>
            <p:cNvGraphicFramePr>
              <a:graphicFrameLocks noChangeAspect="1"/>
            </p:cNvGraphicFramePr>
            <p:nvPr/>
          </p:nvGraphicFramePr>
          <p:xfrm>
            <a:off x="5382" y="446"/>
            <a:ext cx="186" cy="265"/>
          </p:xfrm>
          <a:graphic>
            <a:graphicData uri="http://schemas.openxmlformats.org/presentationml/2006/ole">
              <p:oleObj spid="_x0000_s13370" name="公式" r:id="rId10" imgW="165028" imgH="228501" progId="Equation.3">
                <p:embed/>
              </p:oleObj>
            </a:graphicData>
          </a:graphic>
        </p:graphicFrame>
        <p:sp>
          <p:nvSpPr>
            <p:cNvPr id="13356" name="Line 11"/>
            <p:cNvSpPr>
              <a:spLocks noChangeShapeType="1"/>
            </p:cNvSpPr>
            <p:nvPr/>
          </p:nvSpPr>
          <p:spPr bwMode="auto">
            <a:xfrm flipH="1">
              <a:off x="3229" y="425"/>
              <a:ext cx="86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7" name="Line 12"/>
            <p:cNvSpPr>
              <a:spLocks noChangeShapeType="1"/>
            </p:cNvSpPr>
            <p:nvPr/>
          </p:nvSpPr>
          <p:spPr bwMode="auto">
            <a:xfrm flipH="1">
              <a:off x="3767" y="960"/>
              <a:ext cx="32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8" name="Rectangle 13"/>
            <p:cNvSpPr>
              <a:spLocks noChangeArrowheads="1"/>
            </p:cNvSpPr>
            <p:nvPr/>
          </p:nvSpPr>
          <p:spPr bwMode="auto">
            <a:xfrm>
              <a:off x="3714" y="1390"/>
              <a:ext cx="107" cy="268"/>
            </a:xfrm>
            <a:prstGeom prst="rect">
              <a:avLst/>
            </a:prstGeom>
            <a:noFill/>
            <a:ln w="25400" algn="ctr">
              <a:solidFill>
                <a:srgbClr val="3366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59" name="AutoShape 14"/>
            <p:cNvSpPr>
              <a:spLocks noChangeArrowheads="1"/>
            </p:cNvSpPr>
            <p:nvPr/>
          </p:nvSpPr>
          <p:spPr bwMode="auto">
            <a:xfrm>
              <a:off x="3740" y="401"/>
              <a:ext cx="51" cy="50"/>
            </a:xfrm>
            <a:prstGeom prst="flowChartConnector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3360" name="Line 15"/>
            <p:cNvSpPr>
              <a:spLocks noChangeShapeType="1"/>
            </p:cNvSpPr>
            <p:nvPr/>
          </p:nvSpPr>
          <p:spPr bwMode="auto">
            <a:xfrm>
              <a:off x="3767" y="1283"/>
              <a:ext cx="53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61" name="Rectangle 16"/>
            <p:cNvSpPr>
              <a:spLocks noChangeArrowheads="1"/>
            </p:cNvSpPr>
            <p:nvPr/>
          </p:nvSpPr>
          <p:spPr bwMode="auto">
            <a:xfrm rot="5400000">
              <a:off x="4386" y="1149"/>
              <a:ext cx="107" cy="268"/>
            </a:xfrm>
            <a:prstGeom prst="rect">
              <a:avLst/>
            </a:prstGeom>
            <a:noFill/>
            <a:ln w="25400" algn="ctr">
              <a:solidFill>
                <a:srgbClr val="3366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62" name="Line 17"/>
            <p:cNvSpPr>
              <a:spLocks noChangeShapeType="1"/>
            </p:cNvSpPr>
            <p:nvPr/>
          </p:nvSpPr>
          <p:spPr bwMode="auto">
            <a:xfrm>
              <a:off x="4574" y="1283"/>
              <a:ext cx="64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63" name="Line 18"/>
            <p:cNvSpPr>
              <a:spLocks noChangeShapeType="1"/>
            </p:cNvSpPr>
            <p:nvPr/>
          </p:nvSpPr>
          <p:spPr bwMode="auto">
            <a:xfrm>
              <a:off x="5005" y="692"/>
              <a:ext cx="43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64" name="Line 19"/>
            <p:cNvSpPr>
              <a:spLocks noChangeShapeType="1"/>
            </p:cNvSpPr>
            <p:nvPr/>
          </p:nvSpPr>
          <p:spPr bwMode="auto">
            <a:xfrm flipV="1">
              <a:off x="5221" y="692"/>
              <a:ext cx="0" cy="5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65" name="AutoShape 20"/>
            <p:cNvSpPr>
              <a:spLocks noChangeArrowheads="1"/>
            </p:cNvSpPr>
            <p:nvPr/>
          </p:nvSpPr>
          <p:spPr bwMode="auto">
            <a:xfrm>
              <a:off x="5197" y="675"/>
              <a:ext cx="50" cy="50"/>
            </a:xfrm>
            <a:prstGeom prst="flowChartConnector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3366" name="AutoShape 21"/>
            <p:cNvSpPr>
              <a:spLocks noChangeArrowheads="1"/>
            </p:cNvSpPr>
            <p:nvPr/>
          </p:nvSpPr>
          <p:spPr bwMode="auto">
            <a:xfrm>
              <a:off x="3744" y="1259"/>
              <a:ext cx="51" cy="50"/>
            </a:xfrm>
            <a:prstGeom prst="flowChartConnector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3367" name="Line 22"/>
            <p:cNvSpPr>
              <a:spLocks noChangeShapeType="1"/>
            </p:cNvSpPr>
            <p:nvPr/>
          </p:nvSpPr>
          <p:spPr bwMode="auto">
            <a:xfrm>
              <a:off x="3229" y="1765"/>
              <a:ext cx="5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68" name="Line 23"/>
            <p:cNvSpPr>
              <a:spLocks noChangeShapeType="1"/>
            </p:cNvSpPr>
            <p:nvPr/>
          </p:nvSpPr>
          <p:spPr bwMode="auto">
            <a:xfrm>
              <a:off x="3767" y="1658"/>
              <a:ext cx="0" cy="10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69" name="AutoShape 24"/>
            <p:cNvSpPr>
              <a:spLocks noChangeArrowheads="1"/>
            </p:cNvSpPr>
            <p:nvPr/>
          </p:nvSpPr>
          <p:spPr bwMode="auto">
            <a:xfrm>
              <a:off x="3744" y="1742"/>
              <a:ext cx="51" cy="50"/>
            </a:xfrm>
            <a:prstGeom prst="flowChartConnector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3370" name="Line 25"/>
            <p:cNvSpPr>
              <a:spLocks noChangeShapeType="1"/>
            </p:cNvSpPr>
            <p:nvPr/>
          </p:nvSpPr>
          <p:spPr bwMode="auto">
            <a:xfrm>
              <a:off x="3767" y="1765"/>
              <a:ext cx="0" cy="10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71" name="Line 26"/>
            <p:cNvSpPr>
              <a:spLocks noChangeShapeType="1"/>
            </p:cNvSpPr>
            <p:nvPr/>
          </p:nvSpPr>
          <p:spPr bwMode="auto">
            <a:xfrm>
              <a:off x="3687" y="1872"/>
              <a:ext cx="16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72" name="Line 27"/>
            <p:cNvSpPr>
              <a:spLocks noChangeShapeType="1"/>
            </p:cNvSpPr>
            <p:nvPr/>
          </p:nvSpPr>
          <p:spPr bwMode="auto">
            <a:xfrm>
              <a:off x="3238" y="425"/>
              <a:ext cx="0" cy="13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73" name="Line 28"/>
            <p:cNvSpPr>
              <a:spLocks noChangeShapeType="1"/>
            </p:cNvSpPr>
            <p:nvPr/>
          </p:nvSpPr>
          <p:spPr bwMode="auto">
            <a:xfrm>
              <a:off x="3767" y="960"/>
              <a:ext cx="0" cy="4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3330" name="Object 29"/>
            <p:cNvGraphicFramePr>
              <a:graphicFrameLocks noChangeAspect="1"/>
            </p:cNvGraphicFramePr>
            <p:nvPr/>
          </p:nvGraphicFramePr>
          <p:xfrm>
            <a:off x="3110" y="759"/>
            <a:ext cx="93" cy="94"/>
          </p:xfrm>
          <a:graphic>
            <a:graphicData uri="http://schemas.openxmlformats.org/presentationml/2006/ole">
              <p:oleObj spid="_x0000_s13371" name="公式" r:id="rId11" imgW="139700" imgH="139700" progId="Equation.3">
                <p:embed/>
              </p:oleObj>
            </a:graphicData>
          </a:graphic>
        </p:graphicFrame>
        <p:graphicFrame>
          <p:nvGraphicFramePr>
            <p:cNvPr id="13331" name="Object 30"/>
            <p:cNvGraphicFramePr>
              <a:graphicFrameLocks noChangeAspect="1"/>
            </p:cNvGraphicFramePr>
            <p:nvPr/>
          </p:nvGraphicFramePr>
          <p:xfrm>
            <a:off x="3095" y="1194"/>
            <a:ext cx="158" cy="89"/>
          </p:xfrm>
          <a:graphic>
            <a:graphicData uri="http://schemas.openxmlformats.org/presentationml/2006/ole">
              <p:oleObj spid="_x0000_s13372" name="公式" r:id="rId12" imgW="139518" imgH="76101" progId="Equation.3">
                <p:embed/>
              </p:oleObj>
            </a:graphicData>
          </a:graphic>
        </p:graphicFrame>
        <p:graphicFrame>
          <p:nvGraphicFramePr>
            <p:cNvPr id="13332" name="Object 31"/>
            <p:cNvGraphicFramePr>
              <a:graphicFrameLocks noChangeAspect="1"/>
            </p:cNvGraphicFramePr>
            <p:nvPr/>
          </p:nvGraphicFramePr>
          <p:xfrm>
            <a:off x="3472" y="1396"/>
            <a:ext cx="213" cy="252"/>
          </p:xfrm>
          <a:graphic>
            <a:graphicData uri="http://schemas.openxmlformats.org/presentationml/2006/ole">
              <p:oleObj spid="_x0000_s13373" name="公式" r:id="rId13" imgW="190335" imgH="215713" progId="Equation.3">
                <p:embed/>
              </p:oleObj>
            </a:graphicData>
          </a:graphic>
        </p:graphicFrame>
        <p:graphicFrame>
          <p:nvGraphicFramePr>
            <p:cNvPr id="13333" name="Object 32"/>
            <p:cNvGraphicFramePr>
              <a:graphicFrameLocks noChangeAspect="1"/>
            </p:cNvGraphicFramePr>
            <p:nvPr/>
          </p:nvGraphicFramePr>
          <p:xfrm>
            <a:off x="4327" y="977"/>
            <a:ext cx="229" cy="252"/>
          </p:xfrm>
          <a:graphic>
            <a:graphicData uri="http://schemas.openxmlformats.org/presentationml/2006/ole">
              <p:oleObj spid="_x0000_s13374" name="公式" r:id="rId14" imgW="203024" imgH="215713" progId="Equation.3">
                <p:embed/>
              </p:oleObj>
            </a:graphicData>
          </a:graphic>
        </p:graphicFrame>
        <p:grpSp>
          <p:nvGrpSpPr>
            <p:cNvPr id="13374" name="Group 33"/>
            <p:cNvGrpSpPr>
              <a:grpSpLocks/>
            </p:cNvGrpSpPr>
            <p:nvPr/>
          </p:nvGrpSpPr>
          <p:grpSpPr bwMode="auto">
            <a:xfrm>
              <a:off x="3102" y="907"/>
              <a:ext cx="269" cy="268"/>
              <a:chOff x="144" y="3216"/>
              <a:chExt cx="240" cy="240"/>
            </a:xfrm>
          </p:grpSpPr>
          <p:sp>
            <p:nvSpPr>
              <p:cNvPr id="13386" name="Oval 34"/>
              <p:cNvSpPr>
                <a:spLocks noChangeArrowheads="1"/>
              </p:cNvSpPr>
              <p:nvPr/>
            </p:nvSpPr>
            <p:spPr bwMode="auto">
              <a:xfrm>
                <a:off x="144" y="3216"/>
                <a:ext cx="240" cy="240"/>
              </a:xfrm>
              <a:prstGeom prst="ellipse">
                <a:avLst/>
              </a:prstGeom>
              <a:noFill/>
              <a:ln w="38100" algn="ctr">
                <a:solidFill>
                  <a:srgbClr val="FF99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87" name="Line 35"/>
              <p:cNvSpPr>
                <a:spLocks noChangeShapeType="1"/>
              </p:cNvSpPr>
              <p:nvPr/>
            </p:nvSpPr>
            <p:spPr bwMode="auto">
              <a:xfrm>
                <a:off x="264" y="3216"/>
                <a:ext cx="0" cy="240"/>
              </a:xfrm>
              <a:prstGeom prst="line">
                <a:avLst/>
              </a:prstGeom>
              <a:noFill/>
              <a:ln w="25400">
                <a:solidFill>
                  <a:srgbClr val="FF99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3375" name="Group 36"/>
            <p:cNvGrpSpPr>
              <a:grpSpLocks noChangeAspect="1"/>
            </p:cNvGrpSpPr>
            <p:nvPr/>
          </p:nvGrpSpPr>
          <p:grpSpPr bwMode="auto">
            <a:xfrm>
              <a:off x="2880" y="907"/>
              <a:ext cx="171" cy="266"/>
              <a:chOff x="2880" y="907"/>
              <a:chExt cx="171" cy="266"/>
            </a:xfrm>
          </p:grpSpPr>
          <p:sp>
            <p:nvSpPr>
              <p:cNvPr id="13383" name="AutoShape 37"/>
              <p:cNvSpPr>
                <a:spLocks noChangeAspect="1" noChangeArrowheads="1" noTextEdit="1"/>
              </p:cNvSpPr>
              <p:nvPr/>
            </p:nvSpPr>
            <p:spPr bwMode="auto">
              <a:xfrm>
                <a:off x="2880" y="907"/>
                <a:ext cx="171" cy="2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84" name="Rectangle 38"/>
              <p:cNvSpPr>
                <a:spLocks noChangeArrowheads="1"/>
              </p:cNvSpPr>
              <p:nvPr/>
            </p:nvSpPr>
            <p:spPr bwMode="auto">
              <a:xfrm>
                <a:off x="2986" y="1036"/>
                <a:ext cx="69" cy="1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 b="1" i="1">
                    <a:solidFill>
                      <a:srgbClr val="000000"/>
                    </a:solidFill>
                    <a:latin typeface="Times New Roman" pitchFamily="18" charset="0"/>
                  </a:rPr>
                  <a:t>i</a:t>
                </a:r>
                <a:endParaRPr lang="en-US" altLang="zh-CN"/>
              </a:p>
            </p:txBody>
          </p:sp>
          <p:sp>
            <p:nvSpPr>
              <p:cNvPr id="13385" name="Rectangle 39"/>
              <p:cNvSpPr>
                <a:spLocks noChangeArrowheads="1"/>
              </p:cNvSpPr>
              <p:nvPr/>
            </p:nvSpPr>
            <p:spPr bwMode="auto">
              <a:xfrm>
                <a:off x="2903" y="926"/>
                <a:ext cx="152" cy="2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200" b="1" i="1">
                    <a:solidFill>
                      <a:srgbClr val="000000"/>
                    </a:solidFill>
                    <a:latin typeface="Times New Roman" pitchFamily="18" charset="0"/>
                  </a:rPr>
                  <a:t>v</a:t>
                </a:r>
                <a:endParaRPr lang="en-US" altLang="zh-CN"/>
              </a:p>
            </p:txBody>
          </p:sp>
        </p:grpSp>
        <p:graphicFrame>
          <p:nvGraphicFramePr>
            <p:cNvPr id="13334" name="Object 40"/>
            <p:cNvGraphicFramePr>
              <a:graphicFrameLocks noChangeAspect="1"/>
            </p:cNvGraphicFramePr>
            <p:nvPr/>
          </p:nvGraphicFramePr>
          <p:xfrm>
            <a:off x="3882" y="432"/>
            <a:ext cx="102" cy="101"/>
          </p:xfrm>
          <a:graphic>
            <a:graphicData uri="http://schemas.openxmlformats.org/presentationml/2006/ole">
              <p:oleObj spid="_x0000_s13375" name="公式" r:id="rId15" imgW="139700" imgH="139700" progId="Equation.3">
                <p:embed/>
              </p:oleObj>
            </a:graphicData>
          </a:graphic>
        </p:graphicFrame>
        <p:graphicFrame>
          <p:nvGraphicFramePr>
            <p:cNvPr id="13335" name="Object 41"/>
            <p:cNvGraphicFramePr>
              <a:graphicFrameLocks noChangeAspect="1"/>
            </p:cNvGraphicFramePr>
            <p:nvPr/>
          </p:nvGraphicFramePr>
          <p:xfrm>
            <a:off x="3859" y="869"/>
            <a:ext cx="173" cy="93"/>
          </p:xfrm>
          <a:graphic>
            <a:graphicData uri="http://schemas.openxmlformats.org/presentationml/2006/ole">
              <p:oleObj spid="_x0000_s13376" name="公式" r:id="rId16" imgW="139518" imgH="76101" progId="Equation.3">
                <p:embed/>
              </p:oleObj>
            </a:graphicData>
          </a:graphic>
        </p:graphicFrame>
        <p:graphicFrame>
          <p:nvGraphicFramePr>
            <p:cNvPr id="13336" name="Object 42"/>
            <p:cNvGraphicFramePr>
              <a:graphicFrameLocks noChangeAspect="1"/>
            </p:cNvGraphicFramePr>
            <p:nvPr/>
          </p:nvGraphicFramePr>
          <p:xfrm>
            <a:off x="3804" y="581"/>
            <a:ext cx="228" cy="254"/>
          </p:xfrm>
          <a:graphic>
            <a:graphicData uri="http://schemas.openxmlformats.org/presentationml/2006/ole">
              <p:oleObj spid="_x0000_s13377" name="公式" r:id="rId17" imgW="203112" imgH="228501" progId="Equation.3">
                <p:embed/>
              </p:oleObj>
            </a:graphicData>
          </a:graphic>
        </p:graphicFrame>
        <p:grpSp>
          <p:nvGrpSpPr>
            <p:cNvPr id="13376" name="Group 43"/>
            <p:cNvGrpSpPr>
              <a:grpSpLocks/>
            </p:cNvGrpSpPr>
            <p:nvPr/>
          </p:nvGrpSpPr>
          <p:grpSpPr bwMode="auto">
            <a:xfrm rot="5400000">
              <a:off x="4485" y="549"/>
              <a:ext cx="155" cy="283"/>
              <a:chOff x="4280" y="3328"/>
              <a:chExt cx="155" cy="283"/>
            </a:xfrm>
          </p:grpSpPr>
          <p:sp>
            <p:nvSpPr>
              <p:cNvPr id="13381" name="AutoShape 44"/>
              <p:cNvSpPr>
                <a:spLocks noChangeArrowheads="1"/>
              </p:cNvSpPr>
              <p:nvPr/>
            </p:nvSpPr>
            <p:spPr bwMode="auto">
              <a:xfrm>
                <a:off x="4280" y="3328"/>
                <a:ext cx="155" cy="283"/>
              </a:xfrm>
              <a:prstGeom prst="diamond">
                <a:avLst/>
              </a:prstGeom>
              <a:noFill/>
              <a:ln w="25400" algn="ctr">
                <a:solidFill>
                  <a:srgbClr val="FF99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82" name="Line 45"/>
              <p:cNvSpPr>
                <a:spLocks noChangeShapeType="1"/>
              </p:cNvSpPr>
              <p:nvPr/>
            </p:nvSpPr>
            <p:spPr bwMode="auto">
              <a:xfrm>
                <a:off x="4357" y="3328"/>
                <a:ext cx="0" cy="283"/>
              </a:xfrm>
              <a:prstGeom prst="line">
                <a:avLst/>
              </a:prstGeom>
              <a:noFill/>
              <a:ln w="25400">
                <a:solidFill>
                  <a:srgbClr val="FF99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3377" name="Line 46"/>
            <p:cNvSpPr>
              <a:spLocks noChangeShapeType="1"/>
            </p:cNvSpPr>
            <p:nvPr/>
          </p:nvSpPr>
          <p:spPr bwMode="auto">
            <a:xfrm>
              <a:off x="4434" y="695"/>
              <a:ext cx="0" cy="12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78" name="Line 47"/>
            <p:cNvSpPr>
              <a:spLocks noChangeShapeType="1"/>
            </p:cNvSpPr>
            <p:nvPr/>
          </p:nvSpPr>
          <p:spPr bwMode="auto">
            <a:xfrm>
              <a:off x="4357" y="816"/>
              <a:ext cx="15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3337" name="Object 48"/>
            <p:cNvGraphicFramePr>
              <a:graphicFrameLocks noChangeAspect="1"/>
            </p:cNvGraphicFramePr>
            <p:nvPr/>
          </p:nvGraphicFramePr>
          <p:xfrm>
            <a:off x="4368" y="576"/>
            <a:ext cx="83" cy="85"/>
          </p:xfrm>
          <a:graphic>
            <a:graphicData uri="http://schemas.openxmlformats.org/presentationml/2006/ole">
              <p:oleObj spid="_x0000_s13378" name="公式" r:id="rId18" imgW="139700" imgH="139700" progId="Equation.3">
                <p:embed/>
              </p:oleObj>
            </a:graphicData>
          </a:graphic>
        </p:graphicFrame>
        <p:graphicFrame>
          <p:nvGraphicFramePr>
            <p:cNvPr id="13338" name="Object 49"/>
            <p:cNvGraphicFramePr>
              <a:graphicFrameLocks noChangeAspect="1"/>
            </p:cNvGraphicFramePr>
            <p:nvPr/>
          </p:nvGraphicFramePr>
          <p:xfrm>
            <a:off x="4656" y="594"/>
            <a:ext cx="139" cy="78"/>
          </p:xfrm>
          <a:graphic>
            <a:graphicData uri="http://schemas.openxmlformats.org/presentationml/2006/ole">
              <p:oleObj spid="_x0000_s13379" name="公式" r:id="rId19" imgW="139518" imgH="76101" progId="Equation.3">
                <p:embed/>
              </p:oleObj>
            </a:graphicData>
          </a:graphic>
        </p:graphicFrame>
        <p:graphicFrame>
          <p:nvGraphicFramePr>
            <p:cNvPr id="13339" name="Object 50"/>
            <p:cNvGraphicFramePr>
              <a:graphicFrameLocks noChangeAspect="1"/>
            </p:cNvGraphicFramePr>
            <p:nvPr/>
          </p:nvGraphicFramePr>
          <p:xfrm>
            <a:off x="4792" y="192"/>
            <a:ext cx="770" cy="224"/>
          </p:xfrm>
          <a:graphic>
            <a:graphicData uri="http://schemas.openxmlformats.org/presentationml/2006/ole">
              <p:oleObj spid="_x0000_s13380" name="公式" r:id="rId20" imgW="812447" imgH="228501" progId="Equation.3">
                <p:embed/>
              </p:oleObj>
            </a:graphicData>
          </a:graphic>
        </p:graphicFrame>
        <p:sp>
          <p:nvSpPr>
            <p:cNvPr id="13379" name="Line 51"/>
            <p:cNvSpPr>
              <a:spLocks noChangeShapeType="1"/>
            </p:cNvSpPr>
            <p:nvPr/>
          </p:nvSpPr>
          <p:spPr bwMode="auto">
            <a:xfrm>
              <a:off x="4704" y="699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80" name="Line 52"/>
            <p:cNvSpPr>
              <a:spLocks noChangeShapeType="1"/>
            </p:cNvSpPr>
            <p:nvPr/>
          </p:nvSpPr>
          <p:spPr bwMode="auto">
            <a:xfrm flipV="1">
              <a:off x="4608" y="384"/>
              <a:ext cx="240" cy="240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lg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77205" name="Text Box 53"/>
          <p:cNvSpPr txBox="1">
            <a:spLocks noChangeArrowheads="1"/>
          </p:cNvSpPr>
          <p:nvPr/>
        </p:nvSpPr>
        <p:spPr bwMode="auto">
          <a:xfrm>
            <a:off x="152400" y="762000"/>
            <a:ext cx="2743200" cy="457200"/>
          </a:xfrm>
          <a:prstGeom prst="rect">
            <a:avLst/>
          </a:prstGeom>
          <a:solidFill>
            <a:srgbClr val="FFFF99"/>
          </a:solidFill>
          <a:ln w="952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/>
              <a:t>（</a:t>
            </a:r>
            <a:r>
              <a:rPr lang="en-US" altLang="zh-CN" sz="2400" b="1"/>
              <a:t>1</a:t>
            </a:r>
            <a:r>
              <a:rPr lang="zh-CN" altLang="en-US" sz="2400" b="1"/>
              <a:t>）电压增益</a:t>
            </a:r>
            <a:r>
              <a:rPr lang="en-US" altLang="zh-CN" sz="2400" b="1"/>
              <a:t>A</a:t>
            </a:r>
            <a:r>
              <a:rPr lang="en-US" altLang="zh-CN" sz="2400" b="1" baseline="-25000"/>
              <a:t>v</a:t>
            </a:r>
          </a:p>
        </p:txBody>
      </p:sp>
      <p:graphicFrame>
        <p:nvGraphicFramePr>
          <p:cNvPr id="177206" name="Object 54"/>
          <p:cNvGraphicFramePr>
            <a:graphicFrameLocks noChangeAspect="1"/>
          </p:cNvGraphicFramePr>
          <p:nvPr/>
        </p:nvGraphicFramePr>
        <p:xfrm>
          <a:off x="585788" y="1303338"/>
          <a:ext cx="1000125" cy="539750"/>
        </p:xfrm>
        <a:graphic>
          <a:graphicData uri="http://schemas.openxmlformats.org/presentationml/2006/ole">
            <p:oleObj spid="_x0000_s13381" name="公式" r:id="rId21" imgW="444307" imgH="241195" progId="Equation.3">
              <p:embed/>
            </p:oleObj>
          </a:graphicData>
        </a:graphic>
      </p:graphicFrame>
      <p:sp>
        <p:nvSpPr>
          <p:cNvPr id="177207" name="Text Box 55"/>
          <p:cNvSpPr txBox="1">
            <a:spLocks noChangeArrowheads="1"/>
          </p:cNvSpPr>
          <p:nvPr/>
        </p:nvSpPr>
        <p:spPr bwMode="auto">
          <a:xfrm>
            <a:off x="152400" y="1905000"/>
            <a:ext cx="1447800" cy="457200"/>
          </a:xfrm>
          <a:prstGeom prst="rect">
            <a:avLst/>
          </a:prstGeom>
          <a:solidFill>
            <a:srgbClr val="FFFF99"/>
          </a:solidFill>
          <a:ln w="952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/>
              <a:t>由虚短：</a:t>
            </a:r>
            <a:endParaRPr lang="zh-CN" altLang="en-US" sz="2400" b="1" baseline="-25000"/>
          </a:p>
        </p:txBody>
      </p:sp>
      <p:graphicFrame>
        <p:nvGraphicFramePr>
          <p:cNvPr id="177208" name="Object 56"/>
          <p:cNvGraphicFramePr>
            <a:graphicFrameLocks noChangeAspect="1"/>
          </p:cNvGraphicFramePr>
          <p:nvPr/>
        </p:nvGraphicFramePr>
        <p:xfrm>
          <a:off x="1900238" y="1752600"/>
          <a:ext cx="1057275" cy="539750"/>
        </p:xfrm>
        <a:graphic>
          <a:graphicData uri="http://schemas.openxmlformats.org/presentationml/2006/ole">
            <p:oleObj spid="_x0000_s13382" name="公式" r:id="rId22" imgW="469696" imgH="241195" progId="Equation.3">
              <p:embed/>
            </p:oleObj>
          </a:graphicData>
        </a:graphic>
      </p:graphicFrame>
      <p:sp>
        <p:nvSpPr>
          <p:cNvPr id="177209" name="Text Box 57"/>
          <p:cNvSpPr txBox="1">
            <a:spLocks noChangeArrowheads="1"/>
          </p:cNvSpPr>
          <p:nvPr/>
        </p:nvSpPr>
        <p:spPr bwMode="auto">
          <a:xfrm>
            <a:off x="152400" y="2438400"/>
            <a:ext cx="1447800" cy="457200"/>
          </a:xfrm>
          <a:prstGeom prst="rect">
            <a:avLst/>
          </a:prstGeom>
          <a:solidFill>
            <a:srgbClr val="FFFF99"/>
          </a:solidFill>
          <a:ln w="952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/>
              <a:t>由虚断：</a:t>
            </a:r>
            <a:endParaRPr lang="zh-CN" altLang="en-US" sz="2400" b="1" baseline="-25000"/>
          </a:p>
        </p:txBody>
      </p:sp>
      <p:sp>
        <p:nvSpPr>
          <p:cNvPr id="177210" name="Line 58"/>
          <p:cNvSpPr>
            <a:spLocks noChangeShapeType="1"/>
          </p:cNvSpPr>
          <p:nvPr/>
        </p:nvSpPr>
        <p:spPr bwMode="auto">
          <a:xfrm>
            <a:off x="6096000" y="16002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77211" name="Object 59"/>
          <p:cNvGraphicFramePr>
            <a:graphicFrameLocks noChangeAspect="1"/>
          </p:cNvGraphicFramePr>
          <p:nvPr/>
        </p:nvGraphicFramePr>
        <p:xfrm>
          <a:off x="6181725" y="1612900"/>
          <a:ext cx="282575" cy="431800"/>
        </p:xfrm>
        <a:graphic>
          <a:graphicData uri="http://schemas.openxmlformats.org/presentationml/2006/ole">
            <p:oleObj spid="_x0000_s13383" name="公式" r:id="rId23" imgW="139579" imgH="215713" progId="Equation.3">
              <p:embed/>
            </p:oleObj>
          </a:graphicData>
        </a:graphic>
      </p:graphicFrame>
      <p:graphicFrame>
        <p:nvGraphicFramePr>
          <p:cNvPr id="177212" name="Object 60"/>
          <p:cNvGraphicFramePr>
            <a:graphicFrameLocks noChangeAspect="1"/>
          </p:cNvGraphicFramePr>
          <p:nvPr/>
        </p:nvGraphicFramePr>
        <p:xfrm>
          <a:off x="1905000" y="2390775"/>
          <a:ext cx="885825" cy="482600"/>
        </p:xfrm>
        <a:graphic>
          <a:graphicData uri="http://schemas.openxmlformats.org/presentationml/2006/ole">
            <p:oleObj spid="_x0000_s13384" name="公式" r:id="rId24" imgW="393359" imgH="215713" progId="Equation.3">
              <p:embed/>
            </p:oleObj>
          </a:graphicData>
        </a:graphic>
      </p:graphicFrame>
      <p:sp>
        <p:nvSpPr>
          <p:cNvPr id="177213" name="Line 61"/>
          <p:cNvSpPr>
            <a:spLocks noChangeShapeType="1"/>
          </p:cNvSpPr>
          <p:nvPr/>
        </p:nvSpPr>
        <p:spPr bwMode="auto">
          <a:xfrm>
            <a:off x="6172200" y="22860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77214" name="Object 62"/>
          <p:cNvGraphicFramePr>
            <a:graphicFrameLocks noChangeAspect="1"/>
          </p:cNvGraphicFramePr>
          <p:nvPr/>
        </p:nvGraphicFramePr>
        <p:xfrm>
          <a:off x="6248400" y="2276475"/>
          <a:ext cx="371475" cy="466725"/>
        </p:xfrm>
        <a:graphic>
          <a:graphicData uri="http://schemas.openxmlformats.org/presentationml/2006/ole">
            <p:oleObj spid="_x0000_s13385" name="公式" r:id="rId25" imgW="190417" imgH="241195" progId="Equation.3">
              <p:embed/>
            </p:oleObj>
          </a:graphicData>
        </a:graphic>
      </p:graphicFrame>
      <p:sp>
        <p:nvSpPr>
          <p:cNvPr id="177215" name="Line 63"/>
          <p:cNvSpPr>
            <a:spLocks noChangeShapeType="1"/>
          </p:cNvSpPr>
          <p:nvPr/>
        </p:nvSpPr>
        <p:spPr bwMode="auto">
          <a:xfrm rot="5400000">
            <a:off x="7086600" y="20574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77216" name="Object 64"/>
          <p:cNvGraphicFramePr>
            <a:graphicFrameLocks noChangeAspect="1"/>
          </p:cNvGraphicFramePr>
          <p:nvPr/>
        </p:nvGraphicFramePr>
        <p:xfrm>
          <a:off x="7080250" y="2133600"/>
          <a:ext cx="387350" cy="457200"/>
        </p:xfrm>
        <a:graphic>
          <a:graphicData uri="http://schemas.openxmlformats.org/presentationml/2006/ole">
            <p:oleObj spid="_x0000_s13386" name="公式" r:id="rId26" imgW="203112" imgH="241195" progId="Equation.3">
              <p:embed/>
            </p:oleObj>
          </a:graphicData>
        </a:graphic>
      </p:graphicFrame>
      <p:graphicFrame>
        <p:nvGraphicFramePr>
          <p:cNvPr id="177217" name="Object 65"/>
          <p:cNvGraphicFramePr>
            <a:graphicFrameLocks noChangeAspect="1"/>
          </p:cNvGraphicFramePr>
          <p:nvPr/>
        </p:nvGraphicFramePr>
        <p:xfrm>
          <a:off x="2971800" y="2347913"/>
          <a:ext cx="1171575" cy="539750"/>
        </p:xfrm>
        <a:graphic>
          <a:graphicData uri="http://schemas.openxmlformats.org/presentationml/2006/ole">
            <p:oleObj spid="_x0000_s13387" name="公式" r:id="rId27" imgW="520474" imgH="241195" progId="Equation.3">
              <p:embed/>
            </p:oleObj>
          </a:graphicData>
        </a:graphic>
      </p:graphicFrame>
      <p:graphicFrame>
        <p:nvGraphicFramePr>
          <p:cNvPr id="177218" name="Object 66"/>
          <p:cNvGraphicFramePr>
            <a:graphicFrameLocks noChangeAspect="1"/>
          </p:cNvGraphicFramePr>
          <p:nvPr/>
        </p:nvGraphicFramePr>
        <p:xfrm>
          <a:off x="76200" y="3044825"/>
          <a:ext cx="2200275" cy="993775"/>
        </p:xfrm>
        <a:graphic>
          <a:graphicData uri="http://schemas.openxmlformats.org/presentationml/2006/ole">
            <p:oleObj spid="_x0000_s13388" name="公式" r:id="rId28" imgW="977476" imgH="444307" progId="Equation.3">
              <p:embed/>
            </p:oleObj>
          </a:graphicData>
        </a:graphic>
      </p:graphicFrame>
      <p:sp>
        <p:nvSpPr>
          <p:cNvPr id="177219" name="Line 67"/>
          <p:cNvSpPr>
            <a:spLocks noChangeShapeType="1"/>
          </p:cNvSpPr>
          <p:nvPr/>
        </p:nvSpPr>
        <p:spPr bwMode="auto">
          <a:xfrm>
            <a:off x="2286000" y="3581400"/>
            <a:ext cx="3810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77220" name="Object 68"/>
          <p:cNvGraphicFramePr>
            <a:graphicFrameLocks noChangeAspect="1"/>
          </p:cNvGraphicFramePr>
          <p:nvPr/>
        </p:nvGraphicFramePr>
        <p:xfrm>
          <a:off x="2667000" y="3048000"/>
          <a:ext cx="2143125" cy="993775"/>
        </p:xfrm>
        <a:graphic>
          <a:graphicData uri="http://schemas.openxmlformats.org/presentationml/2006/ole">
            <p:oleObj spid="_x0000_s13389" name="公式" r:id="rId29" imgW="952087" imgH="444307" progId="Equation.3">
              <p:embed/>
            </p:oleObj>
          </a:graphicData>
        </a:graphic>
      </p:graphicFrame>
      <p:sp>
        <p:nvSpPr>
          <p:cNvPr id="177221" name="Line 69"/>
          <p:cNvSpPr>
            <a:spLocks noChangeShapeType="1"/>
          </p:cNvSpPr>
          <p:nvPr/>
        </p:nvSpPr>
        <p:spPr bwMode="auto">
          <a:xfrm>
            <a:off x="4800600" y="3581400"/>
            <a:ext cx="3810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77222" name="Object 70"/>
          <p:cNvGraphicFramePr>
            <a:graphicFrameLocks noChangeAspect="1"/>
          </p:cNvGraphicFramePr>
          <p:nvPr/>
        </p:nvGraphicFramePr>
        <p:xfrm>
          <a:off x="5167313" y="3048000"/>
          <a:ext cx="3914775" cy="993775"/>
        </p:xfrm>
        <a:graphic>
          <a:graphicData uri="http://schemas.openxmlformats.org/presentationml/2006/ole">
            <p:oleObj spid="_x0000_s13390" name="公式" r:id="rId30" imgW="1739900" imgH="444500" progId="Equation.3">
              <p:embed/>
            </p:oleObj>
          </a:graphicData>
        </a:graphic>
      </p:graphicFrame>
      <p:sp>
        <p:nvSpPr>
          <p:cNvPr id="177223" name="Text Box 71"/>
          <p:cNvSpPr txBox="1">
            <a:spLocks noChangeArrowheads="1"/>
          </p:cNvSpPr>
          <p:nvPr/>
        </p:nvSpPr>
        <p:spPr bwMode="auto">
          <a:xfrm>
            <a:off x="152400" y="4267200"/>
            <a:ext cx="5867400" cy="457200"/>
          </a:xfrm>
          <a:prstGeom prst="rect">
            <a:avLst/>
          </a:prstGeom>
          <a:solidFill>
            <a:srgbClr val="FFFF99"/>
          </a:solidFill>
          <a:ln w="952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/>
              <a:t>A</a:t>
            </a:r>
            <a:r>
              <a:rPr lang="en-US" altLang="zh-CN" sz="2400" b="1" baseline="-25000"/>
              <a:t>v</a:t>
            </a:r>
            <a:r>
              <a:rPr lang="zh-CN" altLang="en-US" sz="2400" b="1"/>
              <a:t>接入反馈后的电压增益：闭环电压增益</a:t>
            </a:r>
          </a:p>
        </p:txBody>
      </p:sp>
      <p:graphicFrame>
        <p:nvGraphicFramePr>
          <p:cNvPr id="177224" name="Object 72"/>
          <p:cNvGraphicFramePr>
            <a:graphicFrameLocks noChangeAspect="1"/>
          </p:cNvGraphicFramePr>
          <p:nvPr/>
        </p:nvGraphicFramePr>
        <p:xfrm>
          <a:off x="123825" y="5029200"/>
          <a:ext cx="8686800" cy="1050925"/>
        </p:xfrm>
        <a:graphic>
          <a:graphicData uri="http://schemas.openxmlformats.org/presentationml/2006/ole">
            <p:oleObj spid="_x0000_s13391" name="公式" r:id="rId31" imgW="3860800" imgH="4699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720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720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720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7720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7720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772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772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772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772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772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772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772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772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772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772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772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1772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1772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1772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1772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205" grpId="0" animBg="1"/>
      <p:bldP spid="177207" grpId="0" animBg="1"/>
      <p:bldP spid="177209" grpId="0" animBg="1"/>
      <p:bldP spid="177210" grpId="0" animBg="1"/>
      <p:bldP spid="177213" grpId="0" animBg="1"/>
      <p:bldP spid="177215" grpId="0" animBg="1"/>
      <p:bldP spid="177219" grpId="0" animBg="1"/>
      <p:bldP spid="177221" grpId="0" animBg="1"/>
      <p:bldP spid="17722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1675" y="71438"/>
            <a:ext cx="7888288" cy="646112"/>
          </a:xfrm>
        </p:spPr>
        <p:txBody>
          <a:bodyPr/>
          <a:lstStyle/>
          <a:p>
            <a:pPr algn="ctr" eaLnBrk="1" hangingPunct="1">
              <a:defRPr/>
            </a:pPr>
            <a:r>
              <a:rPr lang="zh-CN" altLang="en-US" dirty="0" smtClean="0"/>
              <a:t>运算放大器简介</a:t>
            </a:r>
            <a:endParaRPr lang="zh-CN" altLang="en-US" dirty="0"/>
          </a:p>
        </p:txBody>
      </p:sp>
      <p:sp>
        <p:nvSpPr>
          <p:cNvPr id="57347" name="Text Box 2"/>
          <p:cNvSpPr txBox="1">
            <a:spLocks noChangeArrowheads="1"/>
          </p:cNvSpPr>
          <p:nvPr/>
        </p:nvSpPr>
        <p:spPr bwMode="auto">
          <a:xfrm>
            <a:off x="650875" y="836613"/>
            <a:ext cx="6992938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800" b="1"/>
              <a:t>集成运放是一种高增益的</a:t>
            </a:r>
            <a:r>
              <a:rPr lang="zh-CN" altLang="en-US" sz="2800" b="1">
                <a:solidFill>
                  <a:srgbClr val="0000FF"/>
                </a:solidFill>
              </a:rPr>
              <a:t>直流放大器</a:t>
            </a:r>
            <a:r>
              <a:rPr lang="zh-CN" altLang="en-US" sz="2800" b="1"/>
              <a:t>，最初功能是用于模拟量的运算，故此得名</a:t>
            </a:r>
          </a:p>
        </p:txBody>
      </p:sp>
      <p:sp>
        <p:nvSpPr>
          <p:cNvPr id="57348" name="Text Box 4"/>
          <p:cNvSpPr txBox="1">
            <a:spLocks noChangeArrowheads="1"/>
          </p:cNvSpPr>
          <p:nvPr/>
        </p:nvSpPr>
        <p:spPr bwMode="auto">
          <a:xfrm>
            <a:off x="785813" y="2541588"/>
            <a:ext cx="46799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9900"/>
                </a:solidFill>
                <a:latin typeface="楷体_GB2312" pitchFamily="49" charset="-122"/>
                <a:ea typeface="黑体" pitchFamily="49" charset="-122"/>
              </a:rPr>
              <a:t>直接耦合的多级放大电路</a:t>
            </a:r>
          </a:p>
        </p:txBody>
      </p:sp>
      <p:sp>
        <p:nvSpPr>
          <p:cNvPr id="57349" name="Text Box 5"/>
          <p:cNvSpPr txBox="1">
            <a:spLocks noChangeArrowheads="1"/>
          </p:cNvSpPr>
          <p:nvPr/>
        </p:nvSpPr>
        <p:spPr bwMode="auto">
          <a:xfrm>
            <a:off x="768350" y="3236913"/>
            <a:ext cx="3617913" cy="60483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>
                <a:solidFill>
                  <a:srgbClr val="009900"/>
                </a:solidFill>
                <a:ea typeface="黑体" pitchFamily="49" charset="-122"/>
              </a:rPr>
              <a:t>电压增益高（差模）</a:t>
            </a:r>
            <a:endParaRPr lang="zh-CN" altLang="en-US" sz="2800" b="1" baseline="-25000">
              <a:solidFill>
                <a:srgbClr val="009900"/>
              </a:solidFill>
              <a:ea typeface="黑体" pitchFamily="49" charset="-122"/>
            </a:endParaRPr>
          </a:p>
        </p:txBody>
      </p:sp>
      <p:sp>
        <p:nvSpPr>
          <p:cNvPr id="57350" name="Text Box 6"/>
          <p:cNvSpPr txBox="1">
            <a:spLocks noChangeArrowheads="1"/>
          </p:cNvSpPr>
          <p:nvPr/>
        </p:nvSpPr>
        <p:spPr bwMode="auto">
          <a:xfrm>
            <a:off x="785813" y="3929063"/>
            <a:ext cx="2551112" cy="60483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>
                <a:solidFill>
                  <a:srgbClr val="009900"/>
                </a:solidFill>
                <a:ea typeface="黑体" pitchFamily="49" charset="-122"/>
              </a:rPr>
              <a:t>输入电阻大</a:t>
            </a:r>
            <a:endParaRPr lang="zh-CN" altLang="en-US" sz="2800" b="1" baseline="-25000">
              <a:solidFill>
                <a:srgbClr val="009900"/>
              </a:solidFill>
              <a:ea typeface="黑体" pitchFamily="49" charset="-122"/>
            </a:endParaRPr>
          </a:p>
        </p:txBody>
      </p:sp>
      <p:sp>
        <p:nvSpPr>
          <p:cNvPr id="57351" name="Text Box 7"/>
          <p:cNvSpPr txBox="1">
            <a:spLocks noChangeArrowheads="1"/>
          </p:cNvSpPr>
          <p:nvPr/>
        </p:nvSpPr>
        <p:spPr bwMode="auto">
          <a:xfrm>
            <a:off x="785813" y="4605338"/>
            <a:ext cx="2551112" cy="60483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>
                <a:solidFill>
                  <a:srgbClr val="009900"/>
                </a:solidFill>
                <a:ea typeface="黑体" pitchFamily="49" charset="-122"/>
              </a:rPr>
              <a:t>输出电阻小</a:t>
            </a:r>
            <a:endParaRPr lang="zh-CN" altLang="en-US" sz="2800" b="1" baseline="-25000">
              <a:solidFill>
                <a:srgbClr val="009900"/>
              </a:solidFill>
              <a:ea typeface="黑体" pitchFamily="49" charset="-122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768537115"/>
              </p:ext>
            </p:extLst>
          </p:nvPr>
        </p:nvGraphicFramePr>
        <p:xfrm>
          <a:off x="5292080" y="2309813"/>
          <a:ext cx="2941638" cy="1966912"/>
        </p:xfrm>
        <a:graphic>
          <a:graphicData uri="http://schemas.openxmlformats.org/presentationml/2006/ole">
            <p:oleObj spid="_x0000_s47113" name="BMP 图象" r:id="rId4" imgW="3114355" imgH="2352301" progId="PBrush">
              <p:embed/>
            </p:oleObj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231625051"/>
              </p:ext>
            </p:extLst>
          </p:nvPr>
        </p:nvGraphicFramePr>
        <p:xfrm>
          <a:off x="5940152" y="4533900"/>
          <a:ext cx="2698750" cy="1546225"/>
        </p:xfrm>
        <a:graphic>
          <a:graphicData uri="http://schemas.openxmlformats.org/presentationml/2006/ole">
            <p:oleObj spid="_x0000_s47114" name="BMP 图象" r:id="rId5" imgW="3114355" imgH="2352301" progId="PBrush">
              <p:embed/>
            </p:oleObj>
          </a:graphicData>
        </a:graphic>
      </p:graphicFrame>
      <p:pic>
        <p:nvPicPr>
          <p:cNvPr id="11" name="Picture 8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397945" y="5445224"/>
            <a:ext cx="232410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465513" y="4533900"/>
            <a:ext cx="200025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0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BB970B6-D206-4C9F-867F-2184DB649781}" type="datetime1">
              <a:rPr lang="zh-CN" altLang="en-US"/>
              <a:pPr>
                <a:defRPr/>
              </a:pPr>
              <a:t>2019-9-6</a:t>
            </a:fld>
            <a:endParaRPr lang="en-US" altLang="zh-CN"/>
          </a:p>
        </p:txBody>
      </p:sp>
      <p:sp>
        <p:nvSpPr>
          <p:cNvPr id="11301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电工电子教研室</a:t>
            </a:r>
          </a:p>
        </p:txBody>
      </p:sp>
      <p:sp>
        <p:nvSpPr>
          <p:cNvPr id="1130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58C5BF-285E-4128-AECB-7E1133F6AF2D}" type="slidenum">
              <a:rPr lang="en-US" altLang="zh-CN"/>
              <a:pPr>
                <a:defRPr/>
              </a:pPr>
              <a:t>20</a:t>
            </a:fld>
            <a:endParaRPr lang="en-US" altLang="zh-CN"/>
          </a:p>
        </p:txBody>
      </p:sp>
      <p:sp>
        <p:nvSpPr>
          <p:cNvPr id="178178" name="Text Box 2"/>
          <p:cNvSpPr txBox="1">
            <a:spLocks noChangeArrowheads="1"/>
          </p:cNvSpPr>
          <p:nvPr/>
        </p:nvSpPr>
        <p:spPr bwMode="auto">
          <a:xfrm>
            <a:off x="152400" y="152400"/>
            <a:ext cx="2590800" cy="457200"/>
          </a:xfrm>
          <a:prstGeom prst="rect">
            <a:avLst/>
          </a:prstGeom>
          <a:solidFill>
            <a:srgbClr val="FFFF99"/>
          </a:solidFill>
          <a:ln w="952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/>
              <a:t>（</a:t>
            </a:r>
            <a:r>
              <a:rPr lang="en-US" altLang="zh-CN" sz="2400" b="1"/>
              <a:t>2</a:t>
            </a:r>
            <a:r>
              <a:rPr lang="zh-CN" altLang="en-US" sz="2400" b="1"/>
              <a:t>）输入电阻</a:t>
            </a:r>
            <a:r>
              <a:rPr lang="en-US" altLang="zh-CN" sz="2400" b="1"/>
              <a:t>R</a:t>
            </a:r>
            <a:r>
              <a:rPr lang="en-US" altLang="zh-CN" sz="2400" b="1" baseline="-25000"/>
              <a:t>i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4572000" y="228600"/>
            <a:ext cx="4267200" cy="2743200"/>
            <a:chOff x="2880" y="144"/>
            <a:chExt cx="2688" cy="1728"/>
          </a:xfrm>
        </p:grpSpPr>
        <p:sp>
          <p:nvSpPr>
            <p:cNvPr id="14417" name="AutoShape 4"/>
            <p:cNvSpPr>
              <a:spLocks noChangeArrowheads="1"/>
            </p:cNvSpPr>
            <p:nvPr/>
          </p:nvSpPr>
          <p:spPr bwMode="auto">
            <a:xfrm rot="5400000">
              <a:off x="4119" y="235"/>
              <a:ext cx="857" cy="915"/>
            </a:xfrm>
            <a:prstGeom prst="triangle">
              <a:avLst>
                <a:gd name="adj" fmla="val 50000"/>
              </a:avLst>
            </a:prstGeom>
            <a:noFill/>
            <a:ln w="38100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18" name="AutoShape 5"/>
            <p:cNvSpPr>
              <a:spLocks noChangeArrowheads="1"/>
            </p:cNvSpPr>
            <p:nvPr/>
          </p:nvSpPr>
          <p:spPr bwMode="auto">
            <a:xfrm>
              <a:off x="5435" y="678"/>
              <a:ext cx="51" cy="50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graphicFrame>
          <p:nvGraphicFramePr>
            <p:cNvPr id="14357" name="Object 6"/>
            <p:cNvGraphicFramePr>
              <a:graphicFrameLocks noChangeAspect="1"/>
            </p:cNvGraphicFramePr>
            <p:nvPr/>
          </p:nvGraphicFramePr>
          <p:xfrm>
            <a:off x="3691" y="144"/>
            <a:ext cx="187" cy="277"/>
          </p:xfrm>
          <a:graphic>
            <a:graphicData uri="http://schemas.openxmlformats.org/presentationml/2006/ole">
              <p:oleObj spid="_x0000_s14406" name="公式" r:id="rId6" imgW="164957" imgH="241091" progId="Equation.3">
                <p:embed/>
              </p:oleObj>
            </a:graphicData>
          </a:graphic>
        </p:graphicFrame>
        <p:graphicFrame>
          <p:nvGraphicFramePr>
            <p:cNvPr id="14358" name="Object 7"/>
            <p:cNvGraphicFramePr>
              <a:graphicFrameLocks noChangeAspect="1"/>
            </p:cNvGraphicFramePr>
            <p:nvPr/>
          </p:nvGraphicFramePr>
          <p:xfrm>
            <a:off x="3493" y="1132"/>
            <a:ext cx="187" cy="250"/>
          </p:xfrm>
          <a:graphic>
            <a:graphicData uri="http://schemas.openxmlformats.org/presentationml/2006/ole">
              <p:oleObj spid="_x0000_s14407" name="公式" r:id="rId7" imgW="164885" imgH="215619" progId="Equation.3">
                <p:embed/>
              </p:oleObj>
            </a:graphicData>
          </a:graphic>
        </p:graphicFrame>
        <p:graphicFrame>
          <p:nvGraphicFramePr>
            <p:cNvPr id="14359" name="Object 8"/>
            <p:cNvGraphicFramePr>
              <a:graphicFrameLocks noChangeAspect="1"/>
            </p:cNvGraphicFramePr>
            <p:nvPr/>
          </p:nvGraphicFramePr>
          <p:xfrm>
            <a:off x="4132" y="383"/>
            <a:ext cx="93" cy="95"/>
          </p:xfrm>
          <a:graphic>
            <a:graphicData uri="http://schemas.openxmlformats.org/presentationml/2006/ole">
              <p:oleObj spid="_x0000_s14408" name="公式" r:id="rId8" imgW="139700" imgH="139700" progId="Equation.3">
                <p:embed/>
              </p:oleObj>
            </a:graphicData>
          </a:graphic>
        </p:graphicFrame>
        <p:graphicFrame>
          <p:nvGraphicFramePr>
            <p:cNvPr id="14360" name="Object 9"/>
            <p:cNvGraphicFramePr>
              <a:graphicFrameLocks noChangeAspect="1"/>
            </p:cNvGraphicFramePr>
            <p:nvPr/>
          </p:nvGraphicFramePr>
          <p:xfrm>
            <a:off x="4128" y="926"/>
            <a:ext cx="159" cy="88"/>
          </p:xfrm>
          <a:graphic>
            <a:graphicData uri="http://schemas.openxmlformats.org/presentationml/2006/ole">
              <p:oleObj spid="_x0000_s14409" name="公式" r:id="rId9" imgW="139518" imgH="76101" progId="Equation.3">
                <p:embed/>
              </p:oleObj>
            </a:graphicData>
          </a:graphic>
        </p:graphicFrame>
        <p:graphicFrame>
          <p:nvGraphicFramePr>
            <p:cNvPr id="14361" name="Object 10"/>
            <p:cNvGraphicFramePr>
              <a:graphicFrameLocks noChangeAspect="1"/>
            </p:cNvGraphicFramePr>
            <p:nvPr/>
          </p:nvGraphicFramePr>
          <p:xfrm>
            <a:off x="5382" y="446"/>
            <a:ext cx="186" cy="265"/>
          </p:xfrm>
          <a:graphic>
            <a:graphicData uri="http://schemas.openxmlformats.org/presentationml/2006/ole">
              <p:oleObj spid="_x0000_s14410" name="公式" r:id="rId10" imgW="165028" imgH="228501" progId="Equation.3">
                <p:embed/>
              </p:oleObj>
            </a:graphicData>
          </a:graphic>
        </p:graphicFrame>
        <p:sp>
          <p:nvSpPr>
            <p:cNvPr id="14419" name="Line 11"/>
            <p:cNvSpPr>
              <a:spLocks noChangeShapeType="1"/>
            </p:cNvSpPr>
            <p:nvPr/>
          </p:nvSpPr>
          <p:spPr bwMode="auto">
            <a:xfrm flipH="1">
              <a:off x="3229" y="425"/>
              <a:ext cx="86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20" name="Line 12"/>
            <p:cNvSpPr>
              <a:spLocks noChangeShapeType="1"/>
            </p:cNvSpPr>
            <p:nvPr/>
          </p:nvSpPr>
          <p:spPr bwMode="auto">
            <a:xfrm flipH="1">
              <a:off x="3767" y="960"/>
              <a:ext cx="32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21" name="Rectangle 13"/>
            <p:cNvSpPr>
              <a:spLocks noChangeArrowheads="1"/>
            </p:cNvSpPr>
            <p:nvPr/>
          </p:nvSpPr>
          <p:spPr bwMode="auto">
            <a:xfrm>
              <a:off x="3714" y="1390"/>
              <a:ext cx="107" cy="268"/>
            </a:xfrm>
            <a:prstGeom prst="rect">
              <a:avLst/>
            </a:prstGeom>
            <a:noFill/>
            <a:ln w="25400" algn="ctr">
              <a:solidFill>
                <a:srgbClr val="3366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22" name="AutoShape 14"/>
            <p:cNvSpPr>
              <a:spLocks noChangeArrowheads="1"/>
            </p:cNvSpPr>
            <p:nvPr/>
          </p:nvSpPr>
          <p:spPr bwMode="auto">
            <a:xfrm>
              <a:off x="3740" y="401"/>
              <a:ext cx="51" cy="50"/>
            </a:xfrm>
            <a:prstGeom prst="flowChartConnector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4423" name="Line 15"/>
            <p:cNvSpPr>
              <a:spLocks noChangeShapeType="1"/>
            </p:cNvSpPr>
            <p:nvPr/>
          </p:nvSpPr>
          <p:spPr bwMode="auto">
            <a:xfrm>
              <a:off x="3767" y="1283"/>
              <a:ext cx="53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24" name="Rectangle 16"/>
            <p:cNvSpPr>
              <a:spLocks noChangeArrowheads="1"/>
            </p:cNvSpPr>
            <p:nvPr/>
          </p:nvSpPr>
          <p:spPr bwMode="auto">
            <a:xfrm rot="5400000">
              <a:off x="4386" y="1149"/>
              <a:ext cx="107" cy="268"/>
            </a:xfrm>
            <a:prstGeom prst="rect">
              <a:avLst/>
            </a:prstGeom>
            <a:noFill/>
            <a:ln w="25400" algn="ctr">
              <a:solidFill>
                <a:srgbClr val="3366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25" name="Line 17"/>
            <p:cNvSpPr>
              <a:spLocks noChangeShapeType="1"/>
            </p:cNvSpPr>
            <p:nvPr/>
          </p:nvSpPr>
          <p:spPr bwMode="auto">
            <a:xfrm>
              <a:off x="4574" y="1283"/>
              <a:ext cx="64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26" name="Line 18"/>
            <p:cNvSpPr>
              <a:spLocks noChangeShapeType="1"/>
            </p:cNvSpPr>
            <p:nvPr/>
          </p:nvSpPr>
          <p:spPr bwMode="auto">
            <a:xfrm>
              <a:off x="5005" y="692"/>
              <a:ext cx="43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27" name="Line 19"/>
            <p:cNvSpPr>
              <a:spLocks noChangeShapeType="1"/>
            </p:cNvSpPr>
            <p:nvPr/>
          </p:nvSpPr>
          <p:spPr bwMode="auto">
            <a:xfrm flipV="1">
              <a:off x="5221" y="692"/>
              <a:ext cx="0" cy="5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28" name="AutoShape 20"/>
            <p:cNvSpPr>
              <a:spLocks noChangeArrowheads="1"/>
            </p:cNvSpPr>
            <p:nvPr/>
          </p:nvSpPr>
          <p:spPr bwMode="auto">
            <a:xfrm>
              <a:off x="5197" y="675"/>
              <a:ext cx="50" cy="50"/>
            </a:xfrm>
            <a:prstGeom prst="flowChartConnector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4429" name="AutoShape 21"/>
            <p:cNvSpPr>
              <a:spLocks noChangeArrowheads="1"/>
            </p:cNvSpPr>
            <p:nvPr/>
          </p:nvSpPr>
          <p:spPr bwMode="auto">
            <a:xfrm>
              <a:off x="3744" y="1259"/>
              <a:ext cx="51" cy="50"/>
            </a:xfrm>
            <a:prstGeom prst="flowChartConnector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4430" name="Line 22"/>
            <p:cNvSpPr>
              <a:spLocks noChangeShapeType="1"/>
            </p:cNvSpPr>
            <p:nvPr/>
          </p:nvSpPr>
          <p:spPr bwMode="auto">
            <a:xfrm>
              <a:off x="3229" y="1765"/>
              <a:ext cx="5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31" name="Line 23"/>
            <p:cNvSpPr>
              <a:spLocks noChangeShapeType="1"/>
            </p:cNvSpPr>
            <p:nvPr/>
          </p:nvSpPr>
          <p:spPr bwMode="auto">
            <a:xfrm>
              <a:off x="3767" y="1658"/>
              <a:ext cx="0" cy="10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32" name="AutoShape 24"/>
            <p:cNvSpPr>
              <a:spLocks noChangeArrowheads="1"/>
            </p:cNvSpPr>
            <p:nvPr/>
          </p:nvSpPr>
          <p:spPr bwMode="auto">
            <a:xfrm>
              <a:off x="3744" y="1742"/>
              <a:ext cx="51" cy="50"/>
            </a:xfrm>
            <a:prstGeom prst="flowChartConnector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4433" name="Line 25"/>
            <p:cNvSpPr>
              <a:spLocks noChangeShapeType="1"/>
            </p:cNvSpPr>
            <p:nvPr/>
          </p:nvSpPr>
          <p:spPr bwMode="auto">
            <a:xfrm>
              <a:off x="3767" y="1765"/>
              <a:ext cx="0" cy="10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34" name="Line 26"/>
            <p:cNvSpPr>
              <a:spLocks noChangeShapeType="1"/>
            </p:cNvSpPr>
            <p:nvPr/>
          </p:nvSpPr>
          <p:spPr bwMode="auto">
            <a:xfrm>
              <a:off x="3687" y="1872"/>
              <a:ext cx="16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35" name="Line 27"/>
            <p:cNvSpPr>
              <a:spLocks noChangeShapeType="1"/>
            </p:cNvSpPr>
            <p:nvPr/>
          </p:nvSpPr>
          <p:spPr bwMode="auto">
            <a:xfrm>
              <a:off x="3238" y="425"/>
              <a:ext cx="0" cy="13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36" name="Line 28"/>
            <p:cNvSpPr>
              <a:spLocks noChangeShapeType="1"/>
            </p:cNvSpPr>
            <p:nvPr/>
          </p:nvSpPr>
          <p:spPr bwMode="auto">
            <a:xfrm>
              <a:off x="3767" y="960"/>
              <a:ext cx="0" cy="4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4362" name="Object 29"/>
            <p:cNvGraphicFramePr>
              <a:graphicFrameLocks noChangeAspect="1"/>
            </p:cNvGraphicFramePr>
            <p:nvPr/>
          </p:nvGraphicFramePr>
          <p:xfrm>
            <a:off x="3110" y="759"/>
            <a:ext cx="93" cy="94"/>
          </p:xfrm>
          <a:graphic>
            <a:graphicData uri="http://schemas.openxmlformats.org/presentationml/2006/ole">
              <p:oleObj spid="_x0000_s14411" name="公式" r:id="rId11" imgW="139700" imgH="139700" progId="Equation.3">
                <p:embed/>
              </p:oleObj>
            </a:graphicData>
          </a:graphic>
        </p:graphicFrame>
        <p:graphicFrame>
          <p:nvGraphicFramePr>
            <p:cNvPr id="14363" name="Object 30"/>
            <p:cNvGraphicFramePr>
              <a:graphicFrameLocks noChangeAspect="1"/>
            </p:cNvGraphicFramePr>
            <p:nvPr/>
          </p:nvGraphicFramePr>
          <p:xfrm>
            <a:off x="3095" y="1194"/>
            <a:ext cx="158" cy="89"/>
          </p:xfrm>
          <a:graphic>
            <a:graphicData uri="http://schemas.openxmlformats.org/presentationml/2006/ole">
              <p:oleObj spid="_x0000_s14412" name="公式" r:id="rId12" imgW="139518" imgH="76101" progId="Equation.3">
                <p:embed/>
              </p:oleObj>
            </a:graphicData>
          </a:graphic>
        </p:graphicFrame>
        <p:graphicFrame>
          <p:nvGraphicFramePr>
            <p:cNvPr id="14364" name="Object 31"/>
            <p:cNvGraphicFramePr>
              <a:graphicFrameLocks noChangeAspect="1"/>
            </p:cNvGraphicFramePr>
            <p:nvPr/>
          </p:nvGraphicFramePr>
          <p:xfrm>
            <a:off x="3472" y="1396"/>
            <a:ext cx="213" cy="252"/>
          </p:xfrm>
          <a:graphic>
            <a:graphicData uri="http://schemas.openxmlformats.org/presentationml/2006/ole">
              <p:oleObj spid="_x0000_s14413" name="公式" r:id="rId13" imgW="190335" imgH="215713" progId="Equation.3">
                <p:embed/>
              </p:oleObj>
            </a:graphicData>
          </a:graphic>
        </p:graphicFrame>
        <p:graphicFrame>
          <p:nvGraphicFramePr>
            <p:cNvPr id="14365" name="Object 32"/>
            <p:cNvGraphicFramePr>
              <a:graphicFrameLocks noChangeAspect="1"/>
            </p:cNvGraphicFramePr>
            <p:nvPr/>
          </p:nvGraphicFramePr>
          <p:xfrm>
            <a:off x="4327" y="977"/>
            <a:ext cx="229" cy="252"/>
          </p:xfrm>
          <a:graphic>
            <a:graphicData uri="http://schemas.openxmlformats.org/presentationml/2006/ole">
              <p:oleObj spid="_x0000_s14414" name="公式" r:id="rId14" imgW="203024" imgH="215713" progId="Equation.3">
                <p:embed/>
              </p:oleObj>
            </a:graphicData>
          </a:graphic>
        </p:graphicFrame>
        <p:grpSp>
          <p:nvGrpSpPr>
            <p:cNvPr id="14437" name="Group 33"/>
            <p:cNvGrpSpPr>
              <a:grpSpLocks/>
            </p:cNvGrpSpPr>
            <p:nvPr/>
          </p:nvGrpSpPr>
          <p:grpSpPr bwMode="auto">
            <a:xfrm>
              <a:off x="3102" y="907"/>
              <a:ext cx="269" cy="268"/>
              <a:chOff x="144" y="3216"/>
              <a:chExt cx="240" cy="240"/>
            </a:xfrm>
          </p:grpSpPr>
          <p:sp>
            <p:nvSpPr>
              <p:cNvPr id="14449" name="Oval 34"/>
              <p:cNvSpPr>
                <a:spLocks noChangeArrowheads="1"/>
              </p:cNvSpPr>
              <p:nvPr/>
            </p:nvSpPr>
            <p:spPr bwMode="auto">
              <a:xfrm>
                <a:off x="144" y="3216"/>
                <a:ext cx="240" cy="240"/>
              </a:xfrm>
              <a:prstGeom prst="ellipse">
                <a:avLst/>
              </a:prstGeom>
              <a:noFill/>
              <a:ln w="38100" algn="ctr">
                <a:solidFill>
                  <a:srgbClr val="FF99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450" name="Line 35"/>
              <p:cNvSpPr>
                <a:spLocks noChangeShapeType="1"/>
              </p:cNvSpPr>
              <p:nvPr/>
            </p:nvSpPr>
            <p:spPr bwMode="auto">
              <a:xfrm>
                <a:off x="264" y="3216"/>
                <a:ext cx="0" cy="240"/>
              </a:xfrm>
              <a:prstGeom prst="line">
                <a:avLst/>
              </a:prstGeom>
              <a:noFill/>
              <a:ln w="25400">
                <a:solidFill>
                  <a:srgbClr val="FF99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4438" name="Group 36"/>
            <p:cNvGrpSpPr>
              <a:grpSpLocks noChangeAspect="1"/>
            </p:cNvGrpSpPr>
            <p:nvPr/>
          </p:nvGrpSpPr>
          <p:grpSpPr bwMode="auto">
            <a:xfrm>
              <a:off x="2880" y="907"/>
              <a:ext cx="171" cy="266"/>
              <a:chOff x="2880" y="907"/>
              <a:chExt cx="171" cy="266"/>
            </a:xfrm>
          </p:grpSpPr>
          <p:sp>
            <p:nvSpPr>
              <p:cNvPr id="14446" name="AutoShape 37"/>
              <p:cNvSpPr>
                <a:spLocks noChangeAspect="1" noChangeArrowheads="1" noTextEdit="1"/>
              </p:cNvSpPr>
              <p:nvPr/>
            </p:nvSpPr>
            <p:spPr bwMode="auto">
              <a:xfrm>
                <a:off x="2880" y="907"/>
                <a:ext cx="171" cy="2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47" name="Rectangle 38"/>
              <p:cNvSpPr>
                <a:spLocks noChangeArrowheads="1"/>
              </p:cNvSpPr>
              <p:nvPr/>
            </p:nvSpPr>
            <p:spPr bwMode="auto">
              <a:xfrm>
                <a:off x="2986" y="1036"/>
                <a:ext cx="69" cy="1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 b="1" i="1">
                    <a:solidFill>
                      <a:srgbClr val="000000"/>
                    </a:solidFill>
                    <a:latin typeface="Times New Roman" pitchFamily="18" charset="0"/>
                  </a:rPr>
                  <a:t>i</a:t>
                </a:r>
                <a:endParaRPr lang="en-US" altLang="zh-CN"/>
              </a:p>
            </p:txBody>
          </p:sp>
          <p:sp>
            <p:nvSpPr>
              <p:cNvPr id="14448" name="Rectangle 39"/>
              <p:cNvSpPr>
                <a:spLocks noChangeArrowheads="1"/>
              </p:cNvSpPr>
              <p:nvPr/>
            </p:nvSpPr>
            <p:spPr bwMode="auto">
              <a:xfrm>
                <a:off x="2903" y="926"/>
                <a:ext cx="152" cy="2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200" b="1" i="1">
                    <a:solidFill>
                      <a:srgbClr val="000000"/>
                    </a:solidFill>
                    <a:latin typeface="Times New Roman" pitchFamily="18" charset="0"/>
                  </a:rPr>
                  <a:t>v</a:t>
                </a:r>
                <a:endParaRPr lang="en-US" altLang="zh-CN"/>
              </a:p>
            </p:txBody>
          </p:sp>
        </p:grpSp>
        <p:graphicFrame>
          <p:nvGraphicFramePr>
            <p:cNvPr id="14366" name="Object 40"/>
            <p:cNvGraphicFramePr>
              <a:graphicFrameLocks noChangeAspect="1"/>
            </p:cNvGraphicFramePr>
            <p:nvPr/>
          </p:nvGraphicFramePr>
          <p:xfrm>
            <a:off x="3882" y="432"/>
            <a:ext cx="102" cy="101"/>
          </p:xfrm>
          <a:graphic>
            <a:graphicData uri="http://schemas.openxmlformats.org/presentationml/2006/ole">
              <p:oleObj spid="_x0000_s14415" name="公式" r:id="rId15" imgW="139700" imgH="139700" progId="Equation.3">
                <p:embed/>
              </p:oleObj>
            </a:graphicData>
          </a:graphic>
        </p:graphicFrame>
        <p:graphicFrame>
          <p:nvGraphicFramePr>
            <p:cNvPr id="14367" name="Object 41"/>
            <p:cNvGraphicFramePr>
              <a:graphicFrameLocks noChangeAspect="1"/>
            </p:cNvGraphicFramePr>
            <p:nvPr/>
          </p:nvGraphicFramePr>
          <p:xfrm>
            <a:off x="3859" y="869"/>
            <a:ext cx="173" cy="93"/>
          </p:xfrm>
          <a:graphic>
            <a:graphicData uri="http://schemas.openxmlformats.org/presentationml/2006/ole">
              <p:oleObj spid="_x0000_s14416" name="公式" r:id="rId16" imgW="139518" imgH="76101" progId="Equation.3">
                <p:embed/>
              </p:oleObj>
            </a:graphicData>
          </a:graphic>
        </p:graphicFrame>
        <p:graphicFrame>
          <p:nvGraphicFramePr>
            <p:cNvPr id="14368" name="Object 42"/>
            <p:cNvGraphicFramePr>
              <a:graphicFrameLocks noChangeAspect="1"/>
            </p:cNvGraphicFramePr>
            <p:nvPr/>
          </p:nvGraphicFramePr>
          <p:xfrm>
            <a:off x="3804" y="581"/>
            <a:ext cx="228" cy="254"/>
          </p:xfrm>
          <a:graphic>
            <a:graphicData uri="http://schemas.openxmlformats.org/presentationml/2006/ole">
              <p:oleObj spid="_x0000_s14417" name="公式" r:id="rId17" imgW="203112" imgH="228501" progId="Equation.3">
                <p:embed/>
              </p:oleObj>
            </a:graphicData>
          </a:graphic>
        </p:graphicFrame>
        <p:grpSp>
          <p:nvGrpSpPr>
            <p:cNvPr id="14439" name="Group 43"/>
            <p:cNvGrpSpPr>
              <a:grpSpLocks/>
            </p:cNvGrpSpPr>
            <p:nvPr/>
          </p:nvGrpSpPr>
          <p:grpSpPr bwMode="auto">
            <a:xfrm rot="5400000">
              <a:off x="4485" y="549"/>
              <a:ext cx="155" cy="283"/>
              <a:chOff x="4280" y="3328"/>
              <a:chExt cx="155" cy="283"/>
            </a:xfrm>
          </p:grpSpPr>
          <p:sp>
            <p:nvSpPr>
              <p:cNvPr id="14444" name="AutoShape 44"/>
              <p:cNvSpPr>
                <a:spLocks noChangeArrowheads="1"/>
              </p:cNvSpPr>
              <p:nvPr/>
            </p:nvSpPr>
            <p:spPr bwMode="auto">
              <a:xfrm>
                <a:off x="4280" y="3328"/>
                <a:ext cx="155" cy="283"/>
              </a:xfrm>
              <a:prstGeom prst="diamond">
                <a:avLst/>
              </a:prstGeom>
              <a:noFill/>
              <a:ln w="25400" algn="ctr">
                <a:solidFill>
                  <a:srgbClr val="FF99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445" name="Line 45"/>
              <p:cNvSpPr>
                <a:spLocks noChangeShapeType="1"/>
              </p:cNvSpPr>
              <p:nvPr/>
            </p:nvSpPr>
            <p:spPr bwMode="auto">
              <a:xfrm>
                <a:off x="4357" y="3328"/>
                <a:ext cx="0" cy="283"/>
              </a:xfrm>
              <a:prstGeom prst="line">
                <a:avLst/>
              </a:prstGeom>
              <a:noFill/>
              <a:ln w="25400">
                <a:solidFill>
                  <a:srgbClr val="FF99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4440" name="Line 46"/>
            <p:cNvSpPr>
              <a:spLocks noChangeShapeType="1"/>
            </p:cNvSpPr>
            <p:nvPr/>
          </p:nvSpPr>
          <p:spPr bwMode="auto">
            <a:xfrm>
              <a:off x="4434" y="695"/>
              <a:ext cx="0" cy="12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41" name="Line 47"/>
            <p:cNvSpPr>
              <a:spLocks noChangeShapeType="1"/>
            </p:cNvSpPr>
            <p:nvPr/>
          </p:nvSpPr>
          <p:spPr bwMode="auto">
            <a:xfrm>
              <a:off x="4357" y="816"/>
              <a:ext cx="15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4369" name="Object 48"/>
            <p:cNvGraphicFramePr>
              <a:graphicFrameLocks noChangeAspect="1"/>
            </p:cNvGraphicFramePr>
            <p:nvPr/>
          </p:nvGraphicFramePr>
          <p:xfrm>
            <a:off x="4368" y="576"/>
            <a:ext cx="83" cy="85"/>
          </p:xfrm>
          <a:graphic>
            <a:graphicData uri="http://schemas.openxmlformats.org/presentationml/2006/ole">
              <p:oleObj spid="_x0000_s14418" name="公式" r:id="rId18" imgW="139700" imgH="139700" progId="Equation.3">
                <p:embed/>
              </p:oleObj>
            </a:graphicData>
          </a:graphic>
        </p:graphicFrame>
        <p:graphicFrame>
          <p:nvGraphicFramePr>
            <p:cNvPr id="14370" name="Object 49"/>
            <p:cNvGraphicFramePr>
              <a:graphicFrameLocks noChangeAspect="1"/>
            </p:cNvGraphicFramePr>
            <p:nvPr/>
          </p:nvGraphicFramePr>
          <p:xfrm>
            <a:off x="4656" y="594"/>
            <a:ext cx="139" cy="78"/>
          </p:xfrm>
          <a:graphic>
            <a:graphicData uri="http://schemas.openxmlformats.org/presentationml/2006/ole">
              <p:oleObj spid="_x0000_s14419" name="公式" r:id="rId19" imgW="139518" imgH="76101" progId="Equation.3">
                <p:embed/>
              </p:oleObj>
            </a:graphicData>
          </a:graphic>
        </p:graphicFrame>
        <p:graphicFrame>
          <p:nvGraphicFramePr>
            <p:cNvPr id="14371" name="Object 50"/>
            <p:cNvGraphicFramePr>
              <a:graphicFrameLocks noChangeAspect="1"/>
            </p:cNvGraphicFramePr>
            <p:nvPr/>
          </p:nvGraphicFramePr>
          <p:xfrm>
            <a:off x="4792" y="192"/>
            <a:ext cx="770" cy="224"/>
          </p:xfrm>
          <a:graphic>
            <a:graphicData uri="http://schemas.openxmlformats.org/presentationml/2006/ole">
              <p:oleObj spid="_x0000_s14420" name="公式" r:id="rId20" imgW="812447" imgH="228501" progId="Equation.3">
                <p:embed/>
              </p:oleObj>
            </a:graphicData>
          </a:graphic>
        </p:graphicFrame>
        <p:sp>
          <p:nvSpPr>
            <p:cNvPr id="14442" name="Line 51"/>
            <p:cNvSpPr>
              <a:spLocks noChangeShapeType="1"/>
            </p:cNvSpPr>
            <p:nvPr/>
          </p:nvSpPr>
          <p:spPr bwMode="auto">
            <a:xfrm>
              <a:off x="4704" y="699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43" name="Line 52"/>
            <p:cNvSpPr>
              <a:spLocks noChangeShapeType="1"/>
            </p:cNvSpPr>
            <p:nvPr/>
          </p:nvSpPr>
          <p:spPr bwMode="auto">
            <a:xfrm flipV="1">
              <a:off x="4608" y="384"/>
              <a:ext cx="240" cy="240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lg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78229" name="Text Box 53"/>
          <p:cNvSpPr txBox="1">
            <a:spLocks noChangeArrowheads="1"/>
          </p:cNvSpPr>
          <p:nvPr/>
        </p:nvSpPr>
        <p:spPr bwMode="auto">
          <a:xfrm>
            <a:off x="152400" y="762000"/>
            <a:ext cx="3124200" cy="457200"/>
          </a:xfrm>
          <a:prstGeom prst="rect">
            <a:avLst/>
          </a:prstGeom>
          <a:solidFill>
            <a:srgbClr val="FFFF99"/>
          </a:solidFill>
          <a:ln w="952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/>
              <a:t>由输入电阻的定义：</a:t>
            </a:r>
            <a:endParaRPr lang="zh-CN" altLang="en-US" sz="2400" b="1" baseline="-25000"/>
          </a:p>
        </p:txBody>
      </p:sp>
      <p:graphicFrame>
        <p:nvGraphicFramePr>
          <p:cNvPr id="178230" name="Object 54"/>
          <p:cNvGraphicFramePr>
            <a:graphicFrameLocks noChangeAspect="1"/>
          </p:cNvGraphicFramePr>
          <p:nvPr/>
        </p:nvGraphicFramePr>
        <p:xfrm>
          <a:off x="1157288" y="1371600"/>
          <a:ext cx="1114425" cy="993775"/>
        </p:xfrm>
        <a:graphic>
          <a:graphicData uri="http://schemas.openxmlformats.org/presentationml/2006/ole">
            <p:oleObj spid="_x0000_s14421" name="公式" r:id="rId21" imgW="495085" imgH="444307" progId="Equation.3">
              <p:embed/>
            </p:oleObj>
          </a:graphicData>
        </a:graphic>
      </p:graphicFrame>
      <p:sp>
        <p:nvSpPr>
          <p:cNvPr id="178231" name="Text Box 55"/>
          <p:cNvSpPr txBox="1">
            <a:spLocks noChangeArrowheads="1"/>
          </p:cNvSpPr>
          <p:nvPr/>
        </p:nvSpPr>
        <p:spPr bwMode="auto">
          <a:xfrm>
            <a:off x="152400" y="2438400"/>
            <a:ext cx="1447800" cy="457200"/>
          </a:xfrm>
          <a:prstGeom prst="rect">
            <a:avLst/>
          </a:prstGeom>
          <a:solidFill>
            <a:srgbClr val="FFFF99"/>
          </a:solidFill>
          <a:ln w="952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/>
              <a:t>由虚断：</a:t>
            </a:r>
            <a:endParaRPr lang="zh-CN" altLang="en-US" sz="2400" b="1" baseline="-25000"/>
          </a:p>
        </p:txBody>
      </p:sp>
      <p:graphicFrame>
        <p:nvGraphicFramePr>
          <p:cNvPr id="178232" name="Object 56"/>
          <p:cNvGraphicFramePr>
            <a:graphicFrameLocks noChangeAspect="1"/>
          </p:cNvGraphicFramePr>
          <p:nvPr/>
        </p:nvGraphicFramePr>
        <p:xfrm>
          <a:off x="1933575" y="2390775"/>
          <a:ext cx="828675" cy="482600"/>
        </p:xfrm>
        <a:graphic>
          <a:graphicData uri="http://schemas.openxmlformats.org/presentationml/2006/ole">
            <p:oleObj spid="_x0000_s14422" name="公式" r:id="rId22" imgW="368140" imgH="215806" progId="Equation.3">
              <p:embed/>
            </p:oleObj>
          </a:graphicData>
        </a:graphic>
      </p:graphicFrame>
      <p:graphicFrame>
        <p:nvGraphicFramePr>
          <p:cNvPr id="178233" name="Object 57"/>
          <p:cNvGraphicFramePr>
            <a:graphicFrameLocks noChangeAspect="1"/>
          </p:cNvGraphicFramePr>
          <p:nvPr/>
        </p:nvGraphicFramePr>
        <p:xfrm>
          <a:off x="1804988" y="2965450"/>
          <a:ext cx="1000125" cy="539750"/>
        </p:xfrm>
        <a:graphic>
          <a:graphicData uri="http://schemas.openxmlformats.org/presentationml/2006/ole">
            <p:oleObj spid="_x0000_s14423" name="公式" r:id="rId23" imgW="444307" imgH="241195" progId="Equation.3">
              <p:embed/>
            </p:oleObj>
          </a:graphicData>
        </a:graphic>
      </p:graphicFrame>
      <p:sp>
        <p:nvSpPr>
          <p:cNvPr id="178234" name="AutoShape 58"/>
          <p:cNvSpPr>
            <a:spLocks/>
          </p:cNvSpPr>
          <p:nvPr/>
        </p:nvSpPr>
        <p:spPr bwMode="auto">
          <a:xfrm>
            <a:off x="3048000" y="2514600"/>
            <a:ext cx="228600" cy="914400"/>
          </a:xfrm>
          <a:prstGeom prst="rightBrace">
            <a:avLst>
              <a:gd name="adj1" fmla="val 33333"/>
              <a:gd name="adj2" fmla="val 50000"/>
            </a:avLst>
          </a:prstGeom>
          <a:noFill/>
          <a:ln w="2540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78235" name="Object 59"/>
          <p:cNvGraphicFramePr>
            <a:graphicFrameLocks noChangeAspect="1"/>
          </p:cNvGraphicFramePr>
          <p:nvPr/>
        </p:nvGraphicFramePr>
        <p:xfrm>
          <a:off x="3429000" y="2757488"/>
          <a:ext cx="1200150" cy="482600"/>
        </p:xfrm>
        <a:graphic>
          <a:graphicData uri="http://schemas.openxmlformats.org/presentationml/2006/ole">
            <p:oleObj spid="_x0000_s14424" name="公式" r:id="rId24" imgW="532937" imgH="215713" progId="Equation.3">
              <p:embed/>
            </p:oleObj>
          </a:graphicData>
        </a:graphic>
      </p:graphicFrame>
      <p:sp>
        <p:nvSpPr>
          <p:cNvPr id="178237" name="Text Box 61"/>
          <p:cNvSpPr txBox="1">
            <a:spLocks noChangeArrowheads="1"/>
          </p:cNvSpPr>
          <p:nvPr/>
        </p:nvSpPr>
        <p:spPr bwMode="auto">
          <a:xfrm>
            <a:off x="152400" y="3657600"/>
            <a:ext cx="2590800" cy="457200"/>
          </a:xfrm>
          <a:prstGeom prst="rect">
            <a:avLst/>
          </a:prstGeom>
          <a:solidFill>
            <a:srgbClr val="FFFF99"/>
          </a:solidFill>
          <a:ln w="952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/>
              <a:t>（</a:t>
            </a:r>
            <a:r>
              <a:rPr lang="en-US" altLang="zh-CN" sz="2400" b="1"/>
              <a:t>3</a:t>
            </a:r>
            <a:r>
              <a:rPr lang="zh-CN" altLang="en-US" sz="2400" b="1"/>
              <a:t>）输出电阻</a:t>
            </a:r>
            <a:r>
              <a:rPr lang="en-US" altLang="zh-CN" sz="2400" b="1"/>
              <a:t>R</a:t>
            </a:r>
            <a:r>
              <a:rPr lang="en-US" altLang="zh-CN" sz="2400" b="1" baseline="-25000"/>
              <a:t>o</a:t>
            </a:r>
          </a:p>
        </p:txBody>
      </p:sp>
      <p:sp>
        <p:nvSpPr>
          <p:cNvPr id="178238" name="Text Box 62"/>
          <p:cNvSpPr txBox="1">
            <a:spLocks noChangeArrowheads="1"/>
          </p:cNvSpPr>
          <p:nvPr/>
        </p:nvSpPr>
        <p:spPr bwMode="auto">
          <a:xfrm>
            <a:off x="152400" y="4191000"/>
            <a:ext cx="3276600" cy="457200"/>
          </a:xfrm>
          <a:prstGeom prst="rect">
            <a:avLst/>
          </a:prstGeom>
          <a:solidFill>
            <a:srgbClr val="FFFF99"/>
          </a:solidFill>
          <a:ln w="952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/>
              <a:t>由求输出电阻的方法：</a:t>
            </a:r>
            <a:endParaRPr lang="zh-CN" altLang="en-US" sz="2400" b="1" baseline="-25000"/>
          </a:p>
        </p:txBody>
      </p:sp>
      <p:graphicFrame>
        <p:nvGraphicFramePr>
          <p:cNvPr id="178239" name="Object 63"/>
          <p:cNvGraphicFramePr>
            <a:graphicFrameLocks noChangeAspect="1"/>
          </p:cNvGraphicFramePr>
          <p:nvPr/>
        </p:nvGraphicFramePr>
        <p:xfrm>
          <a:off x="190500" y="4876800"/>
          <a:ext cx="3314700" cy="511175"/>
        </p:xfrm>
        <a:graphic>
          <a:graphicData uri="http://schemas.openxmlformats.org/presentationml/2006/ole">
            <p:oleObj spid="_x0000_s14425" name="公式" r:id="rId25" imgW="1473200" imgH="228600" progId="Equation.3">
              <p:embed/>
            </p:oleObj>
          </a:graphicData>
        </a:graphic>
      </p:graphicFrame>
      <p:grpSp>
        <p:nvGrpSpPr>
          <p:cNvPr id="6" name="Group 64"/>
          <p:cNvGrpSpPr>
            <a:grpSpLocks/>
          </p:cNvGrpSpPr>
          <p:nvPr/>
        </p:nvGrpSpPr>
        <p:grpSpPr bwMode="auto">
          <a:xfrm>
            <a:off x="4973638" y="3276600"/>
            <a:ext cx="3875087" cy="2743200"/>
            <a:chOff x="3133" y="2448"/>
            <a:chExt cx="2441" cy="1728"/>
          </a:xfrm>
        </p:grpSpPr>
        <p:sp>
          <p:nvSpPr>
            <p:cNvPr id="14383" name="AutoShape 65"/>
            <p:cNvSpPr>
              <a:spLocks noChangeArrowheads="1"/>
            </p:cNvSpPr>
            <p:nvPr/>
          </p:nvSpPr>
          <p:spPr bwMode="auto">
            <a:xfrm rot="5400000">
              <a:off x="4023" y="2539"/>
              <a:ext cx="857" cy="915"/>
            </a:xfrm>
            <a:prstGeom prst="triangle">
              <a:avLst>
                <a:gd name="adj" fmla="val 50000"/>
              </a:avLst>
            </a:prstGeom>
            <a:noFill/>
            <a:ln w="38100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84" name="AutoShape 66"/>
            <p:cNvSpPr>
              <a:spLocks noChangeArrowheads="1"/>
            </p:cNvSpPr>
            <p:nvPr/>
          </p:nvSpPr>
          <p:spPr bwMode="auto">
            <a:xfrm>
              <a:off x="5339" y="2982"/>
              <a:ext cx="51" cy="50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graphicFrame>
          <p:nvGraphicFramePr>
            <p:cNvPr id="14344" name="Object 67"/>
            <p:cNvGraphicFramePr>
              <a:graphicFrameLocks noChangeAspect="1"/>
            </p:cNvGraphicFramePr>
            <p:nvPr/>
          </p:nvGraphicFramePr>
          <p:xfrm>
            <a:off x="3595" y="2448"/>
            <a:ext cx="187" cy="277"/>
          </p:xfrm>
          <a:graphic>
            <a:graphicData uri="http://schemas.openxmlformats.org/presentationml/2006/ole">
              <p:oleObj spid="_x0000_s14426" name="公式" r:id="rId26" imgW="164957" imgH="241091" progId="Equation.3">
                <p:embed/>
              </p:oleObj>
            </a:graphicData>
          </a:graphic>
        </p:graphicFrame>
        <p:graphicFrame>
          <p:nvGraphicFramePr>
            <p:cNvPr id="14345" name="Object 68"/>
            <p:cNvGraphicFramePr>
              <a:graphicFrameLocks noChangeAspect="1"/>
            </p:cNvGraphicFramePr>
            <p:nvPr/>
          </p:nvGraphicFramePr>
          <p:xfrm>
            <a:off x="3397" y="3436"/>
            <a:ext cx="187" cy="250"/>
          </p:xfrm>
          <a:graphic>
            <a:graphicData uri="http://schemas.openxmlformats.org/presentationml/2006/ole">
              <p:oleObj spid="_x0000_s14427" name="公式" r:id="rId27" imgW="164885" imgH="215619" progId="Equation.3">
                <p:embed/>
              </p:oleObj>
            </a:graphicData>
          </a:graphic>
        </p:graphicFrame>
        <p:graphicFrame>
          <p:nvGraphicFramePr>
            <p:cNvPr id="14346" name="Object 69"/>
            <p:cNvGraphicFramePr>
              <a:graphicFrameLocks noChangeAspect="1"/>
            </p:cNvGraphicFramePr>
            <p:nvPr/>
          </p:nvGraphicFramePr>
          <p:xfrm>
            <a:off x="5286" y="2750"/>
            <a:ext cx="186" cy="265"/>
          </p:xfrm>
          <a:graphic>
            <a:graphicData uri="http://schemas.openxmlformats.org/presentationml/2006/ole">
              <p:oleObj spid="_x0000_s14428" name="公式" r:id="rId28" imgW="165028" imgH="228501" progId="Equation.3">
                <p:embed/>
              </p:oleObj>
            </a:graphicData>
          </a:graphic>
        </p:graphicFrame>
        <p:sp>
          <p:nvSpPr>
            <p:cNvPr id="14385" name="Line 70"/>
            <p:cNvSpPr>
              <a:spLocks noChangeShapeType="1"/>
            </p:cNvSpPr>
            <p:nvPr/>
          </p:nvSpPr>
          <p:spPr bwMode="auto">
            <a:xfrm flipH="1">
              <a:off x="3133" y="2729"/>
              <a:ext cx="86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86" name="Line 71"/>
            <p:cNvSpPr>
              <a:spLocks noChangeShapeType="1"/>
            </p:cNvSpPr>
            <p:nvPr/>
          </p:nvSpPr>
          <p:spPr bwMode="auto">
            <a:xfrm flipH="1">
              <a:off x="3671" y="3264"/>
              <a:ext cx="32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87" name="Rectangle 72"/>
            <p:cNvSpPr>
              <a:spLocks noChangeArrowheads="1"/>
            </p:cNvSpPr>
            <p:nvPr/>
          </p:nvSpPr>
          <p:spPr bwMode="auto">
            <a:xfrm>
              <a:off x="3618" y="3694"/>
              <a:ext cx="107" cy="268"/>
            </a:xfrm>
            <a:prstGeom prst="rect">
              <a:avLst/>
            </a:prstGeom>
            <a:noFill/>
            <a:ln w="25400" algn="ctr">
              <a:solidFill>
                <a:srgbClr val="3366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88" name="AutoShape 73"/>
            <p:cNvSpPr>
              <a:spLocks noChangeArrowheads="1"/>
            </p:cNvSpPr>
            <p:nvPr/>
          </p:nvSpPr>
          <p:spPr bwMode="auto">
            <a:xfrm>
              <a:off x="3644" y="2705"/>
              <a:ext cx="51" cy="50"/>
            </a:xfrm>
            <a:prstGeom prst="flowChartConnector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4389" name="Line 74"/>
            <p:cNvSpPr>
              <a:spLocks noChangeShapeType="1"/>
            </p:cNvSpPr>
            <p:nvPr/>
          </p:nvSpPr>
          <p:spPr bwMode="auto">
            <a:xfrm>
              <a:off x="3671" y="3587"/>
              <a:ext cx="53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90" name="Rectangle 75"/>
            <p:cNvSpPr>
              <a:spLocks noChangeArrowheads="1"/>
            </p:cNvSpPr>
            <p:nvPr/>
          </p:nvSpPr>
          <p:spPr bwMode="auto">
            <a:xfrm rot="5400000">
              <a:off x="4290" y="3453"/>
              <a:ext cx="107" cy="268"/>
            </a:xfrm>
            <a:prstGeom prst="rect">
              <a:avLst/>
            </a:prstGeom>
            <a:noFill/>
            <a:ln w="25400" algn="ctr">
              <a:solidFill>
                <a:srgbClr val="3366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91" name="Line 76"/>
            <p:cNvSpPr>
              <a:spLocks noChangeShapeType="1"/>
            </p:cNvSpPr>
            <p:nvPr/>
          </p:nvSpPr>
          <p:spPr bwMode="auto">
            <a:xfrm>
              <a:off x="4478" y="3587"/>
              <a:ext cx="64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92" name="Line 77"/>
            <p:cNvSpPr>
              <a:spLocks noChangeShapeType="1"/>
            </p:cNvSpPr>
            <p:nvPr/>
          </p:nvSpPr>
          <p:spPr bwMode="auto">
            <a:xfrm>
              <a:off x="4909" y="2996"/>
              <a:ext cx="43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93" name="Line 78"/>
            <p:cNvSpPr>
              <a:spLocks noChangeShapeType="1"/>
            </p:cNvSpPr>
            <p:nvPr/>
          </p:nvSpPr>
          <p:spPr bwMode="auto">
            <a:xfrm flipV="1">
              <a:off x="5125" y="2996"/>
              <a:ext cx="0" cy="5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94" name="AutoShape 79"/>
            <p:cNvSpPr>
              <a:spLocks noChangeArrowheads="1"/>
            </p:cNvSpPr>
            <p:nvPr/>
          </p:nvSpPr>
          <p:spPr bwMode="auto">
            <a:xfrm>
              <a:off x="5101" y="2979"/>
              <a:ext cx="50" cy="50"/>
            </a:xfrm>
            <a:prstGeom prst="flowChartConnector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4395" name="AutoShape 80"/>
            <p:cNvSpPr>
              <a:spLocks noChangeArrowheads="1"/>
            </p:cNvSpPr>
            <p:nvPr/>
          </p:nvSpPr>
          <p:spPr bwMode="auto">
            <a:xfrm>
              <a:off x="3648" y="3563"/>
              <a:ext cx="51" cy="50"/>
            </a:xfrm>
            <a:prstGeom prst="flowChartConnector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4396" name="Line 81"/>
            <p:cNvSpPr>
              <a:spLocks noChangeShapeType="1"/>
            </p:cNvSpPr>
            <p:nvPr/>
          </p:nvSpPr>
          <p:spPr bwMode="auto">
            <a:xfrm>
              <a:off x="3133" y="4069"/>
              <a:ext cx="5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97" name="Line 82"/>
            <p:cNvSpPr>
              <a:spLocks noChangeShapeType="1"/>
            </p:cNvSpPr>
            <p:nvPr/>
          </p:nvSpPr>
          <p:spPr bwMode="auto">
            <a:xfrm>
              <a:off x="3671" y="3962"/>
              <a:ext cx="0" cy="10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98" name="AutoShape 83"/>
            <p:cNvSpPr>
              <a:spLocks noChangeArrowheads="1"/>
            </p:cNvSpPr>
            <p:nvPr/>
          </p:nvSpPr>
          <p:spPr bwMode="auto">
            <a:xfrm>
              <a:off x="3648" y="4046"/>
              <a:ext cx="51" cy="50"/>
            </a:xfrm>
            <a:prstGeom prst="flowChartConnector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4399" name="Line 84"/>
            <p:cNvSpPr>
              <a:spLocks noChangeShapeType="1"/>
            </p:cNvSpPr>
            <p:nvPr/>
          </p:nvSpPr>
          <p:spPr bwMode="auto">
            <a:xfrm>
              <a:off x="3671" y="4069"/>
              <a:ext cx="0" cy="10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00" name="Line 85"/>
            <p:cNvSpPr>
              <a:spLocks noChangeShapeType="1"/>
            </p:cNvSpPr>
            <p:nvPr/>
          </p:nvSpPr>
          <p:spPr bwMode="auto">
            <a:xfrm>
              <a:off x="3591" y="4176"/>
              <a:ext cx="16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01" name="Line 86"/>
            <p:cNvSpPr>
              <a:spLocks noChangeShapeType="1"/>
            </p:cNvSpPr>
            <p:nvPr/>
          </p:nvSpPr>
          <p:spPr bwMode="auto">
            <a:xfrm>
              <a:off x="3142" y="2729"/>
              <a:ext cx="0" cy="13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02" name="Line 87"/>
            <p:cNvSpPr>
              <a:spLocks noChangeShapeType="1"/>
            </p:cNvSpPr>
            <p:nvPr/>
          </p:nvSpPr>
          <p:spPr bwMode="auto">
            <a:xfrm>
              <a:off x="3671" y="3264"/>
              <a:ext cx="0" cy="4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4347" name="Object 88"/>
            <p:cNvGraphicFramePr>
              <a:graphicFrameLocks noChangeAspect="1"/>
            </p:cNvGraphicFramePr>
            <p:nvPr/>
          </p:nvGraphicFramePr>
          <p:xfrm>
            <a:off x="3376" y="3700"/>
            <a:ext cx="213" cy="252"/>
          </p:xfrm>
          <a:graphic>
            <a:graphicData uri="http://schemas.openxmlformats.org/presentationml/2006/ole">
              <p:oleObj spid="_x0000_s14429" name="公式" r:id="rId29" imgW="190335" imgH="215713" progId="Equation.3">
                <p:embed/>
              </p:oleObj>
            </a:graphicData>
          </a:graphic>
        </p:graphicFrame>
        <p:graphicFrame>
          <p:nvGraphicFramePr>
            <p:cNvPr id="14348" name="Object 89"/>
            <p:cNvGraphicFramePr>
              <a:graphicFrameLocks noChangeAspect="1"/>
            </p:cNvGraphicFramePr>
            <p:nvPr/>
          </p:nvGraphicFramePr>
          <p:xfrm>
            <a:off x="4231" y="3281"/>
            <a:ext cx="229" cy="252"/>
          </p:xfrm>
          <a:graphic>
            <a:graphicData uri="http://schemas.openxmlformats.org/presentationml/2006/ole">
              <p:oleObj spid="_x0000_s14430" name="公式" r:id="rId30" imgW="203024" imgH="215713" progId="Equation.3">
                <p:embed/>
              </p:oleObj>
            </a:graphicData>
          </a:graphic>
        </p:graphicFrame>
        <p:graphicFrame>
          <p:nvGraphicFramePr>
            <p:cNvPr id="14349" name="Object 90"/>
            <p:cNvGraphicFramePr>
              <a:graphicFrameLocks noChangeAspect="1"/>
            </p:cNvGraphicFramePr>
            <p:nvPr/>
          </p:nvGraphicFramePr>
          <p:xfrm>
            <a:off x="3786" y="2736"/>
            <a:ext cx="102" cy="101"/>
          </p:xfrm>
          <a:graphic>
            <a:graphicData uri="http://schemas.openxmlformats.org/presentationml/2006/ole">
              <p:oleObj spid="_x0000_s14431" name="公式" r:id="rId31" imgW="139700" imgH="139700" progId="Equation.3">
                <p:embed/>
              </p:oleObj>
            </a:graphicData>
          </a:graphic>
        </p:graphicFrame>
        <p:graphicFrame>
          <p:nvGraphicFramePr>
            <p:cNvPr id="14350" name="Object 91"/>
            <p:cNvGraphicFramePr>
              <a:graphicFrameLocks noChangeAspect="1"/>
            </p:cNvGraphicFramePr>
            <p:nvPr/>
          </p:nvGraphicFramePr>
          <p:xfrm>
            <a:off x="3763" y="3173"/>
            <a:ext cx="173" cy="93"/>
          </p:xfrm>
          <a:graphic>
            <a:graphicData uri="http://schemas.openxmlformats.org/presentationml/2006/ole">
              <p:oleObj spid="_x0000_s14432" name="公式" r:id="rId32" imgW="139518" imgH="76101" progId="Equation.3">
                <p:embed/>
              </p:oleObj>
            </a:graphicData>
          </a:graphic>
        </p:graphicFrame>
        <p:graphicFrame>
          <p:nvGraphicFramePr>
            <p:cNvPr id="14351" name="Object 92"/>
            <p:cNvGraphicFramePr>
              <a:graphicFrameLocks noChangeAspect="1"/>
            </p:cNvGraphicFramePr>
            <p:nvPr/>
          </p:nvGraphicFramePr>
          <p:xfrm>
            <a:off x="3708" y="2885"/>
            <a:ext cx="228" cy="254"/>
          </p:xfrm>
          <a:graphic>
            <a:graphicData uri="http://schemas.openxmlformats.org/presentationml/2006/ole">
              <p:oleObj spid="_x0000_s14433" name="公式" r:id="rId33" imgW="203112" imgH="228501" progId="Equation.3">
                <p:embed/>
              </p:oleObj>
            </a:graphicData>
          </a:graphic>
        </p:graphicFrame>
        <p:grpSp>
          <p:nvGrpSpPr>
            <p:cNvPr id="14403" name="Group 93"/>
            <p:cNvGrpSpPr>
              <a:grpSpLocks/>
            </p:cNvGrpSpPr>
            <p:nvPr/>
          </p:nvGrpSpPr>
          <p:grpSpPr bwMode="auto">
            <a:xfrm rot="5400000">
              <a:off x="4389" y="2853"/>
              <a:ext cx="155" cy="283"/>
              <a:chOff x="4280" y="3328"/>
              <a:chExt cx="155" cy="283"/>
            </a:xfrm>
          </p:grpSpPr>
          <p:sp>
            <p:nvSpPr>
              <p:cNvPr id="14415" name="AutoShape 94"/>
              <p:cNvSpPr>
                <a:spLocks noChangeArrowheads="1"/>
              </p:cNvSpPr>
              <p:nvPr/>
            </p:nvSpPr>
            <p:spPr bwMode="auto">
              <a:xfrm>
                <a:off x="4280" y="3328"/>
                <a:ext cx="155" cy="283"/>
              </a:xfrm>
              <a:prstGeom prst="diamond">
                <a:avLst/>
              </a:prstGeom>
              <a:noFill/>
              <a:ln w="25400" algn="ctr">
                <a:solidFill>
                  <a:srgbClr val="FF99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416" name="Line 95"/>
              <p:cNvSpPr>
                <a:spLocks noChangeShapeType="1"/>
              </p:cNvSpPr>
              <p:nvPr/>
            </p:nvSpPr>
            <p:spPr bwMode="auto">
              <a:xfrm>
                <a:off x="4357" y="3328"/>
                <a:ext cx="0" cy="283"/>
              </a:xfrm>
              <a:prstGeom prst="line">
                <a:avLst/>
              </a:prstGeom>
              <a:noFill/>
              <a:ln w="25400">
                <a:solidFill>
                  <a:srgbClr val="FF99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4404" name="Line 96"/>
            <p:cNvSpPr>
              <a:spLocks noChangeShapeType="1"/>
            </p:cNvSpPr>
            <p:nvPr/>
          </p:nvSpPr>
          <p:spPr bwMode="auto">
            <a:xfrm>
              <a:off x="4338" y="2999"/>
              <a:ext cx="0" cy="12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05" name="Line 97"/>
            <p:cNvSpPr>
              <a:spLocks noChangeShapeType="1"/>
            </p:cNvSpPr>
            <p:nvPr/>
          </p:nvSpPr>
          <p:spPr bwMode="auto">
            <a:xfrm>
              <a:off x="4261" y="3120"/>
              <a:ext cx="15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4352" name="Object 98"/>
            <p:cNvGraphicFramePr>
              <a:graphicFrameLocks noChangeAspect="1"/>
            </p:cNvGraphicFramePr>
            <p:nvPr/>
          </p:nvGraphicFramePr>
          <p:xfrm>
            <a:off x="4272" y="2880"/>
            <a:ext cx="83" cy="85"/>
          </p:xfrm>
          <a:graphic>
            <a:graphicData uri="http://schemas.openxmlformats.org/presentationml/2006/ole">
              <p:oleObj spid="_x0000_s14434" name="公式" r:id="rId34" imgW="139700" imgH="139700" progId="Equation.3">
                <p:embed/>
              </p:oleObj>
            </a:graphicData>
          </a:graphic>
        </p:graphicFrame>
        <p:graphicFrame>
          <p:nvGraphicFramePr>
            <p:cNvPr id="14353" name="Object 99"/>
            <p:cNvGraphicFramePr>
              <a:graphicFrameLocks noChangeAspect="1"/>
            </p:cNvGraphicFramePr>
            <p:nvPr/>
          </p:nvGraphicFramePr>
          <p:xfrm>
            <a:off x="4560" y="2898"/>
            <a:ext cx="139" cy="78"/>
          </p:xfrm>
          <a:graphic>
            <a:graphicData uri="http://schemas.openxmlformats.org/presentationml/2006/ole">
              <p:oleObj spid="_x0000_s14435" name="公式" r:id="rId35" imgW="139518" imgH="76101" progId="Equation.3">
                <p:embed/>
              </p:oleObj>
            </a:graphicData>
          </a:graphic>
        </p:graphicFrame>
        <p:graphicFrame>
          <p:nvGraphicFramePr>
            <p:cNvPr id="14354" name="Object 100"/>
            <p:cNvGraphicFramePr>
              <a:graphicFrameLocks noChangeAspect="1"/>
            </p:cNvGraphicFramePr>
            <p:nvPr/>
          </p:nvGraphicFramePr>
          <p:xfrm>
            <a:off x="4588" y="2496"/>
            <a:ext cx="986" cy="224"/>
          </p:xfrm>
          <a:graphic>
            <a:graphicData uri="http://schemas.openxmlformats.org/presentationml/2006/ole">
              <p:oleObj spid="_x0000_s14436" name="公式" r:id="rId36" imgW="1040948" imgH="228501" progId="Equation.3">
                <p:embed/>
              </p:oleObj>
            </a:graphicData>
          </a:graphic>
        </p:graphicFrame>
        <p:sp>
          <p:nvSpPr>
            <p:cNvPr id="14406" name="Line 101"/>
            <p:cNvSpPr>
              <a:spLocks noChangeShapeType="1"/>
            </p:cNvSpPr>
            <p:nvPr/>
          </p:nvSpPr>
          <p:spPr bwMode="auto">
            <a:xfrm>
              <a:off x="4608" y="3003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07" name="Line 102"/>
            <p:cNvSpPr>
              <a:spLocks noChangeShapeType="1"/>
            </p:cNvSpPr>
            <p:nvPr/>
          </p:nvSpPr>
          <p:spPr bwMode="auto">
            <a:xfrm flipV="1">
              <a:off x="4512" y="2688"/>
              <a:ext cx="240" cy="240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lg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08" name="Rectangle 103"/>
            <p:cNvSpPr>
              <a:spLocks noChangeArrowheads="1"/>
            </p:cNvSpPr>
            <p:nvPr/>
          </p:nvSpPr>
          <p:spPr bwMode="auto">
            <a:xfrm>
              <a:off x="4069" y="2832"/>
              <a:ext cx="107" cy="268"/>
            </a:xfrm>
            <a:prstGeom prst="rect">
              <a:avLst/>
            </a:prstGeom>
            <a:noFill/>
            <a:ln w="25400" algn="ctr">
              <a:solidFill>
                <a:srgbClr val="3366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09" name="Line 104"/>
            <p:cNvSpPr>
              <a:spLocks noChangeShapeType="1"/>
            </p:cNvSpPr>
            <p:nvPr/>
          </p:nvSpPr>
          <p:spPr bwMode="auto">
            <a:xfrm>
              <a:off x="3984" y="2727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10" name="Line 105"/>
            <p:cNvSpPr>
              <a:spLocks noChangeShapeType="1"/>
            </p:cNvSpPr>
            <p:nvPr/>
          </p:nvSpPr>
          <p:spPr bwMode="auto">
            <a:xfrm>
              <a:off x="4128" y="2736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11" name="Line 106"/>
            <p:cNvSpPr>
              <a:spLocks noChangeShapeType="1"/>
            </p:cNvSpPr>
            <p:nvPr/>
          </p:nvSpPr>
          <p:spPr bwMode="auto">
            <a:xfrm>
              <a:off x="4128" y="3102"/>
              <a:ext cx="0" cy="1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12" name="Line 107"/>
            <p:cNvSpPr>
              <a:spLocks noChangeShapeType="1"/>
            </p:cNvSpPr>
            <p:nvPr/>
          </p:nvSpPr>
          <p:spPr bwMode="auto">
            <a:xfrm>
              <a:off x="3984" y="3264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13" name="Line 108"/>
            <p:cNvSpPr>
              <a:spLocks noChangeShapeType="1"/>
            </p:cNvSpPr>
            <p:nvPr/>
          </p:nvSpPr>
          <p:spPr bwMode="auto">
            <a:xfrm flipH="1">
              <a:off x="3600" y="2928"/>
              <a:ext cx="480" cy="0"/>
            </a:xfrm>
            <a:prstGeom prst="line">
              <a:avLst/>
            </a:prstGeom>
            <a:noFill/>
            <a:ln w="12700">
              <a:solidFill>
                <a:srgbClr val="3366FF"/>
              </a:solidFill>
              <a:prstDash val="lg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4355" name="Object 109"/>
            <p:cNvGraphicFramePr>
              <a:graphicFrameLocks noChangeAspect="1"/>
            </p:cNvGraphicFramePr>
            <p:nvPr/>
          </p:nvGraphicFramePr>
          <p:xfrm>
            <a:off x="3454" y="2791"/>
            <a:ext cx="146" cy="257"/>
          </p:xfrm>
          <a:graphic>
            <a:graphicData uri="http://schemas.openxmlformats.org/presentationml/2006/ole">
              <p:oleObj spid="_x0000_s14437" name="公式" r:id="rId37" imgW="126780" imgH="215526" progId="Equation.3">
                <p:embed/>
              </p:oleObj>
            </a:graphicData>
          </a:graphic>
        </p:graphicFrame>
        <p:sp>
          <p:nvSpPr>
            <p:cNvPr id="14414" name="Line 110"/>
            <p:cNvSpPr>
              <a:spLocks noChangeShapeType="1"/>
            </p:cNvSpPr>
            <p:nvPr/>
          </p:nvSpPr>
          <p:spPr bwMode="auto">
            <a:xfrm>
              <a:off x="4704" y="3024"/>
              <a:ext cx="192" cy="720"/>
            </a:xfrm>
            <a:prstGeom prst="line">
              <a:avLst/>
            </a:prstGeom>
            <a:noFill/>
            <a:ln w="12700">
              <a:solidFill>
                <a:srgbClr val="3366FF"/>
              </a:solidFill>
              <a:prstDash val="lg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4356" name="Object 111"/>
            <p:cNvGraphicFramePr>
              <a:graphicFrameLocks noChangeAspect="1"/>
            </p:cNvGraphicFramePr>
            <p:nvPr/>
          </p:nvGraphicFramePr>
          <p:xfrm>
            <a:off x="4656" y="3696"/>
            <a:ext cx="525" cy="272"/>
          </p:xfrm>
          <a:graphic>
            <a:graphicData uri="http://schemas.openxmlformats.org/presentationml/2006/ole">
              <p:oleObj spid="_x0000_s14438" name="公式" r:id="rId38" imgW="457200" imgH="228600" progId="Equation.3">
                <p:embed/>
              </p:oleObj>
            </a:graphicData>
          </a:graphic>
        </p:graphicFrame>
      </p:grpSp>
      <p:graphicFrame>
        <p:nvGraphicFramePr>
          <p:cNvPr id="178288" name="Object 112"/>
          <p:cNvGraphicFramePr>
            <a:graphicFrameLocks noChangeAspect="1"/>
          </p:cNvGraphicFramePr>
          <p:nvPr/>
        </p:nvGraphicFramePr>
        <p:xfrm>
          <a:off x="228600" y="5584825"/>
          <a:ext cx="1143000" cy="511175"/>
        </p:xfrm>
        <a:graphic>
          <a:graphicData uri="http://schemas.openxmlformats.org/presentationml/2006/ole">
            <p:oleObj spid="_x0000_s14439" name="公式" r:id="rId39" imgW="50800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817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82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82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782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782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782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782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782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782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782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782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7828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178" grpId="0" animBg="1"/>
      <p:bldP spid="178229" grpId="0" animBg="1"/>
      <p:bldP spid="178231" grpId="0" animBg="1"/>
      <p:bldP spid="178234" grpId="0" animBg="1"/>
      <p:bldP spid="178237" grpId="0" animBg="1"/>
      <p:bldP spid="17823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80" name="标题 1"/>
          <p:cNvSpPr>
            <a:spLocks noGrp="1"/>
          </p:cNvSpPr>
          <p:nvPr>
            <p:ph type="title"/>
          </p:nvPr>
        </p:nvSpPr>
        <p:spPr>
          <a:xfrm>
            <a:off x="701675" y="71438"/>
            <a:ext cx="7888288" cy="646112"/>
          </a:xfrm>
        </p:spPr>
        <p:txBody>
          <a:bodyPr/>
          <a:lstStyle/>
          <a:p>
            <a:pPr eaLnBrk="1" hangingPunct="1"/>
            <a:r>
              <a:rPr lang="en-US" altLang="zh-CN" smtClean="0"/>
              <a:t>2.3.1   </a:t>
            </a:r>
            <a:r>
              <a:rPr lang="zh-CN" altLang="en-US" smtClean="0"/>
              <a:t>同相放大电路</a:t>
            </a:r>
          </a:p>
        </p:txBody>
      </p:sp>
      <p:graphicFrame>
        <p:nvGraphicFramePr>
          <p:cNvPr id="15362" name="Object 11"/>
          <p:cNvGraphicFramePr>
            <a:graphicFrameLocks noChangeAspect="1"/>
          </p:cNvGraphicFramePr>
          <p:nvPr/>
        </p:nvGraphicFramePr>
        <p:xfrm>
          <a:off x="4643438" y="3714750"/>
          <a:ext cx="4264025" cy="1752600"/>
        </p:xfrm>
        <a:graphic>
          <a:graphicData uri="http://schemas.openxmlformats.org/presentationml/2006/ole">
            <p:oleObj spid="_x0000_s15398" name="图片" r:id="rId5" imgW="2132372" imgH="877136" progId="Word.Picture.8">
              <p:embed/>
            </p:oleObj>
          </a:graphicData>
        </a:graphic>
      </p:graphicFrame>
      <p:sp>
        <p:nvSpPr>
          <p:cNvPr id="15381" name="Rectangle 2"/>
          <p:cNvSpPr>
            <a:spLocks noChangeArrowheads="1"/>
          </p:cNvSpPr>
          <p:nvPr/>
        </p:nvSpPr>
        <p:spPr bwMode="auto">
          <a:xfrm>
            <a:off x="515938" y="800100"/>
            <a:ext cx="4038600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rgbClr val="0000FF"/>
              </a:buClr>
              <a:buSzPct val="85000"/>
              <a:buFont typeface="Monotype Sorts" pitchFamily="2" charset="2"/>
              <a:buNone/>
            </a:pPr>
            <a:r>
              <a:rPr lang="en-US" altLang="zh-CN" sz="2800" b="1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3. </a:t>
            </a:r>
            <a:r>
              <a:rPr lang="zh-CN" altLang="en-US" sz="2800" b="1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电压跟随器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285750" y="1857375"/>
            <a:ext cx="4343400" cy="5302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1pPr>
            <a:lvl2pPr marL="762000" indent="-28575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30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2pPr>
            <a:lvl3pPr marL="1181100" indent="-22860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8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4pPr>
            <a:lvl5pPr marL="2057400" indent="-228600" algn="l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5pPr>
            <a:lvl6pPr marL="25146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6pPr>
            <a:lvl7pPr marL="29718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7pPr>
            <a:lvl8pPr marL="34290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8pPr>
            <a:lvl9pPr marL="38862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Clr>
                <a:srgbClr val="FF0000"/>
              </a:buClr>
              <a:buSzPct val="85000"/>
              <a:buFont typeface="Wingdings" pitchFamily="2" charset="2"/>
              <a:buNone/>
              <a:defRPr/>
            </a:pPr>
            <a:r>
              <a:rPr lang="zh-CN" altLang="en-US" sz="2400" kern="0" dirty="0" smtClean="0">
                <a:solidFill>
                  <a:srgbClr val="000000"/>
                </a:solidFill>
              </a:rPr>
              <a:t>根据虚短和虚断有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1042988" y="2713038"/>
            <a:ext cx="2667000" cy="6032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140000"/>
              </a:lnSpc>
              <a:buClr>
                <a:srgbClr val="FF0000"/>
              </a:buClr>
              <a:buSzPct val="85000"/>
              <a:buFont typeface="Wingdings" pitchFamily="2" charset="2"/>
              <a:buNone/>
            </a:pPr>
            <a:r>
              <a:rPr lang="en-US" altLang="zh-CN" sz="2400" b="1" i="1">
                <a:solidFill>
                  <a:srgbClr val="000000"/>
                </a:solidFill>
                <a:latin typeface="Book Antiqua" pitchFamily="18" charset="0"/>
                <a:ea typeface="华康简宋"/>
                <a:cs typeface="华康简宋"/>
              </a:rPr>
              <a:t>v</a:t>
            </a:r>
            <a:r>
              <a:rPr lang="en-US" altLang="zh-CN" sz="2400" b="1" baseline="-30000">
                <a:solidFill>
                  <a:srgbClr val="000000"/>
                </a:solidFill>
                <a:latin typeface="Arial Narrow" pitchFamily="34" charset="0"/>
                <a:ea typeface="华康简宋"/>
                <a:cs typeface="华康简宋"/>
              </a:rPr>
              <a:t>o</a:t>
            </a:r>
            <a:r>
              <a:rPr lang="zh-CN" altLang="en-US" sz="2400" b="1">
                <a:solidFill>
                  <a:srgbClr val="000000"/>
                </a:solidFill>
                <a:latin typeface="Arial Narrow" pitchFamily="34" charset="0"/>
                <a:ea typeface="华康简宋"/>
                <a:cs typeface="华康简宋"/>
              </a:rPr>
              <a:t>＝</a:t>
            </a:r>
            <a:r>
              <a:rPr lang="en-US" altLang="zh-CN" sz="2400" b="1" i="1">
                <a:solidFill>
                  <a:srgbClr val="000000"/>
                </a:solidFill>
                <a:latin typeface="Book Antiqua" pitchFamily="18" charset="0"/>
                <a:ea typeface="华康简宋"/>
                <a:cs typeface="华康简宋"/>
              </a:rPr>
              <a:t>v</a:t>
            </a:r>
            <a:r>
              <a:rPr lang="en-US" altLang="zh-CN" sz="2400" b="1" baseline="-30000">
                <a:solidFill>
                  <a:srgbClr val="000000"/>
                </a:solidFill>
                <a:latin typeface="Arial Narrow" pitchFamily="34" charset="0"/>
                <a:ea typeface="华康简宋"/>
                <a:cs typeface="华康简宋"/>
              </a:rPr>
              <a:t>n</a:t>
            </a:r>
            <a:r>
              <a:rPr lang="en-US" altLang="zh-CN" sz="2400" b="1">
                <a:solidFill>
                  <a:srgbClr val="000000"/>
                </a:solidFill>
                <a:latin typeface="宋体" pitchFamily="2" charset="-122"/>
                <a:ea typeface="楷体_GB2312" pitchFamily="49" charset="-122"/>
              </a:rPr>
              <a:t>≈ </a:t>
            </a:r>
            <a:r>
              <a:rPr lang="en-US" altLang="zh-CN" sz="2400" b="1" i="1">
                <a:solidFill>
                  <a:srgbClr val="000000"/>
                </a:solidFill>
                <a:latin typeface="Book Antiqua" pitchFamily="18" charset="0"/>
                <a:ea typeface="华康简宋"/>
                <a:cs typeface="华康简宋"/>
              </a:rPr>
              <a:t>v</a:t>
            </a:r>
            <a:r>
              <a:rPr lang="en-US" altLang="zh-CN" sz="2400" b="1" baseline="-30000">
                <a:solidFill>
                  <a:srgbClr val="000000"/>
                </a:solidFill>
                <a:latin typeface="Arial Narrow" pitchFamily="34" charset="0"/>
                <a:ea typeface="华康简宋"/>
                <a:cs typeface="华康简宋"/>
              </a:rPr>
              <a:t>p</a:t>
            </a:r>
            <a:r>
              <a:rPr lang="zh-CN" altLang="en-US" sz="2400" b="1">
                <a:solidFill>
                  <a:srgbClr val="000000"/>
                </a:solidFill>
                <a:latin typeface="Arial Narrow" pitchFamily="34" charset="0"/>
                <a:ea typeface="华康简宋"/>
                <a:cs typeface="华康简宋"/>
              </a:rPr>
              <a:t>＝ </a:t>
            </a:r>
            <a:r>
              <a:rPr lang="en-US" altLang="zh-CN" sz="2400" b="1" i="1">
                <a:solidFill>
                  <a:srgbClr val="000000"/>
                </a:solidFill>
                <a:latin typeface="Book Antiqua" pitchFamily="18" charset="0"/>
                <a:ea typeface="华康简宋"/>
                <a:cs typeface="华康简宋"/>
              </a:rPr>
              <a:t>v</a:t>
            </a:r>
            <a:r>
              <a:rPr lang="en-US" altLang="zh-CN" sz="2400" b="1" baseline="-30000">
                <a:solidFill>
                  <a:srgbClr val="000000"/>
                </a:solidFill>
                <a:latin typeface="Arial Narrow" pitchFamily="34" charset="0"/>
                <a:ea typeface="华康简宋"/>
                <a:cs typeface="华康简宋"/>
              </a:rPr>
              <a:t>i</a:t>
            </a:r>
          </a:p>
        </p:txBody>
      </p:sp>
      <p:graphicFrame>
        <p:nvGraphicFramePr>
          <p:cNvPr id="13" name="Object 7"/>
          <p:cNvGraphicFramePr>
            <a:graphicFrameLocks noChangeAspect="1"/>
          </p:cNvGraphicFramePr>
          <p:nvPr/>
        </p:nvGraphicFramePr>
        <p:xfrm>
          <a:off x="1119188" y="3316288"/>
          <a:ext cx="1539875" cy="889000"/>
        </p:xfrm>
        <a:graphic>
          <a:graphicData uri="http://schemas.openxmlformats.org/presentationml/2006/ole">
            <p:oleObj spid="_x0000_s15399" name="Equation" r:id="rId6" imgW="660113" imgH="380835" progId="Equation.3">
              <p:embed/>
            </p:oleObj>
          </a:graphicData>
        </a:graphic>
      </p:graphicFrame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357188" y="4357688"/>
            <a:ext cx="4479925" cy="5302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1pPr>
            <a:lvl2pPr marL="762000" indent="-28575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30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2pPr>
            <a:lvl3pPr marL="1181100" indent="-22860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8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4pPr>
            <a:lvl5pPr marL="2057400" indent="-228600" algn="l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5pPr>
            <a:lvl6pPr marL="25146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6pPr>
            <a:lvl7pPr marL="29718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7pPr>
            <a:lvl8pPr marL="34290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8pPr>
            <a:lvl9pPr marL="38862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Clr>
                <a:srgbClr val="FF0000"/>
              </a:buClr>
              <a:buSzPct val="85000"/>
              <a:buFont typeface="Wingdings" pitchFamily="2" charset="2"/>
              <a:buNone/>
              <a:defRPr/>
            </a:pPr>
            <a:r>
              <a:rPr lang="zh-CN" altLang="en-US" sz="2400" kern="0" smtClean="0">
                <a:solidFill>
                  <a:srgbClr val="FF0000"/>
                </a:solidFill>
              </a:rPr>
              <a:t>（可作为公式直接使用）</a:t>
            </a:r>
            <a:endParaRPr lang="zh-CN" altLang="en-US" sz="2400" kern="0" smtClean="0">
              <a:solidFill>
                <a:srgbClr val="FF0000"/>
              </a:solidFill>
              <a:ea typeface="华康简宋" charset="-122"/>
            </a:endParaRPr>
          </a:p>
        </p:txBody>
      </p:sp>
      <p:grpSp>
        <p:nvGrpSpPr>
          <p:cNvPr id="2" name="Group 225"/>
          <p:cNvGrpSpPr>
            <a:grpSpLocks/>
          </p:cNvGrpSpPr>
          <p:nvPr/>
        </p:nvGrpSpPr>
        <p:grpSpPr bwMode="auto">
          <a:xfrm>
            <a:off x="357188" y="1357313"/>
            <a:ext cx="3370262" cy="490537"/>
            <a:chOff x="2903" y="210"/>
            <a:chExt cx="2123" cy="309"/>
          </a:xfrm>
        </p:grpSpPr>
        <p:sp>
          <p:nvSpPr>
            <p:cNvPr id="15422" name="Text Box 221"/>
            <p:cNvSpPr txBox="1">
              <a:spLocks noChangeArrowheads="1"/>
            </p:cNvSpPr>
            <p:nvPr/>
          </p:nvSpPr>
          <p:spPr bwMode="auto">
            <a:xfrm>
              <a:off x="2903" y="210"/>
              <a:ext cx="1882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/>
                <a:t>同时取：</a:t>
              </a:r>
            </a:p>
          </p:txBody>
        </p:sp>
        <p:graphicFrame>
          <p:nvGraphicFramePr>
            <p:cNvPr id="15379" name="Object 224"/>
            <p:cNvGraphicFramePr>
              <a:graphicFrameLocks noChangeAspect="1"/>
            </p:cNvGraphicFramePr>
            <p:nvPr/>
          </p:nvGraphicFramePr>
          <p:xfrm>
            <a:off x="3690" y="248"/>
            <a:ext cx="1336" cy="271"/>
          </p:xfrm>
          <a:graphic>
            <a:graphicData uri="http://schemas.openxmlformats.org/presentationml/2006/ole">
              <p:oleObj spid="_x0000_s15400" name="Equation" r:id="rId7" imgW="2120900" imgH="431800" progId="Equation.DSMT4">
                <p:embed/>
              </p:oleObj>
            </a:graphicData>
          </a:graphic>
        </p:graphicFrame>
      </p:grpSp>
      <p:sp>
        <p:nvSpPr>
          <p:cNvPr id="15" name="Text Box 114"/>
          <p:cNvSpPr txBox="1">
            <a:spLocks noChangeArrowheads="1"/>
          </p:cNvSpPr>
          <p:nvPr/>
        </p:nvSpPr>
        <p:spPr bwMode="auto">
          <a:xfrm>
            <a:off x="500063" y="5715000"/>
            <a:ext cx="6419850" cy="463550"/>
          </a:xfrm>
          <a:prstGeom prst="rect">
            <a:avLst/>
          </a:prstGeom>
          <a:solidFill>
            <a:srgbClr val="FFFF99"/>
          </a:solidFill>
          <a:ln w="952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/>
              <a:t>在电路中常作为阻抗变换器或缓冲器</a:t>
            </a:r>
          </a:p>
        </p:txBody>
      </p:sp>
      <p:grpSp>
        <p:nvGrpSpPr>
          <p:cNvPr id="15387" name="Group 3"/>
          <p:cNvGrpSpPr>
            <a:grpSpLocks/>
          </p:cNvGrpSpPr>
          <p:nvPr/>
        </p:nvGrpSpPr>
        <p:grpSpPr bwMode="auto">
          <a:xfrm>
            <a:off x="4643438" y="714375"/>
            <a:ext cx="4267200" cy="2743200"/>
            <a:chOff x="2880" y="144"/>
            <a:chExt cx="2688" cy="1728"/>
          </a:xfrm>
        </p:grpSpPr>
        <p:sp>
          <p:nvSpPr>
            <p:cNvPr id="15388" name="AutoShape 4"/>
            <p:cNvSpPr>
              <a:spLocks noChangeArrowheads="1"/>
            </p:cNvSpPr>
            <p:nvPr/>
          </p:nvSpPr>
          <p:spPr bwMode="auto">
            <a:xfrm rot="5400000">
              <a:off x="4119" y="235"/>
              <a:ext cx="857" cy="915"/>
            </a:xfrm>
            <a:prstGeom prst="triangle">
              <a:avLst>
                <a:gd name="adj" fmla="val 50000"/>
              </a:avLst>
            </a:prstGeom>
            <a:noFill/>
            <a:ln w="38100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89" name="AutoShape 5"/>
            <p:cNvSpPr>
              <a:spLocks noChangeArrowheads="1"/>
            </p:cNvSpPr>
            <p:nvPr/>
          </p:nvSpPr>
          <p:spPr bwMode="auto">
            <a:xfrm>
              <a:off x="5435" y="678"/>
              <a:ext cx="51" cy="50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graphicFrame>
          <p:nvGraphicFramePr>
            <p:cNvPr id="15364" name="Object 6"/>
            <p:cNvGraphicFramePr>
              <a:graphicFrameLocks noChangeAspect="1"/>
            </p:cNvGraphicFramePr>
            <p:nvPr/>
          </p:nvGraphicFramePr>
          <p:xfrm>
            <a:off x="3691" y="144"/>
            <a:ext cx="187" cy="277"/>
          </p:xfrm>
          <a:graphic>
            <a:graphicData uri="http://schemas.openxmlformats.org/presentationml/2006/ole">
              <p:oleObj spid="_x0000_s15401" name="公式" r:id="rId8" imgW="164957" imgH="241091" progId="Equation.3">
                <p:embed/>
              </p:oleObj>
            </a:graphicData>
          </a:graphic>
        </p:graphicFrame>
        <p:graphicFrame>
          <p:nvGraphicFramePr>
            <p:cNvPr id="15365" name="Object 7"/>
            <p:cNvGraphicFramePr>
              <a:graphicFrameLocks noChangeAspect="1"/>
            </p:cNvGraphicFramePr>
            <p:nvPr/>
          </p:nvGraphicFramePr>
          <p:xfrm>
            <a:off x="3493" y="1132"/>
            <a:ext cx="187" cy="250"/>
          </p:xfrm>
          <a:graphic>
            <a:graphicData uri="http://schemas.openxmlformats.org/presentationml/2006/ole">
              <p:oleObj spid="_x0000_s15402" name="公式" r:id="rId9" imgW="164885" imgH="215619" progId="Equation.3">
                <p:embed/>
              </p:oleObj>
            </a:graphicData>
          </a:graphic>
        </p:graphicFrame>
        <p:graphicFrame>
          <p:nvGraphicFramePr>
            <p:cNvPr id="15366" name="Object 8"/>
            <p:cNvGraphicFramePr>
              <a:graphicFrameLocks noChangeAspect="1"/>
            </p:cNvGraphicFramePr>
            <p:nvPr/>
          </p:nvGraphicFramePr>
          <p:xfrm>
            <a:off x="4132" y="383"/>
            <a:ext cx="93" cy="95"/>
          </p:xfrm>
          <a:graphic>
            <a:graphicData uri="http://schemas.openxmlformats.org/presentationml/2006/ole">
              <p:oleObj spid="_x0000_s15403" name="公式" r:id="rId10" imgW="139700" imgH="139700" progId="Equation.3">
                <p:embed/>
              </p:oleObj>
            </a:graphicData>
          </a:graphic>
        </p:graphicFrame>
        <p:graphicFrame>
          <p:nvGraphicFramePr>
            <p:cNvPr id="15367" name="Object 9"/>
            <p:cNvGraphicFramePr>
              <a:graphicFrameLocks noChangeAspect="1"/>
            </p:cNvGraphicFramePr>
            <p:nvPr/>
          </p:nvGraphicFramePr>
          <p:xfrm>
            <a:off x="4128" y="926"/>
            <a:ext cx="159" cy="88"/>
          </p:xfrm>
          <a:graphic>
            <a:graphicData uri="http://schemas.openxmlformats.org/presentationml/2006/ole">
              <p:oleObj spid="_x0000_s15404" name="公式" r:id="rId11" imgW="139518" imgH="76101" progId="Equation.3">
                <p:embed/>
              </p:oleObj>
            </a:graphicData>
          </a:graphic>
        </p:graphicFrame>
        <p:graphicFrame>
          <p:nvGraphicFramePr>
            <p:cNvPr id="15368" name="Object 10"/>
            <p:cNvGraphicFramePr>
              <a:graphicFrameLocks noChangeAspect="1"/>
            </p:cNvGraphicFramePr>
            <p:nvPr/>
          </p:nvGraphicFramePr>
          <p:xfrm>
            <a:off x="5382" y="446"/>
            <a:ext cx="186" cy="265"/>
          </p:xfrm>
          <a:graphic>
            <a:graphicData uri="http://schemas.openxmlformats.org/presentationml/2006/ole">
              <p:oleObj spid="_x0000_s15405" name="公式" r:id="rId12" imgW="165028" imgH="228501" progId="Equation.3">
                <p:embed/>
              </p:oleObj>
            </a:graphicData>
          </a:graphic>
        </p:graphicFrame>
        <p:sp>
          <p:nvSpPr>
            <p:cNvPr id="15390" name="Line 11"/>
            <p:cNvSpPr>
              <a:spLocks noChangeShapeType="1"/>
            </p:cNvSpPr>
            <p:nvPr/>
          </p:nvSpPr>
          <p:spPr bwMode="auto">
            <a:xfrm flipH="1">
              <a:off x="3229" y="425"/>
              <a:ext cx="86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91" name="Line 12"/>
            <p:cNvSpPr>
              <a:spLocks noChangeShapeType="1"/>
            </p:cNvSpPr>
            <p:nvPr/>
          </p:nvSpPr>
          <p:spPr bwMode="auto">
            <a:xfrm flipH="1">
              <a:off x="3767" y="960"/>
              <a:ext cx="32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92" name="Rectangle 13"/>
            <p:cNvSpPr>
              <a:spLocks noChangeArrowheads="1"/>
            </p:cNvSpPr>
            <p:nvPr/>
          </p:nvSpPr>
          <p:spPr bwMode="auto">
            <a:xfrm>
              <a:off x="3714" y="1390"/>
              <a:ext cx="107" cy="268"/>
            </a:xfrm>
            <a:prstGeom prst="rect">
              <a:avLst/>
            </a:prstGeom>
            <a:noFill/>
            <a:ln w="25400" algn="ctr">
              <a:solidFill>
                <a:srgbClr val="3366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93" name="AutoShape 14"/>
            <p:cNvSpPr>
              <a:spLocks noChangeArrowheads="1"/>
            </p:cNvSpPr>
            <p:nvPr/>
          </p:nvSpPr>
          <p:spPr bwMode="auto">
            <a:xfrm>
              <a:off x="3740" y="401"/>
              <a:ext cx="51" cy="50"/>
            </a:xfrm>
            <a:prstGeom prst="flowChartConnector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5394" name="Line 15"/>
            <p:cNvSpPr>
              <a:spLocks noChangeShapeType="1"/>
            </p:cNvSpPr>
            <p:nvPr/>
          </p:nvSpPr>
          <p:spPr bwMode="auto">
            <a:xfrm>
              <a:off x="3767" y="1283"/>
              <a:ext cx="53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95" name="Rectangle 16"/>
            <p:cNvSpPr>
              <a:spLocks noChangeArrowheads="1"/>
            </p:cNvSpPr>
            <p:nvPr/>
          </p:nvSpPr>
          <p:spPr bwMode="auto">
            <a:xfrm rot="5400000">
              <a:off x="4386" y="1149"/>
              <a:ext cx="107" cy="268"/>
            </a:xfrm>
            <a:prstGeom prst="rect">
              <a:avLst/>
            </a:prstGeom>
            <a:noFill/>
            <a:ln w="25400" algn="ctr">
              <a:solidFill>
                <a:srgbClr val="3366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96" name="Line 17"/>
            <p:cNvSpPr>
              <a:spLocks noChangeShapeType="1"/>
            </p:cNvSpPr>
            <p:nvPr/>
          </p:nvSpPr>
          <p:spPr bwMode="auto">
            <a:xfrm>
              <a:off x="4574" y="1283"/>
              <a:ext cx="64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97" name="Line 18"/>
            <p:cNvSpPr>
              <a:spLocks noChangeShapeType="1"/>
            </p:cNvSpPr>
            <p:nvPr/>
          </p:nvSpPr>
          <p:spPr bwMode="auto">
            <a:xfrm>
              <a:off x="5005" y="692"/>
              <a:ext cx="43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98" name="Line 19"/>
            <p:cNvSpPr>
              <a:spLocks noChangeShapeType="1"/>
            </p:cNvSpPr>
            <p:nvPr/>
          </p:nvSpPr>
          <p:spPr bwMode="auto">
            <a:xfrm flipV="1">
              <a:off x="5221" y="692"/>
              <a:ext cx="0" cy="5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99" name="AutoShape 20"/>
            <p:cNvSpPr>
              <a:spLocks noChangeArrowheads="1"/>
            </p:cNvSpPr>
            <p:nvPr/>
          </p:nvSpPr>
          <p:spPr bwMode="auto">
            <a:xfrm>
              <a:off x="5197" y="675"/>
              <a:ext cx="50" cy="50"/>
            </a:xfrm>
            <a:prstGeom prst="flowChartConnector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5400" name="AutoShape 21"/>
            <p:cNvSpPr>
              <a:spLocks noChangeArrowheads="1"/>
            </p:cNvSpPr>
            <p:nvPr/>
          </p:nvSpPr>
          <p:spPr bwMode="auto">
            <a:xfrm>
              <a:off x="3744" y="1259"/>
              <a:ext cx="51" cy="50"/>
            </a:xfrm>
            <a:prstGeom prst="flowChartConnector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5401" name="Line 22"/>
            <p:cNvSpPr>
              <a:spLocks noChangeShapeType="1"/>
            </p:cNvSpPr>
            <p:nvPr/>
          </p:nvSpPr>
          <p:spPr bwMode="auto">
            <a:xfrm>
              <a:off x="3229" y="1765"/>
              <a:ext cx="5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02" name="Line 23"/>
            <p:cNvSpPr>
              <a:spLocks noChangeShapeType="1"/>
            </p:cNvSpPr>
            <p:nvPr/>
          </p:nvSpPr>
          <p:spPr bwMode="auto">
            <a:xfrm>
              <a:off x="3767" y="1658"/>
              <a:ext cx="0" cy="10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03" name="AutoShape 24"/>
            <p:cNvSpPr>
              <a:spLocks noChangeArrowheads="1"/>
            </p:cNvSpPr>
            <p:nvPr/>
          </p:nvSpPr>
          <p:spPr bwMode="auto">
            <a:xfrm>
              <a:off x="3744" y="1742"/>
              <a:ext cx="51" cy="50"/>
            </a:xfrm>
            <a:prstGeom prst="flowChartConnector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5404" name="Line 25"/>
            <p:cNvSpPr>
              <a:spLocks noChangeShapeType="1"/>
            </p:cNvSpPr>
            <p:nvPr/>
          </p:nvSpPr>
          <p:spPr bwMode="auto">
            <a:xfrm>
              <a:off x="3767" y="1765"/>
              <a:ext cx="0" cy="10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05" name="Line 26"/>
            <p:cNvSpPr>
              <a:spLocks noChangeShapeType="1"/>
            </p:cNvSpPr>
            <p:nvPr/>
          </p:nvSpPr>
          <p:spPr bwMode="auto">
            <a:xfrm>
              <a:off x="3687" y="1872"/>
              <a:ext cx="16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06" name="Line 27"/>
            <p:cNvSpPr>
              <a:spLocks noChangeShapeType="1"/>
            </p:cNvSpPr>
            <p:nvPr/>
          </p:nvSpPr>
          <p:spPr bwMode="auto">
            <a:xfrm>
              <a:off x="3238" y="425"/>
              <a:ext cx="0" cy="13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07" name="Line 28"/>
            <p:cNvSpPr>
              <a:spLocks noChangeShapeType="1"/>
            </p:cNvSpPr>
            <p:nvPr/>
          </p:nvSpPr>
          <p:spPr bwMode="auto">
            <a:xfrm>
              <a:off x="3767" y="960"/>
              <a:ext cx="0" cy="4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5369" name="Object 29"/>
            <p:cNvGraphicFramePr>
              <a:graphicFrameLocks noChangeAspect="1"/>
            </p:cNvGraphicFramePr>
            <p:nvPr/>
          </p:nvGraphicFramePr>
          <p:xfrm>
            <a:off x="3110" y="759"/>
            <a:ext cx="93" cy="94"/>
          </p:xfrm>
          <a:graphic>
            <a:graphicData uri="http://schemas.openxmlformats.org/presentationml/2006/ole">
              <p:oleObj spid="_x0000_s15406" name="公式" r:id="rId13" imgW="139700" imgH="139700" progId="Equation.3">
                <p:embed/>
              </p:oleObj>
            </a:graphicData>
          </a:graphic>
        </p:graphicFrame>
        <p:graphicFrame>
          <p:nvGraphicFramePr>
            <p:cNvPr id="15370" name="Object 30"/>
            <p:cNvGraphicFramePr>
              <a:graphicFrameLocks noChangeAspect="1"/>
            </p:cNvGraphicFramePr>
            <p:nvPr/>
          </p:nvGraphicFramePr>
          <p:xfrm>
            <a:off x="3095" y="1194"/>
            <a:ext cx="158" cy="89"/>
          </p:xfrm>
          <a:graphic>
            <a:graphicData uri="http://schemas.openxmlformats.org/presentationml/2006/ole">
              <p:oleObj spid="_x0000_s15407" name="公式" r:id="rId14" imgW="139518" imgH="76101" progId="Equation.3">
                <p:embed/>
              </p:oleObj>
            </a:graphicData>
          </a:graphic>
        </p:graphicFrame>
        <p:graphicFrame>
          <p:nvGraphicFramePr>
            <p:cNvPr id="15371" name="Object 31"/>
            <p:cNvGraphicFramePr>
              <a:graphicFrameLocks noChangeAspect="1"/>
            </p:cNvGraphicFramePr>
            <p:nvPr/>
          </p:nvGraphicFramePr>
          <p:xfrm>
            <a:off x="3472" y="1396"/>
            <a:ext cx="213" cy="252"/>
          </p:xfrm>
          <a:graphic>
            <a:graphicData uri="http://schemas.openxmlformats.org/presentationml/2006/ole">
              <p:oleObj spid="_x0000_s15408" name="公式" r:id="rId15" imgW="190335" imgH="215713" progId="Equation.3">
                <p:embed/>
              </p:oleObj>
            </a:graphicData>
          </a:graphic>
        </p:graphicFrame>
        <p:graphicFrame>
          <p:nvGraphicFramePr>
            <p:cNvPr id="15372" name="Object 32"/>
            <p:cNvGraphicFramePr>
              <a:graphicFrameLocks noChangeAspect="1"/>
            </p:cNvGraphicFramePr>
            <p:nvPr/>
          </p:nvGraphicFramePr>
          <p:xfrm>
            <a:off x="4327" y="977"/>
            <a:ext cx="229" cy="252"/>
          </p:xfrm>
          <a:graphic>
            <a:graphicData uri="http://schemas.openxmlformats.org/presentationml/2006/ole">
              <p:oleObj spid="_x0000_s15409" name="公式" r:id="rId16" imgW="203024" imgH="215713" progId="Equation.3">
                <p:embed/>
              </p:oleObj>
            </a:graphicData>
          </a:graphic>
        </p:graphicFrame>
        <p:grpSp>
          <p:nvGrpSpPr>
            <p:cNvPr id="15408" name="Group 33"/>
            <p:cNvGrpSpPr>
              <a:grpSpLocks/>
            </p:cNvGrpSpPr>
            <p:nvPr/>
          </p:nvGrpSpPr>
          <p:grpSpPr bwMode="auto">
            <a:xfrm>
              <a:off x="3102" y="907"/>
              <a:ext cx="269" cy="268"/>
              <a:chOff x="144" y="3216"/>
              <a:chExt cx="240" cy="240"/>
            </a:xfrm>
          </p:grpSpPr>
          <p:sp>
            <p:nvSpPr>
              <p:cNvPr id="15420" name="Oval 34"/>
              <p:cNvSpPr>
                <a:spLocks noChangeArrowheads="1"/>
              </p:cNvSpPr>
              <p:nvPr/>
            </p:nvSpPr>
            <p:spPr bwMode="auto">
              <a:xfrm>
                <a:off x="144" y="3216"/>
                <a:ext cx="240" cy="240"/>
              </a:xfrm>
              <a:prstGeom prst="ellipse">
                <a:avLst/>
              </a:prstGeom>
              <a:noFill/>
              <a:ln w="38100" algn="ctr">
                <a:solidFill>
                  <a:srgbClr val="FF99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421" name="Line 35"/>
              <p:cNvSpPr>
                <a:spLocks noChangeShapeType="1"/>
              </p:cNvSpPr>
              <p:nvPr/>
            </p:nvSpPr>
            <p:spPr bwMode="auto">
              <a:xfrm>
                <a:off x="264" y="3216"/>
                <a:ext cx="0" cy="240"/>
              </a:xfrm>
              <a:prstGeom prst="line">
                <a:avLst/>
              </a:prstGeom>
              <a:noFill/>
              <a:ln w="25400">
                <a:solidFill>
                  <a:srgbClr val="FF99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5409" name="Group 36"/>
            <p:cNvGrpSpPr>
              <a:grpSpLocks noChangeAspect="1"/>
            </p:cNvGrpSpPr>
            <p:nvPr/>
          </p:nvGrpSpPr>
          <p:grpSpPr bwMode="auto">
            <a:xfrm>
              <a:off x="2880" y="907"/>
              <a:ext cx="175" cy="268"/>
              <a:chOff x="2880" y="907"/>
              <a:chExt cx="175" cy="268"/>
            </a:xfrm>
          </p:grpSpPr>
          <p:sp>
            <p:nvSpPr>
              <p:cNvPr id="15417" name="AutoShape 37"/>
              <p:cNvSpPr>
                <a:spLocks noChangeAspect="1" noChangeArrowheads="1" noTextEdit="1"/>
              </p:cNvSpPr>
              <p:nvPr/>
            </p:nvSpPr>
            <p:spPr bwMode="auto">
              <a:xfrm>
                <a:off x="2880" y="907"/>
                <a:ext cx="171" cy="2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18" name="Rectangle 38"/>
              <p:cNvSpPr>
                <a:spLocks noChangeArrowheads="1"/>
              </p:cNvSpPr>
              <p:nvPr/>
            </p:nvSpPr>
            <p:spPr bwMode="auto">
              <a:xfrm>
                <a:off x="2986" y="1036"/>
                <a:ext cx="69" cy="1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 b="1" i="1">
                    <a:solidFill>
                      <a:srgbClr val="000000"/>
                    </a:solidFill>
                    <a:latin typeface="Times New Roman" pitchFamily="18" charset="0"/>
                  </a:rPr>
                  <a:t>i</a:t>
                </a:r>
                <a:endParaRPr lang="en-US" altLang="zh-CN"/>
              </a:p>
            </p:txBody>
          </p:sp>
          <p:sp>
            <p:nvSpPr>
              <p:cNvPr id="15419" name="Rectangle 39"/>
              <p:cNvSpPr>
                <a:spLocks noChangeArrowheads="1"/>
              </p:cNvSpPr>
              <p:nvPr/>
            </p:nvSpPr>
            <p:spPr bwMode="auto">
              <a:xfrm>
                <a:off x="2903" y="926"/>
                <a:ext cx="152" cy="2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200" b="1" i="1">
                    <a:solidFill>
                      <a:srgbClr val="000000"/>
                    </a:solidFill>
                    <a:latin typeface="Times New Roman" pitchFamily="18" charset="0"/>
                  </a:rPr>
                  <a:t>v</a:t>
                </a:r>
                <a:endParaRPr lang="en-US" altLang="zh-CN"/>
              </a:p>
            </p:txBody>
          </p:sp>
        </p:grpSp>
        <p:graphicFrame>
          <p:nvGraphicFramePr>
            <p:cNvPr id="15373" name="Object 40"/>
            <p:cNvGraphicFramePr>
              <a:graphicFrameLocks noChangeAspect="1"/>
            </p:cNvGraphicFramePr>
            <p:nvPr/>
          </p:nvGraphicFramePr>
          <p:xfrm>
            <a:off x="3882" y="432"/>
            <a:ext cx="102" cy="101"/>
          </p:xfrm>
          <a:graphic>
            <a:graphicData uri="http://schemas.openxmlformats.org/presentationml/2006/ole">
              <p:oleObj spid="_x0000_s15410" name="公式" r:id="rId17" imgW="139700" imgH="139700" progId="Equation.3">
                <p:embed/>
              </p:oleObj>
            </a:graphicData>
          </a:graphic>
        </p:graphicFrame>
        <p:graphicFrame>
          <p:nvGraphicFramePr>
            <p:cNvPr id="15374" name="Object 41"/>
            <p:cNvGraphicFramePr>
              <a:graphicFrameLocks noChangeAspect="1"/>
            </p:cNvGraphicFramePr>
            <p:nvPr/>
          </p:nvGraphicFramePr>
          <p:xfrm>
            <a:off x="3859" y="869"/>
            <a:ext cx="173" cy="93"/>
          </p:xfrm>
          <a:graphic>
            <a:graphicData uri="http://schemas.openxmlformats.org/presentationml/2006/ole">
              <p:oleObj spid="_x0000_s15411" name="公式" r:id="rId18" imgW="139518" imgH="76101" progId="Equation.3">
                <p:embed/>
              </p:oleObj>
            </a:graphicData>
          </a:graphic>
        </p:graphicFrame>
        <p:graphicFrame>
          <p:nvGraphicFramePr>
            <p:cNvPr id="15375" name="Object 42"/>
            <p:cNvGraphicFramePr>
              <a:graphicFrameLocks noChangeAspect="1"/>
            </p:cNvGraphicFramePr>
            <p:nvPr/>
          </p:nvGraphicFramePr>
          <p:xfrm>
            <a:off x="3804" y="581"/>
            <a:ext cx="228" cy="254"/>
          </p:xfrm>
          <a:graphic>
            <a:graphicData uri="http://schemas.openxmlformats.org/presentationml/2006/ole">
              <p:oleObj spid="_x0000_s15412" name="公式" r:id="rId19" imgW="203112" imgH="228501" progId="Equation.3">
                <p:embed/>
              </p:oleObj>
            </a:graphicData>
          </a:graphic>
        </p:graphicFrame>
        <p:grpSp>
          <p:nvGrpSpPr>
            <p:cNvPr id="15410" name="Group 43"/>
            <p:cNvGrpSpPr>
              <a:grpSpLocks/>
            </p:cNvGrpSpPr>
            <p:nvPr/>
          </p:nvGrpSpPr>
          <p:grpSpPr bwMode="auto">
            <a:xfrm rot="5400000">
              <a:off x="4485" y="549"/>
              <a:ext cx="155" cy="283"/>
              <a:chOff x="4280" y="3328"/>
              <a:chExt cx="155" cy="283"/>
            </a:xfrm>
          </p:grpSpPr>
          <p:sp>
            <p:nvSpPr>
              <p:cNvPr id="15415" name="AutoShape 44"/>
              <p:cNvSpPr>
                <a:spLocks noChangeArrowheads="1"/>
              </p:cNvSpPr>
              <p:nvPr/>
            </p:nvSpPr>
            <p:spPr bwMode="auto">
              <a:xfrm>
                <a:off x="4280" y="3328"/>
                <a:ext cx="155" cy="283"/>
              </a:xfrm>
              <a:prstGeom prst="diamond">
                <a:avLst/>
              </a:prstGeom>
              <a:noFill/>
              <a:ln w="25400" algn="ctr">
                <a:solidFill>
                  <a:srgbClr val="FF99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416" name="Line 45"/>
              <p:cNvSpPr>
                <a:spLocks noChangeShapeType="1"/>
              </p:cNvSpPr>
              <p:nvPr/>
            </p:nvSpPr>
            <p:spPr bwMode="auto">
              <a:xfrm>
                <a:off x="4357" y="3328"/>
                <a:ext cx="0" cy="283"/>
              </a:xfrm>
              <a:prstGeom prst="line">
                <a:avLst/>
              </a:prstGeom>
              <a:noFill/>
              <a:ln w="25400">
                <a:solidFill>
                  <a:srgbClr val="FF99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5411" name="Line 46"/>
            <p:cNvSpPr>
              <a:spLocks noChangeShapeType="1"/>
            </p:cNvSpPr>
            <p:nvPr/>
          </p:nvSpPr>
          <p:spPr bwMode="auto">
            <a:xfrm>
              <a:off x="4434" y="695"/>
              <a:ext cx="0" cy="12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12" name="Line 47"/>
            <p:cNvSpPr>
              <a:spLocks noChangeShapeType="1"/>
            </p:cNvSpPr>
            <p:nvPr/>
          </p:nvSpPr>
          <p:spPr bwMode="auto">
            <a:xfrm>
              <a:off x="4357" y="816"/>
              <a:ext cx="15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5376" name="Object 48"/>
            <p:cNvGraphicFramePr>
              <a:graphicFrameLocks noChangeAspect="1"/>
            </p:cNvGraphicFramePr>
            <p:nvPr/>
          </p:nvGraphicFramePr>
          <p:xfrm>
            <a:off x="4368" y="576"/>
            <a:ext cx="83" cy="85"/>
          </p:xfrm>
          <a:graphic>
            <a:graphicData uri="http://schemas.openxmlformats.org/presentationml/2006/ole">
              <p:oleObj spid="_x0000_s15413" name="公式" r:id="rId20" imgW="139700" imgH="139700" progId="Equation.3">
                <p:embed/>
              </p:oleObj>
            </a:graphicData>
          </a:graphic>
        </p:graphicFrame>
        <p:graphicFrame>
          <p:nvGraphicFramePr>
            <p:cNvPr id="15377" name="Object 49"/>
            <p:cNvGraphicFramePr>
              <a:graphicFrameLocks noChangeAspect="1"/>
            </p:cNvGraphicFramePr>
            <p:nvPr/>
          </p:nvGraphicFramePr>
          <p:xfrm>
            <a:off x="4656" y="594"/>
            <a:ext cx="139" cy="78"/>
          </p:xfrm>
          <a:graphic>
            <a:graphicData uri="http://schemas.openxmlformats.org/presentationml/2006/ole">
              <p:oleObj spid="_x0000_s15414" name="公式" r:id="rId21" imgW="139518" imgH="76101" progId="Equation.3">
                <p:embed/>
              </p:oleObj>
            </a:graphicData>
          </a:graphic>
        </p:graphicFrame>
        <p:graphicFrame>
          <p:nvGraphicFramePr>
            <p:cNvPr id="15378" name="Object 50"/>
            <p:cNvGraphicFramePr>
              <a:graphicFrameLocks noChangeAspect="1"/>
            </p:cNvGraphicFramePr>
            <p:nvPr/>
          </p:nvGraphicFramePr>
          <p:xfrm>
            <a:off x="4792" y="192"/>
            <a:ext cx="770" cy="224"/>
          </p:xfrm>
          <a:graphic>
            <a:graphicData uri="http://schemas.openxmlformats.org/presentationml/2006/ole">
              <p:oleObj spid="_x0000_s15415" name="公式" r:id="rId22" imgW="812447" imgH="228501" progId="Equation.3">
                <p:embed/>
              </p:oleObj>
            </a:graphicData>
          </a:graphic>
        </p:graphicFrame>
        <p:sp>
          <p:nvSpPr>
            <p:cNvPr id="15413" name="Line 51"/>
            <p:cNvSpPr>
              <a:spLocks noChangeShapeType="1"/>
            </p:cNvSpPr>
            <p:nvPr/>
          </p:nvSpPr>
          <p:spPr bwMode="auto">
            <a:xfrm>
              <a:off x="4704" y="699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14" name="Line 52"/>
            <p:cNvSpPr>
              <a:spLocks noChangeShapeType="1"/>
            </p:cNvSpPr>
            <p:nvPr/>
          </p:nvSpPr>
          <p:spPr bwMode="auto">
            <a:xfrm flipV="1">
              <a:off x="4608" y="384"/>
              <a:ext cx="240" cy="240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lg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utoUpdateAnimBg="0"/>
      <p:bldP spid="12" grpId="0" autoUpdateAnimBg="0"/>
      <p:bldP spid="14" grpId="0" autoUpdateAnimBg="0"/>
      <p:bldP spid="1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7"/>
          <p:cNvGraphicFramePr>
            <a:graphicFrameLocks noChangeAspect="1"/>
          </p:cNvGraphicFramePr>
          <p:nvPr/>
        </p:nvGraphicFramePr>
        <p:xfrm>
          <a:off x="4356100" y="1122363"/>
          <a:ext cx="3843338" cy="2127250"/>
        </p:xfrm>
        <a:graphic>
          <a:graphicData uri="http://schemas.openxmlformats.org/presentationml/2006/ole">
            <p:oleObj spid="_x0000_s16392" name="图片" r:id="rId4" imgW="2132372" imgH="1182493" progId="Word.Picture.8">
              <p:embed/>
            </p:oleObj>
          </a:graphicData>
        </a:graphic>
      </p:graphicFrame>
      <p:graphicFrame>
        <p:nvGraphicFramePr>
          <p:cNvPr id="13" name="Object 15"/>
          <p:cNvGraphicFramePr>
            <a:graphicFrameLocks noChangeAspect="1"/>
          </p:cNvGraphicFramePr>
          <p:nvPr/>
        </p:nvGraphicFramePr>
        <p:xfrm>
          <a:off x="1042988" y="738188"/>
          <a:ext cx="2673350" cy="2690812"/>
        </p:xfrm>
        <a:graphic>
          <a:graphicData uri="http://schemas.openxmlformats.org/presentationml/2006/ole">
            <p:oleObj spid="_x0000_s16393" name="图片" r:id="rId5" imgW="1485032" imgH="1497223" progId="Word.Picture.8">
              <p:embed/>
            </p:oleObj>
          </a:graphicData>
        </a:graphic>
      </p:graphicFrame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749300" y="115888"/>
            <a:ext cx="4038600" cy="5191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1pPr>
            <a:lvl2pPr marL="762000" indent="-28575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30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2pPr>
            <a:lvl3pPr marL="1181100" indent="-22860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8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4pPr>
            <a:lvl5pPr marL="2057400" indent="-228600" algn="l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5pPr>
            <a:lvl6pPr marL="25146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6pPr>
            <a:lvl7pPr marL="29718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7pPr>
            <a:lvl8pPr marL="34290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8pPr>
            <a:lvl9pPr marL="38862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9pPr>
          </a:lstStyle>
          <a:p>
            <a:pPr>
              <a:buClr>
                <a:srgbClr val="0000FF"/>
              </a:buClr>
              <a:buSzPct val="85000"/>
              <a:buFont typeface="Monotype Sorts" pitchFamily="2" charset="2"/>
              <a:buNone/>
              <a:defRPr/>
            </a:pPr>
            <a:r>
              <a:rPr lang="zh-CN" altLang="en-US" sz="2800" kern="0" dirty="0" smtClean="0">
                <a:solidFill>
                  <a:srgbClr val="000000"/>
                </a:solidFill>
              </a:rPr>
              <a:t>电压跟随器的作用</a:t>
            </a: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481013" y="3433763"/>
            <a:ext cx="3803650" cy="9683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1pPr>
            <a:lvl2pPr marL="762000" indent="-28575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30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2pPr>
            <a:lvl3pPr marL="1181100" indent="-22860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8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4pPr>
            <a:lvl5pPr marL="2057400" indent="-228600" algn="l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5pPr>
            <a:lvl6pPr marL="25146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6pPr>
            <a:lvl7pPr marL="29718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7pPr>
            <a:lvl8pPr marL="34290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8pPr>
            <a:lvl9pPr marL="38862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Clr>
                <a:srgbClr val="FF0000"/>
              </a:buClr>
              <a:buSzPct val="85000"/>
              <a:buFont typeface="Wingdings" pitchFamily="2" charset="2"/>
              <a:buNone/>
              <a:defRPr/>
            </a:pPr>
            <a:r>
              <a:rPr lang="zh-CN" altLang="en-US" sz="2400" kern="0" smtClean="0">
                <a:solidFill>
                  <a:srgbClr val="000000"/>
                </a:solidFill>
              </a:rPr>
              <a:t>无电压跟随器时</a:t>
            </a:r>
          </a:p>
          <a:p>
            <a:pPr>
              <a:lnSpc>
                <a:spcPct val="120000"/>
              </a:lnSpc>
              <a:spcBef>
                <a:spcPct val="0"/>
              </a:spcBef>
              <a:buClr>
                <a:srgbClr val="FF0000"/>
              </a:buClr>
              <a:buSzPct val="85000"/>
              <a:buFont typeface="Wingdings" pitchFamily="2" charset="2"/>
              <a:buNone/>
              <a:defRPr/>
            </a:pPr>
            <a:r>
              <a:rPr lang="zh-CN" altLang="en-US" sz="2400" kern="0" smtClean="0">
                <a:solidFill>
                  <a:srgbClr val="000000"/>
                </a:solidFill>
              </a:rPr>
              <a:t>        负载上得到的电压</a:t>
            </a:r>
          </a:p>
        </p:txBody>
      </p:sp>
      <p:graphicFrame>
        <p:nvGraphicFramePr>
          <p:cNvPr id="16" name="Object 5"/>
          <p:cNvGraphicFramePr>
            <a:graphicFrameLocks noChangeAspect="1"/>
          </p:cNvGraphicFramePr>
          <p:nvPr/>
        </p:nvGraphicFramePr>
        <p:xfrm>
          <a:off x="1503363" y="4389438"/>
          <a:ext cx="2457450" cy="1524000"/>
        </p:xfrm>
        <a:graphic>
          <a:graphicData uri="http://schemas.openxmlformats.org/presentationml/2006/ole">
            <p:oleObj spid="_x0000_s16394" name="公式" r:id="rId6" imgW="1371600" imgH="850900" progId="Equation.3">
              <p:embed/>
            </p:oleObj>
          </a:graphicData>
        </a:graphic>
      </p:graphicFrame>
      <p:sp>
        <p:nvSpPr>
          <p:cNvPr id="17" name="Rectangle 7"/>
          <p:cNvSpPr>
            <a:spLocks noChangeArrowheads="1"/>
          </p:cNvSpPr>
          <p:nvPr/>
        </p:nvSpPr>
        <p:spPr bwMode="auto">
          <a:xfrm>
            <a:off x="4800600" y="3505200"/>
            <a:ext cx="3335338" cy="5302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1pPr>
            <a:lvl2pPr marL="762000" indent="-28575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30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2pPr>
            <a:lvl3pPr marL="1181100" indent="-22860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8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4pPr>
            <a:lvl5pPr marL="2057400" indent="-228600" algn="l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5pPr>
            <a:lvl6pPr marL="25146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6pPr>
            <a:lvl7pPr marL="29718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7pPr>
            <a:lvl8pPr marL="34290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8pPr>
            <a:lvl9pPr marL="38862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Clr>
                <a:srgbClr val="FF0000"/>
              </a:buClr>
              <a:buSzPct val="85000"/>
              <a:buFont typeface="Wingdings" pitchFamily="2" charset="2"/>
              <a:buNone/>
              <a:defRPr/>
            </a:pPr>
            <a:r>
              <a:rPr lang="zh-CN" altLang="en-US" sz="2400" kern="0" smtClean="0">
                <a:solidFill>
                  <a:srgbClr val="000000"/>
                </a:solidFill>
              </a:rPr>
              <a:t>有电压跟随器时</a:t>
            </a:r>
          </a:p>
        </p:txBody>
      </p:sp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5580063" y="4462463"/>
            <a:ext cx="2438400" cy="5302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1pPr>
            <a:lvl2pPr marL="762000" indent="-28575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30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2pPr>
            <a:lvl3pPr marL="1181100" indent="-22860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8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4pPr>
            <a:lvl5pPr marL="2057400" indent="-228600" algn="l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5pPr>
            <a:lvl6pPr marL="25146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6pPr>
            <a:lvl7pPr marL="29718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7pPr>
            <a:lvl8pPr marL="34290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8pPr>
            <a:lvl9pPr marL="38862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Clr>
                <a:srgbClr val="FF0000"/>
              </a:buClr>
              <a:buSzPct val="85000"/>
              <a:buFont typeface="Wingdings" pitchFamily="2" charset="2"/>
              <a:buNone/>
              <a:defRPr/>
            </a:pPr>
            <a:r>
              <a:rPr lang="en-US" altLang="zh-CN" sz="2400" i="1" kern="0" smtClean="0">
                <a:solidFill>
                  <a:srgbClr val="000000"/>
                </a:solidFill>
                <a:latin typeface="Times New Roman" pitchFamily="18" charset="0"/>
                <a:ea typeface="华康简宋" charset="-122"/>
              </a:rPr>
              <a:t>i</a:t>
            </a:r>
            <a:r>
              <a:rPr lang="en-US" altLang="zh-CN" sz="2400" kern="0" baseline="-30000" smtClean="0">
                <a:solidFill>
                  <a:srgbClr val="000000"/>
                </a:solidFill>
                <a:ea typeface="华康简宋" charset="-122"/>
              </a:rPr>
              <a:t>p</a:t>
            </a:r>
            <a:r>
              <a:rPr lang="en-US" altLang="zh-CN" sz="2400" kern="0" smtClean="0">
                <a:solidFill>
                  <a:srgbClr val="000000"/>
                </a:solidFill>
                <a:latin typeface="宋体" pitchFamily="2" charset="-122"/>
              </a:rPr>
              <a:t>≈0</a:t>
            </a:r>
            <a:r>
              <a:rPr lang="zh-CN" altLang="en-US" sz="2400" kern="0" smtClean="0">
                <a:solidFill>
                  <a:srgbClr val="000000"/>
                </a:solidFill>
                <a:ea typeface="华康简宋" charset="-122"/>
              </a:rPr>
              <a:t>，</a:t>
            </a:r>
            <a:r>
              <a:rPr lang="en-US" altLang="zh-CN" sz="2400" i="1" kern="0" smtClean="0">
                <a:solidFill>
                  <a:srgbClr val="000000"/>
                </a:solidFill>
                <a:latin typeface="Book Antiqua" pitchFamily="18" charset="0"/>
                <a:ea typeface="华康简宋" charset="-122"/>
              </a:rPr>
              <a:t>v</a:t>
            </a:r>
            <a:r>
              <a:rPr lang="en-US" altLang="zh-CN" sz="2400" kern="0" baseline="-30000" smtClean="0">
                <a:solidFill>
                  <a:srgbClr val="000000"/>
                </a:solidFill>
                <a:ea typeface="华康简宋" charset="-122"/>
              </a:rPr>
              <a:t>p</a:t>
            </a:r>
            <a:r>
              <a:rPr lang="zh-CN" altLang="en-US" sz="2400" kern="0" smtClean="0">
                <a:solidFill>
                  <a:srgbClr val="000000"/>
                </a:solidFill>
                <a:ea typeface="华康简宋" charset="-122"/>
              </a:rPr>
              <a:t>＝</a:t>
            </a:r>
            <a:r>
              <a:rPr lang="en-US" altLang="zh-CN" sz="2400" i="1" kern="0" smtClean="0">
                <a:solidFill>
                  <a:srgbClr val="000000"/>
                </a:solidFill>
                <a:latin typeface="Book Antiqua" pitchFamily="18" charset="0"/>
                <a:ea typeface="华康简宋" charset="-122"/>
              </a:rPr>
              <a:t>v</a:t>
            </a:r>
            <a:r>
              <a:rPr lang="en-US" altLang="zh-CN" sz="2400" kern="0" baseline="-30000" smtClean="0">
                <a:solidFill>
                  <a:srgbClr val="000000"/>
                </a:solidFill>
                <a:ea typeface="华康简宋" charset="-122"/>
              </a:rPr>
              <a:t>s</a:t>
            </a:r>
            <a:endParaRPr lang="en-US" altLang="zh-CN" sz="2400" kern="0" smtClean="0">
              <a:solidFill>
                <a:srgbClr val="000000"/>
              </a:solidFill>
            </a:endParaRPr>
          </a:p>
        </p:txBody>
      </p:sp>
      <p:sp>
        <p:nvSpPr>
          <p:cNvPr id="19" name="Rectangle 9"/>
          <p:cNvSpPr>
            <a:spLocks noChangeArrowheads="1"/>
          </p:cNvSpPr>
          <p:nvPr/>
        </p:nvSpPr>
        <p:spPr bwMode="auto">
          <a:xfrm>
            <a:off x="5259388" y="3959225"/>
            <a:ext cx="3200400" cy="5302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1pPr>
            <a:lvl2pPr marL="762000" indent="-28575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30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2pPr>
            <a:lvl3pPr marL="1181100" indent="-22860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8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4pPr>
            <a:lvl5pPr marL="2057400" indent="-228600" algn="l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5pPr>
            <a:lvl6pPr marL="25146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6pPr>
            <a:lvl7pPr marL="29718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7pPr>
            <a:lvl8pPr marL="34290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8pPr>
            <a:lvl9pPr marL="38862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Clr>
                <a:srgbClr val="FF0000"/>
              </a:buClr>
              <a:buSzPct val="85000"/>
              <a:buFont typeface="Wingdings" pitchFamily="2" charset="2"/>
              <a:buNone/>
              <a:defRPr/>
            </a:pPr>
            <a:r>
              <a:rPr lang="zh-CN" altLang="en-US" sz="2400" kern="0" smtClean="0">
                <a:solidFill>
                  <a:srgbClr val="000000"/>
                </a:solidFill>
              </a:rPr>
              <a:t>根据虚短和虚断</a:t>
            </a:r>
          </a:p>
        </p:txBody>
      </p:sp>
      <p:sp>
        <p:nvSpPr>
          <p:cNvPr id="20" name="Rectangle 10"/>
          <p:cNvSpPr>
            <a:spLocks noChangeArrowheads="1"/>
          </p:cNvSpPr>
          <p:nvPr/>
        </p:nvSpPr>
        <p:spPr bwMode="auto">
          <a:xfrm>
            <a:off x="5486400" y="4913313"/>
            <a:ext cx="2667000" cy="6032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140000"/>
              </a:lnSpc>
              <a:buClr>
                <a:srgbClr val="FF0000"/>
              </a:buClr>
              <a:buSzPct val="85000"/>
              <a:buFont typeface="Wingdings" pitchFamily="2" charset="2"/>
              <a:buNone/>
            </a:pPr>
            <a:r>
              <a:rPr lang="en-US" altLang="zh-CN" sz="2400" b="1" i="1">
                <a:solidFill>
                  <a:srgbClr val="000000"/>
                </a:solidFill>
                <a:latin typeface="Book Antiqua" pitchFamily="18" charset="0"/>
                <a:ea typeface="华康简宋"/>
                <a:cs typeface="华康简宋"/>
              </a:rPr>
              <a:t>v</a:t>
            </a:r>
            <a:r>
              <a:rPr lang="en-US" altLang="zh-CN" sz="2400" b="1" baseline="-30000">
                <a:solidFill>
                  <a:srgbClr val="000000"/>
                </a:solidFill>
                <a:latin typeface="Arial Narrow" pitchFamily="34" charset="0"/>
                <a:ea typeface="华康简宋"/>
                <a:cs typeface="华康简宋"/>
              </a:rPr>
              <a:t>o</a:t>
            </a:r>
            <a:r>
              <a:rPr lang="zh-CN" altLang="en-US" sz="2400" b="1">
                <a:solidFill>
                  <a:srgbClr val="000000"/>
                </a:solidFill>
                <a:latin typeface="Arial Narrow" pitchFamily="34" charset="0"/>
                <a:ea typeface="华康简宋"/>
                <a:cs typeface="华康简宋"/>
              </a:rPr>
              <a:t>＝</a:t>
            </a:r>
            <a:r>
              <a:rPr lang="en-US" altLang="zh-CN" sz="2400" b="1" i="1">
                <a:solidFill>
                  <a:srgbClr val="000000"/>
                </a:solidFill>
                <a:latin typeface="Book Antiqua" pitchFamily="18" charset="0"/>
                <a:ea typeface="华康简宋"/>
                <a:cs typeface="华康简宋"/>
              </a:rPr>
              <a:t>v</a:t>
            </a:r>
            <a:r>
              <a:rPr lang="en-US" altLang="zh-CN" sz="2400" b="1" baseline="-30000">
                <a:solidFill>
                  <a:srgbClr val="000000"/>
                </a:solidFill>
                <a:latin typeface="Arial Narrow" pitchFamily="34" charset="0"/>
                <a:ea typeface="华康简宋"/>
                <a:cs typeface="华康简宋"/>
              </a:rPr>
              <a:t>n</a:t>
            </a:r>
            <a:r>
              <a:rPr lang="en-US" altLang="zh-CN" sz="2400" b="1">
                <a:solidFill>
                  <a:srgbClr val="000000"/>
                </a:solidFill>
                <a:latin typeface="宋体" pitchFamily="2" charset="-122"/>
                <a:ea typeface="楷体_GB2312" pitchFamily="49" charset="-122"/>
              </a:rPr>
              <a:t>≈ </a:t>
            </a:r>
            <a:r>
              <a:rPr lang="en-US" altLang="zh-CN" sz="2400" b="1" i="1">
                <a:solidFill>
                  <a:srgbClr val="000000"/>
                </a:solidFill>
                <a:latin typeface="Book Antiqua" pitchFamily="18" charset="0"/>
                <a:ea typeface="华康简宋"/>
                <a:cs typeface="华康简宋"/>
              </a:rPr>
              <a:t>v</a:t>
            </a:r>
            <a:r>
              <a:rPr lang="en-US" altLang="zh-CN" sz="2400" b="1" baseline="-30000">
                <a:solidFill>
                  <a:srgbClr val="000000"/>
                </a:solidFill>
                <a:latin typeface="Arial Narrow" pitchFamily="34" charset="0"/>
                <a:ea typeface="华康简宋"/>
                <a:cs typeface="华康简宋"/>
              </a:rPr>
              <a:t>p</a:t>
            </a:r>
            <a:r>
              <a:rPr lang="zh-CN" altLang="en-US" sz="2400" b="1">
                <a:solidFill>
                  <a:srgbClr val="000000"/>
                </a:solidFill>
                <a:latin typeface="Arial Narrow" pitchFamily="34" charset="0"/>
                <a:ea typeface="华康简宋"/>
                <a:cs typeface="华康简宋"/>
              </a:rPr>
              <a:t>＝ </a:t>
            </a:r>
            <a:r>
              <a:rPr lang="en-US" altLang="zh-CN" sz="2400" b="1" i="1">
                <a:solidFill>
                  <a:srgbClr val="000000"/>
                </a:solidFill>
                <a:latin typeface="Book Antiqua" pitchFamily="18" charset="0"/>
                <a:ea typeface="华康简宋"/>
                <a:cs typeface="华康简宋"/>
              </a:rPr>
              <a:t>v</a:t>
            </a:r>
            <a:r>
              <a:rPr lang="en-US" altLang="zh-CN" sz="2400" b="1" baseline="-30000">
                <a:solidFill>
                  <a:srgbClr val="000000"/>
                </a:solidFill>
                <a:latin typeface="Arial Narrow" pitchFamily="34" charset="0"/>
                <a:ea typeface="华康简宋"/>
                <a:cs typeface="华康简宋"/>
              </a:rPr>
              <a:t>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utoUpdateAnimBg="0"/>
      <p:bldP spid="17" grpId="0" autoUpdateAnimBg="0"/>
      <p:bldP spid="18" grpId="0" autoUpdateAnimBg="0"/>
      <p:bldP spid="19" grpId="0" autoUpdateAnimBg="0"/>
      <p:bldP spid="20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1474" name="Object 2"/>
          <p:cNvGraphicFramePr>
            <a:graphicFrameLocks noChangeAspect="1"/>
          </p:cNvGraphicFramePr>
          <p:nvPr/>
        </p:nvGraphicFramePr>
        <p:xfrm>
          <a:off x="614363" y="1520825"/>
          <a:ext cx="2124075" cy="955675"/>
        </p:xfrm>
        <a:graphic>
          <a:graphicData uri="http://schemas.openxmlformats.org/presentationml/2006/ole">
            <p:oleObj spid="_x0000_s17426" name="Equation" r:id="rId4" imgW="2120900" imgH="952500" progId="Equation.DSMT4">
              <p:embed/>
            </p:oleObj>
          </a:graphicData>
        </a:graphic>
      </p:graphicFrame>
      <p:graphicFrame>
        <p:nvGraphicFramePr>
          <p:cNvPr id="361475" name="Object 3"/>
          <p:cNvGraphicFramePr>
            <a:graphicFrameLocks noChangeAspect="1"/>
          </p:cNvGraphicFramePr>
          <p:nvPr/>
        </p:nvGraphicFramePr>
        <p:xfrm>
          <a:off x="457200" y="3068638"/>
          <a:ext cx="2149475" cy="1379537"/>
        </p:xfrm>
        <a:graphic>
          <a:graphicData uri="http://schemas.openxmlformats.org/presentationml/2006/ole">
            <p:oleObj spid="_x0000_s17427" name="Equation" r:id="rId5" imgW="2146300" imgH="1384300" progId="Equation.DSMT4">
              <p:embed/>
            </p:oleObj>
          </a:graphicData>
        </a:graphic>
      </p:graphicFrame>
      <p:grpSp>
        <p:nvGrpSpPr>
          <p:cNvPr id="17418" name="Group 4"/>
          <p:cNvGrpSpPr>
            <a:grpSpLocks/>
          </p:cNvGrpSpPr>
          <p:nvPr/>
        </p:nvGrpSpPr>
        <p:grpSpPr bwMode="auto">
          <a:xfrm>
            <a:off x="4211638" y="296863"/>
            <a:ext cx="4267200" cy="3640137"/>
            <a:chOff x="3072" y="1903"/>
            <a:chExt cx="2688" cy="2293"/>
          </a:xfrm>
        </p:grpSpPr>
        <p:sp>
          <p:nvSpPr>
            <p:cNvPr id="17419" name="Rectangle 5"/>
            <p:cNvSpPr>
              <a:spLocks noChangeArrowheads="1"/>
            </p:cNvSpPr>
            <p:nvPr/>
          </p:nvSpPr>
          <p:spPr bwMode="auto">
            <a:xfrm>
              <a:off x="3936" y="3658"/>
              <a:ext cx="0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endParaRPr lang="zh-CN" altLang="zh-CN"/>
            </a:p>
          </p:txBody>
        </p:sp>
        <p:sp>
          <p:nvSpPr>
            <p:cNvPr id="17420" name="Rectangle 6"/>
            <p:cNvSpPr>
              <a:spLocks noChangeArrowheads="1"/>
            </p:cNvSpPr>
            <p:nvPr/>
          </p:nvSpPr>
          <p:spPr bwMode="auto">
            <a:xfrm>
              <a:off x="4087" y="3630"/>
              <a:ext cx="0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endParaRPr lang="zh-CN" altLang="zh-CN"/>
            </a:p>
          </p:txBody>
        </p:sp>
        <p:graphicFrame>
          <p:nvGraphicFramePr>
            <p:cNvPr id="17417" name="Object 7"/>
            <p:cNvGraphicFramePr>
              <a:graphicFrameLocks noChangeAspect="1"/>
            </p:cNvGraphicFramePr>
            <p:nvPr/>
          </p:nvGraphicFramePr>
          <p:xfrm>
            <a:off x="3216" y="2228"/>
            <a:ext cx="2544" cy="1968"/>
          </p:xfrm>
          <a:graphic>
            <a:graphicData uri="http://schemas.openxmlformats.org/presentationml/2006/ole">
              <p:oleObj spid="_x0000_s17428" name="位图图像" r:id="rId6" imgW="5334745" imgH="4172532" progId="PBrush">
                <p:embed/>
              </p:oleObj>
            </a:graphicData>
          </a:graphic>
        </p:graphicFrame>
        <p:sp>
          <p:nvSpPr>
            <p:cNvPr id="17421" name="Text Box 8"/>
            <p:cNvSpPr txBox="1">
              <a:spLocks noChangeArrowheads="1"/>
            </p:cNvSpPr>
            <p:nvPr/>
          </p:nvSpPr>
          <p:spPr bwMode="auto">
            <a:xfrm>
              <a:off x="3072" y="2473"/>
              <a:ext cx="502" cy="288"/>
            </a:xfrm>
            <a:prstGeom prst="rect">
              <a:avLst/>
            </a:prstGeom>
            <a:solidFill>
              <a:srgbClr val="CCFFCC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>
                  <a:solidFill>
                    <a:srgbClr val="FF0000"/>
                  </a:solidFill>
                </a:rPr>
                <a:t>变形</a:t>
              </a:r>
            </a:p>
          </p:txBody>
        </p:sp>
        <p:sp>
          <p:nvSpPr>
            <p:cNvPr id="17422" name="Text Box 9"/>
            <p:cNvSpPr txBox="1">
              <a:spLocks noChangeArrowheads="1"/>
            </p:cNvSpPr>
            <p:nvPr/>
          </p:nvSpPr>
          <p:spPr bwMode="auto">
            <a:xfrm>
              <a:off x="4573" y="1903"/>
              <a:ext cx="432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i="1">
                  <a:ea typeface="楷体_GB2312" pitchFamily="49" charset="-122"/>
                </a:rPr>
                <a:t>R</a:t>
              </a:r>
              <a:r>
                <a:rPr lang="en-US" altLang="zh-CN" sz="3200" b="1" baseline="-25000">
                  <a:ea typeface="楷体_GB2312" pitchFamily="49" charset="-122"/>
                </a:rPr>
                <a:t>4</a:t>
              </a:r>
              <a:endParaRPr lang="en-US" altLang="zh-CN" sz="3200" b="1">
                <a:ea typeface="楷体_GB2312" pitchFamily="49" charset="-122"/>
              </a:endParaRPr>
            </a:p>
          </p:txBody>
        </p:sp>
        <p:sp>
          <p:nvSpPr>
            <p:cNvPr id="17423" name="Text Box 10"/>
            <p:cNvSpPr txBox="1">
              <a:spLocks noChangeArrowheads="1"/>
            </p:cNvSpPr>
            <p:nvPr/>
          </p:nvSpPr>
          <p:spPr bwMode="auto">
            <a:xfrm>
              <a:off x="3626" y="2523"/>
              <a:ext cx="433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i="1">
                  <a:ea typeface="楷体_GB2312" pitchFamily="49" charset="-122"/>
                </a:rPr>
                <a:t>R</a:t>
              </a:r>
              <a:r>
                <a:rPr lang="en-US" altLang="zh-CN" sz="3200" b="1" baseline="-25000">
                  <a:ea typeface="楷体_GB2312" pitchFamily="49" charset="-122"/>
                </a:rPr>
                <a:t>1</a:t>
              </a:r>
              <a:endParaRPr lang="en-US" altLang="zh-CN" sz="3200" b="1">
                <a:ea typeface="楷体_GB2312" pitchFamily="49" charset="-122"/>
              </a:endParaRPr>
            </a:p>
          </p:txBody>
        </p:sp>
        <p:sp>
          <p:nvSpPr>
            <p:cNvPr id="17424" name="Text Box 11"/>
            <p:cNvSpPr txBox="1">
              <a:spLocks noChangeArrowheads="1"/>
            </p:cNvSpPr>
            <p:nvPr/>
          </p:nvSpPr>
          <p:spPr bwMode="auto">
            <a:xfrm>
              <a:off x="3719" y="3519"/>
              <a:ext cx="432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i="1">
                  <a:ea typeface="楷体_GB2312" pitchFamily="49" charset="-122"/>
                </a:rPr>
                <a:t>R</a:t>
              </a:r>
              <a:r>
                <a:rPr lang="en-US" altLang="zh-CN" sz="3200" b="1" baseline="-25000">
                  <a:ea typeface="楷体_GB2312" pitchFamily="49" charset="-122"/>
                </a:rPr>
                <a:t>2</a:t>
              </a:r>
              <a:endParaRPr lang="en-US" altLang="zh-CN" sz="3200" b="1">
                <a:ea typeface="楷体_GB2312" pitchFamily="49" charset="-122"/>
              </a:endParaRPr>
            </a:p>
          </p:txBody>
        </p:sp>
        <p:sp>
          <p:nvSpPr>
            <p:cNvPr id="17425" name="Text Box 12"/>
            <p:cNvSpPr txBox="1">
              <a:spLocks noChangeArrowheads="1"/>
            </p:cNvSpPr>
            <p:nvPr/>
          </p:nvSpPr>
          <p:spPr bwMode="auto">
            <a:xfrm>
              <a:off x="3152" y="3224"/>
              <a:ext cx="678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 altLang="zh-CN" sz="3200" b="1">
                <a:ea typeface="楷体_GB2312" pitchFamily="49" charset="-122"/>
              </a:endParaRPr>
            </a:p>
          </p:txBody>
        </p:sp>
        <p:sp>
          <p:nvSpPr>
            <p:cNvPr id="17426" name="Text Box 14"/>
            <p:cNvSpPr txBox="1">
              <a:spLocks noChangeArrowheads="1"/>
            </p:cNvSpPr>
            <p:nvPr/>
          </p:nvSpPr>
          <p:spPr bwMode="auto">
            <a:xfrm>
              <a:off x="4309" y="3725"/>
              <a:ext cx="432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i="1">
                  <a:ea typeface="楷体_GB2312" pitchFamily="49" charset="-122"/>
                </a:rPr>
                <a:t>R</a:t>
              </a:r>
              <a:r>
                <a:rPr lang="en-US" altLang="zh-CN" sz="3200" b="1" baseline="-25000">
                  <a:ea typeface="楷体_GB2312" pitchFamily="49" charset="-122"/>
                </a:rPr>
                <a:t>3</a:t>
              </a:r>
              <a:endParaRPr lang="en-US" altLang="zh-CN" sz="3200" b="1">
                <a:ea typeface="楷体_GB2312" pitchFamily="49" charset="-122"/>
              </a:endParaRPr>
            </a:p>
          </p:txBody>
        </p:sp>
      </p:grpSp>
      <p:graphicFrame>
        <p:nvGraphicFramePr>
          <p:cNvPr id="17412" name="Object 16"/>
          <p:cNvGraphicFramePr>
            <a:graphicFrameLocks noGrp="1" noChangeAspect="1"/>
          </p:cNvGraphicFramePr>
          <p:nvPr>
            <p:ph sz="half" idx="1"/>
          </p:nvPr>
        </p:nvGraphicFramePr>
        <p:xfrm>
          <a:off x="5832475" y="1997075"/>
          <a:ext cx="304800" cy="414338"/>
        </p:xfrm>
        <a:graphic>
          <a:graphicData uri="http://schemas.openxmlformats.org/presentationml/2006/ole">
            <p:oleObj spid="_x0000_s17429" name="Equation" r:id="rId7" imgW="317225" imgH="431425" progId="Equation.DSMT4">
              <p:embed/>
            </p:oleObj>
          </a:graphicData>
        </a:graphic>
      </p:graphicFrame>
      <p:graphicFrame>
        <p:nvGraphicFramePr>
          <p:cNvPr id="361489" name="Object 17"/>
          <p:cNvGraphicFramePr>
            <a:graphicFrameLocks noGrp="1" noChangeAspect="1"/>
          </p:cNvGraphicFramePr>
          <p:nvPr>
            <p:ph sz="half" idx="2"/>
          </p:nvPr>
        </p:nvGraphicFramePr>
        <p:xfrm>
          <a:off x="690563" y="4365625"/>
          <a:ext cx="2908300" cy="952500"/>
        </p:xfrm>
        <a:graphic>
          <a:graphicData uri="http://schemas.openxmlformats.org/presentationml/2006/ole">
            <p:oleObj spid="_x0000_s17430" name="Equation" r:id="rId8" imgW="2908300" imgH="952500" progId="Equation.DSMT4">
              <p:embed/>
            </p:oleObj>
          </a:graphicData>
        </a:graphic>
      </p:graphicFrame>
      <p:graphicFrame>
        <p:nvGraphicFramePr>
          <p:cNvPr id="17414" name="Object 16"/>
          <p:cNvGraphicFramePr>
            <a:graphicFrameLocks noChangeAspect="1"/>
          </p:cNvGraphicFramePr>
          <p:nvPr/>
        </p:nvGraphicFramePr>
        <p:xfrm>
          <a:off x="6000750" y="2333625"/>
          <a:ext cx="304800" cy="461963"/>
        </p:xfrm>
        <a:graphic>
          <a:graphicData uri="http://schemas.openxmlformats.org/presentationml/2006/ole">
            <p:oleObj spid="_x0000_s17431" name="Equation" r:id="rId9" imgW="317225" imgH="482181" progId="Equation.DSMT4">
              <p:embed/>
            </p:oleObj>
          </a:graphicData>
        </a:graphic>
      </p:graphicFrame>
      <p:graphicFrame>
        <p:nvGraphicFramePr>
          <p:cNvPr id="17415" name="Object 16"/>
          <p:cNvGraphicFramePr>
            <a:graphicFrameLocks noChangeAspect="1"/>
          </p:cNvGraphicFramePr>
          <p:nvPr/>
        </p:nvGraphicFramePr>
        <p:xfrm>
          <a:off x="4518025" y="2381250"/>
          <a:ext cx="268288" cy="412750"/>
        </p:xfrm>
        <a:graphic>
          <a:graphicData uri="http://schemas.openxmlformats.org/presentationml/2006/ole">
            <p:oleObj spid="_x0000_s17432" name="Equation" r:id="rId10" imgW="279279" imgH="431613" progId="Equation.DSMT4">
              <p:embed/>
            </p:oleObj>
          </a:graphicData>
        </a:graphic>
      </p:graphicFrame>
      <p:graphicFrame>
        <p:nvGraphicFramePr>
          <p:cNvPr id="17416" name="Object 16"/>
          <p:cNvGraphicFramePr>
            <a:graphicFrameLocks noChangeAspect="1"/>
          </p:cNvGraphicFramePr>
          <p:nvPr/>
        </p:nvGraphicFramePr>
        <p:xfrm>
          <a:off x="8005763" y="1809750"/>
          <a:ext cx="293687" cy="412750"/>
        </p:xfrm>
        <a:graphic>
          <a:graphicData uri="http://schemas.openxmlformats.org/presentationml/2006/ole">
            <p:oleObj spid="_x0000_s17433" name="Equation" r:id="rId11" imgW="304668" imgH="431613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1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61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61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标题 1"/>
          <p:cNvSpPr>
            <a:spLocks noGrp="1"/>
          </p:cNvSpPr>
          <p:nvPr>
            <p:ph type="title"/>
          </p:nvPr>
        </p:nvSpPr>
        <p:spPr>
          <a:xfrm>
            <a:off x="701675" y="71438"/>
            <a:ext cx="7888288" cy="646112"/>
          </a:xfrm>
        </p:spPr>
        <p:txBody>
          <a:bodyPr/>
          <a:lstStyle/>
          <a:p>
            <a:pPr eaLnBrk="1" hangingPunct="1"/>
            <a:r>
              <a:rPr lang="en-US" altLang="zh-CN" smtClean="0"/>
              <a:t>2.3.2   </a:t>
            </a:r>
            <a:r>
              <a:rPr lang="zh-CN" altLang="en-US" smtClean="0"/>
              <a:t>反相放大电路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008063" y="4581525"/>
            <a:ext cx="2160587" cy="3968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1pPr>
            <a:lvl2pPr marL="762000" indent="-28575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30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2pPr>
            <a:lvl3pPr marL="1181100" indent="-22860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8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4pPr>
            <a:lvl5pPr marL="2057400" indent="-228600" algn="l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5pPr>
            <a:lvl6pPr marL="25146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6pPr>
            <a:lvl7pPr marL="29718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7pPr>
            <a:lvl8pPr marL="34290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8pPr>
            <a:lvl9pPr marL="38862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9pPr>
          </a:lstStyle>
          <a:p>
            <a:pPr algn="ctr">
              <a:buClr>
                <a:srgbClr val="0000FF"/>
              </a:buClr>
              <a:buSzPct val="85000"/>
              <a:buFont typeface="Monotype Sorts" pitchFamily="2" charset="2"/>
              <a:buNone/>
              <a:defRPr/>
            </a:pPr>
            <a:r>
              <a:rPr lang="zh-CN" altLang="en-US" sz="2000" kern="0" smtClean="0">
                <a:solidFill>
                  <a:srgbClr val="000000"/>
                </a:solidFill>
              </a:rPr>
              <a:t>（</a:t>
            </a:r>
            <a:r>
              <a:rPr lang="en-US" altLang="zh-CN" sz="2000" kern="0" smtClean="0">
                <a:solidFill>
                  <a:srgbClr val="000000"/>
                </a:solidFill>
              </a:rPr>
              <a:t>a</a:t>
            </a:r>
            <a:r>
              <a:rPr lang="zh-CN" altLang="en-US" sz="2000" kern="0" smtClean="0">
                <a:solidFill>
                  <a:srgbClr val="000000"/>
                </a:solidFill>
              </a:rPr>
              <a:t>）电路图</a:t>
            </a:r>
          </a:p>
        </p:txBody>
      </p:sp>
      <p:sp>
        <p:nvSpPr>
          <p:cNvPr id="18437" name="Rectangle 4"/>
          <p:cNvSpPr>
            <a:spLocks noChangeArrowheads="1"/>
          </p:cNvSpPr>
          <p:nvPr/>
        </p:nvSpPr>
        <p:spPr bwMode="auto">
          <a:xfrm>
            <a:off x="396875" y="785813"/>
            <a:ext cx="2590800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rgbClr val="0000FF"/>
              </a:buClr>
              <a:buSzPct val="85000"/>
              <a:buFont typeface="Monotype Sorts" pitchFamily="2" charset="2"/>
              <a:buNone/>
            </a:pPr>
            <a:r>
              <a:rPr lang="en-US" altLang="zh-CN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1. </a:t>
            </a: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基本电路 </a:t>
            </a: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4968875" y="4587875"/>
            <a:ext cx="3443288" cy="3968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1pPr>
            <a:lvl2pPr marL="762000" indent="-28575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30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2pPr>
            <a:lvl3pPr marL="1181100" indent="-22860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8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4pPr>
            <a:lvl5pPr marL="2057400" indent="-228600" algn="l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5pPr>
            <a:lvl6pPr marL="25146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6pPr>
            <a:lvl7pPr marL="29718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7pPr>
            <a:lvl8pPr marL="34290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8pPr>
            <a:lvl9pPr marL="38862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9pPr>
          </a:lstStyle>
          <a:p>
            <a:pPr algn="ctr">
              <a:buClr>
                <a:srgbClr val="0000FF"/>
              </a:buClr>
              <a:buSzPct val="85000"/>
              <a:buFont typeface="Monotype Sorts" pitchFamily="2" charset="2"/>
              <a:buNone/>
              <a:defRPr/>
            </a:pPr>
            <a:r>
              <a:rPr lang="zh-CN" altLang="en-US" sz="2000" kern="0" dirty="0" smtClean="0">
                <a:solidFill>
                  <a:srgbClr val="000000"/>
                </a:solidFill>
              </a:rPr>
              <a:t>（</a:t>
            </a:r>
            <a:r>
              <a:rPr lang="en-US" altLang="zh-CN" sz="2000" kern="0" dirty="0" smtClean="0">
                <a:solidFill>
                  <a:srgbClr val="000000"/>
                </a:solidFill>
              </a:rPr>
              <a:t>b</a:t>
            </a:r>
            <a:r>
              <a:rPr lang="zh-CN" altLang="en-US" sz="2000" kern="0" dirty="0" smtClean="0">
                <a:solidFill>
                  <a:srgbClr val="000000"/>
                </a:solidFill>
              </a:rPr>
              <a:t>）由虚短引出虚地</a:t>
            </a:r>
            <a:r>
              <a:rPr lang="en-US" altLang="zh-CN" sz="2000" i="1" kern="0" dirty="0" smtClean="0">
                <a:solidFill>
                  <a:srgbClr val="000000"/>
                </a:solidFill>
                <a:latin typeface="Book Antiqua" pitchFamily="18" charset="0"/>
                <a:ea typeface="华康简宋" charset="-122"/>
              </a:rPr>
              <a:t>v</a:t>
            </a:r>
            <a:r>
              <a:rPr lang="en-US" altLang="zh-CN" sz="2000" kern="0" baseline="-30000" dirty="0" smtClean="0">
                <a:solidFill>
                  <a:srgbClr val="000000"/>
                </a:solidFill>
                <a:ea typeface="华康简宋" charset="-122"/>
              </a:rPr>
              <a:t>n</a:t>
            </a:r>
            <a:r>
              <a:rPr lang="en-US" altLang="zh-CN" sz="2000" kern="0" dirty="0" smtClean="0">
                <a:solidFill>
                  <a:srgbClr val="000000"/>
                </a:solidFill>
                <a:ea typeface="华康简宋" charset="-122"/>
              </a:rPr>
              <a:t>≈0</a:t>
            </a:r>
            <a:r>
              <a:rPr lang="en-US" altLang="zh-CN" sz="2000" kern="0" dirty="0" smtClean="0">
                <a:solidFill>
                  <a:srgbClr val="000000"/>
                </a:solidFill>
              </a:rPr>
              <a:t> </a:t>
            </a:r>
          </a:p>
        </p:txBody>
      </p:sp>
      <p:graphicFrame>
        <p:nvGraphicFramePr>
          <p:cNvPr id="2" name="Object 14"/>
          <p:cNvGraphicFramePr>
            <a:graphicFrameLocks noChangeAspect="1"/>
          </p:cNvGraphicFramePr>
          <p:nvPr/>
        </p:nvGraphicFramePr>
        <p:xfrm>
          <a:off x="360363" y="1628775"/>
          <a:ext cx="8172450" cy="2852738"/>
        </p:xfrm>
        <a:graphic>
          <a:graphicData uri="http://schemas.openxmlformats.org/presentationml/2006/ole">
            <p:oleObj spid="_x0000_s18437" name="图片" r:id="rId4" imgW="4417314" imgH="1544812" progId="Word.Picture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3" name="标题 1"/>
          <p:cNvSpPr>
            <a:spLocks noGrp="1"/>
          </p:cNvSpPr>
          <p:nvPr>
            <p:ph type="title"/>
          </p:nvPr>
        </p:nvSpPr>
        <p:spPr>
          <a:xfrm>
            <a:off x="701675" y="71438"/>
            <a:ext cx="7888288" cy="646112"/>
          </a:xfrm>
        </p:spPr>
        <p:txBody>
          <a:bodyPr/>
          <a:lstStyle/>
          <a:p>
            <a:pPr eaLnBrk="1" hangingPunct="1"/>
            <a:r>
              <a:rPr lang="en-US" altLang="zh-CN" smtClean="0"/>
              <a:t>2.3.2   </a:t>
            </a:r>
            <a:r>
              <a:rPr lang="zh-CN" altLang="en-US" smtClean="0"/>
              <a:t>反相放大电路</a:t>
            </a:r>
          </a:p>
        </p:txBody>
      </p:sp>
      <p:graphicFrame>
        <p:nvGraphicFramePr>
          <p:cNvPr id="19458" name="Object 16"/>
          <p:cNvGraphicFramePr>
            <a:graphicFrameLocks noChangeAspect="1"/>
          </p:cNvGraphicFramePr>
          <p:nvPr/>
        </p:nvGraphicFramePr>
        <p:xfrm>
          <a:off x="4572000" y="1000108"/>
          <a:ext cx="4416425" cy="2760662"/>
        </p:xfrm>
        <a:graphic>
          <a:graphicData uri="http://schemas.openxmlformats.org/presentationml/2006/ole">
            <p:oleObj spid="_x0000_s19468" name="图片" r:id="rId4" imgW="2208297" imgH="1382579" progId="Word.Picture.8">
              <p:embed/>
            </p:oleObj>
          </a:graphicData>
        </a:graphic>
      </p:graphicFrame>
      <p:sp>
        <p:nvSpPr>
          <p:cNvPr id="19464" name="Rectangle 2"/>
          <p:cNvSpPr>
            <a:spLocks noChangeArrowheads="1"/>
          </p:cNvSpPr>
          <p:nvPr/>
        </p:nvSpPr>
        <p:spPr bwMode="auto">
          <a:xfrm>
            <a:off x="468313" y="800100"/>
            <a:ext cx="5219700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rgbClr val="0000FF"/>
              </a:buClr>
              <a:buSzPct val="85000"/>
              <a:buFont typeface="Monotype Sorts" pitchFamily="2" charset="2"/>
              <a:buNone/>
            </a:pPr>
            <a:r>
              <a:rPr lang="en-US" altLang="zh-CN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2. </a:t>
            </a: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几项技术指标的近似计算</a:t>
            </a: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717550" y="1943100"/>
            <a:ext cx="3962400" cy="11144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1pPr>
            <a:lvl2pPr marL="762000" indent="-28575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30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2pPr>
            <a:lvl3pPr marL="1181100" indent="-22860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8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4pPr>
            <a:lvl5pPr marL="2057400" indent="-228600" algn="l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5pPr>
            <a:lvl6pPr marL="25146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6pPr>
            <a:lvl7pPr marL="29718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7pPr>
            <a:lvl8pPr marL="34290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8pPr>
            <a:lvl9pPr marL="38862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9pPr>
          </a:lstStyle>
          <a:p>
            <a:pPr>
              <a:lnSpc>
                <a:spcPct val="140000"/>
              </a:lnSpc>
              <a:spcBef>
                <a:spcPct val="0"/>
              </a:spcBef>
              <a:buClr>
                <a:srgbClr val="FF0000"/>
              </a:buClr>
              <a:buSzPct val="85000"/>
              <a:buFont typeface="Wingdings" pitchFamily="2" charset="2"/>
              <a:buNone/>
              <a:defRPr/>
            </a:pPr>
            <a:r>
              <a:rPr lang="zh-CN" altLang="en-US" sz="2400" kern="0" dirty="0" smtClean="0">
                <a:solidFill>
                  <a:srgbClr val="000000"/>
                </a:solidFill>
              </a:rPr>
              <a:t>根据虚短和虚断的概念有</a:t>
            </a:r>
          </a:p>
          <a:p>
            <a:pPr>
              <a:lnSpc>
                <a:spcPct val="140000"/>
              </a:lnSpc>
              <a:spcBef>
                <a:spcPct val="0"/>
              </a:spcBef>
              <a:buClr>
                <a:srgbClr val="FF0000"/>
              </a:buClr>
              <a:buSzPct val="85000"/>
              <a:buFont typeface="Wingdings" pitchFamily="2" charset="2"/>
              <a:buNone/>
              <a:defRPr/>
            </a:pPr>
            <a:r>
              <a:rPr lang="zh-CN" altLang="en-US" sz="2400" kern="0" dirty="0" smtClean="0">
                <a:solidFill>
                  <a:srgbClr val="000000"/>
                </a:solidFill>
              </a:rPr>
              <a:t>       </a:t>
            </a:r>
            <a:r>
              <a:rPr lang="en-US" altLang="zh-CN" sz="2400" i="1" kern="0" dirty="0" err="1" smtClean="0">
                <a:solidFill>
                  <a:srgbClr val="000000"/>
                </a:solidFill>
                <a:latin typeface="Book Antiqua" pitchFamily="18" charset="0"/>
                <a:ea typeface="华康简宋" charset="-122"/>
              </a:rPr>
              <a:t>v</a:t>
            </a:r>
            <a:r>
              <a:rPr lang="en-US" altLang="zh-CN" sz="2400" kern="0" baseline="-30000" dirty="0" err="1" smtClean="0">
                <a:solidFill>
                  <a:srgbClr val="000000"/>
                </a:solidFill>
                <a:ea typeface="华康简宋" charset="-122"/>
              </a:rPr>
              <a:t>n</a:t>
            </a:r>
            <a:r>
              <a:rPr lang="en-US" altLang="zh-CN" sz="2400" kern="0" dirty="0" smtClean="0">
                <a:solidFill>
                  <a:srgbClr val="000000"/>
                </a:solidFill>
                <a:latin typeface="宋体" pitchFamily="2" charset="-122"/>
              </a:rPr>
              <a:t>≈</a:t>
            </a:r>
            <a:r>
              <a:rPr lang="en-US" altLang="zh-CN" sz="2400" kern="0" baseline="-30000" dirty="0" smtClean="0">
                <a:solidFill>
                  <a:srgbClr val="000000"/>
                </a:solidFill>
                <a:ea typeface="华康简宋" charset="-122"/>
              </a:rPr>
              <a:t> </a:t>
            </a:r>
            <a:r>
              <a:rPr lang="en-US" altLang="zh-CN" sz="2400" i="1" kern="0" dirty="0" err="1" smtClean="0">
                <a:solidFill>
                  <a:srgbClr val="000000"/>
                </a:solidFill>
                <a:latin typeface="Book Antiqua" pitchFamily="18" charset="0"/>
                <a:ea typeface="华康简宋" charset="-122"/>
              </a:rPr>
              <a:t>v</a:t>
            </a:r>
            <a:r>
              <a:rPr lang="en-US" altLang="zh-CN" sz="2400" kern="0" baseline="-30000" dirty="0" err="1" smtClean="0">
                <a:solidFill>
                  <a:srgbClr val="000000"/>
                </a:solidFill>
                <a:ea typeface="华康简宋" charset="-122"/>
              </a:rPr>
              <a:t>p</a:t>
            </a:r>
            <a:r>
              <a:rPr lang="zh-CN" altLang="en-US" sz="2400" kern="0" dirty="0" smtClean="0">
                <a:solidFill>
                  <a:srgbClr val="000000"/>
                </a:solidFill>
                <a:ea typeface="华康简宋" charset="-122"/>
              </a:rPr>
              <a:t>＝</a:t>
            </a:r>
            <a:r>
              <a:rPr lang="zh-CN" altLang="en-US" sz="2400" kern="0" baseline="-30000" dirty="0" smtClean="0">
                <a:solidFill>
                  <a:srgbClr val="000000"/>
                </a:solidFill>
                <a:ea typeface="华康简宋" charset="-122"/>
              </a:rPr>
              <a:t> </a:t>
            </a:r>
            <a:r>
              <a:rPr lang="en-US" altLang="zh-CN" sz="2400" kern="0" dirty="0" smtClean="0">
                <a:solidFill>
                  <a:srgbClr val="000000"/>
                </a:solidFill>
                <a:ea typeface="华康简宋" charset="-122"/>
              </a:rPr>
              <a:t>0</a:t>
            </a:r>
            <a:r>
              <a:rPr lang="en-US" altLang="zh-CN" sz="2400" kern="0" baseline="-30000" dirty="0" smtClean="0">
                <a:solidFill>
                  <a:srgbClr val="000000"/>
                </a:solidFill>
                <a:ea typeface="华康简宋" charset="-122"/>
              </a:rPr>
              <a:t> </a:t>
            </a:r>
            <a:r>
              <a:rPr lang="zh-CN" altLang="en-US" sz="2400" kern="0" dirty="0" smtClean="0">
                <a:solidFill>
                  <a:srgbClr val="000000"/>
                </a:solidFill>
                <a:ea typeface="华康简宋" charset="-122"/>
              </a:rPr>
              <a:t>，  </a:t>
            </a:r>
            <a:r>
              <a:rPr lang="en-US" altLang="zh-CN" sz="2400" i="1" kern="0" dirty="0" smtClean="0">
                <a:solidFill>
                  <a:srgbClr val="000000"/>
                </a:solidFill>
                <a:latin typeface="Times New Roman" pitchFamily="18" charset="0"/>
                <a:ea typeface="华康简宋" charset="-122"/>
              </a:rPr>
              <a:t>i</a:t>
            </a:r>
            <a:r>
              <a:rPr lang="en-US" altLang="zh-CN" sz="2400" kern="0" baseline="-30000" dirty="0" smtClean="0">
                <a:solidFill>
                  <a:srgbClr val="000000"/>
                </a:solidFill>
                <a:latin typeface="Times New Roman" pitchFamily="18" charset="0"/>
                <a:ea typeface="华康简宋" charset="-122"/>
              </a:rPr>
              <a:t>i</a:t>
            </a:r>
            <a:r>
              <a:rPr lang="zh-CN" altLang="en-US" sz="2400" kern="0" dirty="0" smtClean="0">
                <a:solidFill>
                  <a:srgbClr val="000000"/>
                </a:solidFill>
                <a:latin typeface="Times New Roman" pitchFamily="18" charset="0"/>
                <a:ea typeface="华康简宋" charset="-122"/>
              </a:rPr>
              <a:t>＝</a:t>
            </a:r>
            <a:r>
              <a:rPr lang="en-US" altLang="zh-CN" sz="2400" kern="0" dirty="0" smtClean="0">
                <a:solidFill>
                  <a:srgbClr val="000000"/>
                </a:solidFill>
                <a:latin typeface="Times New Roman" pitchFamily="18" charset="0"/>
                <a:ea typeface="华康简宋" charset="-122"/>
              </a:rPr>
              <a:t>0</a:t>
            </a: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717550" y="3067050"/>
            <a:ext cx="2209800" cy="5302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1pPr>
            <a:lvl2pPr marL="762000" indent="-28575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30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2pPr>
            <a:lvl3pPr marL="1181100" indent="-22860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8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4pPr>
            <a:lvl5pPr marL="2057400" indent="-228600" algn="l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5pPr>
            <a:lvl6pPr marL="25146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6pPr>
            <a:lvl7pPr marL="29718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7pPr>
            <a:lvl8pPr marL="34290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8pPr>
            <a:lvl9pPr marL="38862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Clr>
                <a:srgbClr val="FF0000"/>
              </a:buClr>
              <a:buSzPct val="85000"/>
              <a:buFont typeface="Wingdings" pitchFamily="2" charset="2"/>
              <a:buNone/>
              <a:defRPr/>
            </a:pPr>
            <a:r>
              <a:rPr lang="zh-CN" altLang="en-US" sz="2400" kern="0" smtClean="0">
                <a:solidFill>
                  <a:srgbClr val="000000"/>
                </a:solidFill>
              </a:rPr>
              <a:t>所以     </a:t>
            </a:r>
            <a:r>
              <a:rPr lang="en-US" altLang="zh-CN" sz="2400" i="1" kern="0" smtClean="0">
                <a:solidFill>
                  <a:srgbClr val="000000"/>
                </a:solidFill>
                <a:latin typeface="Times New Roman" pitchFamily="18" charset="0"/>
                <a:ea typeface="华康简宋" charset="-122"/>
              </a:rPr>
              <a:t>i</a:t>
            </a:r>
            <a:r>
              <a:rPr lang="en-US" altLang="zh-CN" sz="2400" kern="0" baseline="-30000" smtClean="0">
                <a:solidFill>
                  <a:srgbClr val="000000"/>
                </a:solidFill>
                <a:latin typeface="Times New Roman" pitchFamily="18" charset="0"/>
                <a:ea typeface="华康简宋" charset="-122"/>
              </a:rPr>
              <a:t>1</a:t>
            </a:r>
            <a:r>
              <a:rPr lang="zh-CN" altLang="en-US" sz="2400" kern="0" smtClean="0">
                <a:solidFill>
                  <a:srgbClr val="000000"/>
                </a:solidFill>
                <a:latin typeface="Times New Roman" pitchFamily="18" charset="0"/>
                <a:ea typeface="华康简宋" charset="-122"/>
              </a:rPr>
              <a:t>＝</a:t>
            </a:r>
            <a:r>
              <a:rPr lang="en-US" altLang="zh-CN" sz="2400" i="1" kern="0" smtClean="0">
                <a:solidFill>
                  <a:srgbClr val="000000"/>
                </a:solidFill>
                <a:latin typeface="Times New Roman" pitchFamily="18" charset="0"/>
                <a:ea typeface="华康简宋" charset="-122"/>
              </a:rPr>
              <a:t>i</a:t>
            </a:r>
            <a:r>
              <a:rPr lang="en-US" altLang="zh-CN" sz="2400" kern="0" baseline="-30000" smtClean="0">
                <a:solidFill>
                  <a:srgbClr val="000000"/>
                </a:solidFill>
                <a:latin typeface="Times New Roman" pitchFamily="18" charset="0"/>
                <a:ea typeface="华康简宋" charset="-122"/>
              </a:rPr>
              <a:t>2</a:t>
            </a:r>
            <a:r>
              <a:rPr lang="en-US" altLang="zh-CN" sz="2400" kern="0" smtClean="0">
                <a:solidFill>
                  <a:srgbClr val="000000"/>
                </a:solidFill>
              </a:rPr>
              <a:t> </a:t>
            </a:r>
          </a:p>
        </p:txBody>
      </p:sp>
      <p:graphicFrame>
        <p:nvGraphicFramePr>
          <p:cNvPr id="17" name="Object 5"/>
          <p:cNvGraphicFramePr>
            <a:graphicFrameLocks noChangeAspect="1"/>
          </p:cNvGraphicFramePr>
          <p:nvPr/>
        </p:nvGraphicFramePr>
        <p:xfrm>
          <a:off x="1347788" y="4567238"/>
          <a:ext cx="2000250" cy="889000"/>
        </p:xfrm>
        <a:graphic>
          <a:graphicData uri="http://schemas.openxmlformats.org/presentationml/2006/ole">
            <p:oleObj spid="_x0000_s19469" name="公式" r:id="rId5" imgW="1002865" imgH="444307" progId="Equation.3">
              <p:embed/>
            </p:oleObj>
          </a:graphicData>
        </a:graphic>
      </p:graphicFrame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717550" y="3632200"/>
            <a:ext cx="2797175" cy="889000"/>
            <a:chOff x="334" y="2522"/>
            <a:chExt cx="1762" cy="560"/>
          </a:xfrm>
        </p:grpSpPr>
        <p:graphicFrame>
          <p:nvGraphicFramePr>
            <p:cNvPr id="19462" name="Object 7"/>
            <p:cNvGraphicFramePr>
              <a:graphicFrameLocks noChangeAspect="1"/>
            </p:cNvGraphicFramePr>
            <p:nvPr/>
          </p:nvGraphicFramePr>
          <p:xfrm>
            <a:off x="713" y="2522"/>
            <a:ext cx="1383" cy="560"/>
          </p:xfrm>
          <a:graphic>
            <a:graphicData uri="http://schemas.openxmlformats.org/presentationml/2006/ole">
              <p:oleObj spid="_x0000_s19470" name="公式" r:id="rId6" imgW="1104900" imgH="444500" progId="Equation.3">
                <p:embed/>
              </p:oleObj>
            </a:graphicData>
          </a:graphic>
        </p:graphicFrame>
        <p:sp>
          <p:nvSpPr>
            <p:cNvPr id="20" name="Rectangle 8"/>
            <p:cNvSpPr>
              <a:spLocks noChangeArrowheads="1"/>
            </p:cNvSpPr>
            <p:nvPr/>
          </p:nvSpPr>
          <p:spPr bwMode="auto">
            <a:xfrm>
              <a:off x="334" y="2618"/>
              <a:ext cx="864" cy="334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spAutoFit/>
            </a:bodyPr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3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1pPr>
              <a:lvl2pPr marL="762000" indent="-28575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3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2pPr>
              <a:lvl3pPr marL="1181100" indent="-2286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8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3pPr>
              <a:lvl4pPr marL="1600200" indent="-2286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4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4pPr>
              <a:lvl5pPr marL="2057400" indent="-228600" algn="l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4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5pPr>
              <a:lvl6pPr marL="25146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4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6pPr>
              <a:lvl7pPr marL="29718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4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7pPr>
              <a:lvl8pPr marL="34290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4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8pPr>
              <a:lvl9pPr marL="38862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4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9pPr>
            </a:lstStyle>
            <a:p>
              <a:pPr>
                <a:lnSpc>
                  <a:spcPct val="120000"/>
                </a:lnSpc>
                <a:spcBef>
                  <a:spcPct val="0"/>
                </a:spcBef>
                <a:buClr>
                  <a:srgbClr val="FF0000"/>
                </a:buClr>
                <a:buSzPct val="85000"/>
                <a:buFont typeface="Wingdings" pitchFamily="2" charset="2"/>
                <a:buNone/>
                <a:defRPr/>
              </a:pPr>
              <a:r>
                <a:rPr lang="zh-CN" altLang="en-US" sz="2400" kern="0" smtClean="0">
                  <a:solidFill>
                    <a:srgbClr val="000000"/>
                  </a:solidFill>
                </a:rPr>
                <a:t>即</a:t>
              </a:r>
            </a:p>
          </p:txBody>
        </p:sp>
      </p:grpSp>
      <p:sp>
        <p:nvSpPr>
          <p:cNvPr id="22" name="Rectangle 10"/>
          <p:cNvSpPr>
            <a:spLocks noChangeArrowheads="1"/>
          </p:cNvSpPr>
          <p:nvPr/>
        </p:nvSpPr>
        <p:spPr bwMode="auto">
          <a:xfrm>
            <a:off x="530225" y="1412875"/>
            <a:ext cx="4343400" cy="5302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rgbClr val="FF0000"/>
              </a:buClr>
              <a:buSzPct val="85000"/>
              <a:buFont typeface="Wingdings" pitchFamily="2" charset="2"/>
              <a:buNone/>
            </a:pPr>
            <a:r>
              <a:rPr lang="zh-CN" altLang="en-US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（</a:t>
            </a: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zh-CN" altLang="en-US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）</a:t>
            </a:r>
            <a:r>
              <a:rPr lang="zh-CN" altLang="en-US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电压增益</a:t>
            </a:r>
            <a:r>
              <a:rPr lang="en-US" altLang="zh-CN" sz="2400" b="1" i="1">
                <a:solidFill>
                  <a:srgbClr val="000000"/>
                </a:solidFill>
                <a:latin typeface="Times New Roman" pitchFamily="18" charset="0"/>
                <a:ea typeface="华康简宋"/>
                <a:cs typeface="华康简宋"/>
              </a:rPr>
              <a:t>A</a:t>
            </a:r>
            <a:r>
              <a:rPr lang="en-US" altLang="zh-CN" sz="2400" b="1" i="1" baseline="-30000">
                <a:solidFill>
                  <a:srgbClr val="000000"/>
                </a:solidFill>
                <a:latin typeface="Book Antiqua" pitchFamily="18" charset="0"/>
                <a:ea typeface="华康简宋"/>
                <a:cs typeface="华康简宋"/>
              </a:rPr>
              <a:t>v</a:t>
            </a:r>
            <a:r>
              <a:rPr lang="en-US" altLang="zh-CN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13" name="Text Box 52"/>
          <p:cNvSpPr txBox="1">
            <a:spLocks noChangeArrowheads="1"/>
          </p:cNvSpPr>
          <p:nvPr/>
        </p:nvSpPr>
        <p:spPr bwMode="auto">
          <a:xfrm>
            <a:off x="714348" y="5715000"/>
            <a:ext cx="11223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chemeClr val="accent2"/>
                </a:solidFill>
                <a:ea typeface="楷体_GB2312" pitchFamily="49" charset="-122"/>
              </a:rPr>
              <a:t>反相器</a:t>
            </a:r>
            <a:endParaRPr lang="zh-CN" altLang="en-US" sz="2400" b="1" baseline="-25000">
              <a:solidFill>
                <a:srgbClr val="FF0000"/>
              </a:solidFill>
              <a:ea typeface="楷体_GB2312" pitchFamily="49" charset="-122"/>
            </a:endParaRPr>
          </a:p>
        </p:txBody>
      </p:sp>
      <p:grpSp>
        <p:nvGrpSpPr>
          <p:cNvPr id="3" name="Group 91"/>
          <p:cNvGrpSpPr>
            <a:grpSpLocks/>
          </p:cNvGrpSpPr>
          <p:nvPr/>
        </p:nvGrpSpPr>
        <p:grpSpPr bwMode="auto">
          <a:xfrm>
            <a:off x="2443135" y="5678488"/>
            <a:ext cx="1590675" cy="500062"/>
            <a:chOff x="1406" y="3725"/>
            <a:chExt cx="1002" cy="315"/>
          </a:xfrm>
        </p:grpSpPr>
        <p:graphicFrame>
          <p:nvGraphicFramePr>
            <p:cNvPr id="19461" name="Object 85"/>
            <p:cNvGraphicFramePr>
              <a:graphicFrameLocks noChangeAspect="1"/>
            </p:cNvGraphicFramePr>
            <p:nvPr/>
          </p:nvGraphicFramePr>
          <p:xfrm>
            <a:off x="1703" y="3770"/>
            <a:ext cx="705" cy="270"/>
          </p:xfrm>
          <a:graphic>
            <a:graphicData uri="http://schemas.openxmlformats.org/presentationml/2006/ole">
              <p:oleObj spid="_x0000_s19471" name="Equation" r:id="rId7" imgW="1117600" imgH="431800" progId="Equation.DSMT4">
                <p:embed/>
              </p:oleObj>
            </a:graphicData>
          </a:graphic>
        </p:graphicFrame>
        <p:sp>
          <p:nvSpPr>
            <p:cNvPr id="19473" name="Text Box 89"/>
            <p:cNvSpPr txBox="1">
              <a:spLocks noChangeArrowheads="1"/>
            </p:cNvSpPr>
            <p:nvPr/>
          </p:nvSpPr>
          <p:spPr bwMode="auto">
            <a:xfrm>
              <a:off x="1406" y="3725"/>
              <a:ext cx="31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400" b="1">
                  <a:solidFill>
                    <a:srgbClr val="FF0000"/>
                  </a:solidFill>
                  <a:ea typeface="楷体_GB2312" pitchFamily="49" charset="-122"/>
                </a:rPr>
                <a:t>取</a:t>
              </a:r>
              <a:endParaRPr lang="zh-CN" altLang="en-US" sz="2400" b="1" baseline="-25000">
                <a:solidFill>
                  <a:srgbClr val="FF0000"/>
                </a:solidFill>
                <a:ea typeface="楷体_GB2312" pitchFamily="49" charset="-122"/>
              </a:endParaRPr>
            </a:p>
          </p:txBody>
        </p:sp>
      </p:grpSp>
      <p:grpSp>
        <p:nvGrpSpPr>
          <p:cNvPr id="4" name="Group 92"/>
          <p:cNvGrpSpPr>
            <a:grpSpLocks/>
          </p:cNvGrpSpPr>
          <p:nvPr/>
        </p:nvGrpSpPr>
        <p:grpSpPr bwMode="auto">
          <a:xfrm>
            <a:off x="4854548" y="5641975"/>
            <a:ext cx="1722437" cy="500063"/>
            <a:chOff x="2925" y="3725"/>
            <a:chExt cx="1085" cy="315"/>
          </a:xfrm>
        </p:grpSpPr>
        <p:graphicFrame>
          <p:nvGraphicFramePr>
            <p:cNvPr id="19460" name="Object 87"/>
            <p:cNvGraphicFramePr>
              <a:graphicFrameLocks noChangeAspect="1"/>
            </p:cNvGraphicFramePr>
            <p:nvPr/>
          </p:nvGraphicFramePr>
          <p:xfrm>
            <a:off x="3256" y="3770"/>
            <a:ext cx="754" cy="270"/>
          </p:xfrm>
          <a:graphic>
            <a:graphicData uri="http://schemas.openxmlformats.org/presentationml/2006/ole">
              <p:oleObj spid="_x0000_s19472" name="Equation" r:id="rId8" imgW="1193800" imgH="431800" progId="Equation.DSMT4">
                <p:embed/>
              </p:oleObj>
            </a:graphicData>
          </a:graphic>
        </p:graphicFrame>
        <p:sp>
          <p:nvSpPr>
            <p:cNvPr id="19472" name="Text Box 90"/>
            <p:cNvSpPr txBox="1">
              <a:spLocks noChangeArrowheads="1"/>
            </p:cNvSpPr>
            <p:nvPr/>
          </p:nvSpPr>
          <p:spPr bwMode="auto">
            <a:xfrm>
              <a:off x="2925" y="3725"/>
              <a:ext cx="31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400" b="1" dirty="0">
                  <a:solidFill>
                    <a:srgbClr val="FF0000"/>
                  </a:solidFill>
                  <a:ea typeface="楷体_GB2312" pitchFamily="49" charset="-122"/>
                </a:rPr>
                <a:t>则</a:t>
              </a:r>
              <a:endParaRPr lang="zh-CN" altLang="en-US" sz="2400" b="1" baseline="-25000" dirty="0">
                <a:solidFill>
                  <a:srgbClr val="FF0000"/>
                </a:solidFill>
                <a:ea typeface="楷体_GB2312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utoUpdateAnimBg="0"/>
      <p:bldP spid="16" grpId="0" autoUpdateAnimBg="0"/>
      <p:bldP spid="22" grpId="0" autoUpdateAnimBg="0"/>
      <p:bldP spid="13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0" name="标题 1"/>
          <p:cNvSpPr>
            <a:spLocks noGrp="1"/>
          </p:cNvSpPr>
          <p:nvPr>
            <p:ph type="title"/>
          </p:nvPr>
        </p:nvSpPr>
        <p:spPr>
          <a:xfrm>
            <a:off x="701675" y="71438"/>
            <a:ext cx="7888288" cy="646112"/>
          </a:xfrm>
        </p:spPr>
        <p:txBody>
          <a:bodyPr/>
          <a:lstStyle/>
          <a:p>
            <a:pPr eaLnBrk="1" hangingPunct="1"/>
            <a:r>
              <a:rPr lang="en-US" altLang="zh-CN" smtClean="0"/>
              <a:t>2.3.2   </a:t>
            </a:r>
            <a:r>
              <a:rPr lang="zh-CN" altLang="en-US" smtClean="0"/>
              <a:t>反相放大电路</a:t>
            </a:r>
          </a:p>
        </p:txBody>
      </p:sp>
      <p:sp>
        <p:nvSpPr>
          <p:cNvPr id="20491" name="Rectangle 2"/>
          <p:cNvSpPr>
            <a:spLocks noChangeArrowheads="1"/>
          </p:cNvSpPr>
          <p:nvPr/>
        </p:nvSpPr>
        <p:spPr bwMode="auto">
          <a:xfrm>
            <a:off x="357188" y="1357313"/>
            <a:ext cx="4343400" cy="5302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rgbClr val="FF0000"/>
              </a:buClr>
              <a:buSzPct val="85000"/>
              <a:buFont typeface="Wingdings" pitchFamily="2" charset="2"/>
              <a:buNone/>
            </a:pPr>
            <a:r>
              <a:rPr lang="zh-CN" altLang="en-US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（</a:t>
            </a: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r>
              <a:rPr lang="zh-CN" altLang="en-US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）输入电阻</a:t>
            </a:r>
            <a:r>
              <a:rPr lang="en-US" altLang="zh-CN" sz="2400" b="1" i="1">
                <a:solidFill>
                  <a:srgbClr val="000000"/>
                </a:solidFill>
                <a:latin typeface="Times New Roman" pitchFamily="18" charset="0"/>
                <a:ea typeface="华康简宋"/>
                <a:cs typeface="华康简宋"/>
              </a:rPr>
              <a:t>R</a:t>
            </a:r>
            <a:r>
              <a:rPr lang="en-US" altLang="zh-CN" sz="2400" b="1" baseline="-30000">
                <a:solidFill>
                  <a:srgbClr val="000000"/>
                </a:solidFill>
                <a:latin typeface="Times New Roman" pitchFamily="18" charset="0"/>
                <a:ea typeface="华康简宋"/>
                <a:cs typeface="华康简宋"/>
              </a:rPr>
              <a:t>i</a:t>
            </a: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357188" y="4572000"/>
            <a:ext cx="4343400" cy="5302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rgbClr val="FF0000"/>
              </a:buClr>
              <a:buSzPct val="85000"/>
              <a:buFont typeface="Wingdings" pitchFamily="2" charset="2"/>
              <a:buNone/>
            </a:pPr>
            <a:r>
              <a:rPr lang="zh-CN" altLang="en-US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（</a:t>
            </a: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3</a:t>
            </a:r>
            <a:r>
              <a:rPr lang="zh-CN" altLang="en-US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）输出电阻</a:t>
            </a:r>
            <a:r>
              <a:rPr lang="en-US" altLang="zh-CN" sz="2400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R</a:t>
            </a:r>
            <a:r>
              <a:rPr lang="en-US" altLang="zh-CN" sz="2400" b="1" baseline="-300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o</a:t>
            </a: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</a:p>
        </p:txBody>
      </p:sp>
      <p:sp>
        <p:nvSpPr>
          <p:cNvPr id="20493" name="Rectangle 10"/>
          <p:cNvSpPr>
            <a:spLocks noChangeArrowheads="1"/>
          </p:cNvSpPr>
          <p:nvPr/>
        </p:nvSpPr>
        <p:spPr bwMode="auto">
          <a:xfrm>
            <a:off x="468313" y="800100"/>
            <a:ext cx="5219700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rgbClr val="0000FF"/>
              </a:buClr>
              <a:buSzPct val="85000"/>
              <a:buFont typeface="Monotype Sorts" pitchFamily="2" charset="2"/>
              <a:buNone/>
            </a:pPr>
            <a:r>
              <a:rPr lang="en-US" altLang="zh-CN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2. </a:t>
            </a: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几项技术指标的近似计算</a:t>
            </a:r>
          </a:p>
        </p:txBody>
      </p:sp>
      <p:graphicFrame>
        <p:nvGraphicFramePr>
          <p:cNvPr id="20482" name="Object 12"/>
          <p:cNvGraphicFramePr>
            <a:graphicFrameLocks noChangeAspect="1"/>
          </p:cNvGraphicFramePr>
          <p:nvPr/>
        </p:nvGraphicFramePr>
        <p:xfrm>
          <a:off x="4500562" y="857232"/>
          <a:ext cx="4416425" cy="2760662"/>
        </p:xfrm>
        <a:graphic>
          <a:graphicData uri="http://schemas.openxmlformats.org/presentationml/2006/ole">
            <p:oleObj spid="_x0000_s20498" name="图片" r:id="rId5" imgW="2208297" imgH="1382579" progId="Word.Picture.8">
              <p:embed/>
            </p:oleObj>
          </a:graphicData>
        </a:graphic>
      </p:graphicFrame>
      <p:graphicFrame>
        <p:nvGraphicFramePr>
          <p:cNvPr id="15" name="Object 40"/>
          <p:cNvGraphicFramePr>
            <a:graphicFrameLocks noChangeAspect="1"/>
          </p:cNvGraphicFramePr>
          <p:nvPr/>
        </p:nvGraphicFramePr>
        <p:xfrm>
          <a:off x="1571625" y="2000250"/>
          <a:ext cx="1028700" cy="965200"/>
        </p:xfrm>
        <a:graphic>
          <a:graphicData uri="http://schemas.openxmlformats.org/presentationml/2006/ole">
            <p:oleObj spid="_x0000_s20499" name="Equation" r:id="rId6" imgW="457200" imgH="431800" progId="Equation.DSMT4">
              <p:embed/>
            </p:oleObj>
          </a:graphicData>
        </a:graphic>
      </p:graphicFrame>
      <p:sp>
        <p:nvSpPr>
          <p:cNvPr id="16" name="Text Box 41"/>
          <p:cNvSpPr txBox="1">
            <a:spLocks noChangeArrowheads="1"/>
          </p:cNvSpPr>
          <p:nvPr/>
        </p:nvSpPr>
        <p:spPr bwMode="auto">
          <a:xfrm>
            <a:off x="423863" y="3176588"/>
            <a:ext cx="1447800" cy="457200"/>
          </a:xfrm>
          <a:prstGeom prst="rect">
            <a:avLst/>
          </a:prstGeom>
          <a:solidFill>
            <a:srgbClr val="FFFF99"/>
          </a:solidFill>
          <a:ln w="952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/>
              <a:t>由虚地：</a:t>
            </a:r>
            <a:endParaRPr lang="zh-CN" altLang="en-US" sz="2400" b="1" baseline="-25000"/>
          </a:p>
        </p:txBody>
      </p:sp>
      <p:graphicFrame>
        <p:nvGraphicFramePr>
          <p:cNvPr id="17" name="Object 42"/>
          <p:cNvGraphicFramePr>
            <a:graphicFrameLocks noChangeAspect="1"/>
          </p:cNvGraphicFramePr>
          <p:nvPr/>
        </p:nvGraphicFramePr>
        <p:xfrm>
          <a:off x="2100263" y="3128963"/>
          <a:ext cx="942975" cy="482600"/>
        </p:xfrm>
        <a:graphic>
          <a:graphicData uri="http://schemas.openxmlformats.org/presentationml/2006/ole">
            <p:oleObj spid="_x0000_s20500" name="公式" r:id="rId7" imgW="418918" imgH="215806" progId="Equation.3">
              <p:embed/>
            </p:oleObj>
          </a:graphicData>
        </a:graphic>
      </p:graphicFrame>
      <p:graphicFrame>
        <p:nvGraphicFramePr>
          <p:cNvPr id="18" name="Object 43"/>
          <p:cNvGraphicFramePr>
            <a:graphicFrameLocks noChangeAspect="1"/>
          </p:cNvGraphicFramePr>
          <p:nvPr/>
        </p:nvGraphicFramePr>
        <p:xfrm>
          <a:off x="3929063" y="3000375"/>
          <a:ext cx="1371600" cy="965200"/>
        </p:xfrm>
        <a:graphic>
          <a:graphicData uri="http://schemas.openxmlformats.org/presentationml/2006/ole">
            <p:oleObj spid="_x0000_s20501" name="Equation" r:id="rId8" imgW="609336" imgH="431613" progId="Equation.DSMT4">
              <p:embed/>
            </p:oleObj>
          </a:graphicData>
        </a:graphic>
      </p:graphicFrame>
      <p:sp>
        <p:nvSpPr>
          <p:cNvPr id="19" name="Line 44"/>
          <p:cNvSpPr>
            <a:spLocks noChangeShapeType="1"/>
          </p:cNvSpPr>
          <p:nvPr/>
        </p:nvSpPr>
        <p:spPr bwMode="auto">
          <a:xfrm flipV="1">
            <a:off x="3090863" y="3405188"/>
            <a:ext cx="609600" cy="0"/>
          </a:xfrm>
          <a:prstGeom prst="line">
            <a:avLst/>
          </a:prstGeom>
          <a:noFill/>
          <a:ln w="9525">
            <a:solidFill>
              <a:srgbClr val="FF3300"/>
            </a:solidFill>
            <a:prstDash val="lgDash"/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" name="Text Box 47"/>
          <p:cNvSpPr txBox="1">
            <a:spLocks noChangeArrowheads="1"/>
          </p:cNvSpPr>
          <p:nvPr/>
        </p:nvSpPr>
        <p:spPr bwMode="auto">
          <a:xfrm>
            <a:off x="590550" y="5434013"/>
            <a:ext cx="1447800" cy="457200"/>
          </a:xfrm>
          <a:prstGeom prst="rect">
            <a:avLst/>
          </a:prstGeom>
          <a:solidFill>
            <a:srgbClr val="FFFF99"/>
          </a:solidFill>
          <a:ln w="952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/>
              <a:t>由虚地：</a:t>
            </a:r>
            <a:endParaRPr lang="zh-CN" altLang="en-US" sz="2400" b="1" baseline="-25000"/>
          </a:p>
        </p:txBody>
      </p:sp>
      <p:graphicFrame>
        <p:nvGraphicFramePr>
          <p:cNvPr id="21" name="Object 48"/>
          <p:cNvGraphicFramePr>
            <a:graphicFrameLocks noChangeAspect="1"/>
          </p:cNvGraphicFramePr>
          <p:nvPr/>
        </p:nvGraphicFramePr>
        <p:xfrm>
          <a:off x="2357438" y="5357813"/>
          <a:ext cx="1685925" cy="511175"/>
        </p:xfrm>
        <a:graphic>
          <a:graphicData uri="http://schemas.openxmlformats.org/presentationml/2006/ole">
            <p:oleObj spid="_x0000_s20502" name="公式" r:id="rId9" imgW="749300" imgH="228600" progId="Equation.3">
              <p:embed/>
            </p:oleObj>
          </a:graphicData>
        </a:graphic>
      </p:graphicFrame>
      <p:graphicFrame>
        <p:nvGraphicFramePr>
          <p:cNvPr id="22" name="Object 49"/>
          <p:cNvGraphicFramePr>
            <a:graphicFrameLocks noChangeAspect="1"/>
          </p:cNvGraphicFramePr>
          <p:nvPr/>
        </p:nvGraphicFramePr>
        <p:xfrm>
          <a:off x="2686050" y="6065838"/>
          <a:ext cx="1028700" cy="511175"/>
        </p:xfrm>
        <a:graphic>
          <a:graphicData uri="http://schemas.openxmlformats.org/presentationml/2006/ole">
            <p:oleObj spid="_x0000_s20503" name="公式" r:id="rId10" imgW="457200" imgH="228600" progId="Equation.3">
              <p:embed/>
            </p:oleObj>
          </a:graphicData>
        </a:graphic>
      </p:graphicFrame>
      <p:sp>
        <p:nvSpPr>
          <p:cNvPr id="23" name="AutoShape 50"/>
          <p:cNvSpPr>
            <a:spLocks/>
          </p:cNvSpPr>
          <p:nvPr/>
        </p:nvSpPr>
        <p:spPr bwMode="auto">
          <a:xfrm>
            <a:off x="4324350" y="5434013"/>
            <a:ext cx="152400" cy="1066800"/>
          </a:xfrm>
          <a:prstGeom prst="rightBrace">
            <a:avLst>
              <a:gd name="adj1" fmla="val 58333"/>
              <a:gd name="adj2" fmla="val 50000"/>
            </a:avLst>
          </a:prstGeom>
          <a:noFill/>
          <a:ln w="2540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4" name="Object 51"/>
          <p:cNvGraphicFramePr>
            <a:graphicFrameLocks noChangeAspect="1"/>
          </p:cNvGraphicFramePr>
          <p:nvPr/>
        </p:nvGraphicFramePr>
        <p:xfrm>
          <a:off x="4610100" y="5761038"/>
          <a:ext cx="1143000" cy="511175"/>
        </p:xfrm>
        <a:graphic>
          <a:graphicData uri="http://schemas.openxmlformats.org/presentationml/2006/ole">
            <p:oleObj spid="_x0000_s20504" name="公式" r:id="rId11" imgW="508000" imgH="228600" progId="Equation.3">
              <p:embed/>
            </p:oleObj>
          </a:graphicData>
        </a:graphic>
      </p:graphicFrame>
      <p:graphicFrame>
        <p:nvGraphicFramePr>
          <p:cNvPr id="184365" name="Object 45"/>
          <p:cNvGraphicFramePr>
            <a:graphicFrameLocks noChangeAspect="1"/>
          </p:cNvGraphicFramePr>
          <p:nvPr/>
        </p:nvGraphicFramePr>
        <p:xfrm>
          <a:off x="1357313" y="3929063"/>
          <a:ext cx="1114425" cy="482600"/>
        </p:xfrm>
        <a:graphic>
          <a:graphicData uri="http://schemas.openxmlformats.org/presentationml/2006/ole">
            <p:oleObj spid="_x0000_s20505" name="公式" r:id="rId12" imgW="494870" imgH="215713" progId="Equation.3">
              <p:embed/>
            </p:oleObj>
          </a:graphicData>
        </a:graphic>
      </p:graphicFrame>
      <p:pic>
        <p:nvPicPr>
          <p:cNvPr id="25" name="Picture 17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5286380" y="3429000"/>
            <a:ext cx="3486150" cy="233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8436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utoUpdateAnimBg="0"/>
      <p:bldP spid="16" grpId="0" animBg="1"/>
      <p:bldP spid="19" grpId="0" animBg="1"/>
      <p:bldP spid="20" grpId="0" animBg="1"/>
      <p:bldP spid="2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06" name="Object 17"/>
          <p:cNvGraphicFramePr>
            <a:graphicFrameLocks noChangeAspect="1"/>
          </p:cNvGraphicFramePr>
          <p:nvPr/>
        </p:nvGraphicFramePr>
        <p:xfrm>
          <a:off x="4356100" y="836613"/>
          <a:ext cx="4751388" cy="2717800"/>
        </p:xfrm>
        <a:graphic>
          <a:graphicData uri="http://schemas.openxmlformats.org/presentationml/2006/ole">
            <p:oleObj spid="_x0000_s21512" name="Image" r:id="rId3" imgW="21841270" imgH="12495238" progId="">
              <p:embed/>
            </p:oleObj>
          </a:graphicData>
        </a:graphic>
      </p:graphicFrame>
      <p:sp>
        <p:nvSpPr>
          <p:cNvPr id="21509" name="Rectangle 2"/>
          <p:cNvSpPr>
            <a:spLocks noChangeArrowheads="1"/>
          </p:cNvSpPr>
          <p:nvPr/>
        </p:nvSpPr>
        <p:spPr bwMode="auto">
          <a:xfrm>
            <a:off x="250825" y="728663"/>
            <a:ext cx="4114800" cy="8921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  <a:buClr>
                <a:srgbClr val="0000FF"/>
              </a:buClr>
              <a:buSzPct val="85000"/>
              <a:buFont typeface="Monotype Sorts" pitchFamily="2" charset="2"/>
              <a:buNone/>
            </a:pPr>
            <a:r>
              <a:rPr lang="zh-CN" altLang="en-US" sz="20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当</a:t>
            </a:r>
            <a:r>
              <a:rPr lang="en-US" altLang="zh-CN" sz="2000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R</a:t>
            </a:r>
            <a:r>
              <a:rPr lang="en-US" altLang="zh-CN" sz="2000" b="1" baseline="-300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r>
              <a:rPr lang="en-US" altLang="zh-CN" sz="20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&gt;&gt; </a:t>
            </a:r>
            <a:r>
              <a:rPr lang="en-US" altLang="zh-CN" sz="2000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R</a:t>
            </a:r>
            <a:r>
              <a:rPr lang="en-US" altLang="zh-CN" sz="2000" b="1" baseline="-300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3</a:t>
            </a:r>
            <a:r>
              <a:rPr lang="zh-CN" altLang="en-US" sz="20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时，</a:t>
            </a:r>
          </a:p>
          <a:p>
            <a:pPr>
              <a:lnSpc>
                <a:spcPct val="130000"/>
              </a:lnSpc>
              <a:buClr>
                <a:srgbClr val="0000FF"/>
              </a:buClr>
              <a:buSzPct val="85000"/>
              <a:buFont typeface="Monotype Sorts" pitchFamily="2" charset="2"/>
              <a:buNone/>
            </a:pPr>
            <a:r>
              <a:rPr lang="zh-CN" altLang="en-US" sz="20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（</a:t>
            </a:r>
            <a:r>
              <a:rPr lang="en-US" altLang="zh-CN" sz="20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zh-CN" altLang="en-US" sz="20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）试证明</a:t>
            </a:r>
            <a:r>
              <a:rPr lang="en-US" altLang="zh-CN" sz="2000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V</a:t>
            </a:r>
            <a:r>
              <a:rPr lang="en-US" altLang="zh-CN" sz="2000" b="1" baseline="-300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s</a:t>
            </a:r>
            <a:r>
              <a:rPr lang="zh-CN" altLang="en-US" sz="20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＝</a:t>
            </a:r>
            <a:r>
              <a:rPr lang="en-US" altLang="zh-CN" sz="20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( </a:t>
            </a:r>
            <a:r>
              <a:rPr lang="en-US" altLang="zh-CN" sz="2000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R</a:t>
            </a:r>
            <a:r>
              <a:rPr lang="en-US" altLang="zh-CN" sz="2000" b="1" baseline="-300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3</a:t>
            </a:r>
            <a:r>
              <a:rPr lang="en-US" altLang="zh-CN" sz="2000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R</a:t>
            </a:r>
            <a:r>
              <a:rPr lang="en-US" altLang="zh-CN" sz="2000" b="1" baseline="-300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en-US" altLang="zh-CN" sz="20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/</a:t>
            </a:r>
            <a:r>
              <a:rPr lang="en-US" altLang="zh-CN" sz="2000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R</a:t>
            </a:r>
            <a:r>
              <a:rPr lang="en-US" altLang="zh-CN" sz="2000" b="1" baseline="-300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r>
              <a:rPr lang="en-US" altLang="zh-CN" sz="20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) </a:t>
            </a:r>
            <a:r>
              <a:rPr lang="en-US" altLang="zh-CN" sz="2000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I</a:t>
            </a:r>
            <a:r>
              <a:rPr lang="en-US" altLang="zh-CN" sz="2000" b="1" i="1" baseline="-250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M</a:t>
            </a:r>
            <a:r>
              <a:rPr lang="en-US" altLang="zh-CN" sz="20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</a:p>
        </p:txBody>
      </p:sp>
      <p:sp>
        <p:nvSpPr>
          <p:cNvPr id="19" name="Rectangle 3"/>
          <p:cNvSpPr>
            <a:spLocks noChangeArrowheads="1"/>
          </p:cNvSpPr>
          <p:nvPr/>
        </p:nvSpPr>
        <p:spPr bwMode="auto">
          <a:xfrm>
            <a:off x="395288" y="3014663"/>
            <a:ext cx="3429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rgbClr val="FF0000"/>
              </a:buClr>
              <a:buSzPct val="85000"/>
              <a:buFont typeface="Wingdings" pitchFamily="2" charset="2"/>
              <a:buNone/>
            </a:pPr>
            <a:r>
              <a:rPr lang="zh-CN" altLang="en-US" sz="20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解（</a:t>
            </a:r>
            <a:r>
              <a:rPr lang="en-US" altLang="zh-CN" sz="20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1</a:t>
            </a:r>
            <a:r>
              <a:rPr lang="zh-CN" altLang="en-US" sz="20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）根据虚短和虚断有</a:t>
            </a:r>
            <a:endParaRPr lang="zh-CN" altLang="en-US" sz="2000" b="1">
              <a:solidFill>
                <a:srgbClr val="000000"/>
              </a:solidFill>
              <a:latin typeface="Times New Roman" pitchFamily="18" charset="0"/>
              <a:ea typeface="华康简宋"/>
              <a:cs typeface="华康简宋"/>
            </a:endParaRPr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1474788" y="3429000"/>
            <a:ext cx="2305050" cy="523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140000"/>
              </a:lnSpc>
              <a:buClr>
                <a:srgbClr val="FF0000"/>
              </a:buClr>
              <a:buSzPct val="85000"/>
              <a:buFont typeface="Wingdings" pitchFamily="2" charset="2"/>
              <a:buNone/>
            </a:pPr>
            <a:r>
              <a:rPr lang="en-US" altLang="zh-CN" sz="2000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I</a:t>
            </a:r>
            <a:r>
              <a:rPr lang="en-US" altLang="zh-CN" sz="2000" b="1" i="1" baseline="-250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I</a:t>
            </a:r>
            <a:r>
              <a:rPr lang="en-US" altLang="zh-CN" sz="2000" b="1" baseline="-25000">
                <a:solidFill>
                  <a:srgbClr val="000000"/>
                </a:solidFill>
                <a:latin typeface="Times New Roman" pitchFamily="18" charset="0"/>
                <a:ea typeface="华康简宋"/>
                <a:cs typeface="华康简宋"/>
              </a:rPr>
              <a:t> </a:t>
            </a:r>
            <a:r>
              <a:rPr lang="en-US" altLang="zh-CN" sz="2000" b="1">
                <a:solidFill>
                  <a:srgbClr val="000000"/>
                </a:solidFill>
                <a:latin typeface="Times New Roman" pitchFamily="18" charset="0"/>
                <a:ea typeface="华康简宋"/>
                <a:cs typeface="华康简宋"/>
              </a:rPr>
              <a:t>=0      </a:t>
            </a:r>
            <a:r>
              <a:rPr lang="en-US" altLang="zh-CN" sz="2000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V</a:t>
            </a:r>
            <a:r>
              <a:rPr lang="en-US" altLang="zh-CN" sz="2000" b="1" baseline="-300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p</a:t>
            </a:r>
            <a:r>
              <a:rPr lang="en-US" altLang="zh-CN" sz="2000" b="1" baseline="-30000">
                <a:solidFill>
                  <a:srgbClr val="000000"/>
                </a:solidFill>
                <a:latin typeface="Times New Roman" pitchFamily="18" charset="0"/>
                <a:ea typeface="华康简宋"/>
                <a:cs typeface="华康简宋"/>
              </a:rPr>
              <a:t> </a:t>
            </a:r>
            <a:r>
              <a:rPr lang="en-US" altLang="zh-CN" sz="2000" b="1">
                <a:solidFill>
                  <a:srgbClr val="000000"/>
                </a:solidFill>
                <a:latin typeface="Times New Roman" pitchFamily="18" charset="0"/>
                <a:ea typeface="华康简宋"/>
                <a:cs typeface="华康简宋"/>
              </a:rPr>
              <a:t>=</a:t>
            </a:r>
            <a:r>
              <a:rPr lang="en-US" altLang="zh-CN" sz="20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 </a:t>
            </a:r>
            <a:r>
              <a:rPr lang="en-US" altLang="zh-CN" sz="2000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V</a:t>
            </a:r>
            <a:r>
              <a:rPr lang="en-US" altLang="zh-CN" sz="2000" b="1" baseline="-300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n</a:t>
            </a:r>
            <a:r>
              <a:rPr lang="en-US" altLang="zh-CN" sz="2000" b="1" baseline="-30000">
                <a:solidFill>
                  <a:srgbClr val="000000"/>
                </a:solidFill>
                <a:latin typeface="Times New Roman" pitchFamily="18" charset="0"/>
                <a:ea typeface="华康简宋"/>
                <a:cs typeface="华康简宋"/>
              </a:rPr>
              <a:t> </a:t>
            </a:r>
            <a:r>
              <a:rPr lang="en-US" altLang="zh-CN" sz="2000" b="1">
                <a:solidFill>
                  <a:srgbClr val="000000"/>
                </a:solidFill>
                <a:latin typeface="Times New Roman" pitchFamily="18" charset="0"/>
                <a:ea typeface="华康简宋"/>
                <a:cs typeface="华康简宋"/>
              </a:rPr>
              <a:t>=0</a:t>
            </a:r>
          </a:p>
        </p:txBody>
      </p:sp>
      <p:sp>
        <p:nvSpPr>
          <p:cNvPr id="21" name="Rectangle 5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749300" y="152400"/>
            <a:ext cx="4038600" cy="50323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algn="l">
              <a:defRPr sz="36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1pPr>
            <a:lvl2pPr algn="l">
              <a:defRPr sz="36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2pPr>
            <a:lvl3pPr algn="l">
              <a:defRPr sz="36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3pPr>
            <a:lvl4pPr algn="l">
              <a:defRPr sz="36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4pPr>
            <a:lvl5pPr algn="l">
              <a:defRPr sz="36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9pPr>
          </a:lstStyle>
          <a:p>
            <a:pPr>
              <a:defRPr/>
            </a:pPr>
            <a:r>
              <a:rPr lang="zh-CN" altLang="en-US" sz="2700" kern="0" dirty="0" smtClean="0">
                <a:solidFill>
                  <a:srgbClr val="000066"/>
                </a:solidFill>
              </a:rPr>
              <a:t>例</a:t>
            </a:r>
            <a:r>
              <a:rPr lang="en-US" altLang="zh-CN" sz="2700" kern="0" dirty="0" smtClean="0">
                <a:solidFill>
                  <a:srgbClr val="000066"/>
                </a:solidFill>
              </a:rPr>
              <a:t>2.3.3</a:t>
            </a:r>
            <a:r>
              <a:rPr lang="zh-CN" altLang="en-US" sz="2700" kern="0" dirty="0" smtClean="0">
                <a:solidFill>
                  <a:srgbClr val="000066"/>
                </a:solidFill>
              </a:rPr>
              <a:t>直流毫伏表电路</a:t>
            </a:r>
          </a:p>
        </p:txBody>
      </p:sp>
      <p:sp>
        <p:nvSpPr>
          <p:cNvPr id="21513" name="Rectangle 7"/>
          <p:cNvSpPr>
            <a:spLocks noChangeArrowheads="1"/>
          </p:cNvSpPr>
          <p:nvPr/>
        </p:nvSpPr>
        <p:spPr bwMode="auto">
          <a:xfrm>
            <a:off x="250825" y="1565275"/>
            <a:ext cx="4141788" cy="13731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140000"/>
              </a:lnSpc>
              <a:buClr>
                <a:srgbClr val="0000FF"/>
              </a:buClr>
              <a:buSzPct val="85000"/>
              <a:buFont typeface="Monotype Sorts" pitchFamily="2" charset="2"/>
              <a:buNone/>
            </a:pPr>
            <a:r>
              <a:rPr lang="zh-CN" altLang="en-US" sz="20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（</a:t>
            </a:r>
            <a:r>
              <a:rPr lang="en-US" altLang="zh-CN" sz="20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r>
              <a:rPr lang="zh-CN" altLang="en-US" sz="20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）</a:t>
            </a:r>
            <a:r>
              <a:rPr lang="en-US" altLang="zh-CN" sz="2000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R</a:t>
            </a:r>
            <a:r>
              <a:rPr lang="en-US" altLang="zh-CN" sz="2000" b="1" baseline="-300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zh-CN" altLang="en-US" sz="20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＝</a:t>
            </a:r>
            <a:r>
              <a:rPr lang="en-US" altLang="zh-CN" sz="2000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R</a:t>
            </a:r>
            <a:r>
              <a:rPr lang="en-US" altLang="zh-CN" sz="2000" b="1" baseline="-300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r>
              <a:rPr lang="zh-CN" altLang="en-US" sz="20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＝</a:t>
            </a:r>
            <a:r>
              <a:rPr lang="en-US" altLang="zh-CN" sz="20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150k</a:t>
            </a:r>
            <a:r>
              <a:rPr lang="en-US" altLang="zh-CN" sz="20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</a:t>
            </a:r>
            <a:r>
              <a:rPr lang="zh-CN" altLang="en-US" sz="20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，</a:t>
            </a:r>
            <a:r>
              <a:rPr lang="en-US" altLang="zh-CN" sz="2000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R</a:t>
            </a:r>
            <a:r>
              <a:rPr lang="en-US" altLang="zh-CN" sz="2000" b="1" baseline="-300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3</a:t>
            </a:r>
            <a:r>
              <a:rPr lang="zh-CN" altLang="en-US" sz="20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＝</a:t>
            </a:r>
            <a:r>
              <a:rPr lang="en-US" altLang="zh-CN" sz="20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1k</a:t>
            </a:r>
            <a:r>
              <a:rPr lang="en-US" altLang="zh-CN" sz="20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</a:t>
            </a:r>
            <a:r>
              <a:rPr lang="zh-CN" altLang="en-US" sz="20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，输入信号电压</a:t>
            </a:r>
            <a:r>
              <a:rPr lang="en-US" altLang="zh-CN" sz="2000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V</a:t>
            </a:r>
            <a:r>
              <a:rPr lang="en-US" altLang="zh-CN" sz="2000" b="1" baseline="-300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s</a:t>
            </a:r>
            <a:r>
              <a:rPr lang="zh-CN" altLang="en-US" sz="20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＝</a:t>
            </a:r>
            <a:r>
              <a:rPr lang="en-US" altLang="zh-CN" sz="20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100mV</a:t>
            </a:r>
            <a:r>
              <a:rPr lang="zh-CN" altLang="en-US" sz="20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时，通过毫伏表的电流</a:t>
            </a:r>
            <a:r>
              <a:rPr lang="en-US" altLang="zh-CN" sz="2000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I</a:t>
            </a:r>
            <a:r>
              <a:rPr lang="en-US" altLang="zh-CN" sz="2000" b="1" baseline="-300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M(max)</a:t>
            </a:r>
            <a:r>
              <a:rPr lang="zh-CN" altLang="en-US" sz="20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＝？ </a:t>
            </a:r>
          </a:p>
        </p:txBody>
      </p:sp>
      <p:sp>
        <p:nvSpPr>
          <p:cNvPr id="23" name="Rectangle 8"/>
          <p:cNvSpPr>
            <a:spLocks noChangeArrowheads="1"/>
          </p:cNvSpPr>
          <p:nvPr/>
        </p:nvSpPr>
        <p:spPr bwMode="auto">
          <a:xfrm>
            <a:off x="782638" y="4003675"/>
            <a:ext cx="3429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rgbClr val="FF0000"/>
              </a:buClr>
              <a:buSzPct val="85000"/>
              <a:buFont typeface="Wingdings" pitchFamily="2" charset="2"/>
              <a:buNone/>
            </a:pPr>
            <a:r>
              <a:rPr lang="zh-CN" altLang="en-US" sz="20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所以  </a:t>
            </a:r>
            <a:r>
              <a:rPr lang="en-US" altLang="zh-CN" sz="2000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I</a:t>
            </a:r>
            <a:r>
              <a:rPr lang="en-US" altLang="zh-CN" sz="2000" b="1" baseline="-300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r>
              <a:rPr lang="en-US" altLang="zh-CN" sz="2000" b="1" baseline="-30000">
                <a:solidFill>
                  <a:srgbClr val="000000"/>
                </a:solidFill>
                <a:latin typeface="Times New Roman" pitchFamily="18" charset="0"/>
                <a:ea typeface="华康简宋"/>
                <a:cs typeface="华康简宋"/>
              </a:rPr>
              <a:t> </a:t>
            </a:r>
            <a:r>
              <a:rPr lang="en-US" altLang="zh-CN" sz="2000" b="1">
                <a:solidFill>
                  <a:srgbClr val="000000"/>
                </a:solidFill>
                <a:latin typeface="Times New Roman" pitchFamily="18" charset="0"/>
                <a:ea typeface="华康简宋"/>
                <a:cs typeface="华康简宋"/>
              </a:rPr>
              <a:t>= </a:t>
            </a:r>
            <a:r>
              <a:rPr lang="en-US" altLang="zh-CN" sz="2000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I</a:t>
            </a:r>
            <a:r>
              <a:rPr lang="en-US" altLang="zh-CN" sz="2000" b="1" baseline="-300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s</a:t>
            </a:r>
            <a:r>
              <a:rPr lang="en-US" altLang="zh-CN" sz="2000" b="1" baseline="-30000">
                <a:solidFill>
                  <a:srgbClr val="000000"/>
                </a:solidFill>
                <a:latin typeface="Times New Roman" pitchFamily="18" charset="0"/>
                <a:ea typeface="华康简宋"/>
                <a:cs typeface="华康简宋"/>
              </a:rPr>
              <a:t> </a:t>
            </a:r>
            <a:r>
              <a:rPr lang="en-US" altLang="zh-CN" sz="2000" b="1">
                <a:solidFill>
                  <a:srgbClr val="000000"/>
                </a:solidFill>
                <a:latin typeface="Times New Roman" pitchFamily="18" charset="0"/>
                <a:ea typeface="华康简宋"/>
                <a:cs typeface="华康简宋"/>
              </a:rPr>
              <a:t>= </a:t>
            </a:r>
            <a:r>
              <a:rPr lang="en-US" altLang="zh-CN" sz="2000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V</a:t>
            </a:r>
            <a:r>
              <a:rPr lang="en-US" altLang="zh-CN" sz="2000" b="1" baseline="-300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s</a:t>
            </a:r>
            <a:r>
              <a:rPr lang="en-US" altLang="zh-CN" sz="2000" b="1" baseline="-30000">
                <a:solidFill>
                  <a:srgbClr val="000000"/>
                </a:solidFill>
                <a:latin typeface="Times New Roman" pitchFamily="18" charset="0"/>
                <a:ea typeface="华康简宋"/>
                <a:cs typeface="华康简宋"/>
              </a:rPr>
              <a:t> </a:t>
            </a:r>
            <a:r>
              <a:rPr lang="en-US" altLang="zh-CN" sz="2000" b="1">
                <a:solidFill>
                  <a:srgbClr val="000000"/>
                </a:solidFill>
                <a:latin typeface="Times New Roman" pitchFamily="18" charset="0"/>
                <a:ea typeface="华康简宋"/>
                <a:cs typeface="华康简宋"/>
              </a:rPr>
              <a:t>/</a:t>
            </a:r>
            <a:r>
              <a:rPr lang="en-US" altLang="zh-CN" sz="2000" b="1" baseline="-30000">
                <a:solidFill>
                  <a:srgbClr val="000000"/>
                </a:solidFill>
                <a:latin typeface="Times New Roman" pitchFamily="18" charset="0"/>
                <a:ea typeface="华康简宋"/>
                <a:cs typeface="华康简宋"/>
              </a:rPr>
              <a:t> </a:t>
            </a:r>
            <a:r>
              <a:rPr lang="en-US" altLang="zh-CN" sz="2000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R</a:t>
            </a:r>
            <a:r>
              <a:rPr lang="en-US" altLang="zh-CN" sz="2000" b="1" baseline="-300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en-US" altLang="zh-CN" sz="2000" b="1" baseline="-30000">
                <a:solidFill>
                  <a:srgbClr val="000000"/>
                </a:solidFill>
                <a:latin typeface="Times New Roman" pitchFamily="18" charset="0"/>
                <a:ea typeface="华康简宋"/>
                <a:cs typeface="华康简宋"/>
              </a:rPr>
              <a:t> </a:t>
            </a:r>
          </a:p>
        </p:txBody>
      </p:sp>
      <p:sp>
        <p:nvSpPr>
          <p:cNvPr id="24" name="Rectangle 9"/>
          <p:cNvSpPr>
            <a:spLocks noChangeArrowheads="1"/>
          </p:cNvSpPr>
          <p:nvPr/>
        </p:nvSpPr>
        <p:spPr bwMode="auto">
          <a:xfrm>
            <a:off x="3779838" y="3968750"/>
            <a:ext cx="5221287" cy="4730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140000"/>
              </a:lnSpc>
              <a:buClr>
                <a:srgbClr val="FF0000"/>
              </a:buClr>
              <a:buSzPct val="85000"/>
              <a:buFont typeface="Wingdings" pitchFamily="2" charset="2"/>
              <a:buNone/>
            </a:pPr>
            <a:r>
              <a:rPr lang="en-US" altLang="zh-CN" sz="2000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R</a:t>
            </a:r>
            <a:r>
              <a:rPr lang="en-US" altLang="zh-CN" sz="2000" b="1" baseline="-300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r>
              <a:rPr lang="zh-CN" altLang="en-US" sz="20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和</a:t>
            </a:r>
            <a:r>
              <a:rPr lang="en-US" altLang="zh-CN" sz="2000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R</a:t>
            </a:r>
            <a:r>
              <a:rPr lang="en-US" altLang="zh-CN" sz="2000" b="1" baseline="-300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3</a:t>
            </a:r>
            <a:r>
              <a:rPr lang="zh-CN" altLang="en-US" sz="20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相当于并联，所以  </a:t>
            </a:r>
            <a:r>
              <a:rPr lang="en-US" altLang="zh-CN" sz="20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–</a:t>
            </a:r>
            <a:r>
              <a:rPr lang="en-US" altLang="zh-CN" sz="2000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I</a:t>
            </a:r>
            <a:r>
              <a:rPr lang="en-US" altLang="zh-CN" sz="2000" b="1" baseline="-300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r>
              <a:rPr lang="en-US" altLang="zh-CN" sz="2000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R</a:t>
            </a:r>
            <a:r>
              <a:rPr lang="en-US" altLang="zh-CN" sz="2000" b="1" baseline="-300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r>
              <a:rPr lang="en-US" altLang="zh-CN" sz="2000" b="1" baseline="-30000">
                <a:solidFill>
                  <a:srgbClr val="000000"/>
                </a:solidFill>
                <a:latin typeface="Times New Roman" pitchFamily="18" charset="0"/>
                <a:ea typeface="华康简宋"/>
                <a:cs typeface="华康简宋"/>
              </a:rPr>
              <a:t> </a:t>
            </a:r>
            <a:r>
              <a:rPr lang="en-US" altLang="zh-CN" sz="2000" b="1">
                <a:solidFill>
                  <a:srgbClr val="000000"/>
                </a:solidFill>
                <a:latin typeface="Times New Roman" pitchFamily="18" charset="0"/>
                <a:ea typeface="华康简宋"/>
                <a:cs typeface="华康简宋"/>
              </a:rPr>
              <a:t>= </a:t>
            </a:r>
            <a:r>
              <a:rPr lang="en-US" altLang="zh-CN" sz="2000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R</a:t>
            </a:r>
            <a:r>
              <a:rPr lang="en-US" altLang="zh-CN" sz="2000" b="1" baseline="-300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3</a:t>
            </a:r>
            <a:r>
              <a:rPr lang="en-US" altLang="zh-CN" sz="2000" b="1">
                <a:solidFill>
                  <a:srgbClr val="000000"/>
                </a:solidFill>
                <a:latin typeface="Times New Roman" pitchFamily="18" charset="0"/>
                <a:ea typeface="华康简宋"/>
                <a:cs typeface="华康简宋"/>
              </a:rPr>
              <a:t> (</a:t>
            </a:r>
            <a:r>
              <a:rPr lang="en-US" altLang="zh-CN" sz="2000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I</a:t>
            </a:r>
            <a:r>
              <a:rPr lang="en-US" altLang="zh-CN" sz="2000" b="1" baseline="-300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2 </a:t>
            </a:r>
            <a:r>
              <a:rPr lang="en-US" altLang="zh-CN" sz="20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- </a:t>
            </a:r>
            <a:r>
              <a:rPr lang="en-US" altLang="zh-CN" sz="2000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I</a:t>
            </a:r>
            <a:r>
              <a:rPr lang="en-US" altLang="zh-CN" sz="2000" b="1" i="1" baseline="-250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M</a:t>
            </a:r>
            <a:r>
              <a:rPr lang="en-US" altLang="zh-CN" sz="2000" b="1" baseline="-300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sz="2000" b="1">
                <a:solidFill>
                  <a:srgbClr val="000000"/>
                </a:solidFill>
                <a:latin typeface="Times New Roman" pitchFamily="18" charset="0"/>
                <a:ea typeface="华康简宋"/>
                <a:cs typeface="华康简宋"/>
              </a:rPr>
              <a:t>)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623888" y="4494213"/>
            <a:ext cx="3065462" cy="865187"/>
            <a:chOff x="288" y="2944"/>
            <a:chExt cx="1931" cy="545"/>
          </a:xfrm>
        </p:grpSpPr>
        <p:sp>
          <p:nvSpPr>
            <p:cNvPr id="26" name="Rectangle 11"/>
            <p:cNvSpPr>
              <a:spLocks noChangeArrowheads="1"/>
            </p:cNvSpPr>
            <p:nvPr/>
          </p:nvSpPr>
          <p:spPr bwMode="auto">
            <a:xfrm>
              <a:off x="288" y="2985"/>
              <a:ext cx="672" cy="327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spAutoFit/>
            </a:bodyPr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3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1pPr>
              <a:lvl2pPr marL="762000" indent="-28575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3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2pPr>
              <a:lvl3pPr marL="1181100" indent="-2286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8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3pPr>
              <a:lvl4pPr marL="1600200" indent="-2286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4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4pPr>
              <a:lvl5pPr marL="2057400" indent="-228600" algn="l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4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5pPr>
              <a:lvl6pPr marL="25146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4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6pPr>
              <a:lvl7pPr marL="29718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4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7pPr>
              <a:lvl8pPr marL="34290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4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8pPr>
              <a:lvl9pPr marL="38862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4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9pPr>
            </a:lstStyle>
            <a:p>
              <a:pPr>
                <a:lnSpc>
                  <a:spcPct val="140000"/>
                </a:lnSpc>
                <a:spcBef>
                  <a:spcPct val="0"/>
                </a:spcBef>
                <a:buClr>
                  <a:srgbClr val="FF0000"/>
                </a:buClr>
                <a:buSzPct val="85000"/>
                <a:buFont typeface="Wingdings" pitchFamily="2" charset="2"/>
                <a:buNone/>
                <a:defRPr/>
              </a:pPr>
              <a:r>
                <a:rPr lang="zh-CN" altLang="en-US" sz="2000" kern="0" smtClean="0">
                  <a:solidFill>
                    <a:srgbClr val="000000"/>
                  </a:solidFill>
                </a:rPr>
                <a:t>得</a:t>
              </a:r>
              <a:endParaRPr lang="zh-CN" altLang="en-US" sz="2000" kern="0" smtClean="0">
                <a:solidFill>
                  <a:srgbClr val="000000"/>
                </a:solidFill>
                <a:ea typeface="华康简宋" charset="-122"/>
              </a:endParaRPr>
            </a:p>
          </p:txBody>
        </p:sp>
        <p:graphicFrame>
          <p:nvGraphicFramePr>
            <p:cNvPr id="21508" name="Object 12"/>
            <p:cNvGraphicFramePr>
              <a:graphicFrameLocks noChangeAspect="1"/>
            </p:cNvGraphicFramePr>
            <p:nvPr/>
          </p:nvGraphicFramePr>
          <p:xfrm>
            <a:off x="816" y="2944"/>
            <a:ext cx="1403" cy="545"/>
          </p:xfrm>
          <a:graphic>
            <a:graphicData uri="http://schemas.openxmlformats.org/presentationml/2006/ole">
              <p:oleObj spid="_x0000_s21513" name="Equation" r:id="rId5" imgW="1104900" imgH="431800" progId="Equation.DSMT4">
                <p:embed/>
              </p:oleObj>
            </a:graphicData>
          </a:graphic>
        </p:graphicFrame>
      </p:grpSp>
      <p:sp>
        <p:nvSpPr>
          <p:cNvPr id="28" name="Rectangle 13"/>
          <p:cNvSpPr>
            <a:spLocks noChangeArrowheads="1"/>
          </p:cNvSpPr>
          <p:nvPr/>
        </p:nvSpPr>
        <p:spPr bwMode="auto">
          <a:xfrm>
            <a:off x="4281488" y="4687888"/>
            <a:ext cx="4114800" cy="42703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rgbClr val="0000FF"/>
              </a:buClr>
              <a:buSzPct val="85000"/>
              <a:buFont typeface="Monotype Sorts" pitchFamily="2" charset="2"/>
              <a:buNone/>
            </a:pPr>
            <a:r>
              <a:rPr lang="zh-CN" altLang="en-US" sz="20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当</a:t>
            </a:r>
            <a:r>
              <a:rPr lang="en-US" altLang="zh-CN" sz="2000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R</a:t>
            </a:r>
            <a:r>
              <a:rPr lang="en-US" altLang="zh-CN" sz="2000" b="1" baseline="-300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r>
              <a:rPr lang="en-US" altLang="zh-CN" sz="20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&gt;&gt; </a:t>
            </a:r>
            <a:r>
              <a:rPr lang="en-US" altLang="zh-CN" sz="2000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R</a:t>
            </a:r>
            <a:r>
              <a:rPr lang="en-US" altLang="zh-CN" sz="2000" b="1" baseline="-300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3</a:t>
            </a:r>
            <a:r>
              <a:rPr lang="zh-CN" altLang="en-US" sz="20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时，</a:t>
            </a:r>
            <a:r>
              <a:rPr lang="en-US" altLang="zh-CN" sz="2000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V</a:t>
            </a:r>
            <a:r>
              <a:rPr lang="en-US" altLang="zh-CN" sz="2000" b="1" baseline="-300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s</a:t>
            </a:r>
            <a:r>
              <a:rPr lang="zh-CN" altLang="en-US" sz="20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＝</a:t>
            </a:r>
            <a:r>
              <a:rPr lang="en-US" altLang="zh-CN" sz="20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( </a:t>
            </a:r>
            <a:r>
              <a:rPr lang="en-US" altLang="zh-CN" sz="2000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R</a:t>
            </a:r>
            <a:r>
              <a:rPr lang="en-US" altLang="zh-CN" sz="2000" b="1" baseline="-300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3</a:t>
            </a:r>
            <a:r>
              <a:rPr lang="en-US" altLang="zh-CN" sz="2000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R</a:t>
            </a:r>
            <a:r>
              <a:rPr lang="en-US" altLang="zh-CN" sz="2000" b="1" baseline="-300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en-US" altLang="zh-CN" sz="20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/</a:t>
            </a:r>
            <a:r>
              <a:rPr lang="en-US" altLang="zh-CN" sz="2000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R</a:t>
            </a:r>
            <a:r>
              <a:rPr lang="en-US" altLang="zh-CN" sz="2000" b="1" baseline="-300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r>
              <a:rPr lang="en-US" altLang="zh-CN" sz="20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) </a:t>
            </a:r>
            <a:r>
              <a:rPr lang="en-US" altLang="zh-CN" sz="2000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I</a:t>
            </a:r>
            <a:r>
              <a:rPr lang="en-US" altLang="zh-CN" sz="2000" b="1" baseline="-300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M</a:t>
            </a:r>
            <a:r>
              <a:rPr lang="en-US" altLang="zh-CN" sz="20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</a:p>
        </p:txBody>
      </p:sp>
      <p:sp>
        <p:nvSpPr>
          <p:cNvPr id="29" name="Rectangle 14"/>
          <p:cNvSpPr>
            <a:spLocks noChangeArrowheads="1"/>
          </p:cNvSpPr>
          <p:nvPr/>
        </p:nvSpPr>
        <p:spPr bwMode="auto">
          <a:xfrm>
            <a:off x="700088" y="5446713"/>
            <a:ext cx="41910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1pPr>
            <a:lvl2pPr marL="762000" indent="-28575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30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2pPr>
            <a:lvl3pPr marL="1181100" indent="-22860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8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4pPr>
            <a:lvl5pPr marL="2057400" indent="-228600" algn="l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5pPr>
            <a:lvl6pPr marL="25146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6pPr>
            <a:lvl7pPr marL="29718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7pPr>
            <a:lvl8pPr marL="34290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8pPr>
            <a:lvl9pPr marL="38862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Clr>
                <a:srgbClr val="FF0000"/>
              </a:buClr>
              <a:buSzPct val="85000"/>
              <a:buFont typeface="Wingdings" pitchFamily="2" charset="2"/>
              <a:buNone/>
              <a:defRPr/>
            </a:pPr>
            <a:r>
              <a:rPr lang="zh-CN" altLang="en-US" sz="2000" kern="0" dirty="0" smtClean="0">
                <a:solidFill>
                  <a:srgbClr val="000000"/>
                </a:solidFill>
              </a:rPr>
              <a:t>（</a:t>
            </a:r>
            <a:r>
              <a:rPr lang="en-US" altLang="zh-CN" sz="2000" kern="0" dirty="0" smtClean="0">
                <a:solidFill>
                  <a:srgbClr val="000000"/>
                </a:solidFill>
                <a:sym typeface="Wingdings" pitchFamily="2" charset="2"/>
              </a:rPr>
              <a:t>2</a:t>
            </a:r>
            <a:r>
              <a:rPr lang="zh-CN" altLang="en-US" sz="2000" kern="0" dirty="0" smtClean="0">
                <a:solidFill>
                  <a:srgbClr val="000000"/>
                </a:solidFill>
                <a:sym typeface="Wingdings" pitchFamily="2" charset="2"/>
              </a:rPr>
              <a:t>）代入数据计算即可</a:t>
            </a:r>
            <a:endParaRPr lang="zh-CN" altLang="en-US" sz="2000" kern="0" dirty="0" smtClean="0">
              <a:solidFill>
                <a:srgbClr val="000000"/>
              </a:solidFill>
              <a:latin typeface="楷体_GB2312" pitchFamily="49" charset="-122"/>
            </a:endParaRPr>
          </a:p>
        </p:txBody>
      </p:sp>
      <p:graphicFrame>
        <p:nvGraphicFramePr>
          <p:cNvPr id="16" name="Object 12"/>
          <p:cNvGraphicFramePr>
            <a:graphicFrameLocks noChangeAspect="1"/>
          </p:cNvGraphicFramePr>
          <p:nvPr/>
        </p:nvGraphicFramePr>
        <p:xfrm>
          <a:off x="3643313" y="5429250"/>
          <a:ext cx="4992687" cy="839788"/>
        </p:xfrm>
        <a:graphic>
          <a:graphicData uri="http://schemas.openxmlformats.org/presentationml/2006/ole">
            <p:oleObj spid="_x0000_s21514" name="Equation" r:id="rId6" imgW="2476500" imgH="4191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utoUpdateAnimBg="0"/>
      <p:bldP spid="20" grpId="0" autoUpdateAnimBg="0"/>
      <p:bldP spid="23" grpId="0" autoUpdateAnimBg="0"/>
      <p:bldP spid="24" grpId="0" autoUpdateAnimBg="0"/>
      <p:bldP spid="28" grpId="0" autoUpdateAnimBg="0"/>
      <p:bldP spid="29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82414E7-0403-45A6-BD54-61213F90201C}" type="datetime1">
              <a:rPr lang="zh-CN" altLang="en-US"/>
              <a:pPr>
                <a:defRPr/>
              </a:pPr>
              <a:t>2019-9-6</a:t>
            </a:fld>
            <a:endParaRPr lang="en-US" altLang="zh-CN" dirty="0"/>
          </a:p>
        </p:txBody>
      </p:sp>
      <p:sp>
        <p:nvSpPr>
          <p:cNvPr id="71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err="1" smtClean="0"/>
              <a:t>电工电子教研室</a:t>
            </a:r>
            <a:endParaRPr lang="zh-CN" altLang="en-US" dirty="0"/>
          </a:p>
        </p:txBody>
      </p:sp>
      <p:sp>
        <p:nvSpPr>
          <p:cNvPr id="7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A8B363-12DF-418C-8477-F4F916C423DE}" type="slidenum">
              <a:rPr lang="en-US" altLang="zh-CN"/>
              <a:pPr>
                <a:defRPr/>
              </a:pPr>
              <a:t>28</a:t>
            </a:fld>
            <a:endParaRPr lang="en-US" altLang="zh-CN" dirty="0"/>
          </a:p>
        </p:txBody>
      </p:sp>
      <p:sp>
        <p:nvSpPr>
          <p:cNvPr id="22561" name="Rectangle 2"/>
          <p:cNvSpPr>
            <a:spLocks noChangeArrowheads="1"/>
          </p:cNvSpPr>
          <p:nvPr/>
        </p:nvSpPr>
        <p:spPr bwMode="auto">
          <a:xfrm>
            <a:off x="155575" y="147638"/>
            <a:ext cx="1420813" cy="525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latin typeface="Times New Roman" pitchFamily="18" charset="0"/>
              </a:rPr>
              <a:t>例</a:t>
            </a:r>
            <a:endParaRPr lang="en-US" altLang="zh-CN" sz="2800" b="1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102403" name="Text Box 3"/>
          <p:cNvSpPr txBox="1">
            <a:spLocks noChangeArrowheads="1"/>
          </p:cNvSpPr>
          <p:nvPr/>
        </p:nvSpPr>
        <p:spPr bwMode="auto">
          <a:xfrm>
            <a:off x="152400" y="793750"/>
            <a:ext cx="5170488" cy="463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T</a:t>
            </a: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</a:rPr>
              <a:t>形网络</a:t>
            </a:r>
            <a:r>
              <a:rPr lang="zh-CN" altLang="en-US" sz="2400" b="1">
                <a:latin typeface="Times New Roman" pitchFamily="18" charset="0"/>
              </a:rPr>
              <a:t>代替</a:t>
            </a:r>
            <a:r>
              <a:rPr lang="en-US" altLang="zh-CN" sz="2400" b="1" i="1">
                <a:latin typeface="Times New Roman" pitchFamily="18" charset="0"/>
              </a:rPr>
              <a:t>R</a:t>
            </a:r>
            <a:r>
              <a:rPr lang="en-US" altLang="zh-CN" sz="2400" b="1" baseline="-25000">
                <a:latin typeface="Times New Roman" pitchFamily="18" charset="0"/>
              </a:rPr>
              <a:t>2</a:t>
            </a:r>
            <a:r>
              <a:rPr lang="zh-CN" altLang="en-US" sz="2400" b="1">
                <a:latin typeface="Times New Roman" pitchFamily="18" charset="0"/>
              </a:rPr>
              <a:t>构成前置放大电路</a:t>
            </a:r>
          </a:p>
        </p:txBody>
      </p:sp>
      <p:graphicFrame>
        <p:nvGraphicFramePr>
          <p:cNvPr id="102404" name="Object 2"/>
          <p:cNvGraphicFramePr>
            <a:graphicFrameLocks noChangeAspect="1"/>
          </p:cNvGraphicFramePr>
          <p:nvPr/>
        </p:nvGraphicFramePr>
        <p:xfrm>
          <a:off x="211138" y="1511300"/>
          <a:ext cx="2755900" cy="863600"/>
        </p:xfrm>
        <a:graphic>
          <a:graphicData uri="http://schemas.openxmlformats.org/presentationml/2006/ole">
            <p:oleObj spid="_x0000_s22586" name="公式" r:id="rId4" imgW="1447800" imgH="457200" progId="Equation.3">
              <p:embed/>
            </p:oleObj>
          </a:graphicData>
        </a:graphic>
      </p:graphicFrame>
      <p:sp>
        <p:nvSpPr>
          <p:cNvPr id="102405" name="Text Box 5"/>
          <p:cNvSpPr txBox="1">
            <a:spLocks noChangeArrowheads="1"/>
          </p:cNvSpPr>
          <p:nvPr/>
        </p:nvSpPr>
        <p:spPr bwMode="auto">
          <a:xfrm>
            <a:off x="171450" y="2565400"/>
            <a:ext cx="4343400" cy="463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latin typeface="Times New Roman" pitchFamily="18" charset="0"/>
              </a:rPr>
              <a:t>由虚地、虚断列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n</a:t>
            </a:r>
            <a:r>
              <a:rPr lang="zh-CN" altLang="en-US" sz="2400" b="1">
                <a:latin typeface="Times New Roman" pitchFamily="18" charset="0"/>
              </a:rPr>
              <a:t>和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M</a:t>
            </a:r>
            <a:r>
              <a:rPr lang="zh-CN" altLang="en-US" sz="2400" b="1">
                <a:latin typeface="Times New Roman" pitchFamily="18" charset="0"/>
              </a:rPr>
              <a:t>点方程：</a:t>
            </a:r>
            <a:endParaRPr lang="zh-CN" altLang="en-US" sz="2400" b="1" baseline="-25000">
              <a:latin typeface="Times New Roman" pitchFamily="18" charset="0"/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3989388" y="-12700"/>
            <a:ext cx="4849812" cy="3898900"/>
            <a:chOff x="2513" y="-8"/>
            <a:chExt cx="3055" cy="2456"/>
          </a:xfrm>
        </p:grpSpPr>
        <p:graphicFrame>
          <p:nvGraphicFramePr>
            <p:cNvPr id="22545" name="Object 17"/>
            <p:cNvGraphicFramePr>
              <a:graphicFrameLocks noChangeAspect="1"/>
            </p:cNvGraphicFramePr>
            <p:nvPr/>
          </p:nvGraphicFramePr>
          <p:xfrm>
            <a:off x="4535" y="585"/>
            <a:ext cx="265" cy="279"/>
          </p:xfrm>
          <a:graphic>
            <a:graphicData uri="http://schemas.openxmlformats.org/presentationml/2006/ole">
              <p:oleObj spid="_x0000_s22587" name="公式" r:id="rId5" imgW="203024" imgH="215713" progId="Equation.3">
                <p:embed/>
              </p:oleObj>
            </a:graphicData>
          </a:graphic>
        </p:graphicFrame>
        <p:sp>
          <p:nvSpPr>
            <p:cNvPr id="22574" name="AutoShape 9"/>
            <p:cNvSpPr>
              <a:spLocks noChangeArrowheads="1"/>
            </p:cNvSpPr>
            <p:nvPr/>
          </p:nvSpPr>
          <p:spPr bwMode="auto">
            <a:xfrm rot="5400000">
              <a:off x="3907" y="991"/>
              <a:ext cx="953" cy="1062"/>
            </a:xfrm>
            <a:prstGeom prst="triangle">
              <a:avLst>
                <a:gd name="adj" fmla="val 50000"/>
              </a:avLst>
            </a:prstGeom>
            <a:noFill/>
            <a:ln w="38100" algn="ctr">
              <a:solidFill>
                <a:srgbClr val="CC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75" name="AutoShape 10"/>
            <p:cNvSpPr>
              <a:spLocks noChangeArrowheads="1"/>
            </p:cNvSpPr>
            <p:nvPr/>
          </p:nvSpPr>
          <p:spPr bwMode="auto">
            <a:xfrm>
              <a:off x="5414" y="1496"/>
              <a:ext cx="59" cy="56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graphicFrame>
          <p:nvGraphicFramePr>
            <p:cNvPr id="22546" name="Object 18"/>
            <p:cNvGraphicFramePr>
              <a:graphicFrameLocks noChangeAspect="1"/>
            </p:cNvGraphicFramePr>
            <p:nvPr/>
          </p:nvGraphicFramePr>
          <p:xfrm>
            <a:off x="3225" y="1660"/>
            <a:ext cx="216" cy="308"/>
          </p:xfrm>
          <a:graphic>
            <a:graphicData uri="http://schemas.openxmlformats.org/presentationml/2006/ole">
              <p:oleObj spid="_x0000_s22588" name="公式" r:id="rId6" imgW="164957" imgH="241091" progId="Equation.3">
                <p:embed/>
              </p:oleObj>
            </a:graphicData>
          </a:graphic>
        </p:graphicFrame>
        <p:graphicFrame>
          <p:nvGraphicFramePr>
            <p:cNvPr id="22547" name="Object 19"/>
            <p:cNvGraphicFramePr>
              <a:graphicFrameLocks noChangeAspect="1"/>
            </p:cNvGraphicFramePr>
            <p:nvPr/>
          </p:nvGraphicFramePr>
          <p:xfrm>
            <a:off x="3375" y="1202"/>
            <a:ext cx="216" cy="277"/>
          </p:xfrm>
          <a:graphic>
            <a:graphicData uri="http://schemas.openxmlformats.org/presentationml/2006/ole">
              <p:oleObj spid="_x0000_s22589" name="公式" r:id="rId7" imgW="164885" imgH="215619" progId="Equation.3">
                <p:embed/>
              </p:oleObj>
            </a:graphicData>
          </a:graphic>
        </p:graphicFrame>
        <p:graphicFrame>
          <p:nvGraphicFramePr>
            <p:cNvPr id="22548" name="Object 20"/>
            <p:cNvGraphicFramePr>
              <a:graphicFrameLocks noChangeAspect="1"/>
            </p:cNvGraphicFramePr>
            <p:nvPr/>
          </p:nvGraphicFramePr>
          <p:xfrm>
            <a:off x="3901" y="1776"/>
            <a:ext cx="108" cy="105"/>
          </p:xfrm>
          <a:graphic>
            <a:graphicData uri="http://schemas.openxmlformats.org/presentationml/2006/ole">
              <p:oleObj spid="_x0000_s22590" name="公式" r:id="rId8" imgW="139700" imgH="139700" progId="Equation.3">
                <p:embed/>
              </p:oleObj>
            </a:graphicData>
          </a:graphic>
        </p:graphicFrame>
        <p:graphicFrame>
          <p:nvGraphicFramePr>
            <p:cNvPr id="22549" name="Object 21"/>
            <p:cNvGraphicFramePr>
              <a:graphicFrameLocks noChangeAspect="1"/>
            </p:cNvGraphicFramePr>
            <p:nvPr/>
          </p:nvGraphicFramePr>
          <p:xfrm>
            <a:off x="3870" y="1170"/>
            <a:ext cx="184" cy="98"/>
          </p:xfrm>
          <a:graphic>
            <a:graphicData uri="http://schemas.openxmlformats.org/presentationml/2006/ole">
              <p:oleObj spid="_x0000_s22591" name="公式" r:id="rId9" imgW="139518" imgH="76101" progId="Equation.3">
                <p:embed/>
              </p:oleObj>
            </a:graphicData>
          </a:graphic>
        </p:graphicFrame>
        <p:graphicFrame>
          <p:nvGraphicFramePr>
            <p:cNvPr id="22550" name="Object 22"/>
            <p:cNvGraphicFramePr>
              <a:graphicFrameLocks noChangeAspect="1"/>
            </p:cNvGraphicFramePr>
            <p:nvPr/>
          </p:nvGraphicFramePr>
          <p:xfrm>
            <a:off x="5352" y="1238"/>
            <a:ext cx="216" cy="295"/>
          </p:xfrm>
          <a:graphic>
            <a:graphicData uri="http://schemas.openxmlformats.org/presentationml/2006/ole">
              <p:oleObj spid="_x0000_s22592" name="公式" r:id="rId10" imgW="165028" imgH="228501" progId="Equation.3">
                <p:embed/>
              </p:oleObj>
            </a:graphicData>
          </a:graphic>
        </p:graphicFrame>
        <p:sp>
          <p:nvSpPr>
            <p:cNvPr id="22576" name="Line 16"/>
            <p:cNvSpPr>
              <a:spLocks noChangeShapeType="1"/>
            </p:cNvSpPr>
            <p:nvPr/>
          </p:nvSpPr>
          <p:spPr bwMode="auto">
            <a:xfrm flipH="1">
              <a:off x="3478" y="1819"/>
              <a:ext cx="37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77" name="Rectangle 17"/>
            <p:cNvSpPr>
              <a:spLocks noChangeArrowheads="1"/>
            </p:cNvSpPr>
            <p:nvPr/>
          </p:nvSpPr>
          <p:spPr bwMode="auto">
            <a:xfrm rot="5400000">
              <a:off x="3004" y="1066"/>
              <a:ext cx="125" cy="298"/>
            </a:xfrm>
            <a:prstGeom prst="rect">
              <a:avLst/>
            </a:prstGeom>
            <a:noFill/>
            <a:ln w="25400" algn="ctr">
              <a:solidFill>
                <a:srgbClr val="3366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78" name="Rectangle 18"/>
            <p:cNvSpPr>
              <a:spLocks noChangeArrowheads="1"/>
            </p:cNvSpPr>
            <p:nvPr/>
          </p:nvSpPr>
          <p:spPr bwMode="auto">
            <a:xfrm>
              <a:off x="4393" y="576"/>
              <a:ext cx="119" cy="312"/>
            </a:xfrm>
            <a:prstGeom prst="rect">
              <a:avLst/>
            </a:prstGeom>
            <a:noFill/>
            <a:ln w="25400" algn="ctr">
              <a:solidFill>
                <a:srgbClr val="3366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79" name="Line 19"/>
            <p:cNvSpPr>
              <a:spLocks noChangeShapeType="1"/>
            </p:cNvSpPr>
            <p:nvPr/>
          </p:nvSpPr>
          <p:spPr bwMode="auto">
            <a:xfrm>
              <a:off x="4915" y="1521"/>
              <a:ext cx="49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80" name="AutoShape 20"/>
            <p:cNvSpPr>
              <a:spLocks noChangeArrowheads="1"/>
            </p:cNvSpPr>
            <p:nvPr/>
          </p:nvSpPr>
          <p:spPr bwMode="auto">
            <a:xfrm>
              <a:off x="5119" y="1493"/>
              <a:ext cx="59" cy="55"/>
            </a:xfrm>
            <a:prstGeom prst="flowChartConnector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2581" name="AutoShape 21"/>
            <p:cNvSpPr>
              <a:spLocks noChangeArrowheads="1"/>
            </p:cNvSpPr>
            <p:nvPr/>
          </p:nvSpPr>
          <p:spPr bwMode="auto">
            <a:xfrm>
              <a:off x="3451" y="1193"/>
              <a:ext cx="59" cy="55"/>
            </a:xfrm>
            <a:prstGeom prst="flowChartConnector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2582" name="Line 22"/>
            <p:cNvSpPr>
              <a:spLocks noChangeShapeType="1"/>
            </p:cNvSpPr>
            <p:nvPr/>
          </p:nvSpPr>
          <p:spPr bwMode="auto">
            <a:xfrm>
              <a:off x="3478" y="2210"/>
              <a:ext cx="0" cy="11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83" name="Line 23"/>
            <p:cNvSpPr>
              <a:spLocks noChangeShapeType="1"/>
            </p:cNvSpPr>
            <p:nvPr/>
          </p:nvSpPr>
          <p:spPr bwMode="auto">
            <a:xfrm>
              <a:off x="3478" y="2329"/>
              <a:ext cx="0" cy="11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84" name="Line 24"/>
            <p:cNvSpPr>
              <a:spLocks noChangeShapeType="1"/>
            </p:cNvSpPr>
            <p:nvPr/>
          </p:nvSpPr>
          <p:spPr bwMode="auto">
            <a:xfrm>
              <a:off x="3385" y="2448"/>
              <a:ext cx="18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2551" name="Object 23"/>
            <p:cNvGraphicFramePr>
              <a:graphicFrameLocks noChangeAspect="1"/>
            </p:cNvGraphicFramePr>
            <p:nvPr/>
          </p:nvGraphicFramePr>
          <p:xfrm>
            <a:off x="2920" y="864"/>
            <a:ext cx="248" cy="280"/>
          </p:xfrm>
          <a:graphic>
            <a:graphicData uri="http://schemas.openxmlformats.org/presentationml/2006/ole">
              <p:oleObj spid="_x0000_s22593" name="公式" r:id="rId11" imgW="190335" imgH="215713" progId="Equation.3">
                <p:embed/>
              </p:oleObj>
            </a:graphicData>
          </a:graphic>
        </p:graphicFrame>
        <p:sp>
          <p:nvSpPr>
            <p:cNvPr id="22585" name="Line 26"/>
            <p:cNvSpPr>
              <a:spLocks noChangeShapeType="1"/>
            </p:cNvSpPr>
            <p:nvPr/>
          </p:nvSpPr>
          <p:spPr bwMode="auto">
            <a:xfrm>
              <a:off x="3216" y="1218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86" name="Line 27"/>
            <p:cNvSpPr>
              <a:spLocks noChangeShapeType="1"/>
            </p:cNvSpPr>
            <p:nvPr/>
          </p:nvSpPr>
          <p:spPr bwMode="auto">
            <a:xfrm>
              <a:off x="3474" y="1824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87" name="Line 28"/>
            <p:cNvSpPr>
              <a:spLocks noChangeShapeType="1"/>
            </p:cNvSpPr>
            <p:nvPr/>
          </p:nvSpPr>
          <p:spPr bwMode="auto">
            <a:xfrm>
              <a:off x="2622" y="1221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88" name="AutoShape 29"/>
            <p:cNvSpPr>
              <a:spLocks noChangeArrowheads="1"/>
            </p:cNvSpPr>
            <p:nvPr/>
          </p:nvSpPr>
          <p:spPr bwMode="auto">
            <a:xfrm>
              <a:off x="2581" y="1192"/>
              <a:ext cx="59" cy="56"/>
            </a:xfrm>
            <a:prstGeom prst="flowChartConnector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graphicFrame>
          <p:nvGraphicFramePr>
            <p:cNvPr id="22552" name="Object 24"/>
            <p:cNvGraphicFramePr>
              <a:graphicFrameLocks noChangeAspect="1"/>
            </p:cNvGraphicFramePr>
            <p:nvPr/>
          </p:nvGraphicFramePr>
          <p:xfrm>
            <a:off x="2513" y="872"/>
            <a:ext cx="200" cy="276"/>
          </p:xfrm>
          <a:graphic>
            <a:graphicData uri="http://schemas.openxmlformats.org/presentationml/2006/ole">
              <p:oleObj spid="_x0000_s22594" name="公式" r:id="rId12" imgW="152268" imgH="215713" progId="Equation.3">
                <p:embed/>
              </p:oleObj>
            </a:graphicData>
          </a:graphic>
        </p:graphicFrame>
        <p:sp>
          <p:nvSpPr>
            <p:cNvPr id="22589" name="Line 31"/>
            <p:cNvSpPr>
              <a:spLocks noChangeShapeType="1"/>
            </p:cNvSpPr>
            <p:nvPr/>
          </p:nvSpPr>
          <p:spPr bwMode="auto">
            <a:xfrm>
              <a:off x="4457" y="896"/>
              <a:ext cx="0" cy="11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90" name="Line 32"/>
            <p:cNvSpPr>
              <a:spLocks noChangeShapeType="1"/>
            </p:cNvSpPr>
            <p:nvPr/>
          </p:nvSpPr>
          <p:spPr bwMode="auto">
            <a:xfrm>
              <a:off x="4457" y="1015"/>
              <a:ext cx="0" cy="11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91" name="Line 33"/>
            <p:cNvSpPr>
              <a:spLocks noChangeShapeType="1"/>
            </p:cNvSpPr>
            <p:nvPr/>
          </p:nvSpPr>
          <p:spPr bwMode="auto">
            <a:xfrm>
              <a:off x="4364" y="1134"/>
              <a:ext cx="18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92" name="Rectangle 34"/>
            <p:cNvSpPr>
              <a:spLocks noChangeArrowheads="1"/>
            </p:cNvSpPr>
            <p:nvPr/>
          </p:nvSpPr>
          <p:spPr bwMode="auto">
            <a:xfrm rot="5400000">
              <a:off x="4012" y="202"/>
              <a:ext cx="125" cy="298"/>
            </a:xfrm>
            <a:prstGeom prst="rect">
              <a:avLst/>
            </a:prstGeom>
            <a:noFill/>
            <a:ln w="25400" algn="ctr">
              <a:solidFill>
                <a:srgbClr val="3366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2553" name="Object 25"/>
            <p:cNvGraphicFramePr>
              <a:graphicFrameLocks noChangeAspect="1"/>
            </p:cNvGraphicFramePr>
            <p:nvPr/>
          </p:nvGraphicFramePr>
          <p:xfrm>
            <a:off x="3920" y="0"/>
            <a:ext cx="264" cy="280"/>
          </p:xfrm>
          <a:graphic>
            <a:graphicData uri="http://schemas.openxmlformats.org/presentationml/2006/ole">
              <p:oleObj spid="_x0000_s22595" name="公式" r:id="rId13" imgW="203024" imgH="215713" progId="Equation.3">
                <p:embed/>
              </p:oleObj>
            </a:graphicData>
          </a:graphic>
        </p:graphicFrame>
        <p:sp>
          <p:nvSpPr>
            <p:cNvPr id="22593" name="Rectangle 36"/>
            <p:cNvSpPr>
              <a:spLocks noChangeArrowheads="1"/>
            </p:cNvSpPr>
            <p:nvPr/>
          </p:nvSpPr>
          <p:spPr bwMode="auto">
            <a:xfrm rot="5400000">
              <a:off x="4742" y="202"/>
              <a:ext cx="125" cy="298"/>
            </a:xfrm>
            <a:prstGeom prst="rect">
              <a:avLst/>
            </a:prstGeom>
            <a:noFill/>
            <a:ln w="25400" algn="ctr">
              <a:solidFill>
                <a:srgbClr val="3366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2554" name="Object 26"/>
            <p:cNvGraphicFramePr>
              <a:graphicFrameLocks noChangeAspect="1"/>
            </p:cNvGraphicFramePr>
            <p:nvPr/>
          </p:nvGraphicFramePr>
          <p:xfrm>
            <a:off x="4650" y="-8"/>
            <a:ext cx="264" cy="296"/>
          </p:xfrm>
          <a:graphic>
            <a:graphicData uri="http://schemas.openxmlformats.org/presentationml/2006/ole">
              <p:oleObj spid="_x0000_s22596" name="公式" r:id="rId14" imgW="203112" imgH="228501" progId="Equation.3">
                <p:embed/>
              </p:oleObj>
            </a:graphicData>
          </a:graphic>
        </p:graphicFrame>
        <p:sp>
          <p:nvSpPr>
            <p:cNvPr id="22594" name="Line 38"/>
            <p:cNvSpPr>
              <a:spLocks noChangeShapeType="1"/>
            </p:cNvSpPr>
            <p:nvPr/>
          </p:nvSpPr>
          <p:spPr bwMode="auto">
            <a:xfrm flipV="1">
              <a:off x="3483" y="336"/>
              <a:ext cx="0" cy="8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95" name="Line 39"/>
            <p:cNvSpPr>
              <a:spLocks noChangeShapeType="1"/>
            </p:cNvSpPr>
            <p:nvPr/>
          </p:nvSpPr>
          <p:spPr bwMode="auto">
            <a:xfrm>
              <a:off x="3477" y="336"/>
              <a:ext cx="4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96" name="Line 40"/>
            <p:cNvSpPr>
              <a:spLocks noChangeShapeType="1"/>
            </p:cNvSpPr>
            <p:nvPr/>
          </p:nvSpPr>
          <p:spPr bwMode="auto">
            <a:xfrm>
              <a:off x="4224" y="336"/>
              <a:ext cx="4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97" name="Line 41"/>
            <p:cNvSpPr>
              <a:spLocks noChangeShapeType="1"/>
            </p:cNvSpPr>
            <p:nvPr/>
          </p:nvSpPr>
          <p:spPr bwMode="auto">
            <a:xfrm>
              <a:off x="4455" y="336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98" name="Line 42"/>
            <p:cNvSpPr>
              <a:spLocks noChangeShapeType="1"/>
            </p:cNvSpPr>
            <p:nvPr/>
          </p:nvSpPr>
          <p:spPr bwMode="auto">
            <a:xfrm>
              <a:off x="4953" y="336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99" name="Line 43"/>
            <p:cNvSpPr>
              <a:spLocks noChangeShapeType="1"/>
            </p:cNvSpPr>
            <p:nvPr/>
          </p:nvSpPr>
          <p:spPr bwMode="auto">
            <a:xfrm>
              <a:off x="5151" y="336"/>
              <a:ext cx="0" cy="1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00" name="AutoShape 44"/>
            <p:cNvSpPr>
              <a:spLocks noChangeArrowheads="1"/>
            </p:cNvSpPr>
            <p:nvPr/>
          </p:nvSpPr>
          <p:spPr bwMode="auto">
            <a:xfrm>
              <a:off x="4425" y="308"/>
              <a:ext cx="59" cy="55"/>
            </a:xfrm>
            <a:prstGeom prst="flowChartConnector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graphicFrame>
          <p:nvGraphicFramePr>
            <p:cNvPr id="22555" name="Object 27"/>
            <p:cNvGraphicFramePr>
              <a:graphicFrameLocks noChangeAspect="1"/>
            </p:cNvGraphicFramePr>
            <p:nvPr/>
          </p:nvGraphicFramePr>
          <p:xfrm>
            <a:off x="3642" y="1294"/>
            <a:ext cx="102" cy="101"/>
          </p:xfrm>
          <a:graphic>
            <a:graphicData uri="http://schemas.openxmlformats.org/presentationml/2006/ole">
              <p:oleObj spid="_x0000_s22597" name="公式" r:id="rId15" imgW="139700" imgH="139700" progId="Equation.3">
                <p:embed/>
              </p:oleObj>
            </a:graphicData>
          </a:graphic>
        </p:graphicFrame>
        <p:graphicFrame>
          <p:nvGraphicFramePr>
            <p:cNvPr id="22556" name="Object 28"/>
            <p:cNvGraphicFramePr>
              <a:graphicFrameLocks noChangeAspect="1"/>
            </p:cNvGraphicFramePr>
            <p:nvPr/>
          </p:nvGraphicFramePr>
          <p:xfrm>
            <a:off x="3619" y="1731"/>
            <a:ext cx="173" cy="93"/>
          </p:xfrm>
          <a:graphic>
            <a:graphicData uri="http://schemas.openxmlformats.org/presentationml/2006/ole">
              <p:oleObj spid="_x0000_s22598" name="公式" r:id="rId16" imgW="139518" imgH="76101" progId="Equation.3">
                <p:embed/>
              </p:oleObj>
            </a:graphicData>
          </a:graphic>
        </p:graphicFrame>
        <p:graphicFrame>
          <p:nvGraphicFramePr>
            <p:cNvPr id="22557" name="Object 29"/>
            <p:cNvGraphicFramePr>
              <a:graphicFrameLocks noChangeAspect="1"/>
            </p:cNvGraphicFramePr>
            <p:nvPr/>
          </p:nvGraphicFramePr>
          <p:xfrm>
            <a:off x="3564" y="1443"/>
            <a:ext cx="228" cy="254"/>
          </p:xfrm>
          <a:graphic>
            <a:graphicData uri="http://schemas.openxmlformats.org/presentationml/2006/ole">
              <p:oleObj spid="_x0000_s22599" name="公式" r:id="rId17" imgW="203112" imgH="228501" progId="Equation.3">
                <p:embed/>
              </p:oleObj>
            </a:graphicData>
          </a:graphic>
        </p:graphicFrame>
      </p:grpSp>
      <p:grpSp>
        <p:nvGrpSpPr>
          <p:cNvPr id="3" name="Group 48"/>
          <p:cNvGrpSpPr>
            <a:grpSpLocks/>
          </p:cNvGrpSpPr>
          <p:nvPr/>
        </p:nvGrpSpPr>
        <p:grpSpPr bwMode="auto">
          <a:xfrm>
            <a:off x="4267200" y="76200"/>
            <a:ext cx="3657600" cy="3352800"/>
            <a:chOff x="2688" y="48"/>
            <a:chExt cx="2304" cy="2112"/>
          </a:xfrm>
        </p:grpSpPr>
        <p:grpSp>
          <p:nvGrpSpPr>
            <p:cNvPr id="22567" name="Group 49"/>
            <p:cNvGrpSpPr>
              <a:grpSpLocks/>
            </p:cNvGrpSpPr>
            <p:nvPr/>
          </p:nvGrpSpPr>
          <p:grpSpPr bwMode="auto">
            <a:xfrm>
              <a:off x="2688" y="434"/>
              <a:ext cx="2304" cy="1726"/>
              <a:chOff x="2688" y="434"/>
              <a:chExt cx="2304" cy="1726"/>
            </a:xfrm>
          </p:grpSpPr>
          <p:sp>
            <p:nvSpPr>
              <p:cNvPr id="22568" name="Line 50"/>
              <p:cNvSpPr>
                <a:spLocks noChangeShapeType="1"/>
              </p:cNvSpPr>
              <p:nvPr/>
            </p:nvSpPr>
            <p:spPr bwMode="auto">
              <a:xfrm rot="-5400000">
                <a:off x="2928" y="1104"/>
                <a:ext cx="0" cy="480"/>
              </a:xfrm>
              <a:prstGeom prst="line">
                <a:avLst/>
              </a:prstGeom>
              <a:noFill/>
              <a:ln w="12700">
                <a:solidFill>
                  <a:srgbClr val="FF66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22539" name="Object 11"/>
              <p:cNvGraphicFramePr>
                <a:graphicFrameLocks noChangeAspect="1"/>
              </p:cNvGraphicFramePr>
              <p:nvPr/>
            </p:nvGraphicFramePr>
            <p:xfrm>
              <a:off x="2913" y="1346"/>
              <a:ext cx="166" cy="278"/>
            </p:xfrm>
            <a:graphic>
              <a:graphicData uri="http://schemas.openxmlformats.org/presentationml/2006/ole">
                <p:oleObj spid="_x0000_s22600" name="公式" r:id="rId18" imgW="126780" imgH="215526" progId="Equation.3">
                  <p:embed/>
                </p:oleObj>
              </a:graphicData>
            </a:graphic>
          </p:graphicFrame>
          <p:sp>
            <p:nvSpPr>
              <p:cNvPr id="22569" name="Line 52"/>
              <p:cNvSpPr>
                <a:spLocks noChangeShapeType="1"/>
              </p:cNvSpPr>
              <p:nvPr/>
            </p:nvSpPr>
            <p:spPr bwMode="auto">
              <a:xfrm rot="-5400000">
                <a:off x="4056" y="312"/>
                <a:ext cx="0" cy="336"/>
              </a:xfrm>
              <a:prstGeom prst="line">
                <a:avLst/>
              </a:prstGeom>
              <a:noFill/>
              <a:ln w="12700">
                <a:solidFill>
                  <a:srgbClr val="FF66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22540" name="Object 12"/>
              <p:cNvGraphicFramePr>
                <a:graphicFrameLocks noChangeAspect="1"/>
              </p:cNvGraphicFramePr>
              <p:nvPr/>
            </p:nvGraphicFramePr>
            <p:xfrm>
              <a:off x="3993" y="442"/>
              <a:ext cx="183" cy="278"/>
            </p:xfrm>
            <a:graphic>
              <a:graphicData uri="http://schemas.openxmlformats.org/presentationml/2006/ole">
                <p:oleObj spid="_x0000_s22601" name="公式" r:id="rId19" imgW="139579" imgH="215713" progId="Equation.3">
                  <p:embed/>
                </p:oleObj>
              </a:graphicData>
            </a:graphic>
          </p:graphicFrame>
          <p:sp>
            <p:nvSpPr>
              <p:cNvPr id="22570" name="Line 54"/>
              <p:cNvSpPr>
                <a:spLocks noChangeShapeType="1"/>
              </p:cNvSpPr>
              <p:nvPr/>
            </p:nvSpPr>
            <p:spPr bwMode="auto">
              <a:xfrm rot="-5400000">
                <a:off x="3672" y="1032"/>
                <a:ext cx="0" cy="240"/>
              </a:xfrm>
              <a:prstGeom prst="line">
                <a:avLst/>
              </a:prstGeom>
              <a:noFill/>
              <a:ln w="12700">
                <a:solidFill>
                  <a:srgbClr val="FF66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22541" name="Object 13"/>
              <p:cNvGraphicFramePr>
                <a:graphicFrameLocks noChangeAspect="1"/>
              </p:cNvGraphicFramePr>
              <p:nvPr/>
            </p:nvGraphicFramePr>
            <p:xfrm>
              <a:off x="3600" y="817"/>
              <a:ext cx="184" cy="279"/>
            </p:xfrm>
            <a:graphic>
              <a:graphicData uri="http://schemas.openxmlformats.org/presentationml/2006/ole">
                <p:oleObj spid="_x0000_s22602" name="公式" r:id="rId20" imgW="139579" imgH="215713" progId="Equation.3">
                  <p:embed/>
                </p:oleObj>
              </a:graphicData>
            </a:graphic>
          </p:graphicFrame>
          <p:sp>
            <p:nvSpPr>
              <p:cNvPr id="22571" name="Line 56"/>
              <p:cNvSpPr>
                <a:spLocks noChangeShapeType="1"/>
              </p:cNvSpPr>
              <p:nvPr/>
            </p:nvSpPr>
            <p:spPr bwMode="auto">
              <a:xfrm rot="5400000">
                <a:off x="3672" y="1752"/>
                <a:ext cx="0" cy="240"/>
              </a:xfrm>
              <a:prstGeom prst="line">
                <a:avLst/>
              </a:prstGeom>
              <a:noFill/>
              <a:ln w="12700">
                <a:solidFill>
                  <a:srgbClr val="FF66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22542" name="Object 14"/>
              <p:cNvGraphicFramePr>
                <a:graphicFrameLocks noChangeAspect="1"/>
              </p:cNvGraphicFramePr>
              <p:nvPr/>
            </p:nvGraphicFramePr>
            <p:xfrm>
              <a:off x="3608" y="1849"/>
              <a:ext cx="184" cy="311"/>
            </p:xfrm>
            <a:graphic>
              <a:graphicData uri="http://schemas.openxmlformats.org/presentationml/2006/ole">
                <p:oleObj spid="_x0000_s22603" name="公式" r:id="rId21" imgW="139639" imgH="241195" progId="Equation.3">
                  <p:embed/>
                </p:oleObj>
              </a:graphicData>
            </a:graphic>
          </p:graphicFrame>
          <p:sp>
            <p:nvSpPr>
              <p:cNvPr id="22572" name="Line 58"/>
              <p:cNvSpPr>
                <a:spLocks noChangeShapeType="1"/>
              </p:cNvSpPr>
              <p:nvPr/>
            </p:nvSpPr>
            <p:spPr bwMode="auto">
              <a:xfrm rot="-5400000">
                <a:off x="4824" y="312"/>
                <a:ext cx="0" cy="336"/>
              </a:xfrm>
              <a:prstGeom prst="line">
                <a:avLst/>
              </a:prstGeom>
              <a:noFill/>
              <a:ln w="12700">
                <a:solidFill>
                  <a:srgbClr val="FF66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22543" name="Object 15"/>
              <p:cNvGraphicFramePr>
                <a:graphicFrameLocks noChangeAspect="1"/>
              </p:cNvGraphicFramePr>
              <p:nvPr/>
            </p:nvGraphicFramePr>
            <p:xfrm>
              <a:off x="4761" y="434"/>
              <a:ext cx="183" cy="294"/>
            </p:xfrm>
            <a:graphic>
              <a:graphicData uri="http://schemas.openxmlformats.org/presentationml/2006/ole">
                <p:oleObj spid="_x0000_s22604" name="公式" r:id="rId22" imgW="139700" imgH="228600" progId="Equation.3">
                  <p:embed/>
                </p:oleObj>
              </a:graphicData>
            </a:graphic>
          </p:graphicFrame>
          <p:sp>
            <p:nvSpPr>
              <p:cNvPr id="22573" name="Line 60"/>
              <p:cNvSpPr>
                <a:spLocks noChangeShapeType="1"/>
              </p:cNvSpPr>
              <p:nvPr/>
            </p:nvSpPr>
            <p:spPr bwMode="auto">
              <a:xfrm rot="10800000">
                <a:off x="4320" y="624"/>
                <a:ext cx="0" cy="336"/>
              </a:xfrm>
              <a:prstGeom prst="line">
                <a:avLst/>
              </a:prstGeom>
              <a:noFill/>
              <a:ln w="12700">
                <a:solidFill>
                  <a:srgbClr val="FF66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22544" name="Object 16"/>
              <p:cNvGraphicFramePr>
                <a:graphicFrameLocks noChangeAspect="1"/>
              </p:cNvGraphicFramePr>
              <p:nvPr/>
            </p:nvGraphicFramePr>
            <p:xfrm>
              <a:off x="4137" y="682"/>
              <a:ext cx="183" cy="278"/>
            </p:xfrm>
            <a:graphic>
              <a:graphicData uri="http://schemas.openxmlformats.org/presentationml/2006/ole">
                <p:oleObj spid="_x0000_s22605" name="公式" r:id="rId23" imgW="139579" imgH="215713" progId="Equation.3">
                  <p:embed/>
                </p:oleObj>
              </a:graphicData>
            </a:graphic>
          </p:graphicFrame>
        </p:grpSp>
        <p:graphicFrame>
          <p:nvGraphicFramePr>
            <p:cNvPr id="22536" name="Object 8"/>
            <p:cNvGraphicFramePr>
              <a:graphicFrameLocks noChangeAspect="1"/>
            </p:cNvGraphicFramePr>
            <p:nvPr/>
          </p:nvGraphicFramePr>
          <p:xfrm>
            <a:off x="4481" y="375"/>
            <a:ext cx="169" cy="153"/>
          </p:xfrm>
          <a:graphic>
            <a:graphicData uri="http://schemas.openxmlformats.org/presentationml/2006/ole">
              <p:oleObj spid="_x0000_s22606" name="公式" r:id="rId24" imgW="190335" imgH="164957" progId="Equation.3">
                <p:embed/>
              </p:oleObj>
            </a:graphicData>
          </a:graphic>
        </p:graphicFrame>
        <p:graphicFrame>
          <p:nvGraphicFramePr>
            <p:cNvPr id="22537" name="Object 9"/>
            <p:cNvGraphicFramePr>
              <a:graphicFrameLocks noChangeAspect="1"/>
            </p:cNvGraphicFramePr>
            <p:nvPr/>
          </p:nvGraphicFramePr>
          <p:xfrm>
            <a:off x="4374" y="48"/>
            <a:ext cx="186" cy="252"/>
          </p:xfrm>
          <a:graphic>
            <a:graphicData uri="http://schemas.openxmlformats.org/presentationml/2006/ole">
              <p:oleObj spid="_x0000_s22607" name="公式" r:id="rId25" imgW="164885" imgH="215619" progId="Equation.3">
                <p:embed/>
              </p:oleObj>
            </a:graphicData>
          </a:graphic>
        </p:graphicFrame>
        <p:graphicFrame>
          <p:nvGraphicFramePr>
            <p:cNvPr id="22538" name="Object 10"/>
            <p:cNvGraphicFramePr>
              <a:graphicFrameLocks noChangeAspect="1"/>
            </p:cNvGraphicFramePr>
            <p:nvPr/>
          </p:nvGraphicFramePr>
          <p:xfrm>
            <a:off x="3301" y="1078"/>
            <a:ext cx="155" cy="162"/>
          </p:xfrm>
          <a:graphic>
            <a:graphicData uri="http://schemas.openxmlformats.org/presentationml/2006/ole">
              <p:oleObj spid="_x0000_s22608" name="公式" r:id="rId26" imgW="126725" imgH="126725" progId="Equation.3">
                <p:embed/>
              </p:oleObj>
            </a:graphicData>
          </a:graphic>
        </p:graphicFrame>
      </p:grpSp>
      <p:graphicFrame>
        <p:nvGraphicFramePr>
          <p:cNvPr id="102466" name="Object 3"/>
          <p:cNvGraphicFramePr>
            <a:graphicFrameLocks noChangeAspect="1"/>
          </p:cNvGraphicFramePr>
          <p:nvPr/>
        </p:nvGraphicFramePr>
        <p:xfrm>
          <a:off x="314325" y="3135313"/>
          <a:ext cx="2057400" cy="965200"/>
        </p:xfrm>
        <a:graphic>
          <a:graphicData uri="http://schemas.openxmlformats.org/presentationml/2006/ole">
            <p:oleObj spid="_x0000_s22609" name="公式" r:id="rId27" imgW="914400" imgH="431800" progId="Equation.3">
              <p:embed/>
            </p:oleObj>
          </a:graphicData>
        </a:graphic>
      </p:graphicFrame>
      <p:graphicFrame>
        <p:nvGraphicFramePr>
          <p:cNvPr id="102470" name="Object 4"/>
          <p:cNvGraphicFramePr>
            <a:graphicFrameLocks noChangeAspect="1"/>
          </p:cNvGraphicFramePr>
          <p:nvPr/>
        </p:nvGraphicFramePr>
        <p:xfrm>
          <a:off x="323850" y="4252913"/>
          <a:ext cx="3373438" cy="965200"/>
        </p:xfrm>
        <a:graphic>
          <a:graphicData uri="http://schemas.openxmlformats.org/presentationml/2006/ole">
            <p:oleObj spid="_x0000_s22610" name="公式" r:id="rId28" imgW="1497950" imgH="431613" progId="Equation.3">
              <p:embed/>
            </p:oleObj>
          </a:graphicData>
        </a:graphic>
      </p:graphicFrame>
      <p:graphicFrame>
        <p:nvGraphicFramePr>
          <p:cNvPr id="102472" name="Object 5"/>
          <p:cNvGraphicFramePr>
            <a:graphicFrameLocks noChangeAspect="1"/>
          </p:cNvGraphicFramePr>
          <p:nvPr/>
        </p:nvGraphicFramePr>
        <p:xfrm>
          <a:off x="4278313" y="4194175"/>
          <a:ext cx="4627562" cy="965200"/>
        </p:xfrm>
        <a:graphic>
          <a:graphicData uri="http://schemas.openxmlformats.org/presentationml/2006/ole">
            <p:oleObj spid="_x0000_s22611" name="公式" r:id="rId29" imgW="2057400" imgH="431800" progId="Equation.3">
              <p:embed/>
            </p:oleObj>
          </a:graphicData>
        </a:graphic>
      </p:graphicFrame>
      <p:graphicFrame>
        <p:nvGraphicFramePr>
          <p:cNvPr id="102474" name="Object 6"/>
          <p:cNvGraphicFramePr>
            <a:graphicFrameLocks noChangeAspect="1"/>
          </p:cNvGraphicFramePr>
          <p:nvPr/>
        </p:nvGraphicFramePr>
        <p:xfrm>
          <a:off x="238125" y="5345113"/>
          <a:ext cx="7396163" cy="431800"/>
        </p:xfrm>
        <a:graphic>
          <a:graphicData uri="http://schemas.openxmlformats.org/presentationml/2006/ole">
            <p:oleObj spid="_x0000_s22612" name="公式" r:id="rId30" imgW="3886200" imgH="228600" progId="Equation.3">
              <p:embed/>
            </p:oleObj>
          </a:graphicData>
        </a:graphic>
      </p:graphicFrame>
      <p:graphicFrame>
        <p:nvGraphicFramePr>
          <p:cNvPr id="102475" name="Object 7"/>
          <p:cNvGraphicFramePr>
            <a:graphicFrameLocks noChangeAspect="1"/>
          </p:cNvGraphicFramePr>
          <p:nvPr/>
        </p:nvGraphicFramePr>
        <p:xfrm>
          <a:off x="536575" y="5930900"/>
          <a:ext cx="1885950" cy="482600"/>
        </p:xfrm>
        <a:graphic>
          <a:graphicData uri="http://schemas.openxmlformats.org/presentationml/2006/ole">
            <p:oleObj spid="_x0000_s22613" name="公式" r:id="rId31" imgW="837836" imgH="215806" progId="Equation.3">
              <p:embed/>
            </p:oleObj>
          </a:graphicData>
        </a:graphic>
      </p:graphicFrame>
      <p:sp>
        <p:nvSpPr>
          <p:cNvPr id="102476" name="Text Box 76"/>
          <p:cNvSpPr txBox="1">
            <a:spLocks noChangeArrowheads="1"/>
          </p:cNvSpPr>
          <p:nvPr/>
        </p:nvSpPr>
        <p:spPr bwMode="auto">
          <a:xfrm>
            <a:off x="2411413" y="5732463"/>
            <a:ext cx="6732587" cy="8334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sz="2000" b="1" i="1" dirty="0">
                <a:solidFill>
                  <a:srgbClr val="FF0000"/>
                </a:solidFill>
                <a:latin typeface="Times New Roman" pitchFamily="18" charset="0"/>
              </a:rPr>
              <a:t>R</a:t>
            </a:r>
            <a:r>
              <a:rPr lang="en-US" altLang="zh-CN" sz="2000" b="1" baseline="-25000" dirty="0">
                <a:solidFill>
                  <a:srgbClr val="FF0000"/>
                </a:solidFill>
                <a:latin typeface="Times New Roman" pitchFamily="18" charset="0"/>
              </a:rPr>
              <a:t>4</a:t>
            </a:r>
            <a:r>
              <a:rPr lang="zh-CN" altLang="en-US" sz="2000" b="1" dirty="0">
                <a:latin typeface="Times New Roman" pitchFamily="18" charset="0"/>
              </a:rPr>
              <a:t>可用</a:t>
            </a:r>
            <a:r>
              <a:rPr lang="en-US" altLang="zh-CN" sz="2000" b="1" dirty="0">
                <a:solidFill>
                  <a:srgbClr val="FF0000"/>
                </a:solidFill>
                <a:latin typeface="Times New Roman" pitchFamily="18" charset="0"/>
              </a:rPr>
              <a:t>50k</a:t>
            </a:r>
            <a:r>
              <a:rPr lang="el-GR" altLang="zh-CN" sz="2000" b="1" dirty="0">
                <a:solidFill>
                  <a:srgbClr val="FF0000"/>
                </a:solidFill>
                <a:latin typeface="Times New Roman" pitchFamily="18" charset="0"/>
                <a:cs typeface="Arial" pitchFamily="34" charset="0"/>
                <a:sym typeface="Symbol" pitchFamily="18" charset="2"/>
              </a:rPr>
              <a:t></a:t>
            </a:r>
            <a:r>
              <a:rPr lang="zh-CN" altLang="en-US" sz="2000" b="1" dirty="0">
                <a:latin typeface="Times New Roman" pitchFamily="18" charset="0"/>
                <a:cs typeface="Arial" pitchFamily="34" charset="0"/>
              </a:rPr>
              <a:t>电位器代替，设置阻值为</a:t>
            </a:r>
            <a:r>
              <a:rPr lang="en-US" altLang="zh-CN" sz="2000" b="1" dirty="0">
                <a:solidFill>
                  <a:srgbClr val="FF0000"/>
                </a:solidFill>
                <a:latin typeface="Times New Roman" pitchFamily="18" charset="0"/>
                <a:cs typeface="Arial" pitchFamily="34" charset="0"/>
              </a:rPr>
              <a:t>35.2k</a:t>
            </a:r>
            <a:r>
              <a:rPr lang="el-GR" altLang="zh-CN" sz="2000" b="1" dirty="0">
                <a:solidFill>
                  <a:srgbClr val="FF0000"/>
                </a:solidFill>
                <a:latin typeface="Times New Roman" pitchFamily="18" charset="0"/>
                <a:cs typeface="Arial" pitchFamily="34" charset="0"/>
                <a:sym typeface="Symbol" pitchFamily="18" charset="2"/>
              </a:rPr>
              <a:t></a:t>
            </a:r>
            <a:r>
              <a:rPr lang="zh-CN" altLang="en-US" sz="2000" b="1" dirty="0">
                <a:latin typeface="Times New Roman" pitchFamily="18" charset="0"/>
                <a:cs typeface="Arial" pitchFamily="34" charset="0"/>
              </a:rPr>
              <a:t>，使得</a:t>
            </a:r>
            <a:r>
              <a:rPr lang="en-US" altLang="zh-CN" sz="2000" b="1" i="1" dirty="0">
                <a:solidFill>
                  <a:srgbClr val="FF0000"/>
                </a:solidFill>
                <a:latin typeface="Times New Roman" pitchFamily="18" charset="0"/>
                <a:cs typeface="Arial" pitchFamily="34" charset="0"/>
              </a:rPr>
              <a:t>A</a:t>
            </a:r>
            <a:r>
              <a:rPr lang="en-US" altLang="zh-CN" sz="2000" b="1" i="1" baseline="-25000" dirty="0">
                <a:solidFill>
                  <a:srgbClr val="FF0000"/>
                </a:solidFill>
                <a:latin typeface="Times New Roman" pitchFamily="18" charset="0"/>
                <a:cs typeface="Arial" pitchFamily="34" charset="0"/>
              </a:rPr>
              <a:t>v</a:t>
            </a:r>
            <a:r>
              <a:rPr lang="en-US" altLang="zh-CN" sz="2000" b="1" dirty="0">
                <a:solidFill>
                  <a:srgbClr val="FF0000"/>
                </a:solidFill>
                <a:latin typeface="Times New Roman" pitchFamily="18" charset="0"/>
                <a:cs typeface="Arial" pitchFamily="34" charset="0"/>
              </a:rPr>
              <a:t>=-100</a:t>
            </a:r>
            <a:r>
              <a:rPr lang="zh-CN" altLang="en-US" sz="2000" b="1" dirty="0">
                <a:latin typeface="Times New Roman" pitchFamily="18" charset="0"/>
                <a:cs typeface="Arial" pitchFamily="34" charset="0"/>
              </a:rPr>
              <a:t>，调节</a:t>
            </a:r>
            <a:r>
              <a:rPr lang="en-US" altLang="zh-CN" sz="2000" b="1" i="1" dirty="0">
                <a:solidFill>
                  <a:srgbClr val="FF0000"/>
                </a:solidFill>
                <a:latin typeface="Times New Roman" pitchFamily="18" charset="0"/>
                <a:cs typeface="Arial" pitchFamily="34" charset="0"/>
              </a:rPr>
              <a:t>R</a:t>
            </a:r>
            <a:r>
              <a:rPr lang="en-US" altLang="zh-CN" sz="2000" b="1" baseline="-25000" dirty="0">
                <a:solidFill>
                  <a:srgbClr val="FF0000"/>
                </a:solidFill>
                <a:latin typeface="Times New Roman" pitchFamily="18" charset="0"/>
                <a:cs typeface="Arial" pitchFamily="34" charset="0"/>
              </a:rPr>
              <a:t>4</a:t>
            </a:r>
            <a:r>
              <a:rPr lang="zh-CN" altLang="en-US" sz="2000" b="1" dirty="0">
                <a:latin typeface="Times New Roman" pitchFamily="18" charset="0"/>
                <a:cs typeface="Arial" pitchFamily="34" charset="0"/>
              </a:rPr>
              <a:t>的取值可改变电压增益的大小</a:t>
            </a:r>
            <a:endParaRPr lang="zh-CN" altLang="el-GR" sz="2000" b="1" dirty="0">
              <a:latin typeface="Times New Roman" pitchFamily="18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2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02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02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02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3" grpId="0"/>
      <p:bldP spid="102405" grpId="0"/>
      <p:bldP spid="10247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F610D18-E1D3-403C-9C67-6DFAC9C30731}" type="datetime1">
              <a:rPr lang="zh-CN" altLang="en-US"/>
              <a:pPr>
                <a:defRPr/>
              </a:pPr>
              <a:t>2019-9-6</a:t>
            </a:fld>
            <a:endParaRPr lang="en-US" altLang="zh-CN"/>
          </a:p>
        </p:txBody>
      </p:sp>
      <p:sp>
        <p:nvSpPr>
          <p:cNvPr id="7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err="1" smtClean="0"/>
              <a:t>电工电子教研室</a:t>
            </a:r>
            <a:endParaRPr lang="zh-CN" altLang="en-US" dirty="0"/>
          </a:p>
        </p:txBody>
      </p:sp>
      <p:sp>
        <p:nvSpPr>
          <p:cNvPr id="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8CB1CD-017E-4F04-9D1A-7535F9A49F7D}" type="slidenum">
              <a:rPr lang="en-US" altLang="zh-CN"/>
              <a:pPr>
                <a:defRPr/>
              </a:pPr>
              <a:t>29</a:t>
            </a:fld>
            <a:endParaRPr lang="en-US" altLang="zh-CN"/>
          </a:p>
        </p:txBody>
      </p:sp>
      <p:graphicFrame>
        <p:nvGraphicFramePr>
          <p:cNvPr id="23554" name="Object 2"/>
          <p:cNvGraphicFramePr>
            <a:graphicFrameLocks noChangeAspect="1"/>
          </p:cNvGraphicFramePr>
          <p:nvPr/>
        </p:nvGraphicFramePr>
        <p:xfrm>
          <a:off x="207963" y="1420813"/>
          <a:ext cx="8556625" cy="431800"/>
        </p:xfrm>
        <a:graphic>
          <a:graphicData uri="http://schemas.openxmlformats.org/presentationml/2006/ole">
            <p:oleObj spid="_x0000_s23560" name="公式" r:id="rId3" imgW="4495800" imgH="228600" progId="Equation.3">
              <p:embed/>
            </p:oleObj>
          </a:graphicData>
        </a:graphic>
      </p:graphicFrame>
      <p:graphicFrame>
        <p:nvGraphicFramePr>
          <p:cNvPr id="104489" name="Object 3"/>
          <p:cNvGraphicFramePr>
            <a:graphicFrameLocks noChangeAspect="1"/>
          </p:cNvGraphicFramePr>
          <p:nvPr/>
        </p:nvGraphicFramePr>
        <p:xfrm>
          <a:off x="949325" y="2171700"/>
          <a:ext cx="2200275" cy="965200"/>
        </p:xfrm>
        <a:graphic>
          <a:graphicData uri="http://schemas.openxmlformats.org/presentationml/2006/ole">
            <p:oleObj spid="_x0000_s23561" name="公式" r:id="rId4" imgW="977900" imgH="431800" progId="Equation.3">
              <p:embed/>
            </p:oleObj>
          </a:graphicData>
        </a:graphic>
      </p:graphicFrame>
      <p:graphicFrame>
        <p:nvGraphicFramePr>
          <p:cNvPr id="104490" name="Object 4"/>
          <p:cNvGraphicFramePr>
            <a:graphicFrameLocks noChangeAspect="1"/>
          </p:cNvGraphicFramePr>
          <p:nvPr/>
        </p:nvGraphicFramePr>
        <p:xfrm>
          <a:off x="1014413" y="3452813"/>
          <a:ext cx="5114925" cy="511175"/>
        </p:xfrm>
        <a:graphic>
          <a:graphicData uri="http://schemas.openxmlformats.org/presentationml/2006/ole">
            <p:oleObj spid="_x0000_s23562" name="公式" r:id="rId5" imgW="2273300" imgH="228600" progId="Equation.3">
              <p:embed/>
            </p:oleObj>
          </a:graphicData>
        </a:graphic>
      </p:graphicFrame>
      <p:sp>
        <p:nvSpPr>
          <p:cNvPr id="104491" name="Text Box 43"/>
          <p:cNvSpPr txBox="1">
            <a:spLocks noChangeArrowheads="1"/>
          </p:cNvSpPr>
          <p:nvPr/>
        </p:nvSpPr>
        <p:spPr bwMode="auto">
          <a:xfrm>
            <a:off x="320675" y="4265613"/>
            <a:ext cx="6548438" cy="10175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latin typeface="Times New Roman" pitchFamily="18" charset="0"/>
                <a:cs typeface="Arial" pitchFamily="34" charset="0"/>
              </a:rPr>
              <a:t>用</a:t>
            </a:r>
            <a:r>
              <a:rPr lang="en-US" altLang="zh-CN" sz="2400" b="1">
                <a:latin typeface="Times New Roman" pitchFamily="18" charset="0"/>
                <a:cs typeface="Arial" pitchFamily="34" charset="0"/>
              </a:rPr>
              <a:t>T</a:t>
            </a:r>
            <a:r>
              <a:rPr lang="zh-CN" altLang="en-US" sz="2400" b="1">
                <a:latin typeface="Times New Roman" pitchFamily="18" charset="0"/>
                <a:cs typeface="Arial" pitchFamily="34" charset="0"/>
              </a:rPr>
              <a:t>形网络代替反馈电阻作用：</a:t>
            </a:r>
          </a:p>
          <a:p>
            <a:pPr>
              <a:spcBef>
                <a:spcPct val="50000"/>
              </a:spcBef>
            </a:pPr>
            <a:r>
              <a:rPr lang="zh-CN" altLang="en-US" sz="2400" b="1">
                <a:latin typeface="Times New Roman" pitchFamily="18" charset="0"/>
                <a:cs typeface="Arial" pitchFamily="34" charset="0"/>
              </a:rPr>
              <a:t>可用</a:t>
            </a: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cs typeface="Arial" pitchFamily="34" charset="0"/>
              </a:rPr>
              <a:t>低阻值电阻网络</a:t>
            </a:r>
            <a:r>
              <a:rPr lang="zh-CN" altLang="en-US" sz="2400" b="1">
                <a:latin typeface="Times New Roman" pitchFamily="18" charset="0"/>
                <a:cs typeface="Arial" pitchFamily="34" charset="0"/>
              </a:rPr>
              <a:t>得到</a:t>
            </a: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cs typeface="Arial" pitchFamily="34" charset="0"/>
              </a:rPr>
              <a:t>高增益</a:t>
            </a:r>
            <a:r>
              <a:rPr lang="zh-CN" altLang="en-US" sz="2400" b="1">
                <a:latin typeface="Times New Roman" pitchFamily="18" charset="0"/>
                <a:cs typeface="Arial" pitchFamily="34" charset="0"/>
              </a:rPr>
              <a:t>的放大电路</a:t>
            </a:r>
            <a:endParaRPr lang="zh-CN" altLang="el-GR" sz="2400" b="1">
              <a:latin typeface="Times New Roman" pitchFamily="18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4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4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4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9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57188" y="642938"/>
            <a:ext cx="8135937" cy="863600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/>
              <a:t>2 </a:t>
            </a:r>
            <a:r>
              <a:rPr lang="zh-CN" altLang="en-US" dirty="0" smtClean="0"/>
              <a:t>运算放大器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130300" y="2185988"/>
            <a:ext cx="6584950" cy="3743325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/>
              <a:t>2.1  </a:t>
            </a:r>
            <a:r>
              <a:rPr lang="zh-CN" altLang="en-US" dirty="0"/>
              <a:t>集成电路</a:t>
            </a:r>
            <a:r>
              <a:rPr lang="zh-CN" altLang="en-US" dirty="0" smtClean="0"/>
              <a:t>运算放大器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/>
              <a:t>2.2  </a:t>
            </a:r>
            <a:r>
              <a:rPr lang="zh-CN" altLang="en-US" dirty="0" smtClean="0"/>
              <a:t>理想</a:t>
            </a:r>
            <a:r>
              <a:rPr lang="zh-CN" altLang="en-US" dirty="0"/>
              <a:t>运算放大器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/>
              <a:t>2.3  </a:t>
            </a:r>
            <a:r>
              <a:rPr lang="zh-CN" altLang="en-US" dirty="0" smtClean="0"/>
              <a:t>基本</a:t>
            </a:r>
            <a:r>
              <a:rPr lang="zh-CN" altLang="en-US" dirty="0"/>
              <a:t>线性运放电路</a:t>
            </a:r>
          </a:p>
          <a:p>
            <a:pPr marL="1152000" indent="-1152000" eaLnBrk="1" fontAlgn="auto" hangingPunct="1">
              <a:spcAft>
                <a:spcPts val="0"/>
              </a:spcAft>
              <a:defRPr/>
            </a:pPr>
            <a:r>
              <a:rPr lang="en-US" altLang="zh-CN" dirty="0" smtClean="0"/>
              <a:t>2.4  </a:t>
            </a:r>
            <a:r>
              <a:rPr lang="zh-CN" altLang="en-US" dirty="0" smtClean="0"/>
              <a:t>同相</a:t>
            </a:r>
            <a:r>
              <a:rPr lang="zh-CN" altLang="en-US" dirty="0"/>
              <a:t>输入和反相输入放大电路的其他应用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1331913" y="333375"/>
            <a:ext cx="6480175" cy="1366838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/>
              <a:t>  2.4  </a:t>
            </a:r>
            <a:r>
              <a:rPr lang="zh-CN" altLang="en-US" dirty="0"/>
              <a:t>同相输入和反相输入放大电路的其他</a:t>
            </a:r>
            <a:r>
              <a:rPr lang="zh-CN" altLang="en-US" dirty="0" smtClean="0"/>
              <a:t>应用</a:t>
            </a:r>
            <a:endParaRPr lang="zh-CN" altLang="en-US" dirty="0"/>
          </a:p>
        </p:txBody>
      </p:sp>
      <p:sp>
        <p:nvSpPr>
          <p:cNvPr id="63491" name="副标题 3"/>
          <p:cNvSpPr>
            <a:spLocks noGrp="1"/>
          </p:cNvSpPr>
          <p:nvPr>
            <p:ph type="subTitle" idx="1"/>
          </p:nvPr>
        </p:nvSpPr>
        <p:spPr>
          <a:xfrm>
            <a:off x="1371600" y="1989138"/>
            <a:ext cx="6400800" cy="3649662"/>
          </a:xfrm>
        </p:spPr>
        <p:txBody>
          <a:bodyPr/>
          <a:lstStyle/>
          <a:p>
            <a:pPr eaLnBrk="1" hangingPunct="1"/>
            <a:r>
              <a:rPr lang="en-US" altLang="zh-CN" smtClean="0"/>
              <a:t>2.4.1  </a:t>
            </a:r>
            <a:r>
              <a:rPr lang="zh-CN" altLang="en-US" smtClean="0"/>
              <a:t>求差电路</a:t>
            </a:r>
            <a:endParaRPr lang="en-US" altLang="zh-CN" smtClean="0"/>
          </a:p>
          <a:p>
            <a:pPr eaLnBrk="1" hangingPunct="1"/>
            <a:r>
              <a:rPr lang="en-US" altLang="zh-CN" smtClean="0"/>
              <a:t>2.4.2  </a:t>
            </a:r>
            <a:r>
              <a:rPr lang="zh-CN" altLang="en-US" smtClean="0"/>
              <a:t>仪用放大器</a:t>
            </a:r>
          </a:p>
          <a:p>
            <a:pPr eaLnBrk="1" hangingPunct="1"/>
            <a:r>
              <a:rPr lang="en-US" altLang="zh-CN" smtClean="0"/>
              <a:t>2.4.3  </a:t>
            </a:r>
            <a:r>
              <a:rPr lang="zh-CN" altLang="en-US" smtClean="0"/>
              <a:t>求和电路</a:t>
            </a:r>
          </a:p>
          <a:p>
            <a:pPr eaLnBrk="1" hangingPunct="1"/>
            <a:r>
              <a:rPr lang="en-US" altLang="zh-CN" smtClean="0"/>
              <a:t>2.4.4  </a:t>
            </a:r>
            <a:r>
              <a:rPr lang="zh-CN" altLang="en-US" smtClean="0"/>
              <a:t>积分电路和微分电路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5" name="标题 3"/>
          <p:cNvSpPr>
            <a:spLocks noGrp="1"/>
          </p:cNvSpPr>
          <p:nvPr>
            <p:ph type="title"/>
          </p:nvPr>
        </p:nvSpPr>
        <p:spPr>
          <a:xfrm>
            <a:off x="701675" y="71438"/>
            <a:ext cx="7888288" cy="646112"/>
          </a:xfrm>
        </p:spPr>
        <p:txBody>
          <a:bodyPr/>
          <a:lstStyle/>
          <a:p>
            <a:pPr eaLnBrk="1" hangingPunct="1"/>
            <a:r>
              <a:rPr lang="en-US" altLang="zh-CN" smtClean="0"/>
              <a:t>2.4.1  </a:t>
            </a:r>
            <a:r>
              <a:rPr lang="zh-CN" altLang="en-US" smtClean="0"/>
              <a:t>求差电路</a:t>
            </a:r>
          </a:p>
        </p:txBody>
      </p:sp>
      <p:graphicFrame>
        <p:nvGraphicFramePr>
          <p:cNvPr id="24578" name="Object 27"/>
          <p:cNvGraphicFramePr>
            <a:graphicFrameLocks noChangeAspect="1"/>
          </p:cNvGraphicFramePr>
          <p:nvPr/>
        </p:nvGraphicFramePr>
        <p:xfrm>
          <a:off x="4643438" y="765175"/>
          <a:ext cx="4152900" cy="2647950"/>
        </p:xfrm>
        <a:graphic>
          <a:graphicData uri="http://schemas.openxmlformats.org/presentationml/2006/ole">
            <p:oleObj spid="_x0000_s24592" name="图片" r:id="rId5" imgW="2075159" imgH="1325618" progId="Word.Picture.8">
              <p:embed/>
            </p:oleObj>
          </a:graphicData>
        </a:graphic>
      </p:graphicFrame>
      <p:sp>
        <p:nvSpPr>
          <p:cNvPr id="27" name="Rectangle 3"/>
          <p:cNvSpPr>
            <a:spLocks noChangeArrowheads="1"/>
          </p:cNvSpPr>
          <p:nvPr/>
        </p:nvSpPr>
        <p:spPr bwMode="auto">
          <a:xfrm>
            <a:off x="277813" y="800100"/>
            <a:ext cx="4114800" cy="14065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altLang="zh-CN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从结构上看，它是反相输入和同相输入相结合的放大电路。</a:t>
            </a:r>
          </a:p>
        </p:txBody>
      </p:sp>
      <p:graphicFrame>
        <p:nvGraphicFramePr>
          <p:cNvPr id="28" name="Object 4"/>
          <p:cNvGraphicFramePr>
            <a:graphicFrameLocks noChangeAspect="1"/>
          </p:cNvGraphicFramePr>
          <p:nvPr/>
        </p:nvGraphicFramePr>
        <p:xfrm>
          <a:off x="801688" y="3640138"/>
          <a:ext cx="2141537" cy="806450"/>
        </p:xfrm>
        <a:graphic>
          <a:graphicData uri="http://schemas.openxmlformats.org/presentationml/2006/ole">
            <p:oleObj spid="_x0000_s24593" name="Equation" r:id="rId6" imgW="1079032" imgH="406224" progId="Equation.3">
              <p:embed/>
            </p:oleObj>
          </a:graphicData>
        </a:graphic>
      </p:graphicFrame>
      <p:graphicFrame>
        <p:nvGraphicFramePr>
          <p:cNvPr id="29" name="Object 5"/>
          <p:cNvGraphicFramePr>
            <a:graphicFrameLocks noChangeAspect="1"/>
          </p:cNvGraphicFramePr>
          <p:nvPr/>
        </p:nvGraphicFramePr>
        <p:xfrm>
          <a:off x="769938" y="4413250"/>
          <a:ext cx="2009775" cy="854075"/>
        </p:xfrm>
        <a:graphic>
          <a:graphicData uri="http://schemas.openxmlformats.org/presentationml/2006/ole">
            <p:oleObj spid="_x0000_s24594" name="Equation" r:id="rId7" imgW="1016000" imgH="431800" progId="Equation.3">
              <p:embed/>
            </p:oleObj>
          </a:graphicData>
        </a:graphic>
      </p:graphicFrame>
      <p:sp>
        <p:nvSpPr>
          <p:cNvPr id="30" name="AutoShape 6"/>
          <p:cNvSpPr>
            <a:spLocks/>
          </p:cNvSpPr>
          <p:nvPr/>
        </p:nvSpPr>
        <p:spPr bwMode="auto">
          <a:xfrm flipH="1">
            <a:off x="457200" y="3363913"/>
            <a:ext cx="285750" cy="1733550"/>
          </a:xfrm>
          <a:prstGeom prst="rightBrace">
            <a:avLst>
              <a:gd name="adj1" fmla="val 50556"/>
              <a:gd name="adj2" fmla="val 50000"/>
            </a:avLst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/>
        </p:spPr>
        <p:txBody>
          <a:bodyPr anchor="ctr">
            <a:spAutoFit/>
          </a:bodyPr>
          <a:lstStyle/>
          <a:p>
            <a:pPr algn="ctr">
              <a:defRPr/>
            </a:pPr>
            <a:endParaRPr lang="zh-CN" altLang="en-US" b="1" kern="0">
              <a:solidFill>
                <a:srgbClr val="000000"/>
              </a:solidFill>
              <a:latin typeface="Arial Narrow" pitchFamily="34" charset="0"/>
              <a:ea typeface="+mn-ea"/>
            </a:endParaRPr>
          </a:p>
        </p:txBody>
      </p:sp>
      <p:sp>
        <p:nvSpPr>
          <p:cNvPr id="31" name="AutoShape 7"/>
          <p:cNvSpPr>
            <a:spLocks noChangeArrowheads="1"/>
          </p:cNvSpPr>
          <p:nvPr/>
        </p:nvSpPr>
        <p:spPr bwMode="auto">
          <a:xfrm>
            <a:off x="3562350" y="3868738"/>
            <a:ext cx="609600" cy="323850"/>
          </a:xfrm>
          <a:prstGeom prst="rightArrow">
            <a:avLst>
              <a:gd name="adj1" fmla="val 50000"/>
              <a:gd name="adj2" fmla="val 47059"/>
            </a:avLst>
          </a:prstGeom>
          <a:solidFill>
            <a:srgbClr val="A3B2C1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>
            <a:spAutoFit/>
          </a:bodyPr>
          <a:lstStyle/>
          <a:p>
            <a:pPr algn="ctr">
              <a:defRPr/>
            </a:pPr>
            <a:endParaRPr lang="zh-CN" altLang="en-US" b="1" kern="0">
              <a:solidFill>
                <a:srgbClr val="000000"/>
              </a:solidFill>
              <a:latin typeface="Arial Narrow" pitchFamily="34" charset="0"/>
              <a:ea typeface="+mn-ea"/>
            </a:endParaRPr>
          </a:p>
        </p:txBody>
      </p:sp>
      <p:graphicFrame>
        <p:nvGraphicFramePr>
          <p:cNvPr id="32" name="Object 8"/>
          <p:cNvGraphicFramePr>
            <a:graphicFrameLocks noChangeAspect="1"/>
          </p:cNvGraphicFramePr>
          <p:nvPr/>
        </p:nvGraphicFramePr>
        <p:xfrm>
          <a:off x="4311650" y="3575050"/>
          <a:ext cx="4225925" cy="808038"/>
        </p:xfrm>
        <a:graphic>
          <a:graphicData uri="http://schemas.openxmlformats.org/presentationml/2006/ole">
            <p:oleObj spid="_x0000_s24595" name="Equation" r:id="rId8" imgW="2120900" imgH="406400" progId="Equation.3">
              <p:embed/>
            </p:oleObj>
          </a:graphicData>
        </a:graphic>
      </p:graphicFrame>
      <p:grpSp>
        <p:nvGrpSpPr>
          <p:cNvPr id="2" name="Group 9"/>
          <p:cNvGrpSpPr>
            <a:grpSpLocks noChangeAspect="1"/>
          </p:cNvGrpSpPr>
          <p:nvPr/>
        </p:nvGrpSpPr>
        <p:grpSpPr bwMode="auto">
          <a:xfrm>
            <a:off x="3886200" y="4511675"/>
            <a:ext cx="1693863" cy="804863"/>
            <a:chOff x="2448" y="2931"/>
            <a:chExt cx="1185" cy="563"/>
          </a:xfrm>
        </p:grpSpPr>
        <p:sp>
          <p:nvSpPr>
            <p:cNvPr id="34" name="Rectangle 10"/>
            <p:cNvSpPr>
              <a:spLocks noChangeAspect="1" noChangeArrowheads="1"/>
            </p:cNvSpPr>
            <p:nvPr/>
          </p:nvSpPr>
          <p:spPr bwMode="auto">
            <a:xfrm>
              <a:off x="2448" y="2984"/>
              <a:ext cx="337" cy="371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spAutoFit/>
            </a:bodyPr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3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1pPr>
              <a:lvl2pPr marL="762000" indent="-28575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3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2pPr>
              <a:lvl3pPr marL="1181100" indent="-2286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8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3pPr>
              <a:lvl4pPr marL="1600200" indent="-2286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4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4pPr>
              <a:lvl5pPr marL="2057400" indent="-228600" algn="l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4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5pPr>
              <a:lvl6pPr marL="25146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4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6pPr>
              <a:lvl7pPr marL="29718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4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7pPr>
              <a:lvl8pPr marL="34290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4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8pPr>
              <a:lvl9pPr marL="38862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4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9pPr>
            </a:lstStyle>
            <a:p>
              <a:pPr algn="just">
                <a:lnSpc>
                  <a:spcPct val="120000"/>
                </a:lnSpc>
                <a:buClr>
                  <a:srgbClr val="CC0000"/>
                </a:buClr>
                <a:buFont typeface="Wingdings" pitchFamily="2" charset="2"/>
                <a:buNone/>
                <a:defRPr/>
              </a:pPr>
              <a:r>
                <a:rPr lang="zh-CN" altLang="en-US" sz="2400" kern="0" smtClean="0">
                  <a:solidFill>
                    <a:srgbClr val="000000"/>
                  </a:solidFill>
                </a:rPr>
                <a:t>当</a:t>
              </a:r>
            </a:p>
          </p:txBody>
        </p:sp>
        <p:graphicFrame>
          <p:nvGraphicFramePr>
            <p:cNvPr id="24584" name="Object 11"/>
            <p:cNvGraphicFramePr>
              <a:graphicFrameLocks noChangeAspect="1"/>
            </p:cNvGraphicFramePr>
            <p:nvPr/>
          </p:nvGraphicFramePr>
          <p:xfrm>
            <a:off x="2771" y="2931"/>
            <a:ext cx="862" cy="563"/>
          </p:xfrm>
          <a:graphic>
            <a:graphicData uri="http://schemas.openxmlformats.org/presentationml/2006/ole">
              <p:oleObj spid="_x0000_s24596" name="Equation" r:id="rId9" imgW="622030" imgH="406224" progId="Equation.3">
                <p:embed/>
              </p:oleObj>
            </a:graphicData>
          </a:graphic>
        </p:graphicFrame>
      </p:grpSp>
      <p:grpSp>
        <p:nvGrpSpPr>
          <p:cNvPr id="3" name="Group 12"/>
          <p:cNvGrpSpPr>
            <a:grpSpLocks noChangeAspect="1"/>
          </p:cNvGrpSpPr>
          <p:nvPr/>
        </p:nvGrpSpPr>
        <p:grpSpPr bwMode="auto">
          <a:xfrm>
            <a:off x="5867400" y="4511675"/>
            <a:ext cx="2555875" cy="804863"/>
            <a:chOff x="3696" y="2931"/>
            <a:chExt cx="1789" cy="563"/>
          </a:xfrm>
        </p:grpSpPr>
        <p:sp>
          <p:nvSpPr>
            <p:cNvPr id="37" name="Rectangle 13"/>
            <p:cNvSpPr>
              <a:spLocks noChangeAspect="1" noChangeArrowheads="1"/>
            </p:cNvSpPr>
            <p:nvPr/>
          </p:nvSpPr>
          <p:spPr bwMode="auto">
            <a:xfrm>
              <a:off x="3696" y="3020"/>
              <a:ext cx="468" cy="371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spAutoFit/>
            </a:bodyPr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3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1pPr>
              <a:lvl2pPr marL="762000" indent="-28575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3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2pPr>
              <a:lvl3pPr marL="1181100" indent="-2286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8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3pPr>
              <a:lvl4pPr marL="1600200" indent="-2286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4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4pPr>
              <a:lvl5pPr marL="2057400" indent="-228600" algn="l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4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5pPr>
              <a:lvl6pPr marL="25146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4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6pPr>
              <a:lvl7pPr marL="29718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4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7pPr>
              <a:lvl8pPr marL="34290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4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8pPr>
              <a:lvl9pPr marL="38862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4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9pPr>
            </a:lstStyle>
            <a:p>
              <a:pPr algn="just">
                <a:lnSpc>
                  <a:spcPct val="120000"/>
                </a:lnSpc>
                <a:buClr>
                  <a:srgbClr val="CC0000"/>
                </a:buClr>
                <a:buFont typeface="Wingdings" pitchFamily="2" charset="2"/>
                <a:buNone/>
                <a:defRPr/>
              </a:pPr>
              <a:r>
                <a:rPr lang="zh-CN" altLang="en-US" sz="2400" kern="0" smtClean="0">
                  <a:solidFill>
                    <a:srgbClr val="000000"/>
                  </a:solidFill>
                </a:rPr>
                <a:t>则</a:t>
              </a:r>
            </a:p>
          </p:txBody>
        </p:sp>
        <p:graphicFrame>
          <p:nvGraphicFramePr>
            <p:cNvPr id="24583" name="Object 14"/>
            <p:cNvGraphicFramePr>
              <a:graphicFrameLocks noChangeAspect="1"/>
            </p:cNvGraphicFramePr>
            <p:nvPr/>
          </p:nvGraphicFramePr>
          <p:xfrm>
            <a:off x="3990" y="2931"/>
            <a:ext cx="1495" cy="563"/>
          </p:xfrm>
          <a:graphic>
            <a:graphicData uri="http://schemas.openxmlformats.org/presentationml/2006/ole">
              <p:oleObj spid="_x0000_s24597" name="Equation" r:id="rId10" imgW="1079032" imgH="406224" progId="Equation.3">
                <p:embed/>
              </p:oleObj>
            </a:graphicData>
          </a:graphic>
        </p:graphicFrame>
      </p:grpSp>
      <p:sp>
        <p:nvSpPr>
          <p:cNvPr id="45" name="Rectangle 21"/>
          <p:cNvSpPr>
            <a:spLocks noChangeArrowheads="1"/>
          </p:cNvSpPr>
          <p:nvPr/>
        </p:nvSpPr>
        <p:spPr bwMode="auto">
          <a:xfrm>
            <a:off x="373063" y="2136775"/>
            <a:ext cx="3943350" cy="9683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altLang="zh-CN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根据</a:t>
            </a:r>
            <a:r>
              <a:rPr lang="zh-CN" altLang="en-US" sz="24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虚短</a:t>
            </a:r>
            <a:r>
              <a:rPr lang="zh-CN" altLang="en-US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zh-CN" altLang="en-US" sz="24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虚断</a:t>
            </a:r>
            <a:r>
              <a:rPr lang="zh-CN" altLang="en-US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zh-CN" altLang="en-US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点的</a:t>
            </a:r>
            <a:r>
              <a:rPr lang="en-US" altLang="zh-CN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KCL</a:t>
            </a:r>
            <a:r>
              <a:rPr lang="zh-CN" altLang="en-US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得：</a:t>
            </a:r>
          </a:p>
        </p:txBody>
      </p:sp>
      <p:graphicFrame>
        <p:nvGraphicFramePr>
          <p:cNvPr id="46" name="Object 22"/>
          <p:cNvGraphicFramePr>
            <a:graphicFrameLocks noChangeAspect="1"/>
          </p:cNvGraphicFramePr>
          <p:nvPr/>
        </p:nvGraphicFramePr>
        <p:xfrm>
          <a:off x="788988" y="3176588"/>
          <a:ext cx="898525" cy="452437"/>
        </p:xfrm>
        <a:graphic>
          <a:graphicData uri="http://schemas.openxmlformats.org/presentationml/2006/ole">
            <p:oleObj spid="_x0000_s24598" name="Equation" r:id="rId11" imgW="457200" imgH="228600" progId="Equation.3">
              <p:embed/>
            </p:oleObj>
          </a:graphicData>
        </a:graphic>
      </p:graphicFrame>
      <p:sp>
        <p:nvSpPr>
          <p:cNvPr id="18" name="Text Box 64"/>
          <p:cNvSpPr txBox="1">
            <a:spLocks noChangeArrowheads="1"/>
          </p:cNvSpPr>
          <p:nvPr/>
        </p:nvSpPr>
        <p:spPr bwMode="auto">
          <a:xfrm>
            <a:off x="2714625" y="5500688"/>
            <a:ext cx="3352800" cy="457200"/>
          </a:xfrm>
          <a:prstGeom prst="rect">
            <a:avLst/>
          </a:prstGeom>
          <a:solidFill>
            <a:srgbClr val="FFFF99"/>
          </a:solidFill>
          <a:ln w="952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/>
              <a:t>输出与输入之差成比例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utoUpdateAnimBg="0"/>
      <p:bldP spid="30" grpId="0" animBg="1"/>
      <p:bldP spid="31" grpId="0" animBg="1"/>
      <p:bldP spid="45" grpId="0" autoUpdateAnimBg="0"/>
      <p:bldP spid="1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8" name="标题 1"/>
          <p:cNvSpPr>
            <a:spLocks noGrp="1"/>
          </p:cNvSpPr>
          <p:nvPr>
            <p:ph type="title"/>
          </p:nvPr>
        </p:nvSpPr>
        <p:spPr>
          <a:xfrm>
            <a:off x="701675" y="71438"/>
            <a:ext cx="7888288" cy="646112"/>
          </a:xfrm>
        </p:spPr>
        <p:txBody>
          <a:bodyPr/>
          <a:lstStyle/>
          <a:p>
            <a:pPr eaLnBrk="1" hangingPunct="1"/>
            <a:r>
              <a:rPr lang="en-US" altLang="zh-CN" smtClean="0"/>
              <a:t>2.4.1  </a:t>
            </a:r>
            <a:r>
              <a:rPr lang="zh-CN" altLang="en-US" smtClean="0"/>
              <a:t>求差电路</a:t>
            </a: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525463" y="2847975"/>
            <a:ext cx="2857500" cy="5302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zh-CN" altLang="en-US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从放大器角度看</a:t>
            </a:r>
          </a:p>
        </p:txBody>
      </p:sp>
      <p:graphicFrame>
        <p:nvGraphicFramePr>
          <p:cNvPr id="13" name="Object 3"/>
          <p:cNvGraphicFramePr>
            <a:graphicFrameLocks noChangeAspect="1"/>
          </p:cNvGraphicFramePr>
          <p:nvPr/>
        </p:nvGraphicFramePr>
        <p:xfrm>
          <a:off x="1746250" y="3408363"/>
          <a:ext cx="2178050" cy="806450"/>
        </p:xfrm>
        <a:graphic>
          <a:graphicData uri="http://schemas.openxmlformats.org/presentationml/2006/ole">
            <p:oleObj spid="_x0000_s25614" name="Equation" r:id="rId4" imgW="1218671" imgH="406224" progId="Equation.3">
              <p:embed/>
            </p:oleObj>
          </a:graphicData>
        </a:graphic>
      </p:graphicFrame>
      <p:sp>
        <p:nvSpPr>
          <p:cNvPr id="14" name="Rectangle 4"/>
          <p:cNvSpPr>
            <a:spLocks noChangeAspect="1" noChangeArrowheads="1"/>
          </p:cNvSpPr>
          <p:nvPr/>
        </p:nvSpPr>
        <p:spPr bwMode="auto">
          <a:xfrm>
            <a:off x="2195513" y="944563"/>
            <a:ext cx="1058862" cy="5302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1pPr>
            <a:lvl2pPr marL="762000" indent="-28575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30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2pPr>
            <a:lvl3pPr marL="1181100" indent="-22860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8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4pPr>
            <a:lvl5pPr marL="2057400" indent="-228600" algn="l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5pPr>
            <a:lvl6pPr marL="25146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6pPr>
            <a:lvl7pPr marL="29718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7pPr>
            <a:lvl8pPr marL="34290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8pPr>
            <a:lvl9pPr marL="38862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9pPr>
          </a:lstStyle>
          <a:p>
            <a:pPr algn="just">
              <a:lnSpc>
                <a:spcPct val="120000"/>
              </a:lnSpc>
              <a:buClr>
                <a:srgbClr val="CC0000"/>
              </a:buClr>
              <a:buFont typeface="Wingdings" pitchFamily="2" charset="2"/>
              <a:buNone/>
              <a:defRPr/>
            </a:pPr>
            <a:r>
              <a:rPr lang="zh-CN" altLang="en-US" sz="2400" kern="0" smtClean="0">
                <a:solidFill>
                  <a:srgbClr val="000000"/>
                </a:solidFill>
              </a:rPr>
              <a:t>时</a:t>
            </a:r>
          </a:p>
        </p:txBody>
      </p:sp>
      <p:graphicFrame>
        <p:nvGraphicFramePr>
          <p:cNvPr id="25603" name="Object 5"/>
          <p:cNvGraphicFramePr>
            <a:graphicFrameLocks noChangeAspect="1"/>
          </p:cNvGraphicFramePr>
          <p:nvPr/>
        </p:nvGraphicFramePr>
        <p:xfrm>
          <a:off x="1238250" y="873125"/>
          <a:ext cx="1020763" cy="806450"/>
        </p:xfrm>
        <a:graphic>
          <a:graphicData uri="http://schemas.openxmlformats.org/presentationml/2006/ole">
            <p:oleObj spid="_x0000_s25615" name="Equation" r:id="rId5" imgW="571252" imgH="406224" progId="Equation.3">
              <p:embed/>
            </p:oleObj>
          </a:graphicData>
        </a:graphic>
      </p:graphicFrame>
      <p:graphicFrame>
        <p:nvGraphicFramePr>
          <p:cNvPr id="25604" name="Object 6"/>
          <p:cNvGraphicFramePr>
            <a:graphicFrameLocks noChangeAspect="1"/>
          </p:cNvGraphicFramePr>
          <p:nvPr/>
        </p:nvGraphicFramePr>
        <p:xfrm>
          <a:off x="1403350" y="1824038"/>
          <a:ext cx="1927225" cy="806450"/>
        </p:xfrm>
        <a:graphic>
          <a:graphicData uri="http://schemas.openxmlformats.org/presentationml/2006/ole">
            <p:oleObj spid="_x0000_s25616" name="Equation" r:id="rId6" imgW="1079032" imgH="406224" progId="Equation.3">
              <p:embed/>
            </p:oleObj>
          </a:graphicData>
        </a:graphic>
      </p:graphicFrame>
      <p:sp>
        <p:nvSpPr>
          <p:cNvPr id="17" name="Rectangle 7"/>
          <p:cNvSpPr>
            <a:spLocks noChangeArrowheads="1"/>
          </p:cNvSpPr>
          <p:nvPr/>
        </p:nvSpPr>
        <p:spPr bwMode="auto">
          <a:xfrm>
            <a:off x="523875" y="3468688"/>
            <a:ext cx="1600200" cy="5302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zh-CN" altLang="en-US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增益为</a:t>
            </a:r>
          </a:p>
        </p:txBody>
      </p:sp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1071563" y="5429250"/>
            <a:ext cx="6265862" cy="5302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1pPr>
            <a:lvl2pPr marL="762000" indent="-28575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30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2pPr>
            <a:lvl3pPr marL="1181100" indent="-22860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8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4pPr>
            <a:lvl5pPr marL="2057400" indent="-228600" algn="l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5pPr>
            <a:lvl6pPr marL="25146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6pPr>
            <a:lvl7pPr marL="29718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7pPr>
            <a:lvl8pPr marL="34290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8pPr>
            <a:lvl9pPr marL="38862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Clr>
                <a:srgbClr val="FF0000"/>
              </a:buClr>
              <a:buSzPct val="85000"/>
              <a:buFont typeface="Wingdings" pitchFamily="2" charset="2"/>
              <a:buNone/>
              <a:defRPr/>
            </a:pPr>
            <a:r>
              <a:rPr lang="zh-CN" altLang="en-US" sz="2400" kern="0" dirty="0" smtClean="0">
                <a:solidFill>
                  <a:srgbClr val="FF0000"/>
                </a:solidFill>
              </a:rPr>
              <a:t>（该电路也称为差分电路或减法电路）</a:t>
            </a:r>
          </a:p>
        </p:txBody>
      </p:sp>
      <p:sp>
        <p:nvSpPr>
          <p:cNvPr id="19" name="Rectangle 11"/>
          <p:cNvSpPr>
            <a:spLocks noChangeAspect="1" noChangeArrowheads="1"/>
          </p:cNvSpPr>
          <p:nvPr/>
        </p:nvSpPr>
        <p:spPr bwMode="auto">
          <a:xfrm>
            <a:off x="684213" y="933450"/>
            <a:ext cx="1058862" cy="5302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1pPr>
            <a:lvl2pPr marL="762000" indent="-28575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30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2pPr>
            <a:lvl3pPr marL="1181100" indent="-22860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8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4pPr>
            <a:lvl5pPr marL="2057400" indent="-228600" algn="l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5pPr>
            <a:lvl6pPr marL="25146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6pPr>
            <a:lvl7pPr marL="29718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7pPr>
            <a:lvl8pPr marL="34290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8pPr>
            <a:lvl9pPr marL="38862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9pPr>
          </a:lstStyle>
          <a:p>
            <a:pPr algn="just">
              <a:lnSpc>
                <a:spcPct val="120000"/>
              </a:lnSpc>
              <a:buClr>
                <a:srgbClr val="CC0000"/>
              </a:buClr>
              <a:buFont typeface="Wingdings" pitchFamily="2" charset="2"/>
              <a:buNone/>
              <a:defRPr/>
            </a:pPr>
            <a:r>
              <a:rPr lang="zh-CN" altLang="en-US" sz="2400" kern="0" smtClean="0">
                <a:solidFill>
                  <a:srgbClr val="000000"/>
                </a:solidFill>
              </a:rPr>
              <a:t>当</a:t>
            </a:r>
          </a:p>
        </p:txBody>
      </p:sp>
      <p:graphicFrame>
        <p:nvGraphicFramePr>
          <p:cNvPr id="25605" name="Object 14"/>
          <p:cNvGraphicFramePr>
            <a:graphicFrameLocks noChangeAspect="1"/>
          </p:cNvGraphicFramePr>
          <p:nvPr/>
        </p:nvGraphicFramePr>
        <p:xfrm>
          <a:off x="4643438" y="765175"/>
          <a:ext cx="4152900" cy="2647950"/>
        </p:xfrm>
        <a:graphic>
          <a:graphicData uri="http://schemas.openxmlformats.org/presentationml/2006/ole">
            <p:oleObj spid="_x0000_s25617" name="图片" r:id="rId7" imgW="2075159" imgH="1325618" progId="Word.Picture.8">
              <p:embed/>
            </p:oleObj>
          </a:graphicData>
        </a:graphic>
      </p:graphicFrame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857250" y="4643438"/>
            <a:ext cx="2689225" cy="538162"/>
            <a:chOff x="612" y="3386"/>
            <a:chExt cx="1694" cy="339"/>
          </a:xfrm>
        </p:grpSpPr>
        <p:sp>
          <p:nvSpPr>
            <p:cNvPr id="16" name="Rectangle 16"/>
            <p:cNvSpPr>
              <a:spLocks noChangeAspect="1" noChangeArrowheads="1"/>
            </p:cNvSpPr>
            <p:nvPr/>
          </p:nvSpPr>
          <p:spPr bwMode="auto">
            <a:xfrm>
              <a:off x="612" y="3386"/>
              <a:ext cx="983" cy="334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spAutoFit/>
            </a:bodyPr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3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1pPr>
              <a:lvl2pPr marL="762000" indent="-28575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3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2pPr>
              <a:lvl3pPr marL="1181100" indent="-2286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8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3pPr>
              <a:lvl4pPr marL="1600200" indent="-2286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4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4pPr>
              <a:lvl5pPr marL="2057400" indent="-228600" algn="l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4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5pPr>
              <a:lvl6pPr marL="25146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4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6pPr>
              <a:lvl7pPr marL="29718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4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7pPr>
              <a:lvl8pPr marL="34290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4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8pPr>
              <a:lvl9pPr marL="38862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4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9pPr>
            </a:lstStyle>
            <a:p>
              <a:pPr algn="just">
                <a:lnSpc>
                  <a:spcPct val="120000"/>
                </a:lnSpc>
                <a:buClr>
                  <a:srgbClr val="CC0000"/>
                </a:buClr>
                <a:buFont typeface="Wingdings" pitchFamily="2" charset="2"/>
                <a:buNone/>
                <a:defRPr/>
              </a:pPr>
              <a:r>
                <a:rPr lang="zh-CN" altLang="en-US" sz="2400" kern="0" dirty="0" smtClean="0">
                  <a:solidFill>
                    <a:srgbClr val="000000"/>
                  </a:solidFill>
                </a:rPr>
                <a:t>若继续有</a:t>
              </a:r>
            </a:p>
          </p:txBody>
        </p:sp>
        <p:graphicFrame>
          <p:nvGraphicFramePr>
            <p:cNvPr id="25607" name="Object 17"/>
            <p:cNvGraphicFramePr>
              <a:graphicFrameLocks noChangeAspect="1"/>
            </p:cNvGraphicFramePr>
            <p:nvPr/>
          </p:nvGraphicFramePr>
          <p:xfrm>
            <a:off x="1569" y="3472"/>
            <a:ext cx="737" cy="253"/>
          </p:xfrm>
          <a:graphic>
            <a:graphicData uri="http://schemas.openxmlformats.org/presentationml/2006/ole">
              <p:oleObj spid="_x0000_s25618" name="Equation" r:id="rId8" imgW="533169" imgH="203112" progId="Equation.3">
                <p:embed/>
              </p:oleObj>
            </a:graphicData>
          </a:graphic>
        </p:graphicFrame>
      </p:grpSp>
      <p:grpSp>
        <p:nvGrpSpPr>
          <p:cNvPr id="3" name="Group 18"/>
          <p:cNvGrpSpPr>
            <a:grpSpLocks noChangeAspect="1"/>
          </p:cNvGrpSpPr>
          <p:nvPr/>
        </p:nvGrpSpPr>
        <p:grpSpPr bwMode="auto">
          <a:xfrm>
            <a:off x="4079875" y="4643438"/>
            <a:ext cx="2054225" cy="530225"/>
            <a:chOff x="2642" y="3504"/>
            <a:chExt cx="1438" cy="372"/>
          </a:xfrm>
        </p:grpSpPr>
        <p:sp>
          <p:nvSpPr>
            <p:cNvPr id="22" name="Rectangle 19"/>
            <p:cNvSpPr>
              <a:spLocks noChangeAspect="1" noChangeArrowheads="1"/>
            </p:cNvSpPr>
            <p:nvPr/>
          </p:nvSpPr>
          <p:spPr bwMode="auto">
            <a:xfrm>
              <a:off x="2642" y="3504"/>
              <a:ext cx="408" cy="372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spAutoFit/>
            </a:bodyPr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3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1pPr>
              <a:lvl2pPr marL="762000" indent="-28575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3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2pPr>
              <a:lvl3pPr marL="1181100" indent="-2286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8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3pPr>
              <a:lvl4pPr marL="1600200" indent="-2286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4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4pPr>
              <a:lvl5pPr marL="2057400" indent="-228600" algn="l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4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5pPr>
              <a:lvl6pPr marL="25146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4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6pPr>
              <a:lvl7pPr marL="29718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4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7pPr>
              <a:lvl8pPr marL="34290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4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8pPr>
              <a:lvl9pPr marL="38862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4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9pPr>
            </a:lstStyle>
            <a:p>
              <a:pPr algn="just">
                <a:lnSpc>
                  <a:spcPct val="120000"/>
                </a:lnSpc>
                <a:buClr>
                  <a:srgbClr val="CC0000"/>
                </a:buClr>
                <a:buFont typeface="Wingdings" pitchFamily="2" charset="2"/>
                <a:buNone/>
                <a:defRPr/>
              </a:pPr>
              <a:r>
                <a:rPr lang="zh-CN" altLang="en-US" sz="2400" kern="0" smtClean="0">
                  <a:solidFill>
                    <a:srgbClr val="000000"/>
                  </a:solidFill>
                </a:rPr>
                <a:t>则</a:t>
              </a:r>
            </a:p>
          </p:txBody>
        </p:sp>
        <p:graphicFrame>
          <p:nvGraphicFramePr>
            <p:cNvPr id="25606" name="Object 20"/>
            <p:cNvGraphicFramePr>
              <a:graphicFrameLocks noChangeAspect="1"/>
            </p:cNvGraphicFramePr>
            <p:nvPr/>
          </p:nvGraphicFramePr>
          <p:xfrm>
            <a:off x="3024" y="3569"/>
            <a:ext cx="1056" cy="281"/>
          </p:xfrm>
          <a:graphic>
            <a:graphicData uri="http://schemas.openxmlformats.org/presentationml/2006/ole">
              <p:oleObj spid="_x0000_s25619" name="Equation" r:id="rId9" imgW="761669" imgH="203112" progId="Equation.3">
                <p:embed/>
              </p:oleObj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utoUpdateAnimBg="0"/>
      <p:bldP spid="17" grpId="0" autoUpdateAnimBg="0"/>
      <p:bldP spid="18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4"/>
          <p:cNvGrpSpPr>
            <a:grpSpLocks/>
          </p:cNvGrpSpPr>
          <p:nvPr/>
        </p:nvGrpSpPr>
        <p:grpSpPr bwMode="auto">
          <a:xfrm>
            <a:off x="431800" y="1089025"/>
            <a:ext cx="4440238" cy="4648200"/>
            <a:chOff x="96" y="768"/>
            <a:chExt cx="2797" cy="2928"/>
          </a:xfrm>
        </p:grpSpPr>
        <p:sp>
          <p:nvSpPr>
            <p:cNvPr id="26707" name="Rectangle 4"/>
            <p:cNvSpPr>
              <a:spLocks noChangeArrowheads="1"/>
            </p:cNvSpPr>
            <p:nvPr/>
          </p:nvSpPr>
          <p:spPr bwMode="auto">
            <a:xfrm>
              <a:off x="1438" y="1635"/>
              <a:ext cx="743" cy="1171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708" name="Line 5"/>
            <p:cNvSpPr>
              <a:spLocks noChangeShapeType="1"/>
            </p:cNvSpPr>
            <p:nvPr/>
          </p:nvSpPr>
          <p:spPr bwMode="auto">
            <a:xfrm>
              <a:off x="2180" y="2209"/>
              <a:ext cx="3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709" name="Line 6"/>
            <p:cNvSpPr>
              <a:spLocks noChangeShapeType="1"/>
            </p:cNvSpPr>
            <p:nvPr/>
          </p:nvSpPr>
          <p:spPr bwMode="auto">
            <a:xfrm>
              <a:off x="549" y="2537"/>
              <a:ext cx="888" cy="1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710" name="Line 7"/>
            <p:cNvSpPr>
              <a:spLocks noChangeShapeType="1"/>
            </p:cNvSpPr>
            <p:nvPr/>
          </p:nvSpPr>
          <p:spPr bwMode="auto">
            <a:xfrm>
              <a:off x="1076" y="1998"/>
              <a:ext cx="37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711" name="Text Box 8"/>
            <p:cNvSpPr txBox="1">
              <a:spLocks noChangeArrowheads="1"/>
            </p:cNvSpPr>
            <p:nvPr/>
          </p:nvSpPr>
          <p:spPr bwMode="auto">
            <a:xfrm>
              <a:off x="1469" y="1658"/>
              <a:ext cx="216" cy="40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600" b="1">
                  <a:ea typeface="楷体_GB2312" pitchFamily="49" charset="-122"/>
                </a:rPr>
                <a:t>_</a:t>
              </a:r>
            </a:p>
          </p:txBody>
        </p:sp>
        <p:sp>
          <p:nvSpPr>
            <p:cNvPr id="26712" name="Text Box 9"/>
            <p:cNvSpPr txBox="1">
              <a:spLocks noChangeArrowheads="1"/>
            </p:cNvSpPr>
            <p:nvPr/>
          </p:nvSpPr>
          <p:spPr bwMode="auto">
            <a:xfrm>
              <a:off x="1451" y="2302"/>
              <a:ext cx="216" cy="40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600" b="1">
                  <a:ea typeface="楷体_GB2312" pitchFamily="49" charset="-122"/>
                </a:rPr>
                <a:t>+</a:t>
              </a:r>
            </a:p>
          </p:txBody>
        </p:sp>
        <p:sp>
          <p:nvSpPr>
            <p:cNvPr id="26713" name="Text Box 10"/>
            <p:cNvSpPr txBox="1">
              <a:spLocks noChangeArrowheads="1"/>
            </p:cNvSpPr>
            <p:nvPr/>
          </p:nvSpPr>
          <p:spPr bwMode="auto">
            <a:xfrm rot="5400000">
              <a:off x="1507" y="1688"/>
              <a:ext cx="340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>
                  <a:ea typeface="楷体_GB2312" pitchFamily="49" charset="-122"/>
                  <a:sym typeface="Symbol" pitchFamily="18" charset="2"/>
                </a:rPr>
                <a:t></a:t>
              </a:r>
              <a:endParaRPr lang="en-US" altLang="zh-CN" sz="3200" b="1">
                <a:ea typeface="楷体_GB2312" pitchFamily="49" charset="-122"/>
              </a:endParaRPr>
            </a:p>
          </p:txBody>
        </p:sp>
        <p:sp>
          <p:nvSpPr>
            <p:cNvPr id="26714" name="Text Box 11"/>
            <p:cNvSpPr txBox="1">
              <a:spLocks noChangeArrowheads="1"/>
            </p:cNvSpPr>
            <p:nvPr/>
          </p:nvSpPr>
          <p:spPr bwMode="auto">
            <a:xfrm>
              <a:off x="1913" y="2009"/>
              <a:ext cx="216" cy="40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600" b="1">
                  <a:ea typeface="楷体_GB2312" pitchFamily="49" charset="-122"/>
                </a:rPr>
                <a:t>+</a:t>
              </a:r>
            </a:p>
          </p:txBody>
        </p:sp>
        <p:sp>
          <p:nvSpPr>
            <p:cNvPr id="26715" name="Oval 12"/>
            <p:cNvSpPr>
              <a:spLocks noChangeArrowheads="1"/>
            </p:cNvSpPr>
            <p:nvPr/>
          </p:nvSpPr>
          <p:spPr bwMode="auto">
            <a:xfrm>
              <a:off x="2552" y="2162"/>
              <a:ext cx="62" cy="7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716" name="Text Box 13"/>
            <p:cNvSpPr txBox="1">
              <a:spLocks noChangeArrowheads="1"/>
            </p:cNvSpPr>
            <p:nvPr/>
          </p:nvSpPr>
          <p:spPr bwMode="auto">
            <a:xfrm>
              <a:off x="1809" y="1623"/>
              <a:ext cx="609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>
                  <a:ea typeface="楷体_GB2312" pitchFamily="49" charset="-122"/>
                  <a:sym typeface="Symbol" pitchFamily="18" charset="2"/>
                </a:rPr>
                <a:t></a:t>
              </a:r>
              <a:endParaRPr lang="en-US" altLang="zh-CN" sz="3200" b="1">
                <a:ea typeface="楷体_GB2312" pitchFamily="49" charset="-122"/>
              </a:endParaRPr>
            </a:p>
          </p:txBody>
        </p:sp>
        <p:sp>
          <p:nvSpPr>
            <p:cNvPr id="26717" name="Line 14"/>
            <p:cNvSpPr>
              <a:spLocks noChangeShapeType="1"/>
            </p:cNvSpPr>
            <p:nvPr/>
          </p:nvSpPr>
          <p:spPr bwMode="auto">
            <a:xfrm>
              <a:off x="1200" y="1283"/>
              <a:ext cx="119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718" name="Line 15"/>
            <p:cNvSpPr>
              <a:spLocks noChangeShapeType="1"/>
            </p:cNvSpPr>
            <p:nvPr/>
          </p:nvSpPr>
          <p:spPr bwMode="auto">
            <a:xfrm flipH="1">
              <a:off x="2387" y="1283"/>
              <a:ext cx="0" cy="93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719" name="Rectangle 16"/>
            <p:cNvSpPr>
              <a:spLocks noChangeArrowheads="1"/>
            </p:cNvSpPr>
            <p:nvPr/>
          </p:nvSpPr>
          <p:spPr bwMode="auto">
            <a:xfrm>
              <a:off x="1613" y="1190"/>
              <a:ext cx="413" cy="16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720" name="Line 17"/>
            <p:cNvSpPr>
              <a:spLocks noChangeShapeType="1"/>
            </p:cNvSpPr>
            <p:nvPr/>
          </p:nvSpPr>
          <p:spPr bwMode="auto">
            <a:xfrm>
              <a:off x="1211" y="1283"/>
              <a:ext cx="0" cy="72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721" name="Line 18"/>
            <p:cNvSpPr>
              <a:spLocks noChangeShapeType="1"/>
            </p:cNvSpPr>
            <p:nvPr/>
          </p:nvSpPr>
          <p:spPr bwMode="auto">
            <a:xfrm>
              <a:off x="545" y="1998"/>
              <a:ext cx="64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722" name="Rectangle 19"/>
            <p:cNvSpPr>
              <a:spLocks noChangeArrowheads="1"/>
            </p:cNvSpPr>
            <p:nvPr/>
          </p:nvSpPr>
          <p:spPr bwMode="auto">
            <a:xfrm>
              <a:off x="659" y="1916"/>
              <a:ext cx="412" cy="16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723" name="Oval 20"/>
            <p:cNvSpPr>
              <a:spLocks noChangeArrowheads="1"/>
            </p:cNvSpPr>
            <p:nvPr/>
          </p:nvSpPr>
          <p:spPr bwMode="auto">
            <a:xfrm>
              <a:off x="1180" y="1951"/>
              <a:ext cx="62" cy="7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724" name="Oval 21"/>
            <p:cNvSpPr>
              <a:spLocks noChangeArrowheads="1"/>
            </p:cNvSpPr>
            <p:nvPr/>
          </p:nvSpPr>
          <p:spPr bwMode="auto">
            <a:xfrm>
              <a:off x="2356" y="2162"/>
              <a:ext cx="62" cy="7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725" name="Text Box 22"/>
            <p:cNvSpPr txBox="1">
              <a:spLocks noChangeArrowheads="1"/>
            </p:cNvSpPr>
            <p:nvPr/>
          </p:nvSpPr>
          <p:spPr bwMode="auto">
            <a:xfrm>
              <a:off x="1633" y="768"/>
              <a:ext cx="454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i="1">
                  <a:ea typeface="楷体_GB2312" pitchFamily="49" charset="-122"/>
                </a:rPr>
                <a:t>R</a:t>
              </a:r>
              <a:r>
                <a:rPr lang="en-US" altLang="zh-CN" sz="3200" b="1" baseline="-25000">
                  <a:ea typeface="楷体_GB2312" pitchFamily="49" charset="-122"/>
                </a:rPr>
                <a:t>4</a:t>
              </a:r>
              <a:endParaRPr lang="en-US" altLang="zh-CN" sz="3200" b="1">
                <a:ea typeface="楷体_GB2312" pitchFamily="49" charset="-122"/>
              </a:endParaRPr>
            </a:p>
          </p:txBody>
        </p:sp>
        <p:sp>
          <p:nvSpPr>
            <p:cNvPr id="26726" name="Text Box 23"/>
            <p:cNvSpPr txBox="1">
              <a:spLocks noChangeArrowheads="1"/>
            </p:cNvSpPr>
            <p:nvPr/>
          </p:nvSpPr>
          <p:spPr bwMode="auto">
            <a:xfrm>
              <a:off x="602" y="2047"/>
              <a:ext cx="454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i="1">
                  <a:ea typeface="楷体_GB2312" pitchFamily="49" charset="-122"/>
                </a:rPr>
                <a:t>R</a:t>
              </a:r>
              <a:r>
                <a:rPr lang="en-US" altLang="zh-CN" sz="3200" b="1" baseline="-25000">
                  <a:ea typeface="楷体_GB2312" pitchFamily="49" charset="-122"/>
                </a:rPr>
                <a:t>1</a:t>
              </a:r>
              <a:endParaRPr lang="en-US" altLang="zh-CN" sz="3200" b="1">
                <a:ea typeface="楷体_GB2312" pitchFamily="49" charset="-122"/>
              </a:endParaRPr>
            </a:p>
          </p:txBody>
        </p:sp>
        <p:sp>
          <p:nvSpPr>
            <p:cNvPr id="26727" name="Rectangle 24"/>
            <p:cNvSpPr>
              <a:spLocks noChangeArrowheads="1"/>
            </p:cNvSpPr>
            <p:nvPr/>
          </p:nvSpPr>
          <p:spPr bwMode="auto">
            <a:xfrm>
              <a:off x="664" y="2466"/>
              <a:ext cx="413" cy="16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728" name="Text Box 25"/>
            <p:cNvSpPr txBox="1">
              <a:spLocks noChangeArrowheads="1"/>
            </p:cNvSpPr>
            <p:nvPr/>
          </p:nvSpPr>
          <p:spPr bwMode="auto">
            <a:xfrm>
              <a:off x="602" y="2614"/>
              <a:ext cx="454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i="1">
                  <a:ea typeface="楷体_GB2312" pitchFamily="49" charset="-122"/>
                </a:rPr>
                <a:t>R</a:t>
              </a:r>
              <a:r>
                <a:rPr lang="en-US" altLang="zh-CN" sz="3200" b="1" baseline="-25000">
                  <a:ea typeface="楷体_GB2312" pitchFamily="49" charset="-122"/>
                </a:rPr>
                <a:t>2</a:t>
              </a:r>
              <a:endParaRPr lang="en-US" altLang="zh-CN" sz="3200" b="1">
                <a:ea typeface="楷体_GB2312" pitchFamily="49" charset="-122"/>
              </a:endParaRPr>
            </a:p>
          </p:txBody>
        </p:sp>
        <p:sp>
          <p:nvSpPr>
            <p:cNvPr id="26729" name="Text Box 26"/>
            <p:cNvSpPr txBox="1">
              <a:spLocks noChangeArrowheads="1"/>
            </p:cNvSpPr>
            <p:nvPr/>
          </p:nvSpPr>
          <p:spPr bwMode="auto">
            <a:xfrm>
              <a:off x="106" y="2291"/>
              <a:ext cx="712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 i="1">
                  <a:ea typeface="楷体_GB2312" pitchFamily="49" charset="-122"/>
                </a:rPr>
                <a:t>u</a:t>
              </a:r>
              <a:r>
                <a:rPr lang="en-US" altLang="zh-CN" sz="3200" b="1" baseline="-25000">
                  <a:ea typeface="楷体_GB2312" pitchFamily="49" charset="-122"/>
                </a:rPr>
                <a:t>i2</a:t>
              </a:r>
              <a:endParaRPr lang="en-US" altLang="zh-CN" sz="3200" b="1">
                <a:ea typeface="楷体_GB2312" pitchFamily="49" charset="-122"/>
              </a:endParaRPr>
            </a:p>
          </p:txBody>
        </p:sp>
        <p:sp>
          <p:nvSpPr>
            <p:cNvPr id="26730" name="Text Box 27"/>
            <p:cNvSpPr txBox="1">
              <a:spLocks noChangeArrowheads="1"/>
            </p:cNvSpPr>
            <p:nvPr/>
          </p:nvSpPr>
          <p:spPr bwMode="auto">
            <a:xfrm>
              <a:off x="2449" y="1820"/>
              <a:ext cx="444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 i="1">
                  <a:ea typeface="楷体_GB2312" pitchFamily="49" charset="-122"/>
                </a:rPr>
                <a:t>u</a:t>
              </a:r>
              <a:r>
                <a:rPr lang="en-US" altLang="zh-CN" sz="3200" b="1" baseline="-25000">
                  <a:ea typeface="楷体_GB2312" pitchFamily="49" charset="-122"/>
                </a:rPr>
                <a:t>o</a:t>
              </a:r>
              <a:endParaRPr lang="en-US" altLang="zh-CN" sz="3200" b="1">
                <a:ea typeface="楷体_GB2312" pitchFamily="49" charset="-122"/>
              </a:endParaRPr>
            </a:p>
          </p:txBody>
        </p:sp>
        <p:sp>
          <p:nvSpPr>
            <p:cNvPr id="26731" name="Oval 28"/>
            <p:cNvSpPr>
              <a:spLocks noChangeArrowheads="1"/>
            </p:cNvSpPr>
            <p:nvPr/>
          </p:nvSpPr>
          <p:spPr bwMode="auto">
            <a:xfrm>
              <a:off x="478" y="2501"/>
              <a:ext cx="62" cy="71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732" name="Oval 29"/>
            <p:cNvSpPr>
              <a:spLocks noChangeArrowheads="1"/>
            </p:cNvSpPr>
            <p:nvPr/>
          </p:nvSpPr>
          <p:spPr bwMode="auto">
            <a:xfrm>
              <a:off x="468" y="1963"/>
              <a:ext cx="61" cy="7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733" name="Line 30"/>
            <p:cNvSpPr>
              <a:spLocks noChangeShapeType="1"/>
            </p:cNvSpPr>
            <p:nvPr/>
          </p:nvSpPr>
          <p:spPr bwMode="auto">
            <a:xfrm>
              <a:off x="1221" y="2537"/>
              <a:ext cx="0" cy="115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734" name="Oval 31"/>
            <p:cNvSpPr>
              <a:spLocks noChangeArrowheads="1"/>
            </p:cNvSpPr>
            <p:nvPr/>
          </p:nvSpPr>
          <p:spPr bwMode="auto">
            <a:xfrm>
              <a:off x="1190" y="2501"/>
              <a:ext cx="62" cy="71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735" name="Rectangle 32"/>
            <p:cNvSpPr>
              <a:spLocks noChangeArrowheads="1"/>
            </p:cNvSpPr>
            <p:nvPr/>
          </p:nvSpPr>
          <p:spPr bwMode="auto">
            <a:xfrm rot="5400000">
              <a:off x="986" y="3027"/>
              <a:ext cx="469" cy="14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736" name="Line 33"/>
            <p:cNvSpPr>
              <a:spLocks noChangeShapeType="1"/>
            </p:cNvSpPr>
            <p:nvPr/>
          </p:nvSpPr>
          <p:spPr bwMode="auto">
            <a:xfrm>
              <a:off x="1107" y="3684"/>
              <a:ext cx="2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737" name="Text Box 34"/>
            <p:cNvSpPr txBox="1">
              <a:spLocks noChangeArrowheads="1"/>
            </p:cNvSpPr>
            <p:nvPr/>
          </p:nvSpPr>
          <p:spPr bwMode="auto">
            <a:xfrm>
              <a:off x="1314" y="2911"/>
              <a:ext cx="454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i="1">
                  <a:ea typeface="楷体_GB2312" pitchFamily="49" charset="-122"/>
                </a:rPr>
                <a:t>R</a:t>
              </a:r>
              <a:r>
                <a:rPr lang="en-US" altLang="zh-CN" sz="3200" b="1" baseline="-25000">
                  <a:ea typeface="楷体_GB2312" pitchFamily="49" charset="-122"/>
                </a:rPr>
                <a:t>3</a:t>
              </a:r>
              <a:endParaRPr lang="en-US" altLang="zh-CN" sz="3200" b="1">
                <a:ea typeface="楷体_GB2312" pitchFamily="49" charset="-122"/>
              </a:endParaRPr>
            </a:p>
          </p:txBody>
        </p:sp>
        <p:sp>
          <p:nvSpPr>
            <p:cNvPr id="26738" name="Text Box 35"/>
            <p:cNvSpPr txBox="1">
              <a:spLocks noChangeArrowheads="1"/>
            </p:cNvSpPr>
            <p:nvPr/>
          </p:nvSpPr>
          <p:spPr bwMode="auto">
            <a:xfrm>
              <a:off x="96" y="1747"/>
              <a:ext cx="712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 i="1">
                  <a:ea typeface="楷体_GB2312" pitchFamily="49" charset="-122"/>
                </a:rPr>
                <a:t>u</a:t>
              </a:r>
              <a:r>
                <a:rPr lang="en-US" altLang="zh-CN" sz="3200" b="1" baseline="-25000">
                  <a:ea typeface="楷体_GB2312" pitchFamily="49" charset="-122"/>
                </a:rPr>
                <a:t>i1</a:t>
              </a:r>
              <a:endParaRPr lang="en-US" altLang="zh-CN" sz="3200" b="1">
                <a:ea typeface="楷体_GB2312" pitchFamily="49" charset="-122"/>
              </a:endParaRPr>
            </a:p>
          </p:txBody>
        </p:sp>
        <p:sp>
          <p:nvSpPr>
            <p:cNvPr id="26739" name="Freeform 36"/>
            <p:cNvSpPr>
              <a:spLocks/>
            </p:cNvSpPr>
            <p:nvPr/>
          </p:nvSpPr>
          <p:spPr bwMode="auto">
            <a:xfrm>
              <a:off x="922" y="1764"/>
              <a:ext cx="409" cy="415"/>
            </a:xfrm>
            <a:custGeom>
              <a:avLst/>
              <a:gdLst>
                <a:gd name="T0" fmla="*/ 0 w 476"/>
                <a:gd name="T1" fmla="*/ 290 h 426"/>
                <a:gd name="T2" fmla="*/ 27 w 476"/>
                <a:gd name="T3" fmla="*/ 290 h 426"/>
                <a:gd name="T4" fmla="*/ 58 w 476"/>
                <a:gd name="T5" fmla="*/ 282 h 426"/>
                <a:gd name="T6" fmla="*/ 65 w 476"/>
                <a:gd name="T7" fmla="*/ 162 h 426"/>
                <a:gd name="T8" fmla="*/ 65 w 476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76"/>
                <a:gd name="T16" fmla="*/ 0 h 426"/>
                <a:gd name="T17" fmla="*/ 476 w 476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76" h="426">
                  <a:moveTo>
                    <a:pt x="0" y="408"/>
                  </a:moveTo>
                  <a:cubicBezTo>
                    <a:pt x="32" y="408"/>
                    <a:pt x="122" y="410"/>
                    <a:pt x="192" y="408"/>
                  </a:cubicBezTo>
                  <a:cubicBezTo>
                    <a:pt x="262" y="406"/>
                    <a:pt x="374" y="426"/>
                    <a:pt x="420" y="396"/>
                  </a:cubicBezTo>
                  <a:cubicBezTo>
                    <a:pt x="466" y="366"/>
                    <a:pt x="460" y="294"/>
                    <a:pt x="468" y="228"/>
                  </a:cubicBezTo>
                  <a:cubicBezTo>
                    <a:pt x="476" y="162"/>
                    <a:pt x="468" y="38"/>
                    <a:pt x="468" y="0"/>
                  </a:cubicBezTo>
                </a:path>
              </a:pathLst>
            </a:custGeom>
            <a:noFill/>
            <a:ln w="38100">
              <a:solidFill>
                <a:srgbClr val="000080"/>
              </a:solidFill>
              <a:round/>
              <a:headEnd/>
              <a:tailEnd type="triangle" w="med" len="med"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740" name="Freeform 37"/>
            <p:cNvSpPr>
              <a:spLocks/>
            </p:cNvSpPr>
            <p:nvPr/>
          </p:nvSpPr>
          <p:spPr bwMode="auto">
            <a:xfrm>
              <a:off x="932" y="2322"/>
              <a:ext cx="425" cy="414"/>
            </a:xfrm>
            <a:custGeom>
              <a:avLst/>
              <a:gdLst>
                <a:gd name="T0" fmla="*/ 0 w 494"/>
                <a:gd name="T1" fmla="*/ 16 h 424"/>
                <a:gd name="T2" fmla="*/ 33 w 494"/>
                <a:gd name="T3" fmla="*/ 16 h 424"/>
                <a:gd name="T4" fmla="*/ 58 w 494"/>
                <a:gd name="T5" fmla="*/ 16 h 424"/>
                <a:gd name="T6" fmla="*/ 68 w 494"/>
                <a:gd name="T7" fmla="*/ 84 h 424"/>
                <a:gd name="T8" fmla="*/ 69 w 494"/>
                <a:gd name="T9" fmla="*/ 311 h 4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4"/>
                <a:gd name="T16" fmla="*/ 0 h 424"/>
                <a:gd name="T17" fmla="*/ 494 w 494"/>
                <a:gd name="T18" fmla="*/ 424 h 4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4" h="424">
                  <a:moveTo>
                    <a:pt x="0" y="16"/>
                  </a:moveTo>
                  <a:cubicBezTo>
                    <a:pt x="38" y="16"/>
                    <a:pt x="160" y="16"/>
                    <a:pt x="228" y="16"/>
                  </a:cubicBezTo>
                  <a:cubicBezTo>
                    <a:pt x="296" y="16"/>
                    <a:pt x="366" y="0"/>
                    <a:pt x="408" y="16"/>
                  </a:cubicBezTo>
                  <a:cubicBezTo>
                    <a:pt x="450" y="32"/>
                    <a:pt x="466" y="44"/>
                    <a:pt x="480" y="112"/>
                  </a:cubicBezTo>
                  <a:cubicBezTo>
                    <a:pt x="494" y="180"/>
                    <a:pt x="490" y="359"/>
                    <a:pt x="492" y="424"/>
                  </a:cubicBezTo>
                </a:path>
              </a:pathLst>
            </a:custGeom>
            <a:noFill/>
            <a:ln w="38100">
              <a:solidFill>
                <a:srgbClr val="000080"/>
              </a:solidFill>
              <a:round/>
              <a:headEnd/>
              <a:tailEnd type="triangle" w="med" len="med"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08591" name="Rectangle 47"/>
          <p:cNvSpPr>
            <a:spLocks noChangeArrowheads="1"/>
          </p:cNvSpPr>
          <p:nvPr/>
        </p:nvSpPr>
        <p:spPr bwMode="auto">
          <a:xfrm>
            <a:off x="5003800" y="549275"/>
            <a:ext cx="21066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200" b="1">
                <a:solidFill>
                  <a:schemeClr val="accent2"/>
                </a:solidFill>
                <a:ea typeface="楷体_GB2312" pitchFamily="49" charset="-122"/>
              </a:rPr>
              <a:t>叠加原理</a:t>
            </a:r>
          </a:p>
        </p:txBody>
      </p:sp>
      <p:sp>
        <p:nvSpPr>
          <p:cNvPr id="26630" name="Text Box 53"/>
          <p:cNvSpPr txBox="1">
            <a:spLocks noChangeArrowheads="1"/>
          </p:cNvSpPr>
          <p:nvPr/>
        </p:nvSpPr>
        <p:spPr bwMode="auto">
          <a:xfrm>
            <a:off x="468313" y="441325"/>
            <a:ext cx="26987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ea typeface="楷体_GB2312" pitchFamily="49" charset="-122"/>
              </a:rPr>
              <a:t>减法运算</a:t>
            </a:r>
          </a:p>
        </p:txBody>
      </p:sp>
      <p:sp>
        <p:nvSpPr>
          <p:cNvPr id="26631" name="Rectangle 56"/>
          <p:cNvSpPr>
            <a:spLocks noChangeArrowheads="1"/>
          </p:cNvSpPr>
          <p:nvPr/>
        </p:nvSpPr>
        <p:spPr bwMode="auto">
          <a:xfrm>
            <a:off x="0" y="31003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08599" name="Object 55"/>
          <p:cNvGraphicFramePr>
            <a:graphicFrameLocks noChangeAspect="1"/>
          </p:cNvGraphicFramePr>
          <p:nvPr/>
        </p:nvGraphicFramePr>
        <p:xfrm>
          <a:off x="5106988" y="2097088"/>
          <a:ext cx="1701800" cy="838200"/>
        </p:xfrm>
        <a:graphic>
          <a:graphicData uri="http://schemas.openxmlformats.org/presentationml/2006/ole">
            <p:oleObj spid="_x0000_s26630" name="Equation" r:id="rId4" imgW="2400300" imgH="1181100" progId="Equation.DSMT4">
              <p:embed/>
            </p:oleObj>
          </a:graphicData>
        </a:graphic>
      </p:graphicFrame>
      <p:sp>
        <p:nvSpPr>
          <p:cNvPr id="26632" name="Rectangle 58"/>
          <p:cNvSpPr>
            <a:spLocks noChangeArrowheads="1"/>
          </p:cNvSpPr>
          <p:nvPr/>
        </p:nvSpPr>
        <p:spPr bwMode="auto">
          <a:xfrm>
            <a:off x="0" y="30908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08601" name="Object 57"/>
          <p:cNvGraphicFramePr>
            <a:graphicFrameLocks noChangeAspect="1"/>
          </p:cNvGraphicFramePr>
          <p:nvPr/>
        </p:nvGraphicFramePr>
        <p:xfrm>
          <a:off x="4710113" y="4143375"/>
          <a:ext cx="3235325" cy="847725"/>
        </p:xfrm>
        <a:graphic>
          <a:graphicData uri="http://schemas.openxmlformats.org/presentationml/2006/ole">
            <p:oleObj spid="_x0000_s26631" name="Equation" r:id="rId5" imgW="4559300" imgH="1193800" progId="Equation.DSMT4">
              <p:embed/>
            </p:oleObj>
          </a:graphicData>
        </a:graphic>
      </p:graphicFrame>
      <p:sp>
        <p:nvSpPr>
          <p:cNvPr id="26633" name="Rectangle 60"/>
          <p:cNvSpPr>
            <a:spLocks noChangeArrowheads="1"/>
          </p:cNvSpPr>
          <p:nvPr/>
        </p:nvSpPr>
        <p:spPr bwMode="auto">
          <a:xfrm>
            <a:off x="0" y="30908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6634" name="Rectangle 68"/>
          <p:cNvSpPr>
            <a:spLocks noChangeArrowheads="1"/>
          </p:cNvSpPr>
          <p:nvPr/>
        </p:nvSpPr>
        <p:spPr bwMode="auto">
          <a:xfrm>
            <a:off x="0" y="3105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3" name="Group 76"/>
          <p:cNvGrpSpPr>
            <a:grpSpLocks/>
          </p:cNvGrpSpPr>
          <p:nvPr/>
        </p:nvGrpSpPr>
        <p:grpSpPr bwMode="auto">
          <a:xfrm>
            <a:off x="0" y="1357313"/>
            <a:ext cx="4872038" cy="4648200"/>
            <a:chOff x="0" y="414"/>
            <a:chExt cx="3069" cy="2928"/>
          </a:xfrm>
        </p:grpSpPr>
        <p:sp>
          <p:nvSpPr>
            <p:cNvPr id="26673" name="Rectangle 77"/>
            <p:cNvSpPr>
              <a:spLocks noChangeArrowheads="1"/>
            </p:cNvSpPr>
            <p:nvPr/>
          </p:nvSpPr>
          <p:spPr bwMode="auto">
            <a:xfrm>
              <a:off x="1614" y="1281"/>
              <a:ext cx="743" cy="1171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74" name="Line 78"/>
            <p:cNvSpPr>
              <a:spLocks noChangeShapeType="1"/>
            </p:cNvSpPr>
            <p:nvPr/>
          </p:nvSpPr>
          <p:spPr bwMode="auto">
            <a:xfrm>
              <a:off x="2356" y="1855"/>
              <a:ext cx="3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75" name="Line 79"/>
            <p:cNvSpPr>
              <a:spLocks noChangeShapeType="1"/>
            </p:cNvSpPr>
            <p:nvPr/>
          </p:nvSpPr>
          <p:spPr bwMode="auto">
            <a:xfrm>
              <a:off x="725" y="2183"/>
              <a:ext cx="888" cy="1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76" name="Line 80"/>
            <p:cNvSpPr>
              <a:spLocks noChangeShapeType="1"/>
            </p:cNvSpPr>
            <p:nvPr/>
          </p:nvSpPr>
          <p:spPr bwMode="auto">
            <a:xfrm>
              <a:off x="1252" y="1644"/>
              <a:ext cx="37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77" name="Text Box 81"/>
            <p:cNvSpPr txBox="1">
              <a:spLocks noChangeArrowheads="1"/>
            </p:cNvSpPr>
            <p:nvPr/>
          </p:nvSpPr>
          <p:spPr bwMode="auto">
            <a:xfrm>
              <a:off x="1645" y="1304"/>
              <a:ext cx="216" cy="40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600" b="1">
                  <a:ea typeface="楷体_GB2312" pitchFamily="49" charset="-122"/>
                </a:rPr>
                <a:t>_</a:t>
              </a:r>
            </a:p>
          </p:txBody>
        </p:sp>
        <p:sp>
          <p:nvSpPr>
            <p:cNvPr id="26678" name="Text Box 82"/>
            <p:cNvSpPr txBox="1">
              <a:spLocks noChangeArrowheads="1"/>
            </p:cNvSpPr>
            <p:nvPr/>
          </p:nvSpPr>
          <p:spPr bwMode="auto">
            <a:xfrm>
              <a:off x="1627" y="1948"/>
              <a:ext cx="216" cy="40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600" b="1">
                  <a:ea typeface="楷体_GB2312" pitchFamily="49" charset="-122"/>
                </a:rPr>
                <a:t>+</a:t>
              </a:r>
            </a:p>
          </p:txBody>
        </p:sp>
        <p:sp>
          <p:nvSpPr>
            <p:cNvPr id="26679" name="Text Box 83"/>
            <p:cNvSpPr txBox="1">
              <a:spLocks noChangeArrowheads="1"/>
            </p:cNvSpPr>
            <p:nvPr/>
          </p:nvSpPr>
          <p:spPr bwMode="auto">
            <a:xfrm rot="5400000">
              <a:off x="1683" y="1334"/>
              <a:ext cx="340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>
                  <a:ea typeface="楷体_GB2312" pitchFamily="49" charset="-122"/>
                  <a:sym typeface="Symbol" pitchFamily="18" charset="2"/>
                </a:rPr>
                <a:t></a:t>
              </a:r>
              <a:endParaRPr lang="en-US" altLang="zh-CN" sz="3200" b="1">
                <a:ea typeface="楷体_GB2312" pitchFamily="49" charset="-122"/>
              </a:endParaRPr>
            </a:p>
          </p:txBody>
        </p:sp>
        <p:sp>
          <p:nvSpPr>
            <p:cNvPr id="26680" name="Text Box 84"/>
            <p:cNvSpPr txBox="1">
              <a:spLocks noChangeArrowheads="1"/>
            </p:cNvSpPr>
            <p:nvPr/>
          </p:nvSpPr>
          <p:spPr bwMode="auto">
            <a:xfrm>
              <a:off x="2089" y="1655"/>
              <a:ext cx="216" cy="40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600" b="1">
                  <a:ea typeface="楷体_GB2312" pitchFamily="49" charset="-122"/>
                </a:rPr>
                <a:t>+</a:t>
              </a:r>
            </a:p>
          </p:txBody>
        </p:sp>
        <p:sp>
          <p:nvSpPr>
            <p:cNvPr id="26681" name="Oval 85"/>
            <p:cNvSpPr>
              <a:spLocks noChangeArrowheads="1"/>
            </p:cNvSpPr>
            <p:nvPr/>
          </p:nvSpPr>
          <p:spPr bwMode="auto">
            <a:xfrm>
              <a:off x="2728" y="1808"/>
              <a:ext cx="62" cy="7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82" name="Text Box 86"/>
            <p:cNvSpPr txBox="1">
              <a:spLocks noChangeArrowheads="1"/>
            </p:cNvSpPr>
            <p:nvPr/>
          </p:nvSpPr>
          <p:spPr bwMode="auto">
            <a:xfrm>
              <a:off x="1985" y="1269"/>
              <a:ext cx="609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>
                  <a:ea typeface="楷体_GB2312" pitchFamily="49" charset="-122"/>
                  <a:sym typeface="Symbol" pitchFamily="18" charset="2"/>
                </a:rPr>
                <a:t></a:t>
              </a:r>
              <a:endParaRPr lang="en-US" altLang="zh-CN" sz="3200" b="1">
                <a:ea typeface="楷体_GB2312" pitchFamily="49" charset="-122"/>
              </a:endParaRPr>
            </a:p>
          </p:txBody>
        </p:sp>
        <p:sp>
          <p:nvSpPr>
            <p:cNvPr id="26683" name="Line 87"/>
            <p:cNvSpPr>
              <a:spLocks noChangeShapeType="1"/>
            </p:cNvSpPr>
            <p:nvPr/>
          </p:nvSpPr>
          <p:spPr bwMode="auto">
            <a:xfrm>
              <a:off x="1376" y="929"/>
              <a:ext cx="119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84" name="Line 88"/>
            <p:cNvSpPr>
              <a:spLocks noChangeShapeType="1"/>
            </p:cNvSpPr>
            <p:nvPr/>
          </p:nvSpPr>
          <p:spPr bwMode="auto">
            <a:xfrm flipH="1">
              <a:off x="2563" y="929"/>
              <a:ext cx="0" cy="93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85" name="Rectangle 89"/>
            <p:cNvSpPr>
              <a:spLocks noChangeArrowheads="1"/>
            </p:cNvSpPr>
            <p:nvPr/>
          </p:nvSpPr>
          <p:spPr bwMode="auto">
            <a:xfrm>
              <a:off x="1789" y="836"/>
              <a:ext cx="413" cy="16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86" name="Line 90"/>
            <p:cNvSpPr>
              <a:spLocks noChangeShapeType="1"/>
            </p:cNvSpPr>
            <p:nvPr/>
          </p:nvSpPr>
          <p:spPr bwMode="auto">
            <a:xfrm>
              <a:off x="1387" y="929"/>
              <a:ext cx="0" cy="72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87" name="Line 91"/>
            <p:cNvSpPr>
              <a:spLocks noChangeShapeType="1"/>
            </p:cNvSpPr>
            <p:nvPr/>
          </p:nvSpPr>
          <p:spPr bwMode="auto">
            <a:xfrm>
              <a:off x="721" y="1644"/>
              <a:ext cx="64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88" name="Rectangle 92"/>
            <p:cNvSpPr>
              <a:spLocks noChangeArrowheads="1"/>
            </p:cNvSpPr>
            <p:nvPr/>
          </p:nvSpPr>
          <p:spPr bwMode="auto">
            <a:xfrm>
              <a:off x="835" y="1562"/>
              <a:ext cx="412" cy="16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89" name="Oval 93"/>
            <p:cNvSpPr>
              <a:spLocks noChangeArrowheads="1"/>
            </p:cNvSpPr>
            <p:nvPr/>
          </p:nvSpPr>
          <p:spPr bwMode="auto">
            <a:xfrm>
              <a:off x="1356" y="1597"/>
              <a:ext cx="62" cy="7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90" name="Oval 94"/>
            <p:cNvSpPr>
              <a:spLocks noChangeArrowheads="1"/>
            </p:cNvSpPr>
            <p:nvPr/>
          </p:nvSpPr>
          <p:spPr bwMode="auto">
            <a:xfrm>
              <a:off x="2532" y="1808"/>
              <a:ext cx="62" cy="7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91" name="Text Box 95"/>
            <p:cNvSpPr txBox="1">
              <a:spLocks noChangeArrowheads="1"/>
            </p:cNvSpPr>
            <p:nvPr/>
          </p:nvSpPr>
          <p:spPr bwMode="auto">
            <a:xfrm>
              <a:off x="1809" y="414"/>
              <a:ext cx="454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i="1">
                  <a:ea typeface="楷体_GB2312" pitchFamily="49" charset="-122"/>
                </a:rPr>
                <a:t>R</a:t>
              </a:r>
              <a:r>
                <a:rPr lang="en-US" altLang="zh-CN" sz="3200" b="1" baseline="-25000">
                  <a:ea typeface="楷体_GB2312" pitchFamily="49" charset="-122"/>
                </a:rPr>
                <a:t>4</a:t>
              </a:r>
              <a:endParaRPr lang="en-US" altLang="zh-CN" sz="3200" b="1">
                <a:ea typeface="楷体_GB2312" pitchFamily="49" charset="-122"/>
              </a:endParaRPr>
            </a:p>
          </p:txBody>
        </p:sp>
        <p:sp>
          <p:nvSpPr>
            <p:cNvPr id="26692" name="Text Box 96"/>
            <p:cNvSpPr txBox="1">
              <a:spLocks noChangeArrowheads="1"/>
            </p:cNvSpPr>
            <p:nvPr/>
          </p:nvSpPr>
          <p:spPr bwMode="auto">
            <a:xfrm>
              <a:off x="778" y="1693"/>
              <a:ext cx="454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i="1">
                  <a:ea typeface="楷体_GB2312" pitchFamily="49" charset="-122"/>
                </a:rPr>
                <a:t>R</a:t>
              </a:r>
              <a:r>
                <a:rPr lang="en-US" altLang="zh-CN" sz="3200" b="1" baseline="-25000">
                  <a:ea typeface="楷体_GB2312" pitchFamily="49" charset="-122"/>
                </a:rPr>
                <a:t>1</a:t>
              </a:r>
              <a:endParaRPr lang="en-US" altLang="zh-CN" sz="3200" b="1">
                <a:ea typeface="楷体_GB2312" pitchFamily="49" charset="-122"/>
              </a:endParaRPr>
            </a:p>
          </p:txBody>
        </p:sp>
        <p:sp>
          <p:nvSpPr>
            <p:cNvPr id="26693" name="Rectangle 97"/>
            <p:cNvSpPr>
              <a:spLocks noChangeArrowheads="1"/>
            </p:cNvSpPr>
            <p:nvPr/>
          </p:nvSpPr>
          <p:spPr bwMode="auto">
            <a:xfrm>
              <a:off x="840" y="2112"/>
              <a:ext cx="413" cy="16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94" name="Text Box 98"/>
            <p:cNvSpPr txBox="1">
              <a:spLocks noChangeArrowheads="1"/>
            </p:cNvSpPr>
            <p:nvPr/>
          </p:nvSpPr>
          <p:spPr bwMode="auto">
            <a:xfrm>
              <a:off x="778" y="2260"/>
              <a:ext cx="454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i="1">
                  <a:ea typeface="楷体_GB2312" pitchFamily="49" charset="-122"/>
                </a:rPr>
                <a:t>R</a:t>
              </a:r>
              <a:r>
                <a:rPr lang="en-US" altLang="zh-CN" sz="3200" b="1" baseline="-25000">
                  <a:ea typeface="楷体_GB2312" pitchFamily="49" charset="-122"/>
                </a:rPr>
                <a:t>2</a:t>
              </a:r>
              <a:endParaRPr lang="en-US" altLang="zh-CN" sz="3200" b="1">
                <a:ea typeface="楷体_GB2312" pitchFamily="49" charset="-122"/>
              </a:endParaRPr>
            </a:p>
          </p:txBody>
        </p:sp>
        <p:sp>
          <p:nvSpPr>
            <p:cNvPr id="26695" name="Text Box 99"/>
            <p:cNvSpPr txBox="1">
              <a:spLocks noChangeArrowheads="1"/>
            </p:cNvSpPr>
            <p:nvPr/>
          </p:nvSpPr>
          <p:spPr bwMode="auto">
            <a:xfrm>
              <a:off x="2625" y="1466"/>
              <a:ext cx="444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 i="1">
                  <a:ea typeface="楷体_GB2312" pitchFamily="49" charset="-122"/>
                </a:rPr>
                <a:t>u</a:t>
              </a:r>
              <a:r>
                <a:rPr lang="en-US" altLang="zh-CN" sz="3200" b="1" baseline="-25000">
                  <a:ea typeface="楷体_GB2312" pitchFamily="49" charset="-122"/>
                </a:rPr>
                <a:t>o</a:t>
              </a:r>
              <a:endParaRPr lang="en-US" altLang="zh-CN" sz="3200" b="1">
                <a:ea typeface="楷体_GB2312" pitchFamily="49" charset="-122"/>
              </a:endParaRPr>
            </a:p>
          </p:txBody>
        </p:sp>
        <p:sp>
          <p:nvSpPr>
            <p:cNvPr id="26696" name="Oval 100"/>
            <p:cNvSpPr>
              <a:spLocks noChangeArrowheads="1"/>
            </p:cNvSpPr>
            <p:nvPr/>
          </p:nvSpPr>
          <p:spPr bwMode="auto">
            <a:xfrm>
              <a:off x="654" y="2147"/>
              <a:ext cx="62" cy="71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97" name="Oval 101"/>
            <p:cNvSpPr>
              <a:spLocks noChangeArrowheads="1"/>
            </p:cNvSpPr>
            <p:nvPr/>
          </p:nvSpPr>
          <p:spPr bwMode="auto">
            <a:xfrm>
              <a:off x="644" y="1609"/>
              <a:ext cx="61" cy="7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98" name="Line 102"/>
            <p:cNvSpPr>
              <a:spLocks noChangeShapeType="1"/>
            </p:cNvSpPr>
            <p:nvPr/>
          </p:nvSpPr>
          <p:spPr bwMode="auto">
            <a:xfrm>
              <a:off x="1406" y="2183"/>
              <a:ext cx="0" cy="115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99" name="Oval 103"/>
            <p:cNvSpPr>
              <a:spLocks noChangeArrowheads="1"/>
            </p:cNvSpPr>
            <p:nvPr/>
          </p:nvSpPr>
          <p:spPr bwMode="auto">
            <a:xfrm>
              <a:off x="1366" y="2147"/>
              <a:ext cx="62" cy="71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700" name="Rectangle 104"/>
            <p:cNvSpPr>
              <a:spLocks noChangeArrowheads="1"/>
            </p:cNvSpPr>
            <p:nvPr/>
          </p:nvSpPr>
          <p:spPr bwMode="auto">
            <a:xfrm rot="5400000">
              <a:off x="1162" y="2673"/>
              <a:ext cx="469" cy="14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701" name="Line 105"/>
            <p:cNvSpPr>
              <a:spLocks noChangeShapeType="1"/>
            </p:cNvSpPr>
            <p:nvPr/>
          </p:nvSpPr>
          <p:spPr bwMode="auto">
            <a:xfrm>
              <a:off x="1283" y="3330"/>
              <a:ext cx="2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702" name="Text Box 106"/>
            <p:cNvSpPr txBox="1">
              <a:spLocks noChangeArrowheads="1"/>
            </p:cNvSpPr>
            <p:nvPr/>
          </p:nvSpPr>
          <p:spPr bwMode="auto">
            <a:xfrm>
              <a:off x="1490" y="2557"/>
              <a:ext cx="454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i="1">
                  <a:ea typeface="楷体_GB2312" pitchFamily="49" charset="-122"/>
                </a:rPr>
                <a:t>R</a:t>
              </a:r>
              <a:r>
                <a:rPr lang="en-US" altLang="zh-CN" sz="3200" b="1" baseline="-25000">
                  <a:ea typeface="楷体_GB2312" pitchFamily="49" charset="-122"/>
                </a:rPr>
                <a:t>3</a:t>
              </a:r>
              <a:endParaRPr lang="en-US" altLang="zh-CN" sz="3200" b="1">
                <a:ea typeface="楷体_GB2312" pitchFamily="49" charset="-122"/>
              </a:endParaRPr>
            </a:p>
          </p:txBody>
        </p:sp>
        <p:sp>
          <p:nvSpPr>
            <p:cNvPr id="26703" name="Text Box 107"/>
            <p:cNvSpPr txBox="1">
              <a:spLocks noChangeArrowheads="1"/>
            </p:cNvSpPr>
            <p:nvPr/>
          </p:nvSpPr>
          <p:spPr bwMode="auto">
            <a:xfrm>
              <a:off x="272" y="1393"/>
              <a:ext cx="712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 i="1">
                  <a:ea typeface="楷体_GB2312" pitchFamily="49" charset="-122"/>
                </a:rPr>
                <a:t>u</a:t>
              </a:r>
              <a:r>
                <a:rPr lang="en-US" altLang="zh-CN" sz="3200" b="1" baseline="-25000">
                  <a:ea typeface="楷体_GB2312" pitchFamily="49" charset="-122"/>
                </a:rPr>
                <a:t>i1</a:t>
              </a:r>
              <a:endParaRPr lang="en-US" altLang="zh-CN" sz="3200" b="1">
                <a:ea typeface="楷体_GB2312" pitchFamily="49" charset="-122"/>
              </a:endParaRPr>
            </a:p>
          </p:txBody>
        </p:sp>
        <p:sp>
          <p:nvSpPr>
            <p:cNvPr id="26704" name="Line 108"/>
            <p:cNvSpPr>
              <a:spLocks noChangeShapeType="1"/>
            </p:cNvSpPr>
            <p:nvPr/>
          </p:nvSpPr>
          <p:spPr bwMode="auto">
            <a:xfrm>
              <a:off x="589" y="3339"/>
              <a:ext cx="2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705" name="Line 109"/>
            <p:cNvSpPr>
              <a:spLocks noChangeShapeType="1"/>
            </p:cNvSpPr>
            <p:nvPr/>
          </p:nvSpPr>
          <p:spPr bwMode="auto">
            <a:xfrm>
              <a:off x="680" y="2160"/>
              <a:ext cx="0" cy="115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706" name="Text Box 110"/>
            <p:cNvSpPr txBox="1">
              <a:spLocks noChangeArrowheads="1"/>
            </p:cNvSpPr>
            <p:nvPr/>
          </p:nvSpPr>
          <p:spPr bwMode="auto">
            <a:xfrm>
              <a:off x="0" y="2047"/>
              <a:ext cx="712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 i="1">
                  <a:ea typeface="楷体_GB2312" pitchFamily="49" charset="-122"/>
                </a:rPr>
                <a:t>u</a:t>
              </a:r>
              <a:r>
                <a:rPr lang="en-US" altLang="zh-CN" sz="3200" b="1" baseline="-25000">
                  <a:ea typeface="楷体_GB2312" pitchFamily="49" charset="-122"/>
                </a:rPr>
                <a:t>i2</a:t>
              </a:r>
              <a:r>
                <a:rPr lang="en-US" altLang="zh-CN" sz="3200" b="1">
                  <a:ea typeface="楷体_GB2312" pitchFamily="49" charset="-122"/>
                </a:rPr>
                <a:t>=0</a:t>
              </a:r>
            </a:p>
          </p:txBody>
        </p:sp>
      </p:grpSp>
      <p:grpSp>
        <p:nvGrpSpPr>
          <p:cNvPr id="4" name="Group 112"/>
          <p:cNvGrpSpPr>
            <a:grpSpLocks/>
          </p:cNvGrpSpPr>
          <p:nvPr/>
        </p:nvGrpSpPr>
        <p:grpSpPr bwMode="auto">
          <a:xfrm>
            <a:off x="0" y="1071563"/>
            <a:ext cx="4872038" cy="4648200"/>
            <a:chOff x="0" y="300"/>
            <a:chExt cx="3069" cy="2928"/>
          </a:xfrm>
        </p:grpSpPr>
        <p:sp>
          <p:nvSpPr>
            <p:cNvPr id="26639" name="Rectangle 113"/>
            <p:cNvSpPr>
              <a:spLocks noChangeArrowheads="1"/>
            </p:cNvSpPr>
            <p:nvPr/>
          </p:nvSpPr>
          <p:spPr bwMode="auto">
            <a:xfrm>
              <a:off x="1614" y="1167"/>
              <a:ext cx="743" cy="1171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40" name="Line 114"/>
            <p:cNvSpPr>
              <a:spLocks noChangeShapeType="1"/>
            </p:cNvSpPr>
            <p:nvPr/>
          </p:nvSpPr>
          <p:spPr bwMode="auto">
            <a:xfrm>
              <a:off x="2356" y="1741"/>
              <a:ext cx="3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41" name="Line 115"/>
            <p:cNvSpPr>
              <a:spLocks noChangeShapeType="1"/>
            </p:cNvSpPr>
            <p:nvPr/>
          </p:nvSpPr>
          <p:spPr bwMode="auto">
            <a:xfrm>
              <a:off x="725" y="2069"/>
              <a:ext cx="888" cy="1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42" name="Line 116"/>
            <p:cNvSpPr>
              <a:spLocks noChangeShapeType="1"/>
            </p:cNvSpPr>
            <p:nvPr/>
          </p:nvSpPr>
          <p:spPr bwMode="auto">
            <a:xfrm>
              <a:off x="1252" y="1530"/>
              <a:ext cx="37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43" name="Text Box 117"/>
            <p:cNvSpPr txBox="1">
              <a:spLocks noChangeArrowheads="1"/>
            </p:cNvSpPr>
            <p:nvPr/>
          </p:nvSpPr>
          <p:spPr bwMode="auto">
            <a:xfrm>
              <a:off x="1645" y="1190"/>
              <a:ext cx="216" cy="40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600" b="1">
                  <a:ea typeface="楷体_GB2312" pitchFamily="49" charset="-122"/>
                </a:rPr>
                <a:t>_</a:t>
              </a:r>
            </a:p>
          </p:txBody>
        </p:sp>
        <p:sp>
          <p:nvSpPr>
            <p:cNvPr id="26644" name="Text Box 118"/>
            <p:cNvSpPr txBox="1">
              <a:spLocks noChangeArrowheads="1"/>
            </p:cNvSpPr>
            <p:nvPr/>
          </p:nvSpPr>
          <p:spPr bwMode="auto">
            <a:xfrm>
              <a:off x="1627" y="1834"/>
              <a:ext cx="216" cy="40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600" b="1">
                  <a:ea typeface="楷体_GB2312" pitchFamily="49" charset="-122"/>
                </a:rPr>
                <a:t>+</a:t>
              </a:r>
            </a:p>
          </p:txBody>
        </p:sp>
        <p:sp>
          <p:nvSpPr>
            <p:cNvPr id="26645" name="Text Box 119"/>
            <p:cNvSpPr txBox="1">
              <a:spLocks noChangeArrowheads="1"/>
            </p:cNvSpPr>
            <p:nvPr/>
          </p:nvSpPr>
          <p:spPr bwMode="auto">
            <a:xfrm rot="5400000">
              <a:off x="1683" y="1220"/>
              <a:ext cx="340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>
                  <a:ea typeface="楷体_GB2312" pitchFamily="49" charset="-122"/>
                  <a:sym typeface="Symbol" pitchFamily="18" charset="2"/>
                </a:rPr>
                <a:t></a:t>
              </a:r>
              <a:endParaRPr lang="en-US" altLang="zh-CN" sz="3200" b="1">
                <a:ea typeface="楷体_GB2312" pitchFamily="49" charset="-122"/>
              </a:endParaRPr>
            </a:p>
          </p:txBody>
        </p:sp>
        <p:sp>
          <p:nvSpPr>
            <p:cNvPr id="26646" name="Text Box 120"/>
            <p:cNvSpPr txBox="1">
              <a:spLocks noChangeArrowheads="1"/>
            </p:cNvSpPr>
            <p:nvPr/>
          </p:nvSpPr>
          <p:spPr bwMode="auto">
            <a:xfrm>
              <a:off x="2089" y="1541"/>
              <a:ext cx="216" cy="40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600" b="1">
                  <a:ea typeface="楷体_GB2312" pitchFamily="49" charset="-122"/>
                </a:rPr>
                <a:t>+</a:t>
              </a:r>
            </a:p>
          </p:txBody>
        </p:sp>
        <p:sp>
          <p:nvSpPr>
            <p:cNvPr id="26647" name="Oval 121"/>
            <p:cNvSpPr>
              <a:spLocks noChangeArrowheads="1"/>
            </p:cNvSpPr>
            <p:nvPr/>
          </p:nvSpPr>
          <p:spPr bwMode="auto">
            <a:xfrm>
              <a:off x="2728" y="1694"/>
              <a:ext cx="62" cy="7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48" name="Text Box 122"/>
            <p:cNvSpPr txBox="1">
              <a:spLocks noChangeArrowheads="1"/>
            </p:cNvSpPr>
            <p:nvPr/>
          </p:nvSpPr>
          <p:spPr bwMode="auto">
            <a:xfrm>
              <a:off x="1985" y="1155"/>
              <a:ext cx="609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>
                  <a:ea typeface="楷体_GB2312" pitchFamily="49" charset="-122"/>
                  <a:sym typeface="Symbol" pitchFamily="18" charset="2"/>
                </a:rPr>
                <a:t></a:t>
              </a:r>
              <a:endParaRPr lang="en-US" altLang="zh-CN" sz="3200" b="1">
                <a:ea typeface="楷体_GB2312" pitchFamily="49" charset="-122"/>
              </a:endParaRPr>
            </a:p>
          </p:txBody>
        </p:sp>
        <p:sp>
          <p:nvSpPr>
            <p:cNvPr id="26649" name="Line 123"/>
            <p:cNvSpPr>
              <a:spLocks noChangeShapeType="1"/>
            </p:cNvSpPr>
            <p:nvPr/>
          </p:nvSpPr>
          <p:spPr bwMode="auto">
            <a:xfrm>
              <a:off x="1376" y="815"/>
              <a:ext cx="119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50" name="Line 124"/>
            <p:cNvSpPr>
              <a:spLocks noChangeShapeType="1"/>
            </p:cNvSpPr>
            <p:nvPr/>
          </p:nvSpPr>
          <p:spPr bwMode="auto">
            <a:xfrm flipH="1">
              <a:off x="2563" y="815"/>
              <a:ext cx="0" cy="93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51" name="Rectangle 125"/>
            <p:cNvSpPr>
              <a:spLocks noChangeArrowheads="1"/>
            </p:cNvSpPr>
            <p:nvPr/>
          </p:nvSpPr>
          <p:spPr bwMode="auto">
            <a:xfrm>
              <a:off x="1789" y="722"/>
              <a:ext cx="413" cy="16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52" name="Line 126"/>
            <p:cNvSpPr>
              <a:spLocks noChangeShapeType="1"/>
            </p:cNvSpPr>
            <p:nvPr/>
          </p:nvSpPr>
          <p:spPr bwMode="auto">
            <a:xfrm>
              <a:off x="1387" y="815"/>
              <a:ext cx="0" cy="72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53" name="Line 127"/>
            <p:cNvSpPr>
              <a:spLocks noChangeShapeType="1"/>
            </p:cNvSpPr>
            <p:nvPr/>
          </p:nvSpPr>
          <p:spPr bwMode="auto">
            <a:xfrm>
              <a:off x="721" y="1530"/>
              <a:ext cx="64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54" name="Rectangle 128"/>
            <p:cNvSpPr>
              <a:spLocks noChangeArrowheads="1"/>
            </p:cNvSpPr>
            <p:nvPr/>
          </p:nvSpPr>
          <p:spPr bwMode="auto">
            <a:xfrm>
              <a:off x="835" y="1448"/>
              <a:ext cx="412" cy="16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55" name="Oval 129"/>
            <p:cNvSpPr>
              <a:spLocks noChangeArrowheads="1"/>
            </p:cNvSpPr>
            <p:nvPr/>
          </p:nvSpPr>
          <p:spPr bwMode="auto">
            <a:xfrm>
              <a:off x="1356" y="1483"/>
              <a:ext cx="62" cy="7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56" name="Oval 130"/>
            <p:cNvSpPr>
              <a:spLocks noChangeArrowheads="1"/>
            </p:cNvSpPr>
            <p:nvPr/>
          </p:nvSpPr>
          <p:spPr bwMode="auto">
            <a:xfrm>
              <a:off x="2532" y="1694"/>
              <a:ext cx="62" cy="7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57" name="Text Box 131"/>
            <p:cNvSpPr txBox="1">
              <a:spLocks noChangeArrowheads="1"/>
            </p:cNvSpPr>
            <p:nvPr/>
          </p:nvSpPr>
          <p:spPr bwMode="auto">
            <a:xfrm>
              <a:off x="1809" y="300"/>
              <a:ext cx="454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i="1">
                  <a:ea typeface="楷体_GB2312" pitchFamily="49" charset="-122"/>
                </a:rPr>
                <a:t>R</a:t>
              </a:r>
              <a:r>
                <a:rPr lang="en-US" altLang="zh-CN" sz="3200" b="1" baseline="-25000">
                  <a:ea typeface="楷体_GB2312" pitchFamily="49" charset="-122"/>
                </a:rPr>
                <a:t>4</a:t>
              </a:r>
              <a:endParaRPr lang="en-US" altLang="zh-CN" sz="3200" b="1">
                <a:ea typeface="楷体_GB2312" pitchFamily="49" charset="-122"/>
              </a:endParaRPr>
            </a:p>
          </p:txBody>
        </p:sp>
        <p:sp>
          <p:nvSpPr>
            <p:cNvPr id="26658" name="Text Box 132"/>
            <p:cNvSpPr txBox="1">
              <a:spLocks noChangeArrowheads="1"/>
            </p:cNvSpPr>
            <p:nvPr/>
          </p:nvSpPr>
          <p:spPr bwMode="auto">
            <a:xfrm>
              <a:off x="778" y="1579"/>
              <a:ext cx="454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i="1">
                  <a:ea typeface="楷体_GB2312" pitchFamily="49" charset="-122"/>
                </a:rPr>
                <a:t>R</a:t>
              </a:r>
              <a:r>
                <a:rPr lang="en-US" altLang="zh-CN" sz="3200" b="1" baseline="-25000">
                  <a:ea typeface="楷体_GB2312" pitchFamily="49" charset="-122"/>
                </a:rPr>
                <a:t>1</a:t>
              </a:r>
              <a:endParaRPr lang="en-US" altLang="zh-CN" sz="3200" b="1">
                <a:ea typeface="楷体_GB2312" pitchFamily="49" charset="-122"/>
              </a:endParaRPr>
            </a:p>
          </p:txBody>
        </p:sp>
        <p:sp>
          <p:nvSpPr>
            <p:cNvPr id="26659" name="Rectangle 133"/>
            <p:cNvSpPr>
              <a:spLocks noChangeArrowheads="1"/>
            </p:cNvSpPr>
            <p:nvPr/>
          </p:nvSpPr>
          <p:spPr bwMode="auto">
            <a:xfrm>
              <a:off x="840" y="1998"/>
              <a:ext cx="413" cy="16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60" name="Text Box 134"/>
            <p:cNvSpPr txBox="1">
              <a:spLocks noChangeArrowheads="1"/>
            </p:cNvSpPr>
            <p:nvPr/>
          </p:nvSpPr>
          <p:spPr bwMode="auto">
            <a:xfrm>
              <a:off x="778" y="2146"/>
              <a:ext cx="454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i="1">
                  <a:ea typeface="楷体_GB2312" pitchFamily="49" charset="-122"/>
                </a:rPr>
                <a:t>R</a:t>
              </a:r>
              <a:r>
                <a:rPr lang="en-US" altLang="zh-CN" sz="3200" b="1" baseline="-25000">
                  <a:ea typeface="楷体_GB2312" pitchFamily="49" charset="-122"/>
                </a:rPr>
                <a:t>2</a:t>
              </a:r>
              <a:endParaRPr lang="en-US" altLang="zh-CN" sz="3200" b="1">
                <a:ea typeface="楷体_GB2312" pitchFamily="49" charset="-122"/>
              </a:endParaRPr>
            </a:p>
          </p:txBody>
        </p:sp>
        <p:sp>
          <p:nvSpPr>
            <p:cNvPr id="26661" name="Text Box 135"/>
            <p:cNvSpPr txBox="1">
              <a:spLocks noChangeArrowheads="1"/>
            </p:cNvSpPr>
            <p:nvPr/>
          </p:nvSpPr>
          <p:spPr bwMode="auto">
            <a:xfrm>
              <a:off x="2625" y="1352"/>
              <a:ext cx="444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 i="1">
                  <a:ea typeface="楷体_GB2312" pitchFamily="49" charset="-122"/>
                </a:rPr>
                <a:t>u</a:t>
              </a:r>
              <a:r>
                <a:rPr lang="en-US" altLang="zh-CN" sz="3200" b="1" baseline="-25000">
                  <a:ea typeface="楷体_GB2312" pitchFamily="49" charset="-122"/>
                </a:rPr>
                <a:t>o</a:t>
              </a:r>
              <a:endParaRPr lang="en-US" altLang="zh-CN" sz="3200" b="1">
                <a:ea typeface="楷体_GB2312" pitchFamily="49" charset="-122"/>
              </a:endParaRPr>
            </a:p>
          </p:txBody>
        </p:sp>
        <p:sp>
          <p:nvSpPr>
            <p:cNvPr id="26662" name="Oval 136"/>
            <p:cNvSpPr>
              <a:spLocks noChangeArrowheads="1"/>
            </p:cNvSpPr>
            <p:nvPr/>
          </p:nvSpPr>
          <p:spPr bwMode="auto">
            <a:xfrm>
              <a:off x="654" y="2033"/>
              <a:ext cx="62" cy="71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63" name="Oval 137"/>
            <p:cNvSpPr>
              <a:spLocks noChangeArrowheads="1"/>
            </p:cNvSpPr>
            <p:nvPr/>
          </p:nvSpPr>
          <p:spPr bwMode="auto">
            <a:xfrm>
              <a:off x="644" y="1495"/>
              <a:ext cx="61" cy="7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64" name="Line 138"/>
            <p:cNvSpPr>
              <a:spLocks noChangeShapeType="1"/>
            </p:cNvSpPr>
            <p:nvPr/>
          </p:nvSpPr>
          <p:spPr bwMode="auto">
            <a:xfrm>
              <a:off x="1406" y="2069"/>
              <a:ext cx="0" cy="115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65" name="Oval 139"/>
            <p:cNvSpPr>
              <a:spLocks noChangeArrowheads="1"/>
            </p:cNvSpPr>
            <p:nvPr/>
          </p:nvSpPr>
          <p:spPr bwMode="auto">
            <a:xfrm>
              <a:off x="1366" y="2033"/>
              <a:ext cx="62" cy="71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66" name="Rectangle 140"/>
            <p:cNvSpPr>
              <a:spLocks noChangeArrowheads="1"/>
            </p:cNvSpPr>
            <p:nvPr/>
          </p:nvSpPr>
          <p:spPr bwMode="auto">
            <a:xfrm rot="5400000">
              <a:off x="1162" y="2559"/>
              <a:ext cx="469" cy="14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67" name="Line 141"/>
            <p:cNvSpPr>
              <a:spLocks noChangeShapeType="1"/>
            </p:cNvSpPr>
            <p:nvPr/>
          </p:nvSpPr>
          <p:spPr bwMode="auto">
            <a:xfrm>
              <a:off x="1283" y="3216"/>
              <a:ext cx="2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68" name="Text Box 142"/>
            <p:cNvSpPr txBox="1">
              <a:spLocks noChangeArrowheads="1"/>
            </p:cNvSpPr>
            <p:nvPr/>
          </p:nvSpPr>
          <p:spPr bwMode="auto">
            <a:xfrm>
              <a:off x="1490" y="2443"/>
              <a:ext cx="454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i="1">
                  <a:ea typeface="楷体_GB2312" pitchFamily="49" charset="-122"/>
                </a:rPr>
                <a:t>R</a:t>
              </a:r>
              <a:r>
                <a:rPr lang="en-US" altLang="zh-CN" sz="3200" b="1" baseline="-25000">
                  <a:ea typeface="楷体_GB2312" pitchFamily="49" charset="-122"/>
                </a:rPr>
                <a:t>3</a:t>
              </a:r>
              <a:endParaRPr lang="en-US" altLang="zh-CN" sz="3200" b="1">
                <a:ea typeface="楷体_GB2312" pitchFamily="49" charset="-122"/>
              </a:endParaRPr>
            </a:p>
          </p:txBody>
        </p:sp>
        <p:sp>
          <p:nvSpPr>
            <p:cNvPr id="26669" name="Text Box 143"/>
            <p:cNvSpPr txBox="1">
              <a:spLocks noChangeArrowheads="1"/>
            </p:cNvSpPr>
            <p:nvPr/>
          </p:nvSpPr>
          <p:spPr bwMode="auto">
            <a:xfrm>
              <a:off x="0" y="1298"/>
              <a:ext cx="712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 i="1">
                  <a:ea typeface="楷体_GB2312" pitchFamily="49" charset="-122"/>
                </a:rPr>
                <a:t>u</a:t>
              </a:r>
              <a:r>
                <a:rPr lang="en-US" altLang="zh-CN" sz="3200" b="1" baseline="-25000">
                  <a:ea typeface="楷体_GB2312" pitchFamily="49" charset="-122"/>
                </a:rPr>
                <a:t>i1=0</a:t>
              </a:r>
              <a:endParaRPr lang="en-US" altLang="zh-CN" sz="3200" b="1">
                <a:ea typeface="楷体_GB2312" pitchFamily="49" charset="-122"/>
              </a:endParaRPr>
            </a:p>
          </p:txBody>
        </p:sp>
        <p:sp>
          <p:nvSpPr>
            <p:cNvPr id="26670" name="Line 144"/>
            <p:cNvSpPr>
              <a:spLocks noChangeShapeType="1"/>
            </p:cNvSpPr>
            <p:nvPr/>
          </p:nvSpPr>
          <p:spPr bwMode="auto">
            <a:xfrm>
              <a:off x="567" y="1774"/>
              <a:ext cx="2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71" name="Line 145"/>
            <p:cNvSpPr>
              <a:spLocks noChangeShapeType="1"/>
            </p:cNvSpPr>
            <p:nvPr/>
          </p:nvSpPr>
          <p:spPr bwMode="auto">
            <a:xfrm flipH="1">
              <a:off x="680" y="1548"/>
              <a:ext cx="0" cy="2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72" name="Text Box 146"/>
            <p:cNvSpPr txBox="1">
              <a:spLocks noChangeArrowheads="1"/>
            </p:cNvSpPr>
            <p:nvPr/>
          </p:nvSpPr>
          <p:spPr bwMode="auto">
            <a:xfrm>
              <a:off x="226" y="1911"/>
              <a:ext cx="712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 i="1">
                  <a:ea typeface="楷体_GB2312" pitchFamily="49" charset="-122"/>
                </a:rPr>
                <a:t>u</a:t>
              </a:r>
              <a:r>
                <a:rPr lang="en-US" altLang="zh-CN" sz="3200" b="1" baseline="-25000">
                  <a:ea typeface="楷体_GB2312" pitchFamily="49" charset="-122"/>
                </a:rPr>
                <a:t>i2</a:t>
              </a:r>
              <a:endParaRPr lang="en-US" altLang="zh-CN" sz="3200" b="1">
                <a:ea typeface="楷体_GB2312" pitchFamily="49" charset="-122"/>
              </a:endParaRPr>
            </a:p>
          </p:txBody>
        </p:sp>
      </p:grpSp>
      <p:sp>
        <p:nvSpPr>
          <p:cNvPr id="108691" name="Text Box 147"/>
          <p:cNvSpPr txBox="1">
            <a:spLocks noChangeArrowheads="1"/>
          </p:cNvSpPr>
          <p:nvPr/>
        </p:nvSpPr>
        <p:spPr bwMode="auto">
          <a:xfrm>
            <a:off x="4967288" y="1304925"/>
            <a:ext cx="2520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i="1"/>
              <a:t>u</a:t>
            </a:r>
            <a:r>
              <a:rPr lang="en-US" altLang="zh-CN" b="1" baseline="-25000"/>
              <a:t>i1</a:t>
            </a:r>
            <a:r>
              <a:rPr lang="zh-CN" altLang="en-US" b="1"/>
              <a:t>单独作用</a:t>
            </a:r>
          </a:p>
        </p:txBody>
      </p:sp>
      <p:sp>
        <p:nvSpPr>
          <p:cNvPr id="108692" name="Text Box 148"/>
          <p:cNvSpPr txBox="1">
            <a:spLocks noChangeArrowheads="1"/>
          </p:cNvSpPr>
          <p:nvPr/>
        </p:nvSpPr>
        <p:spPr bwMode="auto">
          <a:xfrm>
            <a:off x="5003800" y="3249613"/>
            <a:ext cx="2520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i="1"/>
              <a:t>u</a:t>
            </a:r>
            <a:r>
              <a:rPr lang="en-US" altLang="zh-CN" b="1" baseline="-25000"/>
              <a:t>i2</a:t>
            </a:r>
            <a:r>
              <a:rPr lang="zh-CN" altLang="en-US" b="1"/>
              <a:t>单独作用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8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8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08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108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08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91" grpId="0"/>
      <p:bldP spid="108691" grpId="0"/>
      <p:bldP spid="10869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57" name="Group 71"/>
          <p:cNvGrpSpPr>
            <a:grpSpLocks/>
          </p:cNvGrpSpPr>
          <p:nvPr/>
        </p:nvGrpSpPr>
        <p:grpSpPr bwMode="auto">
          <a:xfrm>
            <a:off x="215900" y="404813"/>
            <a:ext cx="4513263" cy="4648200"/>
            <a:chOff x="136" y="255"/>
            <a:chExt cx="2843" cy="2928"/>
          </a:xfrm>
        </p:grpSpPr>
        <p:sp>
          <p:nvSpPr>
            <p:cNvPr id="27666" name="Rectangle 5"/>
            <p:cNvSpPr>
              <a:spLocks noChangeArrowheads="1"/>
            </p:cNvSpPr>
            <p:nvPr/>
          </p:nvSpPr>
          <p:spPr bwMode="auto">
            <a:xfrm>
              <a:off x="1524" y="1122"/>
              <a:ext cx="743" cy="1171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7667" name="Line 6"/>
            <p:cNvSpPr>
              <a:spLocks noChangeShapeType="1"/>
            </p:cNvSpPr>
            <p:nvPr/>
          </p:nvSpPr>
          <p:spPr bwMode="auto">
            <a:xfrm>
              <a:off x="2266" y="1696"/>
              <a:ext cx="3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7668" name="Line 7"/>
            <p:cNvSpPr>
              <a:spLocks noChangeShapeType="1"/>
            </p:cNvSpPr>
            <p:nvPr/>
          </p:nvSpPr>
          <p:spPr bwMode="auto">
            <a:xfrm>
              <a:off x="635" y="2024"/>
              <a:ext cx="888" cy="1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7669" name="Line 8"/>
            <p:cNvSpPr>
              <a:spLocks noChangeShapeType="1"/>
            </p:cNvSpPr>
            <p:nvPr/>
          </p:nvSpPr>
          <p:spPr bwMode="auto">
            <a:xfrm>
              <a:off x="1162" y="1485"/>
              <a:ext cx="37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7670" name="Text Box 9"/>
            <p:cNvSpPr txBox="1">
              <a:spLocks noChangeArrowheads="1"/>
            </p:cNvSpPr>
            <p:nvPr/>
          </p:nvSpPr>
          <p:spPr bwMode="auto">
            <a:xfrm>
              <a:off x="1555" y="1145"/>
              <a:ext cx="216" cy="40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600" b="1">
                  <a:ea typeface="楷体_GB2312" pitchFamily="49" charset="-122"/>
                </a:rPr>
                <a:t>_</a:t>
              </a:r>
            </a:p>
          </p:txBody>
        </p:sp>
        <p:sp>
          <p:nvSpPr>
            <p:cNvPr id="27671" name="Text Box 10"/>
            <p:cNvSpPr txBox="1">
              <a:spLocks noChangeArrowheads="1"/>
            </p:cNvSpPr>
            <p:nvPr/>
          </p:nvSpPr>
          <p:spPr bwMode="auto">
            <a:xfrm>
              <a:off x="1537" y="1789"/>
              <a:ext cx="216" cy="40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600" b="1">
                  <a:ea typeface="楷体_GB2312" pitchFamily="49" charset="-122"/>
                </a:rPr>
                <a:t>+</a:t>
              </a:r>
            </a:p>
          </p:txBody>
        </p:sp>
        <p:sp>
          <p:nvSpPr>
            <p:cNvPr id="27672" name="Text Box 11"/>
            <p:cNvSpPr txBox="1">
              <a:spLocks noChangeArrowheads="1"/>
            </p:cNvSpPr>
            <p:nvPr/>
          </p:nvSpPr>
          <p:spPr bwMode="auto">
            <a:xfrm rot="5400000">
              <a:off x="1593" y="1175"/>
              <a:ext cx="340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>
                  <a:ea typeface="楷体_GB2312" pitchFamily="49" charset="-122"/>
                  <a:sym typeface="Symbol" pitchFamily="18" charset="2"/>
                </a:rPr>
                <a:t></a:t>
              </a:r>
              <a:endParaRPr lang="en-US" altLang="zh-CN" sz="3200" b="1">
                <a:ea typeface="楷体_GB2312" pitchFamily="49" charset="-122"/>
              </a:endParaRPr>
            </a:p>
          </p:txBody>
        </p:sp>
        <p:sp>
          <p:nvSpPr>
            <p:cNvPr id="27673" name="Text Box 12"/>
            <p:cNvSpPr txBox="1">
              <a:spLocks noChangeArrowheads="1"/>
            </p:cNvSpPr>
            <p:nvPr/>
          </p:nvSpPr>
          <p:spPr bwMode="auto">
            <a:xfrm>
              <a:off x="1999" y="1496"/>
              <a:ext cx="216" cy="40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600" b="1">
                  <a:ea typeface="楷体_GB2312" pitchFamily="49" charset="-122"/>
                </a:rPr>
                <a:t>+</a:t>
              </a:r>
            </a:p>
          </p:txBody>
        </p:sp>
        <p:sp>
          <p:nvSpPr>
            <p:cNvPr id="27674" name="Oval 13"/>
            <p:cNvSpPr>
              <a:spLocks noChangeArrowheads="1"/>
            </p:cNvSpPr>
            <p:nvPr/>
          </p:nvSpPr>
          <p:spPr bwMode="auto">
            <a:xfrm>
              <a:off x="2638" y="1649"/>
              <a:ext cx="62" cy="7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7675" name="Text Box 14"/>
            <p:cNvSpPr txBox="1">
              <a:spLocks noChangeArrowheads="1"/>
            </p:cNvSpPr>
            <p:nvPr/>
          </p:nvSpPr>
          <p:spPr bwMode="auto">
            <a:xfrm>
              <a:off x="1895" y="1110"/>
              <a:ext cx="609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>
                  <a:ea typeface="楷体_GB2312" pitchFamily="49" charset="-122"/>
                  <a:sym typeface="Symbol" pitchFamily="18" charset="2"/>
                </a:rPr>
                <a:t></a:t>
              </a:r>
              <a:endParaRPr lang="en-US" altLang="zh-CN" sz="3200" b="1">
                <a:ea typeface="楷体_GB2312" pitchFamily="49" charset="-122"/>
              </a:endParaRPr>
            </a:p>
          </p:txBody>
        </p:sp>
        <p:sp>
          <p:nvSpPr>
            <p:cNvPr id="27676" name="Line 15"/>
            <p:cNvSpPr>
              <a:spLocks noChangeShapeType="1"/>
            </p:cNvSpPr>
            <p:nvPr/>
          </p:nvSpPr>
          <p:spPr bwMode="auto">
            <a:xfrm>
              <a:off x="1286" y="770"/>
              <a:ext cx="119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7677" name="Line 16"/>
            <p:cNvSpPr>
              <a:spLocks noChangeShapeType="1"/>
            </p:cNvSpPr>
            <p:nvPr/>
          </p:nvSpPr>
          <p:spPr bwMode="auto">
            <a:xfrm flipH="1">
              <a:off x="2473" y="770"/>
              <a:ext cx="0" cy="93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7678" name="Rectangle 17"/>
            <p:cNvSpPr>
              <a:spLocks noChangeArrowheads="1"/>
            </p:cNvSpPr>
            <p:nvPr/>
          </p:nvSpPr>
          <p:spPr bwMode="auto">
            <a:xfrm>
              <a:off x="1699" y="677"/>
              <a:ext cx="413" cy="16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7679" name="Line 18"/>
            <p:cNvSpPr>
              <a:spLocks noChangeShapeType="1"/>
            </p:cNvSpPr>
            <p:nvPr/>
          </p:nvSpPr>
          <p:spPr bwMode="auto">
            <a:xfrm>
              <a:off x="1297" y="770"/>
              <a:ext cx="0" cy="72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7680" name="Line 19"/>
            <p:cNvSpPr>
              <a:spLocks noChangeShapeType="1"/>
            </p:cNvSpPr>
            <p:nvPr/>
          </p:nvSpPr>
          <p:spPr bwMode="auto">
            <a:xfrm>
              <a:off x="631" y="1485"/>
              <a:ext cx="64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7681" name="Rectangle 20"/>
            <p:cNvSpPr>
              <a:spLocks noChangeArrowheads="1"/>
            </p:cNvSpPr>
            <p:nvPr/>
          </p:nvSpPr>
          <p:spPr bwMode="auto">
            <a:xfrm>
              <a:off x="745" y="1403"/>
              <a:ext cx="412" cy="16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7682" name="Oval 21"/>
            <p:cNvSpPr>
              <a:spLocks noChangeArrowheads="1"/>
            </p:cNvSpPr>
            <p:nvPr/>
          </p:nvSpPr>
          <p:spPr bwMode="auto">
            <a:xfrm>
              <a:off x="1266" y="1438"/>
              <a:ext cx="62" cy="7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7683" name="Oval 22"/>
            <p:cNvSpPr>
              <a:spLocks noChangeArrowheads="1"/>
            </p:cNvSpPr>
            <p:nvPr/>
          </p:nvSpPr>
          <p:spPr bwMode="auto">
            <a:xfrm>
              <a:off x="2442" y="1649"/>
              <a:ext cx="62" cy="7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7684" name="Text Box 23"/>
            <p:cNvSpPr txBox="1">
              <a:spLocks noChangeArrowheads="1"/>
            </p:cNvSpPr>
            <p:nvPr/>
          </p:nvSpPr>
          <p:spPr bwMode="auto">
            <a:xfrm>
              <a:off x="1719" y="255"/>
              <a:ext cx="454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i="1">
                  <a:ea typeface="楷体_GB2312" pitchFamily="49" charset="-122"/>
                </a:rPr>
                <a:t>R</a:t>
              </a:r>
              <a:r>
                <a:rPr lang="en-US" altLang="zh-CN" sz="3200" b="1" baseline="-25000">
                  <a:ea typeface="楷体_GB2312" pitchFamily="49" charset="-122"/>
                </a:rPr>
                <a:t>4</a:t>
              </a:r>
              <a:endParaRPr lang="en-US" altLang="zh-CN" sz="3200" b="1">
                <a:ea typeface="楷体_GB2312" pitchFamily="49" charset="-122"/>
              </a:endParaRPr>
            </a:p>
          </p:txBody>
        </p:sp>
        <p:sp>
          <p:nvSpPr>
            <p:cNvPr id="27685" name="Text Box 24"/>
            <p:cNvSpPr txBox="1">
              <a:spLocks noChangeArrowheads="1"/>
            </p:cNvSpPr>
            <p:nvPr/>
          </p:nvSpPr>
          <p:spPr bwMode="auto">
            <a:xfrm>
              <a:off x="688" y="1534"/>
              <a:ext cx="454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i="1">
                  <a:ea typeface="楷体_GB2312" pitchFamily="49" charset="-122"/>
                </a:rPr>
                <a:t>R</a:t>
              </a:r>
              <a:r>
                <a:rPr lang="en-US" altLang="zh-CN" sz="3200" b="1" baseline="-25000">
                  <a:ea typeface="楷体_GB2312" pitchFamily="49" charset="-122"/>
                </a:rPr>
                <a:t>1</a:t>
              </a:r>
              <a:endParaRPr lang="en-US" altLang="zh-CN" sz="3200" b="1">
                <a:ea typeface="楷体_GB2312" pitchFamily="49" charset="-122"/>
              </a:endParaRPr>
            </a:p>
          </p:txBody>
        </p:sp>
        <p:sp>
          <p:nvSpPr>
            <p:cNvPr id="27686" name="Rectangle 25"/>
            <p:cNvSpPr>
              <a:spLocks noChangeArrowheads="1"/>
            </p:cNvSpPr>
            <p:nvPr/>
          </p:nvSpPr>
          <p:spPr bwMode="auto">
            <a:xfrm>
              <a:off x="750" y="1953"/>
              <a:ext cx="413" cy="16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7687" name="Text Box 26"/>
            <p:cNvSpPr txBox="1">
              <a:spLocks noChangeArrowheads="1"/>
            </p:cNvSpPr>
            <p:nvPr/>
          </p:nvSpPr>
          <p:spPr bwMode="auto">
            <a:xfrm>
              <a:off x="688" y="2101"/>
              <a:ext cx="454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i="1">
                  <a:ea typeface="楷体_GB2312" pitchFamily="49" charset="-122"/>
                </a:rPr>
                <a:t>R</a:t>
              </a:r>
              <a:r>
                <a:rPr lang="en-US" altLang="zh-CN" sz="3200" b="1" baseline="-25000">
                  <a:ea typeface="楷体_GB2312" pitchFamily="49" charset="-122"/>
                </a:rPr>
                <a:t>2</a:t>
              </a:r>
              <a:endParaRPr lang="en-US" altLang="zh-CN" sz="3200" b="1">
                <a:ea typeface="楷体_GB2312" pitchFamily="49" charset="-122"/>
              </a:endParaRPr>
            </a:p>
          </p:txBody>
        </p:sp>
        <p:sp>
          <p:nvSpPr>
            <p:cNvPr id="27688" name="Text Box 28"/>
            <p:cNvSpPr txBox="1">
              <a:spLocks noChangeArrowheads="1"/>
            </p:cNvSpPr>
            <p:nvPr/>
          </p:nvSpPr>
          <p:spPr bwMode="auto">
            <a:xfrm>
              <a:off x="2535" y="1307"/>
              <a:ext cx="444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 i="1">
                  <a:ea typeface="楷体_GB2312" pitchFamily="49" charset="-122"/>
                </a:rPr>
                <a:t>u</a:t>
              </a:r>
              <a:r>
                <a:rPr lang="en-US" altLang="zh-CN" sz="3200" b="1" baseline="-25000">
                  <a:ea typeface="楷体_GB2312" pitchFamily="49" charset="-122"/>
                </a:rPr>
                <a:t>o</a:t>
              </a:r>
              <a:endParaRPr lang="en-US" altLang="zh-CN" sz="3200" b="1">
                <a:ea typeface="楷体_GB2312" pitchFamily="49" charset="-122"/>
              </a:endParaRPr>
            </a:p>
          </p:txBody>
        </p:sp>
        <p:sp>
          <p:nvSpPr>
            <p:cNvPr id="27689" name="Oval 29"/>
            <p:cNvSpPr>
              <a:spLocks noChangeArrowheads="1"/>
            </p:cNvSpPr>
            <p:nvPr/>
          </p:nvSpPr>
          <p:spPr bwMode="auto">
            <a:xfrm>
              <a:off x="564" y="1988"/>
              <a:ext cx="62" cy="71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7690" name="Oval 30"/>
            <p:cNvSpPr>
              <a:spLocks noChangeArrowheads="1"/>
            </p:cNvSpPr>
            <p:nvPr/>
          </p:nvSpPr>
          <p:spPr bwMode="auto">
            <a:xfrm>
              <a:off x="554" y="1450"/>
              <a:ext cx="61" cy="7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7691" name="Line 31"/>
            <p:cNvSpPr>
              <a:spLocks noChangeShapeType="1"/>
            </p:cNvSpPr>
            <p:nvPr/>
          </p:nvSpPr>
          <p:spPr bwMode="auto">
            <a:xfrm>
              <a:off x="1316" y="2024"/>
              <a:ext cx="0" cy="115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7692" name="Oval 32"/>
            <p:cNvSpPr>
              <a:spLocks noChangeArrowheads="1"/>
            </p:cNvSpPr>
            <p:nvPr/>
          </p:nvSpPr>
          <p:spPr bwMode="auto">
            <a:xfrm>
              <a:off x="1276" y="1988"/>
              <a:ext cx="62" cy="71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7693" name="Rectangle 33"/>
            <p:cNvSpPr>
              <a:spLocks noChangeArrowheads="1"/>
            </p:cNvSpPr>
            <p:nvPr/>
          </p:nvSpPr>
          <p:spPr bwMode="auto">
            <a:xfrm rot="5400000">
              <a:off x="1072" y="2514"/>
              <a:ext cx="469" cy="14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7694" name="Line 34"/>
            <p:cNvSpPr>
              <a:spLocks noChangeShapeType="1"/>
            </p:cNvSpPr>
            <p:nvPr/>
          </p:nvSpPr>
          <p:spPr bwMode="auto">
            <a:xfrm>
              <a:off x="1193" y="3171"/>
              <a:ext cx="2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7695" name="Text Box 35"/>
            <p:cNvSpPr txBox="1">
              <a:spLocks noChangeArrowheads="1"/>
            </p:cNvSpPr>
            <p:nvPr/>
          </p:nvSpPr>
          <p:spPr bwMode="auto">
            <a:xfrm>
              <a:off x="1400" y="2398"/>
              <a:ext cx="454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i="1">
                  <a:ea typeface="楷体_GB2312" pitchFamily="49" charset="-122"/>
                </a:rPr>
                <a:t>R</a:t>
              </a:r>
              <a:r>
                <a:rPr lang="en-US" altLang="zh-CN" sz="3200" b="1" baseline="-25000">
                  <a:ea typeface="楷体_GB2312" pitchFamily="49" charset="-122"/>
                </a:rPr>
                <a:t>3</a:t>
              </a:r>
              <a:endParaRPr lang="en-US" altLang="zh-CN" sz="3200" b="1">
                <a:ea typeface="楷体_GB2312" pitchFamily="49" charset="-122"/>
              </a:endParaRPr>
            </a:p>
          </p:txBody>
        </p:sp>
        <p:sp>
          <p:nvSpPr>
            <p:cNvPr id="27696" name="Text Box 36"/>
            <p:cNvSpPr txBox="1">
              <a:spLocks noChangeArrowheads="1"/>
            </p:cNvSpPr>
            <p:nvPr/>
          </p:nvSpPr>
          <p:spPr bwMode="auto">
            <a:xfrm>
              <a:off x="136" y="1276"/>
              <a:ext cx="712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 i="1">
                  <a:ea typeface="楷体_GB2312" pitchFamily="49" charset="-122"/>
                </a:rPr>
                <a:t>u</a:t>
              </a:r>
              <a:r>
                <a:rPr lang="en-US" altLang="zh-CN" sz="3200" b="1" baseline="-25000">
                  <a:ea typeface="楷体_GB2312" pitchFamily="49" charset="-122"/>
                </a:rPr>
                <a:t>i1</a:t>
              </a:r>
              <a:endParaRPr lang="en-US" altLang="zh-CN" sz="3200" b="1">
                <a:ea typeface="楷体_GB2312" pitchFamily="49" charset="-122"/>
              </a:endParaRPr>
            </a:p>
          </p:txBody>
        </p:sp>
        <p:sp>
          <p:nvSpPr>
            <p:cNvPr id="27697" name="Text Box 41"/>
            <p:cNvSpPr txBox="1">
              <a:spLocks noChangeArrowheads="1"/>
            </p:cNvSpPr>
            <p:nvPr/>
          </p:nvSpPr>
          <p:spPr bwMode="auto">
            <a:xfrm>
              <a:off x="136" y="1866"/>
              <a:ext cx="712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 i="1">
                  <a:ea typeface="楷体_GB2312" pitchFamily="49" charset="-122"/>
                </a:rPr>
                <a:t>u</a:t>
              </a:r>
              <a:r>
                <a:rPr lang="en-US" altLang="zh-CN" sz="3200" b="1" baseline="-25000">
                  <a:ea typeface="楷体_GB2312" pitchFamily="49" charset="-122"/>
                </a:rPr>
                <a:t>i2</a:t>
              </a:r>
              <a:endParaRPr lang="en-US" altLang="zh-CN" sz="3200" b="1">
                <a:ea typeface="楷体_GB2312" pitchFamily="49" charset="-122"/>
              </a:endParaRPr>
            </a:p>
          </p:txBody>
        </p:sp>
      </p:grpSp>
      <p:graphicFrame>
        <p:nvGraphicFramePr>
          <p:cNvPr id="316462" name="Object 46"/>
          <p:cNvGraphicFramePr>
            <a:graphicFrameLocks noChangeAspect="1"/>
          </p:cNvGraphicFramePr>
          <p:nvPr/>
        </p:nvGraphicFramePr>
        <p:xfrm>
          <a:off x="4949825" y="533400"/>
          <a:ext cx="1700213" cy="838200"/>
        </p:xfrm>
        <a:graphic>
          <a:graphicData uri="http://schemas.openxmlformats.org/presentationml/2006/ole">
            <p:oleObj spid="_x0000_s27664" name="Equation" r:id="rId3" imgW="2400300" imgH="1181100" progId="Equation.DSMT4">
              <p:embed/>
            </p:oleObj>
          </a:graphicData>
        </a:graphic>
      </p:graphicFrame>
      <p:graphicFrame>
        <p:nvGraphicFramePr>
          <p:cNvPr id="316463" name="Object 47"/>
          <p:cNvGraphicFramePr>
            <a:graphicFrameLocks noChangeAspect="1"/>
          </p:cNvGraphicFramePr>
          <p:nvPr/>
        </p:nvGraphicFramePr>
        <p:xfrm>
          <a:off x="4949825" y="1592263"/>
          <a:ext cx="3233738" cy="847725"/>
        </p:xfrm>
        <a:graphic>
          <a:graphicData uri="http://schemas.openxmlformats.org/presentationml/2006/ole">
            <p:oleObj spid="_x0000_s27665" name="Equation" r:id="rId4" imgW="4559300" imgH="1193800" progId="Equation.DSMT4">
              <p:embed/>
            </p:oleObj>
          </a:graphicData>
        </a:graphic>
      </p:graphicFrame>
      <p:graphicFrame>
        <p:nvGraphicFramePr>
          <p:cNvPr id="316464" name="Object 48"/>
          <p:cNvGraphicFramePr>
            <a:graphicFrameLocks noChangeAspect="1"/>
          </p:cNvGraphicFramePr>
          <p:nvPr/>
        </p:nvGraphicFramePr>
        <p:xfrm>
          <a:off x="4525963" y="2889250"/>
          <a:ext cx="4221162" cy="847725"/>
        </p:xfrm>
        <a:graphic>
          <a:graphicData uri="http://schemas.openxmlformats.org/presentationml/2006/ole">
            <p:oleObj spid="_x0000_s27666" name="Equation" r:id="rId5" imgW="5956300" imgH="1193800" progId="Equation.DSMT4">
              <p:embed/>
            </p:oleObj>
          </a:graphicData>
        </a:graphic>
      </p:graphicFrame>
      <p:grpSp>
        <p:nvGrpSpPr>
          <p:cNvPr id="3" name="Group 49"/>
          <p:cNvGrpSpPr>
            <a:grpSpLocks/>
          </p:cNvGrpSpPr>
          <p:nvPr/>
        </p:nvGrpSpPr>
        <p:grpSpPr bwMode="auto">
          <a:xfrm>
            <a:off x="4932363" y="4041775"/>
            <a:ext cx="3206750" cy="519113"/>
            <a:chOff x="363" y="3602"/>
            <a:chExt cx="2020" cy="327"/>
          </a:xfrm>
        </p:grpSpPr>
        <p:sp>
          <p:nvSpPr>
            <p:cNvPr id="27665" name="Text Box 50"/>
            <p:cNvSpPr txBox="1">
              <a:spLocks noChangeArrowheads="1"/>
            </p:cNvSpPr>
            <p:nvPr/>
          </p:nvSpPr>
          <p:spPr bwMode="auto">
            <a:xfrm>
              <a:off x="363" y="3602"/>
              <a:ext cx="36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FF0000"/>
                  </a:solidFill>
                  <a:ea typeface="楷体_GB2312" pitchFamily="49" charset="-122"/>
                </a:rPr>
                <a:t>取</a:t>
              </a:r>
            </a:p>
          </p:txBody>
        </p:sp>
        <p:graphicFrame>
          <p:nvGraphicFramePr>
            <p:cNvPr id="27656" name="Object 51"/>
            <p:cNvGraphicFramePr>
              <a:graphicFrameLocks noChangeAspect="1"/>
            </p:cNvGraphicFramePr>
            <p:nvPr/>
          </p:nvGraphicFramePr>
          <p:xfrm>
            <a:off x="683" y="3657"/>
            <a:ext cx="1700" cy="270"/>
          </p:xfrm>
          <a:graphic>
            <a:graphicData uri="http://schemas.openxmlformats.org/presentationml/2006/ole">
              <p:oleObj spid="_x0000_s27667" name="Equation" r:id="rId6" imgW="2705100" imgH="431800" progId="Equation.DSMT4">
                <p:embed/>
              </p:oleObj>
            </a:graphicData>
          </a:graphic>
        </p:graphicFrame>
      </p:grpSp>
      <p:grpSp>
        <p:nvGrpSpPr>
          <p:cNvPr id="4" name="Group 52"/>
          <p:cNvGrpSpPr>
            <a:grpSpLocks/>
          </p:cNvGrpSpPr>
          <p:nvPr/>
        </p:nvGrpSpPr>
        <p:grpSpPr bwMode="auto">
          <a:xfrm>
            <a:off x="1363663" y="5591175"/>
            <a:ext cx="3155950" cy="519113"/>
            <a:chOff x="363" y="3602"/>
            <a:chExt cx="1988" cy="327"/>
          </a:xfrm>
        </p:grpSpPr>
        <p:sp>
          <p:nvSpPr>
            <p:cNvPr id="27664" name="Text Box 53"/>
            <p:cNvSpPr txBox="1">
              <a:spLocks noChangeArrowheads="1"/>
            </p:cNvSpPr>
            <p:nvPr/>
          </p:nvSpPr>
          <p:spPr bwMode="auto">
            <a:xfrm>
              <a:off x="363" y="3602"/>
              <a:ext cx="36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FF0000"/>
                  </a:solidFill>
                  <a:ea typeface="楷体_GB2312" pitchFamily="49" charset="-122"/>
                </a:rPr>
                <a:t>取</a:t>
              </a:r>
            </a:p>
          </p:txBody>
        </p:sp>
        <p:graphicFrame>
          <p:nvGraphicFramePr>
            <p:cNvPr id="27655" name="Object 54"/>
            <p:cNvGraphicFramePr>
              <a:graphicFrameLocks noChangeAspect="1"/>
            </p:cNvGraphicFramePr>
            <p:nvPr/>
          </p:nvGraphicFramePr>
          <p:xfrm>
            <a:off x="715" y="3657"/>
            <a:ext cx="1636" cy="270"/>
          </p:xfrm>
          <a:graphic>
            <a:graphicData uri="http://schemas.openxmlformats.org/presentationml/2006/ole">
              <p:oleObj spid="_x0000_s27668" name="Equation" r:id="rId7" imgW="2603500" imgH="431800" progId="Equation.DSMT4">
                <p:embed/>
              </p:oleObj>
            </a:graphicData>
          </a:graphic>
        </p:graphicFrame>
      </p:grpSp>
      <p:grpSp>
        <p:nvGrpSpPr>
          <p:cNvPr id="5" name="Group 55"/>
          <p:cNvGrpSpPr>
            <a:grpSpLocks/>
          </p:cNvGrpSpPr>
          <p:nvPr/>
        </p:nvGrpSpPr>
        <p:grpSpPr bwMode="auto">
          <a:xfrm>
            <a:off x="5040313" y="5589588"/>
            <a:ext cx="2379662" cy="519112"/>
            <a:chOff x="3039" y="3686"/>
            <a:chExt cx="1499" cy="327"/>
          </a:xfrm>
        </p:grpSpPr>
        <p:sp>
          <p:nvSpPr>
            <p:cNvPr id="27663" name="Text Box 56"/>
            <p:cNvSpPr txBox="1">
              <a:spLocks noChangeArrowheads="1"/>
            </p:cNvSpPr>
            <p:nvPr/>
          </p:nvSpPr>
          <p:spPr bwMode="auto">
            <a:xfrm>
              <a:off x="3039" y="3686"/>
              <a:ext cx="36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FF0000"/>
                  </a:solidFill>
                  <a:ea typeface="楷体_GB2312" pitchFamily="49" charset="-122"/>
                </a:rPr>
                <a:t>则</a:t>
              </a:r>
            </a:p>
          </p:txBody>
        </p:sp>
        <p:graphicFrame>
          <p:nvGraphicFramePr>
            <p:cNvPr id="27654" name="Object 57"/>
            <p:cNvGraphicFramePr>
              <a:graphicFrameLocks noChangeAspect="1"/>
            </p:cNvGraphicFramePr>
            <p:nvPr/>
          </p:nvGraphicFramePr>
          <p:xfrm>
            <a:off x="3416" y="3714"/>
            <a:ext cx="1122" cy="272"/>
          </p:xfrm>
          <a:graphic>
            <a:graphicData uri="http://schemas.openxmlformats.org/presentationml/2006/ole">
              <p:oleObj spid="_x0000_s27669" name="Equation" r:id="rId8" imgW="2514600" imgH="609600" progId="Equation.DSMT4">
                <p:embed/>
              </p:oleObj>
            </a:graphicData>
          </a:graphic>
        </p:graphicFrame>
      </p:grpSp>
      <p:grpSp>
        <p:nvGrpSpPr>
          <p:cNvPr id="6" name="Group 58"/>
          <p:cNvGrpSpPr>
            <a:grpSpLocks/>
          </p:cNvGrpSpPr>
          <p:nvPr/>
        </p:nvGrpSpPr>
        <p:grpSpPr bwMode="auto">
          <a:xfrm>
            <a:off x="4967288" y="4652963"/>
            <a:ext cx="2986087" cy="935037"/>
            <a:chOff x="3107" y="2673"/>
            <a:chExt cx="1881" cy="589"/>
          </a:xfrm>
        </p:grpSpPr>
        <p:sp>
          <p:nvSpPr>
            <p:cNvPr id="27662" name="Text Box 59"/>
            <p:cNvSpPr txBox="1">
              <a:spLocks noChangeArrowheads="1"/>
            </p:cNvSpPr>
            <p:nvPr/>
          </p:nvSpPr>
          <p:spPr bwMode="auto">
            <a:xfrm>
              <a:off x="3107" y="2804"/>
              <a:ext cx="36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FF0000"/>
                  </a:solidFill>
                  <a:ea typeface="楷体_GB2312" pitchFamily="49" charset="-122"/>
                </a:rPr>
                <a:t>则</a:t>
              </a:r>
            </a:p>
          </p:txBody>
        </p:sp>
        <p:graphicFrame>
          <p:nvGraphicFramePr>
            <p:cNvPr id="27653" name="Object 60"/>
            <p:cNvGraphicFramePr>
              <a:graphicFrameLocks noChangeAspect="1"/>
            </p:cNvGraphicFramePr>
            <p:nvPr/>
          </p:nvGraphicFramePr>
          <p:xfrm>
            <a:off x="3391" y="2673"/>
            <a:ext cx="1597" cy="589"/>
          </p:xfrm>
          <a:graphic>
            <a:graphicData uri="http://schemas.openxmlformats.org/presentationml/2006/ole">
              <p:oleObj spid="_x0000_s27670" name="Equation" r:id="rId9" imgW="3581400" imgH="1320800" progId="Equation.DSMT4">
                <p:embed/>
              </p:oleObj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6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16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16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4" name="标题 1"/>
          <p:cNvSpPr>
            <a:spLocks noGrp="1"/>
          </p:cNvSpPr>
          <p:nvPr>
            <p:ph type="title"/>
          </p:nvPr>
        </p:nvSpPr>
        <p:spPr>
          <a:xfrm>
            <a:off x="701675" y="71438"/>
            <a:ext cx="7888288" cy="646112"/>
          </a:xfrm>
        </p:spPr>
        <p:txBody>
          <a:bodyPr/>
          <a:lstStyle/>
          <a:p>
            <a:pPr eaLnBrk="1" hangingPunct="1"/>
            <a:r>
              <a:rPr lang="en-US" altLang="zh-CN" smtClean="0"/>
              <a:t>2.4.1  </a:t>
            </a:r>
            <a:r>
              <a:rPr lang="zh-CN" altLang="en-US" smtClean="0"/>
              <a:t>求差电路</a:t>
            </a:r>
          </a:p>
        </p:txBody>
      </p:sp>
      <p:sp>
        <p:nvSpPr>
          <p:cNvPr id="28685" name="Rectangle 4"/>
          <p:cNvSpPr>
            <a:spLocks noChangeArrowheads="1"/>
          </p:cNvSpPr>
          <p:nvPr/>
        </p:nvSpPr>
        <p:spPr bwMode="auto">
          <a:xfrm>
            <a:off x="214313" y="1428750"/>
            <a:ext cx="2857500" cy="493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zh-CN" altLang="en-US" sz="22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差模输入电阻</a:t>
            </a:r>
          </a:p>
        </p:txBody>
      </p:sp>
      <p:sp>
        <p:nvSpPr>
          <p:cNvPr id="22" name="Rectangle 6"/>
          <p:cNvSpPr>
            <a:spLocks noChangeAspect="1" noChangeArrowheads="1"/>
          </p:cNvSpPr>
          <p:nvPr/>
        </p:nvSpPr>
        <p:spPr bwMode="auto">
          <a:xfrm>
            <a:off x="1957388" y="785813"/>
            <a:ext cx="1058862" cy="5302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1pPr>
            <a:lvl2pPr marL="762000" indent="-28575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30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2pPr>
            <a:lvl3pPr marL="1181100" indent="-22860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8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4pPr>
            <a:lvl5pPr marL="2057400" indent="-228600" algn="l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5pPr>
            <a:lvl6pPr marL="25146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6pPr>
            <a:lvl7pPr marL="29718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7pPr>
            <a:lvl8pPr marL="34290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8pPr>
            <a:lvl9pPr marL="38862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9pPr>
          </a:lstStyle>
          <a:p>
            <a:pPr algn="just">
              <a:lnSpc>
                <a:spcPct val="120000"/>
              </a:lnSpc>
              <a:buClr>
                <a:srgbClr val="CC0000"/>
              </a:buClr>
              <a:buFont typeface="Wingdings" pitchFamily="2" charset="2"/>
              <a:buNone/>
              <a:defRPr/>
            </a:pPr>
            <a:r>
              <a:rPr lang="zh-CN" altLang="en-US" sz="2400" kern="0" smtClean="0">
                <a:solidFill>
                  <a:srgbClr val="000000"/>
                </a:solidFill>
              </a:rPr>
              <a:t>时</a:t>
            </a:r>
          </a:p>
        </p:txBody>
      </p:sp>
      <p:graphicFrame>
        <p:nvGraphicFramePr>
          <p:cNvPr id="28674" name="Object 7"/>
          <p:cNvGraphicFramePr>
            <a:graphicFrameLocks noChangeAspect="1"/>
          </p:cNvGraphicFramePr>
          <p:nvPr/>
        </p:nvGraphicFramePr>
        <p:xfrm>
          <a:off x="1000125" y="714375"/>
          <a:ext cx="1020763" cy="806450"/>
        </p:xfrm>
        <a:graphic>
          <a:graphicData uri="http://schemas.openxmlformats.org/presentationml/2006/ole">
            <p:oleObj spid="_x0000_s28694" name="Equation" r:id="rId5" imgW="571252" imgH="406224" progId="Equation.3">
              <p:embed/>
            </p:oleObj>
          </a:graphicData>
        </a:graphic>
      </p:graphicFrame>
      <p:sp>
        <p:nvSpPr>
          <p:cNvPr id="24" name="Rectangle 11"/>
          <p:cNvSpPr>
            <a:spLocks noChangeAspect="1" noChangeArrowheads="1"/>
          </p:cNvSpPr>
          <p:nvPr/>
        </p:nvSpPr>
        <p:spPr bwMode="auto">
          <a:xfrm>
            <a:off x="446088" y="774700"/>
            <a:ext cx="1058862" cy="5302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1pPr>
            <a:lvl2pPr marL="762000" indent="-28575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30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2pPr>
            <a:lvl3pPr marL="1181100" indent="-22860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8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4pPr>
            <a:lvl5pPr marL="2057400" indent="-228600" algn="l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5pPr>
            <a:lvl6pPr marL="25146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6pPr>
            <a:lvl7pPr marL="29718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7pPr>
            <a:lvl8pPr marL="34290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8pPr>
            <a:lvl9pPr marL="38862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9pPr>
          </a:lstStyle>
          <a:p>
            <a:pPr algn="just">
              <a:lnSpc>
                <a:spcPct val="120000"/>
              </a:lnSpc>
              <a:buClr>
                <a:srgbClr val="CC0000"/>
              </a:buClr>
              <a:buFont typeface="Wingdings" pitchFamily="2" charset="2"/>
              <a:buNone/>
              <a:defRPr/>
            </a:pPr>
            <a:r>
              <a:rPr lang="zh-CN" altLang="en-US" sz="2400" kern="0" dirty="0" smtClean="0">
                <a:solidFill>
                  <a:srgbClr val="000000"/>
                </a:solidFill>
              </a:rPr>
              <a:t>当</a:t>
            </a:r>
          </a:p>
        </p:txBody>
      </p:sp>
      <p:graphicFrame>
        <p:nvGraphicFramePr>
          <p:cNvPr id="25" name="Object 16"/>
          <p:cNvGraphicFramePr>
            <a:graphicFrameLocks noChangeAspect="1"/>
          </p:cNvGraphicFramePr>
          <p:nvPr/>
        </p:nvGraphicFramePr>
        <p:xfrm>
          <a:off x="1917700" y="1922463"/>
          <a:ext cx="1585913" cy="431800"/>
        </p:xfrm>
        <a:graphic>
          <a:graphicData uri="http://schemas.openxmlformats.org/presentationml/2006/ole">
            <p:oleObj spid="_x0000_s28695" name="公式" r:id="rId6" imgW="838200" imgH="228600" progId="Equation.3">
              <p:embed/>
            </p:oleObj>
          </a:graphicData>
        </a:graphic>
      </p:graphicFrame>
      <p:graphicFrame>
        <p:nvGraphicFramePr>
          <p:cNvPr id="26" name="Object 19"/>
          <p:cNvGraphicFramePr>
            <a:graphicFrameLocks noChangeAspect="1"/>
          </p:cNvGraphicFramePr>
          <p:nvPr/>
        </p:nvGraphicFramePr>
        <p:xfrm>
          <a:off x="4875213" y="3429000"/>
          <a:ext cx="4268787" cy="2606675"/>
        </p:xfrm>
        <a:graphic>
          <a:graphicData uri="http://schemas.openxmlformats.org/presentationml/2006/ole">
            <p:oleObj spid="_x0000_s28696" name="图片" r:id="rId7" imgW="2246440" imgH="1373206" progId="Word.Picture.8">
              <p:embed/>
            </p:oleObj>
          </a:graphicData>
        </a:graphic>
      </p:graphicFrame>
      <p:graphicFrame>
        <p:nvGraphicFramePr>
          <p:cNvPr id="28677" name="Object 21"/>
          <p:cNvGraphicFramePr>
            <a:graphicFrameLocks noChangeAspect="1"/>
          </p:cNvGraphicFramePr>
          <p:nvPr/>
        </p:nvGraphicFramePr>
        <p:xfrm>
          <a:off x="4857750" y="785813"/>
          <a:ext cx="3944938" cy="2514600"/>
        </p:xfrm>
        <a:graphic>
          <a:graphicData uri="http://schemas.openxmlformats.org/presentationml/2006/ole">
            <p:oleObj spid="_x0000_s28697" name="图片" r:id="rId8" imgW="2075159" imgH="1325618" progId="Word.Picture.8">
              <p:embed/>
            </p:oleObj>
          </a:graphicData>
        </a:graphic>
      </p:graphicFrame>
      <p:sp>
        <p:nvSpPr>
          <p:cNvPr id="28" name="AutoShape 26"/>
          <p:cNvSpPr>
            <a:spLocks/>
          </p:cNvSpPr>
          <p:nvPr/>
        </p:nvSpPr>
        <p:spPr bwMode="auto">
          <a:xfrm flipH="1">
            <a:off x="503238" y="3117850"/>
            <a:ext cx="285750" cy="1576388"/>
          </a:xfrm>
          <a:prstGeom prst="rightBrace">
            <a:avLst>
              <a:gd name="adj1" fmla="val 45972"/>
              <a:gd name="adj2" fmla="val 50000"/>
            </a:avLst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/>
        </p:spPr>
        <p:txBody>
          <a:bodyPr anchor="ctr">
            <a:spAutoFit/>
          </a:bodyPr>
          <a:lstStyle/>
          <a:p>
            <a:pPr algn="ctr">
              <a:defRPr/>
            </a:pPr>
            <a:endParaRPr lang="zh-CN" altLang="en-US" b="1" kern="0">
              <a:solidFill>
                <a:srgbClr val="000000"/>
              </a:solidFill>
              <a:latin typeface="Arial Narrow" pitchFamily="34" charset="0"/>
              <a:ea typeface="+mn-ea"/>
            </a:endParaRPr>
          </a:p>
        </p:txBody>
      </p:sp>
      <p:graphicFrame>
        <p:nvGraphicFramePr>
          <p:cNvPr id="29" name="Object 27"/>
          <p:cNvGraphicFramePr>
            <a:graphicFrameLocks noChangeAspect="1"/>
          </p:cNvGraphicFramePr>
          <p:nvPr/>
        </p:nvGraphicFramePr>
        <p:xfrm>
          <a:off x="873125" y="2967038"/>
          <a:ext cx="3868738" cy="388937"/>
        </p:xfrm>
        <a:graphic>
          <a:graphicData uri="http://schemas.openxmlformats.org/presentationml/2006/ole">
            <p:oleObj spid="_x0000_s28698" name="公式" r:id="rId9" imgW="2286000" imgH="228600" progId="Equation.3">
              <p:embed/>
            </p:oleObj>
          </a:graphicData>
        </a:graphic>
      </p:graphicFrame>
      <p:graphicFrame>
        <p:nvGraphicFramePr>
          <p:cNvPr id="30" name="Object 28"/>
          <p:cNvGraphicFramePr>
            <a:graphicFrameLocks noChangeAspect="1"/>
          </p:cNvGraphicFramePr>
          <p:nvPr/>
        </p:nvGraphicFramePr>
        <p:xfrm>
          <a:off x="915988" y="3454400"/>
          <a:ext cx="992187" cy="409575"/>
        </p:xfrm>
        <a:graphic>
          <a:graphicData uri="http://schemas.openxmlformats.org/presentationml/2006/ole">
            <p:oleObj spid="_x0000_s28699" name="Equation" r:id="rId10" imgW="583947" imgH="241195" progId="Equation.DSMT4">
              <p:embed/>
            </p:oleObj>
          </a:graphicData>
        </a:graphic>
      </p:graphicFrame>
      <p:graphicFrame>
        <p:nvGraphicFramePr>
          <p:cNvPr id="31" name="Object 30"/>
          <p:cNvGraphicFramePr>
            <a:graphicFrameLocks noChangeAspect="1"/>
          </p:cNvGraphicFramePr>
          <p:nvPr/>
        </p:nvGraphicFramePr>
        <p:xfrm>
          <a:off x="873125" y="3938588"/>
          <a:ext cx="1554163" cy="388937"/>
        </p:xfrm>
        <a:graphic>
          <a:graphicData uri="http://schemas.openxmlformats.org/presentationml/2006/ole">
            <p:oleObj spid="_x0000_s28700" name="公式" r:id="rId11" imgW="914400" imgH="228600" progId="Equation.3">
              <p:embed/>
            </p:oleObj>
          </a:graphicData>
        </a:graphic>
      </p:graphicFrame>
      <p:graphicFrame>
        <p:nvGraphicFramePr>
          <p:cNvPr id="32" name="Object 31"/>
          <p:cNvGraphicFramePr>
            <a:graphicFrameLocks noChangeAspect="1"/>
          </p:cNvGraphicFramePr>
          <p:nvPr/>
        </p:nvGraphicFramePr>
        <p:xfrm>
          <a:off x="873125" y="4433888"/>
          <a:ext cx="841375" cy="409575"/>
        </p:xfrm>
        <a:graphic>
          <a:graphicData uri="http://schemas.openxmlformats.org/presentationml/2006/ole">
            <p:oleObj spid="_x0000_s28701" name="公式" r:id="rId12" imgW="495085" imgH="241195" progId="Equation.3">
              <p:embed/>
            </p:oleObj>
          </a:graphicData>
        </a:graphic>
      </p:graphicFrame>
      <p:sp>
        <p:nvSpPr>
          <p:cNvPr id="33" name="AutoShape 32"/>
          <p:cNvSpPr>
            <a:spLocks noChangeArrowheads="1"/>
          </p:cNvSpPr>
          <p:nvPr/>
        </p:nvSpPr>
        <p:spPr bwMode="auto">
          <a:xfrm>
            <a:off x="873125" y="5054600"/>
            <a:ext cx="609600" cy="180975"/>
          </a:xfrm>
          <a:prstGeom prst="rightArrow">
            <a:avLst>
              <a:gd name="adj1" fmla="val 50000"/>
              <a:gd name="adj2" fmla="val 84211"/>
            </a:avLst>
          </a:prstGeom>
          <a:solidFill>
            <a:srgbClr val="A3B2C1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anchor="ctr">
            <a:spAutoFit/>
          </a:bodyPr>
          <a:lstStyle/>
          <a:p>
            <a:pPr algn="ctr">
              <a:defRPr/>
            </a:pPr>
            <a:endParaRPr lang="zh-CN" altLang="en-US" b="1" kern="0">
              <a:solidFill>
                <a:srgbClr val="000000"/>
              </a:solidFill>
              <a:latin typeface="Arial Narrow" pitchFamily="34" charset="0"/>
              <a:ea typeface="+mn-ea"/>
            </a:endParaRPr>
          </a:p>
        </p:txBody>
      </p:sp>
      <p:graphicFrame>
        <p:nvGraphicFramePr>
          <p:cNvPr id="34" name="Object 33"/>
          <p:cNvGraphicFramePr>
            <a:graphicFrameLocks noChangeAspect="1"/>
          </p:cNvGraphicFramePr>
          <p:nvPr/>
        </p:nvGraphicFramePr>
        <p:xfrm>
          <a:off x="1809750" y="4767263"/>
          <a:ext cx="2071688" cy="755650"/>
        </p:xfrm>
        <a:graphic>
          <a:graphicData uri="http://schemas.openxmlformats.org/presentationml/2006/ole">
            <p:oleObj spid="_x0000_s28702" name="公式" r:id="rId13" imgW="1218671" imgH="444307" progId="Equation.3">
              <p:embed/>
            </p:oleObj>
          </a:graphicData>
        </a:graphic>
      </p:graphicFrame>
      <p:grpSp>
        <p:nvGrpSpPr>
          <p:cNvPr id="2" name="Group 36"/>
          <p:cNvGrpSpPr>
            <a:grpSpLocks/>
          </p:cNvGrpSpPr>
          <p:nvPr/>
        </p:nvGrpSpPr>
        <p:grpSpPr bwMode="auto">
          <a:xfrm>
            <a:off x="604838" y="2317750"/>
            <a:ext cx="3508375" cy="525463"/>
            <a:chOff x="352" y="1570"/>
            <a:chExt cx="2210" cy="331"/>
          </a:xfrm>
        </p:grpSpPr>
        <p:sp>
          <p:nvSpPr>
            <p:cNvPr id="36" name="Rectangle 9"/>
            <p:cNvSpPr>
              <a:spLocks noChangeArrowheads="1"/>
            </p:cNvSpPr>
            <p:nvPr/>
          </p:nvSpPr>
          <p:spPr bwMode="auto">
            <a:xfrm>
              <a:off x="352" y="1570"/>
              <a:ext cx="1008" cy="311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spAutoFit/>
            </a:bodyPr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3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1pPr>
              <a:lvl2pPr marL="762000" indent="-28575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3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2pPr>
              <a:lvl3pPr marL="1181100" indent="-2286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8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3pPr>
              <a:lvl4pPr marL="1600200" indent="-2286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4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4pPr>
              <a:lvl5pPr marL="2057400" indent="-228600" algn="l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4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5pPr>
              <a:lvl6pPr marL="25146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4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6pPr>
              <a:lvl7pPr marL="29718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4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7pPr>
              <a:lvl8pPr marL="34290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4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8pPr>
              <a:lvl9pPr marL="38862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4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9pPr>
            </a:lstStyle>
            <a:p>
              <a:pPr algn="just">
                <a:lnSpc>
                  <a:spcPct val="120000"/>
                </a:lnSpc>
                <a:buClr>
                  <a:srgbClr val="CC0000"/>
                </a:buClr>
                <a:buFont typeface="Wingdings" pitchFamily="2" charset="2"/>
                <a:buNone/>
                <a:defRPr/>
              </a:pPr>
              <a:r>
                <a:rPr lang="zh-CN" altLang="en-US" sz="2200" kern="0" smtClean="0">
                  <a:solidFill>
                    <a:srgbClr val="000000"/>
                  </a:solidFill>
                  <a:latin typeface="楷体_GB2312" pitchFamily="49" charset="-122"/>
                </a:rPr>
                <a:t>此时有</a:t>
              </a:r>
            </a:p>
          </p:txBody>
        </p:sp>
        <p:graphicFrame>
          <p:nvGraphicFramePr>
            <p:cNvPr id="28683" name="Object 34"/>
            <p:cNvGraphicFramePr>
              <a:graphicFrameLocks noChangeAspect="1"/>
            </p:cNvGraphicFramePr>
            <p:nvPr/>
          </p:nvGraphicFramePr>
          <p:xfrm>
            <a:off x="1059" y="1656"/>
            <a:ext cx="1503" cy="245"/>
          </p:xfrm>
          <a:graphic>
            <a:graphicData uri="http://schemas.openxmlformats.org/presentationml/2006/ole">
              <p:oleObj spid="_x0000_s28703" name="公式" r:id="rId14" imgW="1409700" imgH="228600" progId="Equation.3">
                <p:embed/>
              </p:oleObj>
            </a:graphicData>
          </a:graphic>
        </p:graphicFrame>
      </p:grpSp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2143125" y="4286250"/>
            <a:ext cx="2519363" cy="493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zh-CN" altLang="en-US" sz="22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输入电阻较小</a:t>
            </a:r>
          </a:p>
        </p:txBody>
      </p:sp>
      <p:sp>
        <p:nvSpPr>
          <p:cNvPr id="21" name="Text Box 71"/>
          <p:cNvSpPr txBox="1">
            <a:spLocks noChangeArrowheads="1"/>
          </p:cNvSpPr>
          <p:nvPr/>
        </p:nvSpPr>
        <p:spPr bwMode="auto">
          <a:xfrm>
            <a:off x="500063" y="5715000"/>
            <a:ext cx="1752600" cy="4572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/>
              <a:t>输出电阻</a:t>
            </a:r>
            <a:r>
              <a:rPr lang="en-US" altLang="zh-CN" sz="2400" b="1"/>
              <a:t>R</a:t>
            </a:r>
            <a:r>
              <a:rPr lang="en-US" altLang="zh-CN" sz="2400" b="1" baseline="-25000"/>
              <a:t>o</a:t>
            </a:r>
          </a:p>
        </p:txBody>
      </p:sp>
      <p:sp>
        <p:nvSpPr>
          <p:cNvPr id="23" name="Text Box 72"/>
          <p:cNvSpPr txBox="1">
            <a:spLocks noChangeArrowheads="1"/>
          </p:cNvSpPr>
          <p:nvPr/>
        </p:nvSpPr>
        <p:spPr bwMode="auto">
          <a:xfrm>
            <a:off x="2405063" y="5715000"/>
            <a:ext cx="3352800" cy="4572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/>
              <a:t>同理想运放的输出电阻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3" grpId="0" animBg="1"/>
      <p:bldP spid="38" grpId="0"/>
      <p:bldP spid="21" grpId="0" animBg="1"/>
      <p:bldP spid="2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标题 1"/>
          <p:cNvSpPr>
            <a:spLocks noGrp="1"/>
          </p:cNvSpPr>
          <p:nvPr>
            <p:ph type="title"/>
          </p:nvPr>
        </p:nvSpPr>
        <p:spPr>
          <a:xfrm>
            <a:off x="701675" y="71438"/>
            <a:ext cx="7888288" cy="646112"/>
          </a:xfrm>
        </p:spPr>
        <p:txBody>
          <a:bodyPr/>
          <a:lstStyle/>
          <a:p>
            <a:pPr eaLnBrk="1" hangingPunct="1"/>
            <a:r>
              <a:rPr lang="en-US" altLang="zh-CN" smtClean="0"/>
              <a:t>2.4.1  </a:t>
            </a:r>
            <a:r>
              <a:rPr lang="zh-CN" altLang="en-US" smtClean="0"/>
              <a:t>求差电路</a:t>
            </a: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827088" y="2003425"/>
            <a:ext cx="7705725" cy="37449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>
              <a:defRPr/>
            </a:pPr>
            <a:endParaRPr lang="zh-CN" altLang="en-US" b="1" kern="0">
              <a:solidFill>
                <a:srgbClr val="000000"/>
              </a:solidFill>
              <a:latin typeface="Arial Narrow" pitchFamily="34" charset="0"/>
              <a:ea typeface="+mn-ea"/>
            </a:endParaRPr>
          </a:p>
        </p:txBody>
      </p:sp>
      <p:sp>
        <p:nvSpPr>
          <p:cNvPr id="29703" name="Rectangle 3"/>
          <p:cNvSpPr>
            <a:spLocks noChangeArrowheads="1"/>
          </p:cNvSpPr>
          <p:nvPr/>
        </p:nvSpPr>
        <p:spPr bwMode="auto">
          <a:xfrm>
            <a:off x="381000" y="728663"/>
            <a:ext cx="6096000" cy="60483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一种高输入电阻的差分电路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539750" y="1289050"/>
            <a:ext cx="5472113" cy="6048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1pPr>
            <a:lvl2pPr marL="762000" indent="-28575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30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2pPr>
            <a:lvl3pPr marL="1181100" indent="-22860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8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4pPr>
            <a:lvl5pPr marL="2057400" indent="-228600" algn="l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5pPr>
            <a:lvl6pPr marL="25146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6pPr>
            <a:lvl7pPr marL="29718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7pPr>
            <a:lvl8pPr marL="34290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8pPr>
            <a:lvl9pPr marL="38862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9pPr>
          </a:lstStyle>
          <a:p>
            <a:pPr algn="just">
              <a:lnSpc>
                <a:spcPct val="120000"/>
              </a:lnSpc>
              <a:buClr>
                <a:srgbClr val="0000FF"/>
              </a:buClr>
              <a:buSzPct val="85000"/>
              <a:buFont typeface="Monotype Sorts" pitchFamily="2" charset="2"/>
              <a:buNone/>
              <a:defRPr/>
            </a:pPr>
            <a:r>
              <a:rPr lang="zh-CN" altLang="en-US" sz="2800" kern="0" smtClean="0">
                <a:solidFill>
                  <a:srgbClr val="CC0066"/>
                </a:solidFill>
                <a:latin typeface="宋体" pitchFamily="2" charset="-122"/>
              </a:rPr>
              <a:t>如何提高输入电阻？</a:t>
            </a:r>
            <a:endParaRPr lang="zh-CN" altLang="en-US" sz="2800" kern="0" smtClean="0">
              <a:solidFill>
                <a:srgbClr val="CC0066"/>
              </a:solidFill>
            </a:endParaRPr>
          </a:p>
        </p:txBody>
      </p:sp>
      <p:graphicFrame>
        <p:nvGraphicFramePr>
          <p:cNvPr id="29698" name="Object 6"/>
          <p:cNvGraphicFramePr>
            <a:graphicFrameLocks noChangeAspect="1"/>
          </p:cNvGraphicFramePr>
          <p:nvPr/>
        </p:nvGraphicFramePr>
        <p:xfrm>
          <a:off x="3779838" y="2435225"/>
          <a:ext cx="4572000" cy="2936875"/>
        </p:xfrm>
        <a:graphic>
          <a:graphicData uri="http://schemas.openxmlformats.org/presentationml/2006/ole">
            <p:oleObj spid="_x0000_s29704" name="图片" r:id="rId4" imgW="2085975" imgH="1333500" progId="Word.Picture.8">
              <p:embed/>
            </p:oleObj>
          </a:graphicData>
        </a:graphic>
      </p:graphicFrame>
      <p:graphicFrame>
        <p:nvGraphicFramePr>
          <p:cNvPr id="14" name="Object 7"/>
          <p:cNvGraphicFramePr>
            <a:graphicFrameLocks noChangeAspect="1"/>
          </p:cNvGraphicFramePr>
          <p:nvPr/>
        </p:nvGraphicFramePr>
        <p:xfrm>
          <a:off x="1389063" y="4240213"/>
          <a:ext cx="2865437" cy="1250950"/>
        </p:xfrm>
        <a:graphic>
          <a:graphicData uri="http://schemas.openxmlformats.org/presentationml/2006/ole">
            <p:oleObj spid="_x0000_s29705" name="图片" r:id="rId5" imgW="1638300" imgH="695325" progId="Word.Picture.8">
              <p:embed/>
            </p:oleObj>
          </a:graphicData>
        </a:graphic>
      </p:graphicFrame>
      <p:graphicFrame>
        <p:nvGraphicFramePr>
          <p:cNvPr id="15" name="Object 8"/>
          <p:cNvGraphicFramePr>
            <a:graphicFrameLocks noChangeAspect="1"/>
          </p:cNvGraphicFramePr>
          <p:nvPr/>
        </p:nvGraphicFramePr>
        <p:xfrm>
          <a:off x="1412875" y="2271713"/>
          <a:ext cx="2830513" cy="1268412"/>
        </p:xfrm>
        <a:graphic>
          <a:graphicData uri="http://schemas.openxmlformats.org/presentationml/2006/ole">
            <p:oleObj spid="_x0000_s29706" name="图片" r:id="rId6" imgW="1619250" imgH="704850" progId="Word.Picture.8">
              <p:embed/>
            </p:oleObj>
          </a:graphicData>
        </a:graphic>
      </p:graphicFrame>
      <p:sp>
        <p:nvSpPr>
          <p:cNvPr id="29705" name="Text Box 9"/>
          <p:cNvSpPr txBox="1">
            <a:spLocks noChangeArrowheads="1"/>
          </p:cNvSpPr>
          <p:nvPr/>
        </p:nvSpPr>
        <p:spPr bwMode="auto">
          <a:xfrm>
            <a:off x="6254750" y="3654425"/>
            <a:ext cx="712788" cy="304800"/>
          </a:xfrm>
          <a:prstGeom prst="rect">
            <a:avLst/>
          </a:prstGeom>
          <a:noFill/>
          <a:ln w="16510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/>
            <a:r>
              <a:rPr lang="en-US" altLang="zh-CN" sz="2000" b="1">
                <a:solidFill>
                  <a:srgbClr val="000000"/>
                </a:solidFill>
                <a:latin typeface="Times New Roman" pitchFamily="18" charset="0"/>
                <a:ea typeface="华康简宋"/>
                <a:cs typeface="华康简宋"/>
              </a:rPr>
              <a:t>A</a:t>
            </a:r>
            <a:r>
              <a:rPr lang="en-US" altLang="zh-CN" sz="2000" b="1" baseline="-25000">
                <a:solidFill>
                  <a:srgbClr val="000000"/>
                </a:solidFill>
                <a:latin typeface="Times New Roman" pitchFamily="18" charset="0"/>
                <a:ea typeface="华康简宋"/>
                <a:cs typeface="华康简宋"/>
              </a:rPr>
              <a:t>3</a:t>
            </a:r>
            <a:endParaRPr lang="en-US" altLang="zh-CN" sz="3600" b="1">
              <a:solidFill>
                <a:srgbClr val="000000"/>
              </a:solidFill>
              <a:latin typeface="Arial Narrow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26" name="Group 4"/>
          <p:cNvGrpSpPr>
            <a:grpSpLocks/>
          </p:cNvGrpSpPr>
          <p:nvPr/>
        </p:nvGrpSpPr>
        <p:grpSpPr bwMode="auto">
          <a:xfrm>
            <a:off x="928688" y="1643063"/>
            <a:ext cx="7993062" cy="4781550"/>
            <a:chOff x="476" y="1098"/>
            <a:chExt cx="5035" cy="3012"/>
          </a:xfrm>
        </p:grpSpPr>
        <p:sp>
          <p:nvSpPr>
            <p:cNvPr id="30731" name="Text Box 5"/>
            <p:cNvSpPr txBox="1">
              <a:spLocks noChangeArrowheads="1"/>
            </p:cNvSpPr>
            <p:nvPr/>
          </p:nvSpPr>
          <p:spPr bwMode="auto">
            <a:xfrm>
              <a:off x="5035" y="2113"/>
              <a:ext cx="476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 i="1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u</a:t>
              </a:r>
              <a:r>
                <a:rPr lang="en-US" altLang="zh-CN" sz="3200" b="1" baseline="-2500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o</a:t>
              </a:r>
              <a:endParaRPr lang="en-US" altLang="zh-CN" sz="3200" b="1">
                <a:latin typeface="Times New Roman" pitchFamily="18" charset="0"/>
                <a:ea typeface="楷体_GB2312" pitchFamily="49" charset="-122"/>
                <a:cs typeface="Times New Roman" pitchFamily="18" charset="0"/>
              </a:endParaRPr>
            </a:p>
          </p:txBody>
        </p:sp>
        <p:sp>
          <p:nvSpPr>
            <p:cNvPr id="30732" name="Text Box 7"/>
            <p:cNvSpPr txBox="1">
              <a:spLocks noChangeArrowheads="1"/>
            </p:cNvSpPr>
            <p:nvPr/>
          </p:nvSpPr>
          <p:spPr bwMode="auto">
            <a:xfrm>
              <a:off x="3023" y="1684"/>
              <a:ext cx="424" cy="29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i="1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R</a:t>
              </a:r>
              <a:r>
                <a:rPr lang="en-US" altLang="zh-CN" sz="2400" b="1" baseline="-2500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3</a:t>
              </a:r>
            </a:p>
          </p:txBody>
        </p:sp>
        <p:grpSp>
          <p:nvGrpSpPr>
            <p:cNvPr id="30733" name="Group 8"/>
            <p:cNvGrpSpPr>
              <a:grpSpLocks/>
            </p:cNvGrpSpPr>
            <p:nvPr/>
          </p:nvGrpSpPr>
          <p:grpSpPr bwMode="auto">
            <a:xfrm>
              <a:off x="3972" y="2022"/>
              <a:ext cx="767" cy="1008"/>
              <a:chOff x="1008" y="2352"/>
              <a:chExt cx="720" cy="1008"/>
            </a:xfrm>
          </p:grpSpPr>
          <p:sp>
            <p:nvSpPr>
              <p:cNvPr id="30818" name="Line 9"/>
              <p:cNvSpPr>
                <a:spLocks noChangeShapeType="1"/>
              </p:cNvSpPr>
              <p:nvPr/>
            </p:nvSpPr>
            <p:spPr bwMode="auto">
              <a:xfrm rot="-5400000">
                <a:off x="504" y="2856"/>
                <a:ext cx="100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819" name="Line 10"/>
              <p:cNvSpPr>
                <a:spLocks noChangeShapeType="1"/>
              </p:cNvSpPr>
              <p:nvPr/>
            </p:nvSpPr>
            <p:spPr bwMode="auto">
              <a:xfrm rot="-5400000">
                <a:off x="1224" y="2856"/>
                <a:ext cx="100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820" name="Line 11"/>
              <p:cNvSpPr>
                <a:spLocks noChangeShapeType="1"/>
              </p:cNvSpPr>
              <p:nvPr/>
            </p:nvSpPr>
            <p:spPr bwMode="auto">
              <a:xfrm>
                <a:off x="1008" y="2352"/>
                <a:ext cx="72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821" name="Line 12"/>
              <p:cNvSpPr>
                <a:spLocks noChangeShapeType="1"/>
              </p:cNvSpPr>
              <p:nvPr/>
            </p:nvSpPr>
            <p:spPr bwMode="auto">
              <a:xfrm>
                <a:off x="1008" y="3360"/>
                <a:ext cx="72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0734" name="Text Box 13"/>
            <p:cNvSpPr txBox="1">
              <a:spLocks noChangeArrowheads="1"/>
            </p:cNvSpPr>
            <p:nvPr/>
          </p:nvSpPr>
          <p:spPr bwMode="auto">
            <a:xfrm>
              <a:off x="4037" y="2538"/>
              <a:ext cx="244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ea typeface="楷体_GB2312" pitchFamily="49" charset="-122"/>
                </a:rPr>
                <a:t>+</a:t>
              </a:r>
            </a:p>
          </p:txBody>
        </p:sp>
        <p:sp>
          <p:nvSpPr>
            <p:cNvPr id="30735" name="Text Box 14"/>
            <p:cNvSpPr txBox="1">
              <a:spLocks noChangeArrowheads="1"/>
            </p:cNvSpPr>
            <p:nvPr/>
          </p:nvSpPr>
          <p:spPr bwMode="auto">
            <a:xfrm>
              <a:off x="4489" y="2358"/>
              <a:ext cx="244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ea typeface="楷体_GB2312" pitchFamily="49" charset="-122"/>
                </a:rPr>
                <a:t>+</a:t>
              </a:r>
            </a:p>
          </p:txBody>
        </p:sp>
        <p:sp>
          <p:nvSpPr>
            <p:cNvPr id="30736" name="Line 15"/>
            <p:cNvSpPr>
              <a:spLocks noChangeShapeType="1"/>
            </p:cNvSpPr>
            <p:nvPr/>
          </p:nvSpPr>
          <p:spPr bwMode="auto">
            <a:xfrm>
              <a:off x="3818" y="2718"/>
              <a:ext cx="15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37" name="Line 16"/>
            <p:cNvSpPr>
              <a:spLocks noChangeShapeType="1"/>
            </p:cNvSpPr>
            <p:nvPr/>
          </p:nvSpPr>
          <p:spPr bwMode="auto">
            <a:xfrm>
              <a:off x="4739" y="2550"/>
              <a:ext cx="15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38" name="Line 17"/>
            <p:cNvSpPr>
              <a:spLocks noChangeShapeType="1"/>
            </p:cNvSpPr>
            <p:nvPr/>
          </p:nvSpPr>
          <p:spPr bwMode="auto">
            <a:xfrm>
              <a:off x="3818" y="2334"/>
              <a:ext cx="15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39" name="AutoShape 18"/>
            <p:cNvSpPr>
              <a:spLocks noChangeArrowheads="1"/>
            </p:cNvSpPr>
            <p:nvPr/>
          </p:nvSpPr>
          <p:spPr bwMode="auto">
            <a:xfrm rot="5400000">
              <a:off x="4156" y="2065"/>
              <a:ext cx="144" cy="153"/>
            </a:xfrm>
            <a:prstGeom prst="flowChartExtra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0723" name="Object 19"/>
            <p:cNvGraphicFramePr>
              <a:graphicFrameLocks noChangeAspect="1"/>
            </p:cNvGraphicFramePr>
            <p:nvPr/>
          </p:nvGraphicFramePr>
          <p:xfrm>
            <a:off x="4381" y="2022"/>
            <a:ext cx="358" cy="280"/>
          </p:xfrm>
          <a:graphic>
            <a:graphicData uri="http://schemas.openxmlformats.org/presentationml/2006/ole">
              <p:oleObj spid="_x0000_s30730" name="公式" r:id="rId4" imgW="152202" imgH="126835" progId="Equation.3">
                <p:embed/>
              </p:oleObj>
            </a:graphicData>
          </a:graphic>
        </p:graphicFrame>
        <p:sp>
          <p:nvSpPr>
            <p:cNvPr id="30740" name="Text Box 20"/>
            <p:cNvSpPr txBox="1">
              <a:spLocks noChangeArrowheads="1"/>
            </p:cNvSpPr>
            <p:nvPr/>
          </p:nvSpPr>
          <p:spPr bwMode="auto">
            <a:xfrm>
              <a:off x="4197" y="2406"/>
              <a:ext cx="278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A</a:t>
              </a:r>
            </a:p>
          </p:txBody>
        </p:sp>
        <p:sp>
          <p:nvSpPr>
            <p:cNvPr id="30741" name="Line 21"/>
            <p:cNvSpPr>
              <a:spLocks noChangeShapeType="1"/>
            </p:cNvSpPr>
            <p:nvPr/>
          </p:nvSpPr>
          <p:spPr bwMode="auto">
            <a:xfrm>
              <a:off x="2640" y="1626"/>
              <a:ext cx="225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742" name="Line 22"/>
            <p:cNvSpPr>
              <a:spLocks noChangeShapeType="1"/>
            </p:cNvSpPr>
            <p:nvPr/>
          </p:nvSpPr>
          <p:spPr bwMode="auto">
            <a:xfrm>
              <a:off x="2576" y="3634"/>
              <a:ext cx="198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743" name="Line 23"/>
            <p:cNvSpPr>
              <a:spLocks noChangeShapeType="1"/>
            </p:cNvSpPr>
            <p:nvPr/>
          </p:nvSpPr>
          <p:spPr bwMode="auto">
            <a:xfrm>
              <a:off x="3831" y="2718"/>
              <a:ext cx="0" cy="8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744" name="Line 24"/>
            <p:cNvSpPr>
              <a:spLocks noChangeShapeType="1"/>
            </p:cNvSpPr>
            <p:nvPr/>
          </p:nvSpPr>
          <p:spPr bwMode="auto">
            <a:xfrm>
              <a:off x="3831" y="1626"/>
              <a:ext cx="0" cy="7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745" name="Line 25"/>
            <p:cNvSpPr>
              <a:spLocks noChangeShapeType="1"/>
            </p:cNvSpPr>
            <p:nvPr/>
          </p:nvSpPr>
          <p:spPr bwMode="auto">
            <a:xfrm>
              <a:off x="4881" y="1626"/>
              <a:ext cx="0" cy="9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746" name="Line 26"/>
            <p:cNvSpPr>
              <a:spLocks noChangeShapeType="1"/>
            </p:cNvSpPr>
            <p:nvPr/>
          </p:nvSpPr>
          <p:spPr bwMode="auto">
            <a:xfrm>
              <a:off x="4817" y="2550"/>
              <a:ext cx="35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747" name="Rectangle 27"/>
            <p:cNvSpPr>
              <a:spLocks noChangeArrowheads="1"/>
            </p:cNvSpPr>
            <p:nvPr/>
          </p:nvSpPr>
          <p:spPr bwMode="auto">
            <a:xfrm>
              <a:off x="3011" y="3534"/>
              <a:ext cx="500" cy="16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748" name="Rectangle 28"/>
            <p:cNvSpPr>
              <a:spLocks noChangeArrowheads="1"/>
            </p:cNvSpPr>
            <p:nvPr/>
          </p:nvSpPr>
          <p:spPr bwMode="auto">
            <a:xfrm>
              <a:off x="3011" y="1542"/>
              <a:ext cx="500" cy="16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749" name="Rectangle 29"/>
            <p:cNvSpPr>
              <a:spLocks noChangeArrowheads="1"/>
            </p:cNvSpPr>
            <p:nvPr/>
          </p:nvSpPr>
          <p:spPr bwMode="auto">
            <a:xfrm>
              <a:off x="4087" y="3534"/>
              <a:ext cx="499" cy="16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750" name="Line 30"/>
            <p:cNvSpPr>
              <a:spLocks noChangeShapeType="1"/>
            </p:cNvSpPr>
            <p:nvPr/>
          </p:nvSpPr>
          <p:spPr bwMode="auto">
            <a:xfrm>
              <a:off x="4586" y="3618"/>
              <a:ext cx="24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751" name="Line 31"/>
            <p:cNvSpPr>
              <a:spLocks noChangeShapeType="1"/>
            </p:cNvSpPr>
            <p:nvPr/>
          </p:nvSpPr>
          <p:spPr bwMode="auto">
            <a:xfrm>
              <a:off x="4817" y="3606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752" name="Line 32"/>
            <p:cNvSpPr>
              <a:spLocks noChangeShapeType="1"/>
            </p:cNvSpPr>
            <p:nvPr/>
          </p:nvSpPr>
          <p:spPr bwMode="auto">
            <a:xfrm>
              <a:off x="4650" y="3834"/>
              <a:ext cx="33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753" name="Rectangle 33"/>
            <p:cNvSpPr>
              <a:spLocks noChangeArrowheads="1"/>
            </p:cNvSpPr>
            <p:nvPr/>
          </p:nvSpPr>
          <p:spPr bwMode="auto">
            <a:xfrm>
              <a:off x="4100" y="1530"/>
              <a:ext cx="499" cy="16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754" name="Oval 36"/>
            <p:cNvSpPr>
              <a:spLocks noChangeArrowheads="1"/>
            </p:cNvSpPr>
            <p:nvPr/>
          </p:nvSpPr>
          <p:spPr bwMode="auto">
            <a:xfrm>
              <a:off x="5162" y="2526"/>
              <a:ext cx="51" cy="4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755" name="Text Box 37"/>
            <p:cNvSpPr txBox="1">
              <a:spLocks noChangeArrowheads="1"/>
            </p:cNvSpPr>
            <p:nvPr/>
          </p:nvSpPr>
          <p:spPr bwMode="auto">
            <a:xfrm>
              <a:off x="4047" y="2154"/>
              <a:ext cx="201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3200" b="1">
                  <a:ea typeface="楷体_GB2312" pitchFamily="49" charset="-122"/>
                </a:rPr>
                <a:t>-</a:t>
              </a:r>
            </a:p>
          </p:txBody>
        </p:sp>
        <p:sp>
          <p:nvSpPr>
            <p:cNvPr id="30756" name="Oval 38"/>
            <p:cNvSpPr>
              <a:spLocks noChangeArrowheads="1"/>
            </p:cNvSpPr>
            <p:nvPr/>
          </p:nvSpPr>
          <p:spPr bwMode="auto">
            <a:xfrm>
              <a:off x="3795" y="1590"/>
              <a:ext cx="60" cy="60"/>
            </a:xfrm>
            <a:prstGeom prst="ellipse">
              <a:avLst/>
            </a:prstGeom>
            <a:solidFill>
              <a:schemeClr val="tx1"/>
            </a:solidFill>
            <a:ln w="38100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757" name="Oval 39"/>
            <p:cNvSpPr>
              <a:spLocks noChangeArrowheads="1"/>
            </p:cNvSpPr>
            <p:nvPr/>
          </p:nvSpPr>
          <p:spPr bwMode="auto">
            <a:xfrm>
              <a:off x="3794" y="3597"/>
              <a:ext cx="61" cy="60"/>
            </a:xfrm>
            <a:prstGeom prst="ellipse">
              <a:avLst/>
            </a:prstGeom>
            <a:solidFill>
              <a:schemeClr val="tx1"/>
            </a:solidFill>
            <a:ln w="38100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758" name="Oval 40"/>
            <p:cNvSpPr>
              <a:spLocks noChangeArrowheads="1"/>
            </p:cNvSpPr>
            <p:nvPr/>
          </p:nvSpPr>
          <p:spPr bwMode="auto">
            <a:xfrm>
              <a:off x="4853" y="2514"/>
              <a:ext cx="61" cy="60"/>
            </a:xfrm>
            <a:prstGeom prst="ellipse">
              <a:avLst/>
            </a:prstGeom>
            <a:solidFill>
              <a:schemeClr val="tx1"/>
            </a:solidFill>
            <a:ln w="38100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30759" name="Group 41"/>
            <p:cNvGrpSpPr>
              <a:grpSpLocks/>
            </p:cNvGrpSpPr>
            <p:nvPr/>
          </p:nvGrpSpPr>
          <p:grpSpPr bwMode="auto">
            <a:xfrm>
              <a:off x="890" y="1098"/>
              <a:ext cx="1075" cy="1008"/>
              <a:chOff x="2112" y="2880"/>
              <a:chExt cx="1008" cy="1008"/>
            </a:xfrm>
          </p:grpSpPr>
          <p:grpSp>
            <p:nvGrpSpPr>
              <p:cNvPr id="30805" name="Group 42"/>
              <p:cNvGrpSpPr>
                <a:grpSpLocks/>
              </p:cNvGrpSpPr>
              <p:nvPr/>
            </p:nvGrpSpPr>
            <p:grpSpPr bwMode="auto">
              <a:xfrm>
                <a:off x="2256" y="2880"/>
                <a:ext cx="720" cy="1008"/>
                <a:chOff x="1008" y="2352"/>
                <a:chExt cx="720" cy="1008"/>
              </a:xfrm>
            </p:grpSpPr>
            <p:sp>
              <p:nvSpPr>
                <p:cNvPr id="30814" name="Line 43"/>
                <p:cNvSpPr>
                  <a:spLocks noChangeShapeType="1"/>
                </p:cNvSpPr>
                <p:nvPr/>
              </p:nvSpPr>
              <p:spPr bwMode="auto">
                <a:xfrm rot="-5400000">
                  <a:off x="504" y="2856"/>
                  <a:ext cx="100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0815" name="Line 44"/>
                <p:cNvSpPr>
                  <a:spLocks noChangeShapeType="1"/>
                </p:cNvSpPr>
                <p:nvPr/>
              </p:nvSpPr>
              <p:spPr bwMode="auto">
                <a:xfrm rot="-5400000">
                  <a:off x="1224" y="2856"/>
                  <a:ext cx="100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0816" name="Line 45"/>
                <p:cNvSpPr>
                  <a:spLocks noChangeShapeType="1"/>
                </p:cNvSpPr>
                <p:nvPr/>
              </p:nvSpPr>
              <p:spPr bwMode="auto">
                <a:xfrm>
                  <a:off x="1008" y="2352"/>
                  <a:ext cx="72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0817" name="Line 46"/>
                <p:cNvSpPr>
                  <a:spLocks noChangeShapeType="1"/>
                </p:cNvSpPr>
                <p:nvPr/>
              </p:nvSpPr>
              <p:spPr bwMode="auto">
                <a:xfrm>
                  <a:off x="1008" y="3360"/>
                  <a:ext cx="72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30806" name="Line 47"/>
              <p:cNvSpPr>
                <a:spLocks noChangeShapeType="1"/>
              </p:cNvSpPr>
              <p:nvPr/>
            </p:nvSpPr>
            <p:spPr bwMode="auto">
              <a:xfrm>
                <a:off x="2352" y="3648"/>
                <a:ext cx="14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807" name="Text Box 48"/>
              <p:cNvSpPr txBox="1">
                <a:spLocks noChangeArrowheads="1"/>
              </p:cNvSpPr>
              <p:nvPr/>
            </p:nvSpPr>
            <p:spPr bwMode="auto">
              <a:xfrm>
                <a:off x="2259" y="3024"/>
                <a:ext cx="228" cy="327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800" b="1">
                    <a:ea typeface="楷体_GB2312" pitchFamily="49" charset="-122"/>
                  </a:rPr>
                  <a:t>+</a:t>
                </a:r>
              </a:p>
            </p:txBody>
          </p:sp>
          <p:sp>
            <p:nvSpPr>
              <p:cNvPr id="30808" name="Text Box 49"/>
              <p:cNvSpPr txBox="1">
                <a:spLocks noChangeArrowheads="1"/>
              </p:cNvSpPr>
              <p:nvPr/>
            </p:nvSpPr>
            <p:spPr bwMode="auto">
              <a:xfrm>
                <a:off x="2740" y="3216"/>
                <a:ext cx="229" cy="327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800" b="1">
                    <a:ea typeface="楷体_GB2312" pitchFamily="49" charset="-122"/>
                  </a:rPr>
                  <a:t>+</a:t>
                </a:r>
              </a:p>
            </p:txBody>
          </p:sp>
          <p:sp>
            <p:nvSpPr>
              <p:cNvPr id="30809" name="Line 50"/>
              <p:cNvSpPr>
                <a:spLocks noChangeShapeType="1"/>
              </p:cNvSpPr>
              <p:nvPr/>
            </p:nvSpPr>
            <p:spPr bwMode="auto">
              <a:xfrm>
                <a:off x="2112" y="3576"/>
                <a:ext cx="14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810" name="Line 51"/>
              <p:cNvSpPr>
                <a:spLocks noChangeShapeType="1"/>
              </p:cNvSpPr>
              <p:nvPr/>
            </p:nvSpPr>
            <p:spPr bwMode="auto">
              <a:xfrm>
                <a:off x="2976" y="3408"/>
                <a:ext cx="14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811" name="Line 52"/>
              <p:cNvSpPr>
                <a:spLocks noChangeShapeType="1"/>
              </p:cNvSpPr>
              <p:nvPr/>
            </p:nvSpPr>
            <p:spPr bwMode="auto">
              <a:xfrm>
                <a:off x="2112" y="3192"/>
                <a:ext cx="14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812" name="AutoShape 53"/>
              <p:cNvSpPr>
                <a:spLocks noChangeArrowheads="1"/>
              </p:cNvSpPr>
              <p:nvPr/>
            </p:nvSpPr>
            <p:spPr bwMode="auto">
              <a:xfrm rot="5400000">
                <a:off x="2424" y="2928"/>
                <a:ext cx="144" cy="144"/>
              </a:xfrm>
              <a:prstGeom prst="flowChartExtra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30725" name="Object 54"/>
              <p:cNvGraphicFramePr>
                <a:graphicFrameLocks noChangeAspect="1"/>
              </p:cNvGraphicFramePr>
              <p:nvPr/>
            </p:nvGraphicFramePr>
            <p:xfrm>
              <a:off x="2640" y="2880"/>
              <a:ext cx="336" cy="280"/>
            </p:xfrm>
            <a:graphic>
              <a:graphicData uri="http://schemas.openxmlformats.org/presentationml/2006/ole">
                <p:oleObj spid="_x0000_s30731" name="公式" r:id="rId5" imgW="152202" imgH="126835" progId="Equation.3">
                  <p:embed/>
                </p:oleObj>
              </a:graphicData>
            </a:graphic>
          </p:graphicFrame>
          <p:sp>
            <p:nvSpPr>
              <p:cNvPr id="30813" name="Text Box 55"/>
              <p:cNvSpPr txBox="1">
                <a:spLocks noChangeArrowheads="1"/>
              </p:cNvSpPr>
              <p:nvPr/>
            </p:nvSpPr>
            <p:spPr bwMode="auto">
              <a:xfrm>
                <a:off x="2468" y="3264"/>
                <a:ext cx="260" cy="327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800" b="1">
                    <a:latin typeface="Times New Roman" pitchFamily="18" charset="0"/>
                    <a:ea typeface="楷体_GB2312" pitchFamily="49" charset="-122"/>
                    <a:cs typeface="Times New Roman" pitchFamily="18" charset="0"/>
                  </a:rPr>
                  <a:t>A</a:t>
                </a:r>
              </a:p>
            </p:txBody>
          </p:sp>
        </p:grpSp>
        <p:grpSp>
          <p:nvGrpSpPr>
            <p:cNvPr id="30760" name="Group 56"/>
            <p:cNvGrpSpPr>
              <a:grpSpLocks/>
            </p:cNvGrpSpPr>
            <p:nvPr/>
          </p:nvGrpSpPr>
          <p:grpSpPr bwMode="auto">
            <a:xfrm>
              <a:off x="903" y="3102"/>
              <a:ext cx="1075" cy="1008"/>
              <a:chOff x="864" y="2796"/>
              <a:chExt cx="1008" cy="1008"/>
            </a:xfrm>
          </p:grpSpPr>
          <p:grpSp>
            <p:nvGrpSpPr>
              <p:cNvPr id="30793" name="Group 57"/>
              <p:cNvGrpSpPr>
                <a:grpSpLocks/>
              </p:cNvGrpSpPr>
              <p:nvPr/>
            </p:nvGrpSpPr>
            <p:grpSpPr bwMode="auto">
              <a:xfrm>
                <a:off x="1008" y="2796"/>
                <a:ext cx="720" cy="1008"/>
                <a:chOff x="1008" y="2352"/>
                <a:chExt cx="720" cy="1008"/>
              </a:xfrm>
            </p:grpSpPr>
            <p:sp>
              <p:nvSpPr>
                <p:cNvPr id="30801" name="Line 58"/>
                <p:cNvSpPr>
                  <a:spLocks noChangeShapeType="1"/>
                </p:cNvSpPr>
                <p:nvPr/>
              </p:nvSpPr>
              <p:spPr bwMode="auto">
                <a:xfrm rot="-5400000">
                  <a:off x="504" y="2856"/>
                  <a:ext cx="100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0802" name="Line 59"/>
                <p:cNvSpPr>
                  <a:spLocks noChangeShapeType="1"/>
                </p:cNvSpPr>
                <p:nvPr/>
              </p:nvSpPr>
              <p:spPr bwMode="auto">
                <a:xfrm rot="-5400000">
                  <a:off x="1224" y="2856"/>
                  <a:ext cx="100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0803" name="Line 60"/>
                <p:cNvSpPr>
                  <a:spLocks noChangeShapeType="1"/>
                </p:cNvSpPr>
                <p:nvPr/>
              </p:nvSpPr>
              <p:spPr bwMode="auto">
                <a:xfrm>
                  <a:off x="1008" y="2352"/>
                  <a:ext cx="72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0804" name="Line 61"/>
                <p:cNvSpPr>
                  <a:spLocks noChangeShapeType="1"/>
                </p:cNvSpPr>
                <p:nvPr/>
              </p:nvSpPr>
              <p:spPr bwMode="auto">
                <a:xfrm>
                  <a:off x="1008" y="3360"/>
                  <a:ext cx="72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30794" name="Text Box 62"/>
              <p:cNvSpPr txBox="1">
                <a:spLocks noChangeArrowheads="1"/>
              </p:cNvSpPr>
              <p:nvPr/>
            </p:nvSpPr>
            <p:spPr bwMode="auto">
              <a:xfrm>
                <a:off x="1038" y="2940"/>
                <a:ext cx="180" cy="327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800" b="1">
                    <a:ea typeface="楷体_GB2312" pitchFamily="49" charset="-122"/>
                  </a:rPr>
                  <a:t>-</a:t>
                </a:r>
              </a:p>
            </p:txBody>
          </p:sp>
          <p:sp>
            <p:nvSpPr>
              <p:cNvPr id="30795" name="Text Box 63"/>
              <p:cNvSpPr txBox="1">
                <a:spLocks noChangeArrowheads="1"/>
              </p:cNvSpPr>
              <p:nvPr/>
            </p:nvSpPr>
            <p:spPr bwMode="auto">
              <a:xfrm>
                <a:off x="1495" y="3132"/>
                <a:ext cx="229" cy="327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800" b="1">
                    <a:ea typeface="楷体_GB2312" pitchFamily="49" charset="-122"/>
                  </a:rPr>
                  <a:t>+</a:t>
                </a:r>
              </a:p>
            </p:txBody>
          </p:sp>
          <p:sp>
            <p:nvSpPr>
              <p:cNvPr id="30796" name="Line 64"/>
              <p:cNvSpPr>
                <a:spLocks noChangeShapeType="1"/>
              </p:cNvSpPr>
              <p:nvPr/>
            </p:nvSpPr>
            <p:spPr bwMode="auto">
              <a:xfrm>
                <a:off x="864" y="3492"/>
                <a:ext cx="14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797" name="Line 65"/>
              <p:cNvSpPr>
                <a:spLocks noChangeShapeType="1"/>
              </p:cNvSpPr>
              <p:nvPr/>
            </p:nvSpPr>
            <p:spPr bwMode="auto">
              <a:xfrm>
                <a:off x="1728" y="3324"/>
                <a:ext cx="14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798" name="Line 66"/>
              <p:cNvSpPr>
                <a:spLocks noChangeShapeType="1"/>
              </p:cNvSpPr>
              <p:nvPr/>
            </p:nvSpPr>
            <p:spPr bwMode="auto">
              <a:xfrm>
                <a:off x="864" y="3108"/>
                <a:ext cx="14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799" name="AutoShape 67"/>
              <p:cNvSpPr>
                <a:spLocks noChangeArrowheads="1"/>
              </p:cNvSpPr>
              <p:nvPr/>
            </p:nvSpPr>
            <p:spPr bwMode="auto">
              <a:xfrm rot="5400000">
                <a:off x="1176" y="2844"/>
                <a:ext cx="144" cy="144"/>
              </a:xfrm>
              <a:prstGeom prst="flowChartExtra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30724" name="Object 68"/>
              <p:cNvGraphicFramePr>
                <a:graphicFrameLocks noChangeAspect="1"/>
              </p:cNvGraphicFramePr>
              <p:nvPr/>
            </p:nvGraphicFramePr>
            <p:xfrm>
              <a:off x="1392" y="2796"/>
              <a:ext cx="336" cy="280"/>
            </p:xfrm>
            <a:graphic>
              <a:graphicData uri="http://schemas.openxmlformats.org/presentationml/2006/ole">
                <p:oleObj spid="_x0000_s30732" name="公式" r:id="rId6" imgW="152202" imgH="126835" progId="Equation.3">
                  <p:embed/>
                </p:oleObj>
              </a:graphicData>
            </a:graphic>
          </p:graphicFrame>
          <p:sp>
            <p:nvSpPr>
              <p:cNvPr id="30800" name="Text Box 69"/>
              <p:cNvSpPr txBox="1">
                <a:spLocks noChangeArrowheads="1"/>
              </p:cNvSpPr>
              <p:nvPr/>
            </p:nvSpPr>
            <p:spPr bwMode="auto">
              <a:xfrm>
                <a:off x="1219" y="3180"/>
                <a:ext cx="260" cy="327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800" b="1">
                    <a:latin typeface="Times New Roman" pitchFamily="18" charset="0"/>
                    <a:ea typeface="楷体_GB2312" pitchFamily="49" charset="-122"/>
                    <a:cs typeface="Times New Roman" pitchFamily="18" charset="0"/>
                  </a:rPr>
                  <a:t>A</a:t>
                </a:r>
              </a:p>
            </p:txBody>
          </p:sp>
        </p:grpSp>
        <p:sp>
          <p:nvSpPr>
            <p:cNvPr id="30761" name="Line 70"/>
            <p:cNvSpPr>
              <a:spLocks noChangeShapeType="1"/>
            </p:cNvSpPr>
            <p:nvPr/>
          </p:nvSpPr>
          <p:spPr bwMode="auto">
            <a:xfrm>
              <a:off x="1888" y="1626"/>
              <a:ext cx="9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762" name="Line 71"/>
            <p:cNvSpPr>
              <a:spLocks noChangeShapeType="1"/>
            </p:cNvSpPr>
            <p:nvPr/>
          </p:nvSpPr>
          <p:spPr bwMode="auto">
            <a:xfrm flipV="1">
              <a:off x="2208" y="1620"/>
              <a:ext cx="0" cy="110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30763" name="Group 72"/>
            <p:cNvGrpSpPr>
              <a:grpSpLocks/>
            </p:cNvGrpSpPr>
            <p:nvPr/>
          </p:nvGrpSpPr>
          <p:grpSpPr bwMode="auto">
            <a:xfrm>
              <a:off x="890" y="1794"/>
              <a:ext cx="1331" cy="504"/>
              <a:chOff x="936" y="1488"/>
              <a:chExt cx="1248" cy="504"/>
            </a:xfrm>
          </p:grpSpPr>
          <p:sp>
            <p:nvSpPr>
              <p:cNvPr id="30791" name="Line 73"/>
              <p:cNvSpPr>
                <a:spLocks noChangeShapeType="1"/>
              </p:cNvSpPr>
              <p:nvPr/>
            </p:nvSpPr>
            <p:spPr bwMode="auto">
              <a:xfrm>
                <a:off x="948" y="1488"/>
                <a:ext cx="0" cy="50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0792" name="Line 74"/>
              <p:cNvSpPr>
                <a:spLocks noChangeShapeType="1"/>
              </p:cNvSpPr>
              <p:nvPr/>
            </p:nvSpPr>
            <p:spPr bwMode="auto">
              <a:xfrm flipV="1">
                <a:off x="936" y="1986"/>
                <a:ext cx="1248" cy="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30764" name="Group 75"/>
            <p:cNvGrpSpPr>
              <a:grpSpLocks/>
            </p:cNvGrpSpPr>
            <p:nvPr/>
          </p:nvGrpSpPr>
          <p:grpSpPr bwMode="auto">
            <a:xfrm flipV="1">
              <a:off x="890" y="2922"/>
              <a:ext cx="1331" cy="504"/>
              <a:chOff x="936" y="1488"/>
              <a:chExt cx="1248" cy="504"/>
            </a:xfrm>
          </p:grpSpPr>
          <p:sp>
            <p:nvSpPr>
              <p:cNvPr id="30789" name="Line 76"/>
              <p:cNvSpPr>
                <a:spLocks noChangeShapeType="1"/>
              </p:cNvSpPr>
              <p:nvPr/>
            </p:nvSpPr>
            <p:spPr bwMode="auto">
              <a:xfrm>
                <a:off x="948" y="1488"/>
                <a:ext cx="0" cy="50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0790" name="Line 77"/>
              <p:cNvSpPr>
                <a:spLocks noChangeShapeType="1"/>
              </p:cNvSpPr>
              <p:nvPr/>
            </p:nvSpPr>
            <p:spPr bwMode="auto">
              <a:xfrm flipV="1">
                <a:off x="936" y="1986"/>
                <a:ext cx="1248" cy="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0765" name="Line 78"/>
            <p:cNvSpPr>
              <a:spLocks noChangeShapeType="1"/>
            </p:cNvSpPr>
            <p:nvPr/>
          </p:nvSpPr>
          <p:spPr bwMode="auto">
            <a:xfrm>
              <a:off x="1876" y="3630"/>
              <a:ext cx="91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766" name="Line 79"/>
            <p:cNvSpPr>
              <a:spLocks noChangeShapeType="1"/>
            </p:cNvSpPr>
            <p:nvPr/>
          </p:nvSpPr>
          <p:spPr bwMode="auto">
            <a:xfrm flipV="1">
              <a:off x="2208" y="2520"/>
              <a:ext cx="0" cy="110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767" name="Rectangle 80"/>
            <p:cNvSpPr>
              <a:spLocks noChangeArrowheads="1"/>
            </p:cNvSpPr>
            <p:nvPr/>
          </p:nvSpPr>
          <p:spPr bwMode="auto">
            <a:xfrm>
              <a:off x="2132" y="1734"/>
              <a:ext cx="140" cy="39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768" name="Rectangle 81"/>
            <p:cNvSpPr>
              <a:spLocks noChangeArrowheads="1"/>
            </p:cNvSpPr>
            <p:nvPr/>
          </p:nvSpPr>
          <p:spPr bwMode="auto">
            <a:xfrm>
              <a:off x="2132" y="2406"/>
              <a:ext cx="140" cy="39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769" name="Rectangle 82"/>
            <p:cNvSpPr>
              <a:spLocks noChangeArrowheads="1"/>
            </p:cNvSpPr>
            <p:nvPr/>
          </p:nvSpPr>
          <p:spPr bwMode="auto">
            <a:xfrm>
              <a:off x="2132" y="3078"/>
              <a:ext cx="140" cy="39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770" name="Oval 83"/>
            <p:cNvSpPr>
              <a:spLocks noChangeArrowheads="1"/>
            </p:cNvSpPr>
            <p:nvPr/>
          </p:nvSpPr>
          <p:spPr bwMode="auto">
            <a:xfrm>
              <a:off x="2183" y="1602"/>
              <a:ext cx="51" cy="4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771" name="Oval 84"/>
            <p:cNvSpPr>
              <a:spLocks noChangeArrowheads="1"/>
            </p:cNvSpPr>
            <p:nvPr/>
          </p:nvSpPr>
          <p:spPr bwMode="auto">
            <a:xfrm>
              <a:off x="2183" y="2886"/>
              <a:ext cx="51" cy="4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772" name="Oval 85"/>
            <p:cNvSpPr>
              <a:spLocks noChangeArrowheads="1"/>
            </p:cNvSpPr>
            <p:nvPr/>
          </p:nvSpPr>
          <p:spPr bwMode="auto">
            <a:xfrm>
              <a:off x="2183" y="2274"/>
              <a:ext cx="51" cy="4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773" name="Oval 86"/>
            <p:cNvSpPr>
              <a:spLocks noChangeArrowheads="1"/>
            </p:cNvSpPr>
            <p:nvPr/>
          </p:nvSpPr>
          <p:spPr bwMode="auto">
            <a:xfrm>
              <a:off x="851" y="3774"/>
              <a:ext cx="52" cy="4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774" name="Oval 87"/>
            <p:cNvSpPr>
              <a:spLocks noChangeArrowheads="1"/>
            </p:cNvSpPr>
            <p:nvPr/>
          </p:nvSpPr>
          <p:spPr bwMode="auto">
            <a:xfrm>
              <a:off x="838" y="1386"/>
              <a:ext cx="52" cy="4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775" name="Text Box 88"/>
            <p:cNvSpPr txBox="1">
              <a:spLocks noChangeArrowheads="1"/>
            </p:cNvSpPr>
            <p:nvPr/>
          </p:nvSpPr>
          <p:spPr bwMode="auto">
            <a:xfrm>
              <a:off x="2266" y="1770"/>
              <a:ext cx="422" cy="29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i="1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R</a:t>
              </a:r>
              <a:r>
                <a:rPr lang="en-US" altLang="zh-CN" sz="2400" b="1" i="1" baseline="-2500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2</a:t>
              </a:r>
            </a:p>
          </p:txBody>
        </p:sp>
        <p:sp>
          <p:nvSpPr>
            <p:cNvPr id="30776" name="Text Box 89"/>
            <p:cNvSpPr txBox="1">
              <a:spLocks noChangeArrowheads="1"/>
            </p:cNvSpPr>
            <p:nvPr/>
          </p:nvSpPr>
          <p:spPr bwMode="auto">
            <a:xfrm>
              <a:off x="2289" y="3126"/>
              <a:ext cx="423" cy="29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i="1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R</a:t>
              </a:r>
              <a:r>
                <a:rPr lang="en-US" altLang="zh-CN" sz="2400" b="1" i="1" baseline="-2500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2</a:t>
              </a:r>
            </a:p>
          </p:txBody>
        </p:sp>
        <p:sp>
          <p:nvSpPr>
            <p:cNvPr id="30777" name="Text Box 90"/>
            <p:cNvSpPr txBox="1">
              <a:spLocks noChangeArrowheads="1"/>
            </p:cNvSpPr>
            <p:nvPr/>
          </p:nvSpPr>
          <p:spPr bwMode="auto">
            <a:xfrm>
              <a:off x="2290" y="2466"/>
              <a:ext cx="421" cy="29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i="1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R</a:t>
              </a:r>
              <a:r>
                <a:rPr lang="en-US" altLang="zh-CN" sz="2400" b="1" baseline="-2500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1</a:t>
              </a:r>
              <a:endParaRPr lang="en-US" altLang="zh-CN" sz="2400" b="1">
                <a:latin typeface="Times New Roman" pitchFamily="18" charset="0"/>
                <a:ea typeface="楷体_GB2312" pitchFamily="49" charset="-122"/>
                <a:cs typeface="Times New Roman" pitchFamily="18" charset="0"/>
              </a:endParaRPr>
            </a:p>
          </p:txBody>
        </p:sp>
        <p:sp>
          <p:nvSpPr>
            <p:cNvPr id="30778" name="Text Box 91"/>
            <p:cNvSpPr txBox="1">
              <a:spLocks noChangeArrowheads="1"/>
            </p:cNvSpPr>
            <p:nvPr/>
          </p:nvSpPr>
          <p:spPr bwMode="auto">
            <a:xfrm>
              <a:off x="476" y="1185"/>
              <a:ext cx="793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 i="1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u</a:t>
              </a:r>
              <a:r>
                <a:rPr lang="en-US" altLang="zh-CN" sz="3200" b="1" baseline="-2500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i1</a:t>
              </a:r>
              <a:endParaRPr lang="en-US" altLang="zh-CN" sz="3200" b="1">
                <a:latin typeface="Times New Roman" pitchFamily="18" charset="0"/>
                <a:ea typeface="楷体_GB2312" pitchFamily="49" charset="-122"/>
                <a:cs typeface="Times New Roman" pitchFamily="18" charset="0"/>
              </a:endParaRPr>
            </a:p>
          </p:txBody>
        </p:sp>
        <p:sp>
          <p:nvSpPr>
            <p:cNvPr id="30779" name="Text Box 92"/>
            <p:cNvSpPr txBox="1">
              <a:spLocks noChangeArrowheads="1"/>
            </p:cNvSpPr>
            <p:nvPr/>
          </p:nvSpPr>
          <p:spPr bwMode="auto">
            <a:xfrm>
              <a:off x="477" y="3541"/>
              <a:ext cx="792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 i="1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u</a:t>
              </a:r>
              <a:r>
                <a:rPr lang="en-US" altLang="zh-CN" sz="3200" b="1" baseline="-2500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i2</a:t>
              </a:r>
              <a:endParaRPr lang="en-US" altLang="zh-CN" sz="3200" b="1">
                <a:latin typeface="Times New Roman" pitchFamily="18" charset="0"/>
                <a:ea typeface="楷体_GB2312" pitchFamily="49" charset="-122"/>
                <a:cs typeface="Times New Roman" pitchFamily="18" charset="0"/>
              </a:endParaRPr>
            </a:p>
          </p:txBody>
        </p:sp>
        <p:sp>
          <p:nvSpPr>
            <p:cNvPr id="30780" name="Text Box 93"/>
            <p:cNvSpPr txBox="1">
              <a:spLocks noChangeArrowheads="1"/>
            </p:cNvSpPr>
            <p:nvPr/>
          </p:nvSpPr>
          <p:spPr bwMode="auto">
            <a:xfrm>
              <a:off x="2453" y="1194"/>
              <a:ext cx="790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 i="1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u</a:t>
              </a:r>
              <a:r>
                <a:rPr lang="en-US" altLang="zh-CN" sz="3200" b="1" baseline="-2500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A</a:t>
              </a:r>
              <a:endParaRPr lang="en-US" altLang="zh-CN" sz="3200" b="1">
                <a:latin typeface="Times New Roman" pitchFamily="18" charset="0"/>
                <a:ea typeface="楷体_GB2312" pitchFamily="49" charset="-122"/>
                <a:cs typeface="Times New Roman" pitchFamily="18" charset="0"/>
              </a:endParaRPr>
            </a:p>
          </p:txBody>
        </p:sp>
        <p:sp>
          <p:nvSpPr>
            <p:cNvPr id="30781" name="Text Box 94"/>
            <p:cNvSpPr txBox="1">
              <a:spLocks noChangeArrowheads="1"/>
            </p:cNvSpPr>
            <p:nvPr/>
          </p:nvSpPr>
          <p:spPr bwMode="auto">
            <a:xfrm>
              <a:off x="2495" y="3564"/>
              <a:ext cx="793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 i="1">
                  <a:ea typeface="楷体_GB2312" pitchFamily="49" charset="-122"/>
                </a:rPr>
                <a:t>u</a:t>
              </a:r>
              <a:r>
                <a:rPr lang="en-US" altLang="zh-CN" sz="3200" b="1" baseline="-25000">
                  <a:ea typeface="楷体_GB2312" pitchFamily="49" charset="-122"/>
                </a:rPr>
                <a:t>B</a:t>
              </a:r>
              <a:endParaRPr lang="en-US" altLang="zh-CN" sz="3200" b="1">
                <a:ea typeface="楷体_GB2312" pitchFamily="49" charset="-122"/>
              </a:endParaRPr>
            </a:p>
          </p:txBody>
        </p:sp>
        <p:sp>
          <p:nvSpPr>
            <p:cNvPr id="30782" name="Text Box 95"/>
            <p:cNvSpPr txBox="1">
              <a:spLocks noChangeArrowheads="1"/>
            </p:cNvSpPr>
            <p:nvPr/>
          </p:nvSpPr>
          <p:spPr bwMode="auto">
            <a:xfrm>
              <a:off x="2247" y="2058"/>
              <a:ext cx="345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>
                  <a:ea typeface="楷体_GB2312" pitchFamily="49" charset="-122"/>
                </a:rPr>
                <a:t>a</a:t>
              </a:r>
            </a:p>
          </p:txBody>
        </p:sp>
        <p:sp>
          <p:nvSpPr>
            <p:cNvPr id="30783" name="Text Box 96"/>
            <p:cNvSpPr txBox="1">
              <a:spLocks noChangeArrowheads="1"/>
            </p:cNvSpPr>
            <p:nvPr/>
          </p:nvSpPr>
          <p:spPr bwMode="auto">
            <a:xfrm>
              <a:off x="2244" y="2706"/>
              <a:ext cx="346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>
                  <a:ea typeface="楷体_GB2312" pitchFamily="49" charset="-122"/>
                </a:rPr>
                <a:t>b</a:t>
              </a:r>
            </a:p>
          </p:txBody>
        </p:sp>
        <p:sp>
          <p:nvSpPr>
            <p:cNvPr id="30784" name="Text Box 97"/>
            <p:cNvSpPr txBox="1">
              <a:spLocks noChangeArrowheads="1"/>
            </p:cNvSpPr>
            <p:nvPr/>
          </p:nvSpPr>
          <p:spPr bwMode="auto">
            <a:xfrm>
              <a:off x="1084" y="3646"/>
              <a:ext cx="262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3200" b="1">
                  <a:ea typeface="楷体_GB2312" pitchFamily="49" charset="-122"/>
                </a:rPr>
                <a:t>+</a:t>
              </a:r>
            </a:p>
          </p:txBody>
        </p:sp>
        <p:sp>
          <p:nvSpPr>
            <p:cNvPr id="30785" name="Oval 98"/>
            <p:cNvSpPr>
              <a:spLocks noChangeArrowheads="1"/>
            </p:cNvSpPr>
            <p:nvPr/>
          </p:nvSpPr>
          <p:spPr bwMode="auto">
            <a:xfrm>
              <a:off x="2186" y="3594"/>
              <a:ext cx="61" cy="60"/>
            </a:xfrm>
            <a:prstGeom prst="ellipse">
              <a:avLst/>
            </a:prstGeom>
            <a:solidFill>
              <a:schemeClr val="tx1"/>
            </a:solidFill>
            <a:ln w="38100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786" name="Oval 99"/>
            <p:cNvSpPr>
              <a:spLocks noChangeArrowheads="1"/>
            </p:cNvSpPr>
            <p:nvPr/>
          </p:nvSpPr>
          <p:spPr bwMode="auto">
            <a:xfrm>
              <a:off x="2767" y="157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87" name="Oval 100"/>
            <p:cNvSpPr>
              <a:spLocks noChangeArrowheads="1"/>
            </p:cNvSpPr>
            <p:nvPr/>
          </p:nvSpPr>
          <p:spPr bwMode="auto">
            <a:xfrm>
              <a:off x="2768" y="3589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88" name="Oval 101"/>
            <p:cNvSpPr>
              <a:spLocks noChangeArrowheads="1"/>
            </p:cNvSpPr>
            <p:nvPr/>
          </p:nvSpPr>
          <p:spPr bwMode="auto">
            <a:xfrm>
              <a:off x="5120" y="249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301160" name="Object 104"/>
          <p:cNvGraphicFramePr>
            <a:graphicFrameLocks noChangeAspect="1"/>
          </p:cNvGraphicFramePr>
          <p:nvPr/>
        </p:nvGraphicFramePr>
        <p:xfrm>
          <a:off x="4786313" y="357188"/>
          <a:ext cx="3917950" cy="935037"/>
        </p:xfrm>
        <a:graphic>
          <a:graphicData uri="http://schemas.openxmlformats.org/presentationml/2006/ole">
            <p:oleObj spid="_x0000_s30733" name="Equation" r:id="rId7" imgW="5524500" imgH="1320800" progId="Equation.DSMT4">
              <p:embed/>
            </p:oleObj>
          </a:graphicData>
        </a:graphic>
      </p:graphicFrame>
      <p:sp>
        <p:nvSpPr>
          <p:cNvPr id="30727" name="Text Box 7"/>
          <p:cNvSpPr txBox="1">
            <a:spLocks noChangeArrowheads="1"/>
          </p:cNvSpPr>
          <p:nvPr/>
        </p:nvSpPr>
        <p:spPr bwMode="auto">
          <a:xfrm>
            <a:off x="6786563" y="2571750"/>
            <a:ext cx="673100" cy="46196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i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R</a:t>
            </a:r>
            <a:r>
              <a:rPr lang="en-US" altLang="zh-CN" sz="2400" b="1" baseline="-2500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4</a:t>
            </a:r>
          </a:p>
        </p:txBody>
      </p:sp>
      <p:sp>
        <p:nvSpPr>
          <p:cNvPr id="30728" name="Text Box 7"/>
          <p:cNvSpPr txBox="1">
            <a:spLocks noChangeArrowheads="1"/>
          </p:cNvSpPr>
          <p:nvPr/>
        </p:nvSpPr>
        <p:spPr bwMode="auto">
          <a:xfrm>
            <a:off x="5000625" y="4929188"/>
            <a:ext cx="673100" cy="46196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i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R</a:t>
            </a:r>
            <a:r>
              <a:rPr lang="en-US" altLang="zh-CN" sz="2400" b="1" baseline="-2500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3</a:t>
            </a:r>
          </a:p>
        </p:txBody>
      </p:sp>
      <p:sp>
        <p:nvSpPr>
          <p:cNvPr id="30729" name="Text Box 7"/>
          <p:cNvSpPr txBox="1">
            <a:spLocks noChangeArrowheads="1"/>
          </p:cNvSpPr>
          <p:nvPr/>
        </p:nvSpPr>
        <p:spPr bwMode="auto">
          <a:xfrm>
            <a:off x="6858000" y="5000625"/>
            <a:ext cx="673100" cy="46196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i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R</a:t>
            </a:r>
            <a:r>
              <a:rPr lang="en-US" altLang="zh-CN" sz="2400" b="1" baseline="-2500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4</a:t>
            </a:r>
          </a:p>
        </p:txBody>
      </p:sp>
      <p:sp>
        <p:nvSpPr>
          <p:cNvPr id="101" name="Text Box 103"/>
          <p:cNvSpPr txBox="1">
            <a:spLocks noChangeArrowheads="1"/>
          </p:cNvSpPr>
          <p:nvPr/>
        </p:nvSpPr>
        <p:spPr bwMode="auto">
          <a:xfrm>
            <a:off x="285750" y="500063"/>
            <a:ext cx="45783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ea typeface="楷体_GB2312" pitchFamily="49" charset="-122"/>
              </a:rPr>
              <a:t>例</a:t>
            </a:r>
            <a:r>
              <a:rPr lang="en-US" altLang="zh-CN" sz="3200" b="1">
                <a:ea typeface="楷体_GB2312" pitchFamily="49" charset="-122"/>
              </a:rPr>
              <a:t>1  </a:t>
            </a:r>
            <a:r>
              <a:rPr lang="zh-CN" altLang="en-US" sz="3200" b="1">
                <a:ea typeface="楷体_GB2312" pitchFamily="49" charset="-122"/>
              </a:rPr>
              <a:t>图示电路，证明：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1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28650" y="1238250"/>
            <a:ext cx="3892550" cy="4781550"/>
            <a:chOff x="156" y="144"/>
            <a:chExt cx="2452" cy="3012"/>
          </a:xfrm>
        </p:grpSpPr>
        <p:grpSp>
          <p:nvGrpSpPr>
            <p:cNvPr id="31943" name="Group 5"/>
            <p:cNvGrpSpPr>
              <a:grpSpLocks/>
            </p:cNvGrpSpPr>
            <p:nvPr/>
          </p:nvGrpSpPr>
          <p:grpSpPr bwMode="auto">
            <a:xfrm>
              <a:off x="571" y="144"/>
              <a:ext cx="1079" cy="1008"/>
              <a:chOff x="2112" y="2880"/>
              <a:chExt cx="1008" cy="1008"/>
            </a:xfrm>
          </p:grpSpPr>
          <p:grpSp>
            <p:nvGrpSpPr>
              <p:cNvPr id="31988" name="Group 6"/>
              <p:cNvGrpSpPr>
                <a:grpSpLocks/>
              </p:cNvGrpSpPr>
              <p:nvPr/>
            </p:nvGrpSpPr>
            <p:grpSpPr bwMode="auto">
              <a:xfrm>
                <a:off x="2256" y="2880"/>
                <a:ext cx="720" cy="1008"/>
                <a:chOff x="1008" y="2352"/>
                <a:chExt cx="720" cy="1008"/>
              </a:xfrm>
            </p:grpSpPr>
            <p:sp>
              <p:nvSpPr>
                <p:cNvPr id="31997" name="Line 7"/>
                <p:cNvSpPr>
                  <a:spLocks noChangeShapeType="1"/>
                </p:cNvSpPr>
                <p:nvPr/>
              </p:nvSpPr>
              <p:spPr bwMode="auto">
                <a:xfrm rot="-5400000">
                  <a:off x="504" y="2856"/>
                  <a:ext cx="100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998" name="Line 8"/>
                <p:cNvSpPr>
                  <a:spLocks noChangeShapeType="1"/>
                </p:cNvSpPr>
                <p:nvPr/>
              </p:nvSpPr>
              <p:spPr bwMode="auto">
                <a:xfrm rot="-5400000">
                  <a:off x="1224" y="2856"/>
                  <a:ext cx="100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999" name="Line 9"/>
                <p:cNvSpPr>
                  <a:spLocks noChangeShapeType="1"/>
                </p:cNvSpPr>
                <p:nvPr/>
              </p:nvSpPr>
              <p:spPr bwMode="auto">
                <a:xfrm>
                  <a:off x="1008" y="2352"/>
                  <a:ext cx="72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2000" name="Line 10"/>
                <p:cNvSpPr>
                  <a:spLocks noChangeShapeType="1"/>
                </p:cNvSpPr>
                <p:nvPr/>
              </p:nvSpPr>
              <p:spPr bwMode="auto">
                <a:xfrm>
                  <a:off x="1008" y="3360"/>
                  <a:ext cx="72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31989" name="Line 11"/>
              <p:cNvSpPr>
                <a:spLocks noChangeShapeType="1"/>
              </p:cNvSpPr>
              <p:nvPr/>
            </p:nvSpPr>
            <p:spPr bwMode="auto">
              <a:xfrm>
                <a:off x="2352" y="3648"/>
                <a:ext cx="14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990" name="Text Box 12"/>
              <p:cNvSpPr txBox="1">
                <a:spLocks noChangeArrowheads="1"/>
              </p:cNvSpPr>
              <p:nvPr/>
            </p:nvSpPr>
            <p:spPr bwMode="auto">
              <a:xfrm>
                <a:off x="2260" y="3024"/>
                <a:ext cx="228" cy="327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800" b="1">
                    <a:ea typeface="楷体_GB2312" pitchFamily="49" charset="-122"/>
                  </a:rPr>
                  <a:t>+</a:t>
                </a:r>
              </a:p>
            </p:txBody>
          </p:sp>
          <p:sp>
            <p:nvSpPr>
              <p:cNvPr id="31991" name="Text Box 13"/>
              <p:cNvSpPr txBox="1">
                <a:spLocks noChangeArrowheads="1"/>
              </p:cNvSpPr>
              <p:nvPr/>
            </p:nvSpPr>
            <p:spPr bwMode="auto">
              <a:xfrm>
                <a:off x="2743" y="3216"/>
                <a:ext cx="228" cy="327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800" b="1">
                    <a:ea typeface="楷体_GB2312" pitchFamily="49" charset="-122"/>
                  </a:rPr>
                  <a:t>+</a:t>
                </a:r>
              </a:p>
            </p:txBody>
          </p:sp>
          <p:sp>
            <p:nvSpPr>
              <p:cNvPr id="31992" name="Line 14"/>
              <p:cNvSpPr>
                <a:spLocks noChangeShapeType="1"/>
              </p:cNvSpPr>
              <p:nvPr/>
            </p:nvSpPr>
            <p:spPr bwMode="auto">
              <a:xfrm>
                <a:off x="2112" y="3576"/>
                <a:ext cx="14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993" name="Line 15"/>
              <p:cNvSpPr>
                <a:spLocks noChangeShapeType="1"/>
              </p:cNvSpPr>
              <p:nvPr/>
            </p:nvSpPr>
            <p:spPr bwMode="auto">
              <a:xfrm>
                <a:off x="2976" y="3408"/>
                <a:ext cx="14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994" name="Line 16"/>
              <p:cNvSpPr>
                <a:spLocks noChangeShapeType="1"/>
              </p:cNvSpPr>
              <p:nvPr/>
            </p:nvSpPr>
            <p:spPr bwMode="auto">
              <a:xfrm>
                <a:off x="2112" y="3192"/>
                <a:ext cx="14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995" name="AutoShape 17"/>
              <p:cNvSpPr>
                <a:spLocks noChangeArrowheads="1"/>
              </p:cNvSpPr>
              <p:nvPr/>
            </p:nvSpPr>
            <p:spPr bwMode="auto">
              <a:xfrm rot="5400000">
                <a:off x="2424" y="2928"/>
                <a:ext cx="144" cy="144"/>
              </a:xfrm>
              <a:prstGeom prst="flowChartExtra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31757" name="Object 18"/>
              <p:cNvGraphicFramePr>
                <a:graphicFrameLocks noChangeAspect="1"/>
              </p:cNvGraphicFramePr>
              <p:nvPr/>
            </p:nvGraphicFramePr>
            <p:xfrm>
              <a:off x="2640" y="2880"/>
              <a:ext cx="336" cy="280"/>
            </p:xfrm>
            <a:graphic>
              <a:graphicData uri="http://schemas.openxmlformats.org/presentationml/2006/ole">
                <p:oleObj spid="_x0000_s31770" name="公式" r:id="rId4" imgW="152202" imgH="126835" progId="Equation.3">
                  <p:embed/>
                </p:oleObj>
              </a:graphicData>
            </a:graphic>
          </p:graphicFrame>
          <p:sp>
            <p:nvSpPr>
              <p:cNvPr id="31996" name="Text Box 19"/>
              <p:cNvSpPr txBox="1">
                <a:spLocks noChangeArrowheads="1"/>
              </p:cNvSpPr>
              <p:nvPr/>
            </p:nvSpPr>
            <p:spPr bwMode="auto">
              <a:xfrm>
                <a:off x="2467" y="3264"/>
                <a:ext cx="260" cy="327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800" b="1">
                    <a:ea typeface="楷体_GB2312" pitchFamily="49" charset="-122"/>
                  </a:rPr>
                  <a:t>A</a:t>
                </a:r>
              </a:p>
            </p:txBody>
          </p:sp>
        </p:grpSp>
        <p:grpSp>
          <p:nvGrpSpPr>
            <p:cNvPr id="31944" name="Group 20"/>
            <p:cNvGrpSpPr>
              <a:grpSpLocks/>
            </p:cNvGrpSpPr>
            <p:nvPr/>
          </p:nvGrpSpPr>
          <p:grpSpPr bwMode="auto">
            <a:xfrm>
              <a:off x="584" y="2148"/>
              <a:ext cx="1079" cy="1008"/>
              <a:chOff x="864" y="2796"/>
              <a:chExt cx="1008" cy="1008"/>
            </a:xfrm>
          </p:grpSpPr>
          <p:grpSp>
            <p:nvGrpSpPr>
              <p:cNvPr id="31976" name="Group 21"/>
              <p:cNvGrpSpPr>
                <a:grpSpLocks/>
              </p:cNvGrpSpPr>
              <p:nvPr/>
            </p:nvGrpSpPr>
            <p:grpSpPr bwMode="auto">
              <a:xfrm>
                <a:off x="1008" y="2796"/>
                <a:ext cx="720" cy="1008"/>
                <a:chOff x="1008" y="2352"/>
                <a:chExt cx="720" cy="1008"/>
              </a:xfrm>
            </p:grpSpPr>
            <p:sp>
              <p:nvSpPr>
                <p:cNvPr id="31984" name="Line 22"/>
                <p:cNvSpPr>
                  <a:spLocks noChangeShapeType="1"/>
                </p:cNvSpPr>
                <p:nvPr/>
              </p:nvSpPr>
              <p:spPr bwMode="auto">
                <a:xfrm rot="-5400000">
                  <a:off x="504" y="2856"/>
                  <a:ext cx="100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985" name="Line 23"/>
                <p:cNvSpPr>
                  <a:spLocks noChangeShapeType="1"/>
                </p:cNvSpPr>
                <p:nvPr/>
              </p:nvSpPr>
              <p:spPr bwMode="auto">
                <a:xfrm rot="-5400000">
                  <a:off x="1224" y="2856"/>
                  <a:ext cx="100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986" name="Line 24"/>
                <p:cNvSpPr>
                  <a:spLocks noChangeShapeType="1"/>
                </p:cNvSpPr>
                <p:nvPr/>
              </p:nvSpPr>
              <p:spPr bwMode="auto">
                <a:xfrm>
                  <a:off x="1008" y="2352"/>
                  <a:ext cx="72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987" name="Line 25"/>
                <p:cNvSpPr>
                  <a:spLocks noChangeShapeType="1"/>
                </p:cNvSpPr>
                <p:nvPr/>
              </p:nvSpPr>
              <p:spPr bwMode="auto">
                <a:xfrm>
                  <a:off x="1008" y="3360"/>
                  <a:ext cx="72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31977" name="Text Box 26"/>
              <p:cNvSpPr txBox="1">
                <a:spLocks noChangeArrowheads="1"/>
              </p:cNvSpPr>
              <p:nvPr/>
            </p:nvSpPr>
            <p:spPr bwMode="auto">
              <a:xfrm>
                <a:off x="1020" y="2844"/>
                <a:ext cx="213" cy="327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800" b="1">
                    <a:ea typeface="楷体_GB2312" pitchFamily="49" charset="-122"/>
                  </a:rPr>
                  <a:t>_</a:t>
                </a:r>
              </a:p>
            </p:txBody>
          </p:sp>
          <p:sp>
            <p:nvSpPr>
              <p:cNvPr id="31978" name="Text Box 27"/>
              <p:cNvSpPr txBox="1">
                <a:spLocks noChangeArrowheads="1"/>
              </p:cNvSpPr>
              <p:nvPr/>
            </p:nvSpPr>
            <p:spPr bwMode="auto">
              <a:xfrm>
                <a:off x="1495" y="3132"/>
                <a:ext cx="228" cy="327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800" b="1">
                    <a:ea typeface="楷体_GB2312" pitchFamily="49" charset="-122"/>
                  </a:rPr>
                  <a:t>+</a:t>
                </a:r>
              </a:p>
            </p:txBody>
          </p:sp>
          <p:sp>
            <p:nvSpPr>
              <p:cNvPr id="31979" name="Line 28"/>
              <p:cNvSpPr>
                <a:spLocks noChangeShapeType="1"/>
              </p:cNvSpPr>
              <p:nvPr/>
            </p:nvSpPr>
            <p:spPr bwMode="auto">
              <a:xfrm>
                <a:off x="864" y="3492"/>
                <a:ext cx="14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980" name="Line 29"/>
              <p:cNvSpPr>
                <a:spLocks noChangeShapeType="1"/>
              </p:cNvSpPr>
              <p:nvPr/>
            </p:nvSpPr>
            <p:spPr bwMode="auto">
              <a:xfrm>
                <a:off x="1728" y="3324"/>
                <a:ext cx="14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981" name="Line 30"/>
              <p:cNvSpPr>
                <a:spLocks noChangeShapeType="1"/>
              </p:cNvSpPr>
              <p:nvPr/>
            </p:nvSpPr>
            <p:spPr bwMode="auto">
              <a:xfrm>
                <a:off x="864" y="3108"/>
                <a:ext cx="14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982" name="AutoShape 31"/>
              <p:cNvSpPr>
                <a:spLocks noChangeArrowheads="1"/>
              </p:cNvSpPr>
              <p:nvPr/>
            </p:nvSpPr>
            <p:spPr bwMode="auto">
              <a:xfrm rot="5400000">
                <a:off x="1176" y="2844"/>
                <a:ext cx="144" cy="144"/>
              </a:xfrm>
              <a:prstGeom prst="flowChartExtra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31756" name="Object 32"/>
              <p:cNvGraphicFramePr>
                <a:graphicFrameLocks noChangeAspect="1"/>
              </p:cNvGraphicFramePr>
              <p:nvPr/>
            </p:nvGraphicFramePr>
            <p:xfrm>
              <a:off x="1392" y="2796"/>
              <a:ext cx="336" cy="280"/>
            </p:xfrm>
            <a:graphic>
              <a:graphicData uri="http://schemas.openxmlformats.org/presentationml/2006/ole">
                <p:oleObj spid="_x0000_s31771" name="公式" r:id="rId5" imgW="152202" imgH="126835" progId="Equation.3">
                  <p:embed/>
                </p:oleObj>
              </a:graphicData>
            </a:graphic>
          </p:graphicFrame>
          <p:sp>
            <p:nvSpPr>
              <p:cNvPr id="31983" name="Text Box 33"/>
              <p:cNvSpPr txBox="1">
                <a:spLocks noChangeArrowheads="1"/>
              </p:cNvSpPr>
              <p:nvPr/>
            </p:nvSpPr>
            <p:spPr bwMode="auto">
              <a:xfrm>
                <a:off x="1219" y="3180"/>
                <a:ext cx="261" cy="330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800" b="1">
                    <a:ea typeface="楷体_GB2312" pitchFamily="49" charset="-122"/>
                  </a:rPr>
                  <a:t>A</a:t>
                </a:r>
              </a:p>
            </p:txBody>
          </p:sp>
        </p:grpSp>
        <p:sp>
          <p:nvSpPr>
            <p:cNvPr id="31945" name="Line 34"/>
            <p:cNvSpPr>
              <a:spLocks noChangeShapeType="1"/>
            </p:cNvSpPr>
            <p:nvPr/>
          </p:nvSpPr>
          <p:spPr bwMode="auto">
            <a:xfrm>
              <a:off x="1573" y="672"/>
              <a:ext cx="91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946" name="Line 35"/>
            <p:cNvSpPr>
              <a:spLocks noChangeShapeType="1"/>
            </p:cNvSpPr>
            <p:nvPr/>
          </p:nvSpPr>
          <p:spPr bwMode="auto">
            <a:xfrm flipV="1">
              <a:off x="1894" y="666"/>
              <a:ext cx="0" cy="110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31947" name="Group 36"/>
            <p:cNvGrpSpPr>
              <a:grpSpLocks/>
            </p:cNvGrpSpPr>
            <p:nvPr/>
          </p:nvGrpSpPr>
          <p:grpSpPr bwMode="auto">
            <a:xfrm>
              <a:off x="571" y="840"/>
              <a:ext cx="1336" cy="504"/>
              <a:chOff x="936" y="1488"/>
              <a:chExt cx="1248" cy="504"/>
            </a:xfrm>
          </p:grpSpPr>
          <p:sp>
            <p:nvSpPr>
              <p:cNvPr id="31974" name="Line 37"/>
              <p:cNvSpPr>
                <a:spLocks noChangeShapeType="1"/>
              </p:cNvSpPr>
              <p:nvPr/>
            </p:nvSpPr>
            <p:spPr bwMode="auto">
              <a:xfrm>
                <a:off x="948" y="1488"/>
                <a:ext cx="0" cy="50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1975" name="Line 38"/>
              <p:cNvSpPr>
                <a:spLocks noChangeShapeType="1"/>
              </p:cNvSpPr>
              <p:nvPr/>
            </p:nvSpPr>
            <p:spPr bwMode="auto">
              <a:xfrm flipV="1">
                <a:off x="936" y="1986"/>
                <a:ext cx="1248" cy="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31948" name="Group 39"/>
            <p:cNvGrpSpPr>
              <a:grpSpLocks/>
            </p:cNvGrpSpPr>
            <p:nvPr/>
          </p:nvGrpSpPr>
          <p:grpSpPr bwMode="auto">
            <a:xfrm flipV="1">
              <a:off x="571" y="1968"/>
              <a:ext cx="1336" cy="504"/>
              <a:chOff x="936" y="1488"/>
              <a:chExt cx="1248" cy="504"/>
            </a:xfrm>
          </p:grpSpPr>
          <p:sp>
            <p:nvSpPr>
              <p:cNvPr id="31972" name="Line 40"/>
              <p:cNvSpPr>
                <a:spLocks noChangeShapeType="1"/>
              </p:cNvSpPr>
              <p:nvPr/>
            </p:nvSpPr>
            <p:spPr bwMode="auto">
              <a:xfrm>
                <a:off x="948" y="1488"/>
                <a:ext cx="0" cy="50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1973" name="Line 41"/>
              <p:cNvSpPr>
                <a:spLocks noChangeShapeType="1"/>
              </p:cNvSpPr>
              <p:nvPr/>
            </p:nvSpPr>
            <p:spPr bwMode="auto">
              <a:xfrm flipV="1">
                <a:off x="936" y="1986"/>
                <a:ext cx="1248" cy="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1949" name="Line 42"/>
            <p:cNvSpPr>
              <a:spLocks noChangeShapeType="1"/>
            </p:cNvSpPr>
            <p:nvPr/>
          </p:nvSpPr>
          <p:spPr bwMode="auto">
            <a:xfrm>
              <a:off x="1560" y="2676"/>
              <a:ext cx="91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950" name="Line 43"/>
            <p:cNvSpPr>
              <a:spLocks noChangeShapeType="1"/>
            </p:cNvSpPr>
            <p:nvPr/>
          </p:nvSpPr>
          <p:spPr bwMode="auto">
            <a:xfrm flipV="1">
              <a:off x="1894" y="1566"/>
              <a:ext cx="0" cy="110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951" name="Rectangle 44"/>
            <p:cNvSpPr>
              <a:spLocks noChangeArrowheads="1"/>
            </p:cNvSpPr>
            <p:nvPr/>
          </p:nvSpPr>
          <p:spPr bwMode="auto">
            <a:xfrm>
              <a:off x="1817" y="780"/>
              <a:ext cx="141" cy="39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952" name="Rectangle 45"/>
            <p:cNvSpPr>
              <a:spLocks noChangeArrowheads="1"/>
            </p:cNvSpPr>
            <p:nvPr/>
          </p:nvSpPr>
          <p:spPr bwMode="auto">
            <a:xfrm>
              <a:off x="1817" y="1452"/>
              <a:ext cx="141" cy="39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953" name="Rectangle 46"/>
            <p:cNvSpPr>
              <a:spLocks noChangeArrowheads="1"/>
            </p:cNvSpPr>
            <p:nvPr/>
          </p:nvSpPr>
          <p:spPr bwMode="auto">
            <a:xfrm>
              <a:off x="1817" y="2124"/>
              <a:ext cx="141" cy="39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954" name="Oval 47"/>
            <p:cNvSpPr>
              <a:spLocks noChangeArrowheads="1"/>
            </p:cNvSpPr>
            <p:nvPr/>
          </p:nvSpPr>
          <p:spPr bwMode="auto">
            <a:xfrm>
              <a:off x="1868" y="648"/>
              <a:ext cx="52" cy="4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955" name="Oval 48"/>
            <p:cNvSpPr>
              <a:spLocks noChangeArrowheads="1"/>
            </p:cNvSpPr>
            <p:nvPr/>
          </p:nvSpPr>
          <p:spPr bwMode="auto">
            <a:xfrm>
              <a:off x="1868" y="1932"/>
              <a:ext cx="52" cy="4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956" name="Oval 49"/>
            <p:cNvSpPr>
              <a:spLocks noChangeArrowheads="1"/>
            </p:cNvSpPr>
            <p:nvPr/>
          </p:nvSpPr>
          <p:spPr bwMode="auto">
            <a:xfrm>
              <a:off x="1868" y="1320"/>
              <a:ext cx="52" cy="4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957" name="Oval 50"/>
            <p:cNvSpPr>
              <a:spLocks noChangeArrowheads="1"/>
            </p:cNvSpPr>
            <p:nvPr/>
          </p:nvSpPr>
          <p:spPr bwMode="auto">
            <a:xfrm>
              <a:off x="533" y="2820"/>
              <a:ext cx="51" cy="4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958" name="Oval 51"/>
            <p:cNvSpPr>
              <a:spLocks noChangeArrowheads="1"/>
            </p:cNvSpPr>
            <p:nvPr/>
          </p:nvSpPr>
          <p:spPr bwMode="auto">
            <a:xfrm>
              <a:off x="520" y="432"/>
              <a:ext cx="51" cy="4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959" name="Oval 52"/>
            <p:cNvSpPr>
              <a:spLocks noChangeArrowheads="1"/>
            </p:cNvSpPr>
            <p:nvPr/>
          </p:nvSpPr>
          <p:spPr bwMode="auto">
            <a:xfrm>
              <a:off x="2497" y="648"/>
              <a:ext cx="52" cy="4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960" name="Oval 53"/>
            <p:cNvSpPr>
              <a:spLocks noChangeArrowheads="1"/>
            </p:cNvSpPr>
            <p:nvPr/>
          </p:nvSpPr>
          <p:spPr bwMode="auto">
            <a:xfrm>
              <a:off x="2459" y="2640"/>
              <a:ext cx="51" cy="4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961" name="Text Box 54"/>
            <p:cNvSpPr txBox="1">
              <a:spLocks noChangeArrowheads="1"/>
            </p:cNvSpPr>
            <p:nvPr/>
          </p:nvSpPr>
          <p:spPr bwMode="auto">
            <a:xfrm>
              <a:off x="1950" y="816"/>
              <a:ext cx="424" cy="29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i="1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R</a:t>
              </a:r>
              <a:r>
                <a:rPr lang="en-US" altLang="zh-CN" sz="2400" b="1" i="1" baseline="-2500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2</a:t>
              </a:r>
            </a:p>
          </p:txBody>
        </p:sp>
        <p:sp>
          <p:nvSpPr>
            <p:cNvPr id="31962" name="Text Box 55"/>
            <p:cNvSpPr txBox="1">
              <a:spLocks noChangeArrowheads="1"/>
            </p:cNvSpPr>
            <p:nvPr/>
          </p:nvSpPr>
          <p:spPr bwMode="auto">
            <a:xfrm>
              <a:off x="1950" y="2172"/>
              <a:ext cx="424" cy="29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i="1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R</a:t>
              </a:r>
              <a:r>
                <a:rPr lang="en-US" altLang="zh-CN" sz="2400" b="1" i="1" baseline="-2500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2</a:t>
              </a:r>
            </a:p>
          </p:txBody>
        </p:sp>
        <p:sp>
          <p:nvSpPr>
            <p:cNvPr id="31963" name="Text Box 56"/>
            <p:cNvSpPr txBox="1">
              <a:spLocks noChangeArrowheads="1"/>
            </p:cNvSpPr>
            <p:nvPr/>
          </p:nvSpPr>
          <p:spPr bwMode="auto">
            <a:xfrm>
              <a:off x="1973" y="1512"/>
              <a:ext cx="424" cy="29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i="1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R</a:t>
              </a:r>
              <a:r>
                <a:rPr lang="en-US" altLang="zh-CN" sz="2400" b="1" baseline="-2500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1</a:t>
              </a:r>
              <a:endParaRPr lang="en-US" altLang="zh-CN" sz="2400" b="1">
                <a:latin typeface="Times New Roman" pitchFamily="18" charset="0"/>
                <a:ea typeface="楷体_GB2312" pitchFamily="49" charset="-122"/>
                <a:cs typeface="Times New Roman" pitchFamily="18" charset="0"/>
              </a:endParaRPr>
            </a:p>
          </p:txBody>
        </p:sp>
        <p:sp>
          <p:nvSpPr>
            <p:cNvPr id="31964" name="Text Box 57"/>
            <p:cNvSpPr txBox="1">
              <a:spLocks noChangeArrowheads="1"/>
            </p:cNvSpPr>
            <p:nvPr/>
          </p:nvSpPr>
          <p:spPr bwMode="auto">
            <a:xfrm>
              <a:off x="156" y="210"/>
              <a:ext cx="796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 i="1">
                  <a:ea typeface="楷体_GB2312" pitchFamily="49" charset="-122"/>
                </a:rPr>
                <a:t>u</a:t>
              </a:r>
              <a:r>
                <a:rPr lang="en-US" altLang="zh-CN" sz="3200" b="1" baseline="-25000">
                  <a:ea typeface="楷体_GB2312" pitchFamily="49" charset="-122"/>
                </a:rPr>
                <a:t>i1</a:t>
              </a:r>
              <a:endParaRPr lang="en-US" altLang="zh-CN" sz="3200" b="1">
                <a:ea typeface="楷体_GB2312" pitchFamily="49" charset="-122"/>
              </a:endParaRPr>
            </a:p>
          </p:txBody>
        </p:sp>
        <p:sp>
          <p:nvSpPr>
            <p:cNvPr id="31965" name="Text Box 58"/>
            <p:cNvSpPr txBox="1">
              <a:spLocks noChangeArrowheads="1"/>
            </p:cNvSpPr>
            <p:nvPr/>
          </p:nvSpPr>
          <p:spPr bwMode="auto">
            <a:xfrm>
              <a:off x="156" y="2591"/>
              <a:ext cx="796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 i="1">
                  <a:ea typeface="楷体_GB2312" pitchFamily="49" charset="-122"/>
                </a:rPr>
                <a:t>u</a:t>
              </a:r>
              <a:r>
                <a:rPr lang="en-US" altLang="zh-CN" sz="3200" b="1" baseline="-25000">
                  <a:ea typeface="楷体_GB2312" pitchFamily="49" charset="-122"/>
                </a:rPr>
                <a:t>i2</a:t>
              </a:r>
              <a:endParaRPr lang="en-US" altLang="zh-CN" sz="3200" b="1">
                <a:ea typeface="楷体_GB2312" pitchFamily="49" charset="-122"/>
              </a:endParaRPr>
            </a:p>
          </p:txBody>
        </p:sp>
        <p:sp>
          <p:nvSpPr>
            <p:cNvPr id="31966" name="Text Box 59"/>
            <p:cNvSpPr txBox="1">
              <a:spLocks noChangeArrowheads="1"/>
            </p:cNvSpPr>
            <p:nvPr/>
          </p:nvSpPr>
          <p:spPr bwMode="auto">
            <a:xfrm>
              <a:off x="2138" y="253"/>
              <a:ext cx="402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 i="1">
                  <a:ea typeface="楷体_GB2312" pitchFamily="49" charset="-122"/>
                </a:rPr>
                <a:t>u</a:t>
              </a:r>
              <a:r>
                <a:rPr lang="en-US" altLang="zh-CN" sz="3200" b="1" baseline="-25000">
                  <a:ea typeface="楷体_GB2312" pitchFamily="49" charset="-122"/>
                </a:rPr>
                <a:t>A</a:t>
              </a:r>
              <a:endParaRPr lang="en-US" altLang="zh-CN" sz="3200" b="1">
                <a:ea typeface="楷体_GB2312" pitchFamily="49" charset="-122"/>
              </a:endParaRPr>
            </a:p>
          </p:txBody>
        </p:sp>
        <p:sp>
          <p:nvSpPr>
            <p:cNvPr id="31967" name="Text Box 60"/>
            <p:cNvSpPr txBox="1">
              <a:spLocks noChangeArrowheads="1"/>
            </p:cNvSpPr>
            <p:nvPr/>
          </p:nvSpPr>
          <p:spPr bwMode="auto">
            <a:xfrm>
              <a:off x="2228" y="2616"/>
              <a:ext cx="380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 i="1">
                  <a:ea typeface="楷体_GB2312" pitchFamily="49" charset="-122"/>
                </a:rPr>
                <a:t>u</a:t>
              </a:r>
              <a:r>
                <a:rPr lang="en-US" altLang="zh-CN" sz="3200" b="1" baseline="-25000">
                  <a:ea typeface="楷体_GB2312" pitchFamily="49" charset="-122"/>
                </a:rPr>
                <a:t>B</a:t>
              </a:r>
              <a:endParaRPr lang="en-US" altLang="zh-CN" sz="3200" b="1">
                <a:ea typeface="楷体_GB2312" pitchFamily="49" charset="-122"/>
              </a:endParaRPr>
            </a:p>
          </p:txBody>
        </p:sp>
        <p:sp>
          <p:nvSpPr>
            <p:cNvPr id="31968" name="Text Box 61"/>
            <p:cNvSpPr txBox="1">
              <a:spLocks noChangeArrowheads="1"/>
            </p:cNvSpPr>
            <p:nvPr/>
          </p:nvSpPr>
          <p:spPr bwMode="auto">
            <a:xfrm>
              <a:off x="1932" y="1104"/>
              <a:ext cx="347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>
                  <a:ea typeface="楷体_GB2312" pitchFamily="49" charset="-122"/>
                </a:rPr>
                <a:t>a</a:t>
              </a:r>
            </a:p>
          </p:txBody>
        </p:sp>
        <p:sp>
          <p:nvSpPr>
            <p:cNvPr id="31969" name="Text Box 62"/>
            <p:cNvSpPr txBox="1">
              <a:spLocks noChangeArrowheads="1"/>
            </p:cNvSpPr>
            <p:nvPr/>
          </p:nvSpPr>
          <p:spPr bwMode="auto">
            <a:xfrm>
              <a:off x="1927" y="1772"/>
              <a:ext cx="347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>
                  <a:ea typeface="楷体_GB2312" pitchFamily="49" charset="-122"/>
                </a:rPr>
                <a:t>b</a:t>
              </a:r>
            </a:p>
          </p:txBody>
        </p:sp>
        <p:sp>
          <p:nvSpPr>
            <p:cNvPr id="31970" name="Text Box 63"/>
            <p:cNvSpPr txBox="1">
              <a:spLocks noChangeArrowheads="1"/>
            </p:cNvSpPr>
            <p:nvPr/>
          </p:nvSpPr>
          <p:spPr bwMode="auto">
            <a:xfrm>
              <a:off x="712" y="2664"/>
              <a:ext cx="321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ea typeface="楷体_GB2312" pitchFamily="49" charset="-122"/>
                </a:rPr>
                <a:t>+</a:t>
              </a:r>
            </a:p>
          </p:txBody>
        </p:sp>
        <p:sp>
          <p:nvSpPr>
            <p:cNvPr id="31971" name="Oval 64"/>
            <p:cNvSpPr>
              <a:spLocks noChangeArrowheads="1"/>
            </p:cNvSpPr>
            <p:nvPr/>
          </p:nvSpPr>
          <p:spPr bwMode="auto">
            <a:xfrm>
              <a:off x="1868" y="2640"/>
              <a:ext cx="52" cy="4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9" name="Group 128"/>
          <p:cNvGrpSpPr>
            <a:grpSpLocks/>
          </p:cNvGrpSpPr>
          <p:nvPr/>
        </p:nvGrpSpPr>
        <p:grpSpPr bwMode="auto">
          <a:xfrm>
            <a:off x="0" y="1143000"/>
            <a:ext cx="3892550" cy="4768850"/>
            <a:chOff x="2857" y="368"/>
            <a:chExt cx="2452" cy="3004"/>
          </a:xfrm>
        </p:grpSpPr>
        <p:grpSp>
          <p:nvGrpSpPr>
            <p:cNvPr id="31883" name="Group 66"/>
            <p:cNvGrpSpPr>
              <a:grpSpLocks/>
            </p:cNvGrpSpPr>
            <p:nvPr/>
          </p:nvGrpSpPr>
          <p:grpSpPr bwMode="auto">
            <a:xfrm>
              <a:off x="3272" y="368"/>
              <a:ext cx="1079" cy="1008"/>
              <a:chOff x="2112" y="2880"/>
              <a:chExt cx="1008" cy="1008"/>
            </a:xfrm>
          </p:grpSpPr>
          <p:grpSp>
            <p:nvGrpSpPr>
              <p:cNvPr id="31930" name="Group 67"/>
              <p:cNvGrpSpPr>
                <a:grpSpLocks/>
              </p:cNvGrpSpPr>
              <p:nvPr/>
            </p:nvGrpSpPr>
            <p:grpSpPr bwMode="auto">
              <a:xfrm>
                <a:off x="2256" y="2880"/>
                <a:ext cx="720" cy="1008"/>
                <a:chOff x="1008" y="2352"/>
                <a:chExt cx="720" cy="1008"/>
              </a:xfrm>
            </p:grpSpPr>
            <p:sp>
              <p:nvSpPr>
                <p:cNvPr id="31939" name="Line 68"/>
                <p:cNvSpPr>
                  <a:spLocks noChangeShapeType="1"/>
                </p:cNvSpPr>
                <p:nvPr/>
              </p:nvSpPr>
              <p:spPr bwMode="auto">
                <a:xfrm rot="-5400000">
                  <a:off x="504" y="2856"/>
                  <a:ext cx="100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940" name="Line 69"/>
                <p:cNvSpPr>
                  <a:spLocks noChangeShapeType="1"/>
                </p:cNvSpPr>
                <p:nvPr/>
              </p:nvSpPr>
              <p:spPr bwMode="auto">
                <a:xfrm rot="-5400000">
                  <a:off x="1224" y="2856"/>
                  <a:ext cx="100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941" name="Line 70"/>
                <p:cNvSpPr>
                  <a:spLocks noChangeShapeType="1"/>
                </p:cNvSpPr>
                <p:nvPr/>
              </p:nvSpPr>
              <p:spPr bwMode="auto">
                <a:xfrm>
                  <a:off x="1008" y="2352"/>
                  <a:ext cx="72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942" name="Line 71"/>
                <p:cNvSpPr>
                  <a:spLocks noChangeShapeType="1"/>
                </p:cNvSpPr>
                <p:nvPr/>
              </p:nvSpPr>
              <p:spPr bwMode="auto">
                <a:xfrm>
                  <a:off x="1008" y="3360"/>
                  <a:ext cx="72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31931" name="Line 72"/>
              <p:cNvSpPr>
                <a:spLocks noChangeShapeType="1"/>
              </p:cNvSpPr>
              <p:nvPr/>
            </p:nvSpPr>
            <p:spPr bwMode="auto">
              <a:xfrm>
                <a:off x="2352" y="3648"/>
                <a:ext cx="14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932" name="Text Box 73"/>
              <p:cNvSpPr txBox="1">
                <a:spLocks noChangeArrowheads="1"/>
              </p:cNvSpPr>
              <p:nvPr/>
            </p:nvSpPr>
            <p:spPr bwMode="auto">
              <a:xfrm>
                <a:off x="2260" y="3024"/>
                <a:ext cx="228" cy="327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800" b="1">
                    <a:ea typeface="楷体_GB2312" pitchFamily="49" charset="-122"/>
                  </a:rPr>
                  <a:t>+</a:t>
                </a:r>
              </a:p>
            </p:txBody>
          </p:sp>
          <p:sp>
            <p:nvSpPr>
              <p:cNvPr id="31933" name="Text Box 74"/>
              <p:cNvSpPr txBox="1">
                <a:spLocks noChangeArrowheads="1"/>
              </p:cNvSpPr>
              <p:nvPr/>
            </p:nvSpPr>
            <p:spPr bwMode="auto">
              <a:xfrm>
                <a:off x="2743" y="3216"/>
                <a:ext cx="228" cy="327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800" b="1">
                    <a:ea typeface="楷体_GB2312" pitchFamily="49" charset="-122"/>
                  </a:rPr>
                  <a:t>+</a:t>
                </a:r>
              </a:p>
            </p:txBody>
          </p:sp>
          <p:sp>
            <p:nvSpPr>
              <p:cNvPr id="31934" name="Line 75"/>
              <p:cNvSpPr>
                <a:spLocks noChangeShapeType="1"/>
              </p:cNvSpPr>
              <p:nvPr/>
            </p:nvSpPr>
            <p:spPr bwMode="auto">
              <a:xfrm>
                <a:off x="2112" y="3576"/>
                <a:ext cx="14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935" name="Line 76"/>
              <p:cNvSpPr>
                <a:spLocks noChangeShapeType="1"/>
              </p:cNvSpPr>
              <p:nvPr/>
            </p:nvSpPr>
            <p:spPr bwMode="auto">
              <a:xfrm>
                <a:off x="2976" y="3408"/>
                <a:ext cx="14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936" name="Line 77"/>
              <p:cNvSpPr>
                <a:spLocks noChangeShapeType="1"/>
              </p:cNvSpPr>
              <p:nvPr/>
            </p:nvSpPr>
            <p:spPr bwMode="auto">
              <a:xfrm>
                <a:off x="2112" y="3192"/>
                <a:ext cx="14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937" name="AutoShape 78"/>
              <p:cNvSpPr>
                <a:spLocks noChangeArrowheads="1"/>
              </p:cNvSpPr>
              <p:nvPr/>
            </p:nvSpPr>
            <p:spPr bwMode="auto">
              <a:xfrm rot="5400000">
                <a:off x="2424" y="2928"/>
                <a:ext cx="144" cy="144"/>
              </a:xfrm>
              <a:prstGeom prst="flowChartExtra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31755" name="Object 79"/>
              <p:cNvGraphicFramePr>
                <a:graphicFrameLocks noChangeAspect="1"/>
              </p:cNvGraphicFramePr>
              <p:nvPr/>
            </p:nvGraphicFramePr>
            <p:xfrm>
              <a:off x="2640" y="2880"/>
              <a:ext cx="336" cy="280"/>
            </p:xfrm>
            <a:graphic>
              <a:graphicData uri="http://schemas.openxmlformats.org/presentationml/2006/ole">
                <p:oleObj spid="_x0000_s31772" name="公式" r:id="rId6" imgW="152202" imgH="126835" progId="Equation.3">
                  <p:embed/>
                </p:oleObj>
              </a:graphicData>
            </a:graphic>
          </p:graphicFrame>
          <p:sp>
            <p:nvSpPr>
              <p:cNvPr id="31938" name="Text Box 80"/>
              <p:cNvSpPr txBox="1">
                <a:spLocks noChangeArrowheads="1"/>
              </p:cNvSpPr>
              <p:nvPr/>
            </p:nvSpPr>
            <p:spPr bwMode="auto">
              <a:xfrm>
                <a:off x="2467" y="3264"/>
                <a:ext cx="260" cy="327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800" b="1">
                    <a:ea typeface="楷体_GB2312" pitchFamily="49" charset="-122"/>
                  </a:rPr>
                  <a:t>A</a:t>
                </a:r>
              </a:p>
            </p:txBody>
          </p:sp>
        </p:grpSp>
        <p:grpSp>
          <p:nvGrpSpPr>
            <p:cNvPr id="31884" name="Group 81"/>
            <p:cNvGrpSpPr>
              <a:grpSpLocks/>
            </p:cNvGrpSpPr>
            <p:nvPr/>
          </p:nvGrpSpPr>
          <p:grpSpPr bwMode="auto">
            <a:xfrm>
              <a:off x="3288" y="2364"/>
              <a:ext cx="1079" cy="1008"/>
              <a:chOff x="864" y="2796"/>
              <a:chExt cx="1008" cy="1008"/>
            </a:xfrm>
          </p:grpSpPr>
          <p:grpSp>
            <p:nvGrpSpPr>
              <p:cNvPr id="31918" name="Group 82"/>
              <p:cNvGrpSpPr>
                <a:grpSpLocks/>
              </p:cNvGrpSpPr>
              <p:nvPr/>
            </p:nvGrpSpPr>
            <p:grpSpPr bwMode="auto">
              <a:xfrm>
                <a:off x="1008" y="2796"/>
                <a:ext cx="720" cy="1008"/>
                <a:chOff x="1008" y="2352"/>
                <a:chExt cx="720" cy="1008"/>
              </a:xfrm>
            </p:grpSpPr>
            <p:sp>
              <p:nvSpPr>
                <p:cNvPr id="31926" name="Line 83"/>
                <p:cNvSpPr>
                  <a:spLocks noChangeShapeType="1"/>
                </p:cNvSpPr>
                <p:nvPr/>
              </p:nvSpPr>
              <p:spPr bwMode="auto">
                <a:xfrm rot="-5400000">
                  <a:off x="504" y="2856"/>
                  <a:ext cx="100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927" name="Line 84"/>
                <p:cNvSpPr>
                  <a:spLocks noChangeShapeType="1"/>
                </p:cNvSpPr>
                <p:nvPr/>
              </p:nvSpPr>
              <p:spPr bwMode="auto">
                <a:xfrm rot="-5400000">
                  <a:off x="1224" y="2856"/>
                  <a:ext cx="100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928" name="Line 85"/>
                <p:cNvSpPr>
                  <a:spLocks noChangeShapeType="1"/>
                </p:cNvSpPr>
                <p:nvPr/>
              </p:nvSpPr>
              <p:spPr bwMode="auto">
                <a:xfrm>
                  <a:off x="1008" y="2352"/>
                  <a:ext cx="72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929" name="Line 86"/>
                <p:cNvSpPr>
                  <a:spLocks noChangeShapeType="1"/>
                </p:cNvSpPr>
                <p:nvPr/>
              </p:nvSpPr>
              <p:spPr bwMode="auto">
                <a:xfrm>
                  <a:off x="1008" y="3360"/>
                  <a:ext cx="72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31919" name="Text Box 87"/>
              <p:cNvSpPr txBox="1">
                <a:spLocks noChangeArrowheads="1"/>
              </p:cNvSpPr>
              <p:nvPr/>
            </p:nvSpPr>
            <p:spPr bwMode="auto">
              <a:xfrm>
                <a:off x="1020" y="2844"/>
                <a:ext cx="213" cy="327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800" b="1">
                    <a:ea typeface="楷体_GB2312" pitchFamily="49" charset="-122"/>
                  </a:rPr>
                  <a:t>_</a:t>
                </a:r>
              </a:p>
            </p:txBody>
          </p:sp>
          <p:sp>
            <p:nvSpPr>
              <p:cNvPr id="31920" name="Text Box 88"/>
              <p:cNvSpPr txBox="1">
                <a:spLocks noChangeArrowheads="1"/>
              </p:cNvSpPr>
              <p:nvPr/>
            </p:nvSpPr>
            <p:spPr bwMode="auto">
              <a:xfrm>
                <a:off x="1495" y="3132"/>
                <a:ext cx="228" cy="327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800" b="1">
                    <a:ea typeface="楷体_GB2312" pitchFamily="49" charset="-122"/>
                  </a:rPr>
                  <a:t>+</a:t>
                </a:r>
              </a:p>
            </p:txBody>
          </p:sp>
          <p:sp>
            <p:nvSpPr>
              <p:cNvPr id="31921" name="Line 89"/>
              <p:cNvSpPr>
                <a:spLocks noChangeShapeType="1"/>
              </p:cNvSpPr>
              <p:nvPr/>
            </p:nvSpPr>
            <p:spPr bwMode="auto">
              <a:xfrm>
                <a:off x="864" y="3492"/>
                <a:ext cx="14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922" name="Line 90"/>
              <p:cNvSpPr>
                <a:spLocks noChangeShapeType="1"/>
              </p:cNvSpPr>
              <p:nvPr/>
            </p:nvSpPr>
            <p:spPr bwMode="auto">
              <a:xfrm>
                <a:off x="1728" y="3324"/>
                <a:ext cx="14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923" name="Line 91"/>
              <p:cNvSpPr>
                <a:spLocks noChangeShapeType="1"/>
              </p:cNvSpPr>
              <p:nvPr/>
            </p:nvSpPr>
            <p:spPr bwMode="auto">
              <a:xfrm>
                <a:off x="864" y="3108"/>
                <a:ext cx="14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924" name="AutoShape 92"/>
              <p:cNvSpPr>
                <a:spLocks noChangeArrowheads="1"/>
              </p:cNvSpPr>
              <p:nvPr/>
            </p:nvSpPr>
            <p:spPr bwMode="auto">
              <a:xfrm rot="5400000">
                <a:off x="1176" y="2844"/>
                <a:ext cx="144" cy="144"/>
              </a:xfrm>
              <a:prstGeom prst="flowChartExtra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31754" name="Object 93"/>
              <p:cNvGraphicFramePr>
                <a:graphicFrameLocks noChangeAspect="1"/>
              </p:cNvGraphicFramePr>
              <p:nvPr/>
            </p:nvGraphicFramePr>
            <p:xfrm>
              <a:off x="1392" y="2796"/>
              <a:ext cx="336" cy="280"/>
            </p:xfrm>
            <a:graphic>
              <a:graphicData uri="http://schemas.openxmlformats.org/presentationml/2006/ole">
                <p:oleObj spid="_x0000_s31773" name="公式" r:id="rId7" imgW="152202" imgH="126835" progId="Equation.3">
                  <p:embed/>
                </p:oleObj>
              </a:graphicData>
            </a:graphic>
          </p:graphicFrame>
          <p:sp>
            <p:nvSpPr>
              <p:cNvPr id="31925" name="Text Box 94"/>
              <p:cNvSpPr txBox="1">
                <a:spLocks noChangeArrowheads="1"/>
              </p:cNvSpPr>
              <p:nvPr/>
            </p:nvSpPr>
            <p:spPr bwMode="auto">
              <a:xfrm>
                <a:off x="1219" y="3180"/>
                <a:ext cx="261" cy="330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800" b="1">
                    <a:ea typeface="楷体_GB2312" pitchFamily="49" charset="-122"/>
                  </a:rPr>
                  <a:t>A</a:t>
                </a:r>
              </a:p>
            </p:txBody>
          </p:sp>
        </p:grpSp>
        <p:sp>
          <p:nvSpPr>
            <p:cNvPr id="31885" name="Line 95"/>
            <p:cNvSpPr>
              <a:spLocks noChangeShapeType="1"/>
            </p:cNvSpPr>
            <p:nvPr/>
          </p:nvSpPr>
          <p:spPr bwMode="auto">
            <a:xfrm>
              <a:off x="4274" y="896"/>
              <a:ext cx="91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886" name="Line 96"/>
            <p:cNvSpPr>
              <a:spLocks noChangeShapeType="1"/>
            </p:cNvSpPr>
            <p:nvPr/>
          </p:nvSpPr>
          <p:spPr bwMode="auto">
            <a:xfrm flipV="1">
              <a:off x="4595" y="890"/>
              <a:ext cx="0" cy="110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31887" name="Group 97"/>
            <p:cNvGrpSpPr>
              <a:grpSpLocks/>
            </p:cNvGrpSpPr>
            <p:nvPr/>
          </p:nvGrpSpPr>
          <p:grpSpPr bwMode="auto">
            <a:xfrm>
              <a:off x="3272" y="1064"/>
              <a:ext cx="1336" cy="504"/>
              <a:chOff x="936" y="1488"/>
              <a:chExt cx="1248" cy="504"/>
            </a:xfrm>
          </p:grpSpPr>
          <p:sp>
            <p:nvSpPr>
              <p:cNvPr id="31916" name="Line 98"/>
              <p:cNvSpPr>
                <a:spLocks noChangeShapeType="1"/>
              </p:cNvSpPr>
              <p:nvPr/>
            </p:nvSpPr>
            <p:spPr bwMode="auto">
              <a:xfrm>
                <a:off x="948" y="1488"/>
                <a:ext cx="0" cy="50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1917" name="Line 99"/>
              <p:cNvSpPr>
                <a:spLocks noChangeShapeType="1"/>
              </p:cNvSpPr>
              <p:nvPr/>
            </p:nvSpPr>
            <p:spPr bwMode="auto">
              <a:xfrm flipV="1">
                <a:off x="936" y="1986"/>
                <a:ext cx="1248" cy="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31888" name="Group 100"/>
            <p:cNvGrpSpPr>
              <a:grpSpLocks/>
            </p:cNvGrpSpPr>
            <p:nvPr/>
          </p:nvGrpSpPr>
          <p:grpSpPr bwMode="auto">
            <a:xfrm flipV="1">
              <a:off x="3272" y="2192"/>
              <a:ext cx="1336" cy="504"/>
              <a:chOff x="936" y="1488"/>
              <a:chExt cx="1248" cy="504"/>
            </a:xfrm>
          </p:grpSpPr>
          <p:sp>
            <p:nvSpPr>
              <p:cNvPr id="31914" name="Line 101"/>
              <p:cNvSpPr>
                <a:spLocks noChangeShapeType="1"/>
              </p:cNvSpPr>
              <p:nvPr/>
            </p:nvSpPr>
            <p:spPr bwMode="auto">
              <a:xfrm>
                <a:off x="948" y="1488"/>
                <a:ext cx="0" cy="50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1915" name="Line 102"/>
              <p:cNvSpPr>
                <a:spLocks noChangeShapeType="1"/>
              </p:cNvSpPr>
              <p:nvPr/>
            </p:nvSpPr>
            <p:spPr bwMode="auto">
              <a:xfrm flipV="1">
                <a:off x="936" y="1986"/>
                <a:ext cx="1248" cy="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1889" name="Line 103"/>
            <p:cNvSpPr>
              <a:spLocks noChangeShapeType="1"/>
            </p:cNvSpPr>
            <p:nvPr/>
          </p:nvSpPr>
          <p:spPr bwMode="auto">
            <a:xfrm>
              <a:off x="4261" y="2900"/>
              <a:ext cx="91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890" name="Line 104"/>
            <p:cNvSpPr>
              <a:spLocks noChangeShapeType="1"/>
            </p:cNvSpPr>
            <p:nvPr/>
          </p:nvSpPr>
          <p:spPr bwMode="auto">
            <a:xfrm flipV="1">
              <a:off x="4595" y="1790"/>
              <a:ext cx="0" cy="110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891" name="Rectangle 105"/>
            <p:cNvSpPr>
              <a:spLocks noChangeArrowheads="1"/>
            </p:cNvSpPr>
            <p:nvPr/>
          </p:nvSpPr>
          <p:spPr bwMode="auto">
            <a:xfrm>
              <a:off x="4518" y="1004"/>
              <a:ext cx="141" cy="39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892" name="Rectangle 106"/>
            <p:cNvSpPr>
              <a:spLocks noChangeArrowheads="1"/>
            </p:cNvSpPr>
            <p:nvPr/>
          </p:nvSpPr>
          <p:spPr bwMode="auto">
            <a:xfrm>
              <a:off x="4518" y="1676"/>
              <a:ext cx="141" cy="39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893" name="Rectangle 107"/>
            <p:cNvSpPr>
              <a:spLocks noChangeArrowheads="1"/>
            </p:cNvSpPr>
            <p:nvPr/>
          </p:nvSpPr>
          <p:spPr bwMode="auto">
            <a:xfrm>
              <a:off x="4518" y="2348"/>
              <a:ext cx="141" cy="39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894" name="Oval 108"/>
            <p:cNvSpPr>
              <a:spLocks noChangeArrowheads="1"/>
            </p:cNvSpPr>
            <p:nvPr/>
          </p:nvSpPr>
          <p:spPr bwMode="auto">
            <a:xfrm>
              <a:off x="4569" y="872"/>
              <a:ext cx="52" cy="4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895" name="Oval 109"/>
            <p:cNvSpPr>
              <a:spLocks noChangeArrowheads="1"/>
            </p:cNvSpPr>
            <p:nvPr/>
          </p:nvSpPr>
          <p:spPr bwMode="auto">
            <a:xfrm>
              <a:off x="4569" y="2156"/>
              <a:ext cx="52" cy="4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896" name="Oval 110"/>
            <p:cNvSpPr>
              <a:spLocks noChangeArrowheads="1"/>
            </p:cNvSpPr>
            <p:nvPr/>
          </p:nvSpPr>
          <p:spPr bwMode="auto">
            <a:xfrm>
              <a:off x="4569" y="1544"/>
              <a:ext cx="52" cy="4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897" name="Oval 111"/>
            <p:cNvSpPr>
              <a:spLocks noChangeArrowheads="1"/>
            </p:cNvSpPr>
            <p:nvPr/>
          </p:nvSpPr>
          <p:spPr bwMode="auto">
            <a:xfrm>
              <a:off x="3234" y="3044"/>
              <a:ext cx="51" cy="4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898" name="Oval 112"/>
            <p:cNvSpPr>
              <a:spLocks noChangeArrowheads="1"/>
            </p:cNvSpPr>
            <p:nvPr/>
          </p:nvSpPr>
          <p:spPr bwMode="auto">
            <a:xfrm>
              <a:off x="3221" y="656"/>
              <a:ext cx="51" cy="4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899" name="Oval 113"/>
            <p:cNvSpPr>
              <a:spLocks noChangeArrowheads="1"/>
            </p:cNvSpPr>
            <p:nvPr/>
          </p:nvSpPr>
          <p:spPr bwMode="auto">
            <a:xfrm>
              <a:off x="5198" y="872"/>
              <a:ext cx="52" cy="4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900" name="Oval 114"/>
            <p:cNvSpPr>
              <a:spLocks noChangeArrowheads="1"/>
            </p:cNvSpPr>
            <p:nvPr/>
          </p:nvSpPr>
          <p:spPr bwMode="auto">
            <a:xfrm>
              <a:off x="5160" y="2864"/>
              <a:ext cx="51" cy="4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901" name="Text Box 115"/>
            <p:cNvSpPr txBox="1">
              <a:spLocks noChangeArrowheads="1"/>
            </p:cNvSpPr>
            <p:nvPr/>
          </p:nvSpPr>
          <p:spPr bwMode="auto">
            <a:xfrm>
              <a:off x="4651" y="1040"/>
              <a:ext cx="424" cy="29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i="1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R</a:t>
              </a:r>
              <a:r>
                <a:rPr lang="en-US" altLang="zh-CN" sz="2400" b="1" i="1" baseline="-2500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2</a:t>
              </a:r>
            </a:p>
          </p:txBody>
        </p:sp>
        <p:sp>
          <p:nvSpPr>
            <p:cNvPr id="31902" name="Text Box 116"/>
            <p:cNvSpPr txBox="1">
              <a:spLocks noChangeArrowheads="1"/>
            </p:cNvSpPr>
            <p:nvPr/>
          </p:nvSpPr>
          <p:spPr bwMode="auto">
            <a:xfrm>
              <a:off x="4651" y="2396"/>
              <a:ext cx="424" cy="29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i="1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R</a:t>
              </a:r>
              <a:r>
                <a:rPr lang="en-US" altLang="zh-CN" sz="2400" b="1" i="1" baseline="-2500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2</a:t>
              </a:r>
            </a:p>
          </p:txBody>
        </p:sp>
        <p:sp>
          <p:nvSpPr>
            <p:cNvPr id="31903" name="Text Box 117"/>
            <p:cNvSpPr txBox="1">
              <a:spLocks noChangeArrowheads="1"/>
            </p:cNvSpPr>
            <p:nvPr/>
          </p:nvSpPr>
          <p:spPr bwMode="auto">
            <a:xfrm>
              <a:off x="4674" y="1736"/>
              <a:ext cx="424" cy="29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i="1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R</a:t>
              </a:r>
              <a:r>
                <a:rPr lang="en-US" altLang="zh-CN" sz="2400" b="1" baseline="-2500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1</a:t>
              </a:r>
              <a:endParaRPr lang="en-US" altLang="zh-CN" sz="2400" b="1">
                <a:latin typeface="Times New Roman" pitchFamily="18" charset="0"/>
                <a:ea typeface="楷体_GB2312" pitchFamily="49" charset="-122"/>
                <a:cs typeface="Times New Roman" pitchFamily="18" charset="0"/>
              </a:endParaRPr>
            </a:p>
          </p:txBody>
        </p:sp>
        <p:sp>
          <p:nvSpPr>
            <p:cNvPr id="31904" name="Text Box 118"/>
            <p:cNvSpPr txBox="1">
              <a:spLocks noChangeArrowheads="1"/>
            </p:cNvSpPr>
            <p:nvPr/>
          </p:nvSpPr>
          <p:spPr bwMode="auto">
            <a:xfrm>
              <a:off x="2857" y="434"/>
              <a:ext cx="796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 i="1">
                  <a:ea typeface="楷体_GB2312" pitchFamily="49" charset="-122"/>
                </a:rPr>
                <a:t>u</a:t>
              </a:r>
              <a:r>
                <a:rPr lang="en-US" altLang="zh-CN" sz="3200" b="1" baseline="-25000">
                  <a:ea typeface="楷体_GB2312" pitchFamily="49" charset="-122"/>
                </a:rPr>
                <a:t>i1</a:t>
              </a:r>
              <a:endParaRPr lang="en-US" altLang="zh-CN" sz="3200" b="1">
                <a:ea typeface="楷体_GB2312" pitchFamily="49" charset="-122"/>
              </a:endParaRPr>
            </a:p>
          </p:txBody>
        </p:sp>
        <p:sp>
          <p:nvSpPr>
            <p:cNvPr id="31905" name="Text Box 119"/>
            <p:cNvSpPr txBox="1">
              <a:spLocks noChangeArrowheads="1"/>
            </p:cNvSpPr>
            <p:nvPr/>
          </p:nvSpPr>
          <p:spPr bwMode="auto">
            <a:xfrm>
              <a:off x="2857" y="2815"/>
              <a:ext cx="796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 i="1">
                  <a:ea typeface="楷体_GB2312" pitchFamily="49" charset="-122"/>
                </a:rPr>
                <a:t>u</a:t>
              </a:r>
              <a:r>
                <a:rPr lang="en-US" altLang="zh-CN" sz="3200" b="1" baseline="-25000">
                  <a:ea typeface="楷体_GB2312" pitchFamily="49" charset="-122"/>
                </a:rPr>
                <a:t>i2</a:t>
              </a:r>
              <a:endParaRPr lang="en-US" altLang="zh-CN" sz="3200" b="1">
                <a:ea typeface="楷体_GB2312" pitchFamily="49" charset="-122"/>
              </a:endParaRPr>
            </a:p>
          </p:txBody>
        </p:sp>
        <p:sp>
          <p:nvSpPr>
            <p:cNvPr id="31906" name="Text Box 120"/>
            <p:cNvSpPr txBox="1">
              <a:spLocks noChangeArrowheads="1"/>
            </p:cNvSpPr>
            <p:nvPr/>
          </p:nvSpPr>
          <p:spPr bwMode="auto">
            <a:xfrm>
              <a:off x="4839" y="477"/>
              <a:ext cx="402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 i="1">
                  <a:ea typeface="楷体_GB2312" pitchFamily="49" charset="-122"/>
                </a:rPr>
                <a:t>u</a:t>
              </a:r>
              <a:r>
                <a:rPr lang="en-US" altLang="zh-CN" sz="3200" b="1" baseline="-25000">
                  <a:ea typeface="楷体_GB2312" pitchFamily="49" charset="-122"/>
                </a:rPr>
                <a:t>A</a:t>
              </a:r>
              <a:endParaRPr lang="en-US" altLang="zh-CN" sz="3200" b="1">
                <a:ea typeface="楷体_GB2312" pitchFamily="49" charset="-122"/>
              </a:endParaRPr>
            </a:p>
          </p:txBody>
        </p:sp>
        <p:sp>
          <p:nvSpPr>
            <p:cNvPr id="31907" name="Text Box 121"/>
            <p:cNvSpPr txBox="1">
              <a:spLocks noChangeArrowheads="1"/>
            </p:cNvSpPr>
            <p:nvPr/>
          </p:nvSpPr>
          <p:spPr bwMode="auto">
            <a:xfrm>
              <a:off x="4929" y="2840"/>
              <a:ext cx="380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 i="1">
                  <a:ea typeface="楷体_GB2312" pitchFamily="49" charset="-122"/>
                </a:rPr>
                <a:t>u</a:t>
              </a:r>
              <a:r>
                <a:rPr lang="en-US" altLang="zh-CN" sz="3200" b="1" baseline="-25000">
                  <a:ea typeface="楷体_GB2312" pitchFamily="49" charset="-122"/>
                </a:rPr>
                <a:t>B</a:t>
              </a:r>
              <a:endParaRPr lang="en-US" altLang="zh-CN" sz="3200" b="1">
                <a:ea typeface="楷体_GB2312" pitchFamily="49" charset="-122"/>
              </a:endParaRPr>
            </a:p>
          </p:txBody>
        </p:sp>
        <p:sp>
          <p:nvSpPr>
            <p:cNvPr id="31908" name="Text Box 122"/>
            <p:cNvSpPr txBox="1">
              <a:spLocks noChangeArrowheads="1"/>
            </p:cNvSpPr>
            <p:nvPr/>
          </p:nvSpPr>
          <p:spPr bwMode="auto">
            <a:xfrm>
              <a:off x="4633" y="1328"/>
              <a:ext cx="347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>
                  <a:ea typeface="楷体_GB2312" pitchFamily="49" charset="-122"/>
                </a:rPr>
                <a:t>a</a:t>
              </a:r>
            </a:p>
          </p:txBody>
        </p:sp>
        <p:sp>
          <p:nvSpPr>
            <p:cNvPr id="31909" name="Text Box 123"/>
            <p:cNvSpPr txBox="1">
              <a:spLocks noChangeArrowheads="1"/>
            </p:cNvSpPr>
            <p:nvPr/>
          </p:nvSpPr>
          <p:spPr bwMode="auto">
            <a:xfrm>
              <a:off x="4628" y="1996"/>
              <a:ext cx="347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>
                  <a:ea typeface="楷体_GB2312" pitchFamily="49" charset="-122"/>
                </a:rPr>
                <a:t>b</a:t>
              </a:r>
            </a:p>
          </p:txBody>
        </p:sp>
        <p:sp>
          <p:nvSpPr>
            <p:cNvPr id="31910" name="Text Box 124"/>
            <p:cNvSpPr txBox="1">
              <a:spLocks noChangeArrowheads="1"/>
            </p:cNvSpPr>
            <p:nvPr/>
          </p:nvSpPr>
          <p:spPr bwMode="auto">
            <a:xfrm>
              <a:off x="3413" y="2888"/>
              <a:ext cx="321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ea typeface="楷体_GB2312" pitchFamily="49" charset="-122"/>
                </a:rPr>
                <a:t>+</a:t>
              </a:r>
            </a:p>
          </p:txBody>
        </p:sp>
        <p:sp>
          <p:nvSpPr>
            <p:cNvPr id="31911" name="Oval 125"/>
            <p:cNvSpPr>
              <a:spLocks noChangeArrowheads="1"/>
            </p:cNvSpPr>
            <p:nvPr/>
          </p:nvSpPr>
          <p:spPr bwMode="auto">
            <a:xfrm>
              <a:off x="4569" y="2864"/>
              <a:ext cx="52" cy="4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912" name="Line 126"/>
            <p:cNvSpPr>
              <a:spLocks noChangeShapeType="1"/>
            </p:cNvSpPr>
            <p:nvPr/>
          </p:nvSpPr>
          <p:spPr bwMode="auto">
            <a:xfrm>
              <a:off x="3266" y="3090"/>
              <a:ext cx="0" cy="227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913" name="Line 127"/>
            <p:cNvSpPr>
              <a:spLocks noChangeShapeType="1"/>
            </p:cNvSpPr>
            <p:nvPr/>
          </p:nvSpPr>
          <p:spPr bwMode="auto">
            <a:xfrm>
              <a:off x="3175" y="3317"/>
              <a:ext cx="181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47265" name="Text Box 129"/>
          <p:cNvSpPr txBox="1">
            <a:spLocks noChangeArrowheads="1"/>
          </p:cNvSpPr>
          <p:nvPr/>
        </p:nvSpPr>
        <p:spPr bwMode="auto">
          <a:xfrm>
            <a:off x="4535488" y="368300"/>
            <a:ext cx="25209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i="1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altLang="zh-CN" sz="2400" b="1" baseline="-20000">
                <a:latin typeface="Times New Roman" pitchFamily="18" charset="0"/>
                <a:cs typeface="Times New Roman" pitchFamily="18" charset="0"/>
              </a:rPr>
              <a:t>i1</a:t>
            </a:r>
            <a:r>
              <a:rPr lang="zh-CN" altLang="en-US" sz="2400" b="1">
                <a:latin typeface="Times New Roman" pitchFamily="18" charset="0"/>
                <a:cs typeface="Times New Roman" pitchFamily="18" charset="0"/>
              </a:rPr>
              <a:t>单独作用时</a:t>
            </a:r>
          </a:p>
        </p:txBody>
      </p:sp>
      <p:graphicFrame>
        <p:nvGraphicFramePr>
          <p:cNvPr id="347266" name="Object 130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5543550" y="877888"/>
          <a:ext cx="2195513" cy="892175"/>
        </p:xfrm>
        <a:graphic>
          <a:graphicData uri="http://schemas.openxmlformats.org/presentationml/2006/ole">
            <p:oleObj spid="_x0000_s31774" name="Equation" r:id="rId8" imgW="1218671" imgH="495085" progId="Equation.DSMT4">
              <p:embed/>
            </p:oleObj>
          </a:graphicData>
        </a:graphic>
      </p:graphicFrame>
      <p:graphicFrame>
        <p:nvGraphicFramePr>
          <p:cNvPr id="347335" name="Object 199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5616575" y="2535238"/>
          <a:ext cx="1836738" cy="906462"/>
        </p:xfrm>
        <a:graphic>
          <a:graphicData uri="http://schemas.openxmlformats.org/presentationml/2006/ole">
            <p:oleObj spid="_x0000_s31775" name="Equation" r:id="rId9" imgW="1002865" imgH="495085" progId="Equation.DSMT4">
              <p:embed/>
            </p:oleObj>
          </a:graphicData>
        </a:graphic>
      </p:graphicFrame>
      <p:graphicFrame>
        <p:nvGraphicFramePr>
          <p:cNvPr id="347338" name="Object 202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4967288" y="4400550"/>
          <a:ext cx="2305050" cy="533400"/>
        </p:xfrm>
        <a:graphic>
          <a:graphicData uri="http://schemas.openxmlformats.org/presentationml/2006/ole">
            <p:oleObj spid="_x0000_s31776" name="Equation" r:id="rId10" imgW="1040948" imgH="241195" progId="Equation.DSMT4">
              <p:embed/>
            </p:oleObj>
          </a:graphicData>
        </a:graphic>
      </p:graphicFrame>
      <p:sp>
        <p:nvSpPr>
          <p:cNvPr id="347268" name="Text Box 132"/>
          <p:cNvSpPr txBox="1">
            <a:spLocks noChangeArrowheads="1"/>
          </p:cNvSpPr>
          <p:nvPr/>
        </p:nvSpPr>
        <p:spPr bwMode="auto">
          <a:xfrm>
            <a:off x="4572000" y="1881188"/>
            <a:ext cx="208756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i="1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altLang="zh-CN" sz="2400" b="1" baseline="-20000">
                <a:latin typeface="Times New Roman" pitchFamily="18" charset="0"/>
                <a:cs typeface="Times New Roman" pitchFamily="18" charset="0"/>
              </a:rPr>
              <a:t>i2</a:t>
            </a:r>
            <a:r>
              <a:rPr lang="zh-CN" altLang="en-US" sz="2400" b="1">
                <a:latin typeface="Times New Roman" pitchFamily="18" charset="0"/>
                <a:cs typeface="Times New Roman" pitchFamily="18" charset="0"/>
              </a:rPr>
              <a:t>单独作用时</a:t>
            </a:r>
          </a:p>
        </p:txBody>
      </p:sp>
      <p:grpSp>
        <p:nvGrpSpPr>
          <p:cNvPr id="16" name="Group 198"/>
          <p:cNvGrpSpPr>
            <a:grpSpLocks/>
          </p:cNvGrpSpPr>
          <p:nvPr/>
        </p:nvGrpSpPr>
        <p:grpSpPr bwMode="auto">
          <a:xfrm>
            <a:off x="0" y="1357313"/>
            <a:ext cx="4071938" cy="4768850"/>
            <a:chOff x="2880" y="1207"/>
            <a:chExt cx="2565" cy="3004"/>
          </a:xfrm>
        </p:grpSpPr>
        <p:grpSp>
          <p:nvGrpSpPr>
            <p:cNvPr id="31823" name="Group 134"/>
            <p:cNvGrpSpPr>
              <a:grpSpLocks/>
            </p:cNvGrpSpPr>
            <p:nvPr/>
          </p:nvGrpSpPr>
          <p:grpSpPr bwMode="auto">
            <a:xfrm>
              <a:off x="3408" y="1207"/>
              <a:ext cx="1079" cy="1008"/>
              <a:chOff x="2112" y="2880"/>
              <a:chExt cx="1008" cy="1008"/>
            </a:xfrm>
          </p:grpSpPr>
          <p:grpSp>
            <p:nvGrpSpPr>
              <p:cNvPr id="31870" name="Group 135"/>
              <p:cNvGrpSpPr>
                <a:grpSpLocks/>
              </p:cNvGrpSpPr>
              <p:nvPr/>
            </p:nvGrpSpPr>
            <p:grpSpPr bwMode="auto">
              <a:xfrm>
                <a:off x="2256" y="2880"/>
                <a:ext cx="720" cy="1008"/>
                <a:chOff x="1008" y="2352"/>
                <a:chExt cx="720" cy="1008"/>
              </a:xfrm>
            </p:grpSpPr>
            <p:sp>
              <p:nvSpPr>
                <p:cNvPr id="31879" name="Line 136"/>
                <p:cNvSpPr>
                  <a:spLocks noChangeShapeType="1"/>
                </p:cNvSpPr>
                <p:nvPr/>
              </p:nvSpPr>
              <p:spPr bwMode="auto">
                <a:xfrm rot="-5400000">
                  <a:off x="504" y="2856"/>
                  <a:ext cx="100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880" name="Line 137"/>
                <p:cNvSpPr>
                  <a:spLocks noChangeShapeType="1"/>
                </p:cNvSpPr>
                <p:nvPr/>
              </p:nvSpPr>
              <p:spPr bwMode="auto">
                <a:xfrm rot="-5400000">
                  <a:off x="1224" y="2856"/>
                  <a:ext cx="100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881" name="Line 138"/>
                <p:cNvSpPr>
                  <a:spLocks noChangeShapeType="1"/>
                </p:cNvSpPr>
                <p:nvPr/>
              </p:nvSpPr>
              <p:spPr bwMode="auto">
                <a:xfrm>
                  <a:off x="1008" y="2352"/>
                  <a:ext cx="72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882" name="Line 139"/>
                <p:cNvSpPr>
                  <a:spLocks noChangeShapeType="1"/>
                </p:cNvSpPr>
                <p:nvPr/>
              </p:nvSpPr>
              <p:spPr bwMode="auto">
                <a:xfrm>
                  <a:off x="1008" y="3360"/>
                  <a:ext cx="72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31871" name="Line 140"/>
              <p:cNvSpPr>
                <a:spLocks noChangeShapeType="1"/>
              </p:cNvSpPr>
              <p:nvPr/>
            </p:nvSpPr>
            <p:spPr bwMode="auto">
              <a:xfrm>
                <a:off x="2352" y="3648"/>
                <a:ext cx="14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872" name="Text Box 141"/>
              <p:cNvSpPr txBox="1">
                <a:spLocks noChangeArrowheads="1"/>
              </p:cNvSpPr>
              <p:nvPr/>
            </p:nvSpPr>
            <p:spPr bwMode="auto">
              <a:xfrm>
                <a:off x="2260" y="3024"/>
                <a:ext cx="228" cy="327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800" b="1">
                    <a:ea typeface="楷体_GB2312" pitchFamily="49" charset="-122"/>
                  </a:rPr>
                  <a:t>+</a:t>
                </a:r>
              </a:p>
            </p:txBody>
          </p:sp>
          <p:sp>
            <p:nvSpPr>
              <p:cNvPr id="31873" name="Text Box 142"/>
              <p:cNvSpPr txBox="1">
                <a:spLocks noChangeArrowheads="1"/>
              </p:cNvSpPr>
              <p:nvPr/>
            </p:nvSpPr>
            <p:spPr bwMode="auto">
              <a:xfrm>
                <a:off x="2743" y="3216"/>
                <a:ext cx="228" cy="327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800" b="1">
                    <a:ea typeface="楷体_GB2312" pitchFamily="49" charset="-122"/>
                  </a:rPr>
                  <a:t>+</a:t>
                </a:r>
              </a:p>
            </p:txBody>
          </p:sp>
          <p:sp>
            <p:nvSpPr>
              <p:cNvPr id="31874" name="Line 143"/>
              <p:cNvSpPr>
                <a:spLocks noChangeShapeType="1"/>
              </p:cNvSpPr>
              <p:nvPr/>
            </p:nvSpPr>
            <p:spPr bwMode="auto">
              <a:xfrm>
                <a:off x="2112" y="3576"/>
                <a:ext cx="14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875" name="Line 144"/>
              <p:cNvSpPr>
                <a:spLocks noChangeShapeType="1"/>
              </p:cNvSpPr>
              <p:nvPr/>
            </p:nvSpPr>
            <p:spPr bwMode="auto">
              <a:xfrm>
                <a:off x="2976" y="3408"/>
                <a:ext cx="14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876" name="Line 145"/>
              <p:cNvSpPr>
                <a:spLocks noChangeShapeType="1"/>
              </p:cNvSpPr>
              <p:nvPr/>
            </p:nvSpPr>
            <p:spPr bwMode="auto">
              <a:xfrm>
                <a:off x="2112" y="3192"/>
                <a:ext cx="14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877" name="AutoShape 146"/>
              <p:cNvSpPr>
                <a:spLocks noChangeArrowheads="1"/>
              </p:cNvSpPr>
              <p:nvPr/>
            </p:nvSpPr>
            <p:spPr bwMode="auto">
              <a:xfrm rot="5400000">
                <a:off x="2424" y="2928"/>
                <a:ext cx="144" cy="144"/>
              </a:xfrm>
              <a:prstGeom prst="flowChartExtra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31753" name="Object 147"/>
              <p:cNvGraphicFramePr>
                <a:graphicFrameLocks noChangeAspect="1"/>
              </p:cNvGraphicFramePr>
              <p:nvPr/>
            </p:nvGraphicFramePr>
            <p:xfrm>
              <a:off x="2640" y="2880"/>
              <a:ext cx="336" cy="280"/>
            </p:xfrm>
            <a:graphic>
              <a:graphicData uri="http://schemas.openxmlformats.org/presentationml/2006/ole">
                <p:oleObj spid="_x0000_s31777" name="公式" r:id="rId11" imgW="152202" imgH="126835" progId="Equation.3">
                  <p:embed/>
                </p:oleObj>
              </a:graphicData>
            </a:graphic>
          </p:graphicFrame>
          <p:sp>
            <p:nvSpPr>
              <p:cNvPr id="31878" name="Text Box 148"/>
              <p:cNvSpPr txBox="1">
                <a:spLocks noChangeArrowheads="1"/>
              </p:cNvSpPr>
              <p:nvPr/>
            </p:nvSpPr>
            <p:spPr bwMode="auto">
              <a:xfrm>
                <a:off x="2467" y="3264"/>
                <a:ext cx="260" cy="327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800" b="1">
                    <a:ea typeface="楷体_GB2312" pitchFamily="49" charset="-122"/>
                  </a:rPr>
                  <a:t>A</a:t>
                </a:r>
              </a:p>
            </p:txBody>
          </p:sp>
        </p:grpSp>
        <p:grpSp>
          <p:nvGrpSpPr>
            <p:cNvPr id="31824" name="Group 149"/>
            <p:cNvGrpSpPr>
              <a:grpSpLocks/>
            </p:cNvGrpSpPr>
            <p:nvPr/>
          </p:nvGrpSpPr>
          <p:grpSpPr bwMode="auto">
            <a:xfrm>
              <a:off x="3424" y="3203"/>
              <a:ext cx="1079" cy="1008"/>
              <a:chOff x="864" y="2796"/>
              <a:chExt cx="1008" cy="1008"/>
            </a:xfrm>
          </p:grpSpPr>
          <p:grpSp>
            <p:nvGrpSpPr>
              <p:cNvPr id="31858" name="Group 150"/>
              <p:cNvGrpSpPr>
                <a:grpSpLocks/>
              </p:cNvGrpSpPr>
              <p:nvPr/>
            </p:nvGrpSpPr>
            <p:grpSpPr bwMode="auto">
              <a:xfrm>
                <a:off x="1008" y="2796"/>
                <a:ext cx="720" cy="1008"/>
                <a:chOff x="1008" y="2352"/>
                <a:chExt cx="720" cy="1008"/>
              </a:xfrm>
            </p:grpSpPr>
            <p:sp>
              <p:nvSpPr>
                <p:cNvPr id="31866" name="Line 151"/>
                <p:cNvSpPr>
                  <a:spLocks noChangeShapeType="1"/>
                </p:cNvSpPr>
                <p:nvPr/>
              </p:nvSpPr>
              <p:spPr bwMode="auto">
                <a:xfrm rot="-5400000">
                  <a:off x="504" y="2856"/>
                  <a:ext cx="100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867" name="Line 152"/>
                <p:cNvSpPr>
                  <a:spLocks noChangeShapeType="1"/>
                </p:cNvSpPr>
                <p:nvPr/>
              </p:nvSpPr>
              <p:spPr bwMode="auto">
                <a:xfrm rot="-5400000">
                  <a:off x="1224" y="2856"/>
                  <a:ext cx="100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868" name="Line 153"/>
                <p:cNvSpPr>
                  <a:spLocks noChangeShapeType="1"/>
                </p:cNvSpPr>
                <p:nvPr/>
              </p:nvSpPr>
              <p:spPr bwMode="auto">
                <a:xfrm>
                  <a:off x="1008" y="2352"/>
                  <a:ext cx="72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869" name="Line 154"/>
                <p:cNvSpPr>
                  <a:spLocks noChangeShapeType="1"/>
                </p:cNvSpPr>
                <p:nvPr/>
              </p:nvSpPr>
              <p:spPr bwMode="auto">
                <a:xfrm>
                  <a:off x="1008" y="3360"/>
                  <a:ext cx="72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31859" name="Text Box 155"/>
              <p:cNvSpPr txBox="1">
                <a:spLocks noChangeArrowheads="1"/>
              </p:cNvSpPr>
              <p:nvPr/>
            </p:nvSpPr>
            <p:spPr bwMode="auto">
              <a:xfrm>
                <a:off x="1020" y="2844"/>
                <a:ext cx="213" cy="327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800" b="1">
                    <a:ea typeface="楷体_GB2312" pitchFamily="49" charset="-122"/>
                  </a:rPr>
                  <a:t>_</a:t>
                </a:r>
              </a:p>
            </p:txBody>
          </p:sp>
          <p:sp>
            <p:nvSpPr>
              <p:cNvPr id="31860" name="Text Box 156"/>
              <p:cNvSpPr txBox="1">
                <a:spLocks noChangeArrowheads="1"/>
              </p:cNvSpPr>
              <p:nvPr/>
            </p:nvSpPr>
            <p:spPr bwMode="auto">
              <a:xfrm>
                <a:off x="1495" y="3132"/>
                <a:ext cx="228" cy="327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800" b="1">
                    <a:ea typeface="楷体_GB2312" pitchFamily="49" charset="-122"/>
                  </a:rPr>
                  <a:t>+</a:t>
                </a:r>
              </a:p>
            </p:txBody>
          </p:sp>
          <p:sp>
            <p:nvSpPr>
              <p:cNvPr id="31861" name="Line 157"/>
              <p:cNvSpPr>
                <a:spLocks noChangeShapeType="1"/>
              </p:cNvSpPr>
              <p:nvPr/>
            </p:nvSpPr>
            <p:spPr bwMode="auto">
              <a:xfrm>
                <a:off x="864" y="3492"/>
                <a:ext cx="14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862" name="Line 158"/>
              <p:cNvSpPr>
                <a:spLocks noChangeShapeType="1"/>
              </p:cNvSpPr>
              <p:nvPr/>
            </p:nvSpPr>
            <p:spPr bwMode="auto">
              <a:xfrm>
                <a:off x="1728" y="3324"/>
                <a:ext cx="14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863" name="Line 159"/>
              <p:cNvSpPr>
                <a:spLocks noChangeShapeType="1"/>
              </p:cNvSpPr>
              <p:nvPr/>
            </p:nvSpPr>
            <p:spPr bwMode="auto">
              <a:xfrm>
                <a:off x="864" y="3108"/>
                <a:ext cx="14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864" name="AutoShape 160"/>
              <p:cNvSpPr>
                <a:spLocks noChangeArrowheads="1"/>
              </p:cNvSpPr>
              <p:nvPr/>
            </p:nvSpPr>
            <p:spPr bwMode="auto">
              <a:xfrm rot="5400000">
                <a:off x="1176" y="2844"/>
                <a:ext cx="144" cy="144"/>
              </a:xfrm>
              <a:prstGeom prst="flowChartExtra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31752" name="Object 161"/>
              <p:cNvGraphicFramePr>
                <a:graphicFrameLocks noChangeAspect="1"/>
              </p:cNvGraphicFramePr>
              <p:nvPr/>
            </p:nvGraphicFramePr>
            <p:xfrm>
              <a:off x="1392" y="2796"/>
              <a:ext cx="336" cy="280"/>
            </p:xfrm>
            <a:graphic>
              <a:graphicData uri="http://schemas.openxmlformats.org/presentationml/2006/ole">
                <p:oleObj spid="_x0000_s31778" name="公式" r:id="rId12" imgW="152202" imgH="126835" progId="Equation.3">
                  <p:embed/>
                </p:oleObj>
              </a:graphicData>
            </a:graphic>
          </p:graphicFrame>
          <p:sp>
            <p:nvSpPr>
              <p:cNvPr id="31865" name="Text Box 162"/>
              <p:cNvSpPr txBox="1">
                <a:spLocks noChangeArrowheads="1"/>
              </p:cNvSpPr>
              <p:nvPr/>
            </p:nvSpPr>
            <p:spPr bwMode="auto">
              <a:xfrm>
                <a:off x="1219" y="3180"/>
                <a:ext cx="261" cy="330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800" b="1">
                    <a:ea typeface="楷体_GB2312" pitchFamily="49" charset="-122"/>
                  </a:rPr>
                  <a:t>A</a:t>
                </a:r>
              </a:p>
            </p:txBody>
          </p:sp>
        </p:grpSp>
        <p:sp>
          <p:nvSpPr>
            <p:cNvPr id="31825" name="Line 163"/>
            <p:cNvSpPr>
              <a:spLocks noChangeShapeType="1"/>
            </p:cNvSpPr>
            <p:nvPr/>
          </p:nvSpPr>
          <p:spPr bwMode="auto">
            <a:xfrm>
              <a:off x="4410" y="1735"/>
              <a:ext cx="91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826" name="Line 164"/>
            <p:cNvSpPr>
              <a:spLocks noChangeShapeType="1"/>
            </p:cNvSpPr>
            <p:nvPr/>
          </p:nvSpPr>
          <p:spPr bwMode="auto">
            <a:xfrm flipV="1">
              <a:off x="4731" y="1729"/>
              <a:ext cx="0" cy="110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31827" name="Group 165"/>
            <p:cNvGrpSpPr>
              <a:grpSpLocks/>
            </p:cNvGrpSpPr>
            <p:nvPr/>
          </p:nvGrpSpPr>
          <p:grpSpPr bwMode="auto">
            <a:xfrm>
              <a:off x="3408" y="1903"/>
              <a:ext cx="1336" cy="504"/>
              <a:chOff x="936" y="1488"/>
              <a:chExt cx="1248" cy="504"/>
            </a:xfrm>
          </p:grpSpPr>
          <p:sp>
            <p:nvSpPr>
              <p:cNvPr id="31856" name="Line 166"/>
              <p:cNvSpPr>
                <a:spLocks noChangeShapeType="1"/>
              </p:cNvSpPr>
              <p:nvPr/>
            </p:nvSpPr>
            <p:spPr bwMode="auto">
              <a:xfrm>
                <a:off x="948" y="1488"/>
                <a:ext cx="0" cy="50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1857" name="Line 167"/>
              <p:cNvSpPr>
                <a:spLocks noChangeShapeType="1"/>
              </p:cNvSpPr>
              <p:nvPr/>
            </p:nvSpPr>
            <p:spPr bwMode="auto">
              <a:xfrm flipV="1">
                <a:off x="936" y="1986"/>
                <a:ext cx="1248" cy="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31828" name="Group 168"/>
            <p:cNvGrpSpPr>
              <a:grpSpLocks/>
            </p:cNvGrpSpPr>
            <p:nvPr/>
          </p:nvGrpSpPr>
          <p:grpSpPr bwMode="auto">
            <a:xfrm flipV="1">
              <a:off x="3408" y="3031"/>
              <a:ext cx="1336" cy="504"/>
              <a:chOff x="936" y="1488"/>
              <a:chExt cx="1248" cy="504"/>
            </a:xfrm>
          </p:grpSpPr>
          <p:sp>
            <p:nvSpPr>
              <p:cNvPr id="31854" name="Line 169"/>
              <p:cNvSpPr>
                <a:spLocks noChangeShapeType="1"/>
              </p:cNvSpPr>
              <p:nvPr/>
            </p:nvSpPr>
            <p:spPr bwMode="auto">
              <a:xfrm>
                <a:off x="948" y="1488"/>
                <a:ext cx="0" cy="50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1855" name="Line 170"/>
              <p:cNvSpPr>
                <a:spLocks noChangeShapeType="1"/>
              </p:cNvSpPr>
              <p:nvPr/>
            </p:nvSpPr>
            <p:spPr bwMode="auto">
              <a:xfrm flipV="1">
                <a:off x="936" y="1986"/>
                <a:ext cx="1248" cy="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1829" name="Line 171"/>
            <p:cNvSpPr>
              <a:spLocks noChangeShapeType="1"/>
            </p:cNvSpPr>
            <p:nvPr/>
          </p:nvSpPr>
          <p:spPr bwMode="auto">
            <a:xfrm>
              <a:off x="4397" y="3739"/>
              <a:ext cx="91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830" name="Line 172"/>
            <p:cNvSpPr>
              <a:spLocks noChangeShapeType="1"/>
            </p:cNvSpPr>
            <p:nvPr/>
          </p:nvSpPr>
          <p:spPr bwMode="auto">
            <a:xfrm flipV="1">
              <a:off x="4731" y="2629"/>
              <a:ext cx="0" cy="110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831" name="Rectangle 173"/>
            <p:cNvSpPr>
              <a:spLocks noChangeArrowheads="1"/>
            </p:cNvSpPr>
            <p:nvPr/>
          </p:nvSpPr>
          <p:spPr bwMode="auto">
            <a:xfrm>
              <a:off x="4654" y="1843"/>
              <a:ext cx="141" cy="39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832" name="Rectangle 174"/>
            <p:cNvSpPr>
              <a:spLocks noChangeArrowheads="1"/>
            </p:cNvSpPr>
            <p:nvPr/>
          </p:nvSpPr>
          <p:spPr bwMode="auto">
            <a:xfrm>
              <a:off x="4654" y="2515"/>
              <a:ext cx="141" cy="39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833" name="Rectangle 175"/>
            <p:cNvSpPr>
              <a:spLocks noChangeArrowheads="1"/>
            </p:cNvSpPr>
            <p:nvPr/>
          </p:nvSpPr>
          <p:spPr bwMode="auto">
            <a:xfrm>
              <a:off x="4654" y="3187"/>
              <a:ext cx="141" cy="39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834" name="Oval 176"/>
            <p:cNvSpPr>
              <a:spLocks noChangeArrowheads="1"/>
            </p:cNvSpPr>
            <p:nvPr/>
          </p:nvSpPr>
          <p:spPr bwMode="auto">
            <a:xfrm>
              <a:off x="4705" y="1711"/>
              <a:ext cx="52" cy="4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835" name="Oval 177"/>
            <p:cNvSpPr>
              <a:spLocks noChangeArrowheads="1"/>
            </p:cNvSpPr>
            <p:nvPr/>
          </p:nvSpPr>
          <p:spPr bwMode="auto">
            <a:xfrm>
              <a:off x="4705" y="2995"/>
              <a:ext cx="52" cy="4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836" name="Oval 178"/>
            <p:cNvSpPr>
              <a:spLocks noChangeArrowheads="1"/>
            </p:cNvSpPr>
            <p:nvPr/>
          </p:nvSpPr>
          <p:spPr bwMode="auto">
            <a:xfrm>
              <a:off x="4705" y="2383"/>
              <a:ext cx="52" cy="4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837" name="Oval 179"/>
            <p:cNvSpPr>
              <a:spLocks noChangeArrowheads="1"/>
            </p:cNvSpPr>
            <p:nvPr/>
          </p:nvSpPr>
          <p:spPr bwMode="auto">
            <a:xfrm>
              <a:off x="3370" y="3883"/>
              <a:ext cx="51" cy="4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838" name="Oval 180"/>
            <p:cNvSpPr>
              <a:spLocks noChangeArrowheads="1"/>
            </p:cNvSpPr>
            <p:nvPr/>
          </p:nvSpPr>
          <p:spPr bwMode="auto">
            <a:xfrm>
              <a:off x="3357" y="1495"/>
              <a:ext cx="51" cy="4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839" name="Oval 181"/>
            <p:cNvSpPr>
              <a:spLocks noChangeArrowheads="1"/>
            </p:cNvSpPr>
            <p:nvPr/>
          </p:nvSpPr>
          <p:spPr bwMode="auto">
            <a:xfrm>
              <a:off x="5334" y="1711"/>
              <a:ext cx="52" cy="4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840" name="Oval 182"/>
            <p:cNvSpPr>
              <a:spLocks noChangeArrowheads="1"/>
            </p:cNvSpPr>
            <p:nvPr/>
          </p:nvSpPr>
          <p:spPr bwMode="auto">
            <a:xfrm>
              <a:off x="5296" y="3703"/>
              <a:ext cx="51" cy="4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841" name="Text Box 183"/>
            <p:cNvSpPr txBox="1">
              <a:spLocks noChangeArrowheads="1"/>
            </p:cNvSpPr>
            <p:nvPr/>
          </p:nvSpPr>
          <p:spPr bwMode="auto">
            <a:xfrm>
              <a:off x="4787" y="1879"/>
              <a:ext cx="424" cy="29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i="1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R</a:t>
              </a:r>
              <a:r>
                <a:rPr lang="en-US" altLang="zh-CN" sz="2400" b="1" i="1" baseline="-2500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2</a:t>
              </a:r>
            </a:p>
          </p:txBody>
        </p:sp>
        <p:sp>
          <p:nvSpPr>
            <p:cNvPr id="31842" name="Text Box 184"/>
            <p:cNvSpPr txBox="1">
              <a:spLocks noChangeArrowheads="1"/>
            </p:cNvSpPr>
            <p:nvPr/>
          </p:nvSpPr>
          <p:spPr bwMode="auto">
            <a:xfrm>
              <a:off x="4787" y="3235"/>
              <a:ext cx="424" cy="29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i="1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R</a:t>
              </a:r>
              <a:r>
                <a:rPr lang="en-US" altLang="zh-CN" sz="2400" b="1" i="1" baseline="-2500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2</a:t>
              </a:r>
            </a:p>
          </p:txBody>
        </p:sp>
        <p:sp>
          <p:nvSpPr>
            <p:cNvPr id="31843" name="Text Box 185"/>
            <p:cNvSpPr txBox="1">
              <a:spLocks noChangeArrowheads="1"/>
            </p:cNvSpPr>
            <p:nvPr/>
          </p:nvSpPr>
          <p:spPr bwMode="auto">
            <a:xfrm>
              <a:off x="4810" y="2575"/>
              <a:ext cx="424" cy="29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i="1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R</a:t>
              </a:r>
              <a:r>
                <a:rPr lang="en-US" altLang="zh-CN" sz="2400" b="1" baseline="-2500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1</a:t>
              </a:r>
              <a:endParaRPr lang="en-US" altLang="zh-CN" sz="2400" b="1">
                <a:latin typeface="Times New Roman" pitchFamily="18" charset="0"/>
                <a:ea typeface="楷体_GB2312" pitchFamily="49" charset="-122"/>
                <a:cs typeface="Times New Roman" pitchFamily="18" charset="0"/>
              </a:endParaRPr>
            </a:p>
          </p:txBody>
        </p:sp>
        <p:sp>
          <p:nvSpPr>
            <p:cNvPr id="31844" name="Text Box 186"/>
            <p:cNvSpPr txBox="1">
              <a:spLocks noChangeArrowheads="1"/>
            </p:cNvSpPr>
            <p:nvPr/>
          </p:nvSpPr>
          <p:spPr bwMode="auto">
            <a:xfrm>
              <a:off x="2880" y="1389"/>
              <a:ext cx="796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 i="1">
                  <a:ea typeface="楷体_GB2312" pitchFamily="49" charset="-122"/>
                </a:rPr>
                <a:t>u</a:t>
              </a:r>
              <a:r>
                <a:rPr lang="en-US" altLang="zh-CN" sz="3200" b="1" baseline="-25000">
                  <a:ea typeface="楷体_GB2312" pitchFamily="49" charset="-122"/>
                </a:rPr>
                <a:t>i1</a:t>
              </a:r>
              <a:endParaRPr lang="en-US" altLang="zh-CN" sz="3200" b="1">
                <a:ea typeface="楷体_GB2312" pitchFamily="49" charset="-122"/>
              </a:endParaRPr>
            </a:p>
          </p:txBody>
        </p:sp>
        <p:sp>
          <p:nvSpPr>
            <p:cNvPr id="31845" name="Text Box 187"/>
            <p:cNvSpPr txBox="1">
              <a:spLocks noChangeArrowheads="1"/>
            </p:cNvSpPr>
            <p:nvPr/>
          </p:nvSpPr>
          <p:spPr bwMode="auto">
            <a:xfrm>
              <a:off x="2993" y="3654"/>
              <a:ext cx="796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 i="1">
                  <a:ea typeface="楷体_GB2312" pitchFamily="49" charset="-122"/>
                </a:rPr>
                <a:t>u</a:t>
              </a:r>
              <a:r>
                <a:rPr lang="en-US" altLang="zh-CN" sz="3200" b="1" baseline="-25000">
                  <a:ea typeface="楷体_GB2312" pitchFamily="49" charset="-122"/>
                </a:rPr>
                <a:t>i2</a:t>
              </a:r>
              <a:endParaRPr lang="en-US" altLang="zh-CN" sz="3200" b="1">
                <a:ea typeface="楷体_GB2312" pitchFamily="49" charset="-122"/>
              </a:endParaRPr>
            </a:p>
          </p:txBody>
        </p:sp>
        <p:sp>
          <p:nvSpPr>
            <p:cNvPr id="31846" name="Text Box 188"/>
            <p:cNvSpPr txBox="1">
              <a:spLocks noChangeArrowheads="1"/>
            </p:cNvSpPr>
            <p:nvPr/>
          </p:nvSpPr>
          <p:spPr bwMode="auto">
            <a:xfrm>
              <a:off x="4975" y="1316"/>
              <a:ext cx="402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 i="1">
                  <a:ea typeface="楷体_GB2312" pitchFamily="49" charset="-122"/>
                </a:rPr>
                <a:t>u</a:t>
              </a:r>
              <a:r>
                <a:rPr lang="en-US" altLang="zh-CN" sz="3200" b="1" baseline="-25000">
                  <a:ea typeface="楷体_GB2312" pitchFamily="49" charset="-122"/>
                </a:rPr>
                <a:t>A</a:t>
              </a:r>
              <a:endParaRPr lang="en-US" altLang="zh-CN" sz="3200" b="1">
                <a:ea typeface="楷体_GB2312" pitchFamily="49" charset="-122"/>
              </a:endParaRPr>
            </a:p>
          </p:txBody>
        </p:sp>
        <p:sp>
          <p:nvSpPr>
            <p:cNvPr id="31847" name="Text Box 189"/>
            <p:cNvSpPr txBox="1">
              <a:spLocks noChangeArrowheads="1"/>
            </p:cNvSpPr>
            <p:nvPr/>
          </p:nvSpPr>
          <p:spPr bwMode="auto">
            <a:xfrm>
              <a:off x="5065" y="3679"/>
              <a:ext cx="380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 i="1">
                  <a:ea typeface="楷体_GB2312" pitchFamily="49" charset="-122"/>
                </a:rPr>
                <a:t>u</a:t>
              </a:r>
              <a:r>
                <a:rPr lang="en-US" altLang="zh-CN" sz="3200" b="1" baseline="-25000">
                  <a:ea typeface="楷体_GB2312" pitchFamily="49" charset="-122"/>
                </a:rPr>
                <a:t>B</a:t>
              </a:r>
              <a:endParaRPr lang="en-US" altLang="zh-CN" sz="3200" b="1">
                <a:ea typeface="楷体_GB2312" pitchFamily="49" charset="-122"/>
              </a:endParaRPr>
            </a:p>
          </p:txBody>
        </p:sp>
        <p:sp>
          <p:nvSpPr>
            <p:cNvPr id="31848" name="Text Box 190"/>
            <p:cNvSpPr txBox="1">
              <a:spLocks noChangeArrowheads="1"/>
            </p:cNvSpPr>
            <p:nvPr/>
          </p:nvSpPr>
          <p:spPr bwMode="auto">
            <a:xfrm>
              <a:off x="4769" y="2167"/>
              <a:ext cx="347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>
                  <a:ea typeface="楷体_GB2312" pitchFamily="49" charset="-122"/>
                </a:rPr>
                <a:t>a</a:t>
              </a:r>
            </a:p>
          </p:txBody>
        </p:sp>
        <p:sp>
          <p:nvSpPr>
            <p:cNvPr id="31849" name="Text Box 191"/>
            <p:cNvSpPr txBox="1">
              <a:spLocks noChangeArrowheads="1"/>
            </p:cNvSpPr>
            <p:nvPr/>
          </p:nvSpPr>
          <p:spPr bwMode="auto">
            <a:xfrm>
              <a:off x="4764" y="2835"/>
              <a:ext cx="347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>
                  <a:ea typeface="楷体_GB2312" pitchFamily="49" charset="-122"/>
                </a:rPr>
                <a:t>b</a:t>
              </a:r>
            </a:p>
          </p:txBody>
        </p:sp>
        <p:sp>
          <p:nvSpPr>
            <p:cNvPr id="31850" name="Text Box 192"/>
            <p:cNvSpPr txBox="1">
              <a:spLocks noChangeArrowheads="1"/>
            </p:cNvSpPr>
            <p:nvPr/>
          </p:nvSpPr>
          <p:spPr bwMode="auto">
            <a:xfrm>
              <a:off x="3549" y="3727"/>
              <a:ext cx="321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ea typeface="楷体_GB2312" pitchFamily="49" charset="-122"/>
                </a:rPr>
                <a:t>+</a:t>
              </a:r>
            </a:p>
          </p:txBody>
        </p:sp>
        <p:sp>
          <p:nvSpPr>
            <p:cNvPr id="31851" name="Oval 193"/>
            <p:cNvSpPr>
              <a:spLocks noChangeArrowheads="1"/>
            </p:cNvSpPr>
            <p:nvPr/>
          </p:nvSpPr>
          <p:spPr bwMode="auto">
            <a:xfrm>
              <a:off x="4705" y="3703"/>
              <a:ext cx="52" cy="4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852" name="Line 196"/>
            <p:cNvSpPr>
              <a:spLocks noChangeShapeType="1"/>
            </p:cNvSpPr>
            <p:nvPr/>
          </p:nvSpPr>
          <p:spPr bwMode="auto">
            <a:xfrm>
              <a:off x="3356" y="1502"/>
              <a:ext cx="0" cy="227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53" name="Line 197"/>
            <p:cNvSpPr>
              <a:spLocks noChangeShapeType="1"/>
            </p:cNvSpPr>
            <p:nvPr/>
          </p:nvSpPr>
          <p:spPr bwMode="auto">
            <a:xfrm>
              <a:off x="3265" y="1729"/>
              <a:ext cx="181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347341" name="Object 205"/>
          <p:cNvGraphicFramePr>
            <a:graphicFrameLocks noGrp="1" noChangeAspect="1"/>
          </p:cNvGraphicFramePr>
          <p:nvPr>
            <p:ph sz="quarter" idx="4"/>
          </p:nvPr>
        </p:nvGraphicFramePr>
        <p:xfrm>
          <a:off x="5472113" y="5016500"/>
          <a:ext cx="3024187" cy="974725"/>
        </p:xfrm>
        <a:graphic>
          <a:graphicData uri="http://schemas.openxmlformats.org/presentationml/2006/ole">
            <p:oleObj spid="_x0000_s31779" name="Equation" r:id="rId13" imgW="1536033" imgH="495085" progId="Equation.DSMT4">
              <p:embed/>
            </p:oleObj>
          </a:graphicData>
        </a:graphic>
      </p:graphicFrame>
      <p:sp>
        <p:nvSpPr>
          <p:cNvPr id="347344" name="Text Box 208"/>
          <p:cNvSpPr txBox="1">
            <a:spLocks noChangeArrowheads="1"/>
          </p:cNvSpPr>
          <p:nvPr/>
        </p:nvSpPr>
        <p:spPr bwMode="auto">
          <a:xfrm>
            <a:off x="4500563" y="3716338"/>
            <a:ext cx="35655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latin typeface="Times New Roman" pitchFamily="18" charset="0"/>
                <a:cs typeface="Times New Roman" pitchFamily="18" charset="0"/>
              </a:rPr>
              <a:t>则</a:t>
            </a:r>
            <a:r>
              <a:rPr lang="en-US" altLang="zh-CN" sz="2400" b="1" i="1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altLang="zh-CN" sz="2400" b="1" baseline="-25000">
                <a:latin typeface="Times New Roman" pitchFamily="18" charset="0"/>
                <a:cs typeface="Times New Roman" pitchFamily="18" charset="0"/>
              </a:rPr>
              <a:t>i1</a:t>
            </a:r>
            <a:r>
              <a:rPr lang="zh-CN" altLang="en-US" sz="2400" b="1"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sz="2400" b="1" i="1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altLang="zh-CN" sz="2400" b="1" baseline="-25000">
                <a:latin typeface="Times New Roman" pitchFamily="18" charset="0"/>
                <a:cs typeface="Times New Roman" pitchFamily="18" charset="0"/>
              </a:rPr>
              <a:t>i2</a:t>
            </a:r>
            <a:r>
              <a:rPr lang="zh-CN" altLang="en-US" sz="2400" b="1">
                <a:latin typeface="Times New Roman" pitchFamily="18" charset="0"/>
                <a:cs typeface="Times New Roman" pitchFamily="18" charset="0"/>
              </a:rPr>
              <a:t>共同作用时</a:t>
            </a:r>
            <a:endParaRPr lang="zh-CN" altLang="en-US" sz="2400" b="1" baseline="-2500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3" name="Group 270"/>
          <p:cNvGrpSpPr>
            <a:grpSpLocks/>
          </p:cNvGrpSpPr>
          <p:nvPr/>
        </p:nvGrpSpPr>
        <p:grpSpPr bwMode="auto">
          <a:xfrm>
            <a:off x="142875" y="1143000"/>
            <a:ext cx="3892550" cy="4781550"/>
            <a:chOff x="156" y="144"/>
            <a:chExt cx="2452" cy="3012"/>
          </a:xfrm>
        </p:grpSpPr>
        <p:grpSp>
          <p:nvGrpSpPr>
            <p:cNvPr id="31765" name="Group 271"/>
            <p:cNvGrpSpPr>
              <a:grpSpLocks/>
            </p:cNvGrpSpPr>
            <p:nvPr/>
          </p:nvGrpSpPr>
          <p:grpSpPr bwMode="auto">
            <a:xfrm>
              <a:off x="571" y="144"/>
              <a:ext cx="1079" cy="1008"/>
              <a:chOff x="2112" y="2880"/>
              <a:chExt cx="1008" cy="1008"/>
            </a:xfrm>
          </p:grpSpPr>
          <p:grpSp>
            <p:nvGrpSpPr>
              <p:cNvPr id="31810" name="Group 272"/>
              <p:cNvGrpSpPr>
                <a:grpSpLocks/>
              </p:cNvGrpSpPr>
              <p:nvPr/>
            </p:nvGrpSpPr>
            <p:grpSpPr bwMode="auto">
              <a:xfrm>
                <a:off x="2256" y="2880"/>
                <a:ext cx="720" cy="1008"/>
                <a:chOff x="1008" y="2352"/>
                <a:chExt cx="720" cy="1008"/>
              </a:xfrm>
            </p:grpSpPr>
            <p:sp>
              <p:nvSpPr>
                <p:cNvPr id="31819" name="Line 273"/>
                <p:cNvSpPr>
                  <a:spLocks noChangeShapeType="1"/>
                </p:cNvSpPr>
                <p:nvPr/>
              </p:nvSpPr>
              <p:spPr bwMode="auto">
                <a:xfrm rot="-5400000">
                  <a:off x="504" y="2856"/>
                  <a:ext cx="100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820" name="Line 274"/>
                <p:cNvSpPr>
                  <a:spLocks noChangeShapeType="1"/>
                </p:cNvSpPr>
                <p:nvPr/>
              </p:nvSpPr>
              <p:spPr bwMode="auto">
                <a:xfrm rot="-5400000">
                  <a:off x="1224" y="2856"/>
                  <a:ext cx="100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821" name="Line 275"/>
                <p:cNvSpPr>
                  <a:spLocks noChangeShapeType="1"/>
                </p:cNvSpPr>
                <p:nvPr/>
              </p:nvSpPr>
              <p:spPr bwMode="auto">
                <a:xfrm>
                  <a:off x="1008" y="2352"/>
                  <a:ext cx="72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822" name="Line 276"/>
                <p:cNvSpPr>
                  <a:spLocks noChangeShapeType="1"/>
                </p:cNvSpPr>
                <p:nvPr/>
              </p:nvSpPr>
              <p:spPr bwMode="auto">
                <a:xfrm>
                  <a:off x="1008" y="3360"/>
                  <a:ext cx="72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31811" name="Line 277"/>
              <p:cNvSpPr>
                <a:spLocks noChangeShapeType="1"/>
              </p:cNvSpPr>
              <p:nvPr/>
            </p:nvSpPr>
            <p:spPr bwMode="auto">
              <a:xfrm>
                <a:off x="2352" y="3648"/>
                <a:ext cx="14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812" name="Text Box 278"/>
              <p:cNvSpPr txBox="1">
                <a:spLocks noChangeArrowheads="1"/>
              </p:cNvSpPr>
              <p:nvPr/>
            </p:nvSpPr>
            <p:spPr bwMode="auto">
              <a:xfrm>
                <a:off x="2260" y="3024"/>
                <a:ext cx="228" cy="327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800" b="1">
                    <a:ea typeface="楷体_GB2312" pitchFamily="49" charset="-122"/>
                  </a:rPr>
                  <a:t>+</a:t>
                </a:r>
              </a:p>
            </p:txBody>
          </p:sp>
          <p:sp>
            <p:nvSpPr>
              <p:cNvPr id="31813" name="Text Box 279"/>
              <p:cNvSpPr txBox="1">
                <a:spLocks noChangeArrowheads="1"/>
              </p:cNvSpPr>
              <p:nvPr/>
            </p:nvSpPr>
            <p:spPr bwMode="auto">
              <a:xfrm>
                <a:off x="2743" y="3216"/>
                <a:ext cx="228" cy="327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800" b="1">
                    <a:ea typeface="楷体_GB2312" pitchFamily="49" charset="-122"/>
                  </a:rPr>
                  <a:t>+</a:t>
                </a:r>
              </a:p>
            </p:txBody>
          </p:sp>
          <p:sp>
            <p:nvSpPr>
              <p:cNvPr id="31814" name="Line 280"/>
              <p:cNvSpPr>
                <a:spLocks noChangeShapeType="1"/>
              </p:cNvSpPr>
              <p:nvPr/>
            </p:nvSpPr>
            <p:spPr bwMode="auto">
              <a:xfrm>
                <a:off x="2112" y="3576"/>
                <a:ext cx="14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815" name="Line 281"/>
              <p:cNvSpPr>
                <a:spLocks noChangeShapeType="1"/>
              </p:cNvSpPr>
              <p:nvPr/>
            </p:nvSpPr>
            <p:spPr bwMode="auto">
              <a:xfrm>
                <a:off x="2976" y="3408"/>
                <a:ext cx="14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816" name="Line 282"/>
              <p:cNvSpPr>
                <a:spLocks noChangeShapeType="1"/>
              </p:cNvSpPr>
              <p:nvPr/>
            </p:nvSpPr>
            <p:spPr bwMode="auto">
              <a:xfrm>
                <a:off x="2112" y="3192"/>
                <a:ext cx="14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817" name="AutoShape 283"/>
              <p:cNvSpPr>
                <a:spLocks noChangeArrowheads="1"/>
              </p:cNvSpPr>
              <p:nvPr/>
            </p:nvSpPr>
            <p:spPr bwMode="auto">
              <a:xfrm rot="5400000">
                <a:off x="2424" y="2928"/>
                <a:ext cx="144" cy="144"/>
              </a:xfrm>
              <a:prstGeom prst="flowChartExtra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31751" name="Object 284"/>
              <p:cNvGraphicFramePr>
                <a:graphicFrameLocks noChangeAspect="1"/>
              </p:cNvGraphicFramePr>
              <p:nvPr/>
            </p:nvGraphicFramePr>
            <p:xfrm>
              <a:off x="2640" y="2880"/>
              <a:ext cx="336" cy="280"/>
            </p:xfrm>
            <a:graphic>
              <a:graphicData uri="http://schemas.openxmlformats.org/presentationml/2006/ole">
                <p:oleObj spid="_x0000_s31780" name="公式" r:id="rId14" imgW="152202" imgH="126835" progId="Equation.3">
                  <p:embed/>
                </p:oleObj>
              </a:graphicData>
            </a:graphic>
          </p:graphicFrame>
          <p:sp>
            <p:nvSpPr>
              <p:cNvPr id="31818" name="Text Box 285"/>
              <p:cNvSpPr txBox="1">
                <a:spLocks noChangeArrowheads="1"/>
              </p:cNvSpPr>
              <p:nvPr/>
            </p:nvSpPr>
            <p:spPr bwMode="auto">
              <a:xfrm>
                <a:off x="2467" y="3264"/>
                <a:ext cx="260" cy="327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800" b="1">
                    <a:ea typeface="楷体_GB2312" pitchFamily="49" charset="-122"/>
                  </a:rPr>
                  <a:t>A</a:t>
                </a:r>
              </a:p>
            </p:txBody>
          </p:sp>
        </p:grpSp>
        <p:grpSp>
          <p:nvGrpSpPr>
            <p:cNvPr id="31766" name="Group 286"/>
            <p:cNvGrpSpPr>
              <a:grpSpLocks/>
            </p:cNvGrpSpPr>
            <p:nvPr/>
          </p:nvGrpSpPr>
          <p:grpSpPr bwMode="auto">
            <a:xfrm>
              <a:off x="584" y="2148"/>
              <a:ext cx="1079" cy="1008"/>
              <a:chOff x="864" y="2796"/>
              <a:chExt cx="1008" cy="1008"/>
            </a:xfrm>
          </p:grpSpPr>
          <p:grpSp>
            <p:nvGrpSpPr>
              <p:cNvPr id="31798" name="Group 287"/>
              <p:cNvGrpSpPr>
                <a:grpSpLocks/>
              </p:cNvGrpSpPr>
              <p:nvPr/>
            </p:nvGrpSpPr>
            <p:grpSpPr bwMode="auto">
              <a:xfrm>
                <a:off x="1008" y="2796"/>
                <a:ext cx="720" cy="1008"/>
                <a:chOff x="1008" y="2352"/>
                <a:chExt cx="720" cy="1008"/>
              </a:xfrm>
            </p:grpSpPr>
            <p:sp>
              <p:nvSpPr>
                <p:cNvPr id="31806" name="Line 288"/>
                <p:cNvSpPr>
                  <a:spLocks noChangeShapeType="1"/>
                </p:cNvSpPr>
                <p:nvPr/>
              </p:nvSpPr>
              <p:spPr bwMode="auto">
                <a:xfrm rot="-5400000">
                  <a:off x="504" y="2856"/>
                  <a:ext cx="100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807" name="Line 289"/>
                <p:cNvSpPr>
                  <a:spLocks noChangeShapeType="1"/>
                </p:cNvSpPr>
                <p:nvPr/>
              </p:nvSpPr>
              <p:spPr bwMode="auto">
                <a:xfrm rot="-5400000">
                  <a:off x="1224" y="2856"/>
                  <a:ext cx="100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808" name="Line 290"/>
                <p:cNvSpPr>
                  <a:spLocks noChangeShapeType="1"/>
                </p:cNvSpPr>
                <p:nvPr/>
              </p:nvSpPr>
              <p:spPr bwMode="auto">
                <a:xfrm>
                  <a:off x="1008" y="2352"/>
                  <a:ext cx="72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809" name="Line 291"/>
                <p:cNvSpPr>
                  <a:spLocks noChangeShapeType="1"/>
                </p:cNvSpPr>
                <p:nvPr/>
              </p:nvSpPr>
              <p:spPr bwMode="auto">
                <a:xfrm>
                  <a:off x="1008" y="3360"/>
                  <a:ext cx="72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31799" name="Text Box 292"/>
              <p:cNvSpPr txBox="1">
                <a:spLocks noChangeArrowheads="1"/>
              </p:cNvSpPr>
              <p:nvPr/>
            </p:nvSpPr>
            <p:spPr bwMode="auto">
              <a:xfrm>
                <a:off x="1020" y="2844"/>
                <a:ext cx="213" cy="327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800" b="1">
                    <a:ea typeface="楷体_GB2312" pitchFamily="49" charset="-122"/>
                  </a:rPr>
                  <a:t>_</a:t>
                </a:r>
              </a:p>
            </p:txBody>
          </p:sp>
          <p:sp>
            <p:nvSpPr>
              <p:cNvPr id="31800" name="Text Box 293"/>
              <p:cNvSpPr txBox="1">
                <a:spLocks noChangeArrowheads="1"/>
              </p:cNvSpPr>
              <p:nvPr/>
            </p:nvSpPr>
            <p:spPr bwMode="auto">
              <a:xfrm>
                <a:off x="1495" y="3132"/>
                <a:ext cx="228" cy="327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800" b="1">
                    <a:ea typeface="楷体_GB2312" pitchFamily="49" charset="-122"/>
                  </a:rPr>
                  <a:t>+</a:t>
                </a:r>
              </a:p>
            </p:txBody>
          </p:sp>
          <p:sp>
            <p:nvSpPr>
              <p:cNvPr id="31801" name="Line 294"/>
              <p:cNvSpPr>
                <a:spLocks noChangeShapeType="1"/>
              </p:cNvSpPr>
              <p:nvPr/>
            </p:nvSpPr>
            <p:spPr bwMode="auto">
              <a:xfrm>
                <a:off x="864" y="3492"/>
                <a:ext cx="14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802" name="Line 295"/>
              <p:cNvSpPr>
                <a:spLocks noChangeShapeType="1"/>
              </p:cNvSpPr>
              <p:nvPr/>
            </p:nvSpPr>
            <p:spPr bwMode="auto">
              <a:xfrm>
                <a:off x="1728" y="3324"/>
                <a:ext cx="14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803" name="Line 296"/>
              <p:cNvSpPr>
                <a:spLocks noChangeShapeType="1"/>
              </p:cNvSpPr>
              <p:nvPr/>
            </p:nvSpPr>
            <p:spPr bwMode="auto">
              <a:xfrm>
                <a:off x="864" y="3108"/>
                <a:ext cx="14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804" name="AutoShape 297"/>
              <p:cNvSpPr>
                <a:spLocks noChangeArrowheads="1"/>
              </p:cNvSpPr>
              <p:nvPr/>
            </p:nvSpPr>
            <p:spPr bwMode="auto">
              <a:xfrm rot="5400000">
                <a:off x="1176" y="2844"/>
                <a:ext cx="144" cy="144"/>
              </a:xfrm>
              <a:prstGeom prst="flowChartExtra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31750" name="Object 298"/>
              <p:cNvGraphicFramePr>
                <a:graphicFrameLocks noChangeAspect="1"/>
              </p:cNvGraphicFramePr>
              <p:nvPr/>
            </p:nvGraphicFramePr>
            <p:xfrm>
              <a:off x="1392" y="2796"/>
              <a:ext cx="336" cy="280"/>
            </p:xfrm>
            <a:graphic>
              <a:graphicData uri="http://schemas.openxmlformats.org/presentationml/2006/ole">
                <p:oleObj spid="_x0000_s31781" name="公式" r:id="rId15" imgW="152202" imgH="126835" progId="Equation.3">
                  <p:embed/>
                </p:oleObj>
              </a:graphicData>
            </a:graphic>
          </p:graphicFrame>
          <p:sp>
            <p:nvSpPr>
              <p:cNvPr id="31805" name="Text Box 299"/>
              <p:cNvSpPr txBox="1">
                <a:spLocks noChangeArrowheads="1"/>
              </p:cNvSpPr>
              <p:nvPr/>
            </p:nvSpPr>
            <p:spPr bwMode="auto">
              <a:xfrm>
                <a:off x="1219" y="3180"/>
                <a:ext cx="261" cy="330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800" b="1">
                    <a:ea typeface="楷体_GB2312" pitchFamily="49" charset="-122"/>
                  </a:rPr>
                  <a:t>A</a:t>
                </a:r>
              </a:p>
            </p:txBody>
          </p:sp>
        </p:grpSp>
        <p:sp>
          <p:nvSpPr>
            <p:cNvPr id="31767" name="Line 300"/>
            <p:cNvSpPr>
              <a:spLocks noChangeShapeType="1"/>
            </p:cNvSpPr>
            <p:nvPr/>
          </p:nvSpPr>
          <p:spPr bwMode="auto">
            <a:xfrm>
              <a:off x="1573" y="672"/>
              <a:ext cx="91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768" name="Line 301"/>
            <p:cNvSpPr>
              <a:spLocks noChangeShapeType="1"/>
            </p:cNvSpPr>
            <p:nvPr/>
          </p:nvSpPr>
          <p:spPr bwMode="auto">
            <a:xfrm flipV="1">
              <a:off x="1894" y="666"/>
              <a:ext cx="0" cy="110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31769" name="Group 302"/>
            <p:cNvGrpSpPr>
              <a:grpSpLocks/>
            </p:cNvGrpSpPr>
            <p:nvPr/>
          </p:nvGrpSpPr>
          <p:grpSpPr bwMode="auto">
            <a:xfrm>
              <a:off x="571" y="840"/>
              <a:ext cx="1336" cy="504"/>
              <a:chOff x="936" y="1488"/>
              <a:chExt cx="1248" cy="504"/>
            </a:xfrm>
          </p:grpSpPr>
          <p:sp>
            <p:nvSpPr>
              <p:cNvPr id="31796" name="Line 303"/>
              <p:cNvSpPr>
                <a:spLocks noChangeShapeType="1"/>
              </p:cNvSpPr>
              <p:nvPr/>
            </p:nvSpPr>
            <p:spPr bwMode="auto">
              <a:xfrm>
                <a:off x="948" y="1488"/>
                <a:ext cx="0" cy="50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1797" name="Line 304"/>
              <p:cNvSpPr>
                <a:spLocks noChangeShapeType="1"/>
              </p:cNvSpPr>
              <p:nvPr/>
            </p:nvSpPr>
            <p:spPr bwMode="auto">
              <a:xfrm flipV="1">
                <a:off x="936" y="1986"/>
                <a:ext cx="1248" cy="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31770" name="Group 305"/>
            <p:cNvGrpSpPr>
              <a:grpSpLocks/>
            </p:cNvGrpSpPr>
            <p:nvPr/>
          </p:nvGrpSpPr>
          <p:grpSpPr bwMode="auto">
            <a:xfrm flipV="1">
              <a:off x="571" y="1968"/>
              <a:ext cx="1336" cy="504"/>
              <a:chOff x="936" y="1488"/>
              <a:chExt cx="1248" cy="504"/>
            </a:xfrm>
          </p:grpSpPr>
          <p:sp>
            <p:nvSpPr>
              <p:cNvPr id="31794" name="Line 306"/>
              <p:cNvSpPr>
                <a:spLocks noChangeShapeType="1"/>
              </p:cNvSpPr>
              <p:nvPr/>
            </p:nvSpPr>
            <p:spPr bwMode="auto">
              <a:xfrm>
                <a:off x="948" y="1488"/>
                <a:ext cx="0" cy="50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1795" name="Line 307"/>
              <p:cNvSpPr>
                <a:spLocks noChangeShapeType="1"/>
              </p:cNvSpPr>
              <p:nvPr/>
            </p:nvSpPr>
            <p:spPr bwMode="auto">
              <a:xfrm flipV="1">
                <a:off x="936" y="1986"/>
                <a:ext cx="1248" cy="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1771" name="Line 308"/>
            <p:cNvSpPr>
              <a:spLocks noChangeShapeType="1"/>
            </p:cNvSpPr>
            <p:nvPr/>
          </p:nvSpPr>
          <p:spPr bwMode="auto">
            <a:xfrm>
              <a:off x="1560" y="2676"/>
              <a:ext cx="91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772" name="Line 309"/>
            <p:cNvSpPr>
              <a:spLocks noChangeShapeType="1"/>
            </p:cNvSpPr>
            <p:nvPr/>
          </p:nvSpPr>
          <p:spPr bwMode="auto">
            <a:xfrm flipV="1">
              <a:off x="1894" y="1566"/>
              <a:ext cx="0" cy="110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773" name="Rectangle 310"/>
            <p:cNvSpPr>
              <a:spLocks noChangeArrowheads="1"/>
            </p:cNvSpPr>
            <p:nvPr/>
          </p:nvSpPr>
          <p:spPr bwMode="auto">
            <a:xfrm>
              <a:off x="1817" y="780"/>
              <a:ext cx="141" cy="39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774" name="Rectangle 311"/>
            <p:cNvSpPr>
              <a:spLocks noChangeArrowheads="1"/>
            </p:cNvSpPr>
            <p:nvPr/>
          </p:nvSpPr>
          <p:spPr bwMode="auto">
            <a:xfrm>
              <a:off x="1817" y="1452"/>
              <a:ext cx="141" cy="39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775" name="Rectangle 312"/>
            <p:cNvSpPr>
              <a:spLocks noChangeArrowheads="1"/>
            </p:cNvSpPr>
            <p:nvPr/>
          </p:nvSpPr>
          <p:spPr bwMode="auto">
            <a:xfrm>
              <a:off x="1817" y="2124"/>
              <a:ext cx="141" cy="39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776" name="Oval 313"/>
            <p:cNvSpPr>
              <a:spLocks noChangeArrowheads="1"/>
            </p:cNvSpPr>
            <p:nvPr/>
          </p:nvSpPr>
          <p:spPr bwMode="auto">
            <a:xfrm>
              <a:off x="1868" y="648"/>
              <a:ext cx="52" cy="4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777" name="Oval 314"/>
            <p:cNvSpPr>
              <a:spLocks noChangeArrowheads="1"/>
            </p:cNvSpPr>
            <p:nvPr/>
          </p:nvSpPr>
          <p:spPr bwMode="auto">
            <a:xfrm>
              <a:off x="1868" y="1932"/>
              <a:ext cx="52" cy="4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778" name="Oval 315"/>
            <p:cNvSpPr>
              <a:spLocks noChangeArrowheads="1"/>
            </p:cNvSpPr>
            <p:nvPr/>
          </p:nvSpPr>
          <p:spPr bwMode="auto">
            <a:xfrm>
              <a:off x="1868" y="1320"/>
              <a:ext cx="52" cy="4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779" name="Oval 316"/>
            <p:cNvSpPr>
              <a:spLocks noChangeArrowheads="1"/>
            </p:cNvSpPr>
            <p:nvPr/>
          </p:nvSpPr>
          <p:spPr bwMode="auto">
            <a:xfrm>
              <a:off x="533" y="2820"/>
              <a:ext cx="51" cy="4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780" name="Oval 317"/>
            <p:cNvSpPr>
              <a:spLocks noChangeArrowheads="1"/>
            </p:cNvSpPr>
            <p:nvPr/>
          </p:nvSpPr>
          <p:spPr bwMode="auto">
            <a:xfrm>
              <a:off x="520" y="432"/>
              <a:ext cx="51" cy="4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781" name="Oval 318"/>
            <p:cNvSpPr>
              <a:spLocks noChangeArrowheads="1"/>
            </p:cNvSpPr>
            <p:nvPr/>
          </p:nvSpPr>
          <p:spPr bwMode="auto">
            <a:xfrm>
              <a:off x="2497" y="648"/>
              <a:ext cx="52" cy="4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782" name="Oval 319"/>
            <p:cNvSpPr>
              <a:spLocks noChangeArrowheads="1"/>
            </p:cNvSpPr>
            <p:nvPr/>
          </p:nvSpPr>
          <p:spPr bwMode="auto">
            <a:xfrm>
              <a:off x="2459" y="2640"/>
              <a:ext cx="51" cy="4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783" name="Text Box 320"/>
            <p:cNvSpPr txBox="1">
              <a:spLocks noChangeArrowheads="1"/>
            </p:cNvSpPr>
            <p:nvPr/>
          </p:nvSpPr>
          <p:spPr bwMode="auto">
            <a:xfrm>
              <a:off x="1950" y="816"/>
              <a:ext cx="424" cy="29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i="1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R</a:t>
              </a:r>
              <a:r>
                <a:rPr lang="en-US" altLang="zh-CN" sz="2400" b="1" i="1" baseline="-2500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2</a:t>
              </a:r>
            </a:p>
          </p:txBody>
        </p:sp>
        <p:sp>
          <p:nvSpPr>
            <p:cNvPr id="31784" name="Text Box 321"/>
            <p:cNvSpPr txBox="1">
              <a:spLocks noChangeArrowheads="1"/>
            </p:cNvSpPr>
            <p:nvPr/>
          </p:nvSpPr>
          <p:spPr bwMode="auto">
            <a:xfrm>
              <a:off x="1950" y="2172"/>
              <a:ext cx="424" cy="29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i="1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R</a:t>
              </a:r>
              <a:r>
                <a:rPr lang="en-US" altLang="zh-CN" sz="2400" b="1" i="1" baseline="-2500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2</a:t>
              </a:r>
            </a:p>
          </p:txBody>
        </p:sp>
        <p:sp>
          <p:nvSpPr>
            <p:cNvPr id="31785" name="Text Box 322"/>
            <p:cNvSpPr txBox="1">
              <a:spLocks noChangeArrowheads="1"/>
            </p:cNvSpPr>
            <p:nvPr/>
          </p:nvSpPr>
          <p:spPr bwMode="auto">
            <a:xfrm>
              <a:off x="1973" y="1512"/>
              <a:ext cx="424" cy="29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i="1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R</a:t>
              </a:r>
              <a:r>
                <a:rPr lang="en-US" altLang="zh-CN" sz="2400" b="1" baseline="-2500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1</a:t>
              </a:r>
              <a:endParaRPr lang="en-US" altLang="zh-CN" sz="2400" b="1">
                <a:latin typeface="Times New Roman" pitchFamily="18" charset="0"/>
                <a:ea typeface="楷体_GB2312" pitchFamily="49" charset="-122"/>
                <a:cs typeface="Times New Roman" pitchFamily="18" charset="0"/>
              </a:endParaRPr>
            </a:p>
          </p:txBody>
        </p:sp>
        <p:sp>
          <p:nvSpPr>
            <p:cNvPr id="31786" name="Text Box 323"/>
            <p:cNvSpPr txBox="1">
              <a:spLocks noChangeArrowheads="1"/>
            </p:cNvSpPr>
            <p:nvPr/>
          </p:nvSpPr>
          <p:spPr bwMode="auto">
            <a:xfrm>
              <a:off x="156" y="210"/>
              <a:ext cx="796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 i="1">
                  <a:ea typeface="楷体_GB2312" pitchFamily="49" charset="-122"/>
                </a:rPr>
                <a:t>u</a:t>
              </a:r>
              <a:r>
                <a:rPr lang="en-US" altLang="zh-CN" sz="3200" b="1" baseline="-25000">
                  <a:ea typeface="楷体_GB2312" pitchFamily="49" charset="-122"/>
                </a:rPr>
                <a:t>i1</a:t>
              </a:r>
              <a:endParaRPr lang="en-US" altLang="zh-CN" sz="3200" b="1">
                <a:ea typeface="楷体_GB2312" pitchFamily="49" charset="-122"/>
              </a:endParaRPr>
            </a:p>
          </p:txBody>
        </p:sp>
        <p:sp>
          <p:nvSpPr>
            <p:cNvPr id="31787" name="Text Box 324"/>
            <p:cNvSpPr txBox="1">
              <a:spLocks noChangeArrowheads="1"/>
            </p:cNvSpPr>
            <p:nvPr/>
          </p:nvSpPr>
          <p:spPr bwMode="auto">
            <a:xfrm>
              <a:off x="156" y="2591"/>
              <a:ext cx="796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 i="1">
                  <a:ea typeface="楷体_GB2312" pitchFamily="49" charset="-122"/>
                </a:rPr>
                <a:t>u</a:t>
              </a:r>
              <a:r>
                <a:rPr lang="en-US" altLang="zh-CN" sz="3200" b="1" baseline="-25000">
                  <a:ea typeface="楷体_GB2312" pitchFamily="49" charset="-122"/>
                </a:rPr>
                <a:t>i2</a:t>
              </a:r>
              <a:endParaRPr lang="en-US" altLang="zh-CN" sz="3200" b="1">
                <a:ea typeface="楷体_GB2312" pitchFamily="49" charset="-122"/>
              </a:endParaRPr>
            </a:p>
          </p:txBody>
        </p:sp>
        <p:sp>
          <p:nvSpPr>
            <p:cNvPr id="31788" name="Text Box 325"/>
            <p:cNvSpPr txBox="1">
              <a:spLocks noChangeArrowheads="1"/>
            </p:cNvSpPr>
            <p:nvPr/>
          </p:nvSpPr>
          <p:spPr bwMode="auto">
            <a:xfrm>
              <a:off x="2138" y="253"/>
              <a:ext cx="402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 i="1">
                  <a:ea typeface="楷体_GB2312" pitchFamily="49" charset="-122"/>
                </a:rPr>
                <a:t>u</a:t>
              </a:r>
              <a:r>
                <a:rPr lang="en-US" altLang="zh-CN" sz="3200" b="1" baseline="-25000">
                  <a:ea typeface="楷体_GB2312" pitchFamily="49" charset="-122"/>
                </a:rPr>
                <a:t>A</a:t>
              </a:r>
              <a:endParaRPr lang="en-US" altLang="zh-CN" sz="3200" b="1">
                <a:ea typeface="楷体_GB2312" pitchFamily="49" charset="-122"/>
              </a:endParaRPr>
            </a:p>
          </p:txBody>
        </p:sp>
        <p:sp>
          <p:nvSpPr>
            <p:cNvPr id="31789" name="Text Box 326"/>
            <p:cNvSpPr txBox="1">
              <a:spLocks noChangeArrowheads="1"/>
            </p:cNvSpPr>
            <p:nvPr/>
          </p:nvSpPr>
          <p:spPr bwMode="auto">
            <a:xfrm>
              <a:off x="2228" y="2616"/>
              <a:ext cx="380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 i="1">
                  <a:ea typeface="楷体_GB2312" pitchFamily="49" charset="-122"/>
                </a:rPr>
                <a:t>u</a:t>
              </a:r>
              <a:r>
                <a:rPr lang="en-US" altLang="zh-CN" sz="3200" b="1" baseline="-25000">
                  <a:ea typeface="楷体_GB2312" pitchFamily="49" charset="-122"/>
                </a:rPr>
                <a:t>B</a:t>
              </a:r>
              <a:endParaRPr lang="en-US" altLang="zh-CN" sz="3200" b="1">
                <a:ea typeface="楷体_GB2312" pitchFamily="49" charset="-122"/>
              </a:endParaRPr>
            </a:p>
          </p:txBody>
        </p:sp>
        <p:sp>
          <p:nvSpPr>
            <p:cNvPr id="31790" name="Text Box 327"/>
            <p:cNvSpPr txBox="1">
              <a:spLocks noChangeArrowheads="1"/>
            </p:cNvSpPr>
            <p:nvPr/>
          </p:nvSpPr>
          <p:spPr bwMode="auto">
            <a:xfrm>
              <a:off x="1932" y="1104"/>
              <a:ext cx="347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>
                  <a:ea typeface="楷体_GB2312" pitchFamily="49" charset="-122"/>
                </a:rPr>
                <a:t>a</a:t>
              </a:r>
            </a:p>
          </p:txBody>
        </p:sp>
        <p:sp>
          <p:nvSpPr>
            <p:cNvPr id="31791" name="Text Box 328"/>
            <p:cNvSpPr txBox="1">
              <a:spLocks noChangeArrowheads="1"/>
            </p:cNvSpPr>
            <p:nvPr/>
          </p:nvSpPr>
          <p:spPr bwMode="auto">
            <a:xfrm>
              <a:off x="1927" y="1772"/>
              <a:ext cx="347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>
                  <a:ea typeface="楷体_GB2312" pitchFamily="49" charset="-122"/>
                </a:rPr>
                <a:t>b</a:t>
              </a:r>
            </a:p>
          </p:txBody>
        </p:sp>
        <p:sp>
          <p:nvSpPr>
            <p:cNvPr id="31792" name="Text Box 329"/>
            <p:cNvSpPr txBox="1">
              <a:spLocks noChangeArrowheads="1"/>
            </p:cNvSpPr>
            <p:nvPr/>
          </p:nvSpPr>
          <p:spPr bwMode="auto">
            <a:xfrm>
              <a:off x="712" y="2664"/>
              <a:ext cx="321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ea typeface="楷体_GB2312" pitchFamily="49" charset="-122"/>
                </a:rPr>
                <a:t>+</a:t>
              </a:r>
            </a:p>
          </p:txBody>
        </p:sp>
        <p:sp>
          <p:nvSpPr>
            <p:cNvPr id="31793" name="Oval 330"/>
            <p:cNvSpPr>
              <a:spLocks noChangeArrowheads="1"/>
            </p:cNvSpPr>
            <p:nvPr/>
          </p:nvSpPr>
          <p:spPr bwMode="auto">
            <a:xfrm>
              <a:off x="1868" y="2640"/>
              <a:ext cx="52" cy="4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7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47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47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47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347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47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347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7265" grpId="0"/>
      <p:bldP spid="347268" grpId="0"/>
      <p:bldP spid="34734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774" name="Group 2"/>
          <p:cNvGrpSpPr>
            <a:grpSpLocks/>
          </p:cNvGrpSpPr>
          <p:nvPr/>
        </p:nvGrpSpPr>
        <p:grpSpPr bwMode="auto">
          <a:xfrm>
            <a:off x="179388" y="728663"/>
            <a:ext cx="3892550" cy="4781550"/>
            <a:chOff x="156" y="144"/>
            <a:chExt cx="2452" cy="3012"/>
          </a:xfrm>
        </p:grpSpPr>
        <p:grpSp>
          <p:nvGrpSpPr>
            <p:cNvPr id="32776" name="Group 3"/>
            <p:cNvGrpSpPr>
              <a:grpSpLocks/>
            </p:cNvGrpSpPr>
            <p:nvPr/>
          </p:nvGrpSpPr>
          <p:grpSpPr bwMode="auto">
            <a:xfrm>
              <a:off x="571" y="144"/>
              <a:ext cx="1079" cy="1008"/>
              <a:chOff x="2112" y="2880"/>
              <a:chExt cx="1008" cy="1008"/>
            </a:xfrm>
          </p:grpSpPr>
          <p:grpSp>
            <p:nvGrpSpPr>
              <p:cNvPr id="32821" name="Group 4"/>
              <p:cNvGrpSpPr>
                <a:grpSpLocks/>
              </p:cNvGrpSpPr>
              <p:nvPr/>
            </p:nvGrpSpPr>
            <p:grpSpPr bwMode="auto">
              <a:xfrm>
                <a:off x="2256" y="2880"/>
                <a:ext cx="720" cy="1008"/>
                <a:chOff x="1008" y="2352"/>
                <a:chExt cx="720" cy="1008"/>
              </a:xfrm>
            </p:grpSpPr>
            <p:sp>
              <p:nvSpPr>
                <p:cNvPr id="32830" name="Line 5"/>
                <p:cNvSpPr>
                  <a:spLocks noChangeShapeType="1"/>
                </p:cNvSpPr>
                <p:nvPr/>
              </p:nvSpPr>
              <p:spPr bwMode="auto">
                <a:xfrm rot="-5400000">
                  <a:off x="504" y="2856"/>
                  <a:ext cx="100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2831" name="Line 6"/>
                <p:cNvSpPr>
                  <a:spLocks noChangeShapeType="1"/>
                </p:cNvSpPr>
                <p:nvPr/>
              </p:nvSpPr>
              <p:spPr bwMode="auto">
                <a:xfrm rot="-5400000">
                  <a:off x="1224" y="2856"/>
                  <a:ext cx="100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2832" name="Line 7"/>
                <p:cNvSpPr>
                  <a:spLocks noChangeShapeType="1"/>
                </p:cNvSpPr>
                <p:nvPr/>
              </p:nvSpPr>
              <p:spPr bwMode="auto">
                <a:xfrm>
                  <a:off x="1008" y="2352"/>
                  <a:ext cx="72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2833" name="Line 8"/>
                <p:cNvSpPr>
                  <a:spLocks noChangeShapeType="1"/>
                </p:cNvSpPr>
                <p:nvPr/>
              </p:nvSpPr>
              <p:spPr bwMode="auto">
                <a:xfrm>
                  <a:off x="1008" y="3360"/>
                  <a:ext cx="72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32822" name="Line 9"/>
              <p:cNvSpPr>
                <a:spLocks noChangeShapeType="1"/>
              </p:cNvSpPr>
              <p:nvPr/>
            </p:nvSpPr>
            <p:spPr bwMode="auto">
              <a:xfrm>
                <a:off x="2352" y="3648"/>
                <a:ext cx="14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823" name="Text Box 10"/>
              <p:cNvSpPr txBox="1">
                <a:spLocks noChangeArrowheads="1"/>
              </p:cNvSpPr>
              <p:nvPr/>
            </p:nvSpPr>
            <p:spPr bwMode="auto">
              <a:xfrm>
                <a:off x="2260" y="3024"/>
                <a:ext cx="228" cy="327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800" b="1">
                    <a:ea typeface="楷体_GB2312" pitchFamily="49" charset="-122"/>
                  </a:rPr>
                  <a:t>+</a:t>
                </a:r>
              </a:p>
            </p:txBody>
          </p:sp>
          <p:sp>
            <p:nvSpPr>
              <p:cNvPr id="32824" name="Text Box 11"/>
              <p:cNvSpPr txBox="1">
                <a:spLocks noChangeArrowheads="1"/>
              </p:cNvSpPr>
              <p:nvPr/>
            </p:nvSpPr>
            <p:spPr bwMode="auto">
              <a:xfrm>
                <a:off x="2743" y="3216"/>
                <a:ext cx="228" cy="327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800" b="1">
                    <a:ea typeface="楷体_GB2312" pitchFamily="49" charset="-122"/>
                  </a:rPr>
                  <a:t>+</a:t>
                </a:r>
              </a:p>
            </p:txBody>
          </p:sp>
          <p:sp>
            <p:nvSpPr>
              <p:cNvPr id="32825" name="Line 12"/>
              <p:cNvSpPr>
                <a:spLocks noChangeShapeType="1"/>
              </p:cNvSpPr>
              <p:nvPr/>
            </p:nvSpPr>
            <p:spPr bwMode="auto">
              <a:xfrm>
                <a:off x="2112" y="3576"/>
                <a:ext cx="14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826" name="Line 13"/>
              <p:cNvSpPr>
                <a:spLocks noChangeShapeType="1"/>
              </p:cNvSpPr>
              <p:nvPr/>
            </p:nvSpPr>
            <p:spPr bwMode="auto">
              <a:xfrm>
                <a:off x="2976" y="3408"/>
                <a:ext cx="14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827" name="Line 14"/>
              <p:cNvSpPr>
                <a:spLocks noChangeShapeType="1"/>
              </p:cNvSpPr>
              <p:nvPr/>
            </p:nvSpPr>
            <p:spPr bwMode="auto">
              <a:xfrm>
                <a:off x="2112" y="3192"/>
                <a:ext cx="14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828" name="AutoShape 15"/>
              <p:cNvSpPr>
                <a:spLocks noChangeArrowheads="1"/>
              </p:cNvSpPr>
              <p:nvPr/>
            </p:nvSpPr>
            <p:spPr bwMode="auto">
              <a:xfrm rot="5400000">
                <a:off x="2424" y="2928"/>
                <a:ext cx="144" cy="144"/>
              </a:xfrm>
              <a:prstGeom prst="flowChartExtra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32773" name="Object 16"/>
              <p:cNvGraphicFramePr>
                <a:graphicFrameLocks noChangeAspect="1"/>
              </p:cNvGraphicFramePr>
              <p:nvPr/>
            </p:nvGraphicFramePr>
            <p:xfrm>
              <a:off x="2640" y="2880"/>
              <a:ext cx="336" cy="280"/>
            </p:xfrm>
            <a:graphic>
              <a:graphicData uri="http://schemas.openxmlformats.org/presentationml/2006/ole">
                <p:oleObj spid="_x0000_s32778" name="公式" r:id="rId3" imgW="152202" imgH="126835" progId="Equation.3">
                  <p:embed/>
                </p:oleObj>
              </a:graphicData>
            </a:graphic>
          </p:graphicFrame>
          <p:sp>
            <p:nvSpPr>
              <p:cNvPr id="32829" name="Text Box 17"/>
              <p:cNvSpPr txBox="1">
                <a:spLocks noChangeArrowheads="1"/>
              </p:cNvSpPr>
              <p:nvPr/>
            </p:nvSpPr>
            <p:spPr bwMode="auto">
              <a:xfrm>
                <a:off x="2467" y="3264"/>
                <a:ext cx="260" cy="327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800" b="1">
                    <a:ea typeface="楷体_GB2312" pitchFamily="49" charset="-122"/>
                  </a:rPr>
                  <a:t>A</a:t>
                </a:r>
              </a:p>
            </p:txBody>
          </p:sp>
        </p:grpSp>
        <p:grpSp>
          <p:nvGrpSpPr>
            <p:cNvPr id="32777" name="Group 18"/>
            <p:cNvGrpSpPr>
              <a:grpSpLocks/>
            </p:cNvGrpSpPr>
            <p:nvPr/>
          </p:nvGrpSpPr>
          <p:grpSpPr bwMode="auto">
            <a:xfrm>
              <a:off x="584" y="2148"/>
              <a:ext cx="1079" cy="1008"/>
              <a:chOff x="864" y="2796"/>
              <a:chExt cx="1008" cy="1008"/>
            </a:xfrm>
          </p:grpSpPr>
          <p:grpSp>
            <p:nvGrpSpPr>
              <p:cNvPr id="32809" name="Group 19"/>
              <p:cNvGrpSpPr>
                <a:grpSpLocks/>
              </p:cNvGrpSpPr>
              <p:nvPr/>
            </p:nvGrpSpPr>
            <p:grpSpPr bwMode="auto">
              <a:xfrm>
                <a:off x="1008" y="2796"/>
                <a:ext cx="720" cy="1008"/>
                <a:chOff x="1008" y="2352"/>
                <a:chExt cx="720" cy="1008"/>
              </a:xfrm>
            </p:grpSpPr>
            <p:sp>
              <p:nvSpPr>
                <p:cNvPr id="32817" name="Line 20"/>
                <p:cNvSpPr>
                  <a:spLocks noChangeShapeType="1"/>
                </p:cNvSpPr>
                <p:nvPr/>
              </p:nvSpPr>
              <p:spPr bwMode="auto">
                <a:xfrm rot="-5400000">
                  <a:off x="504" y="2856"/>
                  <a:ext cx="100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2818" name="Line 21"/>
                <p:cNvSpPr>
                  <a:spLocks noChangeShapeType="1"/>
                </p:cNvSpPr>
                <p:nvPr/>
              </p:nvSpPr>
              <p:spPr bwMode="auto">
                <a:xfrm rot="-5400000">
                  <a:off x="1224" y="2856"/>
                  <a:ext cx="100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2819" name="Line 22"/>
                <p:cNvSpPr>
                  <a:spLocks noChangeShapeType="1"/>
                </p:cNvSpPr>
                <p:nvPr/>
              </p:nvSpPr>
              <p:spPr bwMode="auto">
                <a:xfrm>
                  <a:off x="1008" y="2352"/>
                  <a:ext cx="72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2820" name="Line 23"/>
                <p:cNvSpPr>
                  <a:spLocks noChangeShapeType="1"/>
                </p:cNvSpPr>
                <p:nvPr/>
              </p:nvSpPr>
              <p:spPr bwMode="auto">
                <a:xfrm>
                  <a:off x="1008" y="3360"/>
                  <a:ext cx="72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32810" name="Text Box 24"/>
              <p:cNvSpPr txBox="1">
                <a:spLocks noChangeArrowheads="1"/>
              </p:cNvSpPr>
              <p:nvPr/>
            </p:nvSpPr>
            <p:spPr bwMode="auto">
              <a:xfrm>
                <a:off x="1020" y="2844"/>
                <a:ext cx="213" cy="327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800" b="1">
                    <a:ea typeface="楷体_GB2312" pitchFamily="49" charset="-122"/>
                  </a:rPr>
                  <a:t>_</a:t>
                </a:r>
              </a:p>
            </p:txBody>
          </p:sp>
          <p:sp>
            <p:nvSpPr>
              <p:cNvPr id="32811" name="Text Box 25"/>
              <p:cNvSpPr txBox="1">
                <a:spLocks noChangeArrowheads="1"/>
              </p:cNvSpPr>
              <p:nvPr/>
            </p:nvSpPr>
            <p:spPr bwMode="auto">
              <a:xfrm>
                <a:off x="1495" y="3132"/>
                <a:ext cx="228" cy="327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800" b="1">
                    <a:ea typeface="楷体_GB2312" pitchFamily="49" charset="-122"/>
                  </a:rPr>
                  <a:t>+</a:t>
                </a:r>
              </a:p>
            </p:txBody>
          </p:sp>
          <p:sp>
            <p:nvSpPr>
              <p:cNvPr id="32812" name="Line 26"/>
              <p:cNvSpPr>
                <a:spLocks noChangeShapeType="1"/>
              </p:cNvSpPr>
              <p:nvPr/>
            </p:nvSpPr>
            <p:spPr bwMode="auto">
              <a:xfrm>
                <a:off x="864" y="3492"/>
                <a:ext cx="14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813" name="Line 27"/>
              <p:cNvSpPr>
                <a:spLocks noChangeShapeType="1"/>
              </p:cNvSpPr>
              <p:nvPr/>
            </p:nvSpPr>
            <p:spPr bwMode="auto">
              <a:xfrm>
                <a:off x="1728" y="3324"/>
                <a:ext cx="14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814" name="Line 28"/>
              <p:cNvSpPr>
                <a:spLocks noChangeShapeType="1"/>
              </p:cNvSpPr>
              <p:nvPr/>
            </p:nvSpPr>
            <p:spPr bwMode="auto">
              <a:xfrm>
                <a:off x="864" y="3108"/>
                <a:ext cx="14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815" name="AutoShape 29"/>
              <p:cNvSpPr>
                <a:spLocks noChangeArrowheads="1"/>
              </p:cNvSpPr>
              <p:nvPr/>
            </p:nvSpPr>
            <p:spPr bwMode="auto">
              <a:xfrm rot="5400000">
                <a:off x="1176" y="2844"/>
                <a:ext cx="144" cy="144"/>
              </a:xfrm>
              <a:prstGeom prst="flowChartExtra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32772" name="Object 30"/>
              <p:cNvGraphicFramePr>
                <a:graphicFrameLocks noChangeAspect="1"/>
              </p:cNvGraphicFramePr>
              <p:nvPr/>
            </p:nvGraphicFramePr>
            <p:xfrm>
              <a:off x="1392" y="2796"/>
              <a:ext cx="336" cy="280"/>
            </p:xfrm>
            <a:graphic>
              <a:graphicData uri="http://schemas.openxmlformats.org/presentationml/2006/ole">
                <p:oleObj spid="_x0000_s32779" name="公式" r:id="rId4" imgW="152202" imgH="126835" progId="Equation.3">
                  <p:embed/>
                </p:oleObj>
              </a:graphicData>
            </a:graphic>
          </p:graphicFrame>
          <p:sp>
            <p:nvSpPr>
              <p:cNvPr id="32816" name="Text Box 31"/>
              <p:cNvSpPr txBox="1">
                <a:spLocks noChangeArrowheads="1"/>
              </p:cNvSpPr>
              <p:nvPr/>
            </p:nvSpPr>
            <p:spPr bwMode="auto">
              <a:xfrm>
                <a:off x="1219" y="3180"/>
                <a:ext cx="260" cy="327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800" b="1">
                    <a:ea typeface="楷体_GB2312" pitchFamily="49" charset="-122"/>
                  </a:rPr>
                  <a:t>A</a:t>
                </a:r>
              </a:p>
            </p:txBody>
          </p:sp>
        </p:grpSp>
        <p:sp>
          <p:nvSpPr>
            <p:cNvPr id="32778" name="Line 32"/>
            <p:cNvSpPr>
              <a:spLocks noChangeShapeType="1"/>
            </p:cNvSpPr>
            <p:nvPr/>
          </p:nvSpPr>
          <p:spPr bwMode="auto">
            <a:xfrm>
              <a:off x="1573" y="672"/>
              <a:ext cx="91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779" name="Line 33"/>
            <p:cNvSpPr>
              <a:spLocks noChangeShapeType="1"/>
            </p:cNvSpPr>
            <p:nvPr/>
          </p:nvSpPr>
          <p:spPr bwMode="auto">
            <a:xfrm flipV="1">
              <a:off x="1894" y="666"/>
              <a:ext cx="0" cy="110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32780" name="Group 34"/>
            <p:cNvGrpSpPr>
              <a:grpSpLocks/>
            </p:cNvGrpSpPr>
            <p:nvPr/>
          </p:nvGrpSpPr>
          <p:grpSpPr bwMode="auto">
            <a:xfrm>
              <a:off x="571" y="840"/>
              <a:ext cx="1336" cy="504"/>
              <a:chOff x="936" y="1488"/>
              <a:chExt cx="1248" cy="504"/>
            </a:xfrm>
          </p:grpSpPr>
          <p:sp>
            <p:nvSpPr>
              <p:cNvPr id="32807" name="Line 35"/>
              <p:cNvSpPr>
                <a:spLocks noChangeShapeType="1"/>
              </p:cNvSpPr>
              <p:nvPr/>
            </p:nvSpPr>
            <p:spPr bwMode="auto">
              <a:xfrm>
                <a:off x="948" y="1488"/>
                <a:ext cx="0" cy="50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2808" name="Line 36"/>
              <p:cNvSpPr>
                <a:spLocks noChangeShapeType="1"/>
              </p:cNvSpPr>
              <p:nvPr/>
            </p:nvSpPr>
            <p:spPr bwMode="auto">
              <a:xfrm flipV="1">
                <a:off x="936" y="1986"/>
                <a:ext cx="1248" cy="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32781" name="Group 37"/>
            <p:cNvGrpSpPr>
              <a:grpSpLocks/>
            </p:cNvGrpSpPr>
            <p:nvPr/>
          </p:nvGrpSpPr>
          <p:grpSpPr bwMode="auto">
            <a:xfrm flipV="1">
              <a:off x="571" y="1968"/>
              <a:ext cx="1336" cy="504"/>
              <a:chOff x="936" y="1488"/>
              <a:chExt cx="1248" cy="504"/>
            </a:xfrm>
          </p:grpSpPr>
          <p:sp>
            <p:nvSpPr>
              <p:cNvPr id="32805" name="Line 38"/>
              <p:cNvSpPr>
                <a:spLocks noChangeShapeType="1"/>
              </p:cNvSpPr>
              <p:nvPr/>
            </p:nvSpPr>
            <p:spPr bwMode="auto">
              <a:xfrm>
                <a:off x="948" y="1488"/>
                <a:ext cx="0" cy="50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2806" name="Line 39"/>
              <p:cNvSpPr>
                <a:spLocks noChangeShapeType="1"/>
              </p:cNvSpPr>
              <p:nvPr/>
            </p:nvSpPr>
            <p:spPr bwMode="auto">
              <a:xfrm flipV="1">
                <a:off x="936" y="1986"/>
                <a:ext cx="1248" cy="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2782" name="Line 40"/>
            <p:cNvSpPr>
              <a:spLocks noChangeShapeType="1"/>
            </p:cNvSpPr>
            <p:nvPr/>
          </p:nvSpPr>
          <p:spPr bwMode="auto">
            <a:xfrm>
              <a:off x="1560" y="2676"/>
              <a:ext cx="91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783" name="Line 41"/>
            <p:cNvSpPr>
              <a:spLocks noChangeShapeType="1"/>
            </p:cNvSpPr>
            <p:nvPr/>
          </p:nvSpPr>
          <p:spPr bwMode="auto">
            <a:xfrm flipV="1">
              <a:off x="1894" y="1566"/>
              <a:ext cx="0" cy="110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784" name="Rectangle 42"/>
            <p:cNvSpPr>
              <a:spLocks noChangeArrowheads="1"/>
            </p:cNvSpPr>
            <p:nvPr/>
          </p:nvSpPr>
          <p:spPr bwMode="auto">
            <a:xfrm>
              <a:off x="1817" y="780"/>
              <a:ext cx="141" cy="39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785" name="Rectangle 43"/>
            <p:cNvSpPr>
              <a:spLocks noChangeArrowheads="1"/>
            </p:cNvSpPr>
            <p:nvPr/>
          </p:nvSpPr>
          <p:spPr bwMode="auto">
            <a:xfrm>
              <a:off x="1817" y="1452"/>
              <a:ext cx="141" cy="39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786" name="Rectangle 44"/>
            <p:cNvSpPr>
              <a:spLocks noChangeArrowheads="1"/>
            </p:cNvSpPr>
            <p:nvPr/>
          </p:nvSpPr>
          <p:spPr bwMode="auto">
            <a:xfrm>
              <a:off x="1817" y="2124"/>
              <a:ext cx="141" cy="39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787" name="Oval 45"/>
            <p:cNvSpPr>
              <a:spLocks noChangeArrowheads="1"/>
            </p:cNvSpPr>
            <p:nvPr/>
          </p:nvSpPr>
          <p:spPr bwMode="auto">
            <a:xfrm>
              <a:off x="1868" y="648"/>
              <a:ext cx="52" cy="4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788" name="Oval 46"/>
            <p:cNvSpPr>
              <a:spLocks noChangeArrowheads="1"/>
            </p:cNvSpPr>
            <p:nvPr/>
          </p:nvSpPr>
          <p:spPr bwMode="auto">
            <a:xfrm>
              <a:off x="1868" y="1932"/>
              <a:ext cx="52" cy="4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789" name="Oval 47"/>
            <p:cNvSpPr>
              <a:spLocks noChangeArrowheads="1"/>
            </p:cNvSpPr>
            <p:nvPr/>
          </p:nvSpPr>
          <p:spPr bwMode="auto">
            <a:xfrm>
              <a:off x="1868" y="1320"/>
              <a:ext cx="52" cy="4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790" name="Oval 48"/>
            <p:cNvSpPr>
              <a:spLocks noChangeArrowheads="1"/>
            </p:cNvSpPr>
            <p:nvPr/>
          </p:nvSpPr>
          <p:spPr bwMode="auto">
            <a:xfrm>
              <a:off x="533" y="2820"/>
              <a:ext cx="51" cy="4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791" name="Oval 49"/>
            <p:cNvSpPr>
              <a:spLocks noChangeArrowheads="1"/>
            </p:cNvSpPr>
            <p:nvPr/>
          </p:nvSpPr>
          <p:spPr bwMode="auto">
            <a:xfrm>
              <a:off x="520" y="432"/>
              <a:ext cx="51" cy="4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792" name="Oval 50"/>
            <p:cNvSpPr>
              <a:spLocks noChangeArrowheads="1"/>
            </p:cNvSpPr>
            <p:nvPr/>
          </p:nvSpPr>
          <p:spPr bwMode="auto">
            <a:xfrm>
              <a:off x="2497" y="648"/>
              <a:ext cx="52" cy="4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793" name="Oval 51"/>
            <p:cNvSpPr>
              <a:spLocks noChangeArrowheads="1"/>
            </p:cNvSpPr>
            <p:nvPr/>
          </p:nvSpPr>
          <p:spPr bwMode="auto">
            <a:xfrm>
              <a:off x="2459" y="2640"/>
              <a:ext cx="51" cy="4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794" name="Text Box 52"/>
            <p:cNvSpPr txBox="1">
              <a:spLocks noChangeArrowheads="1"/>
            </p:cNvSpPr>
            <p:nvPr/>
          </p:nvSpPr>
          <p:spPr bwMode="auto">
            <a:xfrm>
              <a:off x="1950" y="816"/>
              <a:ext cx="424" cy="29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i="1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R</a:t>
              </a:r>
              <a:r>
                <a:rPr lang="en-US" altLang="zh-CN" sz="2400" b="1" i="1" baseline="-2500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2</a:t>
              </a:r>
            </a:p>
          </p:txBody>
        </p:sp>
        <p:sp>
          <p:nvSpPr>
            <p:cNvPr id="32795" name="Text Box 53"/>
            <p:cNvSpPr txBox="1">
              <a:spLocks noChangeArrowheads="1"/>
            </p:cNvSpPr>
            <p:nvPr/>
          </p:nvSpPr>
          <p:spPr bwMode="auto">
            <a:xfrm>
              <a:off x="1950" y="2172"/>
              <a:ext cx="424" cy="29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i="1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R</a:t>
              </a:r>
              <a:r>
                <a:rPr lang="en-US" altLang="zh-CN" sz="2400" b="1" i="1" baseline="-2500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2</a:t>
              </a:r>
            </a:p>
          </p:txBody>
        </p:sp>
        <p:sp>
          <p:nvSpPr>
            <p:cNvPr id="32796" name="Text Box 54"/>
            <p:cNvSpPr txBox="1">
              <a:spLocks noChangeArrowheads="1"/>
            </p:cNvSpPr>
            <p:nvPr/>
          </p:nvSpPr>
          <p:spPr bwMode="auto">
            <a:xfrm>
              <a:off x="1973" y="1512"/>
              <a:ext cx="424" cy="29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i="1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R</a:t>
              </a:r>
              <a:r>
                <a:rPr lang="en-US" altLang="zh-CN" sz="2400" b="1" baseline="-2500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1</a:t>
              </a:r>
              <a:endParaRPr lang="en-US" altLang="zh-CN" sz="2400" b="1">
                <a:latin typeface="Times New Roman" pitchFamily="18" charset="0"/>
                <a:ea typeface="楷体_GB2312" pitchFamily="49" charset="-122"/>
                <a:cs typeface="Times New Roman" pitchFamily="18" charset="0"/>
              </a:endParaRPr>
            </a:p>
          </p:txBody>
        </p:sp>
        <p:sp>
          <p:nvSpPr>
            <p:cNvPr id="32797" name="Text Box 55"/>
            <p:cNvSpPr txBox="1">
              <a:spLocks noChangeArrowheads="1"/>
            </p:cNvSpPr>
            <p:nvPr/>
          </p:nvSpPr>
          <p:spPr bwMode="auto">
            <a:xfrm>
              <a:off x="156" y="210"/>
              <a:ext cx="796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 i="1">
                  <a:ea typeface="楷体_GB2312" pitchFamily="49" charset="-122"/>
                </a:rPr>
                <a:t>u</a:t>
              </a:r>
              <a:r>
                <a:rPr lang="en-US" altLang="zh-CN" sz="3200" b="1" baseline="-25000">
                  <a:ea typeface="楷体_GB2312" pitchFamily="49" charset="-122"/>
                </a:rPr>
                <a:t>i1</a:t>
              </a:r>
              <a:endParaRPr lang="en-US" altLang="zh-CN" sz="3200" b="1">
                <a:ea typeface="楷体_GB2312" pitchFamily="49" charset="-122"/>
              </a:endParaRPr>
            </a:p>
          </p:txBody>
        </p:sp>
        <p:sp>
          <p:nvSpPr>
            <p:cNvPr id="32798" name="Text Box 56"/>
            <p:cNvSpPr txBox="1">
              <a:spLocks noChangeArrowheads="1"/>
            </p:cNvSpPr>
            <p:nvPr/>
          </p:nvSpPr>
          <p:spPr bwMode="auto">
            <a:xfrm>
              <a:off x="156" y="2591"/>
              <a:ext cx="796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 i="1">
                  <a:ea typeface="楷体_GB2312" pitchFamily="49" charset="-122"/>
                </a:rPr>
                <a:t>u</a:t>
              </a:r>
              <a:r>
                <a:rPr lang="en-US" altLang="zh-CN" sz="3200" b="1" baseline="-25000">
                  <a:ea typeface="楷体_GB2312" pitchFamily="49" charset="-122"/>
                </a:rPr>
                <a:t>i2</a:t>
              </a:r>
              <a:endParaRPr lang="en-US" altLang="zh-CN" sz="3200" b="1">
                <a:ea typeface="楷体_GB2312" pitchFamily="49" charset="-122"/>
              </a:endParaRPr>
            </a:p>
          </p:txBody>
        </p:sp>
        <p:sp>
          <p:nvSpPr>
            <p:cNvPr id="32799" name="Text Box 57"/>
            <p:cNvSpPr txBox="1">
              <a:spLocks noChangeArrowheads="1"/>
            </p:cNvSpPr>
            <p:nvPr/>
          </p:nvSpPr>
          <p:spPr bwMode="auto">
            <a:xfrm>
              <a:off x="2138" y="253"/>
              <a:ext cx="402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 i="1">
                  <a:ea typeface="楷体_GB2312" pitchFamily="49" charset="-122"/>
                </a:rPr>
                <a:t>u</a:t>
              </a:r>
              <a:r>
                <a:rPr lang="en-US" altLang="zh-CN" sz="3200" b="1" baseline="-25000">
                  <a:ea typeface="楷体_GB2312" pitchFamily="49" charset="-122"/>
                </a:rPr>
                <a:t>A</a:t>
              </a:r>
              <a:endParaRPr lang="en-US" altLang="zh-CN" sz="3200" b="1">
                <a:ea typeface="楷体_GB2312" pitchFamily="49" charset="-122"/>
              </a:endParaRPr>
            </a:p>
          </p:txBody>
        </p:sp>
        <p:sp>
          <p:nvSpPr>
            <p:cNvPr id="32800" name="Text Box 58"/>
            <p:cNvSpPr txBox="1">
              <a:spLocks noChangeArrowheads="1"/>
            </p:cNvSpPr>
            <p:nvPr/>
          </p:nvSpPr>
          <p:spPr bwMode="auto">
            <a:xfrm>
              <a:off x="2228" y="2616"/>
              <a:ext cx="380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 i="1">
                  <a:ea typeface="楷体_GB2312" pitchFamily="49" charset="-122"/>
                </a:rPr>
                <a:t>u</a:t>
              </a:r>
              <a:r>
                <a:rPr lang="en-US" altLang="zh-CN" sz="3200" b="1" baseline="-25000">
                  <a:ea typeface="楷体_GB2312" pitchFamily="49" charset="-122"/>
                </a:rPr>
                <a:t>B</a:t>
              </a:r>
              <a:endParaRPr lang="en-US" altLang="zh-CN" sz="3200" b="1">
                <a:ea typeface="楷体_GB2312" pitchFamily="49" charset="-122"/>
              </a:endParaRPr>
            </a:p>
          </p:txBody>
        </p:sp>
        <p:sp>
          <p:nvSpPr>
            <p:cNvPr id="32801" name="Text Box 59"/>
            <p:cNvSpPr txBox="1">
              <a:spLocks noChangeArrowheads="1"/>
            </p:cNvSpPr>
            <p:nvPr/>
          </p:nvSpPr>
          <p:spPr bwMode="auto">
            <a:xfrm>
              <a:off x="1932" y="1104"/>
              <a:ext cx="347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>
                  <a:ea typeface="楷体_GB2312" pitchFamily="49" charset="-122"/>
                </a:rPr>
                <a:t>a</a:t>
              </a:r>
            </a:p>
          </p:txBody>
        </p:sp>
        <p:sp>
          <p:nvSpPr>
            <p:cNvPr id="32802" name="Text Box 60"/>
            <p:cNvSpPr txBox="1">
              <a:spLocks noChangeArrowheads="1"/>
            </p:cNvSpPr>
            <p:nvPr/>
          </p:nvSpPr>
          <p:spPr bwMode="auto">
            <a:xfrm>
              <a:off x="1927" y="1772"/>
              <a:ext cx="347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>
                  <a:ea typeface="楷体_GB2312" pitchFamily="49" charset="-122"/>
                </a:rPr>
                <a:t>b</a:t>
              </a:r>
            </a:p>
          </p:txBody>
        </p:sp>
        <p:sp>
          <p:nvSpPr>
            <p:cNvPr id="32803" name="Text Box 61"/>
            <p:cNvSpPr txBox="1">
              <a:spLocks noChangeArrowheads="1"/>
            </p:cNvSpPr>
            <p:nvPr/>
          </p:nvSpPr>
          <p:spPr bwMode="auto">
            <a:xfrm>
              <a:off x="712" y="2664"/>
              <a:ext cx="321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ea typeface="楷体_GB2312" pitchFamily="49" charset="-122"/>
                </a:rPr>
                <a:t>+</a:t>
              </a:r>
            </a:p>
          </p:txBody>
        </p:sp>
        <p:sp>
          <p:nvSpPr>
            <p:cNvPr id="32804" name="Oval 62"/>
            <p:cNvSpPr>
              <a:spLocks noChangeArrowheads="1"/>
            </p:cNvSpPr>
            <p:nvPr/>
          </p:nvSpPr>
          <p:spPr bwMode="auto">
            <a:xfrm>
              <a:off x="1868" y="2640"/>
              <a:ext cx="52" cy="4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aphicFrame>
        <p:nvGraphicFramePr>
          <p:cNvPr id="352319" name="Object 63"/>
          <p:cNvGraphicFramePr>
            <a:graphicFrameLocks noChangeAspect="1"/>
          </p:cNvGraphicFramePr>
          <p:nvPr/>
        </p:nvGraphicFramePr>
        <p:xfrm>
          <a:off x="4522788" y="1125538"/>
          <a:ext cx="3595687" cy="1009650"/>
        </p:xfrm>
        <a:graphic>
          <a:graphicData uri="http://schemas.openxmlformats.org/presentationml/2006/ole">
            <p:oleObj spid="_x0000_s32780" name="Equation" r:id="rId5" imgW="1764534" imgH="495085" progId="Equation.DSMT4">
              <p:embed/>
            </p:oleObj>
          </a:graphicData>
        </a:graphic>
      </p:graphicFrame>
      <p:sp>
        <p:nvSpPr>
          <p:cNvPr id="352320" name="Text Box 64"/>
          <p:cNvSpPr txBox="1">
            <a:spLocks noChangeArrowheads="1"/>
          </p:cNvSpPr>
          <p:nvPr/>
        </p:nvSpPr>
        <p:spPr bwMode="auto">
          <a:xfrm>
            <a:off x="4572000" y="2673350"/>
            <a:ext cx="360045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chemeClr val="accent2"/>
                </a:solidFill>
              </a:rPr>
              <a:t>根据电路的对称性，则</a:t>
            </a:r>
          </a:p>
        </p:txBody>
      </p:sp>
      <p:graphicFrame>
        <p:nvGraphicFramePr>
          <p:cNvPr id="352321" name="Object 65"/>
          <p:cNvGraphicFramePr>
            <a:graphicFrameLocks noChangeAspect="1"/>
          </p:cNvGraphicFramePr>
          <p:nvPr/>
        </p:nvGraphicFramePr>
        <p:xfrm>
          <a:off x="4583113" y="3824288"/>
          <a:ext cx="3595687" cy="1008062"/>
        </p:xfrm>
        <a:graphic>
          <a:graphicData uri="http://schemas.openxmlformats.org/presentationml/2006/ole">
            <p:oleObj spid="_x0000_s32781" name="Equation" r:id="rId6" imgW="1764534" imgH="495085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2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52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52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232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1906588" y="617538"/>
            <a:ext cx="4468812" cy="6778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defRPr/>
            </a:pPr>
            <a:r>
              <a:rPr lang="zh-CN" sz="44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/>
              </a:rPr>
              <a:t>学习</a:t>
            </a:r>
            <a:r>
              <a:rPr lang="zh-CN" altLang="en-US" sz="44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/>
              </a:rPr>
              <a:t>重点</a:t>
            </a:r>
            <a:endParaRPr lang="zh-CN" sz="4400" b="1" dirty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楷体_GB2312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500063" y="1160463"/>
            <a:ext cx="8064500" cy="4953000"/>
          </a:xfrm>
          <a:prstGeom prst="rect">
            <a:avLst/>
          </a:prstGeom>
        </p:spPr>
        <p:txBody>
          <a:bodyPr/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SzPct val="50000"/>
              <a:defRPr/>
            </a:pPr>
            <a:endParaRPr lang="en-US" altLang="zh-CN" sz="3200" b="1" kern="0" dirty="0">
              <a:latin typeface="+mn-lt"/>
              <a:ea typeface="楷体_GB2312"/>
            </a:endParaRPr>
          </a:p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SzPct val="50000"/>
              <a:buFont typeface="Wingdings" pitchFamily="2" charset="2"/>
              <a:buChar char="Ø"/>
              <a:defRPr/>
            </a:pPr>
            <a:r>
              <a:rPr lang="zh-CN" altLang="en-US" sz="3200" b="1" kern="0" dirty="0">
                <a:latin typeface="+mn-lt"/>
                <a:ea typeface="楷体_GB2312"/>
              </a:rPr>
              <a:t>理想运放在线性区的特性，即虚短和虚断的概念和应用</a:t>
            </a:r>
            <a:endParaRPr lang="en-US" altLang="zh-CN" sz="3200" b="1" kern="0" dirty="0">
              <a:latin typeface="+mn-lt"/>
              <a:ea typeface="楷体_GB2312"/>
            </a:endParaRPr>
          </a:p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SzPct val="50000"/>
              <a:buFont typeface="Wingdings" pitchFamily="2" charset="2"/>
              <a:buChar char="Ø"/>
              <a:defRPr/>
            </a:pPr>
            <a:r>
              <a:rPr lang="zh-CN" altLang="en-US" sz="3200" b="1" kern="0" dirty="0">
                <a:latin typeface="+mn-lt"/>
                <a:ea typeface="楷体_GB2312"/>
              </a:rPr>
              <a:t>由集成运放组成的基本运算电路的分析方法、电路结构特点及其输入、输出关系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99" name="Group 2"/>
          <p:cNvGrpSpPr>
            <a:grpSpLocks/>
          </p:cNvGrpSpPr>
          <p:nvPr/>
        </p:nvGrpSpPr>
        <p:grpSpPr bwMode="auto">
          <a:xfrm>
            <a:off x="179388" y="476250"/>
            <a:ext cx="4895850" cy="3881438"/>
            <a:chOff x="45" y="482"/>
            <a:chExt cx="3084" cy="2445"/>
          </a:xfrm>
        </p:grpSpPr>
        <p:sp>
          <p:nvSpPr>
            <p:cNvPr id="33801" name="Text Box 3"/>
            <p:cNvSpPr txBox="1">
              <a:spLocks noChangeArrowheads="1"/>
            </p:cNvSpPr>
            <p:nvPr/>
          </p:nvSpPr>
          <p:spPr bwMode="auto">
            <a:xfrm>
              <a:off x="2727" y="1230"/>
              <a:ext cx="402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 i="1">
                  <a:ea typeface="楷体_GB2312" pitchFamily="49" charset="-122"/>
                </a:rPr>
                <a:t>u</a:t>
              </a:r>
              <a:r>
                <a:rPr lang="en-US" altLang="zh-CN" sz="3200" b="1" baseline="-25000">
                  <a:ea typeface="楷体_GB2312" pitchFamily="49" charset="-122"/>
                </a:rPr>
                <a:t>o</a:t>
              </a:r>
              <a:endParaRPr lang="en-US" altLang="zh-CN" sz="3200" b="1">
                <a:ea typeface="楷体_GB2312" pitchFamily="49" charset="-122"/>
              </a:endParaRPr>
            </a:p>
          </p:txBody>
        </p:sp>
        <p:sp>
          <p:nvSpPr>
            <p:cNvPr id="33802" name="Text Box 4"/>
            <p:cNvSpPr txBox="1">
              <a:spLocks noChangeArrowheads="1"/>
            </p:cNvSpPr>
            <p:nvPr/>
          </p:nvSpPr>
          <p:spPr bwMode="auto">
            <a:xfrm>
              <a:off x="874" y="2326"/>
              <a:ext cx="492" cy="29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i="1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R</a:t>
              </a:r>
              <a:r>
                <a:rPr lang="en-US" altLang="zh-CN" sz="2400" b="1" baseline="-2500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3</a:t>
              </a:r>
            </a:p>
          </p:txBody>
        </p:sp>
        <p:sp>
          <p:nvSpPr>
            <p:cNvPr id="33803" name="Text Box 5"/>
            <p:cNvSpPr txBox="1">
              <a:spLocks noChangeArrowheads="1"/>
            </p:cNvSpPr>
            <p:nvPr/>
          </p:nvSpPr>
          <p:spPr bwMode="auto">
            <a:xfrm>
              <a:off x="874" y="777"/>
              <a:ext cx="528" cy="29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i="1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R</a:t>
              </a:r>
              <a:r>
                <a:rPr lang="en-US" altLang="zh-CN" sz="2400" b="1" i="1" baseline="-2500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3</a:t>
              </a:r>
              <a:endParaRPr lang="en-US" altLang="zh-CN" sz="2400" b="1" baseline="-25000">
                <a:latin typeface="Times New Roman" pitchFamily="18" charset="0"/>
                <a:ea typeface="楷体_GB2312" pitchFamily="49" charset="-122"/>
                <a:cs typeface="Times New Roman" pitchFamily="18" charset="0"/>
              </a:endParaRPr>
            </a:p>
          </p:txBody>
        </p:sp>
        <p:grpSp>
          <p:nvGrpSpPr>
            <p:cNvPr id="33804" name="Group 6"/>
            <p:cNvGrpSpPr>
              <a:grpSpLocks/>
            </p:cNvGrpSpPr>
            <p:nvPr/>
          </p:nvGrpSpPr>
          <p:grpSpPr bwMode="auto">
            <a:xfrm>
              <a:off x="1786" y="1103"/>
              <a:ext cx="720" cy="1008"/>
              <a:chOff x="1008" y="2352"/>
              <a:chExt cx="720" cy="1008"/>
            </a:xfrm>
          </p:grpSpPr>
          <p:sp>
            <p:nvSpPr>
              <p:cNvPr id="33836" name="Line 7"/>
              <p:cNvSpPr>
                <a:spLocks noChangeShapeType="1"/>
              </p:cNvSpPr>
              <p:nvPr/>
            </p:nvSpPr>
            <p:spPr bwMode="auto">
              <a:xfrm rot="-5400000">
                <a:off x="504" y="2856"/>
                <a:ext cx="100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37" name="Line 8"/>
              <p:cNvSpPr>
                <a:spLocks noChangeShapeType="1"/>
              </p:cNvSpPr>
              <p:nvPr/>
            </p:nvSpPr>
            <p:spPr bwMode="auto">
              <a:xfrm rot="-5400000">
                <a:off x="1224" y="2856"/>
                <a:ext cx="100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38" name="Line 9"/>
              <p:cNvSpPr>
                <a:spLocks noChangeShapeType="1"/>
              </p:cNvSpPr>
              <p:nvPr/>
            </p:nvSpPr>
            <p:spPr bwMode="auto">
              <a:xfrm>
                <a:off x="1008" y="2352"/>
                <a:ext cx="72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39" name="Line 10"/>
              <p:cNvSpPr>
                <a:spLocks noChangeShapeType="1"/>
              </p:cNvSpPr>
              <p:nvPr/>
            </p:nvSpPr>
            <p:spPr bwMode="auto">
              <a:xfrm>
                <a:off x="1008" y="3360"/>
                <a:ext cx="72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3805" name="Line 11"/>
            <p:cNvSpPr>
              <a:spLocks noChangeShapeType="1"/>
            </p:cNvSpPr>
            <p:nvPr/>
          </p:nvSpPr>
          <p:spPr bwMode="auto">
            <a:xfrm>
              <a:off x="1882" y="1391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06" name="Text Box 12"/>
            <p:cNvSpPr txBox="1">
              <a:spLocks noChangeArrowheads="1"/>
            </p:cNvSpPr>
            <p:nvPr/>
          </p:nvSpPr>
          <p:spPr bwMode="auto">
            <a:xfrm>
              <a:off x="1786" y="1631"/>
              <a:ext cx="244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ea typeface="楷体_GB2312" pitchFamily="49" charset="-122"/>
                </a:rPr>
                <a:t>+</a:t>
              </a:r>
            </a:p>
          </p:txBody>
        </p:sp>
        <p:sp>
          <p:nvSpPr>
            <p:cNvPr id="33807" name="Text Box 13"/>
            <p:cNvSpPr txBox="1">
              <a:spLocks noChangeArrowheads="1"/>
            </p:cNvSpPr>
            <p:nvPr/>
          </p:nvSpPr>
          <p:spPr bwMode="auto">
            <a:xfrm>
              <a:off x="2265" y="1439"/>
              <a:ext cx="244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ea typeface="楷体_GB2312" pitchFamily="49" charset="-122"/>
                </a:rPr>
                <a:t>+</a:t>
              </a:r>
            </a:p>
          </p:txBody>
        </p:sp>
        <p:sp>
          <p:nvSpPr>
            <p:cNvPr id="33808" name="Line 14"/>
            <p:cNvSpPr>
              <a:spLocks noChangeShapeType="1"/>
            </p:cNvSpPr>
            <p:nvPr/>
          </p:nvSpPr>
          <p:spPr bwMode="auto">
            <a:xfrm>
              <a:off x="1642" y="1799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09" name="Line 15"/>
            <p:cNvSpPr>
              <a:spLocks noChangeShapeType="1"/>
            </p:cNvSpPr>
            <p:nvPr/>
          </p:nvSpPr>
          <p:spPr bwMode="auto">
            <a:xfrm>
              <a:off x="2506" y="1631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10" name="Line 16"/>
            <p:cNvSpPr>
              <a:spLocks noChangeShapeType="1"/>
            </p:cNvSpPr>
            <p:nvPr/>
          </p:nvSpPr>
          <p:spPr bwMode="auto">
            <a:xfrm>
              <a:off x="1642" y="1415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11" name="AutoShape 17"/>
            <p:cNvSpPr>
              <a:spLocks noChangeArrowheads="1"/>
            </p:cNvSpPr>
            <p:nvPr/>
          </p:nvSpPr>
          <p:spPr bwMode="auto">
            <a:xfrm rot="5400000">
              <a:off x="1954" y="1151"/>
              <a:ext cx="144" cy="144"/>
            </a:xfrm>
            <a:prstGeom prst="flowChartExtra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3798" name="Object 18"/>
            <p:cNvGraphicFramePr>
              <a:graphicFrameLocks noChangeAspect="1"/>
            </p:cNvGraphicFramePr>
            <p:nvPr/>
          </p:nvGraphicFramePr>
          <p:xfrm>
            <a:off x="2170" y="1103"/>
            <a:ext cx="336" cy="280"/>
          </p:xfrm>
          <a:graphic>
            <a:graphicData uri="http://schemas.openxmlformats.org/presentationml/2006/ole">
              <p:oleObj spid="_x0000_s33804" name="公式" r:id="rId3" imgW="152202" imgH="126835" progId="Equation.3">
                <p:embed/>
              </p:oleObj>
            </a:graphicData>
          </a:graphic>
        </p:graphicFrame>
        <p:sp>
          <p:nvSpPr>
            <p:cNvPr id="33812" name="Text Box 19"/>
            <p:cNvSpPr txBox="1">
              <a:spLocks noChangeArrowheads="1"/>
            </p:cNvSpPr>
            <p:nvPr/>
          </p:nvSpPr>
          <p:spPr bwMode="auto">
            <a:xfrm>
              <a:off x="1988" y="1487"/>
              <a:ext cx="278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ea typeface="楷体_GB2312" pitchFamily="49" charset="-122"/>
                </a:rPr>
                <a:t>A</a:t>
              </a:r>
            </a:p>
          </p:txBody>
        </p:sp>
        <p:sp>
          <p:nvSpPr>
            <p:cNvPr id="33813" name="Line 20"/>
            <p:cNvSpPr>
              <a:spLocks noChangeShapeType="1"/>
            </p:cNvSpPr>
            <p:nvPr/>
          </p:nvSpPr>
          <p:spPr bwMode="auto">
            <a:xfrm>
              <a:off x="514" y="707"/>
              <a:ext cx="211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3814" name="Line 21"/>
            <p:cNvSpPr>
              <a:spLocks noChangeShapeType="1"/>
            </p:cNvSpPr>
            <p:nvPr/>
          </p:nvSpPr>
          <p:spPr bwMode="auto">
            <a:xfrm>
              <a:off x="454" y="2699"/>
              <a:ext cx="192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3815" name="Line 22"/>
            <p:cNvSpPr>
              <a:spLocks noChangeShapeType="1"/>
            </p:cNvSpPr>
            <p:nvPr/>
          </p:nvSpPr>
          <p:spPr bwMode="auto">
            <a:xfrm>
              <a:off x="1630" y="1799"/>
              <a:ext cx="0" cy="8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3816" name="Line 23"/>
            <p:cNvSpPr>
              <a:spLocks noChangeShapeType="1"/>
            </p:cNvSpPr>
            <p:nvPr/>
          </p:nvSpPr>
          <p:spPr bwMode="auto">
            <a:xfrm>
              <a:off x="1630" y="707"/>
              <a:ext cx="0" cy="7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3817" name="Line 24"/>
            <p:cNvSpPr>
              <a:spLocks noChangeShapeType="1"/>
            </p:cNvSpPr>
            <p:nvPr/>
          </p:nvSpPr>
          <p:spPr bwMode="auto">
            <a:xfrm>
              <a:off x="2614" y="707"/>
              <a:ext cx="0" cy="9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3818" name="Line 25"/>
            <p:cNvSpPr>
              <a:spLocks noChangeShapeType="1"/>
            </p:cNvSpPr>
            <p:nvPr/>
          </p:nvSpPr>
          <p:spPr bwMode="auto">
            <a:xfrm>
              <a:off x="2554" y="1631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3819" name="Rectangle 26"/>
            <p:cNvSpPr>
              <a:spLocks noChangeArrowheads="1"/>
            </p:cNvSpPr>
            <p:nvPr/>
          </p:nvSpPr>
          <p:spPr bwMode="auto">
            <a:xfrm>
              <a:off x="862" y="2615"/>
              <a:ext cx="468" cy="16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3820" name="Rectangle 27"/>
            <p:cNvSpPr>
              <a:spLocks noChangeArrowheads="1"/>
            </p:cNvSpPr>
            <p:nvPr/>
          </p:nvSpPr>
          <p:spPr bwMode="auto">
            <a:xfrm>
              <a:off x="874" y="623"/>
              <a:ext cx="468" cy="16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3821" name="Rectangle 28"/>
            <p:cNvSpPr>
              <a:spLocks noChangeArrowheads="1"/>
            </p:cNvSpPr>
            <p:nvPr/>
          </p:nvSpPr>
          <p:spPr bwMode="auto">
            <a:xfrm>
              <a:off x="1870" y="2603"/>
              <a:ext cx="468" cy="16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3822" name="Line 29"/>
            <p:cNvSpPr>
              <a:spLocks noChangeShapeType="1"/>
            </p:cNvSpPr>
            <p:nvPr/>
          </p:nvSpPr>
          <p:spPr bwMode="auto">
            <a:xfrm>
              <a:off x="2338" y="2699"/>
              <a:ext cx="2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3823" name="Line 30"/>
            <p:cNvSpPr>
              <a:spLocks noChangeShapeType="1"/>
            </p:cNvSpPr>
            <p:nvPr/>
          </p:nvSpPr>
          <p:spPr bwMode="auto">
            <a:xfrm>
              <a:off x="2554" y="2687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3824" name="Line 31"/>
            <p:cNvSpPr>
              <a:spLocks noChangeShapeType="1"/>
            </p:cNvSpPr>
            <p:nvPr/>
          </p:nvSpPr>
          <p:spPr bwMode="auto">
            <a:xfrm>
              <a:off x="2398" y="2915"/>
              <a:ext cx="31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3825" name="Rectangle 32"/>
            <p:cNvSpPr>
              <a:spLocks noChangeArrowheads="1"/>
            </p:cNvSpPr>
            <p:nvPr/>
          </p:nvSpPr>
          <p:spPr bwMode="auto">
            <a:xfrm>
              <a:off x="1882" y="611"/>
              <a:ext cx="468" cy="16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3826" name="Text Box 33"/>
            <p:cNvSpPr txBox="1">
              <a:spLocks noChangeArrowheads="1"/>
            </p:cNvSpPr>
            <p:nvPr/>
          </p:nvSpPr>
          <p:spPr bwMode="auto">
            <a:xfrm>
              <a:off x="1918" y="2319"/>
              <a:ext cx="396" cy="29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i="1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R</a:t>
              </a:r>
              <a:r>
                <a:rPr lang="en-US" altLang="zh-CN" sz="2400" b="1" baseline="-2500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4</a:t>
              </a:r>
            </a:p>
          </p:txBody>
        </p:sp>
        <p:sp>
          <p:nvSpPr>
            <p:cNvPr id="33827" name="Text Box 34"/>
            <p:cNvSpPr txBox="1">
              <a:spLocks noChangeArrowheads="1"/>
            </p:cNvSpPr>
            <p:nvPr/>
          </p:nvSpPr>
          <p:spPr bwMode="auto">
            <a:xfrm>
              <a:off x="1978" y="767"/>
              <a:ext cx="396" cy="29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i="1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R</a:t>
              </a:r>
              <a:r>
                <a:rPr lang="en-US" altLang="zh-CN" sz="2400" b="1" baseline="-2500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4</a:t>
              </a:r>
            </a:p>
          </p:txBody>
        </p:sp>
        <p:sp>
          <p:nvSpPr>
            <p:cNvPr id="33828" name="Oval 35"/>
            <p:cNvSpPr>
              <a:spLocks noChangeArrowheads="1"/>
            </p:cNvSpPr>
            <p:nvPr/>
          </p:nvSpPr>
          <p:spPr bwMode="auto">
            <a:xfrm>
              <a:off x="2878" y="1607"/>
              <a:ext cx="48" cy="4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3829" name="Text Box 36"/>
            <p:cNvSpPr txBox="1">
              <a:spLocks noChangeArrowheads="1"/>
            </p:cNvSpPr>
            <p:nvPr/>
          </p:nvSpPr>
          <p:spPr bwMode="auto">
            <a:xfrm>
              <a:off x="112" y="482"/>
              <a:ext cx="477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 i="1">
                  <a:ea typeface="楷体_GB2312" pitchFamily="49" charset="-122"/>
                </a:rPr>
                <a:t>u</a:t>
              </a:r>
              <a:r>
                <a:rPr lang="en-US" altLang="zh-CN" sz="3200" b="1" baseline="-25000">
                  <a:ea typeface="楷体_GB2312" pitchFamily="49" charset="-122"/>
                </a:rPr>
                <a:t>A</a:t>
              </a:r>
              <a:endParaRPr lang="en-US" altLang="zh-CN" sz="3200" b="1">
                <a:ea typeface="楷体_GB2312" pitchFamily="49" charset="-122"/>
              </a:endParaRPr>
            </a:p>
          </p:txBody>
        </p:sp>
        <p:sp>
          <p:nvSpPr>
            <p:cNvPr id="33830" name="Text Box 37"/>
            <p:cNvSpPr txBox="1">
              <a:spLocks noChangeArrowheads="1"/>
            </p:cNvSpPr>
            <p:nvPr/>
          </p:nvSpPr>
          <p:spPr bwMode="auto">
            <a:xfrm>
              <a:off x="45" y="2447"/>
              <a:ext cx="477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 i="1">
                  <a:ea typeface="楷体_GB2312" pitchFamily="49" charset="-122"/>
                </a:rPr>
                <a:t>u</a:t>
              </a:r>
              <a:r>
                <a:rPr lang="en-US" altLang="zh-CN" sz="3200" b="1" baseline="-25000">
                  <a:ea typeface="楷体_GB2312" pitchFamily="49" charset="-122"/>
                </a:rPr>
                <a:t>B</a:t>
              </a:r>
              <a:endParaRPr lang="en-US" altLang="zh-CN" sz="3200" b="1">
                <a:ea typeface="楷体_GB2312" pitchFamily="49" charset="-122"/>
              </a:endParaRPr>
            </a:p>
          </p:txBody>
        </p:sp>
        <p:sp>
          <p:nvSpPr>
            <p:cNvPr id="33831" name="Oval 38"/>
            <p:cNvSpPr>
              <a:spLocks noChangeArrowheads="1"/>
            </p:cNvSpPr>
            <p:nvPr/>
          </p:nvSpPr>
          <p:spPr bwMode="auto">
            <a:xfrm>
              <a:off x="418" y="2675"/>
              <a:ext cx="48" cy="4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3832" name="Oval 39"/>
            <p:cNvSpPr>
              <a:spLocks noChangeArrowheads="1"/>
            </p:cNvSpPr>
            <p:nvPr/>
          </p:nvSpPr>
          <p:spPr bwMode="auto">
            <a:xfrm>
              <a:off x="1606" y="683"/>
              <a:ext cx="48" cy="4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3833" name="Oval 40"/>
            <p:cNvSpPr>
              <a:spLocks noChangeArrowheads="1"/>
            </p:cNvSpPr>
            <p:nvPr/>
          </p:nvSpPr>
          <p:spPr bwMode="auto">
            <a:xfrm>
              <a:off x="2590" y="1595"/>
              <a:ext cx="48" cy="4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3834" name="Oval 41"/>
            <p:cNvSpPr>
              <a:spLocks noChangeArrowheads="1"/>
            </p:cNvSpPr>
            <p:nvPr/>
          </p:nvSpPr>
          <p:spPr bwMode="auto">
            <a:xfrm>
              <a:off x="1606" y="2675"/>
              <a:ext cx="48" cy="4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3835" name="Oval 42"/>
            <p:cNvSpPr>
              <a:spLocks noChangeArrowheads="1"/>
            </p:cNvSpPr>
            <p:nvPr/>
          </p:nvSpPr>
          <p:spPr bwMode="auto">
            <a:xfrm>
              <a:off x="454" y="671"/>
              <a:ext cx="48" cy="4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aphicFrame>
        <p:nvGraphicFramePr>
          <p:cNvPr id="343083" name="Object 43"/>
          <p:cNvGraphicFramePr>
            <a:graphicFrameLocks noChangeAspect="1"/>
          </p:cNvGraphicFramePr>
          <p:nvPr/>
        </p:nvGraphicFramePr>
        <p:xfrm>
          <a:off x="1601788" y="5229225"/>
          <a:ext cx="2613025" cy="1008063"/>
        </p:xfrm>
        <a:graphic>
          <a:graphicData uri="http://schemas.openxmlformats.org/presentationml/2006/ole">
            <p:oleObj spid="_x0000_s33805" name="Equation" r:id="rId4" imgW="1282700" imgH="495300" progId="Equation.DSMT4">
              <p:embed/>
            </p:oleObj>
          </a:graphicData>
        </a:graphic>
      </p:graphicFrame>
      <p:graphicFrame>
        <p:nvGraphicFramePr>
          <p:cNvPr id="33795" name="Object 48"/>
          <p:cNvGraphicFramePr>
            <a:graphicFrameLocks noGrp="1" noChangeAspect="1"/>
          </p:cNvGraphicFramePr>
          <p:nvPr>
            <p:ph sz="half" idx="1"/>
          </p:nvPr>
        </p:nvGraphicFramePr>
        <p:xfrm>
          <a:off x="4967288" y="911225"/>
          <a:ext cx="3421062" cy="960438"/>
        </p:xfrm>
        <a:graphic>
          <a:graphicData uri="http://schemas.openxmlformats.org/presentationml/2006/ole">
            <p:oleObj spid="_x0000_s33806" name="Equation" r:id="rId5" imgW="1764534" imgH="495085" progId="Equation.DSMT4">
              <p:embed/>
            </p:oleObj>
          </a:graphicData>
        </a:graphic>
      </p:graphicFrame>
      <p:graphicFrame>
        <p:nvGraphicFramePr>
          <p:cNvPr id="33796" name="Object 50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5040313" y="2535238"/>
          <a:ext cx="3348037" cy="939800"/>
        </p:xfrm>
        <a:graphic>
          <a:graphicData uri="http://schemas.openxmlformats.org/presentationml/2006/ole">
            <p:oleObj spid="_x0000_s33807" name="Equation" r:id="rId6" imgW="1764534" imgH="495085" progId="Equation.DSMT4">
              <p:embed/>
            </p:oleObj>
          </a:graphicData>
        </a:graphic>
      </p:graphicFrame>
      <p:sp>
        <p:nvSpPr>
          <p:cNvPr id="343093" name="Text Box 53"/>
          <p:cNvSpPr txBox="1">
            <a:spLocks noChangeArrowheads="1"/>
          </p:cNvSpPr>
          <p:nvPr/>
        </p:nvSpPr>
        <p:spPr bwMode="auto">
          <a:xfrm>
            <a:off x="1331913" y="4545013"/>
            <a:ext cx="62642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直接运用减法电路的运算公式，得</a:t>
            </a:r>
          </a:p>
        </p:txBody>
      </p:sp>
      <p:graphicFrame>
        <p:nvGraphicFramePr>
          <p:cNvPr id="343094" name="Object 54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4427538" y="5324475"/>
          <a:ext cx="3348037" cy="933450"/>
        </p:xfrm>
        <a:graphic>
          <a:graphicData uri="http://schemas.openxmlformats.org/presentationml/2006/ole">
            <p:oleObj spid="_x0000_s33808" name="Equation" r:id="rId7" imgW="1777229" imgH="495085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43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43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43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3093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91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B56B368-4343-4991-A8C9-CAD32CCE3C4C}" type="datetime1">
              <a:rPr lang="zh-CN" altLang="en-US"/>
              <a:pPr>
                <a:defRPr/>
              </a:pPr>
              <a:t>2019-9-6</a:t>
            </a:fld>
            <a:endParaRPr lang="en-US" altLang="zh-CN"/>
          </a:p>
        </p:txBody>
      </p:sp>
      <p:sp>
        <p:nvSpPr>
          <p:cNvPr id="23592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电工电子教研室</a:t>
            </a:r>
          </a:p>
        </p:txBody>
      </p:sp>
      <p:sp>
        <p:nvSpPr>
          <p:cNvPr id="2359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5B3270-57BA-4985-ABBA-C767A3FA0046}" type="slidenum">
              <a:rPr lang="en-US" altLang="zh-CN"/>
              <a:pPr>
                <a:defRPr/>
              </a:pPr>
              <a:t>41</a:t>
            </a:fld>
            <a:endParaRPr lang="en-US" altLang="zh-CN"/>
          </a:p>
        </p:txBody>
      </p:sp>
      <p:sp>
        <p:nvSpPr>
          <p:cNvPr id="34858" name="Text Box 2"/>
          <p:cNvSpPr txBox="1">
            <a:spLocks noChangeArrowheads="1"/>
          </p:cNvSpPr>
          <p:nvPr/>
        </p:nvSpPr>
        <p:spPr bwMode="auto">
          <a:xfrm>
            <a:off x="152400" y="136525"/>
            <a:ext cx="2971800" cy="549275"/>
          </a:xfrm>
          <a:prstGeom prst="rect">
            <a:avLst/>
          </a:prstGeom>
          <a:solidFill>
            <a:srgbClr val="33CCFF"/>
          </a:solidFill>
          <a:ln w="952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000" b="1"/>
              <a:t>2.4.2</a:t>
            </a:r>
            <a:r>
              <a:rPr lang="zh-CN" altLang="en-US" sz="3000" b="1"/>
              <a:t>仪用放大器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429000" y="-38100"/>
            <a:ext cx="5715000" cy="4000500"/>
            <a:chOff x="2171" y="-24"/>
            <a:chExt cx="3589" cy="2616"/>
          </a:xfrm>
        </p:grpSpPr>
        <p:graphicFrame>
          <p:nvGraphicFramePr>
            <p:cNvPr id="34824" name="Object 4"/>
            <p:cNvGraphicFramePr>
              <a:graphicFrameLocks noChangeAspect="1"/>
            </p:cNvGraphicFramePr>
            <p:nvPr/>
          </p:nvGraphicFramePr>
          <p:xfrm>
            <a:off x="2905" y="1020"/>
            <a:ext cx="207" cy="230"/>
          </p:xfrm>
          <a:graphic>
            <a:graphicData uri="http://schemas.openxmlformats.org/presentationml/2006/ole">
              <p:oleObj spid="_x0000_s34892" name="公式" r:id="rId6" imgW="203024" imgH="215713" progId="Equation.3">
                <p:embed/>
              </p:oleObj>
            </a:graphicData>
          </a:graphic>
        </p:graphicFrame>
        <p:graphicFrame>
          <p:nvGraphicFramePr>
            <p:cNvPr id="34825" name="Object 5"/>
            <p:cNvGraphicFramePr>
              <a:graphicFrameLocks noChangeAspect="1"/>
            </p:cNvGraphicFramePr>
            <p:nvPr/>
          </p:nvGraphicFramePr>
          <p:xfrm>
            <a:off x="3578" y="204"/>
            <a:ext cx="167" cy="244"/>
          </p:xfrm>
          <a:graphic>
            <a:graphicData uri="http://schemas.openxmlformats.org/presentationml/2006/ole">
              <p:oleObj spid="_x0000_s34893" name="公式" r:id="rId7" imgW="165028" imgH="228501" progId="Equation.3">
                <p:embed/>
              </p:oleObj>
            </a:graphicData>
          </a:graphic>
        </p:graphicFrame>
        <p:sp>
          <p:nvSpPr>
            <p:cNvPr id="34867" name="Rectangle 6"/>
            <p:cNvSpPr>
              <a:spLocks noChangeArrowheads="1"/>
            </p:cNvSpPr>
            <p:nvPr/>
          </p:nvSpPr>
          <p:spPr bwMode="auto">
            <a:xfrm rot="5400000">
              <a:off x="2953" y="849"/>
              <a:ext cx="98" cy="243"/>
            </a:xfrm>
            <a:prstGeom prst="rect">
              <a:avLst/>
            </a:prstGeom>
            <a:noFill/>
            <a:ln w="25400" algn="ctr">
              <a:solidFill>
                <a:srgbClr val="3366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4826" name="Object 7"/>
            <p:cNvGraphicFramePr>
              <a:graphicFrameLocks noChangeAspect="1"/>
            </p:cNvGraphicFramePr>
            <p:nvPr/>
          </p:nvGraphicFramePr>
          <p:xfrm>
            <a:off x="2688" y="651"/>
            <a:ext cx="143" cy="81"/>
          </p:xfrm>
          <a:graphic>
            <a:graphicData uri="http://schemas.openxmlformats.org/presentationml/2006/ole">
              <p:oleObj spid="_x0000_s34894" name="公式" r:id="rId8" imgW="139518" imgH="76101" progId="Equation.3">
                <p:embed/>
              </p:oleObj>
            </a:graphicData>
          </a:graphic>
        </p:graphicFrame>
        <p:graphicFrame>
          <p:nvGraphicFramePr>
            <p:cNvPr id="34827" name="Object 8"/>
            <p:cNvGraphicFramePr>
              <a:graphicFrameLocks noChangeAspect="1"/>
            </p:cNvGraphicFramePr>
            <p:nvPr/>
          </p:nvGraphicFramePr>
          <p:xfrm>
            <a:off x="2720" y="204"/>
            <a:ext cx="85" cy="87"/>
          </p:xfrm>
          <a:graphic>
            <a:graphicData uri="http://schemas.openxmlformats.org/presentationml/2006/ole">
              <p:oleObj spid="_x0000_s34895" name="公式" r:id="rId9" imgW="139700" imgH="139700" progId="Equation.3">
                <p:embed/>
              </p:oleObj>
            </a:graphicData>
          </a:graphic>
        </p:graphicFrame>
        <p:sp>
          <p:nvSpPr>
            <p:cNvPr id="34868" name="Rectangle 9"/>
            <p:cNvSpPr>
              <a:spLocks noChangeArrowheads="1"/>
            </p:cNvSpPr>
            <p:nvPr/>
          </p:nvSpPr>
          <p:spPr bwMode="auto">
            <a:xfrm>
              <a:off x="2441" y="1173"/>
              <a:ext cx="103" cy="233"/>
            </a:xfrm>
            <a:prstGeom prst="rect">
              <a:avLst/>
            </a:prstGeom>
            <a:noFill/>
            <a:ln w="25400" algn="ctr">
              <a:solidFill>
                <a:srgbClr val="3366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4828" name="Object 10"/>
            <p:cNvGraphicFramePr>
              <a:graphicFrameLocks noChangeAspect="1"/>
            </p:cNvGraphicFramePr>
            <p:nvPr/>
          </p:nvGraphicFramePr>
          <p:xfrm>
            <a:off x="2536" y="1173"/>
            <a:ext cx="193" cy="231"/>
          </p:xfrm>
          <a:graphic>
            <a:graphicData uri="http://schemas.openxmlformats.org/presentationml/2006/ole">
              <p:oleObj spid="_x0000_s34896" name="公式" r:id="rId10" imgW="190335" imgH="215713" progId="Equation.3">
                <p:embed/>
              </p:oleObj>
            </a:graphicData>
          </a:graphic>
        </p:graphicFrame>
        <p:sp>
          <p:nvSpPr>
            <p:cNvPr id="34869" name="AutoShape 11"/>
            <p:cNvSpPr>
              <a:spLocks noChangeArrowheads="1"/>
            </p:cNvSpPr>
            <p:nvPr/>
          </p:nvSpPr>
          <p:spPr bwMode="auto">
            <a:xfrm>
              <a:off x="2224" y="227"/>
              <a:ext cx="46" cy="46"/>
            </a:xfrm>
            <a:prstGeom prst="flowChartConnector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graphicFrame>
          <p:nvGraphicFramePr>
            <p:cNvPr id="34829" name="Object 12"/>
            <p:cNvGraphicFramePr>
              <a:graphicFrameLocks noChangeAspect="1"/>
            </p:cNvGraphicFramePr>
            <p:nvPr/>
          </p:nvGraphicFramePr>
          <p:xfrm>
            <a:off x="2180" y="-24"/>
            <a:ext cx="156" cy="228"/>
          </p:xfrm>
          <a:graphic>
            <a:graphicData uri="http://schemas.openxmlformats.org/presentationml/2006/ole">
              <p:oleObj spid="_x0000_s34897" name="公式" r:id="rId11" imgW="152268" imgH="215713" progId="Equation.3">
                <p:embed/>
              </p:oleObj>
            </a:graphicData>
          </a:graphic>
        </p:graphicFrame>
        <p:sp>
          <p:nvSpPr>
            <p:cNvPr id="34870" name="AutoShape 13"/>
            <p:cNvSpPr>
              <a:spLocks noChangeArrowheads="1"/>
            </p:cNvSpPr>
            <p:nvPr/>
          </p:nvSpPr>
          <p:spPr bwMode="auto">
            <a:xfrm>
              <a:off x="2470" y="948"/>
              <a:ext cx="45" cy="45"/>
            </a:xfrm>
            <a:prstGeom prst="flowChartConnector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4871" name="AutoShape 14"/>
            <p:cNvSpPr>
              <a:spLocks noChangeArrowheads="1"/>
            </p:cNvSpPr>
            <p:nvPr/>
          </p:nvSpPr>
          <p:spPr bwMode="auto">
            <a:xfrm rot="5400000">
              <a:off x="2702" y="51"/>
              <a:ext cx="786" cy="827"/>
            </a:xfrm>
            <a:prstGeom prst="triangle">
              <a:avLst>
                <a:gd name="adj" fmla="val 50000"/>
              </a:avLst>
            </a:prstGeom>
            <a:noFill/>
            <a:ln w="38100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72" name="AutoShape 15"/>
            <p:cNvSpPr>
              <a:spLocks noChangeArrowheads="1"/>
            </p:cNvSpPr>
            <p:nvPr/>
          </p:nvSpPr>
          <p:spPr bwMode="auto">
            <a:xfrm>
              <a:off x="3632" y="440"/>
              <a:ext cx="46" cy="45"/>
            </a:xfrm>
            <a:prstGeom prst="flowChartConnector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graphicFrame>
          <p:nvGraphicFramePr>
            <p:cNvPr id="34830" name="Object 16"/>
            <p:cNvGraphicFramePr>
              <a:graphicFrameLocks noChangeAspect="1"/>
            </p:cNvGraphicFramePr>
            <p:nvPr/>
          </p:nvGraphicFramePr>
          <p:xfrm>
            <a:off x="3905" y="171"/>
            <a:ext cx="207" cy="244"/>
          </p:xfrm>
          <a:graphic>
            <a:graphicData uri="http://schemas.openxmlformats.org/presentationml/2006/ole">
              <p:oleObj spid="_x0000_s34898" name="公式" r:id="rId12" imgW="203112" imgH="228501" progId="Equation.3">
                <p:embed/>
              </p:oleObj>
            </a:graphicData>
          </a:graphic>
        </p:graphicFrame>
        <p:sp>
          <p:nvSpPr>
            <p:cNvPr id="34873" name="Rectangle 17"/>
            <p:cNvSpPr>
              <a:spLocks noChangeArrowheads="1"/>
            </p:cNvSpPr>
            <p:nvPr/>
          </p:nvSpPr>
          <p:spPr bwMode="auto">
            <a:xfrm rot="5400000">
              <a:off x="3945" y="336"/>
              <a:ext cx="98" cy="243"/>
            </a:xfrm>
            <a:prstGeom prst="rect">
              <a:avLst/>
            </a:prstGeom>
            <a:noFill/>
            <a:ln w="25400" algn="ctr">
              <a:solidFill>
                <a:srgbClr val="3366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4831" name="Object 18"/>
            <p:cNvGraphicFramePr>
              <a:graphicFrameLocks noChangeAspect="1"/>
            </p:cNvGraphicFramePr>
            <p:nvPr/>
          </p:nvGraphicFramePr>
          <p:xfrm>
            <a:off x="4852" y="192"/>
            <a:ext cx="207" cy="230"/>
          </p:xfrm>
          <a:graphic>
            <a:graphicData uri="http://schemas.openxmlformats.org/presentationml/2006/ole">
              <p:oleObj spid="_x0000_s34899" name="公式" r:id="rId13" imgW="203024" imgH="215713" progId="Equation.3">
                <p:embed/>
              </p:oleObj>
            </a:graphicData>
          </a:graphic>
        </p:graphicFrame>
        <p:sp>
          <p:nvSpPr>
            <p:cNvPr id="34874" name="Rectangle 19"/>
            <p:cNvSpPr>
              <a:spLocks noChangeArrowheads="1"/>
            </p:cNvSpPr>
            <p:nvPr/>
          </p:nvSpPr>
          <p:spPr bwMode="auto">
            <a:xfrm rot="5400000">
              <a:off x="4905" y="351"/>
              <a:ext cx="98" cy="243"/>
            </a:xfrm>
            <a:prstGeom prst="rect">
              <a:avLst/>
            </a:prstGeom>
            <a:noFill/>
            <a:ln w="25400" algn="ctr">
              <a:solidFill>
                <a:srgbClr val="3366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4832" name="Object 20"/>
            <p:cNvGraphicFramePr>
              <a:graphicFrameLocks noChangeAspect="1"/>
            </p:cNvGraphicFramePr>
            <p:nvPr/>
          </p:nvGraphicFramePr>
          <p:xfrm>
            <a:off x="4556" y="990"/>
            <a:ext cx="143" cy="81"/>
          </p:xfrm>
          <a:graphic>
            <a:graphicData uri="http://schemas.openxmlformats.org/presentationml/2006/ole">
              <p:oleObj spid="_x0000_s34900" name="公式" r:id="rId14" imgW="139518" imgH="76101" progId="Equation.3">
                <p:embed/>
              </p:oleObj>
            </a:graphicData>
          </a:graphic>
        </p:graphicFrame>
        <p:sp>
          <p:nvSpPr>
            <p:cNvPr id="34875" name="AutoShape 21"/>
            <p:cNvSpPr>
              <a:spLocks noChangeArrowheads="1"/>
            </p:cNvSpPr>
            <p:nvPr/>
          </p:nvSpPr>
          <p:spPr bwMode="auto">
            <a:xfrm rot="5400000">
              <a:off x="4517" y="855"/>
              <a:ext cx="786" cy="828"/>
            </a:xfrm>
            <a:prstGeom prst="triangle">
              <a:avLst>
                <a:gd name="adj" fmla="val 50000"/>
              </a:avLst>
            </a:prstGeom>
            <a:noFill/>
            <a:ln w="38100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76" name="AutoShape 22"/>
            <p:cNvSpPr>
              <a:spLocks noChangeArrowheads="1"/>
            </p:cNvSpPr>
            <p:nvPr/>
          </p:nvSpPr>
          <p:spPr bwMode="auto">
            <a:xfrm>
              <a:off x="4277" y="442"/>
              <a:ext cx="46" cy="45"/>
            </a:xfrm>
            <a:prstGeom prst="flowChartConnector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4877" name="Rectangle 23"/>
            <p:cNvSpPr>
              <a:spLocks noChangeArrowheads="1"/>
            </p:cNvSpPr>
            <p:nvPr/>
          </p:nvSpPr>
          <p:spPr bwMode="auto">
            <a:xfrm>
              <a:off x="4254" y="2224"/>
              <a:ext cx="98" cy="246"/>
            </a:xfrm>
            <a:prstGeom prst="rect">
              <a:avLst/>
            </a:prstGeom>
            <a:noFill/>
            <a:ln w="25400" algn="ctr">
              <a:solidFill>
                <a:srgbClr val="3366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78" name="AutoShape 24"/>
            <p:cNvSpPr>
              <a:spLocks noChangeArrowheads="1"/>
            </p:cNvSpPr>
            <p:nvPr/>
          </p:nvSpPr>
          <p:spPr bwMode="auto">
            <a:xfrm>
              <a:off x="4276" y="2076"/>
              <a:ext cx="46" cy="45"/>
            </a:xfrm>
            <a:prstGeom prst="flowChartConnector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4879" name="Line 25"/>
            <p:cNvSpPr>
              <a:spLocks noChangeShapeType="1"/>
            </p:cNvSpPr>
            <p:nvPr/>
          </p:nvSpPr>
          <p:spPr bwMode="auto">
            <a:xfrm>
              <a:off x="4300" y="2470"/>
              <a:ext cx="0" cy="9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80" name="Line 26"/>
            <p:cNvSpPr>
              <a:spLocks noChangeShapeType="1"/>
            </p:cNvSpPr>
            <p:nvPr/>
          </p:nvSpPr>
          <p:spPr bwMode="auto">
            <a:xfrm>
              <a:off x="4228" y="2568"/>
              <a:ext cx="14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81" name="AutoShape 27"/>
            <p:cNvSpPr>
              <a:spLocks noChangeArrowheads="1"/>
            </p:cNvSpPr>
            <p:nvPr/>
          </p:nvSpPr>
          <p:spPr bwMode="auto">
            <a:xfrm>
              <a:off x="5418" y="1247"/>
              <a:ext cx="46" cy="45"/>
            </a:xfrm>
            <a:prstGeom prst="flowChartConnector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4882" name="AutoShape 28"/>
            <p:cNvSpPr>
              <a:spLocks noChangeArrowheads="1"/>
            </p:cNvSpPr>
            <p:nvPr/>
          </p:nvSpPr>
          <p:spPr bwMode="auto">
            <a:xfrm>
              <a:off x="5640" y="1247"/>
              <a:ext cx="46" cy="46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graphicFrame>
          <p:nvGraphicFramePr>
            <p:cNvPr id="34833" name="Object 29"/>
            <p:cNvGraphicFramePr>
              <a:graphicFrameLocks noChangeAspect="1"/>
            </p:cNvGraphicFramePr>
            <p:nvPr/>
          </p:nvGraphicFramePr>
          <p:xfrm>
            <a:off x="5592" y="1020"/>
            <a:ext cx="168" cy="243"/>
          </p:xfrm>
          <a:graphic>
            <a:graphicData uri="http://schemas.openxmlformats.org/presentationml/2006/ole">
              <p:oleObj spid="_x0000_s34901" name="公式" r:id="rId15" imgW="165028" imgH="228501" progId="Equation.3">
                <p:embed/>
              </p:oleObj>
            </a:graphicData>
          </a:graphic>
        </p:graphicFrame>
        <p:graphicFrame>
          <p:nvGraphicFramePr>
            <p:cNvPr id="34834" name="Object 30"/>
            <p:cNvGraphicFramePr>
              <a:graphicFrameLocks noChangeAspect="1"/>
            </p:cNvGraphicFramePr>
            <p:nvPr/>
          </p:nvGraphicFramePr>
          <p:xfrm>
            <a:off x="4373" y="2272"/>
            <a:ext cx="205" cy="231"/>
          </p:xfrm>
          <a:graphic>
            <a:graphicData uri="http://schemas.openxmlformats.org/presentationml/2006/ole">
              <p:oleObj spid="_x0000_s34902" name="公式" r:id="rId16" imgW="203024" imgH="215713" progId="Equation.3">
                <p:embed/>
              </p:oleObj>
            </a:graphicData>
          </a:graphic>
        </p:graphicFrame>
        <p:sp>
          <p:nvSpPr>
            <p:cNvPr id="34883" name="Line 31"/>
            <p:cNvSpPr>
              <a:spLocks noChangeShapeType="1"/>
            </p:cNvSpPr>
            <p:nvPr/>
          </p:nvSpPr>
          <p:spPr bwMode="auto">
            <a:xfrm flipV="1">
              <a:off x="2494" y="695"/>
              <a:ext cx="0" cy="27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84" name="Line 32"/>
            <p:cNvSpPr>
              <a:spLocks noChangeShapeType="1"/>
            </p:cNvSpPr>
            <p:nvPr/>
          </p:nvSpPr>
          <p:spPr bwMode="auto">
            <a:xfrm>
              <a:off x="2494" y="980"/>
              <a:ext cx="37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85" name="Line 33"/>
            <p:cNvSpPr>
              <a:spLocks noChangeShapeType="1"/>
            </p:cNvSpPr>
            <p:nvPr/>
          </p:nvSpPr>
          <p:spPr bwMode="auto">
            <a:xfrm>
              <a:off x="3130" y="980"/>
              <a:ext cx="52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86" name="Line 34"/>
            <p:cNvSpPr>
              <a:spLocks noChangeShapeType="1"/>
            </p:cNvSpPr>
            <p:nvPr/>
          </p:nvSpPr>
          <p:spPr bwMode="auto">
            <a:xfrm>
              <a:off x="3536" y="460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87" name="Line 35"/>
            <p:cNvSpPr>
              <a:spLocks noChangeShapeType="1"/>
            </p:cNvSpPr>
            <p:nvPr/>
          </p:nvSpPr>
          <p:spPr bwMode="auto">
            <a:xfrm>
              <a:off x="3653" y="457"/>
              <a:ext cx="0" cy="5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88" name="Line 36"/>
            <p:cNvSpPr>
              <a:spLocks noChangeShapeType="1"/>
            </p:cNvSpPr>
            <p:nvPr/>
          </p:nvSpPr>
          <p:spPr bwMode="auto">
            <a:xfrm>
              <a:off x="2270" y="251"/>
              <a:ext cx="41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89" name="Line 37"/>
            <p:cNvSpPr>
              <a:spLocks noChangeShapeType="1"/>
            </p:cNvSpPr>
            <p:nvPr/>
          </p:nvSpPr>
          <p:spPr bwMode="auto">
            <a:xfrm>
              <a:off x="4299" y="2099"/>
              <a:ext cx="0" cy="11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90" name="Line 38"/>
            <p:cNvSpPr>
              <a:spLocks noChangeShapeType="1"/>
            </p:cNvSpPr>
            <p:nvPr/>
          </p:nvSpPr>
          <p:spPr bwMode="auto">
            <a:xfrm>
              <a:off x="5330" y="1271"/>
              <a:ext cx="29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4835" name="Object 39"/>
            <p:cNvGraphicFramePr>
              <a:graphicFrameLocks noChangeAspect="1"/>
            </p:cNvGraphicFramePr>
            <p:nvPr/>
          </p:nvGraphicFramePr>
          <p:xfrm>
            <a:off x="2946" y="349"/>
            <a:ext cx="206" cy="231"/>
          </p:xfrm>
          <a:graphic>
            <a:graphicData uri="http://schemas.openxmlformats.org/presentationml/2006/ole">
              <p:oleObj spid="_x0000_s34903" name="公式" r:id="rId17" imgW="203024" imgH="215713" progId="Equation.3">
                <p:embed/>
              </p:oleObj>
            </a:graphicData>
          </a:graphic>
        </p:graphicFrame>
        <p:graphicFrame>
          <p:nvGraphicFramePr>
            <p:cNvPr id="34836" name="Object 40"/>
            <p:cNvGraphicFramePr>
              <a:graphicFrameLocks noChangeAspect="1"/>
            </p:cNvGraphicFramePr>
            <p:nvPr/>
          </p:nvGraphicFramePr>
          <p:xfrm>
            <a:off x="4722" y="1128"/>
            <a:ext cx="218" cy="244"/>
          </p:xfrm>
          <a:graphic>
            <a:graphicData uri="http://schemas.openxmlformats.org/presentationml/2006/ole">
              <p:oleObj spid="_x0000_s34904" name="公式" r:id="rId18" imgW="215806" imgH="228501" progId="Equation.3">
                <p:embed/>
              </p:oleObj>
            </a:graphicData>
          </a:graphic>
        </p:graphicFrame>
        <p:graphicFrame>
          <p:nvGraphicFramePr>
            <p:cNvPr id="34837" name="Object 41"/>
            <p:cNvGraphicFramePr>
              <a:graphicFrameLocks noChangeAspect="1"/>
            </p:cNvGraphicFramePr>
            <p:nvPr/>
          </p:nvGraphicFramePr>
          <p:xfrm>
            <a:off x="4556" y="1461"/>
            <a:ext cx="85" cy="87"/>
          </p:xfrm>
          <a:graphic>
            <a:graphicData uri="http://schemas.openxmlformats.org/presentationml/2006/ole">
              <p:oleObj spid="_x0000_s34905" name="公式" r:id="rId19" imgW="139700" imgH="139700" progId="Equation.3">
                <p:embed/>
              </p:oleObj>
            </a:graphicData>
          </a:graphic>
        </p:graphicFrame>
        <p:sp>
          <p:nvSpPr>
            <p:cNvPr id="34891" name="Line 42"/>
            <p:cNvSpPr>
              <a:spLocks noChangeShapeType="1"/>
            </p:cNvSpPr>
            <p:nvPr/>
          </p:nvSpPr>
          <p:spPr bwMode="auto">
            <a:xfrm flipH="1">
              <a:off x="2498" y="693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4838" name="Object 43"/>
            <p:cNvGraphicFramePr>
              <a:graphicFrameLocks noChangeAspect="1"/>
            </p:cNvGraphicFramePr>
            <p:nvPr/>
          </p:nvGraphicFramePr>
          <p:xfrm>
            <a:off x="2192" y="300"/>
            <a:ext cx="85" cy="87"/>
          </p:xfrm>
          <a:graphic>
            <a:graphicData uri="http://schemas.openxmlformats.org/presentationml/2006/ole">
              <p:oleObj spid="_x0000_s34906" name="公式" r:id="rId20" imgW="139700" imgH="139700" progId="Equation.3">
                <p:embed/>
              </p:oleObj>
            </a:graphicData>
          </a:graphic>
        </p:graphicFrame>
        <p:graphicFrame>
          <p:nvGraphicFramePr>
            <p:cNvPr id="34839" name="Object 44"/>
            <p:cNvGraphicFramePr>
              <a:graphicFrameLocks noChangeAspect="1"/>
            </p:cNvGraphicFramePr>
            <p:nvPr/>
          </p:nvGraphicFramePr>
          <p:xfrm>
            <a:off x="2902" y="1318"/>
            <a:ext cx="207" cy="230"/>
          </p:xfrm>
          <a:graphic>
            <a:graphicData uri="http://schemas.openxmlformats.org/presentationml/2006/ole">
              <p:oleObj spid="_x0000_s34907" name="公式" r:id="rId21" imgW="203024" imgH="215713" progId="Equation.3">
                <p:embed/>
              </p:oleObj>
            </a:graphicData>
          </a:graphic>
        </p:graphicFrame>
        <p:graphicFrame>
          <p:nvGraphicFramePr>
            <p:cNvPr id="34840" name="Object 45"/>
            <p:cNvGraphicFramePr>
              <a:graphicFrameLocks noChangeAspect="1"/>
            </p:cNvGraphicFramePr>
            <p:nvPr/>
          </p:nvGraphicFramePr>
          <p:xfrm>
            <a:off x="3575" y="2076"/>
            <a:ext cx="168" cy="231"/>
          </p:xfrm>
          <a:graphic>
            <a:graphicData uri="http://schemas.openxmlformats.org/presentationml/2006/ole">
              <p:oleObj spid="_x0000_s34908" name="公式" r:id="rId22" imgW="164885" imgH="215619" progId="Equation.3">
                <p:embed/>
              </p:oleObj>
            </a:graphicData>
          </a:graphic>
        </p:graphicFrame>
        <p:sp>
          <p:nvSpPr>
            <p:cNvPr id="34892" name="Rectangle 46"/>
            <p:cNvSpPr>
              <a:spLocks noChangeArrowheads="1"/>
            </p:cNvSpPr>
            <p:nvPr/>
          </p:nvSpPr>
          <p:spPr bwMode="auto">
            <a:xfrm rot="5400000">
              <a:off x="2950" y="1473"/>
              <a:ext cx="98" cy="243"/>
            </a:xfrm>
            <a:prstGeom prst="rect">
              <a:avLst/>
            </a:prstGeom>
            <a:noFill/>
            <a:ln w="25400" algn="ctr">
              <a:solidFill>
                <a:srgbClr val="3366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4841" name="Object 47"/>
            <p:cNvGraphicFramePr>
              <a:graphicFrameLocks noChangeAspect="1"/>
            </p:cNvGraphicFramePr>
            <p:nvPr/>
          </p:nvGraphicFramePr>
          <p:xfrm>
            <a:off x="2685" y="1851"/>
            <a:ext cx="143" cy="81"/>
          </p:xfrm>
          <a:graphic>
            <a:graphicData uri="http://schemas.openxmlformats.org/presentationml/2006/ole">
              <p:oleObj spid="_x0000_s34909" name="公式" r:id="rId23" imgW="139518" imgH="76101" progId="Equation.3">
                <p:embed/>
              </p:oleObj>
            </a:graphicData>
          </a:graphic>
        </p:graphicFrame>
        <p:graphicFrame>
          <p:nvGraphicFramePr>
            <p:cNvPr id="34842" name="Object 48"/>
            <p:cNvGraphicFramePr>
              <a:graphicFrameLocks noChangeAspect="1"/>
            </p:cNvGraphicFramePr>
            <p:nvPr/>
          </p:nvGraphicFramePr>
          <p:xfrm>
            <a:off x="2720" y="2316"/>
            <a:ext cx="85" cy="87"/>
          </p:xfrm>
          <a:graphic>
            <a:graphicData uri="http://schemas.openxmlformats.org/presentationml/2006/ole">
              <p:oleObj spid="_x0000_s34910" name="公式" r:id="rId24" imgW="139700" imgH="139700" progId="Equation.3">
                <p:embed/>
              </p:oleObj>
            </a:graphicData>
          </a:graphic>
        </p:graphicFrame>
        <p:sp>
          <p:nvSpPr>
            <p:cNvPr id="34893" name="AutoShape 49"/>
            <p:cNvSpPr>
              <a:spLocks noChangeArrowheads="1"/>
            </p:cNvSpPr>
            <p:nvPr/>
          </p:nvSpPr>
          <p:spPr bwMode="auto">
            <a:xfrm>
              <a:off x="2221" y="2327"/>
              <a:ext cx="46" cy="46"/>
            </a:xfrm>
            <a:prstGeom prst="flowChartConnector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graphicFrame>
          <p:nvGraphicFramePr>
            <p:cNvPr id="34843" name="Object 50"/>
            <p:cNvGraphicFramePr>
              <a:graphicFrameLocks noChangeAspect="1"/>
            </p:cNvGraphicFramePr>
            <p:nvPr/>
          </p:nvGraphicFramePr>
          <p:xfrm>
            <a:off x="2171" y="2364"/>
            <a:ext cx="169" cy="228"/>
          </p:xfrm>
          <a:graphic>
            <a:graphicData uri="http://schemas.openxmlformats.org/presentationml/2006/ole">
              <p:oleObj spid="_x0000_s34911" name="公式" r:id="rId25" imgW="164885" imgH="215619" progId="Equation.3">
                <p:embed/>
              </p:oleObj>
            </a:graphicData>
          </a:graphic>
        </p:graphicFrame>
        <p:sp>
          <p:nvSpPr>
            <p:cNvPr id="34894" name="AutoShape 51"/>
            <p:cNvSpPr>
              <a:spLocks noChangeArrowheads="1"/>
            </p:cNvSpPr>
            <p:nvPr/>
          </p:nvSpPr>
          <p:spPr bwMode="auto">
            <a:xfrm>
              <a:off x="2467" y="1587"/>
              <a:ext cx="45" cy="45"/>
            </a:xfrm>
            <a:prstGeom prst="flowChartConnector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4895" name="AutoShape 52"/>
            <p:cNvSpPr>
              <a:spLocks noChangeArrowheads="1"/>
            </p:cNvSpPr>
            <p:nvPr/>
          </p:nvSpPr>
          <p:spPr bwMode="auto">
            <a:xfrm rot="5400000">
              <a:off x="2699" y="1693"/>
              <a:ext cx="786" cy="827"/>
            </a:xfrm>
            <a:prstGeom prst="triangle">
              <a:avLst>
                <a:gd name="adj" fmla="val 50000"/>
              </a:avLst>
            </a:prstGeom>
            <a:noFill/>
            <a:ln w="38100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96" name="AutoShape 53"/>
            <p:cNvSpPr>
              <a:spLocks noChangeArrowheads="1"/>
            </p:cNvSpPr>
            <p:nvPr/>
          </p:nvSpPr>
          <p:spPr bwMode="auto">
            <a:xfrm>
              <a:off x="3629" y="2082"/>
              <a:ext cx="46" cy="45"/>
            </a:xfrm>
            <a:prstGeom prst="flowChartConnector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graphicFrame>
          <p:nvGraphicFramePr>
            <p:cNvPr id="34844" name="Object 54"/>
            <p:cNvGraphicFramePr>
              <a:graphicFrameLocks noChangeAspect="1"/>
            </p:cNvGraphicFramePr>
            <p:nvPr/>
          </p:nvGraphicFramePr>
          <p:xfrm>
            <a:off x="3902" y="2124"/>
            <a:ext cx="207" cy="244"/>
          </p:xfrm>
          <a:graphic>
            <a:graphicData uri="http://schemas.openxmlformats.org/presentationml/2006/ole">
              <p:oleObj spid="_x0000_s34912" name="公式" r:id="rId26" imgW="203112" imgH="228501" progId="Equation.3">
                <p:embed/>
              </p:oleObj>
            </a:graphicData>
          </a:graphic>
        </p:graphicFrame>
        <p:sp>
          <p:nvSpPr>
            <p:cNvPr id="34897" name="Rectangle 55"/>
            <p:cNvSpPr>
              <a:spLocks noChangeArrowheads="1"/>
            </p:cNvSpPr>
            <p:nvPr/>
          </p:nvSpPr>
          <p:spPr bwMode="auto">
            <a:xfrm rot="5400000">
              <a:off x="3942" y="1978"/>
              <a:ext cx="98" cy="243"/>
            </a:xfrm>
            <a:prstGeom prst="rect">
              <a:avLst/>
            </a:prstGeom>
            <a:noFill/>
            <a:ln w="25400" algn="ctr">
              <a:solidFill>
                <a:srgbClr val="3366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98" name="Line 56"/>
            <p:cNvSpPr>
              <a:spLocks noChangeShapeType="1"/>
            </p:cNvSpPr>
            <p:nvPr/>
          </p:nvSpPr>
          <p:spPr bwMode="auto">
            <a:xfrm flipV="1">
              <a:off x="2491" y="1607"/>
              <a:ext cx="0" cy="27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99" name="Line 57"/>
            <p:cNvSpPr>
              <a:spLocks noChangeShapeType="1"/>
            </p:cNvSpPr>
            <p:nvPr/>
          </p:nvSpPr>
          <p:spPr bwMode="auto">
            <a:xfrm>
              <a:off x="2491" y="1604"/>
              <a:ext cx="37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00" name="Line 58"/>
            <p:cNvSpPr>
              <a:spLocks noChangeShapeType="1"/>
            </p:cNvSpPr>
            <p:nvPr/>
          </p:nvSpPr>
          <p:spPr bwMode="auto">
            <a:xfrm>
              <a:off x="3127" y="1604"/>
              <a:ext cx="52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01" name="Line 59"/>
            <p:cNvSpPr>
              <a:spLocks noChangeShapeType="1"/>
            </p:cNvSpPr>
            <p:nvPr/>
          </p:nvSpPr>
          <p:spPr bwMode="auto">
            <a:xfrm>
              <a:off x="3533" y="2102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02" name="Line 60"/>
            <p:cNvSpPr>
              <a:spLocks noChangeShapeType="1"/>
            </p:cNvSpPr>
            <p:nvPr/>
          </p:nvSpPr>
          <p:spPr bwMode="auto">
            <a:xfrm>
              <a:off x="3650" y="1609"/>
              <a:ext cx="0" cy="5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03" name="Line 61"/>
            <p:cNvSpPr>
              <a:spLocks noChangeShapeType="1"/>
            </p:cNvSpPr>
            <p:nvPr/>
          </p:nvSpPr>
          <p:spPr bwMode="auto">
            <a:xfrm>
              <a:off x="2267" y="2351"/>
              <a:ext cx="41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4845" name="Object 62"/>
            <p:cNvGraphicFramePr>
              <a:graphicFrameLocks noChangeAspect="1"/>
            </p:cNvGraphicFramePr>
            <p:nvPr/>
          </p:nvGraphicFramePr>
          <p:xfrm>
            <a:off x="2937" y="1991"/>
            <a:ext cx="219" cy="231"/>
          </p:xfrm>
          <a:graphic>
            <a:graphicData uri="http://schemas.openxmlformats.org/presentationml/2006/ole">
              <p:oleObj spid="_x0000_s34913" name="公式" r:id="rId27" imgW="215619" imgH="215619" progId="Equation.3">
                <p:embed/>
              </p:oleObj>
            </a:graphicData>
          </a:graphic>
        </p:graphicFrame>
        <p:sp>
          <p:nvSpPr>
            <p:cNvPr id="34904" name="Line 63"/>
            <p:cNvSpPr>
              <a:spLocks noChangeShapeType="1"/>
            </p:cNvSpPr>
            <p:nvPr/>
          </p:nvSpPr>
          <p:spPr bwMode="auto">
            <a:xfrm flipH="1">
              <a:off x="2495" y="1887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4846" name="Object 64"/>
            <p:cNvGraphicFramePr>
              <a:graphicFrameLocks noChangeAspect="1"/>
            </p:cNvGraphicFramePr>
            <p:nvPr/>
          </p:nvGraphicFramePr>
          <p:xfrm>
            <a:off x="2193" y="2220"/>
            <a:ext cx="143" cy="81"/>
          </p:xfrm>
          <a:graphic>
            <a:graphicData uri="http://schemas.openxmlformats.org/presentationml/2006/ole">
              <p:oleObj spid="_x0000_s34914" name="公式" r:id="rId28" imgW="139518" imgH="76101" progId="Equation.3">
                <p:embed/>
              </p:oleObj>
            </a:graphicData>
          </a:graphic>
        </p:graphicFrame>
        <p:sp>
          <p:nvSpPr>
            <p:cNvPr id="34905" name="Line 65"/>
            <p:cNvSpPr>
              <a:spLocks noChangeShapeType="1"/>
            </p:cNvSpPr>
            <p:nvPr/>
          </p:nvSpPr>
          <p:spPr bwMode="auto">
            <a:xfrm>
              <a:off x="2489" y="981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06" name="Line 66"/>
            <p:cNvSpPr>
              <a:spLocks noChangeShapeType="1"/>
            </p:cNvSpPr>
            <p:nvPr/>
          </p:nvSpPr>
          <p:spPr bwMode="auto">
            <a:xfrm>
              <a:off x="2489" y="1413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07" name="Line 67"/>
            <p:cNvSpPr>
              <a:spLocks noChangeShapeType="1"/>
            </p:cNvSpPr>
            <p:nvPr/>
          </p:nvSpPr>
          <p:spPr bwMode="auto">
            <a:xfrm rot="5400000">
              <a:off x="3416" y="948"/>
              <a:ext cx="0" cy="24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4847" name="Object 68"/>
            <p:cNvGraphicFramePr>
              <a:graphicFrameLocks noChangeAspect="1"/>
            </p:cNvGraphicFramePr>
            <p:nvPr/>
          </p:nvGraphicFramePr>
          <p:xfrm>
            <a:off x="3344" y="1054"/>
            <a:ext cx="208" cy="254"/>
          </p:xfrm>
          <a:graphic>
            <a:graphicData uri="http://schemas.openxmlformats.org/presentationml/2006/ole">
              <p:oleObj spid="_x0000_s34915" name="公式" r:id="rId29" imgW="203112" imgH="241195" progId="Equation.3">
                <p:embed/>
              </p:oleObj>
            </a:graphicData>
          </a:graphic>
        </p:graphicFrame>
        <p:sp>
          <p:nvSpPr>
            <p:cNvPr id="34908" name="Line 69"/>
            <p:cNvSpPr>
              <a:spLocks noChangeShapeType="1"/>
            </p:cNvSpPr>
            <p:nvPr/>
          </p:nvSpPr>
          <p:spPr bwMode="auto">
            <a:xfrm rot="-5400000">
              <a:off x="3416" y="1380"/>
              <a:ext cx="0" cy="24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4848" name="Object 70"/>
            <p:cNvGraphicFramePr>
              <a:graphicFrameLocks noChangeAspect="1"/>
            </p:cNvGraphicFramePr>
            <p:nvPr/>
          </p:nvGraphicFramePr>
          <p:xfrm>
            <a:off x="3328" y="1260"/>
            <a:ext cx="208" cy="254"/>
          </p:xfrm>
          <a:graphic>
            <a:graphicData uri="http://schemas.openxmlformats.org/presentationml/2006/ole">
              <p:oleObj spid="_x0000_s34916" name="公式" r:id="rId30" imgW="203112" imgH="241195" progId="Equation.3">
                <p:embed/>
              </p:oleObj>
            </a:graphicData>
          </a:graphic>
        </p:graphicFrame>
        <p:sp>
          <p:nvSpPr>
            <p:cNvPr id="34909" name="Line 71"/>
            <p:cNvSpPr>
              <a:spLocks noChangeShapeType="1"/>
            </p:cNvSpPr>
            <p:nvPr/>
          </p:nvSpPr>
          <p:spPr bwMode="auto">
            <a:xfrm>
              <a:off x="2384" y="1068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4849" name="Object 72"/>
            <p:cNvGraphicFramePr>
              <a:graphicFrameLocks noChangeAspect="1"/>
            </p:cNvGraphicFramePr>
            <p:nvPr/>
          </p:nvGraphicFramePr>
          <p:xfrm>
            <a:off x="2288" y="1356"/>
            <a:ext cx="195" cy="254"/>
          </p:xfrm>
          <a:graphic>
            <a:graphicData uri="http://schemas.openxmlformats.org/presentationml/2006/ole">
              <p:oleObj spid="_x0000_s34917" name="公式" r:id="rId31" imgW="190417" imgH="241195" progId="Equation.3">
                <p:embed/>
              </p:oleObj>
            </a:graphicData>
          </a:graphic>
        </p:graphicFrame>
        <p:graphicFrame>
          <p:nvGraphicFramePr>
            <p:cNvPr id="34850" name="Object 73"/>
            <p:cNvGraphicFramePr>
              <a:graphicFrameLocks noChangeAspect="1"/>
            </p:cNvGraphicFramePr>
            <p:nvPr/>
          </p:nvGraphicFramePr>
          <p:xfrm>
            <a:off x="3728" y="693"/>
            <a:ext cx="85" cy="87"/>
          </p:xfrm>
          <a:graphic>
            <a:graphicData uri="http://schemas.openxmlformats.org/presentationml/2006/ole">
              <p:oleObj spid="_x0000_s34918" name="公式" r:id="rId32" imgW="139700" imgH="139700" progId="Equation.3">
                <p:embed/>
              </p:oleObj>
            </a:graphicData>
          </a:graphic>
        </p:graphicFrame>
        <p:graphicFrame>
          <p:nvGraphicFramePr>
            <p:cNvPr id="34851" name="Object 74"/>
            <p:cNvGraphicFramePr>
              <a:graphicFrameLocks noChangeAspect="1"/>
            </p:cNvGraphicFramePr>
            <p:nvPr/>
          </p:nvGraphicFramePr>
          <p:xfrm>
            <a:off x="3729" y="1836"/>
            <a:ext cx="143" cy="81"/>
          </p:xfrm>
          <a:graphic>
            <a:graphicData uri="http://schemas.openxmlformats.org/presentationml/2006/ole">
              <p:oleObj spid="_x0000_s34919" name="公式" r:id="rId33" imgW="139518" imgH="76101" progId="Equation.3">
                <p:embed/>
              </p:oleObj>
            </a:graphicData>
          </a:graphic>
        </p:graphicFrame>
        <p:sp>
          <p:nvSpPr>
            <p:cNvPr id="34910" name="Line 75"/>
            <p:cNvSpPr>
              <a:spLocks noChangeShapeType="1"/>
            </p:cNvSpPr>
            <p:nvPr/>
          </p:nvSpPr>
          <p:spPr bwMode="auto">
            <a:xfrm>
              <a:off x="4112" y="2103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11" name="Line 76"/>
            <p:cNvSpPr>
              <a:spLocks noChangeShapeType="1"/>
            </p:cNvSpPr>
            <p:nvPr/>
          </p:nvSpPr>
          <p:spPr bwMode="auto">
            <a:xfrm flipV="1">
              <a:off x="4304" y="1500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12" name="Line 77"/>
            <p:cNvSpPr>
              <a:spLocks noChangeShapeType="1"/>
            </p:cNvSpPr>
            <p:nvPr/>
          </p:nvSpPr>
          <p:spPr bwMode="auto">
            <a:xfrm>
              <a:off x="4304" y="1500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13" name="Line 78"/>
            <p:cNvSpPr>
              <a:spLocks noChangeShapeType="1"/>
            </p:cNvSpPr>
            <p:nvPr/>
          </p:nvSpPr>
          <p:spPr bwMode="auto">
            <a:xfrm>
              <a:off x="4304" y="1020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14" name="Line 79"/>
            <p:cNvSpPr>
              <a:spLocks noChangeShapeType="1"/>
            </p:cNvSpPr>
            <p:nvPr/>
          </p:nvSpPr>
          <p:spPr bwMode="auto">
            <a:xfrm flipV="1">
              <a:off x="4304" y="492"/>
              <a:ext cx="0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15" name="Line 80"/>
            <p:cNvSpPr>
              <a:spLocks noChangeShapeType="1"/>
            </p:cNvSpPr>
            <p:nvPr/>
          </p:nvSpPr>
          <p:spPr bwMode="auto">
            <a:xfrm>
              <a:off x="4112" y="462"/>
              <a:ext cx="7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16" name="Line 81"/>
            <p:cNvSpPr>
              <a:spLocks noChangeShapeType="1"/>
            </p:cNvSpPr>
            <p:nvPr/>
          </p:nvSpPr>
          <p:spPr bwMode="auto">
            <a:xfrm flipV="1">
              <a:off x="5438" y="474"/>
              <a:ext cx="0" cy="7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17" name="Line 82"/>
            <p:cNvSpPr>
              <a:spLocks noChangeShapeType="1"/>
            </p:cNvSpPr>
            <p:nvPr/>
          </p:nvSpPr>
          <p:spPr bwMode="auto">
            <a:xfrm flipH="1">
              <a:off x="5091" y="474"/>
              <a:ext cx="34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4852" name="Object 83"/>
            <p:cNvGraphicFramePr>
              <a:graphicFrameLocks noChangeAspect="1"/>
            </p:cNvGraphicFramePr>
            <p:nvPr/>
          </p:nvGraphicFramePr>
          <p:xfrm>
            <a:off x="4326" y="1966"/>
            <a:ext cx="220" cy="259"/>
          </p:xfrm>
          <a:graphic>
            <a:graphicData uri="http://schemas.openxmlformats.org/presentationml/2006/ole">
              <p:oleObj spid="_x0000_s34920" name="公式" r:id="rId34" imgW="215713" imgH="241091" progId="Equation.3">
                <p:embed/>
              </p:oleObj>
            </a:graphicData>
          </a:graphic>
        </p:graphicFrame>
        <p:graphicFrame>
          <p:nvGraphicFramePr>
            <p:cNvPr id="34853" name="Object 84"/>
            <p:cNvGraphicFramePr>
              <a:graphicFrameLocks noChangeAspect="1"/>
            </p:cNvGraphicFramePr>
            <p:nvPr/>
          </p:nvGraphicFramePr>
          <p:xfrm>
            <a:off x="4228" y="210"/>
            <a:ext cx="220" cy="246"/>
          </p:xfrm>
          <a:graphic>
            <a:graphicData uri="http://schemas.openxmlformats.org/presentationml/2006/ole">
              <p:oleObj spid="_x0000_s34921" name="公式" r:id="rId35" imgW="215806" imgH="228501" progId="Equation.3">
                <p:embed/>
              </p:oleObj>
            </a:graphicData>
          </a:graphic>
        </p:graphicFrame>
        <p:graphicFrame>
          <p:nvGraphicFramePr>
            <p:cNvPr id="34854" name="Object 85"/>
            <p:cNvGraphicFramePr>
              <a:graphicFrameLocks noChangeAspect="1"/>
            </p:cNvGraphicFramePr>
            <p:nvPr/>
          </p:nvGraphicFramePr>
          <p:xfrm>
            <a:off x="3584" y="1208"/>
            <a:ext cx="437" cy="244"/>
          </p:xfrm>
          <a:graphic>
            <a:graphicData uri="http://schemas.openxmlformats.org/presentationml/2006/ole">
              <p:oleObj spid="_x0000_s34922" name="公式" r:id="rId36" imgW="431613" imgH="228501" progId="Equation.3">
                <p:embed/>
              </p:oleObj>
            </a:graphicData>
          </a:graphic>
        </p:graphicFrame>
      </p:grpSp>
      <p:sp>
        <p:nvSpPr>
          <p:cNvPr id="192598" name="Text Box 86"/>
          <p:cNvSpPr txBox="1">
            <a:spLocks noChangeArrowheads="1"/>
          </p:cNvSpPr>
          <p:nvPr/>
        </p:nvSpPr>
        <p:spPr bwMode="auto">
          <a:xfrm>
            <a:off x="152400" y="990600"/>
            <a:ext cx="2667000" cy="457200"/>
          </a:xfrm>
          <a:prstGeom prst="rect">
            <a:avLst/>
          </a:prstGeom>
          <a:solidFill>
            <a:srgbClr val="FFFF99"/>
          </a:solidFill>
          <a:ln w="952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/>
              <a:t>由虚短、虚断知：</a:t>
            </a:r>
          </a:p>
        </p:txBody>
      </p:sp>
      <p:graphicFrame>
        <p:nvGraphicFramePr>
          <p:cNvPr id="192599" name="Object 87"/>
          <p:cNvGraphicFramePr>
            <a:graphicFrameLocks noChangeAspect="1"/>
          </p:cNvGraphicFramePr>
          <p:nvPr/>
        </p:nvGraphicFramePr>
        <p:xfrm>
          <a:off x="152400" y="1822450"/>
          <a:ext cx="1743075" cy="539750"/>
        </p:xfrm>
        <a:graphic>
          <a:graphicData uri="http://schemas.openxmlformats.org/presentationml/2006/ole">
            <p:oleObj spid="_x0000_s34923" name="公式" r:id="rId37" imgW="774364" imgH="241195" progId="Equation.3">
              <p:embed/>
            </p:oleObj>
          </a:graphicData>
        </a:graphic>
      </p:graphicFrame>
      <p:graphicFrame>
        <p:nvGraphicFramePr>
          <p:cNvPr id="192600" name="Object 88"/>
          <p:cNvGraphicFramePr>
            <a:graphicFrameLocks noChangeAspect="1"/>
          </p:cNvGraphicFramePr>
          <p:nvPr/>
        </p:nvGraphicFramePr>
        <p:xfrm>
          <a:off x="133350" y="2709863"/>
          <a:ext cx="2228850" cy="1023937"/>
        </p:xfrm>
        <a:graphic>
          <a:graphicData uri="http://schemas.openxmlformats.org/presentationml/2006/ole">
            <p:oleObj spid="_x0000_s34924" name="公式" r:id="rId38" imgW="990600" imgH="457200" progId="Equation.3">
              <p:embed/>
            </p:oleObj>
          </a:graphicData>
        </a:graphic>
      </p:graphicFrame>
      <p:graphicFrame>
        <p:nvGraphicFramePr>
          <p:cNvPr id="192601" name="Object 89"/>
          <p:cNvGraphicFramePr>
            <a:graphicFrameLocks noChangeAspect="1"/>
          </p:cNvGraphicFramePr>
          <p:nvPr/>
        </p:nvGraphicFramePr>
        <p:xfrm>
          <a:off x="85725" y="4110038"/>
          <a:ext cx="3800475" cy="995362"/>
        </p:xfrm>
        <a:graphic>
          <a:graphicData uri="http://schemas.openxmlformats.org/presentationml/2006/ole">
            <p:oleObj spid="_x0000_s34925" name="公式" r:id="rId39" imgW="1688367" imgH="444307" progId="Equation.3">
              <p:embed/>
            </p:oleObj>
          </a:graphicData>
        </a:graphic>
      </p:graphicFrame>
      <p:graphicFrame>
        <p:nvGraphicFramePr>
          <p:cNvPr id="192602" name="Object 90"/>
          <p:cNvGraphicFramePr>
            <a:graphicFrameLocks noChangeAspect="1"/>
          </p:cNvGraphicFramePr>
          <p:nvPr/>
        </p:nvGraphicFramePr>
        <p:xfrm>
          <a:off x="4381500" y="4495800"/>
          <a:ext cx="2628900" cy="995363"/>
        </p:xfrm>
        <a:graphic>
          <a:graphicData uri="http://schemas.openxmlformats.org/presentationml/2006/ole">
            <p:oleObj spid="_x0000_s34926" name="公式" r:id="rId40" imgW="1167893" imgH="444307" progId="Equation.3">
              <p:embed/>
            </p:oleObj>
          </a:graphicData>
        </a:graphic>
      </p:graphicFrame>
      <p:sp>
        <p:nvSpPr>
          <p:cNvPr id="192603" name="Text Box 91"/>
          <p:cNvSpPr txBox="1">
            <a:spLocks noChangeArrowheads="1"/>
          </p:cNvSpPr>
          <p:nvPr/>
        </p:nvSpPr>
        <p:spPr bwMode="auto">
          <a:xfrm>
            <a:off x="4343400" y="4038600"/>
            <a:ext cx="3048000" cy="457200"/>
          </a:xfrm>
          <a:prstGeom prst="rect">
            <a:avLst/>
          </a:prstGeom>
          <a:solidFill>
            <a:srgbClr val="FFFF99"/>
          </a:solidFill>
          <a:ln w="952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/>
              <a:t>由差分输入关系知：</a:t>
            </a:r>
          </a:p>
        </p:txBody>
      </p:sp>
      <p:graphicFrame>
        <p:nvGraphicFramePr>
          <p:cNvPr id="192604" name="Object 92"/>
          <p:cNvGraphicFramePr>
            <a:graphicFrameLocks noChangeAspect="1"/>
          </p:cNvGraphicFramePr>
          <p:nvPr/>
        </p:nvGraphicFramePr>
        <p:xfrm>
          <a:off x="95250" y="5329238"/>
          <a:ext cx="3914775" cy="995362"/>
        </p:xfrm>
        <a:graphic>
          <a:graphicData uri="http://schemas.openxmlformats.org/presentationml/2006/ole">
            <p:oleObj spid="_x0000_s34927" name="公式" r:id="rId41" imgW="1739900" imgH="444500" progId="Equation.3">
              <p:embed/>
            </p:oleObj>
          </a:graphicData>
        </a:graphic>
      </p:graphicFrame>
      <p:graphicFrame>
        <p:nvGraphicFramePr>
          <p:cNvPr id="192605" name="Object 93"/>
          <p:cNvGraphicFramePr>
            <a:graphicFrameLocks noChangeAspect="1"/>
          </p:cNvGraphicFramePr>
          <p:nvPr/>
        </p:nvGraphicFramePr>
        <p:xfrm>
          <a:off x="4367213" y="5557838"/>
          <a:ext cx="4171950" cy="995362"/>
        </p:xfrm>
        <a:graphic>
          <a:graphicData uri="http://schemas.openxmlformats.org/presentationml/2006/ole">
            <p:oleObj spid="_x0000_s34928" name="公式" r:id="rId42" imgW="1854200" imgH="444500" progId="Equation.3">
              <p:embed/>
            </p:oleObj>
          </a:graphicData>
        </a:graphic>
      </p:graphicFrame>
      <p:sp>
        <p:nvSpPr>
          <p:cNvPr id="192606" name="Line 94"/>
          <p:cNvSpPr>
            <a:spLocks noChangeShapeType="1"/>
          </p:cNvSpPr>
          <p:nvPr/>
        </p:nvSpPr>
        <p:spPr bwMode="auto">
          <a:xfrm>
            <a:off x="4267200" y="2209800"/>
            <a:ext cx="3048000" cy="685800"/>
          </a:xfrm>
          <a:prstGeom prst="line">
            <a:avLst/>
          </a:prstGeom>
          <a:noFill/>
          <a:ln w="9525">
            <a:solidFill>
              <a:srgbClr val="FF3300"/>
            </a:solidFill>
            <a:prstDash val="lgDash"/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2607" name="Oval 95"/>
          <p:cNvSpPr>
            <a:spLocks noChangeArrowheads="1"/>
          </p:cNvSpPr>
          <p:nvPr/>
        </p:nvSpPr>
        <p:spPr bwMode="auto">
          <a:xfrm>
            <a:off x="3810000" y="1676400"/>
            <a:ext cx="533400" cy="609600"/>
          </a:xfrm>
          <a:prstGeom prst="ellipse">
            <a:avLst/>
          </a:prstGeom>
          <a:noFill/>
          <a:ln w="9525" algn="ctr">
            <a:solidFill>
              <a:srgbClr val="FF3300"/>
            </a:solidFill>
            <a:prstDash val="lg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2608" name="Text Box 96"/>
          <p:cNvSpPr txBox="1">
            <a:spLocks noChangeArrowheads="1"/>
          </p:cNvSpPr>
          <p:nvPr/>
        </p:nvSpPr>
        <p:spPr bwMode="auto">
          <a:xfrm>
            <a:off x="7315200" y="2895600"/>
            <a:ext cx="1447800" cy="457200"/>
          </a:xfrm>
          <a:prstGeom prst="rect">
            <a:avLst/>
          </a:prstGeom>
          <a:solidFill>
            <a:srgbClr val="FFFF99"/>
          </a:solidFill>
          <a:ln w="952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/>
              <a:t>可变电阻</a:t>
            </a:r>
          </a:p>
        </p:txBody>
      </p:sp>
      <p:sp>
        <p:nvSpPr>
          <p:cNvPr id="192609" name="Text Box 97"/>
          <p:cNvSpPr txBox="1">
            <a:spLocks noChangeArrowheads="1"/>
          </p:cNvSpPr>
          <p:nvPr/>
        </p:nvSpPr>
        <p:spPr bwMode="auto">
          <a:xfrm>
            <a:off x="76200" y="4283075"/>
            <a:ext cx="3810000" cy="822325"/>
          </a:xfrm>
          <a:prstGeom prst="rect">
            <a:avLst/>
          </a:prstGeom>
          <a:solidFill>
            <a:srgbClr val="FFFF99"/>
          </a:solidFill>
          <a:ln w="952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/>
              <a:t>输入信号都是从同相端输入，其输入电阻为无穷大</a:t>
            </a:r>
          </a:p>
        </p:txBody>
      </p:sp>
      <p:sp>
        <p:nvSpPr>
          <p:cNvPr id="192610" name="Text Box 98"/>
          <p:cNvSpPr txBox="1">
            <a:spLocks noChangeArrowheads="1"/>
          </p:cNvSpPr>
          <p:nvPr/>
        </p:nvSpPr>
        <p:spPr bwMode="auto">
          <a:xfrm>
            <a:off x="76200" y="5410200"/>
            <a:ext cx="3810000" cy="822325"/>
          </a:xfrm>
          <a:prstGeom prst="rect">
            <a:avLst/>
          </a:prstGeom>
          <a:solidFill>
            <a:srgbClr val="FFFF99"/>
          </a:solidFill>
          <a:ln w="952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/>
              <a:t>已做成多种型号的单片集成电路芯片，应用广泛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259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259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260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9260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9260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9260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9260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9260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9260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9260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9260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1926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1926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1926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1926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19260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1926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598" grpId="0" animBg="1"/>
      <p:bldP spid="192603" grpId="0" animBg="1"/>
      <p:bldP spid="192606" grpId="0" animBg="1"/>
      <p:bldP spid="192607" grpId="0" animBg="1"/>
      <p:bldP spid="192608" grpId="0" animBg="1"/>
      <p:bldP spid="192609" grpId="0" animBg="1"/>
      <p:bldP spid="192610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214313" y="142875"/>
            <a:ext cx="5214937" cy="857250"/>
          </a:xfrm>
          <a:prstGeom prst="rect">
            <a:avLst/>
          </a:prstGeom>
        </p:spPr>
        <p:txBody>
          <a:bodyPr/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SzPct val="50000"/>
              <a:defRPr/>
            </a:pPr>
            <a:r>
              <a:rPr lang="en-US" altLang="zh-CN" sz="2000" b="1" kern="0" dirty="0">
                <a:latin typeface="+mn-lt"/>
                <a:ea typeface="楷体_GB2312"/>
              </a:rPr>
              <a:t>1.</a:t>
            </a:r>
            <a:r>
              <a:rPr lang="zh-CN" altLang="en-US" sz="2000" b="1" kern="0" dirty="0">
                <a:latin typeface="+mn-lt"/>
                <a:ea typeface="楷体_GB2312"/>
              </a:rPr>
              <a:t>同相放大电路</a:t>
            </a:r>
            <a:endParaRPr lang="en-US" altLang="zh-CN" sz="2000" b="1" kern="0" dirty="0">
              <a:latin typeface="+mn-lt"/>
              <a:ea typeface="楷体_GB2312"/>
            </a:endParaRPr>
          </a:p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SzPct val="50000"/>
              <a:defRPr/>
            </a:pPr>
            <a:endParaRPr lang="zh-CN" altLang="en-US" sz="2000" b="1" kern="0" dirty="0">
              <a:latin typeface="+mn-lt"/>
              <a:ea typeface="楷体_GB2312"/>
            </a:endParaRPr>
          </a:p>
        </p:txBody>
      </p:sp>
      <p:graphicFrame>
        <p:nvGraphicFramePr>
          <p:cNvPr id="129027" name="Object 3"/>
          <p:cNvGraphicFramePr>
            <a:graphicFrameLocks noChangeAspect="1"/>
          </p:cNvGraphicFramePr>
          <p:nvPr/>
        </p:nvGraphicFramePr>
        <p:xfrm>
          <a:off x="428625" y="714375"/>
          <a:ext cx="1643063" cy="842963"/>
        </p:xfrm>
        <a:graphic>
          <a:graphicData uri="http://schemas.openxmlformats.org/presentationml/2006/ole">
            <p:oleObj spid="_x0000_s35884" name="Equation" r:id="rId4" imgW="939392" imgH="482391" progId="Equation.DSMT4">
              <p:embed/>
            </p:oleObj>
          </a:graphicData>
        </a:graphic>
      </p:graphicFrame>
      <p:graphicFrame>
        <p:nvGraphicFramePr>
          <p:cNvPr id="129028" name="Object 4"/>
          <p:cNvGraphicFramePr>
            <a:graphicFrameLocks noChangeAspect="1"/>
          </p:cNvGraphicFramePr>
          <p:nvPr/>
        </p:nvGraphicFramePr>
        <p:xfrm>
          <a:off x="2428875" y="785813"/>
          <a:ext cx="1000125" cy="596900"/>
        </p:xfrm>
        <a:graphic>
          <a:graphicData uri="http://schemas.openxmlformats.org/presentationml/2006/ole">
            <p:oleObj spid="_x0000_s35885" name="Equation" r:id="rId5" imgW="723586" imgH="431613" progId="Equation.DSMT4">
              <p:embed/>
            </p:oleObj>
          </a:graphicData>
        </a:graphic>
      </p:graphicFrame>
      <p:graphicFrame>
        <p:nvGraphicFramePr>
          <p:cNvPr id="129031" name="Object 7"/>
          <p:cNvGraphicFramePr>
            <a:graphicFrameLocks noChangeAspect="1"/>
          </p:cNvGraphicFramePr>
          <p:nvPr/>
        </p:nvGraphicFramePr>
        <p:xfrm>
          <a:off x="3786188" y="857250"/>
          <a:ext cx="785812" cy="376238"/>
        </p:xfrm>
        <a:graphic>
          <a:graphicData uri="http://schemas.openxmlformats.org/presentationml/2006/ole">
            <p:oleObj spid="_x0000_s35886" name="Equation" r:id="rId6" imgW="508000" imgH="228600" progId="Equation.DSMT4">
              <p:embed/>
            </p:oleObj>
          </a:graphicData>
        </a:graphic>
      </p:graphicFrame>
      <p:graphicFrame>
        <p:nvGraphicFramePr>
          <p:cNvPr id="129032" name="Object 8"/>
          <p:cNvGraphicFramePr>
            <a:graphicFrameLocks noChangeAspect="1"/>
          </p:cNvGraphicFramePr>
          <p:nvPr/>
        </p:nvGraphicFramePr>
        <p:xfrm>
          <a:off x="4929188" y="857250"/>
          <a:ext cx="804862" cy="371475"/>
        </p:xfrm>
        <a:graphic>
          <a:graphicData uri="http://schemas.openxmlformats.org/presentationml/2006/ole">
            <p:oleObj spid="_x0000_s35887" name="Equation" r:id="rId7" imgW="495085" imgH="228501" progId="Equation.DSMT4">
              <p:embed/>
            </p:oleObj>
          </a:graphicData>
        </a:graphic>
      </p:graphicFrame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285750" y="1428750"/>
            <a:ext cx="4038600" cy="5540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None/>
              <a:defRPr/>
            </a:pPr>
            <a:r>
              <a:rPr lang="en-US" altLang="zh-CN" sz="2000" b="1" kern="0" dirty="0">
                <a:latin typeface="+mn-lt"/>
                <a:ea typeface="楷体_GB2312"/>
              </a:rPr>
              <a:t>2. </a:t>
            </a:r>
            <a:r>
              <a:rPr lang="zh-CN" altLang="en-US" sz="2000" b="1" kern="0" dirty="0">
                <a:latin typeface="+mn-lt"/>
                <a:ea typeface="楷体_GB2312"/>
              </a:rPr>
              <a:t>电压跟随器</a:t>
            </a:r>
          </a:p>
        </p:txBody>
      </p:sp>
      <p:grpSp>
        <p:nvGrpSpPr>
          <p:cNvPr id="4" name="Group 225"/>
          <p:cNvGrpSpPr>
            <a:grpSpLocks/>
          </p:cNvGrpSpPr>
          <p:nvPr/>
        </p:nvGrpSpPr>
        <p:grpSpPr bwMode="auto">
          <a:xfrm>
            <a:off x="2143125" y="1571625"/>
            <a:ext cx="3000375" cy="357188"/>
            <a:chOff x="2903" y="210"/>
            <a:chExt cx="2123" cy="309"/>
          </a:xfrm>
        </p:grpSpPr>
        <p:sp>
          <p:nvSpPr>
            <p:cNvPr id="35872" name="Text Box 221"/>
            <p:cNvSpPr txBox="1">
              <a:spLocks noChangeArrowheads="1"/>
            </p:cNvSpPr>
            <p:nvPr/>
          </p:nvSpPr>
          <p:spPr bwMode="auto">
            <a:xfrm>
              <a:off x="2903" y="210"/>
              <a:ext cx="1882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/>
                <a:t>同时取：</a:t>
              </a:r>
            </a:p>
          </p:txBody>
        </p:sp>
        <p:graphicFrame>
          <p:nvGraphicFramePr>
            <p:cNvPr id="35862" name="Object 224"/>
            <p:cNvGraphicFramePr>
              <a:graphicFrameLocks noChangeAspect="1"/>
            </p:cNvGraphicFramePr>
            <p:nvPr/>
          </p:nvGraphicFramePr>
          <p:xfrm>
            <a:off x="3690" y="248"/>
            <a:ext cx="1336" cy="271"/>
          </p:xfrm>
          <a:graphic>
            <a:graphicData uri="http://schemas.openxmlformats.org/presentationml/2006/ole">
              <p:oleObj spid="_x0000_s35888" name="Equation" r:id="rId8" imgW="2120900" imgH="431800" progId="Equation.DSMT4">
                <p:embed/>
              </p:oleObj>
            </a:graphicData>
          </a:graphic>
        </p:graphicFrame>
      </p:grpSp>
      <p:graphicFrame>
        <p:nvGraphicFramePr>
          <p:cNvPr id="129035" name="Object 11"/>
          <p:cNvGraphicFramePr>
            <a:graphicFrameLocks noChangeAspect="1"/>
          </p:cNvGraphicFramePr>
          <p:nvPr/>
        </p:nvGraphicFramePr>
        <p:xfrm>
          <a:off x="5500688" y="1571625"/>
          <a:ext cx="857250" cy="428625"/>
        </p:xfrm>
        <a:graphic>
          <a:graphicData uri="http://schemas.openxmlformats.org/presentationml/2006/ole">
            <p:oleObj spid="_x0000_s35889" name="Equation" r:id="rId9" imgW="444307" imgH="228501" progId="Equation.DSMT4">
              <p:embed/>
            </p:oleObj>
          </a:graphicData>
        </a:graphic>
      </p:graphicFrame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214313" y="1962150"/>
            <a:ext cx="4038600" cy="5540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None/>
              <a:defRPr/>
            </a:pPr>
            <a:r>
              <a:rPr lang="en-US" altLang="zh-CN" sz="2000" b="1" kern="0" dirty="0">
                <a:latin typeface="+mn-lt"/>
                <a:ea typeface="楷体_GB2312"/>
              </a:rPr>
              <a:t>3. </a:t>
            </a:r>
            <a:r>
              <a:rPr lang="zh-CN" altLang="en-US" sz="2000" b="1" kern="0" dirty="0">
                <a:latin typeface="+mn-lt"/>
                <a:ea typeface="楷体_GB2312"/>
              </a:rPr>
              <a:t>反相放大电路</a:t>
            </a:r>
          </a:p>
        </p:txBody>
      </p:sp>
      <p:graphicFrame>
        <p:nvGraphicFramePr>
          <p:cNvPr id="2" name="Object 5"/>
          <p:cNvGraphicFramePr>
            <a:graphicFrameLocks noChangeAspect="1"/>
          </p:cNvGraphicFramePr>
          <p:nvPr/>
        </p:nvGraphicFramePr>
        <p:xfrm>
          <a:off x="2357438" y="2605088"/>
          <a:ext cx="1266825" cy="863600"/>
        </p:xfrm>
        <a:graphic>
          <a:graphicData uri="http://schemas.openxmlformats.org/presentationml/2006/ole">
            <p:oleObj spid="_x0000_s35890" name="Equation" r:id="rId10" imgW="634725" imgH="431613" progId="Equation.DSMT4">
              <p:embed/>
            </p:oleObj>
          </a:graphicData>
        </a:graphic>
      </p:graphicFrame>
      <p:graphicFrame>
        <p:nvGraphicFramePr>
          <p:cNvPr id="3" name="Object 5"/>
          <p:cNvGraphicFramePr>
            <a:graphicFrameLocks noChangeAspect="1"/>
          </p:cNvGraphicFramePr>
          <p:nvPr/>
        </p:nvGraphicFramePr>
        <p:xfrm>
          <a:off x="500063" y="2605088"/>
          <a:ext cx="1604962" cy="927100"/>
        </p:xfrm>
        <a:graphic>
          <a:graphicData uri="http://schemas.openxmlformats.org/presentationml/2006/ole">
            <p:oleObj spid="_x0000_s35891" name="Equation" r:id="rId11" imgW="748975" imgH="431613" progId="Equation.DSMT4">
              <p:embed/>
            </p:oleObj>
          </a:graphicData>
        </a:graphic>
      </p:graphicFrame>
      <p:sp>
        <p:nvSpPr>
          <p:cNvPr id="22" name="Text Box 52"/>
          <p:cNvSpPr txBox="1">
            <a:spLocks noChangeArrowheads="1"/>
          </p:cNvSpPr>
          <p:nvPr/>
        </p:nvSpPr>
        <p:spPr bwMode="auto">
          <a:xfrm>
            <a:off x="7715250" y="2786063"/>
            <a:ext cx="11223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 b="1">
                <a:ea typeface="楷体_GB2312" pitchFamily="49" charset="-122"/>
              </a:rPr>
              <a:t>反相器</a:t>
            </a:r>
            <a:endParaRPr lang="zh-CN" altLang="en-US" sz="2000" b="1" baseline="-25000">
              <a:ea typeface="楷体_GB2312" pitchFamily="49" charset="-122"/>
            </a:endParaRPr>
          </a:p>
        </p:txBody>
      </p:sp>
      <p:graphicFrame>
        <p:nvGraphicFramePr>
          <p:cNvPr id="24" name="Object 87"/>
          <p:cNvGraphicFramePr>
            <a:graphicFrameLocks noChangeAspect="1"/>
          </p:cNvGraphicFramePr>
          <p:nvPr/>
        </p:nvGraphicFramePr>
        <p:xfrm>
          <a:off x="6357938" y="2786063"/>
          <a:ext cx="1196975" cy="428625"/>
        </p:xfrm>
        <a:graphic>
          <a:graphicData uri="http://schemas.openxmlformats.org/presentationml/2006/ole">
            <p:oleObj spid="_x0000_s35892" name="Equation" r:id="rId12" imgW="1193800" imgH="431800" progId="Equation.DSMT4">
              <p:embed/>
            </p:oleObj>
          </a:graphicData>
        </a:graphic>
      </p:graphicFrame>
      <p:graphicFrame>
        <p:nvGraphicFramePr>
          <p:cNvPr id="361489" name="Object 17"/>
          <p:cNvGraphicFramePr>
            <a:graphicFrameLocks noChangeAspect="1"/>
          </p:cNvGraphicFramePr>
          <p:nvPr/>
        </p:nvGraphicFramePr>
        <p:xfrm>
          <a:off x="6357938" y="571500"/>
          <a:ext cx="2457450" cy="714375"/>
        </p:xfrm>
        <a:graphic>
          <a:graphicData uri="http://schemas.openxmlformats.org/presentationml/2006/ole">
            <p:oleObj spid="_x0000_s35893" name="Equation" r:id="rId13" imgW="3276600" imgH="952500" progId="Equation.DSMT4">
              <p:embed/>
            </p:oleObj>
          </a:graphicData>
        </a:graphic>
      </p:graphicFrame>
      <p:graphicFrame>
        <p:nvGraphicFramePr>
          <p:cNvPr id="129042" name="Object 18"/>
          <p:cNvGraphicFramePr>
            <a:graphicFrameLocks noChangeAspect="1"/>
          </p:cNvGraphicFramePr>
          <p:nvPr/>
        </p:nvGraphicFramePr>
        <p:xfrm>
          <a:off x="4000500" y="2857500"/>
          <a:ext cx="871538" cy="434975"/>
        </p:xfrm>
        <a:graphic>
          <a:graphicData uri="http://schemas.openxmlformats.org/presentationml/2006/ole">
            <p:oleObj spid="_x0000_s35894" name="Equation" r:id="rId14" imgW="457200" imgH="228600" progId="Equation.DSMT4">
              <p:embed/>
            </p:oleObj>
          </a:graphicData>
        </a:graphic>
      </p:graphicFrame>
      <p:graphicFrame>
        <p:nvGraphicFramePr>
          <p:cNvPr id="129043" name="Object 19"/>
          <p:cNvGraphicFramePr>
            <a:graphicFrameLocks noChangeAspect="1"/>
          </p:cNvGraphicFramePr>
          <p:nvPr/>
        </p:nvGraphicFramePr>
        <p:xfrm>
          <a:off x="5143500" y="2857500"/>
          <a:ext cx="857250" cy="395288"/>
        </p:xfrm>
        <a:graphic>
          <a:graphicData uri="http://schemas.openxmlformats.org/presentationml/2006/ole">
            <p:oleObj spid="_x0000_s35895" name="Equation" r:id="rId15" imgW="495085" imgH="228501" progId="Equation.DSMT4">
              <p:embed/>
            </p:oleObj>
          </a:graphicData>
        </a:graphic>
      </p:graphicFrame>
      <p:graphicFrame>
        <p:nvGraphicFramePr>
          <p:cNvPr id="33" name="Object 17"/>
          <p:cNvGraphicFramePr>
            <a:graphicFrameLocks noChangeAspect="1"/>
          </p:cNvGraphicFramePr>
          <p:nvPr/>
        </p:nvGraphicFramePr>
        <p:xfrm>
          <a:off x="4429125" y="4519613"/>
          <a:ext cx="2395538" cy="450850"/>
        </p:xfrm>
        <a:graphic>
          <a:graphicData uri="http://schemas.openxmlformats.org/presentationml/2006/ole">
            <p:oleObj spid="_x0000_s35896" name="Equation" r:id="rId16" imgW="1091726" imgH="228501" progId="Equation.DSMT4">
              <p:embed/>
            </p:oleObj>
          </a:graphicData>
        </a:graphic>
      </p:graphicFrame>
      <p:graphicFrame>
        <p:nvGraphicFramePr>
          <p:cNvPr id="36" name="Object 20"/>
          <p:cNvGraphicFramePr>
            <a:graphicFrameLocks noChangeAspect="1"/>
          </p:cNvGraphicFramePr>
          <p:nvPr/>
        </p:nvGraphicFramePr>
        <p:xfrm>
          <a:off x="7072313" y="4448175"/>
          <a:ext cx="1508125" cy="400050"/>
        </p:xfrm>
        <a:graphic>
          <a:graphicData uri="http://schemas.openxmlformats.org/presentationml/2006/ole">
            <p:oleObj spid="_x0000_s35897" name="Equation" r:id="rId17" imgW="761669" imgH="203112" progId="Equation.DSMT4">
              <p:embed/>
            </p:oleObj>
          </a:graphicData>
        </a:graphic>
      </p:graphicFrame>
      <p:graphicFrame>
        <p:nvGraphicFramePr>
          <p:cNvPr id="37" name="Object 8"/>
          <p:cNvGraphicFramePr>
            <a:graphicFrameLocks noChangeAspect="1"/>
          </p:cNvGraphicFramePr>
          <p:nvPr/>
        </p:nvGraphicFramePr>
        <p:xfrm>
          <a:off x="2286000" y="3429000"/>
          <a:ext cx="4225925" cy="808038"/>
        </p:xfrm>
        <a:graphic>
          <a:graphicData uri="http://schemas.openxmlformats.org/presentationml/2006/ole">
            <p:oleObj spid="_x0000_s35898" name="Equation" r:id="rId18" imgW="2120900" imgH="406400" progId="Equation.DSMT4">
              <p:embed/>
            </p:oleObj>
          </a:graphicData>
        </a:graphic>
      </p:graphicFrame>
      <p:grpSp>
        <p:nvGrpSpPr>
          <p:cNvPr id="6" name="Group 9"/>
          <p:cNvGrpSpPr>
            <a:grpSpLocks noChangeAspect="1"/>
          </p:cNvGrpSpPr>
          <p:nvPr/>
        </p:nvGrpSpPr>
        <p:grpSpPr bwMode="auto">
          <a:xfrm>
            <a:off x="285750" y="4338638"/>
            <a:ext cx="1500188" cy="760412"/>
            <a:chOff x="2498" y="2681"/>
            <a:chExt cx="1112" cy="563"/>
          </a:xfrm>
        </p:grpSpPr>
        <p:sp>
          <p:nvSpPr>
            <p:cNvPr id="39" name="Rectangle 10"/>
            <p:cNvSpPr>
              <a:spLocks noChangeAspect="1" noChangeArrowheads="1"/>
            </p:cNvSpPr>
            <p:nvPr/>
          </p:nvSpPr>
          <p:spPr bwMode="auto">
            <a:xfrm>
              <a:off x="2498" y="2732"/>
              <a:ext cx="337" cy="322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spAutoFit/>
            </a:bodyPr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3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1pPr>
              <a:lvl2pPr marL="762000" indent="-28575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3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2pPr>
              <a:lvl3pPr marL="1181100" indent="-2286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8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3pPr>
              <a:lvl4pPr marL="1600200" indent="-2286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4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4pPr>
              <a:lvl5pPr marL="2057400" indent="-228600" algn="l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4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5pPr>
              <a:lvl6pPr marL="25146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4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6pPr>
              <a:lvl7pPr marL="29718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4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7pPr>
              <a:lvl8pPr marL="34290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4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8pPr>
              <a:lvl9pPr marL="38862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4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9pPr>
            </a:lstStyle>
            <a:p>
              <a:pPr algn="just">
                <a:lnSpc>
                  <a:spcPct val="120000"/>
                </a:lnSpc>
                <a:buClr>
                  <a:srgbClr val="CC0000"/>
                </a:buClr>
                <a:buFont typeface="Wingdings" pitchFamily="2" charset="2"/>
                <a:buNone/>
                <a:defRPr/>
              </a:pPr>
              <a:r>
                <a:rPr lang="zh-CN" altLang="en-US" sz="2000" kern="0" dirty="0" smtClean="0">
                  <a:solidFill>
                    <a:srgbClr val="000000"/>
                  </a:solidFill>
                </a:rPr>
                <a:t>若</a:t>
              </a:r>
            </a:p>
          </p:txBody>
        </p:sp>
        <p:graphicFrame>
          <p:nvGraphicFramePr>
            <p:cNvPr id="35861" name="Object 11"/>
            <p:cNvGraphicFramePr>
              <a:graphicFrameLocks noChangeAspect="1"/>
            </p:cNvGraphicFramePr>
            <p:nvPr/>
          </p:nvGraphicFramePr>
          <p:xfrm>
            <a:off x="2748" y="2681"/>
            <a:ext cx="862" cy="563"/>
          </p:xfrm>
          <a:graphic>
            <a:graphicData uri="http://schemas.openxmlformats.org/presentationml/2006/ole">
              <p:oleObj spid="_x0000_s35899" name="Equation" r:id="rId19" imgW="622030" imgH="406224" progId="Equation.3">
                <p:embed/>
              </p:oleObj>
            </a:graphicData>
          </a:graphic>
        </p:graphicFrame>
      </p:grpSp>
      <p:graphicFrame>
        <p:nvGraphicFramePr>
          <p:cNvPr id="43" name="Object 14"/>
          <p:cNvGraphicFramePr>
            <a:graphicFrameLocks noChangeAspect="1"/>
          </p:cNvGraphicFramePr>
          <p:nvPr/>
        </p:nvGraphicFramePr>
        <p:xfrm>
          <a:off x="2000250" y="4338638"/>
          <a:ext cx="2135188" cy="804862"/>
        </p:xfrm>
        <a:graphic>
          <a:graphicData uri="http://schemas.openxmlformats.org/presentationml/2006/ole">
            <p:oleObj spid="_x0000_s35900" name="Equation" r:id="rId20" imgW="1079032" imgH="406224" progId="Equation.DSMT4">
              <p:embed/>
            </p:oleObj>
          </a:graphicData>
        </a:graphic>
      </p:graphicFrame>
      <p:sp>
        <p:nvSpPr>
          <p:cNvPr id="44" name="Rectangle 2"/>
          <p:cNvSpPr>
            <a:spLocks noChangeArrowheads="1"/>
          </p:cNvSpPr>
          <p:nvPr/>
        </p:nvSpPr>
        <p:spPr bwMode="auto">
          <a:xfrm>
            <a:off x="214313" y="3500438"/>
            <a:ext cx="4038600" cy="55403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None/>
              <a:defRPr/>
            </a:pPr>
            <a:r>
              <a:rPr lang="en-US" altLang="zh-CN" sz="2000" b="1" kern="0" dirty="0">
                <a:latin typeface="+mn-lt"/>
                <a:ea typeface="楷体_GB2312"/>
              </a:rPr>
              <a:t>4. </a:t>
            </a:r>
            <a:r>
              <a:rPr lang="zh-CN" altLang="en-US" sz="2000" b="1" kern="0" dirty="0">
                <a:latin typeface="+mn-lt"/>
                <a:ea typeface="楷体_GB2312"/>
              </a:rPr>
              <a:t>求差放大电路</a:t>
            </a:r>
          </a:p>
        </p:txBody>
      </p:sp>
      <p:sp>
        <p:nvSpPr>
          <p:cNvPr id="45" name="Rectangle 2"/>
          <p:cNvSpPr>
            <a:spLocks noChangeArrowheads="1"/>
          </p:cNvSpPr>
          <p:nvPr/>
        </p:nvSpPr>
        <p:spPr bwMode="auto">
          <a:xfrm>
            <a:off x="214313" y="5143500"/>
            <a:ext cx="4038600" cy="5540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None/>
              <a:defRPr/>
            </a:pPr>
            <a:r>
              <a:rPr lang="en-US" altLang="zh-CN" sz="2000" b="1" kern="0" dirty="0">
                <a:latin typeface="+mn-lt"/>
                <a:ea typeface="楷体_GB2312"/>
              </a:rPr>
              <a:t>5. </a:t>
            </a:r>
            <a:r>
              <a:rPr lang="zh-CN" altLang="en-US" sz="2000" b="1" kern="0" dirty="0">
                <a:latin typeface="+mn-lt"/>
                <a:ea typeface="楷体_GB2312"/>
              </a:rPr>
              <a:t>仪用放大器</a:t>
            </a:r>
          </a:p>
        </p:txBody>
      </p:sp>
      <p:graphicFrame>
        <p:nvGraphicFramePr>
          <p:cNvPr id="5" name="Object 33"/>
          <p:cNvGraphicFramePr>
            <a:graphicFrameLocks noChangeAspect="1"/>
          </p:cNvGraphicFramePr>
          <p:nvPr/>
        </p:nvGraphicFramePr>
        <p:xfrm>
          <a:off x="6715125" y="3571875"/>
          <a:ext cx="1338263" cy="387350"/>
        </p:xfrm>
        <a:graphic>
          <a:graphicData uri="http://schemas.openxmlformats.org/presentationml/2006/ole">
            <p:oleObj spid="_x0000_s35901" name="Equation" r:id="rId21" imgW="787400" imgH="228600" progId="Equation.DSMT4">
              <p:embed/>
            </p:oleObj>
          </a:graphicData>
        </a:graphic>
      </p:graphicFrame>
      <p:graphicFrame>
        <p:nvGraphicFramePr>
          <p:cNvPr id="129050" name="Object 26"/>
          <p:cNvGraphicFramePr>
            <a:graphicFrameLocks noChangeAspect="1"/>
          </p:cNvGraphicFramePr>
          <p:nvPr/>
        </p:nvGraphicFramePr>
        <p:xfrm>
          <a:off x="8215313" y="3571875"/>
          <a:ext cx="857250" cy="395288"/>
        </p:xfrm>
        <a:graphic>
          <a:graphicData uri="http://schemas.openxmlformats.org/presentationml/2006/ole">
            <p:oleObj spid="_x0000_s35902" name="Equation" r:id="rId22" imgW="495085" imgH="228501" progId="Equation.DSMT4">
              <p:embed/>
            </p:oleObj>
          </a:graphicData>
        </a:graphic>
      </p:graphicFrame>
      <p:graphicFrame>
        <p:nvGraphicFramePr>
          <p:cNvPr id="129052" name="Object 28"/>
          <p:cNvGraphicFramePr>
            <a:graphicFrameLocks noChangeAspect="1"/>
          </p:cNvGraphicFramePr>
          <p:nvPr/>
        </p:nvGraphicFramePr>
        <p:xfrm>
          <a:off x="1071563" y="5715000"/>
          <a:ext cx="3143250" cy="828675"/>
        </p:xfrm>
        <a:graphic>
          <a:graphicData uri="http://schemas.openxmlformats.org/presentationml/2006/ole">
            <p:oleObj spid="_x0000_s35903" name="Equation" r:id="rId23" imgW="1637589" imgH="431613" progId="Equation.DSMT4">
              <p:embed/>
            </p:oleObj>
          </a:graphicData>
        </a:graphic>
      </p:graphicFrame>
      <p:graphicFrame>
        <p:nvGraphicFramePr>
          <p:cNvPr id="129054" name="Object 30"/>
          <p:cNvGraphicFramePr>
            <a:graphicFrameLocks noChangeAspect="1"/>
          </p:cNvGraphicFramePr>
          <p:nvPr/>
        </p:nvGraphicFramePr>
        <p:xfrm>
          <a:off x="4643438" y="5643563"/>
          <a:ext cx="2286000" cy="817562"/>
        </p:xfrm>
        <a:graphic>
          <a:graphicData uri="http://schemas.openxmlformats.org/presentationml/2006/ole">
            <p:oleObj spid="_x0000_s35904" name="Equation" r:id="rId24" imgW="1206500" imgH="4318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1" grpId="0"/>
      <p:bldP spid="19" grpId="0"/>
      <p:bldP spid="22" grpId="0" autoUpdateAnimBg="0"/>
      <p:bldP spid="44" grpId="0"/>
      <p:bldP spid="45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866" name="Object 2"/>
          <p:cNvGraphicFramePr>
            <a:graphicFrameLocks noChangeAspect="1"/>
          </p:cNvGraphicFramePr>
          <p:nvPr/>
        </p:nvGraphicFramePr>
        <p:xfrm>
          <a:off x="3665538" y="349250"/>
          <a:ext cx="5165725" cy="2662238"/>
        </p:xfrm>
        <a:graphic>
          <a:graphicData uri="http://schemas.openxmlformats.org/presentationml/2006/ole">
            <p:oleObj spid="_x0000_s36876" name="图片" r:id="rId4" imgW="3433572" imgH="1435608" progId="Word.Picture.8">
              <p:embed/>
            </p:oleObj>
          </a:graphicData>
        </a:graphic>
      </p:graphicFrame>
      <p:sp>
        <p:nvSpPr>
          <p:cNvPr id="36871" name="Rectangle 6"/>
          <p:cNvSpPr>
            <a:spLocks noChangeArrowheads="1"/>
          </p:cNvSpPr>
          <p:nvPr/>
        </p:nvSpPr>
        <p:spPr bwMode="auto">
          <a:xfrm>
            <a:off x="315913" y="1016000"/>
            <a:ext cx="25511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kumimoji="1" lang="en-US" altLang="zh-CN" sz="2400" b="1">
                <a:latin typeface="Times New Roman" pitchFamily="18" charset="0"/>
              </a:rPr>
              <a:t>(1) </a:t>
            </a:r>
            <a:r>
              <a:rPr kumimoji="1" lang="zh-CN" altLang="en-US" sz="2400" b="1">
                <a:latin typeface="Times New Roman" pitchFamily="18" charset="0"/>
              </a:rPr>
              <a:t>求</a:t>
            </a:r>
            <a:r>
              <a:rPr kumimoji="1" lang="en-US" altLang="zh-CN" sz="2400" b="1" i="1">
                <a:latin typeface="Times New Roman" pitchFamily="18" charset="0"/>
              </a:rPr>
              <a:t>v</a:t>
            </a:r>
            <a:r>
              <a:rPr kumimoji="1" lang="en-US" altLang="zh-CN" sz="2400" b="1" baseline="-25000">
                <a:latin typeface="Times New Roman" pitchFamily="18" charset="0"/>
              </a:rPr>
              <a:t>O</a:t>
            </a:r>
            <a:r>
              <a:rPr kumimoji="1" lang="en-US" altLang="zh-CN" sz="2400" b="1">
                <a:latin typeface="Times New Roman" pitchFamily="18" charset="0"/>
              </a:rPr>
              <a:t> </a:t>
            </a:r>
            <a:r>
              <a:rPr kumimoji="1" lang="zh-CN" altLang="en-US" sz="2400" b="1">
                <a:latin typeface="Times New Roman" pitchFamily="18" charset="0"/>
              </a:rPr>
              <a:t>表达式</a:t>
            </a:r>
            <a:endParaRPr kumimoji="1" lang="zh-CN" altLang="en-US" sz="2400" b="1">
              <a:solidFill>
                <a:srgbClr val="A50021"/>
              </a:solidFill>
              <a:latin typeface="Times New Roman" pitchFamily="18" charset="0"/>
            </a:endParaRPr>
          </a:p>
        </p:txBody>
      </p:sp>
      <p:sp>
        <p:nvSpPr>
          <p:cNvPr id="36872" name="Rectangle 7"/>
          <p:cNvSpPr>
            <a:spLocks noChangeArrowheads="1"/>
          </p:cNvSpPr>
          <p:nvPr/>
        </p:nvSpPr>
        <p:spPr bwMode="auto">
          <a:xfrm>
            <a:off x="315913" y="1638300"/>
            <a:ext cx="3176587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kumimoji="1" lang="en-US" altLang="zh-CN" sz="2400" b="1">
                <a:latin typeface="Times New Roman" pitchFamily="18" charset="0"/>
              </a:rPr>
              <a:t>(2) </a:t>
            </a:r>
            <a:r>
              <a:rPr kumimoji="1" lang="zh-CN" altLang="en-US" sz="2400" b="1">
                <a:latin typeface="Times New Roman" pitchFamily="18" charset="0"/>
              </a:rPr>
              <a:t>说明</a:t>
            </a:r>
            <a:r>
              <a:rPr kumimoji="1" lang="en-US" altLang="zh-CN" sz="2400" b="1" i="1">
                <a:latin typeface="Times New Roman" pitchFamily="18" charset="0"/>
              </a:rPr>
              <a:t>A</a:t>
            </a:r>
            <a:r>
              <a:rPr kumimoji="1" lang="en-US" altLang="zh-CN" sz="2400" b="1" baseline="-25000">
                <a:latin typeface="Times New Roman" pitchFamily="18" charset="0"/>
              </a:rPr>
              <a:t>1 </a:t>
            </a:r>
            <a:r>
              <a:rPr kumimoji="1" lang="en-US" altLang="zh-CN" sz="2400" b="1">
                <a:latin typeface="Times New Roman" pitchFamily="18" charset="0"/>
              </a:rPr>
              <a:t>, </a:t>
            </a:r>
            <a:r>
              <a:rPr kumimoji="1" lang="en-US" altLang="zh-CN" sz="2400" b="1" i="1">
                <a:latin typeface="Times New Roman" pitchFamily="18" charset="0"/>
              </a:rPr>
              <a:t>A</a:t>
            </a:r>
            <a:r>
              <a:rPr kumimoji="1" lang="en-US" altLang="zh-CN" sz="2400" b="1" baseline="-25000">
                <a:latin typeface="Times New Roman" pitchFamily="18" charset="0"/>
              </a:rPr>
              <a:t>2</a:t>
            </a:r>
            <a:r>
              <a:rPr kumimoji="1" lang="zh-CN" altLang="en-US" sz="2400" b="1">
                <a:latin typeface="Times New Roman" pitchFamily="18" charset="0"/>
              </a:rPr>
              <a:t>构成</a:t>
            </a:r>
          </a:p>
          <a:p>
            <a:r>
              <a:rPr kumimoji="1" lang="zh-CN" altLang="en-US" sz="2400" b="1">
                <a:latin typeface="Times New Roman" pitchFamily="18" charset="0"/>
              </a:rPr>
              <a:t>      什么功能电路</a:t>
            </a:r>
          </a:p>
        </p:txBody>
      </p:sp>
      <p:sp>
        <p:nvSpPr>
          <p:cNvPr id="36873" name="Rectangle 8"/>
          <p:cNvSpPr>
            <a:spLocks noChangeArrowheads="1"/>
          </p:cNvSpPr>
          <p:nvPr/>
        </p:nvSpPr>
        <p:spPr bwMode="auto">
          <a:xfrm>
            <a:off x="320675" y="436563"/>
            <a:ext cx="3027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kumimoji="1" lang="zh-CN" altLang="en-US" sz="2400" b="1">
                <a:latin typeface="Times New Roman" pitchFamily="18" charset="0"/>
              </a:rPr>
              <a:t>集成运放均是理想的 </a:t>
            </a:r>
          </a:p>
        </p:txBody>
      </p:sp>
      <p:sp>
        <p:nvSpPr>
          <p:cNvPr id="42" name="Rectangle 10"/>
          <p:cNvSpPr>
            <a:spLocks noChangeArrowheads="1"/>
          </p:cNvSpPr>
          <p:nvPr/>
        </p:nvSpPr>
        <p:spPr bwMode="auto">
          <a:xfrm>
            <a:off x="346075" y="2517775"/>
            <a:ext cx="3073400" cy="5349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just" eaLnBrk="0" hangingPunct="0">
              <a:lnSpc>
                <a:spcPct val="120000"/>
              </a:lnSpc>
              <a:spcBef>
                <a:spcPct val="20000"/>
              </a:spcBef>
            </a:pPr>
            <a:r>
              <a:rPr lang="zh-CN" altLang="en-US" sz="2400" b="1">
                <a:solidFill>
                  <a:srgbClr val="000000"/>
                </a:solidFill>
              </a:rPr>
              <a:t>第一级</a:t>
            </a:r>
            <a:r>
              <a:rPr lang="en-US" altLang="zh-CN" sz="2400" b="1" i="1">
                <a:solidFill>
                  <a:srgbClr val="000000"/>
                </a:solidFill>
              </a:rPr>
              <a:t>A</a:t>
            </a:r>
            <a:r>
              <a:rPr lang="en-US" altLang="zh-CN" sz="2400" b="1" baseline="-30000">
                <a:solidFill>
                  <a:srgbClr val="000000"/>
                </a:solidFill>
              </a:rPr>
              <a:t>1</a:t>
            </a:r>
            <a:r>
              <a:rPr lang="zh-CN" altLang="en-US" sz="2400" b="1">
                <a:solidFill>
                  <a:srgbClr val="CC0000"/>
                </a:solidFill>
              </a:rPr>
              <a:t>同相比例</a:t>
            </a:r>
          </a:p>
        </p:txBody>
      </p:sp>
      <p:graphicFrame>
        <p:nvGraphicFramePr>
          <p:cNvPr id="46" name="Object 3"/>
          <p:cNvGraphicFramePr>
            <a:graphicFrameLocks noChangeAspect="1"/>
          </p:cNvGraphicFramePr>
          <p:nvPr/>
        </p:nvGraphicFramePr>
        <p:xfrm>
          <a:off x="995363" y="3048000"/>
          <a:ext cx="1933575" cy="949325"/>
        </p:xfrm>
        <a:graphic>
          <a:graphicData uri="http://schemas.openxmlformats.org/presentationml/2006/ole">
            <p:oleObj spid="_x0000_s36877" name="Equation" r:id="rId5" imgW="952087" imgH="431613" progId="Equation.DSMT4">
              <p:embed/>
            </p:oleObj>
          </a:graphicData>
        </a:graphic>
      </p:graphicFrame>
      <p:sp>
        <p:nvSpPr>
          <p:cNvPr id="47" name="Rectangle 12"/>
          <p:cNvSpPr>
            <a:spLocks noChangeArrowheads="1"/>
          </p:cNvSpPr>
          <p:nvPr/>
        </p:nvSpPr>
        <p:spPr bwMode="auto">
          <a:xfrm>
            <a:off x="357188" y="3975100"/>
            <a:ext cx="2990850" cy="5349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just" eaLnBrk="0" hangingPunct="0">
              <a:lnSpc>
                <a:spcPct val="120000"/>
              </a:lnSpc>
              <a:spcBef>
                <a:spcPct val="20000"/>
              </a:spcBef>
            </a:pPr>
            <a:r>
              <a:rPr lang="zh-CN" altLang="en-US" sz="2400" b="1">
                <a:solidFill>
                  <a:srgbClr val="000000"/>
                </a:solidFill>
              </a:rPr>
              <a:t>第二级</a:t>
            </a:r>
            <a:r>
              <a:rPr lang="en-US" altLang="zh-CN" sz="2400" b="1" i="1"/>
              <a:t>A</a:t>
            </a:r>
            <a:r>
              <a:rPr lang="en-US" altLang="zh-CN" sz="2400" b="1" baseline="-25000"/>
              <a:t>2</a:t>
            </a:r>
            <a:r>
              <a:rPr lang="zh-CN" altLang="en-US" sz="2400" b="1">
                <a:solidFill>
                  <a:srgbClr val="CC0000"/>
                </a:solidFill>
              </a:rPr>
              <a:t>差分电路</a:t>
            </a:r>
          </a:p>
        </p:txBody>
      </p:sp>
      <p:graphicFrame>
        <p:nvGraphicFramePr>
          <p:cNvPr id="48" name="Object 4"/>
          <p:cNvGraphicFramePr>
            <a:graphicFrameLocks noChangeAspect="1"/>
          </p:cNvGraphicFramePr>
          <p:nvPr/>
        </p:nvGraphicFramePr>
        <p:xfrm>
          <a:off x="565150" y="4724400"/>
          <a:ext cx="3041650" cy="949325"/>
        </p:xfrm>
        <a:graphic>
          <a:graphicData uri="http://schemas.openxmlformats.org/presentationml/2006/ole">
            <p:oleObj spid="_x0000_s36878" name="公式" r:id="rId6" imgW="1497950" imgH="431613" progId="Equation.3">
              <p:embed/>
            </p:oleObj>
          </a:graphicData>
        </a:graphic>
      </p:graphicFrame>
      <p:graphicFrame>
        <p:nvGraphicFramePr>
          <p:cNvPr id="49" name="Object 6"/>
          <p:cNvGraphicFramePr>
            <a:graphicFrameLocks noChangeAspect="1"/>
          </p:cNvGraphicFramePr>
          <p:nvPr/>
        </p:nvGraphicFramePr>
        <p:xfrm>
          <a:off x="4219575" y="3392488"/>
          <a:ext cx="4019550" cy="949325"/>
        </p:xfrm>
        <a:graphic>
          <a:graphicData uri="http://schemas.openxmlformats.org/presentationml/2006/ole">
            <p:oleObj spid="_x0000_s36879" name="公式" r:id="rId7" imgW="1981200" imgH="431800" progId="Equation.3">
              <p:embed/>
            </p:oleObj>
          </a:graphicData>
        </a:graphic>
      </p:graphicFrame>
      <p:graphicFrame>
        <p:nvGraphicFramePr>
          <p:cNvPr id="50" name="Object 7"/>
          <p:cNvGraphicFramePr>
            <a:graphicFrameLocks noChangeAspect="1"/>
          </p:cNvGraphicFramePr>
          <p:nvPr/>
        </p:nvGraphicFramePr>
        <p:xfrm>
          <a:off x="4679950" y="4432300"/>
          <a:ext cx="1857375" cy="503238"/>
        </p:xfrm>
        <a:graphic>
          <a:graphicData uri="http://schemas.openxmlformats.org/presentationml/2006/ole">
            <p:oleObj spid="_x0000_s36880" name="Equation" r:id="rId8" imgW="914400" imgH="228600" progId="Equation.DSMT4">
              <p:embed/>
            </p:oleObj>
          </a:graphicData>
        </a:graphic>
      </p:graphicFrame>
      <p:sp>
        <p:nvSpPr>
          <p:cNvPr id="51" name="Rectangle 18"/>
          <p:cNvSpPr>
            <a:spLocks noChangeArrowheads="1"/>
          </p:cNvSpPr>
          <p:nvPr/>
        </p:nvSpPr>
        <p:spPr bwMode="auto">
          <a:xfrm>
            <a:off x="3779838" y="5232400"/>
            <a:ext cx="4702175" cy="6096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</a:pPr>
            <a:r>
              <a:rPr lang="zh-CN" altLang="en-US" sz="2800" b="1">
                <a:solidFill>
                  <a:srgbClr val="CC0000"/>
                </a:solidFill>
              </a:rPr>
              <a:t>具有高输入电阻的减法电路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utoUpdateAnimBg="0"/>
      <p:bldP spid="47" grpId="0" autoUpdateAnimBg="0"/>
      <p:bldP spid="51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00" name="标题 1"/>
          <p:cNvSpPr>
            <a:spLocks noGrp="1"/>
          </p:cNvSpPr>
          <p:nvPr>
            <p:ph type="title"/>
          </p:nvPr>
        </p:nvSpPr>
        <p:spPr>
          <a:xfrm>
            <a:off x="701675" y="71438"/>
            <a:ext cx="7888288" cy="646112"/>
          </a:xfrm>
        </p:spPr>
        <p:txBody>
          <a:bodyPr/>
          <a:lstStyle/>
          <a:p>
            <a:pPr eaLnBrk="1" hangingPunct="1"/>
            <a:r>
              <a:rPr lang="en-US" altLang="zh-CN" smtClean="0"/>
              <a:t>2.4.3  </a:t>
            </a:r>
            <a:r>
              <a:rPr lang="zh-CN" altLang="en-US" smtClean="0"/>
              <a:t>求和电路</a:t>
            </a:r>
          </a:p>
        </p:txBody>
      </p:sp>
      <p:graphicFrame>
        <p:nvGraphicFramePr>
          <p:cNvPr id="24" name="Object 32"/>
          <p:cNvGraphicFramePr>
            <a:graphicFrameLocks noChangeAspect="1"/>
          </p:cNvGraphicFramePr>
          <p:nvPr/>
        </p:nvGraphicFramePr>
        <p:xfrm>
          <a:off x="930275" y="4160838"/>
          <a:ext cx="6989763" cy="2005012"/>
        </p:xfrm>
        <a:graphic>
          <a:graphicData uri="http://schemas.openxmlformats.org/presentationml/2006/ole">
            <p:oleObj spid="_x0000_s37910" name="图片" r:id="rId4" imgW="3884041" imgH="1115797" progId="Word.Picture.8">
              <p:embed/>
            </p:oleObj>
          </a:graphicData>
        </a:graphic>
      </p:graphicFrame>
      <p:graphicFrame>
        <p:nvGraphicFramePr>
          <p:cNvPr id="37891" name="Object 28"/>
          <p:cNvGraphicFramePr>
            <a:graphicFrameLocks noChangeAspect="1"/>
          </p:cNvGraphicFramePr>
          <p:nvPr/>
        </p:nvGraphicFramePr>
        <p:xfrm>
          <a:off x="4573588" y="719138"/>
          <a:ext cx="4283075" cy="2170112"/>
        </p:xfrm>
        <a:graphic>
          <a:graphicData uri="http://schemas.openxmlformats.org/presentationml/2006/ole">
            <p:oleObj spid="_x0000_s37911" name="图片" r:id="rId5" imgW="2141728" imgH="1086956" progId="Word.Picture.8">
              <p:embed/>
            </p:oleObj>
          </a:graphicData>
        </a:graphic>
      </p:graphicFrame>
      <p:graphicFrame>
        <p:nvGraphicFramePr>
          <p:cNvPr id="26" name="Object 5"/>
          <p:cNvGraphicFramePr>
            <a:graphicFrameLocks noChangeAspect="1"/>
          </p:cNvGraphicFramePr>
          <p:nvPr/>
        </p:nvGraphicFramePr>
        <p:xfrm>
          <a:off x="695325" y="2030413"/>
          <a:ext cx="917575" cy="844550"/>
        </p:xfrm>
        <a:graphic>
          <a:graphicData uri="http://schemas.openxmlformats.org/presentationml/2006/ole">
            <p:oleObj spid="_x0000_s37912" name="公式" r:id="rId6" imgW="482391" imgH="444307" progId="Equation.3">
              <p:embed/>
            </p:oleObj>
          </a:graphicData>
        </a:graphic>
      </p:graphicFrame>
      <p:graphicFrame>
        <p:nvGraphicFramePr>
          <p:cNvPr id="27" name="Object 6"/>
          <p:cNvGraphicFramePr>
            <a:graphicFrameLocks noChangeAspect="1"/>
          </p:cNvGraphicFramePr>
          <p:nvPr/>
        </p:nvGraphicFramePr>
        <p:xfrm>
          <a:off x="2925763" y="2068513"/>
          <a:ext cx="1117600" cy="811212"/>
        </p:xfrm>
        <a:graphic>
          <a:graphicData uri="http://schemas.openxmlformats.org/presentationml/2006/ole">
            <p:oleObj spid="_x0000_s37913" name="Equation" r:id="rId7" imgW="558558" imgH="406224" progId="Equation.3">
              <p:embed/>
            </p:oleObj>
          </a:graphicData>
        </a:graphic>
      </p:graphicFrame>
      <p:sp>
        <p:nvSpPr>
          <p:cNvPr id="28" name="Rectangle 7"/>
          <p:cNvSpPr>
            <a:spLocks noChangeArrowheads="1"/>
          </p:cNvSpPr>
          <p:nvPr/>
        </p:nvSpPr>
        <p:spPr bwMode="auto">
          <a:xfrm>
            <a:off x="477838" y="692150"/>
            <a:ext cx="3733800" cy="9683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altLang="zh-CN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根据</a:t>
            </a:r>
            <a:r>
              <a:rPr lang="zh-CN" altLang="en-US" sz="24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虚短</a:t>
            </a:r>
            <a:r>
              <a:rPr lang="zh-CN" altLang="en-US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zh-CN" altLang="en-US" sz="24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虚断</a:t>
            </a:r>
            <a:r>
              <a:rPr lang="zh-CN" altLang="en-US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点的</a:t>
            </a:r>
            <a:r>
              <a:rPr lang="en-US" altLang="zh-CN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KCL</a:t>
            </a:r>
            <a:r>
              <a:rPr lang="zh-CN" altLang="en-US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得：</a:t>
            </a:r>
          </a:p>
        </p:txBody>
      </p:sp>
      <p:graphicFrame>
        <p:nvGraphicFramePr>
          <p:cNvPr id="29" name="Object 8"/>
          <p:cNvGraphicFramePr>
            <a:graphicFrameLocks noChangeAspect="1"/>
          </p:cNvGraphicFramePr>
          <p:nvPr/>
        </p:nvGraphicFramePr>
        <p:xfrm>
          <a:off x="1084263" y="2852738"/>
          <a:ext cx="2479675" cy="809625"/>
        </p:xfrm>
        <a:graphic>
          <a:graphicData uri="http://schemas.openxmlformats.org/presentationml/2006/ole">
            <p:oleObj spid="_x0000_s37914" name="Equation" r:id="rId8" imgW="1244060" imgH="406224" progId="Equation.3">
              <p:embed/>
            </p:oleObj>
          </a:graphicData>
        </a:graphic>
      </p:graphicFrame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3816350" y="2965450"/>
            <a:ext cx="2239963" cy="533400"/>
            <a:chOff x="2467" y="2054"/>
            <a:chExt cx="1411" cy="336"/>
          </a:xfrm>
        </p:grpSpPr>
        <p:graphicFrame>
          <p:nvGraphicFramePr>
            <p:cNvPr id="37899" name="Object 10"/>
            <p:cNvGraphicFramePr>
              <a:graphicFrameLocks noChangeAspect="1"/>
            </p:cNvGraphicFramePr>
            <p:nvPr/>
          </p:nvGraphicFramePr>
          <p:xfrm>
            <a:off x="2781" y="2108"/>
            <a:ext cx="1097" cy="282"/>
          </p:xfrm>
          <a:graphic>
            <a:graphicData uri="http://schemas.openxmlformats.org/presentationml/2006/ole">
              <p:oleObj spid="_x0000_s37915" name="Equation" r:id="rId9" imgW="787058" imgH="203112" progId="Equation.3">
                <p:embed/>
              </p:oleObj>
            </a:graphicData>
          </a:graphic>
        </p:graphicFrame>
        <p:sp>
          <p:nvSpPr>
            <p:cNvPr id="32" name="Rectangle 11"/>
            <p:cNvSpPr>
              <a:spLocks noChangeArrowheads="1"/>
            </p:cNvSpPr>
            <p:nvPr/>
          </p:nvSpPr>
          <p:spPr bwMode="auto">
            <a:xfrm>
              <a:off x="2467" y="2054"/>
              <a:ext cx="520" cy="334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spAutoFit/>
            </a:bodyPr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3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1pPr>
              <a:lvl2pPr marL="762000" indent="-28575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3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2pPr>
              <a:lvl3pPr marL="1181100" indent="-2286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8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3pPr>
              <a:lvl4pPr marL="1600200" indent="-2286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4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4pPr>
              <a:lvl5pPr marL="2057400" indent="-228600" algn="l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4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5pPr>
              <a:lvl6pPr marL="25146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4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6pPr>
              <a:lvl7pPr marL="29718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4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7pPr>
              <a:lvl8pPr marL="34290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4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8pPr>
              <a:lvl9pPr marL="38862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4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9pPr>
            </a:lstStyle>
            <a:p>
              <a:pPr algn="just">
                <a:lnSpc>
                  <a:spcPct val="120000"/>
                </a:lnSpc>
                <a:buClr>
                  <a:srgbClr val="CC0000"/>
                </a:buClr>
                <a:buFont typeface="Wingdings" pitchFamily="2" charset="2"/>
                <a:buNone/>
                <a:defRPr/>
              </a:pPr>
              <a:r>
                <a:rPr lang="zh-CN" altLang="en-US" sz="2400" kern="0" smtClean="0">
                  <a:solidFill>
                    <a:srgbClr val="000000"/>
                  </a:solidFill>
                </a:rPr>
                <a:t>若</a:t>
              </a:r>
            </a:p>
          </p:txBody>
        </p:sp>
      </p:grpSp>
      <p:graphicFrame>
        <p:nvGraphicFramePr>
          <p:cNvPr id="33" name="Object 12"/>
          <p:cNvGraphicFramePr>
            <a:graphicFrameLocks noChangeAspect="1"/>
          </p:cNvGraphicFramePr>
          <p:nvPr/>
        </p:nvGraphicFramePr>
        <p:xfrm>
          <a:off x="825500" y="1606550"/>
          <a:ext cx="1371600" cy="457200"/>
        </p:xfrm>
        <a:graphic>
          <a:graphicData uri="http://schemas.openxmlformats.org/presentationml/2006/ole">
            <p:oleObj spid="_x0000_s37916" name="Equation" r:id="rId10" imgW="685800" imgH="228600" progId="Equation.3">
              <p:embed/>
            </p:oleObj>
          </a:graphicData>
        </a:graphic>
      </p:graphicFrame>
      <p:sp>
        <p:nvSpPr>
          <p:cNvPr id="34" name="AutoShape 13"/>
          <p:cNvSpPr>
            <a:spLocks/>
          </p:cNvSpPr>
          <p:nvPr/>
        </p:nvSpPr>
        <p:spPr bwMode="auto">
          <a:xfrm>
            <a:off x="496888" y="1774825"/>
            <a:ext cx="90487" cy="941388"/>
          </a:xfrm>
          <a:prstGeom prst="leftBrace">
            <a:avLst>
              <a:gd name="adj1" fmla="val 86696"/>
              <a:gd name="adj2" fmla="val 50000"/>
            </a:avLst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/>
        </p:spPr>
        <p:txBody>
          <a:bodyPr anchor="ctr">
            <a:spAutoFit/>
          </a:bodyPr>
          <a:lstStyle/>
          <a:p>
            <a:pPr algn="ctr">
              <a:defRPr/>
            </a:pPr>
            <a:endParaRPr lang="zh-CN" altLang="en-US" b="1" kern="0">
              <a:solidFill>
                <a:srgbClr val="000000"/>
              </a:solidFill>
              <a:latin typeface="Arial Narrow" pitchFamily="34" charset="0"/>
              <a:ea typeface="+mn-ea"/>
            </a:endParaRPr>
          </a:p>
        </p:txBody>
      </p:sp>
      <p:graphicFrame>
        <p:nvGraphicFramePr>
          <p:cNvPr id="35" name="Object 14"/>
          <p:cNvGraphicFramePr>
            <a:graphicFrameLocks noChangeAspect="1"/>
          </p:cNvGraphicFramePr>
          <p:nvPr/>
        </p:nvGraphicFramePr>
        <p:xfrm>
          <a:off x="1687513" y="2068513"/>
          <a:ext cx="1166812" cy="811212"/>
        </p:xfrm>
        <a:graphic>
          <a:graphicData uri="http://schemas.openxmlformats.org/presentationml/2006/ole">
            <p:oleObj spid="_x0000_s37917" name="Equation" r:id="rId11" imgW="583947" imgH="406224" progId="Equation.3">
              <p:embed/>
            </p:oleObj>
          </a:graphicData>
        </a:graphic>
      </p:graphicFrame>
      <p:sp>
        <p:nvSpPr>
          <p:cNvPr id="36" name="AutoShape 15"/>
          <p:cNvSpPr>
            <a:spLocks noChangeArrowheads="1"/>
          </p:cNvSpPr>
          <p:nvPr/>
        </p:nvSpPr>
        <p:spPr bwMode="auto">
          <a:xfrm>
            <a:off x="536575" y="3140075"/>
            <a:ext cx="474663" cy="180975"/>
          </a:xfrm>
          <a:prstGeom prst="rightArrow">
            <a:avLst>
              <a:gd name="adj1" fmla="val 50000"/>
              <a:gd name="adj2" fmla="val 65570"/>
            </a:avLst>
          </a:prstGeom>
          <a:solidFill>
            <a:srgbClr val="A3B2C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anchor="ctr">
            <a:spAutoFit/>
          </a:bodyPr>
          <a:lstStyle/>
          <a:p>
            <a:pPr algn="ctr">
              <a:defRPr/>
            </a:pPr>
            <a:endParaRPr lang="zh-CN" altLang="en-US" b="1" kern="0">
              <a:solidFill>
                <a:srgbClr val="000000"/>
              </a:solidFill>
              <a:latin typeface="Arial Narrow" pitchFamily="34" charset="0"/>
              <a:ea typeface="+mn-ea"/>
            </a:endParaRPr>
          </a:p>
        </p:txBody>
      </p: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6264275" y="2960688"/>
            <a:ext cx="2651125" cy="541337"/>
            <a:chOff x="4009" y="2051"/>
            <a:chExt cx="1670" cy="341"/>
          </a:xfrm>
        </p:grpSpPr>
        <p:sp>
          <p:nvSpPr>
            <p:cNvPr id="38" name="Rectangle 17"/>
            <p:cNvSpPr>
              <a:spLocks noChangeArrowheads="1"/>
            </p:cNvSpPr>
            <p:nvPr/>
          </p:nvSpPr>
          <p:spPr bwMode="auto">
            <a:xfrm>
              <a:off x="4009" y="2051"/>
              <a:ext cx="612" cy="334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spAutoFit/>
            </a:bodyPr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3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1pPr>
              <a:lvl2pPr marL="762000" indent="-28575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3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2pPr>
              <a:lvl3pPr marL="1181100" indent="-2286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8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3pPr>
              <a:lvl4pPr marL="1600200" indent="-2286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4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4pPr>
              <a:lvl5pPr marL="2057400" indent="-228600" algn="l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4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5pPr>
              <a:lvl6pPr marL="25146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4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6pPr>
              <a:lvl7pPr marL="29718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4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7pPr>
              <a:lvl8pPr marL="34290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4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8pPr>
              <a:lvl9pPr marL="38862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4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9pPr>
            </a:lstStyle>
            <a:p>
              <a:pPr algn="just">
                <a:lnSpc>
                  <a:spcPct val="120000"/>
                </a:lnSpc>
                <a:buClr>
                  <a:srgbClr val="CC0000"/>
                </a:buClr>
                <a:buFont typeface="Wingdings" pitchFamily="2" charset="2"/>
                <a:buNone/>
                <a:defRPr/>
              </a:pPr>
              <a:r>
                <a:rPr lang="zh-CN" altLang="en-US" sz="2400" kern="0" smtClean="0">
                  <a:solidFill>
                    <a:srgbClr val="000000"/>
                  </a:solidFill>
                </a:rPr>
                <a:t>则有</a:t>
              </a:r>
            </a:p>
          </p:txBody>
        </p:sp>
        <p:graphicFrame>
          <p:nvGraphicFramePr>
            <p:cNvPr id="37898" name="Object 18"/>
            <p:cNvGraphicFramePr>
              <a:graphicFrameLocks noChangeAspect="1"/>
            </p:cNvGraphicFramePr>
            <p:nvPr/>
          </p:nvGraphicFramePr>
          <p:xfrm>
            <a:off x="4521" y="2112"/>
            <a:ext cx="1158" cy="280"/>
          </p:xfrm>
          <a:graphic>
            <a:graphicData uri="http://schemas.openxmlformats.org/presentationml/2006/ole">
              <p:oleObj spid="_x0000_s37918" name="Equation" r:id="rId12" imgW="837836" imgH="203112" progId="Equation.3">
                <p:embed/>
              </p:oleObj>
            </a:graphicData>
          </a:graphic>
        </p:graphicFrame>
      </p:grpSp>
      <p:sp>
        <p:nvSpPr>
          <p:cNvPr id="40" name="Rectangle 19"/>
          <p:cNvSpPr>
            <a:spLocks noChangeArrowheads="1"/>
          </p:cNvSpPr>
          <p:nvPr/>
        </p:nvSpPr>
        <p:spPr bwMode="auto">
          <a:xfrm>
            <a:off x="534988" y="3608388"/>
            <a:ext cx="4076700" cy="5302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1pPr>
            <a:lvl2pPr marL="762000" indent="-28575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30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2pPr>
            <a:lvl3pPr marL="1181100" indent="-22860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8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4pPr>
            <a:lvl5pPr marL="2057400" indent="-228600" algn="l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5pPr>
            <a:lvl6pPr marL="25146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6pPr>
            <a:lvl7pPr marL="29718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7pPr>
            <a:lvl8pPr marL="34290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8pPr>
            <a:lvl9pPr marL="38862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9pPr>
          </a:lstStyle>
          <a:p>
            <a:pPr algn="just">
              <a:lnSpc>
                <a:spcPct val="120000"/>
              </a:lnSpc>
              <a:buClr>
                <a:srgbClr val="CC0000"/>
              </a:buClr>
              <a:buFont typeface="Wingdings" pitchFamily="2" charset="2"/>
              <a:buNone/>
              <a:defRPr/>
            </a:pPr>
            <a:r>
              <a:rPr lang="zh-CN" altLang="en-US" sz="2400" kern="0" smtClean="0">
                <a:solidFill>
                  <a:srgbClr val="000000"/>
                </a:solidFill>
              </a:rPr>
              <a:t>输出再接一级反相电路</a:t>
            </a:r>
          </a:p>
        </p:txBody>
      </p: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4170363" y="3608388"/>
            <a:ext cx="2503487" cy="530225"/>
            <a:chOff x="2469" y="2462"/>
            <a:chExt cx="1577" cy="334"/>
          </a:xfrm>
        </p:grpSpPr>
        <p:graphicFrame>
          <p:nvGraphicFramePr>
            <p:cNvPr id="37897" name="Object 21"/>
            <p:cNvGraphicFramePr>
              <a:graphicFrameLocks noChangeAspect="1"/>
            </p:cNvGraphicFramePr>
            <p:nvPr/>
          </p:nvGraphicFramePr>
          <p:xfrm>
            <a:off x="2993" y="2509"/>
            <a:ext cx="1053" cy="280"/>
          </p:xfrm>
          <a:graphic>
            <a:graphicData uri="http://schemas.openxmlformats.org/presentationml/2006/ole">
              <p:oleObj spid="_x0000_s37919" name="Equation" r:id="rId13" imgW="761669" imgH="203112" progId="Equation.3">
                <p:embed/>
              </p:oleObj>
            </a:graphicData>
          </a:graphic>
        </p:graphicFrame>
        <p:sp>
          <p:nvSpPr>
            <p:cNvPr id="43" name="Rectangle 22"/>
            <p:cNvSpPr>
              <a:spLocks noChangeArrowheads="1"/>
            </p:cNvSpPr>
            <p:nvPr/>
          </p:nvSpPr>
          <p:spPr bwMode="auto">
            <a:xfrm>
              <a:off x="2469" y="2462"/>
              <a:ext cx="578" cy="334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spAutoFit/>
            </a:bodyPr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3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1pPr>
              <a:lvl2pPr marL="762000" indent="-28575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3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2pPr>
              <a:lvl3pPr marL="1181100" indent="-2286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8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3pPr>
              <a:lvl4pPr marL="1600200" indent="-2286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4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4pPr>
              <a:lvl5pPr marL="2057400" indent="-228600" algn="l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4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5pPr>
              <a:lvl6pPr marL="25146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4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6pPr>
              <a:lvl7pPr marL="29718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4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7pPr>
              <a:lvl8pPr marL="34290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4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8pPr>
              <a:lvl9pPr marL="38862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4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9pPr>
            </a:lstStyle>
            <a:p>
              <a:pPr algn="just">
                <a:lnSpc>
                  <a:spcPct val="120000"/>
                </a:lnSpc>
                <a:buClr>
                  <a:srgbClr val="CC0000"/>
                </a:buClr>
                <a:buFont typeface="Wingdings" pitchFamily="2" charset="2"/>
                <a:buNone/>
                <a:defRPr/>
              </a:pPr>
              <a:r>
                <a:rPr lang="zh-CN" altLang="en-US" sz="2400" kern="0" smtClean="0">
                  <a:solidFill>
                    <a:srgbClr val="000000"/>
                  </a:solidFill>
                </a:rPr>
                <a:t>可得</a:t>
              </a:r>
            </a:p>
          </p:txBody>
        </p:sp>
      </p:grpSp>
      <p:sp>
        <p:nvSpPr>
          <p:cNvPr id="44" name="Rectangle 26"/>
          <p:cNvSpPr>
            <a:spLocks noChangeArrowheads="1"/>
          </p:cNvSpPr>
          <p:nvPr/>
        </p:nvSpPr>
        <p:spPr bwMode="auto">
          <a:xfrm>
            <a:off x="5076825" y="80963"/>
            <a:ext cx="3851275" cy="5302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1pPr>
            <a:lvl2pPr marL="762000" indent="-28575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30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2pPr>
            <a:lvl3pPr marL="1181100" indent="-22860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8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4pPr>
            <a:lvl5pPr marL="2057400" indent="-228600" algn="l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5pPr>
            <a:lvl6pPr marL="25146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6pPr>
            <a:lvl7pPr marL="29718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7pPr>
            <a:lvl8pPr marL="34290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8pPr>
            <a:lvl9pPr marL="38862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Clr>
                <a:srgbClr val="FF0000"/>
              </a:buClr>
              <a:buSzPct val="85000"/>
              <a:buFont typeface="Wingdings" pitchFamily="2" charset="2"/>
              <a:buNone/>
              <a:defRPr/>
            </a:pPr>
            <a:r>
              <a:rPr lang="zh-CN" altLang="en-US" sz="2400" kern="0" smtClean="0">
                <a:solidFill>
                  <a:srgbClr val="FF0000"/>
                </a:solidFill>
              </a:rPr>
              <a:t>（该电路也称为加法电路）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utoUpdateAnimBg="0"/>
      <p:bldP spid="34" grpId="0" animBg="1"/>
      <p:bldP spid="36" grpId="0" animBg="1"/>
      <p:bldP spid="40" grpId="0" autoUpdateAnimBg="0"/>
      <p:bldP spid="44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B1A11D2-37E3-4FC7-8134-AE874946CF2B}" type="datetime1">
              <a:rPr lang="zh-CN" altLang="en-US"/>
              <a:pPr>
                <a:defRPr/>
              </a:pPr>
              <a:t>2019-9-6</a:t>
            </a:fld>
            <a:endParaRPr lang="en-US" altLang="zh-CN"/>
          </a:p>
        </p:txBody>
      </p:sp>
      <p:sp>
        <p:nvSpPr>
          <p:cNvPr id="3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电工电子教研室</a:t>
            </a:r>
            <a:r>
              <a:rPr lang="zh-CN" altLang="en-US"/>
              <a:t>电工电子教研室</a:t>
            </a:r>
          </a:p>
        </p:txBody>
      </p:sp>
      <p:sp>
        <p:nvSpPr>
          <p:cNvPr id="3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22A03D-AAE2-497B-A04F-96C742BF1EF7}" type="slidenum">
              <a:rPr lang="en-US" altLang="zh-CN"/>
              <a:pPr>
                <a:defRPr/>
              </a:pPr>
              <a:t>45</a:t>
            </a:fld>
            <a:endParaRPr lang="en-US" altLang="zh-CN"/>
          </a:p>
        </p:txBody>
      </p:sp>
      <p:sp>
        <p:nvSpPr>
          <p:cNvPr id="64517" name="Text Box 2"/>
          <p:cNvSpPr txBox="1">
            <a:spLocks noChangeArrowheads="1"/>
          </p:cNvSpPr>
          <p:nvPr/>
        </p:nvSpPr>
        <p:spPr bwMode="auto">
          <a:xfrm>
            <a:off x="757238" y="247650"/>
            <a:ext cx="7650162" cy="142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25475" indent="-625475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</a:rPr>
              <a:t>例：</a:t>
            </a:r>
            <a:r>
              <a:rPr kumimoji="1" lang="en-US" altLang="zh-CN" sz="2400" b="1">
                <a:latin typeface="Times New Roman" pitchFamily="18" charset="0"/>
              </a:rPr>
              <a:t>A/D</a:t>
            </a:r>
            <a:r>
              <a:rPr kumimoji="1" lang="zh-CN" altLang="en-US" sz="2400" b="1">
                <a:latin typeface="Times New Roman" pitchFamily="18" charset="0"/>
              </a:rPr>
              <a:t>变换器要求其输入电压的幅度为</a:t>
            </a:r>
            <a:r>
              <a:rPr kumimoji="1" lang="en-US" altLang="zh-CN" sz="2400" b="1">
                <a:latin typeface="Times New Roman" pitchFamily="18" charset="0"/>
              </a:rPr>
              <a:t>0 ~ +5V</a:t>
            </a:r>
            <a:r>
              <a:rPr kumimoji="1" lang="zh-CN" altLang="en-US" sz="2400" b="1">
                <a:latin typeface="Times New Roman" pitchFamily="18" charset="0"/>
              </a:rPr>
              <a:t>，现有信号变化范围为</a:t>
            </a:r>
            <a:r>
              <a:rPr kumimoji="1" lang="en-US" altLang="zh-CN" sz="2400" b="1">
                <a:latin typeface="Times New Roman" pitchFamily="18" charset="0"/>
              </a:rPr>
              <a:t>-5V~+5V</a:t>
            </a:r>
            <a:r>
              <a:rPr kumimoji="1" lang="zh-CN" altLang="en-US" sz="2400" b="1">
                <a:latin typeface="Times New Roman" pitchFamily="18" charset="0"/>
              </a:rPr>
              <a:t>。试设计一电平抬高电路，将其变化范围变为</a:t>
            </a:r>
            <a:r>
              <a:rPr kumimoji="1" lang="en-US" altLang="zh-CN" sz="2400" b="1">
                <a:latin typeface="Times New Roman" pitchFamily="18" charset="0"/>
              </a:rPr>
              <a:t>0~+5V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155700" y="3578225"/>
            <a:ext cx="2286000" cy="1762125"/>
            <a:chOff x="108" y="1152"/>
            <a:chExt cx="1440" cy="1110"/>
          </a:xfrm>
        </p:grpSpPr>
        <p:sp>
          <p:nvSpPr>
            <p:cNvPr id="64542" name="Line 4"/>
            <p:cNvSpPr>
              <a:spLocks noChangeShapeType="1"/>
            </p:cNvSpPr>
            <p:nvPr/>
          </p:nvSpPr>
          <p:spPr bwMode="auto">
            <a:xfrm>
              <a:off x="528" y="1428"/>
              <a:ext cx="90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43" name="Line 5"/>
            <p:cNvSpPr>
              <a:spLocks noChangeShapeType="1"/>
            </p:cNvSpPr>
            <p:nvPr/>
          </p:nvSpPr>
          <p:spPr bwMode="auto">
            <a:xfrm flipV="1">
              <a:off x="540" y="2148"/>
              <a:ext cx="840" cy="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44" name="Line 6"/>
            <p:cNvSpPr>
              <a:spLocks noChangeShapeType="1"/>
            </p:cNvSpPr>
            <p:nvPr/>
          </p:nvSpPr>
          <p:spPr bwMode="auto">
            <a:xfrm>
              <a:off x="312" y="1788"/>
              <a:ext cx="12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45" name="Freeform 7"/>
            <p:cNvSpPr>
              <a:spLocks/>
            </p:cNvSpPr>
            <p:nvPr/>
          </p:nvSpPr>
          <p:spPr bwMode="auto">
            <a:xfrm>
              <a:off x="540" y="1426"/>
              <a:ext cx="804" cy="722"/>
            </a:xfrm>
            <a:custGeom>
              <a:avLst/>
              <a:gdLst>
                <a:gd name="T0" fmla="*/ 0 w 804"/>
                <a:gd name="T1" fmla="*/ 350 h 722"/>
                <a:gd name="T2" fmla="*/ 168 w 804"/>
                <a:gd name="T3" fmla="*/ 2 h 722"/>
                <a:gd name="T4" fmla="*/ 372 w 804"/>
                <a:gd name="T5" fmla="*/ 362 h 722"/>
                <a:gd name="T6" fmla="*/ 624 w 804"/>
                <a:gd name="T7" fmla="*/ 722 h 722"/>
                <a:gd name="T8" fmla="*/ 804 w 804"/>
                <a:gd name="T9" fmla="*/ 362 h 7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04"/>
                <a:gd name="T16" fmla="*/ 0 h 722"/>
                <a:gd name="T17" fmla="*/ 804 w 804"/>
                <a:gd name="T18" fmla="*/ 722 h 7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04" h="722">
                  <a:moveTo>
                    <a:pt x="0" y="350"/>
                  </a:moveTo>
                  <a:cubicBezTo>
                    <a:pt x="53" y="175"/>
                    <a:pt x="106" y="0"/>
                    <a:pt x="168" y="2"/>
                  </a:cubicBezTo>
                  <a:cubicBezTo>
                    <a:pt x="230" y="4"/>
                    <a:pt x="296" y="242"/>
                    <a:pt x="372" y="362"/>
                  </a:cubicBezTo>
                  <a:cubicBezTo>
                    <a:pt x="448" y="482"/>
                    <a:pt x="552" y="722"/>
                    <a:pt x="624" y="722"/>
                  </a:cubicBezTo>
                  <a:cubicBezTo>
                    <a:pt x="696" y="722"/>
                    <a:pt x="774" y="422"/>
                    <a:pt x="804" y="362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46" name="Line 8"/>
            <p:cNvSpPr>
              <a:spLocks noChangeShapeType="1"/>
            </p:cNvSpPr>
            <p:nvPr/>
          </p:nvSpPr>
          <p:spPr bwMode="auto">
            <a:xfrm flipV="1">
              <a:off x="528" y="1152"/>
              <a:ext cx="0" cy="11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47" name="Text Box 9"/>
            <p:cNvSpPr txBox="1">
              <a:spLocks noChangeArrowheads="1"/>
            </p:cNvSpPr>
            <p:nvPr/>
          </p:nvSpPr>
          <p:spPr bwMode="auto">
            <a:xfrm>
              <a:off x="108" y="1284"/>
              <a:ext cx="46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latin typeface="Times New Roman" pitchFamily="18" charset="0"/>
                </a:rPr>
                <a:t>+5V</a:t>
              </a:r>
            </a:p>
          </p:txBody>
        </p:sp>
        <p:sp>
          <p:nvSpPr>
            <p:cNvPr id="64548" name="Text Box 10"/>
            <p:cNvSpPr txBox="1">
              <a:spLocks noChangeArrowheads="1"/>
            </p:cNvSpPr>
            <p:nvPr/>
          </p:nvSpPr>
          <p:spPr bwMode="auto">
            <a:xfrm>
              <a:off x="150" y="1974"/>
              <a:ext cx="46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latin typeface="Times New Roman" pitchFamily="18" charset="0"/>
                </a:rPr>
                <a:t>-5V</a:t>
              </a:r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4540250" y="3833813"/>
            <a:ext cx="2581275" cy="1400175"/>
            <a:chOff x="2070" y="960"/>
            <a:chExt cx="1626" cy="882"/>
          </a:xfrm>
        </p:grpSpPr>
        <p:sp>
          <p:nvSpPr>
            <p:cNvPr id="64535" name="Line 12"/>
            <p:cNvSpPr>
              <a:spLocks noChangeShapeType="1"/>
            </p:cNvSpPr>
            <p:nvPr/>
          </p:nvSpPr>
          <p:spPr bwMode="auto">
            <a:xfrm>
              <a:off x="2646" y="1236"/>
              <a:ext cx="90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36" name="Line 13"/>
            <p:cNvSpPr>
              <a:spLocks noChangeShapeType="1"/>
            </p:cNvSpPr>
            <p:nvPr/>
          </p:nvSpPr>
          <p:spPr bwMode="auto">
            <a:xfrm>
              <a:off x="2430" y="1596"/>
              <a:ext cx="12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37" name="Freeform 14"/>
            <p:cNvSpPr>
              <a:spLocks/>
            </p:cNvSpPr>
            <p:nvPr/>
          </p:nvSpPr>
          <p:spPr bwMode="auto">
            <a:xfrm>
              <a:off x="2658" y="1234"/>
              <a:ext cx="804" cy="368"/>
            </a:xfrm>
            <a:custGeom>
              <a:avLst/>
              <a:gdLst>
                <a:gd name="T0" fmla="*/ 0 w 804"/>
                <a:gd name="T1" fmla="*/ 1 h 722"/>
                <a:gd name="T2" fmla="*/ 168 w 804"/>
                <a:gd name="T3" fmla="*/ 1 h 722"/>
                <a:gd name="T4" fmla="*/ 372 w 804"/>
                <a:gd name="T5" fmla="*/ 1 h 722"/>
                <a:gd name="T6" fmla="*/ 624 w 804"/>
                <a:gd name="T7" fmla="*/ 1 h 722"/>
                <a:gd name="T8" fmla="*/ 804 w 804"/>
                <a:gd name="T9" fmla="*/ 1 h 7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04"/>
                <a:gd name="T16" fmla="*/ 0 h 722"/>
                <a:gd name="T17" fmla="*/ 804 w 804"/>
                <a:gd name="T18" fmla="*/ 722 h 7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04" h="722">
                  <a:moveTo>
                    <a:pt x="0" y="350"/>
                  </a:moveTo>
                  <a:cubicBezTo>
                    <a:pt x="53" y="175"/>
                    <a:pt x="106" y="0"/>
                    <a:pt x="168" y="2"/>
                  </a:cubicBezTo>
                  <a:cubicBezTo>
                    <a:pt x="230" y="4"/>
                    <a:pt x="296" y="242"/>
                    <a:pt x="372" y="362"/>
                  </a:cubicBezTo>
                  <a:cubicBezTo>
                    <a:pt x="448" y="482"/>
                    <a:pt x="552" y="722"/>
                    <a:pt x="624" y="722"/>
                  </a:cubicBezTo>
                  <a:cubicBezTo>
                    <a:pt x="696" y="722"/>
                    <a:pt x="774" y="422"/>
                    <a:pt x="804" y="362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38" name="Line 15"/>
            <p:cNvSpPr>
              <a:spLocks noChangeShapeType="1"/>
            </p:cNvSpPr>
            <p:nvPr/>
          </p:nvSpPr>
          <p:spPr bwMode="auto">
            <a:xfrm flipV="1">
              <a:off x="2646" y="960"/>
              <a:ext cx="0" cy="88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39" name="Text Box 16"/>
            <p:cNvSpPr txBox="1">
              <a:spLocks noChangeArrowheads="1"/>
            </p:cNvSpPr>
            <p:nvPr/>
          </p:nvSpPr>
          <p:spPr bwMode="auto">
            <a:xfrm>
              <a:off x="2226" y="1092"/>
              <a:ext cx="46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latin typeface="Times New Roman" pitchFamily="18" charset="0"/>
                </a:rPr>
                <a:t>+5V</a:t>
              </a:r>
            </a:p>
          </p:txBody>
        </p:sp>
        <p:sp>
          <p:nvSpPr>
            <p:cNvPr id="64540" name="Line 17"/>
            <p:cNvSpPr>
              <a:spLocks noChangeShapeType="1"/>
            </p:cNvSpPr>
            <p:nvPr/>
          </p:nvSpPr>
          <p:spPr bwMode="auto">
            <a:xfrm>
              <a:off x="2640" y="1416"/>
              <a:ext cx="105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41" name="Text Box 18"/>
            <p:cNvSpPr txBox="1">
              <a:spLocks noChangeArrowheads="1"/>
            </p:cNvSpPr>
            <p:nvPr/>
          </p:nvSpPr>
          <p:spPr bwMode="auto">
            <a:xfrm>
              <a:off x="2070" y="1278"/>
              <a:ext cx="61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latin typeface="Times New Roman" pitchFamily="18" charset="0"/>
                </a:rPr>
                <a:t>+2.5V</a:t>
              </a:r>
            </a:p>
          </p:txBody>
        </p:sp>
      </p:grpSp>
      <p:sp>
        <p:nvSpPr>
          <p:cNvPr id="35859" name="Line 19"/>
          <p:cNvSpPr>
            <a:spLocks noChangeShapeType="1"/>
          </p:cNvSpPr>
          <p:nvPr/>
        </p:nvSpPr>
        <p:spPr bwMode="auto">
          <a:xfrm>
            <a:off x="723900" y="2952750"/>
            <a:ext cx="700088" cy="86995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60" name="Line 20"/>
          <p:cNvSpPr>
            <a:spLocks noChangeShapeType="1"/>
          </p:cNvSpPr>
          <p:nvPr/>
        </p:nvSpPr>
        <p:spPr bwMode="auto">
          <a:xfrm>
            <a:off x="4476750" y="2628900"/>
            <a:ext cx="708025" cy="1290638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361950" y="1981200"/>
            <a:ext cx="7981950" cy="1257300"/>
            <a:chOff x="228" y="1248"/>
            <a:chExt cx="5028" cy="792"/>
          </a:xfrm>
        </p:grpSpPr>
        <p:sp>
          <p:nvSpPr>
            <p:cNvPr id="64524" name="Rectangle 22"/>
            <p:cNvSpPr>
              <a:spLocks noChangeArrowheads="1"/>
            </p:cNvSpPr>
            <p:nvPr/>
          </p:nvSpPr>
          <p:spPr bwMode="auto">
            <a:xfrm>
              <a:off x="1128" y="1248"/>
              <a:ext cx="1428" cy="7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25" name="Text Box 23"/>
            <p:cNvSpPr txBox="1">
              <a:spLocks noChangeArrowheads="1"/>
            </p:cNvSpPr>
            <p:nvPr/>
          </p:nvSpPr>
          <p:spPr bwMode="auto">
            <a:xfrm>
              <a:off x="1176" y="1500"/>
              <a:ext cx="1320" cy="28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zh-CN" altLang="zh-CN" sz="2400" b="1">
                  <a:latin typeface="Times New Roman" pitchFamily="18" charset="0"/>
                </a:rPr>
                <a:t>电平抬高电路</a:t>
              </a:r>
              <a:endParaRPr kumimoji="1" lang="zh-CN" altLang="en-US" sz="2400" b="1">
                <a:latin typeface="Times New Roman" pitchFamily="18" charset="0"/>
              </a:endParaRPr>
            </a:p>
          </p:txBody>
        </p:sp>
        <p:sp>
          <p:nvSpPr>
            <p:cNvPr id="64526" name="Rectangle 24"/>
            <p:cNvSpPr>
              <a:spLocks noChangeArrowheads="1"/>
            </p:cNvSpPr>
            <p:nvPr/>
          </p:nvSpPr>
          <p:spPr bwMode="auto">
            <a:xfrm>
              <a:off x="3036" y="1272"/>
              <a:ext cx="780" cy="72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27" name="Text Box 25"/>
            <p:cNvSpPr txBox="1">
              <a:spLocks noChangeArrowheads="1"/>
            </p:cNvSpPr>
            <p:nvPr/>
          </p:nvSpPr>
          <p:spPr bwMode="auto">
            <a:xfrm>
              <a:off x="3168" y="1476"/>
              <a:ext cx="5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latin typeface="Times New Roman" pitchFamily="18" charset="0"/>
                </a:rPr>
                <a:t>A/D</a:t>
              </a:r>
            </a:p>
          </p:txBody>
        </p:sp>
        <p:sp>
          <p:nvSpPr>
            <p:cNvPr id="64528" name="Rectangle 26"/>
            <p:cNvSpPr>
              <a:spLocks noChangeArrowheads="1"/>
            </p:cNvSpPr>
            <p:nvPr/>
          </p:nvSpPr>
          <p:spPr bwMode="auto">
            <a:xfrm>
              <a:off x="4284" y="1260"/>
              <a:ext cx="972" cy="74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29" name="Text Box 27"/>
            <p:cNvSpPr txBox="1">
              <a:spLocks noChangeArrowheads="1"/>
            </p:cNvSpPr>
            <p:nvPr/>
          </p:nvSpPr>
          <p:spPr bwMode="auto">
            <a:xfrm>
              <a:off x="4380" y="1476"/>
              <a:ext cx="76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400" b="1">
                  <a:latin typeface="Times New Roman" pitchFamily="18" charset="0"/>
                </a:rPr>
                <a:t>计算机</a:t>
              </a:r>
            </a:p>
          </p:txBody>
        </p:sp>
        <p:sp>
          <p:nvSpPr>
            <p:cNvPr id="64530" name="Line 28"/>
            <p:cNvSpPr>
              <a:spLocks noChangeShapeType="1"/>
            </p:cNvSpPr>
            <p:nvPr/>
          </p:nvSpPr>
          <p:spPr bwMode="auto">
            <a:xfrm>
              <a:off x="564" y="1668"/>
              <a:ext cx="56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31" name="Line 29"/>
            <p:cNvSpPr>
              <a:spLocks noChangeShapeType="1"/>
            </p:cNvSpPr>
            <p:nvPr/>
          </p:nvSpPr>
          <p:spPr bwMode="auto">
            <a:xfrm>
              <a:off x="2568" y="1632"/>
              <a:ext cx="46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32" name="AutoShape 30"/>
            <p:cNvSpPr>
              <a:spLocks noChangeArrowheads="1"/>
            </p:cNvSpPr>
            <p:nvPr/>
          </p:nvSpPr>
          <p:spPr bwMode="auto">
            <a:xfrm>
              <a:off x="3816" y="1548"/>
              <a:ext cx="456" cy="144"/>
            </a:xfrm>
            <a:prstGeom prst="rightArrow">
              <a:avLst>
                <a:gd name="adj1" fmla="val 50000"/>
                <a:gd name="adj2" fmla="val 7916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33" name="Text Box 31"/>
            <p:cNvSpPr txBox="1">
              <a:spLocks noChangeArrowheads="1"/>
            </p:cNvSpPr>
            <p:nvPr/>
          </p:nvSpPr>
          <p:spPr bwMode="auto">
            <a:xfrm>
              <a:off x="228" y="1428"/>
              <a:ext cx="348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3200" b="1" i="1">
                  <a:latin typeface="Times New Roman" pitchFamily="18" charset="0"/>
                </a:rPr>
                <a:t>v</a:t>
              </a:r>
              <a:r>
                <a:rPr kumimoji="1" lang="en-US" altLang="zh-CN" sz="3200" b="1" baseline="-25000">
                  <a:latin typeface="Times New Roman" pitchFamily="18" charset="0"/>
                </a:rPr>
                <a:t>i</a:t>
              </a:r>
              <a:endParaRPr kumimoji="1" lang="en-US" altLang="zh-CN" sz="3200" b="1">
                <a:latin typeface="Times New Roman" pitchFamily="18" charset="0"/>
              </a:endParaRPr>
            </a:p>
          </p:txBody>
        </p:sp>
        <p:sp>
          <p:nvSpPr>
            <p:cNvPr id="64534" name="Text Box 32"/>
            <p:cNvSpPr txBox="1">
              <a:spLocks noChangeArrowheads="1"/>
            </p:cNvSpPr>
            <p:nvPr/>
          </p:nvSpPr>
          <p:spPr bwMode="auto">
            <a:xfrm>
              <a:off x="2568" y="1296"/>
              <a:ext cx="38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3200" b="1" i="1">
                  <a:latin typeface="Times New Roman" pitchFamily="18" charset="0"/>
                </a:rPr>
                <a:t>v</a:t>
              </a:r>
              <a:r>
                <a:rPr kumimoji="1" lang="en-US" altLang="zh-CN" sz="3200" b="1" baseline="-25000">
                  <a:latin typeface="Times New Roman" pitchFamily="18" charset="0"/>
                </a:rPr>
                <a:t>o</a:t>
              </a:r>
            </a:p>
          </p:txBody>
        </p:sp>
      </p:grpSp>
      <p:sp>
        <p:nvSpPr>
          <p:cNvPr id="35873" name="Text Box 33"/>
          <p:cNvSpPr txBox="1">
            <a:spLocks noChangeArrowheads="1"/>
          </p:cNvSpPr>
          <p:nvPr/>
        </p:nvSpPr>
        <p:spPr bwMode="auto">
          <a:xfrm>
            <a:off x="2646363" y="5589588"/>
            <a:ext cx="365442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b="1" i="1">
                <a:latin typeface="Times New Roman" pitchFamily="18" charset="0"/>
              </a:rPr>
              <a:t>v</a:t>
            </a:r>
            <a:r>
              <a:rPr kumimoji="1" lang="en-US" altLang="zh-CN" sz="3200" b="1" baseline="-25000">
                <a:latin typeface="Times New Roman" pitchFamily="18" charset="0"/>
              </a:rPr>
              <a:t>o</a:t>
            </a:r>
            <a:r>
              <a:rPr kumimoji="1" lang="en-US" altLang="zh-CN" sz="3200" b="1">
                <a:latin typeface="Times New Roman" pitchFamily="18" charset="0"/>
              </a:rPr>
              <a:t> = 0.5</a:t>
            </a:r>
            <a:r>
              <a:rPr kumimoji="1" lang="en-US" altLang="zh-CN" sz="3200" b="1" i="1">
                <a:latin typeface="Times New Roman" pitchFamily="18" charset="0"/>
              </a:rPr>
              <a:t>v</a:t>
            </a:r>
            <a:r>
              <a:rPr kumimoji="1" lang="en-US" altLang="zh-CN" sz="3200" b="1" baseline="-25000">
                <a:latin typeface="Times New Roman" pitchFamily="18" charset="0"/>
              </a:rPr>
              <a:t>i</a:t>
            </a:r>
            <a:r>
              <a:rPr kumimoji="1" lang="en-US" altLang="zh-CN" sz="3200" b="1">
                <a:latin typeface="Times New Roman" pitchFamily="18" charset="0"/>
              </a:rPr>
              <a:t>+2.5V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5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5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58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58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59" grpId="0" animBg="1"/>
      <p:bldP spid="35860" grpId="0" animBg="1"/>
      <p:bldP spid="35873" grpId="0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DA57FB8-9BBF-41E2-A8AD-3D29BC6E1842}" type="datetime1">
              <a:rPr lang="zh-CN" altLang="en-US"/>
              <a:pPr>
                <a:defRPr/>
              </a:pPr>
              <a:t>2019-9-6</a:t>
            </a:fld>
            <a:endParaRPr lang="en-US" altLang="zh-CN"/>
          </a:p>
        </p:txBody>
      </p:sp>
      <p:sp>
        <p:nvSpPr>
          <p:cNvPr id="62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err="1" smtClean="0"/>
              <a:t>电工电子教研室</a:t>
            </a:r>
            <a:endParaRPr lang="zh-CN" altLang="en-US" dirty="0"/>
          </a:p>
        </p:txBody>
      </p:sp>
      <p:sp>
        <p:nvSpPr>
          <p:cNvPr id="6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4A6319-3949-48C1-B7BC-A3E2E3A32F86}" type="slidenum">
              <a:rPr lang="en-US" altLang="zh-CN"/>
              <a:pPr>
                <a:defRPr/>
              </a:pPr>
              <a:t>46</a:t>
            </a:fld>
            <a:endParaRPr lang="en-US" altLang="zh-CN" dirty="0"/>
          </a:p>
        </p:txBody>
      </p:sp>
      <p:sp>
        <p:nvSpPr>
          <p:cNvPr id="38919" name="Text Box 2"/>
          <p:cNvSpPr txBox="1">
            <a:spLocks noChangeArrowheads="1"/>
          </p:cNvSpPr>
          <p:nvPr/>
        </p:nvSpPr>
        <p:spPr bwMode="auto">
          <a:xfrm>
            <a:off x="1238250" y="400050"/>
            <a:ext cx="599757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b="1" i="1">
                <a:latin typeface="Times New Roman" pitchFamily="18" charset="0"/>
              </a:rPr>
              <a:t>v</a:t>
            </a:r>
            <a:r>
              <a:rPr kumimoji="1" lang="en-US" altLang="zh-CN" sz="3200" b="1" baseline="-25000">
                <a:latin typeface="Times New Roman" pitchFamily="18" charset="0"/>
              </a:rPr>
              <a:t>o</a:t>
            </a:r>
            <a:r>
              <a:rPr kumimoji="1" lang="en-US" altLang="zh-CN" sz="3200" b="1">
                <a:latin typeface="Times New Roman" pitchFamily="18" charset="0"/>
              </a:rPr>
              <a:t> =0.5</a:t>
            </a:r>
            <a:r>
              <a:rPr kumimoji="1" lang="en-US" altLang="zh-CN" sz="3200" b="1" i="1">
                <a:latin typeface="Times New Roman" pitchFamily="18" charset="0"/>
              </a:rPr>
              <a:t>v</a:t>
            </a:r>
            <a:r>
              <a:rPr kumimoji="1" lang="en-US" altLang="zh-CN" sz="3200" b="1" baseline="-25000">
                <a:latin typeface="Times New Roman" pitchFamily="18" charset="0"/>
              </a:rPr>
              <a:t>i</a:t>
            </a:r>
            <a:r>
              <a:rPr kumimoji="1" lang="en-US" altLang="zh-CN" sz="3200" b="1">
                <a:latin typeface="Times New Roman" pitchFamily="18" charset="0"/>
              </a:rPr>
              <a:t> +2.5V =0.5 (</a:t>
            </a:r>
            <a:r>
              <a:rPr kumimoji="1" lang="en-US" altLang="zh-CN" sz="3200" b="1" i="1">
                <a:latin typeface="Times New Roman" pitchFamily="18" charset="0"/>
              </a:rPr>
              <a:t>v</a:t>
            </a:r>
            <a:r>
              <a:rPr kumimoji="1" lang="en-US" altLang="zh-CN" sz="3200" b="1" baseline="-25000">
                <a:latin typeface="Times New Roman" pitchFamily="18" charset="0"/>
              </a:rPr>
              <a:t>i</a:t>
            </a:r>
            <a:r>
              <a:rPr kumimoji="1" lang="en-US" altLang="zh-CN" sz="3200" b="1">
                <a:latin typeface="Times New Roman" pitchFamily="18" charset="0"/>
              </a:rPr>
              <a:t> +5)V</a:t>
            </a:r>
          </a:p>
        </p:txBody>
      </p:sp>
      <p:graphicFrame>
        <p:nvGraphicFramePr>
          <p:cNvPr id="36931" name="Object 2"/>
          <p:cNvGraphicFramePr>
            <a:graphicFrameLocks noChangeAspect="1"/>
          </p:cNvGraphicFramePr>
          <p:nvPr/>
        </p:nvGraphicFramePr>
        <p:xfrm>
          <a:off x="1333500" y="4510088"/>
          <a:ext cx="4508500" cy="915987"/>
        </p:xfrm>
        <a:graphic>
          <a:graphicData uri="http://schemas.openxmlformats.org/presentationml/2006/ole">
            <p:oleObj spid="_x0000_s38918" name="公式" r:id="rId3" imgW="2082800" imgH="393700" progId="Equation.3">
              <p:embed/>
            </p:oleObj>
          </a:graphicData>
        </a:graphic>
      </p:graphicFrame>
      <p:graphicFrame>
        <p:nvGraphicFramePr>
          <p:cNvPr id="36932" name="Object 3"/>
          <p:cNvGraphicFramePr>
            <a:graphicFrameLocks noChangeAspect="1"/>
          </p:cNvGraphicFramePr>
          <p:nvPr/>
        </p:nvGraphicFramePr>
        <p:xfrm>
          <a:off x="1476375" y="5516563"/>
          <a:ext cx="3652838" cy="915987"/>
        </p:xfrm>
        <a:graphic>
          <a:graphicData uri="http://schemas.openxmlformats.org/presentationml/2006/ole">
            <p:oleObj spid="_x0000_s38919" name="公式" r:id="rId4" imgW="1688367" imgH="393529" progId="Equation.3">
              <p:embed/>
            </p:oleObj>
          </a:graphicData>
        </a:graphic>
      </p:graphicFrame>
      <p:grpSp>
        <p:nvGrpSpPr>
          <p:cNvPr id="38920" name="Group 70"/>
          <p:cNvGrpSpPr>
            <a:grpSpLocks/>
          </p:cNvGrpSpPr>
          <p:nvPr/>
        </p:nvGrpSpPr>
        <p:grpSpPr bwMode="auto">
          <a:xfrm>
            <a:off x="1352550" y="1349375"/>
            <a:ext cx="3656013" cy="3059113"/>
            <a:chOff x="852" y="850"/>
            <a:chExt cx="2303" cy="1927"/>
          </a:xfrm>
        </p:grpSpPr>
        <p:sp>
          <p:nvSpPr>
            <p:cNvPr id="38947" name="Rectangle 5"/>
            <p:cNvSpPr>
              <a:spLocks noChangeArrowheads="1"/>
            </p:cNvSpPr>
            <p:nvPr/>
          </p:nvSpPr>
          <p:spPr bwMode="auto">
            <a:xfrm>
              <a:off x="852" y="850"/>
              <a:ext cx="2303" cy="1927"/>
            </a:xfrm>
            <a:prstGeom prst="rect">
              <a:avLst/>
            </a:prstGeom>
            <a:noFill/>
            <a:ln w="38100" cap="rnd">
              <a:noFill/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48" name="Rectangle 7"/>
            <p:cNvSpPr>
              <a:spLocks noChangeArrowheads="1"/>
            </p:cNvSpPr>
            <p:nvPr/>
          </p:nvSpPr>
          <p:spPr bwMode="auto">
            <a:xfrm>
              <a:off x="2178" y="1435"/>
              <a:ext cx="626" cy="73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8949" name="Line 8"/>
            <p:cNvSpPr>
              <a:spLocks noChangeShapeType="1"/>
            </p:cNvSpPr>
            <p:nvPr/>
          </p:nvSpPr>
          <p:spPr bwMode="auto">
            <a:xfrm>
              <a:off x="2803" y="1804"/>
              <a:ext cx="31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8950" name="Line 9"/>
            <p:cNvSpPr>
              <a:spLocks noChangeShapeType="1"/>
            </p:cNvSpPr>
            <p:nvPr/>
          </p:nvSpPr>
          <p:spPr bwMode="auto">
            <a:xfrm>
              <a:off x="1393" y="1221"/>
              <a:ext cx="749" cy="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8951" name="Line 10"/>
            <p:cNvSpPr>
              <a:spLocks noChangeShapeType="1"/>
            </p:cNvSpPr>
            <p:nvPr/>
          </p:nvSpPr>
          <p:spPr bwMode="auto">
            <a:xfrm>
              <a:off x="1872" y="1673"/>
              <a:ext cx="31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8952" name="Text Box 11"/>
            <p:cNvSpPr txBox="1">
              <a:spLocks noChangeArrowheads="1"/>
            </p:cNvSpPr>
            <p:nvPr/>
          </p:nvSpPr>
          <p:spPr bwMode="auto">
            <a:xfrm>
              <a:off x="2204" y="1460"/>
              <a:ext cx="182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latin typeface="Times New Roman" pitchFamily="18" charset="0"/>
                  <a:ea typeface="楷体_GB2312" pitchFamily="49" charset="-122"/>
                </a:rPr>
                <a:t>_</a:t>
              </a:r>
            </a:p>
          </p:txBody>
        </p:sp>
        <p:sp>
          <p:nvSpPr>
            <p:cNvPr id="38953" name="Text Box 12"/>
            <p:cNvSpPr txBox="1">
              <a:spLocks noChangeArrowheads="1"/>
            </p:cNvSpPr>
            <p:nvPr/>
          </p:nvSpPr>
          <p:spPr bwMode="auto">
            <a:xfrm>
              <a:off x="2204" y="1862"/>
              <a:ext cx="182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latin typeface="Times New Roman" pitchFamily="18" charset="0"/>
                  <a:ea typeface="楷体_GB2312" pitchFamily="49" charset="-122"/>
                </a:rPr>
                <a:t>+</a:t>
              </a:r>
            </a:p>
          </p:txBody>
        </p:sp>
        <p:sp>
          <p:nvSpPr>
            <p:cNvPr id="38954" name="Text Box 13"/>
            <p:cNvSpPr txBox="1">
              <a:spLocks noChangeArrowheads="1"/>
            </p:cNvSpPr>
            <p:nvPr/>
          </p:nvSpPr>
          <p:spPr bwMode="auto">
            <a:xfrm rot="5400000">
              <a:off x="2296" y="1450"/>
              <a:ext cx="211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latin typeface="Times New Roman" pitchFamily="18" charset="0"/>
                  <a:ea typeface="楷体_GB2312" pitchFamily="49" charset="-122"/>
                  <a:sym typeface="Symbol" pitchFamily="18" charset="2"/>
                </a:rPr>
                <a:t></a:t>
              </a:r>
              <a:endParaRPr kumimoji="1" lang="en-US" altLang="zh-CN" sz="2400" b="1"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38955" name="Text Box 14"/>
            <p:cNvSpPr txBox="1">
              <a:spLocks noChangeArrowheads="1"/>
            </p:cNvSpPr>
            <p:nvPr/>
          </p:nvSpPr>
          <p:spPr bwMode="auto">
            <a:xfrm>
              <a:off x="2578" y="1680"/>
              <a:ext cx="183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latin typeface="Times New Roman" pitchFamily="18" charset="0"/>
                  <a:ea typeface="楷体_GB2312" pitchFamily="49" charset="-122"/>
                </a:rPr>
                <a:t>+</a:t>
              </a:r>
            </a:p>
          </p:txBody>
        </p:sp>
        <p:sp>
          <p:nvSpPr>
            <p:cNvPr id="38956" name="Text Box 15"/>
            <p:cNvSpPr txBox="1">
              <a:spLocks noChangeArrowheads="1"/>
            </p:cNvSpPr>
            <p:nvPr/>
          </p:nvSpPr>
          <p:spPr bwMode="auto">
            <a:xfrm>
              <a:off x="2491" y="1441"/>
              <a:ext cx="512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latin typeface="Times New Roman" pitchFamily="18" charset="0"/>
                  <a:ea typeface="楷体_GB2312" pitchFamily="49" charset="-122"/>
                  <a:sym typeface="Symbol" pitchFamily="18" charset="2"/>
                </a:rPr>
                <a:t></a:t>
              </a:r>
              <a:endParaRPr kumimoji="1" lang="en-US" altLang="zh-CN" sz="2400" b="1"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38957" name="Line 16"/>
            <p:cNvSpPr>
              <a:spLocks noChangeShapeType="1"/>
            </p:cNvSpPr>
            <p:nvPr/>
          </p:nvSpPr>
          <p:spPr bwMode="auto">
            <a:xfrm>
              <a:off x="1977" y="1228"/>
              <a:ext cx="100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8958" name="Line 17"/>
            <p:cNvSpPr>
              <a:spLocks noChangeShapeType="1"/>
            </p:cNvSpPr>
            <p:nvPr/>
          </p:nvSpPr>
          <p:spPr bwMode="auto">
            <a:xfrm flipH="1">
              <a:off x="2977" y="1228"/>
              <a:ext cx="0" cy="5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8959" name="Rectangle 18"/>
            <p:cNvSpPr>
              <a:spLocks noChangeArrowheads="1"/>
            </p:cNvSpPr>
            <p:nvPr/>
          </p:nvSpPr>
          <p:spPr bwMode="auto">
            <a:xfrm>
              <a:off x="2325" y="1170"/>
              <a:ext cx="348" cy="10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8960" name="Line 19"/>
            <p:cNvSpPr>
              <a:spLocks noChangeShapeType="1"/>
            </p:cNvSpPr>
            <p:nvPr/>
          </p:nvSpPr>
          <p:spPr bwMode="auto">
            <a:xfrm>
              <a:off x="1986" y="1228"/>
              <a:ext cx="0" cy="44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8961" name="Line 20"/>
            <p:cNvSpPr>
              <a:spLocks noChangeShapeType="1"/>
            </p:cNvSpPr>
            <p:nvPr/>
          </p:nvSpPr>
          <p:spPr bwMode="auto">
            <a:xfrm>
              <a:off x="1425" y="1673"/>
              <a:ext cx="5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8962" name="Rectangle 21"/>
            <p:cNvSpPr>
              <a:spLocks noChangeArrowheads="1"/>
            </p:cNvSpPr>
            <p:nvPr/>
          </p:nvSpPr>
          <p:spPr bwMode="auto">
            <a:xfrm>
              <a:off x="1521" y="1622"/>
              <a:ext cx="348" cy="10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8963" name="Text Box 24"/>
            <p:cNvSpPr txBox="1">
              <a:spLocks noChangeArrowheads="1"/>
            </p:cNvSpPr>
            <p:nvPr/>
          </p:nvSpPr>
          <p:spPr bwMode="auto">
            <a:xfrm>
              <a:off x="2244" y="883"/>
              <a:ext cx="707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latin typeface="Times New Roman" pitchFamily="18" charset="0"/>
                  <a:ea typeface="楷体_GB2312" pitchFamily="49" charset="-122"/>
                </a:rPr>
                <a:t>10k</a:t>
              </a:r>
              <a:r>
                <a:rPr kumimoji="1" lang="en-US" altLang="zh-CN" sz="2400" b="1">
                  <a:latin typeface="Times New Roman" pitchFamily="18" charset="0"/>
                  <a:ea typeface="楷体_GB2312" pitchFamily="49" charset="-122"/>
                  <a:sym typeface="Symbol" pitchFamily="18" charset="2"/>
                </a:rPr>
                <a:t></a:t>
              </a:r>
            </a:p>
          </p:txBody>
        </p:sp>
        <p:sp>
          <p:nvSpPr>
            <p:cNvPr id="38964" name="Text Box 25"/>
            <p:cNvSpPr txBox="1">
              <a:spLocks noChangeArrowheads="1"/>
            </p:cNvSpPr>
            <p:nvPr/>
          </p:nvSpPr>
          <p:spPr bwMode="auto">
            <a:xfrm>
              <a:off x="1386" y="866"/>
              <a:ext cx="643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latin typeface="Times New Roman" pitchFamily="18" charset="0"/>
                  <a:ea typeface="楷体_GB2312" pitchFamily="49" charset="-122"/>
                </a:rPr>
                <a:t>20k</a:t>
              </a:r>
              <a:r>
                <a:rPr kumimoji="1" lang="en-US" altLang="zh-CN" sz="2400" b="1">
                  <a:latin typeface="Times New Roman" pitchFamily="18" charset="0"/>
                  <a:ea typeface="楷体_GB2312" pitchFamily="49" charset="-122"/>
                  <a:sym typeface="Symbol" pitchFamily="18" charset="2"/>
                </a:rPr>
                <a:t></a:t>
              </a:r>
              <a:endParaRPr kumimoji="1" lang="en-US" altLang="zh-CN" sz="2400" b="1"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38965" name="Rectangle 26"/>
            <p:cNvSpPr>
              <a:spLocks noChangeArrowheads="1"/>
            </p:cNvSpPr>
            <p:nvPr/>
          </p:nvSpPr>
          <p:spPr bwMode="auto">
            <a:xfrm>
              <a:off x="1507" y="1177"/>
              <a:ext cx="349" cy="10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8966" name="Text Box 27"/>
            <p:cNvSpPr txBox="1">
              <a:spLocks noChangeArrowheads="1"/>
            </p:cNvSpPr>
            <p:nvPr/>
          </p:nvSpPr>
          <p:spPr bwMode="auto">
            <a:xfrm>
              <a:off x="856" y="1525"/>
              <a:ext cx="600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latin typeface="Times New Roman" pitchFamily="18" charset="0"/>
                  <a:ea typeface="楷体_GB2312" pitchFamily="49" charset="-122"/>
                </a:rPr>
                <a:t>+5V</a:t>
              </a:r>
            </a:p>
          </p:txBody>
        </p:sp>
        <p:sp>
          <p:nvSpPr>
            <p:cNvPr id="38967" name="Oval 28"/>
            <p:cNvSpPr>
              <a:spLocks noChangeArrowheads="1"/>
            </p:cNvSpPr>
            <p:nvPr/>
          </p:nvSpPr>
          <p:spPr bwMode="auto">
            <a:xfrm>
              <a:off x="1351" y="1206"/>
              <a:ext cx="52" cy="4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8968" name="Oval 29"/>
            <p:cNvSpPr>
              <a:spLocks noChangeArrowheads="1"/>
            </p:cNvSpPr>
            <p:nvPr/>
          </p:nvSpPr>
          <p:spPr bwMode="auto">
            <a:xfrm>
              <a:off x="1360" y="1651"/>
              <a:ext cx="52" cy="4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8969" name="Line 30"/>
            <p:cNvSpPr>
              <a:spLocks noChangeShapeType="1"/>
            </p:cNvSpPr>
            <p:nvPr/>
          </p:nvSpPr>
          <p:spPr bwMode="auto">
            <a:xfrm>
              <a:off x="1995" y="2009"/>
              <a:ext cx="0" cy="72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8970" name="Rectangle 32"/>
            <p:cNvSpPr>
              <a:spLocks noChangeArrowheads="1"/>
            </p:cNvSpPr>
            <p:nvPr/>
          </p:nvSpPr>
          <p:spPr bwMode="auto">
            <a:xfrm rot="5400000">
              <a:off x="1849" y="2298"/>
              <a:ext cx="292" cy="12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8971" name="Line 33"/>
            <p:cNvSpPr>
              <a:spLocks noChangeShapeType="1"/>
            </p:cNvSpPr>
            <p:nvPr/>
          </p:nvSpPr>
          <p:spPr bwMode="auto">
            <a:xfrm>
              <a:off x="1899" y="2724"/>
              <a:ext cx="191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8972" name="Text Box 34"/>
            <p:cNvSpPr txBox="1">
              <a:spLocks noChangeArrowheads="1"/>
            </p:cNvSpPr>
            <p:nvPr/>
          </p:nvSpPr>
          <p:spPr bwMode="auto">
            <a:xfrm>
              <a:off x="2073" y="2243"/>
              <a:ext cx="565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latin typeface="Times New Roman" pitchFamily="18" charset="0"/>
                  <a:ea typeface="楷体_GB2312" pitchFamily="49" charset="-122"/>
                </a:rPr>
                <a:t>5k</a:t>
              </a:r>
              <a:r>
                <a:rPr kumimoji="1" lang="en-US" altLang="zh-CN" sz="2400" b="1">
                  <a:latin typeface="Times New Roman" pitchFamily="18" charset="0"/>
                  <a:ea typeface="楷体_GB2312" pitchFamily="49" charset="-122"/>
                  <a:sym typeface="Symbol" pitchFamily="18" charset="2"/>
                </a:rPr>
                <a:t></a:t>
              </a:r>
            </a:p>
          </p:txBody>
        </p:sp>
        <p:sp>
          <p:nvSpPr>
            <p:cNvPr id="38973" name="Text Box 35"/>
            <p:cNvSpPr txBox="1">
              <a:spLocks noChangeArrowheads="1"/>
            </p:cNvSpPr>
            <p:nvPr/>
          </p:nvSpPr>
          <p:spPr bwMode="auto">
            <a:xfrm>
              <a:off x="986" y="996"/>
              <a:ext cx="431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3200" b="1" i="1">
                  <a:latin typeface="Times New Roman" pitchFamily="18" charset="0"/>
                  <a:ea typeface="楷体_GB2312" pitchFamily="49" charset="-122"/>
                </a:rPr>
                <a:t>v</a:t>
              </a:r>
              <a:r>
                <a:rPr kumimoji="1" lang="en-US" altLang="zh-CN" sz="3200" b="1" baseline="-25000">
                  <a:latin typeface="Times New Roman" pitchFamily="18" charset="0"/>
                  <a:ea typeface="楷体_GB2312" pitchFamily="49" charset="-122"/>
                </a:rPr>
                <a:t>i</a:t>
              </a:r>
              <a:endParaRPr kumimoji="1" lang="en-US" altLang="zh-CN" sz="3200" b="1"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38974" name="Line 36"/>
            <p:cNvSpPr>
              <a:spLocks noChangeShapeType="1"/>
            </p:cNvSpPr>
            <p:nvPr/>
          </p:nvSpPr>
          <p:spPr bwMode="auto">
            <a:xfrm>
              <a:off x="1986" y="2009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8975" name="Text Box 37"/>
            <p:cNvSpPr txBox="1">
              <a:spLocks noChangeArrowheads="1"/>
            </p:cNvSpPr>
            <p:nvPr/>
          </p:nvSpPr>
          <p:spPr bwMode="auto">
            <a:xfrm>
              <a:off x="1399" y="1358"/>
              <a:ext cx="643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latin typeface="Times New Roman" pitchFamily="18" charset="0"/>
                  <a:ea typeface="楷体_GB2312" pitchFamily="49" charset="-122"/>
                </a:rPr>
                <a:t>20k</a:t>
              </a:r>
              <a:r>
                <a:rPr kumimoji="1" lang="en-US" altLang="zh-CN" sz="2400" b="1">
                  <a:latin typeface="Times New Roman" pitchFamily="18" charset="0"/>
                  <a:ea typeface="楷体_GB2312" pitchFamily="49" charset="-122"/>
                  <a:sym typeface="Symbol" pitchFamily="18" charset="2"/>
                </a:rPr>
                <a:t></a:t>
              </a:r>
              <a:endParaRPr kumimoji="1" lang="en-US" altLang="zh-CN" sz="2400" b="1">
                <a:latin typeface="Times New Roman" pitchFamily="18" charset="0"/>
                <a:ea typeface="楷体_GB2312" pitchFamily="49" charset="-122"/>
              </a:endParaRPr>
            </a:p>
          </p:txBody>
        </p:sp>
      </p:grpSp>
      <p:grpSp>
        <p:nvGrpSpPr>
          <p:cNvPr id="38921" name="Group 71"/>
          <p:cNvGrpSpPr>
            <a:grpSpLocks/>
          </p:cNvGrpSpPr>
          <p:nvPr/>
        </p:nvGrpSpPr>
        <p:grpSpPr bwMode="auto">
          <a:xfrm>
            <a:off x="4454525" y="1349375"/>
            <a:ext cx="3967163" cy="3059113"/>
            <a:chOff x="2806" y="850"/>
            <a:chExt cx="2499" cy="1927"/>
          </a:xfrm>
        </p:grpSpPr>
        <p:sp>
          <p:nvSpPr>
            <p:cNvPr id="38922" name="Text Box 38"/>
            <p:cNvSpPr txBox="1">
              <a:spLocks noChangeArrowheads="1"/>
            </p:cNvSpPr>
            <p:nvPr/>
          </p:nvSpPr>
          <p:spPr bwMode="auto">
            <a:xfrm>
              <a:off x="2806" y="1788"/>
              <a:ext cx="404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b="1" i="1">
                  <a:latin typeface="Times New Roman" pitchFamily="18" charset="0"/>
                  <a:ea typeface="楷体_GB2312" pitchFamily="49" charset="-122"/>
                </a:rPr>
                <a:t>v</a:t>
              </a:r>
              <a:r>
                <a:rPr kumimoji="1" lang="en-US" altLang="zh-CN" sz="2800" b="1" baseline="-25000">
                  <a:latin typeface="Times New Roman" pitchFamily="18" charset="0"/>
                  <a:ea typeface="楷体_GB2312" pitchFamily="49" charset="-122"/>
                </a:rPr>
                <a:t>o1</a:t>
              </a:r>
              <a:endParaRPr kumimoji="1" lang="en-US" altLang="zh-CN" sz="2800" b="1"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38923" name="Rectangle 40"/>
            <p:cNvSpPr>
              <a:spLocks noChangeArrowheads="1"/>
            </p:cNvSpPr>
            <p:nvPr/>
          </p:nvSpPr>
          <p:spPr bwMode="auto">
            <a:xfrm>
              <a:off x="3140" y="850"/>
              <a:ext cx="2165" cy="1927"/>
            </a:xfrm>
            <a:prstGeom prst="rect">
              <a:avLst/>
            </a:prstGeom>
            <a:noFill/>
            <a:ln w="38100" cap="rnd">
              <a:noFill/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24" name="Text Box 42"/>
            <p:cNvSpPr txBox="1">
              <a:spLocks noChangeArrowheads="1"/>
            </p:cNvSpPr>
            <p:nvPr/>
          </p:nvSpPr>
          <p:spPr bwMode="auto">
            <a:xfrm>
              <a:off x="4939" y="1629"/>
              <a:ext cx="338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b="1" i="1">
                  <a:latin typeface="Times New Roman" pitchFamily="18" charset="0"/>
                  <a:ea typeface="楷体_GB2312" pitchFamily="49" charset="-122"/>
                </a:rPr>
                <a:t>v</a:t>
              </a:r>
              <a:r>
                <a:rPr kumimoji="1" lang="en-US" altLang="zh-CN" sz="2800" b="1" baseline="-25000">
                  <a:latin typeface="Times New Roman" pitchFamily="18" charset="0"/>
                  <a:ea typeface="楷体_GB2312" pitchFamily="49" charset="-122"/>
                </a:rPr>
                <a:t>o</a:t>
              </a:r>
              <a:endParaRPr kumimoji="1" lang="en-US" altLang="zh-CN" sz="2800" b="1"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38925" name="Rectangle 43"/>
            <p:cNvSpPr>
              <a:spLocks noChangeArrowheads="1"/>
            </p:cNvSpPr>
            <p:nvPr/>
          </p:nvSpPr>
          <p:spPr bwMode="auto">
            <a:xfrm>
              <a:off x="3993" y="1567"/>
              <a:ext cx="672" cy="757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8926" name="Line 44"/>
            <p:cNvSpPr>
              <a:spLocks noChangeShapeType="1"/>
            </p:cNvSpPr>
            <p:nvPr/>
          </p:nvSpPr>
          <p:spPr bwMode="auto">
            <a:xfrm>
              <a:off x="4665" y="1938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8927" name="Line 45"/>
            <p:cNvSpPr>
              <a:spLocks noChangeShapeType="1"/>
            </p:cNvSpPr>
            <p:nvPr/>
          </p:nvSpPr>
          <p:spPr bwMode="auto">
            <a:xfrm>
              <a:off x="3189" y="2150"/>
              <a:ext cx="80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8928" name="Line 46"/>
            <p:cNvSpPr>
              <a:spLocks noChangeShapeType="1"/>
            </p:cNvSpPr>
            <p:nvPr/>
          </p:nvSpPr>
          <p:spPr bwMode="auto">
            <a:xfrm>
              <a:off x="3665" y="1802"/>
              <a:ext cx="33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8929" name="Text Box 47"/>
            <p:cNvSpPr txBox="1">
              <a:spLocks noChangeArrowheads="1"/>
            </p:cNvSpPr>
            <p:nvPr/>
          </p:nvSpPr>
          <p:spPr bwMode="auto">
            <a:xfrm>
              <a:off x="4021" y="1581"/>
              <a:ext cx="197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latin typeface="Times New Roman" pitchFamily="18" charset="0"/>
                  <a:ea typeface="楷体_GB2312" pitchFamily="49" charset="-122"/>
                </a:rPr>
                <a:t>_</a:t>
              </a:r>
            </a:p>
          </p:txBody>
        </p:sp>
        <p:sp>
          <p:nvSpPr>
            <p:cNvPr id="38930" name="Text Box 48"/>
            <p:cNvSpPr txBox="1">
              <a:spLocks noChangeArrowheads="1"/>
            </p:cNvSpPr>
            <p:nvPr/>
          </p:nvSpPr>
          <p:spPr bwMode="auto">
            <a:xfrm>
              <a:off x="4021" y="1998"/>
              <a:ext cx="197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latin typeface="Times New Roman" pitchFamily="18" charset="0"/>
                  <a:ea typeface="楷体_GB2312" pitchFamily="49" charset="-122"/>
                </a:rPr>
                <a:t>+</a:t>
              </a:r>
            </a:p>
          </p:txBody>
        </p:sp>
        <p:sp>
          <p:nvSpPr>
            <p:cNvPr id="38931" name="Text Box 49"/>
            <p:cNvSpPr txBox="1">
              <a:spLocks noChangeArrowheads="1"/>
            </p:cNvSpPr>
            <p:nvPr/>
          </p:nvSpPr>
          <p:spPr bwMode="auto">
            <a:xfrm rot="5400000">
              <a:off x="4135" y="1574"/>
              <a:ext cx="220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latin typeface="Times New Roman" pitchFamily="18" charset="0"/>
                  <a:ea typeface="楷体_GB2312" pitchFamily="49" charset="-122"/>
                  <a:sym typeface="Symbol" pitchFamily="18" charset="2"/>
                </a:rPr>
                <a:t></a:t>
              </a:r>
              <a:endParaRPr kumimoji="1" lang="en-US" altLang="zh-CN" sz="2400" b="1"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38932" name="Text Box 50"/>
            <p:cNvSpPr txBox="1">
              <a:spLocks noChangeArrowheads="1"/>
            </p:cNvSpPr>
            <p:nvPr/>
          </p:nvSpPr>
          <p:spPr bwMode="auto">
            <a:xfrm>
              <a:off x="4423" y="1809"/>
              <a:ext cx="196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latin typeface="Times New Roman" pitchFamily="18" charset="0"/>
                  <a:ea typeface="楷体_GB2312" pitchFamily="49" charset="-122"/>
                </a:rPr>
                <a:t>+</a:t>
              </a:r>
            </a:p>
          </p:txBody>
        </p:sp>
        <p:sp>
          <p:nvSpPr>
            <p:cNvPr id="38933" name="Oval 51"/>
            <p:cNvSpPr>
              <a:spLocks noChangeArrowheads="1"/>
            </p:cNvSpPr>
            <p:nvPr/>
          </p:nvSpPr>
          <p:spPr bwMode="auto">
            <a:xfrm>
              <a:off x="5002" y="1908"/>
              <a:ext cx="56" cy="4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8934" name="Text Box 52"/>
            <p:cNvSpPr txBox="1">
              <a:spLocks noChangeArrowheads="1"/>
            </p:cNvSpPr>
            <p:nvPr/>
          </p:nvSpPr>
          <p:spPr bwMode="auto">
            <a:xfrm>
              <a:off x="4330" y="1559"/>
              <a:ext cx="551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latin typeface="Times New Roman" pitchFamily="18" charset="0"/>
                  <a:ea typeface="楷体_GB2312" pitchFamily="49" charset="-122"/>
                  <a:sym typeface="Symbol" pitchFamily="18" charset="2"/>
                </a:rPr>
                <a:t></a:t>
              </a:r>
              <a:endParaRPr kumimoji="1" lang="en-US" altLang="zh-CN" sz="2400" b="1"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38935" name="Line 53"/>
            <p:cNvSpPr>
              <a:spLocks noChangeShapeType="1"/>
            </p:cNvSpPr>
            <p:nvPr/>
          </p:nvSpPr>
          <p:spPr bwMode="auto">
            <a:xfrm>
              <a:off x="3778" y="1340"/>
              <a:ext cx="10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8936" name="Line 54"/>
            <p:cNvSpPr>
              <a:spLocks noChangeShapeType="1"/>
            </p:cNvSpPr>
            <p:nvPr/>
          </p:nvSpPr>
          <p:spPr bwMode="auto">
            <a:xfrm flipH="1">
              <a:off x="4853" y="1340"/>
              <a:ext cx="0" cy="60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8937" name="Rectangle 55"/>
            <p:cNvSpPr>
              <a:spLocks noChangeArrowheads="1"/>
            </p:cNvSpPr>
            <p:nvPr/>
          </p:nvSpPr>
          <p:spPr bwMode="auto">
            <a:xfrm>
              <a:off x="4152" y="1279"/>
              <a:ext cx="374" cy="10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8938" name="Line 56"/>
            <p:cNvSpPr>
              <a:spLocks noChangeShapeType="1"/>
            </p:cNvSpPr>
            <p:nvPr/>
          </p:nvSpPr>
          <p:spPr bwMode="auto">
            <a:xfrm>
              <a:off x="3787" y="1340"/>
              <a:ext cx="0" cy="46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8939" name="Line 57"/>
            <p:cNvSpPr>
              <a:spLocks noChangeShapeType="1"/>
            </p:cNvSpPr>
            <p:nvPr/>
          </p:nvSpPr>
          <p:spPr bwMode="auto">
            <a:xfrm>
              <a:off x="3101" y="1802"/>
              <a:ext cx="5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8940" name="Rectangle 58"/>
            <p:cNvSpPr>
              <a:spLocks noChangeArrowheads="1"/>
            </p:cNvSpPr>
            <p:nvPr/>
          </p:nvSpPr>
          <p:spPr bwMode="auto">
            <a:xfrm>
              <a:off x="3279" y="1749"/>
              <a:ext cx="373" cy="10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8941" name="Line 59"/>
            <p:cNvSpPr>
              <a:spLocks noChangeShapeType="1"/>
            </p:cNvSpPr>
            <p:nvPr/>
          </p:nvSpPr>
          <p:spPr bwMode="auto">
            <a:xfrm>
              <a:off x="3119" y="2381"/>
              <a:ext cx="16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8942" name="Text Box 62"/>
            <p:cNvSpPr txBox="1">
              <a:spLocks noChangeArrowheads="1"/>
            </p:cNvSpPr>
            <p:nvPr/>
          </p:nvSpPr>
          <p:spPr bwMode="auto">
            <a:xfrm>
              <a:off x="3187" y="1465"/>
              <a:ext cx="570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latin typeface="Times New Roman" pitchFamily="18" charset="0"/>
                  <a:ea typeface="楷体_GB2312" pitchFamily="49" charset="-122"/>
                </a:rPr>
                <a:t>20k</a:t>
              </a:r>
              <a:r>
                <a:rPr kumimoji="1" lang="en-US" altLang="zh-CN" sz="2400" b="1">
                  <a:latin typeface="Times New Roman" pitchFamily="18" charset="0"/>
                  <a:ea typeface="楷体_GB2312" pitchFamily="49" charset="-122"/>
                  <a:sym typeface="Symbol" pitchFamily="18" charset="2"/>
                </a:rPr>
                <a:t></a:t>
              </a:r>
            </a:p>
          </p:txBody>
        </p:sp>
        <p:sp>
          <p:nvSpPr>
            <p:cNvPr id="38943" name="Rectangle 63"/>
            <p:cNvSpPr>
              <a:spLocks noChangeArrowheads="1"/>
            </p:cNvSpPr>
            <p:nvPr/>
          </p:nvSpPr>
          <p:spPr bwMode="auto">
            <a:xfrm>
              <a:off x="3301" y="2105"/>
              <a:ext cx="375" cy="10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8944" name="Line 64"/>
            <p:cNvSpPr>
              <a:spLocks noChangeShapeType="1"/>
            </p:cNvSpPr>
            <p:nvPr/>
          </p:nvSpPr>
          <p:spPr bwMode="auto">
            <a:xfrm>
              <a:off x="3190" y="2150"/>
              <a:ext cx="0" cy="23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45" name="Text Box 65"/>
            <p:cNvSpPr txBox="1">
              <a:spLocks noChangeArrowheads="1"/>
            </p:cNvSpPr>
            <p:nvPr/>
          </p:nvSpPr>
          <p:spPr bwMode="auto">
            <a:xfrm>
              <a:off x="4059" y="993"/>
              <a:ext cx="620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latin typeface="Times New Roman" pitchFamily="18" charset="0"/>
                  <a:ea typeface="楷体_GB2312" pitchFamily="49" charset="-122"/>
                </a:rPr>
                <a:t>20k</a:t>
              </a:r>
              <a:r>
                <a:rPr kumimoji="1" lang="en-US" altLang="zh-CN" sz="2400" b="1">
                  <a:latin typeface="Times New Roman" pitchFamily="18" charset="0"/>
                  <a:ea typeface="楷体_GB2312" pitchFamily="49" charset="-122"/>
                  <a:sym typeface="Symbol" pitchFamily="18" charset="2"/>
                </a:rPr>
                <a:t></a:t>
              </a:r>
            </a:p>
          </p:txBody>
        </p:sp>
        <p:sp>
          <p:nvSpPr>
            <p:cNvPr id="38946" name="Text Box 66"/>
            <p:cNvSpPr txBox="1">
              <a:spLocks noChangeArrowheads="1"/>
            </p:cNvSpPr>
            <p:nvPr/>
          </p:nvSpPr>
          <p:spPr bwMode="auto">
            <a:xfrm>
              <a:off x="3183" y="1845"/>
              <a:ext cx="592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latin typeface="Times New Roman" pitchFamily="18" charset="0"/>
                  <a:ea typeface="楷体_GB2312" pitchFamily="49" charset="-122"/>
                </a:rPr>
                <a:t>10k</a:t>
              </a:r>
              <a:r>
                <a:rPr kumimoji="1" lang="en-US" altLang="zh-CN" sz="2400" b="1">
                  <a:latin typeface="Times New Roman" pitchFamily="18" charset="0"/>
                  <a:ea typeface="楷体_GB2312" pitchFamily="49" charset="-122"/>
                  <a:sym typeface="Symbol" pitchFamily="18" charset="2"/>
                </a:rPr>
                <a:t>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428625" y="3714750"/>
            <a:ext cx="4370388" cy="2001838"/>
            <a:chOff x="579" y="2704"/>
            <a:chExt cx="2753" cy="1261"/>
          </a:xfrm>
        </p:grpSpPr>
        <p:sp>
          <p:nvSpPr>
            <p:cNvPr id="40011" name="Line 3"/>
            <p:cNvSpPr>
              <a:spLocks noChangeShapeType="1"/>
            </p:cNvSpPr>
            <p:nvPr/>
          </p:nvSpPr>
          <p:spPr bwMode="auto">
            <a:xfrm flipV="1">
              <a:off x="1371" y="2704"/>
              <a:ext cx="0" cy="672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0012" name="Text Box 4"/>
            <p:cNvSpPr txBox="1">
              <a:spLocks noChangeArrowheads="1"/>
            </p:cNvSpPr>
            <p:nvPr/>
          </p:nvSpPr>
          <p:spPr bwMode="auto">
            <a:xfrm>
              <a:off x="579" y="3364"/>
              <a:ext cx="2753" cy="601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800" b="1">
                  <a:ea typeface="楷体_GB2312" pitchFamily="49" charset="-122"/>
                </a:rPr>
                <a:t>平衡电阻，使输入端对地的静态电阻相等。</a:t>
              </a:r>
            </a:p>
          </p:txBody>
        </p:sp>
      </p:grpSp>
      <p:grpSp>
        <p:nvGrpSpPr>
          <p:cNvPr id="39941" name="Group 5"/>
          <p:cNvGrpSpPr>
            <a:grpSpLocks/>
          </p:cNvGrpSpPr>
          <p:nvPr/>
        </p:nvGrpSpPr>
        <p:grpSpPr bwMode="auto">
          <a:xfrm>
            <a:off x="0" y="642938"/>
            <a:ext cx="4889500" cy="3306762"/>
            <a:chOff x="387" y="525"/>
            <a:chExt cx="3279" cy="2421"/>
          </a:xfrm>
        </p:grpSpPr>
        <p:sp>
          <p:nvSpPr>
            <p:cNvPr id="39984" name="Rectangle 6"/>
            <p:cNvSpPr>
              <a:spLocks noChangeArrowheads="1"/>
            </p:cNvSpPr>
            <p:nvPr/>
          </p:nvSpPr>
          <p:spPr bwMode="auto">
            <a:xfrm>
              <a:off x="1947" y="1368"/>
              <a:ext cx="864" cy="1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985" name="Line 7"/>
            <p:cNvSpPr>
              <a:spLocks noChangeShapeType="1"/>
            </p:cNvSpPr>
            <p:nvPr/>
          </p:nvSpPr>
          <p:spPr bwMode="auto">
            <a:xfrm>
              <a:off x="2810" y="1956"/>
              <a:ext cx="4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986" name="Line 8"/>
            <p:cNvSpPr>
              <a:spLocks noChangeShapeType="1"/>
            </p:cNvSpPr>
            <p:nvPr/>
          </p:nvSpPr>
          <p:spPr bwMode="auto">
            <a:xfrm>
              <a:off x="914" y="2292"/>
              <a:ext cx="1032" cy="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987" name="Line 9"/>
            <p:cNvSpPr>
              <a:spLocks noChangeShapeType="1"/>
            </p:cNvSpPr>
            <p:nvPr/>
          </p:nvSpPr>
          <p:spPr bwMode="auto">
            <a:xfrm>
              <a:off x="1526" y="1740"/>
              <a:ext cx="4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988" name="Text Box 10"/>
            <p:cNvSpPr txBox="1">
              <a:spLocks noChangeArrowheads="1"/>
            </p:cNvSpPr>
            <p:nvPr/>
          </p:nvSpPr>
          <p:spPr bwMode="auto">
            <a:xfrm>
              <a:off x="1983" y="1392"/>
              <a:ext cx="252" cy="40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600" b="1">
                  <a:ea typeface="楷体_GB2312" pitchFamily="49" charset="-122"/>
                </a:rPr>
                <a:t>_</a:t>
              </a:r>
            </a:p>
          </p:txBody>
        </p:sp>
        <p:sp>
          <p:nvSpPr>
            <p:cNvPr id="39989" name="Text Box 11"/>
            <p:cNvSpPr txBox="1">
              <a:spLocks noChangeArrowheads="1"/>
            </p:cNvSpPr>
            <p:nvPr/>
          </p:nvSpPr>
          <p:spPr bwMode="auto">
            <a:xfrm>
              <a:off x="1983" y="2052"/>
              <a:ext cx="252" cy="40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600" b="1">
                  <a:ea typeface="楷体_GB2312" pitchFamily="49" charset="-122"/>
                </a:rPr>
                <a:t>+</a:t>
              </a:r>
            </a:p>
          </p:txBody>
        </p:sp>
        <p:sp>
          <p:nvSpPr>
            <p:cNvPr id="39990" name="Text Box 12"/>
            <p:cNvSpPr txBox="1">
              <a:spLocks noChangeArrowheads="1"/>
            </p:cNvSpPr>
            <p:nvPr/>
          </p:nvSpPr>
          <p:spPr bwMode="auto">
            <a:xfrm rot="5400000">
              <a:off x="2103" y="1428"/>
              <a:ext cx="348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>
                  <a:ea typeface="楷体_GB2312" pitchFamily="49" charset="-122"/>
                  <a:sym typeface="Symbol" pitchFamily="18" charset="2"/>
                </a:rPr>
                <a:t></a:t>
              </a:r>
              <a:endParaRPr lang="en-US" altLang="zh-CN" sz="3200" b="1">
                <a:ea typeface="楷体_GB2312" pitchFamily="49" charset="-122"/>
              </a:endParaRPr>
            </a:p>
          </p:txBody>
        </p:sp>
        <p:sp>
          <p:nvSpPr>
            <p:cNvPr id="39991" name="Text Box 13"/>
            <p:cNvSpPr txBox="1">
              <a:spLocks noChangeArrowheads="1"/>
            </p:cNvSpPr>
            <p:nvPr/>
          </p:nvSpPr>
          <p:spPr bwMode="auto">
            <a:xfrm>
              <a:off x="2499" y="1752"/>
              <a:ext cx="252" cy="40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600" b="1">
                  <a:ea typeface="楷体_GB2312" pitchFamily="49" charset="-122"/>
                </a:rPr>
                <a:t>+</a:t>
              </a:r>
            </a:p>
          </p:txBody>
        </p:sp>
        <p:sp>
          <p:nvSpPr>
            <p:cNvPr id="39992" name="Oval 14"/>
            <p:cNvSpPr>
              <a:spLocks noChangeArrowheads="1"/>
            </p:cNvSpPr>
            <p:nvPr/>
          </p:nvSpPr>
          <p:spPr bwMode="auto">
            <a:xfrm>
              <a:off x="3243" y="1908"/>
              <a:ext cx="72" cy="7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993" name="Text Box 15"/>
            <p:cNvSpPr txBox="1">
              <a:spLocks noChangeArrowheads="1"/>
            </p:cNvSpPr>
            <p:nvPr/>
          </p:nvSpPr>
          <p:spPr bwMode="auto">
            <a:xfrm>
              <a:off x="2379" y="1356"/>
              <a:ext cx="708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>
                  <a:ea typeface="楷体_GB2312" pitchFamily="49" charset="-122"/>
                  <a:sym typeface="Symbol" pitchFamily="18" charset="2"/>
                </a:rPr>
                <a:t></a:t>
              </a:r>
              <a:endParaRPr lang="en-US" altLang="zh-CN" sz="3200" b="1">
                <a:ea typeface="楷体_GB2312" pitchFamily="49" charset="-122"/>
              </a:endParaRPr>
            </a:p>
          </p:txBody>
        </p:sp>
        <p:sp>
          <p:nvSpPr>
            <p:cNvPr id="39994" name="Line 16"/>
            <p:cNvSpPr>
              <a:spLocks noChangeShapeType="1"/>
            </p:cNvSpPr>
            <p:nvPr/>
          </p:nvSpPr>
          <p:spPr bwMode="auto">
            <a:xfrm>
              <a:off x="1671" y="1008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995" name="Line 17"/>
            <p:cNvSpPr>
              <a:spLocks noChangeShapeType="1"/>
            </p:cNvSpPr>
            <p:nvPr/>
          </p:nvSpPr>
          <p:spPr bwMode="auto">
            <a:xfrm flipH="1">
              <a:off x="3051" y="1008"/>
              <a:ext cx="0" cy="9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996" name="Rectangle 18"/>
            <p:cNvSpPr>
              <a:spLocks noChangeArrowheads="1"/>
            </p:cNvSpPr>
            <p:nvPr/>
          </p:nvSpPr>
          <p:spPr bwMode="auto">
            <a:xfrm>
              <a:off x="2151" y="912"/>
              <a:ext cx="480" cy="16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997" name="Line 19"/>
            <p:cNvSpPr>
              <a:spLocks noChangeShapeType="1"/>
            </p:cNvSpPr>
            <p:nvPr/>
          </p:nvSpPr>
          <p:spPr bwMode="auto">
            <a:xfrm>
              <a:off x="1683" y="1008"/>
              <a:ext cx="0" cy="73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998" name="Line 20"/>
            <p:cNvSpPr>
              <a:spLocks noChangeShapeType="1"/>
            </p:cNvSpPr>
            <p:nvPr/>
          </p:nvSpPr>
          <p:spPr bwMode="auto">
            <a:xfrm>
              <a:off x="801" y="1740"/>
              <a:ext cx="75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999" name="Rectangle 21"/>
            <p:cNvSpPr>
              <a:spLocks noChangeArrowheads="1"/>
            </p:cNvSpPr>
            <p:nvPr/>
          </p:nvSpPr>
          <p:spPr bwMode="auto">
            <a:xfrm>
              <a:off x="969" y="1656"/>
              <a:ext cx="480" cy="16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0000" name="Oval 22"/>
            <p:cNvSpPr>
              <a:spLocks noChangeArrowheads="1"/>
            </p:cNvSpPr>
            <p:nvPr/>
          </p:nvSpPr>
          <p:spPr bwMode="auto">
            <a:xfrm>
              <a:off x="717" y="1692"/>
              <a:ext cx="72" cy="7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0001" name="Line 23"/>
            <p:cNvSpPr>
              <a:spLocks noChangeShapeType="1"/>
            </p:cNvSpPr>
            <p:nvPr/>
          </p:nvSpPr>
          <p:spPr bwMode="auto">
            <a:xfrm>
              <a:off x="921" y="2298"/>
              <a:ext cx="0" cy="64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0002" name="Line 24"/>
            <p:cNvSpPr>
              <a:spLocks noChangeShapeType="1"/>
            </p:cNvSpPr>
            <p:nvPr/>
          </p:nvSpPr>
          <p:spPr bwMode="auto">
            <a:xfrm>
              <a:off x="813" y="2946"/>
              <a:ext cx="21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0003" name="Oval 25"/>
            <p:cNvSpPr>
              <a:spLocks noChangeArrowheads="1"/>
            </p:cNvSpPr>
            <p:nvPr/>
          </p:nvSpPr>
          <p:spPr bwMode="auto">
            <a:xfrm>
              <a:off x="1647" y="1702"/>
              <a:ext cx="72" cy="72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0004" name="Oval 26"/>
            <p:cNvSpPr>
              <a:spLocks noChangeArrowheads="1"/>
            </p:cNvSpPr>
            <p:nvPr/>
          </p:nvSpPr>
          <p:spPr bwMode="auto">
            <a:xfrm>
              <a:off x="3015" y="1911"/>
              <a:ext cx="72" cy="72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0005" name="Text Box 27"/>
            <p:cNvSpPr txBox="1">
              <a:spLocks noChangeArrowheads="1"/>
            </p:cNvSpPr>
            <p:nvPr/>
          </p:nvSpPr>
          <p:spPr bwMode="auto">
            <a:xfrm>
              <a:off x="2198" y="525"/>
              <a:ext cx="528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 i="1">
                  <a:ea typeface="楷体_GB2312" pitchFamily="49" charset="-122"/>
                </a:rPr>
                <a:t>R</a:t>
              </a:r>
              <a:r>
                <a:rPr lang="en-US" altLang="zh-CN" sz="3200" b="1" baseline="-20000">
                  <a:ea typeface="楷体_GB2312" pitchFamily="49" charset="-122"/>
                </a:rPr>
                <a:t>f</a:t>
              </a:r>
            </a:p>
          </p:txBody>
        </p:sp>
        <p:sp>
          <p:nvSpPr>
            <p:cNvPr id="40006" name="Text Box 28"/>
            <p:cNvSpPr txBox="1">
              <a:spLocks noChangeArrowheads="1"/>
            </p:cNvSpPr>
            <p:nvPr/>
          </p:nvSpPr>
          <p:spPr bwMode="auto">
            <a:xfrm>
              <a:off x="987" y="1797"/>
              <a:ext cx="528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 i="1">
                  <a:ea typeface="楷体_GB2312" pitchFamily="49" charset="-122"/>
                </a:rPr>
                <a:t>R</a:t>
              </a:r>
              <a:r>
                <a:rPr lang="en-US" altLang="zh-CN" sz="3200" b="1" baseline="-20000">
                  <a:ea typeface="楷体_GB2312" pitchFamily="49" charset="-122"/>
                </a:rPr>
                <a:t>1</a:t>
              </a:r>
            </a:p>
          </p:txBody>
        </p:sp>
        <p:sp>
          <p:nvSpPr>
            <p:cNvPr id="40007" name="Rectangle 29"/>
            <p:cNvSpPr>
              <a:spLocks noChangeArrowheads="1"/>
            </p:cNvSpPr>
            <p:nvPr/>
          </p:nvSpPr>
          <p:spPr bwMode="auto">
            <a:xfrm>
              <a:off x="1131" y="2220"/>
              <a:ext cx="480" cy="16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0008" name="Text Box 30"/>
            <p:cNvSpPr txBox="1">
              <a:spLocks noChangeArrowheads="1"/>
            </p:cNvSpPr>
            <p:nvPr/>
          </p:nvSpPr>
          <p:spPr bwMode="auto">
            <a:xfrm>
              <a:off x="1215" y="2364"/>
              <a:ext cx="528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 i="1">
                  <a:ea typeface="楷体_GB2312" pitchFamily="49" charset="-122"/>
                </a:rPr>
                <a:t>R</a:t>
              </a:r>
              <a:r>
                <a:rPr lang="en-US" altLang="zh-CN" sz="3200" b="1" baseline="-20000">
                  <a:ea typeface="楷体_GB2312" pitchFamily="49" charset="-122"/>
                </a:rPr>
                <a:t>2</a:t>
              </a:r>
            </a:p>
          </p:txBody>
        </p:sp>
        <p:sp>
          <p:nvSpPr>
            <p:cNvPr id="40009" name="Text Box 31"/>
            <p:cNvSpPr txBox="1">
              <a:spLocks noChangeArrowheads="1"/>
            </p:cNvSpPr>
            <p:nvPr/>
          </p:nvSpPr>
          <p:spPr bwMode="auto">
            <a:xfrm>
              <a:off x="387" y="1476"/>
              <a:ext cx="828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 i="1">
                  <a:ea typeface="楷体_GB2312" pitchFamily="49" charset="-122"/>
                </a:rPr>
                <a:t>u</a:t>
              </a:r>
              <a:r>
                <a:rPr lang="en-US" altLang="zh-CN" sz="3200" b="1" baseline="-20000">
                  <a:ea typeface="楷体_GB2312" pitchFamily="49" charset="-122"/>
                </a:rPr>
                <a:t>i</a:t>
              </a:r>
            </a:p>
          </p:txBody>
        </p:sp>
        <p:sp>
          <p:nvSpPr>
            <p:cNvPr id="40010" name="Text Box 32"/>
            <p:cNvSpPr txBox="1">
              <a:spLocks noChangeArrowheads="1"/>
            </p:cNvSpPr>
            <p:nvPr/>
          </p:nvSpPr>
          <p:spPr bwMode="auto">
            <a:xfrm>
              <a:off x="3150" y="1546"/>
              <a:ext cx="516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 i="1">
                  <a:ea typeface="楷体_GB2312" pitchFamily="49" charset="-122"/>
                </a:rPr>
                <a:t>u</a:t>
              </a:r>
              <a:r>
                <a:rPr lang="en-US" altLang="zh-CN" sz="3200" b="1" baseline="-20000">
                  <a:ea typeface="楷体_GB2312" pitchFamily="49" charset="-122"/>
                </a:rPr>
                <a:t>o</a:t>
              </a:r>
            </a:p>
          </p:txBody>
        </p:sp>
      </p:grpSp>
      <p:sp>
        <p:nvSpPr>
          <p:cNvPr id="333857" name="Text Box 33"/>
          <p:cNvSpPr txBox="1">
            <a:spLocks noChangeArrowheads="1"/>
          </p:cNvSpPr>
          <p:nvPr/>
        </p:nvSpPr>
        <p:spPr bwMode="auto">
          <a:xfrm>
            <a:off x="285750" y="214313"/>
            <a:ext cx="2698750" cy="5191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>
                <a:ea typeface="楷体_GB2312" pitchFamily="49" charset="-122"/>
              </a:rPr>
              <a:t>平衡电阻</a:t>
            </a:r>
            <a:r>
              <a:rPr lang="en-US" altLang="zh-CN" sz="2800" b="1" i="1">
                <a:ea typeface="楷体_GB2312" pitchFamily="49" charset="-122"/>
              </a:rPr>
              <a:t>R</a:t>
            </a:r>
            <a:r>
              <a:rPr lang="en-US" altLang="zh-CN" sz="2800" b="1" baseline="-20000">
                <a:ea typeface="楷体_GB2312" pitchFamily="49" charset="-122"/>
              </a:rPr>
              <a:t>2</a:t>
            </a:r>
            <a:r>
              <a:rPr lang="zh-CN" altLang="en-US" sz="2800" b="1">
                <a:ea typeface="楷体_GB2312" pitchFamily="49" charset="-122"/>
              </a:rPr>
              <a:t>作用</a:t>
            </a:r>
          </a:p>
        </p:txBody>
      </p:sp>
      <p:sp>
        <p:nvSpPr>
          <p:cNvPr id="39943" name="Rectangle 34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33859" name="Object 35"/>
          <p:cNvGraphicFramePr>
            <a:graphicFrameLocks noChangeAspect="1"/>
          </p:cNvGraphicFramePr>
          <p:nvPr/>
        </p:nvGraphicFramePr>
        <p:xfrm>
          <a:off x="1214438" y="6072188"/>
          <a:ext cx="1752600" cy="428625"/>
        </p:xfrm>
        <a:graphic>
          <a:graphicData uri="http://schemas.openxmlformats.org/presentationml/2006/ole">
            <p:oleObj spid="_x0000_s39942" name="Equation" r:id="rId4" imgW="1752600" imgH="431800" progId="Equation.DSMT4">
              <p:embed/>
            </p:oleObj>
          </a:graphicData>
        </a:graphic>
      </p:graphicFrame>
      <p:grpSp>
        <p:nvGrpSpPr>
          <p:cNvPr id="4" name="Group 109"/>
          <p:cNvGrpSpPr>
            <a:grpSpLocks/>
          </p:cNvGrpSpPr>
          <p:nvPr/>
        </p:nvGrpSpPr>
        <p:grpSpPr bwMode="auto">
          <a:xfrm>
            <a:off x="4929188" y="500063"/>
            <a:ext cx="3971925" cy="4449762"/>
            <a:chOff x="226" y="1071"/>
            <a:chExt cx="2502" cy="2803"/>
          </a:xfrm>
        </p:grpSpPr>
        <p:sp>
          <p:nvSpPr>
            <p:cNvPr id="39946" name="Rectangle 5"/>
            <p:cNvSpPr>
              <a:spLocks noChangeArrowheads="1"/>
            </p:cNvSpPr>
            <p:nvPr/>
          </p:nvSpPr>
          <p:spPr bwMode="auto">
            <a:xfrm>
              <a:off x="1574" y="1897"/>
              <a:ext cx="729" cy="112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947" name="Line 6"/>
            <p:cNvSpPr>
              <a:spLocks noChangeShapeType="1"/>
            </p:cNvSpPr>
            <p:nvPr/>
          </p:nvSpPr>
          <p:spPr bwMode="auto">
            <a:xfrm>
              <a:off x="2302" y="2448"/>
              <a:ext cx="36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948" name="Line 7"/>
            <p:cNvSpPr>
              <a:spLocks noChangeShapeType="1"/>
            </p:cNvSpPr>
            <p:nvPr/>
          </p:nvSpPr>
          <p:spPr bwMode="auto">
            <a:xfrm>
              <a:off x="662" y="1549"/>
              <a:ext cx="870" cy="1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949" name="Line 8"/>
            <p:cNvSpPr>
              <a:spLocks noChangeShapeType="1"/>
            </p:cNvSpPr>
            <p:nvPr/>
          </p:nvSpPr>
          <p:spPr bwMode="auto">
            <a:xfrm>
              <a:off x="1219" y="2245"/>
              <a:ext cx="36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950" name="Text Box 9"/>
            <p:cNvSpPr txBox="1">
              <a:spLocks noChangeArrowheads="1"/>
            </p:cNvSpPr>
            <p:nvPr/>
          </p:nvSpPr>
          <p:spPr bwMode="auto">
            <a:xfrm>
              <a:off x="1604" y="1920"/>
              <a:ext cx="213" cy="40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600" b="1">
                  <a:ea typeface="楷体_GB2312" pitchFamily="49" charset="-122"/>
                </a:rPr>
                <a:t>_</a:t>
              </a:r>
            </a:p>
          </p:txBody>
        </p:sp>
        <p:sp>
          <p:nvSpPr>
            <p:cNvPr id="39951" name="Text Box 10"/>
            <p:cNvSpPr txBox="1">
              <a:spLocks noChangeArrowheads="1"/>
            </p:cNvSpPr>
            <p:nvPr/>
          </p:nvSpPr>
          <p:spPr bwMode="auto">
            <a:xfrm>
              <a:off x="1604" y="2537"/>
              <a:ext cx="213" cy="40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600" b="1">
                  <a:ea typeface="楷体_GB2312" pitchFamily="49" charset="-122"/>
                </a:rPr>
                <a:t>+</a:t>
              </a:r>
            </a:p>
          </p:txBody>
        </p:sp>
        <p:sp>
          <p:nvSpPr>
            <p:cNvPr id="39952" name="Text Box 11"/>
            <p:cNvSpPr txBox="1">
              <a:spLocks noChangeArrowheads="1"/>
            </p:cNvSpPr>
            <p:nvPr/>
          </p:nvSpPr>
          <p:spPr bwMode="auto">
            <a:xfrm rot="5400000">
              <a:off x="1657" y="1939"/>
              <a:ext cx="326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>
                  <a:ea typeface="楷体_GB2312" pitchFamily="49" charset="-122"/>
                  <a:sym typeface="Symbol" pitchFamily="18" charset="2"/>
                </a:rPr>
                <a:t></a:t>
              </a:r>
              <a:endParaRPr lang="en-US" altLang="zh-CN" sz="3200" b="1">
                <a:ea typeface="楷体_GB2312" pitchFamily="49" charset="-122"/>
              </a:endParaRPr>
            </a:p>
          </p:txBody>
        </p:sp>
        <p:sp>
          <p:nvSpPr>
            <p:cNvPr id="39953" name="Text Box 12"/>
            <p:cNvSpPr txBox="1">
              <a:spLocks noChangeArrowheads="1"/>
            </p:cNvSpPr>
            <p:nvPr/>
          </p:nvSpPr>
          <p:spPr bwMode="auto">
            <a:xfrm>
              <a:off x="2040" y="2257"/>
              <a:ext cx="212" cy="40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600" b="1">
                  <a:ea typeface="楷体_GB2312" pitchFamily="49" charset="-122"/>
                </a:rPr>
                <a:t>+</a:t>
              </a:r>
            </a:p>
          </p:txBody>
        </p:sp>
        <p:sp>
          <p:nvSpPr>
            <p:cNvPr id="39954" name="Oval 13"/>
            <p:cNvSpPr>
              <a:spLocks noChangeArrowheads="1"/>
            </p:cNvSpPr>
            <p:nvPr/>
          </p:nvSpPr>
          <p:spPr bwMode="auto">
            <a:xfrm>
              <a:off x="2667" y="2403"/>
              <a:ext cx="61" cy="6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955" name="Text Box 14"/>
            <p:cNvSpPr txBox="1">
              <a:spLocks noChangeArrowheads="1"/>
            </p:cNvSpPr>
            <p:nvPr/>
          </p:nvSpPr>
          <p:spPr bwMode="auto">
            <a:xfrm>
              <a:off x="1938" y="1886"/>
              <a:ext cx="598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>
                  <a:ea typeface="楷体_GB2312" pitchFamily="49" charset="-122"/>
                  <a:sym typeface="Symbol" pitchFamily="18" charset="2"/>
                </a:rPr>
                <a:t></a:t>
              </a:r>
              <a:endParaRPr lang="en-US" altLang="zh-CN" sz="3200" b="1">
                <a:ea typeface="楷体_GB2312" pitchFamily="49" charset="-122"/>
              </a:endParaRPr>
            </a:p>
          </p:txBody>
        </p:sp>
        <p:sp>
          <p:nvSpPr>
            <p:cNvPr id="39956" name="Line 15"/>
            <p:cNvSpPr>
              <a:spLocks noChangeShapeType="1"/>
            </p:cNvSpPr>
            <p:nvPr/>
          </p:nvSpPr>
          <p:spPr bwMode="auto">
            <a:xfrm>
              <a:off x="1341" y="1560"/>
              <a:ext cx="117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957" name="Line 16"/>
            <p:cNvSpPr>
              <a:spLocks noChangeShapeType="1"/>
            </p:cNvSpPr>
            <p:nvPr/>
          </p:nvSpPr>
          <p:spPr bwMode="auto">
            <a:xfrm flipH="1">
              <a:off x="2505" y="1560"/>
              <a:ext cx="0" cy="89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958" name="Rectangle 17"/>
            <p:cNvSpPr>
              <a:spLocks noChangeArrowheads="1"/>
            </p:cNvSpPr>
            <p:nvPr/>
          </p:nvSpPr>
          <p:spPr bwMode="auto">
            <a:xfrm>
              <a:off x="1746" y="1470"/>
              <a:ext cx="405" cy="15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959" name="Line 18"/>
            <p:cNvSpPr>
              <a:spLocks noChangeShapeType="1"/>
            </p:cNvSpPr>
            <p:nvPr/>
          </p:nvSpPr>
          <p:spPr bwMode="auto">
            <a:xfrm>
              <a:off x="1351" y="1560"/>
              <a:ext cx="0" cy="6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960" name="Line 19"/>
            <p:cNvSpPr>
              <a:spLocks noChangeShapeType="1"/>
            </p:cNvSpPr>
            <p:nvPr/>
          </p:nvSpPr>
          <p:spPr bwMode="auto">
            <a:xfrm>
              <a:off x="698" y="2245"/>
              <a:ext cx="63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961" name="Rectangle 20"/>
            <p:cNvSpPr>
              <a:spLocks noChangeArrowheads="1"/>
            </p:cNvSpPr>
            <p:nvPr/>
          </p:nvSpPr>
          <p:spPr bwMode="auto">
            <a:xfrm>
              <a:off x="809" y="2167"/>
              <a:ext cx="405" cy="15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962" name="Oval 21"/>
            <p:cNvSpPr>
              <a:spLocks noChangeArrowheads="1"/>
            </p:cNvSpPr>
            <p:nvPr/>
          </p:nvSpPr>
          <p:spPr bwMode="auto">
            <a:xfrm>
              <a:off x="1321" y="2200"/>
              <a:ext cx="60" cy="6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963" name="Oval 22"/>
            <p:cNvSpPr>
              <a:spLocks noChangeArrowheads="1"/>
            </p:cNvSpPr>
            <p:nvPr/>
          </p:nvSpPr>
          <p:spPr bwMode="auto">
            <a:xfrm>
              <a:off x="2475" y="2403"/>
              <a:ext cx="61" cy="67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964" name="Text Box 23"/>
            <p:cNvSpPr txBox="1">
              <a:spLocks noChangeArrowheads="1"/>
            </p:cNvSpPr>
            <p:nvPr/>
          </p:nvSpPr>
          <p:spPr bwMode="auto">
            <a:xfrm>
              <a:off x="1764" y="1096"/>
              <a:ext cx="445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i="1">
                  <a:ea typeface="楷体_GB2312" pitchFamily="49" charset="-122"/>
                </a:rPr>
                <a:t>R</a:t>
              </a:r>
              <a:r>
                <a:rPr lang="en-US" altLang="zh-CN" sz="3200" b="1" baseline="-25000">
                  <a:ea typeface="楷体_GB2312" pitchFamily="49" charset="-122"/>
                </a:rPr>
                <a:t>f</a:t>
              </a:r>
              <a:endParaRPr lang="en-US" altLang="zh-CN" sz="3200" b="1">
                <a:ea typeface="楷体_GB2312" pitchFamily="49" charset="-122"/>
              </a:endParaRPr>
            </a:p>
          </p:txBody>
        </p:sp>
        <p:sp>
          <p:nvSpPr>
            <p:cNvPr id="39965" name="Text Box 24"/>
            <p:cNvSpPr txBox="1">
              <a:spLocks noChangeArrowheads="1"/>
            </p:cNvSpPr>
            <p:nvPr/>
          </p:nvSpPr>
          <p:spPr bwMode="auto">
            <a:xfrm>
              <a:off x="774" y="1096"/>
              <a:ext cx="560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i="1">
                  <a:ea typeface="楷体_GB2312" pitchFamily="49" charset="-122"/>
                </a:rPr>
                <a:t>R</a:t>
              </a:r>
              <a:r>
                <a:rPr lang="en-US" altLang="zh-CN" sz="3200" b="1" baseline="-25000">
                  <a:ea typeface="楷体_GB2312" pitchFamily="49" charset="-122"/>
                </a:rPr>
                <a:t>1</a:t>
              </a:r>
              <a:endParaRPr lang="en-US" altLang="zh-CN" sz="3200" b="1">
                <a:ea typeface="楷体_GB2312" pitchFamily="49" charset="-122"/>
              </a:endParaRPr>
            </a:p>
          </p:txBody>
        </p:sp>
        <p:sp>
          <p:nvSpPr>
            <p:cNvPr id="39966" name="Rectangle 25"/>
            <p:cNvSpPr>
              <a:spLocks noChangeArrowheads="1"/>
            </p:cNvSpPr>
            <p:nvPr/>
          </p:nvSpPr>
          <p:spPr bwMode="auto">
            <a:xfrm>
              <a:off x="794" y="1482"/>
              <a:ext cx="405" cy="15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967" name="Text Box 26"/>
            <p:cNvSpPr txBox="1">
              <a:spLocks noChangeArrowheads="1"/>
            </p:cNvSpPr>
            <p:nvPr/>
          </p:nvSpPr>
          <p:spPr bwMode="auto">
            <a:xfrm>
              <a:off x="796" y="1777"/>
              <a:ext cx="560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i="1">
                  <a:ea typeface="楷体_GB2312" pitchFamily="49" charset="-122"/>
                </a:rPr>
                <a:t>R</a:t>
              </a:r>
              <a:r>
                <a:rPr lang="en-US" altLang="zh-CN" sz="3200" b="1" baseline="-25000">
                  <a:ea typeface="楷体_GB2312" pitchFamily="49" charset="-122"/>
                </a:rPr>
                <a:t>2</a:t>
              </a:r>
              <a:endParaRPr lang="en-US" altLang="zh-CN" sz="3200" b="1">
                <a:ea typeface="楷体_GB2312" pitchFamily="49" charset="-122"/>
              </a:endParaRPr>
            </a:p>
          </p:txBody>
        </p:sp>
        <p:sp>
          <p:nvSpPr>
            <p:cNvPr id="39968" name="Text Box 27"/>
            <p:cNvSpPr txBox="1">
              <a:spLocks noChangeArrowheads="1"/>
            </p:cNvSpPr>
            <p:nvPr/>
          </p:nvSpPr>
          <p:spPr bwMode="auto">
            <a:xfrm>
              <a:off x="226" y="2001"/>
              <a:ext cx="699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 i="1">
                  <a:ea typeface="楷体_GB2312" pitchFamily="49" charset="-122"/>
                </a:rPr>
                <a:t>u</a:t>
              </a:r>
              <a:r>
                <a:rPr lang="en-US" altLang="zh-CN" sz="3200" b="1" baseline="-25000">
                  <a:ea typeface="楷体_GB2312" pitchFamily="49" charset="-122"/>
                </a:rPr>
                <a:t>i2</a:t>
              </a:r>
              <a:endParaRPr lang="en-US" altLang="zh-CN" sz="3200" b="1">
                <a:ea typeface="楷体_GB2312" pitchFamily="49" charset="-122"/>
              </a:endParaRPr>
            </a:p>
          </p:txBody>
        </p:sp>
        <p:sp>
          <p:nvSpPr>
            <p:cNvPr id="39969" name="Oval 28"/>
            <p:cNvSpPr>
              <a:spLocks noChangeArrowheads="1"/>
            </p:cNvSpPr>
            <p:nvPr/>
          </p:nvSpPr>
          <p:spPr bwMode="auto">
            <a:xfrm>
              <a:off x="612" y="1527"/>
              <a:ext cx="61" cy="6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970" name="Oval 29"/>
            <p:cNvSpPr>
              <a:spLocks noChangeArrowheads="1"/>
            </p:cNvSpPr>
            <p:nvPr/>
          </p:nvSpPr>
          <p:spPr bwMode="auto">
            <a:xfrm>
              <a:off x="622" y="2212"/>
              <a:ext cx="61" cy="6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971" name="Line 30"/>
            <p:cNvSpPr>
              <a:spLocks noChangeShapeType="1"/>
            </p:cNvSpPr>
            <p:nvPr/>
          </p:nvSpPr>
          <p:spPr bwMode="auto">
            <a:xfrm>
              <a:off x="1361" y="2762"/>
              <a:ext cx="0" cy="11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972" name="Oval 31"/>
            <p:cNvSpPr>
              <a:spLocks noChangeArrowheads="1"/>
            </p:cNvSpPr>
            <p:nvPr/>
          </p:nvSpPr>
          <p:spPr bwMode="auto">
            <a:xfrm>
              <a:off x="1321" y="1515"/>
              <a:ext cx="60" cy="6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973" name="Rectangle 32"/>
            <p:cNvSpPr>
              <a:spLocks noChangeArrowheads="1"/>
            </p:cNvSpPr>
            <p:nvPr/>
          </p:nvSpPr>
          <p:spPr bwMode="auto">
            <a:xfrm rot="5400000">
              <a:off x="1136" y="3231"/>
              <a:ext cx="449" cy="14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974" name="Line 33"/>
            <p:cNvSpPr>
              <a:spLocks noChangeShapeType="1"/>
            </p:cNvSpPr>
            <p:nvPr/>
          </p:nvSpPr>
          <p:spPr bwMode="auto">
            <a:xfrm>
              <a:off x="1250" y="3863"/>
              <a:ext cx="22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975" name="Text Box 34"/>
            <p:cNvSpPr txBox="1">
              <a:spLocks noChangeArrowheads="1"/>
            </p:cNvSpPr>
            <p:nvPr/>
          </p:nvSpPr>
          <p:spPr bwMode="auto">
            <a:xfrm>
              <a:off x="1446" y="3135"/>
              <a:ext cx="445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i="1">
                  <a:ea typeface="楷体_GB2312" pitchFamily="49" charset="-122"/>
                </a:rPr>
                <a:t>R</a:t>
              </a:r>
              <a:r>
                <a:rPr lang="en-US" altLang="zh-CN" sz="3200" b="1" baseline="-25000">
                  <a:ea typeface="楷体_GB2312" pitchFamily="49" charset="-122"/>
                </a:rPr>
                <a:t>P</a:t>
              </a:r>
              <a:endParaRPr lang="en-US" altLang="zh-CN" sz="3200" b="1">
                <a:ea typeface="楷体_GB2312" pitchFamily="49" charset="-122"/>
              </a:endParaRPr>
            </a:p>
          </p:txBody>
        </p:sp>
        <p:sp>
          <p:nvSpPr>
            <p:cNvPr id="39976" name="Text Box 35"/>
            <p:cNvSpPr txBox="1">
              <a:spLocks noChangeArrowheads="1"/>
            </p:cNvSpPr>
            <p:nvPr/>
          </p:nvSpPr>
          <p:spPr bwMode="auto">
            <a:xfrm>
              <a:off x="226" y="1300"/>
              <a:ext cx="699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 i="1">
                  <a:ea typeface="楷体_GB2312" pitchFamily="49" charset="-122"/>
                </a:rPr>
                <a:t>u</a:t>
              </a:r>
              <a:r>
                <a:rPr lang="en-US" altLang="zh-CN" sz="3200" b="1" baseline="-25000">
                  <a:ea typeface="楷体_GB2312" pitchFamily="49" charset="-122"/>
                </a:rPr>
                <a:t>i1</a:t>
              </a:r>
              <a:endParaRPr lang="en-US" altLang="zh-CN" sz="3200" b="1">
                <a:ea typeface="楷体_GB2312" pitchFamily="49" charset="-122"/>
              </a:endParaRPr>
            </a:p>
          </p:txBody>
        </p:sp>
        <p:sp>
          <p:nvSpPr>
            <p:cNvPr id="39977" name="Line 36"/>
            <p:cNvSpPr>
              <a:spLocks noChangeShapeType="1"/>
            </p:cNvSpPr>
            <p:nvPr/>
          </p:nvSpPr>
          <p:spPr bwMode="auto">
            <a:xfrm>
              <a:off x="1351" y="2762"/>
              <a:ext cx="22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978" name="Line 37"/>
            <p:cNvSpPr>
              <a:spLocks noChangeShapeType="1"/>
            </p:cNvSpPr>
            <p:nvPr/>
          </p:nvSpPr>
          <p:spPr bwMode="auto">
            <a:xfrm>
              <a:off x="774" y="1718"/>
              <a:ext cx="435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979" name="Text Box 38"/>
            <p:cNvSpPr txBox="1">
              <a:spLocks noChangeArrowheads="1"/>
            </p:cNvSpPr>
            <p:nvPr/>
          </p:nvSpPr>
          <p:spPr bwMode="auto">
            <a:xfrm>
              <a:off x="499" y="1570"/>
              <a:ext cx="607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 i="1">
                  <a:ea typeface="楷体_GB2312" pitchFamily="49" charset="-122"/>
                </a:rPr>
                <a:t>i</a:t>
              </a:r>
              <a:r>
                <a:rPr lang="en-US" altLang="zh-CN" sz="3200" b="1" baseline="-25000">
                  <a:ea typeface="楷体_GB2312" pitchFamily="49" charset="-122"/>
                </a:rPr>
                <a:t>1</a:t>
              </a:r>
              <a:endParaRPr lang="en-US" altLang="zh-CN" sz="3200" b="1">
                <a:ea typeface="楷体_GB2312" pitchFamily="49" charset="-122"/>
              </a:endParaRPr>
            </a:p>
          </p:txBody>
        </p:sp>
        <p:sp>
          <p:nvSpPr>
            <p:cNvPr id="39980" name="Line 39"/>
            <p:cNvSpPr>
              <a:spLocks noChangeShapeType="1"/>
            </p:cNvSpPr>
            <p:nvPr/>
          </p:nvSpPr>
          <p:spPr bwMode="auto">
            <a:xfrm>
              <a:off x="804" y="2399"/>
              <a:ext cx="43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981" name="Text Box 40"/>
            <p:cNvSpPr txBox="1">
              <a:spLocks noChangeArrowheads="1"/>
            </p:cNvSpPr>
            <p:nvPr/>
          </p:nvSpPr>
          <p:spPr bwMode="auto">
            <a:xfrm>
              <a:off x="531" y="2253"/>
              <a:ext cx="608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 i="1">
                  <a:ea typeface="楷体_GB2312" pitchFamily="49" charset="-122"/>
                </a:rPr>
                <a:t>i</a:t>
              </a:r>
              <a:r>
                <a:rPr lang="en-US" altLang="zh-CN" sz="3200" b="1" baseline="-25000">
                  <a:ea typeface="楷体_GB2312" pitchFamily="49" charset="-122"/>
                </a:rPr>
                <a:t>2</a:t>
              </a:r>
              <a:endParaRPr lang="en-US" altLang="zh-CN" sz="3200" b="1">
                <a:ea typeface="楷体_GB2312" pitchFamily="49" charset="-122"/>
              </a:endParaRPr>
            </a:p>
          </p:txBody>
        </p:sp>
        <p:sp>
          <p:nvSpPr>
            <p:cNvPr id="39982" name="Line 41"/>
            <p:cNvSpPr>
              <a:spLocks noChangeShapeType="1"/>
            </p:cNvSpPr>
            <p:nvPr/>
          </p:nvSpPr>
          <p:spPr bwMode="auto">
            <a:xfrm>
              <a:off x="2218" y="1482"/>
              <a:ext cx="34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983" name="Text Box 42"/>
            <p:cNvSpPr txBox="1">
              <a:spLocks noChangeArrowheads="1"/>
            </p:cNvSpPr>
            <p:nvPr/>
          </p:nvSpPr>
          <p:spPr bwMode="auto">
            <a:xfrm>
              <a:off x="2268" y="1071"/>
              <a:ext cx="312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 i="1">
                  <a:ea typeface="楷体_GB2312" pitchFamily="49" charset="-122"/>
                </a:rPr>
                <a:t>i</a:t>
              </a:r>
              <a:r>
                <a:rPr lang="en-US" altLang="zh-CN" sz="3200" b="1" baseline="-25000">
                  <a:ea typeface="楷体_GB2312" pitchFamily="49" charset="-122"/>
                </a:rPr>
                <a:t>f</a:t>
              </a:r>
              <a:endParaRPr lang="en-US" altLang="zh-CN" sz="3200" b="1">
                <a:ea typeface="楷体_GB2312" pitchFamily="49" charset="-122"/>
              </a:endParaRPr>
            </a:p>
          </p:txBody>
        </p:sp>
      </p:grpSp>
      <p:sp>
        <p:nvSpPr>
          <p:cNvPr id="77" name="Text Box 107"/>
          <p:cNvSpPr txBox="1">
            <a:spLocks noChangeArrowheads="1"/>
          </p:cNvSpPr>
          <p:nvPr/>
        </p:nvSpPr>
        <p:spPr bwMode="auto">
          <a:xfrm>
            <a:off x="5429250" y="5072063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/>
              <a:t>平衡电阻</a:t>
            </a:r>
          </a:p>
        </p:txBody>
      </p:sp>
      <p:graphicFrame>
        <p:nvGraphicFramePr>
          <p:cNvPr id="78" name="Object 108"/>
          <p:cNvGraphicFramePr>
            <a:graphicFrameLocks noChangeAspect="1"/>
          </p:cNvGraphicFramePr>
          <p:nvPr/>
        </p:nvGraphicFramePr>
        <p:xfrm>
          <a:off x="6000750" y="5715000"/>
          <a:ext cx="2463800" cy="428625"/>
        </p:xfrm>
        <a:graphic>
          <a:graphicData uri="http://schemas.openxmlformats.org/presentationml/2006/ole">
            <p:oleObj spid="_x0000_s39943" name="Equation" r:id="rId5" imgW="2463800" imgH="4318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33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33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3857" grpId="0" animBg="1"/>
      <p:bldP spid="77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Text Box 3"/>
          <p:cNvSpPr txBox="1">
            <a:spLocks noChangeArrowheads="1"/>
          </p:cNvSpPr>
          <p:nvPr/>
        </p:nvSpPr>
        <p:spPr bwMode="auto">
          <a:xfrm>
            <a:off x="4724400" y="584200"/>
            <a:ext cx="3657600" cy="10668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ea typeface="楷体_GB2312" pitchFamily="49" charset="-122"/>
              </a:rPr>
              <a:t>此电路如果以</a:t>
            </a:r>
            <a:r>
              <a:rPr lang="en-US" altLang="zh-CN" sz="3200" b="1" i="1">
                <a:ea typeface="楷体_GB2312" pitchFamily="49" charset="-122"/>
              </a:rPr>
              <a:t>u</a:t>
            </a:r>
            <a:r>
              <a:rPr lang="en-US" altLang="zh-CN" sz="3200" b="1" baseline="-25000">
                <a:ea typeface="楷体_GB2312" pitchFamily="49" charset="-122"/>
              </a:rPr>
              <a:t>p</a:t>
            </a:r>
            <a:r>
              <a:rPr lang="zh-CN" altLang="en-US" sz="3200" b="1">
                <a:ea typeface="楷体_GB2312" pitchFamily="49" charset="-122"/>
              </a:rPr>
              <a:t>为输入 ，则输出为：</a:t>
            </a:r>
            <a:endParaRPr lang="zh-CN" altLang="en-US" sz="3200" b="1" baseline="-25000">
              <a:ea typeface="楷体_GB2312" pitchFamily="49" charset="-122"/>
            </a:endParaRPr>
          </a:p>
        </p:txBody>
      </p:sp>
      <p:sp>
        <p:nvSpPr>
          <p:cNvPr id="40971" name="Text Box 8"/>
          <p:cNvSpPr txBox="1">
            <a:spLocks noChangeArrowheads="1"/>
          </p:cNvSpPr>
          <p:nvPr/>
        </p:nvSpPr>
        <p:spPr bwMode="auto">
          <a:xfrm>
            <a:off x="642938" y="457200"/>
            <a:ext cx="2381250" cy="519113"/>
          </a:xfrm>
          <a:prstGeom prst="rect">
            <a:avLst/>
          </a:prstGeom>
          <a:solidFill>
            <a:srgbClr val="FFFFCC"/>
          </a:solidFill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ea typeface="楷体_GB2312" pitchFamily="49" charset="-122"/>
              </a:rPr>
              <a:t>同相求和运算</a:t>
            </a:r>
            <a:endParaRPr lang="zh-CN" altLang="en-US" sz="3200" b="1">
              <a:ea typeface="楷体_GB2312" pitchFamily="49" charset="-122"/>
            </a:endParaRPr>
          </a:p>
        </p:txBody>
      </p:sp>
      <p:grpSp>
        <p:nvGrpSpPr>
          <p:cNvPr id="40972" name="Group 118"/>
          <p:cNvGrpSpPr>
            <a:grpSpLocks/>
          </p:cNvGrpSpPr>
          <p:nvPr/>
        </p:nvGrpSpPr>
        <p:grpSpPr bwMode="auto">
          <a:xfrm>
            <a:off x="684213" y="1312863"/>
            <a:ext cx="3562350" cy="2511425"/>
            <a:chOff x="453" y="799"/>
            <a:chExt cx="2244" cy="1582"/>
          </a:xfrm>
        </p:grpSpPr>
        <p:sp>
          <p:nvSpPr>
            <p:cNvPr id="40981" name="Text Box 11"/>
            <p:cNvSpPr txBox="1">
              <a:spLocks noChangeArrowheads="1"/>
            </p:cNvSpPr>
            <p:nvPr/>
          </p:nvSpPr>
          <p:spPr bwMode="auto">
            <a:xfrm>
              <a:off x="1056" y="816"/>
              <a:ext cx="4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>
                  <a:ea typeface="楷体_GB2312" pitchFamily="49" charset="-122"/>
                </a:rPr>
                <a:t>R</a:t>
              </a:r>
            </a:p>
          </p:txBody>
        </p:sp>
        <p:sp>
          <p:nvSpPr>
            <p:cNvPr id="40982" name="Text Box 12"/>
            <p:cNvSpPr txBox="1">
              <a:spLocks noChangeArrowheads="1"/>
            </p:cNvSpPr>
            <p:nvPr/>
          </p:nvSpPr>
          <p:spPr bwMode="auto">
            <a:xfrm>
              <a:off x="1680" y="799"/>
              <a:ext cx="3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>
                  <a:ea typeface="楷体_GB2312" pitchFamily="49" charset="-122"/>
                </a:rPr>
                <a:t>R</a:t>
              </a:r>
              <a:r>
                <a:rPr lang="en-US" altLang="zh-CN" b="1" baseline="-25000">
                  <a:ea typeface="楷体_GB2312" pitchFamily="49" charset="-122"/>
                </a:rPr>
                <a:t>f</a:t>
              </a:r>
            </a:p>
          </p:txBody>
        </p:sp>
        <p:grpSp>
          <p:nvGrpSpPr>
            <p:cNvPr id="40983" name="Group 13"/>
            <p:cNvGrpSpPr>
              <a:grpSpLocks/>
            </p:cNvGrpSpPr>
            <p:nvPr/>
          </p:nvGrpSpPr>
          <p:grpSpPr bwMode="auto">
            <a:xfrm>
              <a:off x="1008" y="1104"/>
              <a:ext cx="384" cy="96"/>
              <a:chOff x="1584" y="432"/>
              <a:chExt cx="384" cy="96"/>
            </a:xfrm>
          </p:grpSpPr>
          <p:sp>
            <p:nvSpPr>
              <p:cNvPr id="41030" name="Rectangle 14"/>
              <p:cNvSpPr>
                <a:spLocks noChangeArrowheads="1"/>
              </p:cNvSpPr>
              <p:nvPr/>
            </p:nvSpPr>
            <p:spPr bwMode="auto">
              <a:xfrm>
                <a:off x="1680" y="432"/>
                <a:ext cx="192" cy="9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031" name="Line 15"/>
              <p:cNvSpPr>
                <a:spLocks noChangeShapeType="1"/>
              </p:cNvSpPr>
              <p:nvPr/>
            </p:nvSpPr>
            <p:spPr bwMode="auto">
              <a:xfrm>
                <a:off x="1584" y="480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032" name="Line 16"/>
              <p:cNvSpPr>
                <a:spLocks noChangeShapeType="1"/>
              </p:cNvSpPr>
              <p:nvPr/>
            </p:nvSpPr>
            <p:spPr bwMode="auto">
              <a:xfrm>
                <a:off x="1872" y="480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0984" name="Group 17"/>
            <p:cNvGrpSpPr>
              <a:grpSpLocks/>
            </p:cNvGrpSpPr>
            <p:nvPr/>
          </p:nvGrpSpPr>
          <p:grpSpPr bwMode="auto">
            <a:xfrm>
              <a:off x="1632" y="1104"/>
              <a:ext cx="384" cy="96"/>
              <a:chOff x="1584" y="432"/>
              <a:chExt cx="384" cy="96"/>
            </a:xfrm>
          </p:grpSpPr>
          <p:sp>
            <p:nvSpPr>
              <p:cNvPr id="41027" name="Rectangle 18"/>
              <p:cNvSpPr>
                <a:spLocks noChangeArrowheads="1"/>
              </p:cNvSpPr>
              <p:nvPr/>
            </p:nvSpPr>
            <p:spPr bwMode="auto">
              <a:xfrm>
                <a:off x="1680" y="432"/>
                <a:ext cx="192" cy="9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028" name="Line 19"/>
              <p:cNvSpPr>
                <a:spLocks noChangeShapeType="1"/>
              </p:cNvSpPr>
              <p:nvPr/>
            </p:nvSpPr>
            <p:spPr bwMode="auto">
              <a:xfrm>
                <a:off x="1584" y="480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029" name="Line 20"/>
              <p:cNvSpPr>
                <a:spLocks noChangeShapeType="1"/>
              </p:cNvSpPr>
              <p:nvPr/>
            </p:nvSpPr>
            <p:spPr bwMode="auto">
              <a:xfrm>
                <a:off x="1872" y="480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0985" name="Group 21"/>
            <p:cNvGrpSpPr>
              <a:grpSpLocks/>
            </p:cNvGrpSpPr>
            <p:nvPr/>
          </p:nvGrpSpPr>
          <p:grpSpPr bwMode="auto">
            <a:xfrm>
              <a:off x="1008" y="1824"/>
              <a:ext cx="384" cy="96"/>
              <a:chOff x="1584" y="432"/>
              <a:chExt cx="384" cy="96"/>
            </a:xfrm>
          </p:grpSpPr>
          <p:sp>
            <p:nvSpPr>
              <p:cNvPr id="41024" name="Rectangle 22"/>
              <p:cNvSpPr>
                <a:spLocks noChangeArrowheads="1"/>
              </p:cNvSpPr>
              <p:nvPr/>
            </p:nvSpPr>
            <p:spPr bwMode="auto">
              <a:xfrm>
                <a:off x="1680" y="432"/>
                <a:ext cx="192" cy="9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025" name="Line 23"/>
              <p:cNvSpPr>
                <a:spLocks noChangeShapeType="1"/>
              </p:cNvSpPr>
              <p:nvPr/>
            </p:nvSpPr>
            <p:spPr bwMode="auto">
              <a:xfrm>
                <a:off x="1584" y="480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026" name="Line 24"/>
              <p:cNvSpPr>
                <a:spLocks noChangeShapeType="1"/>
              </p:cNvSpPr>
              <p:nvPr/>
            </p:nvSpPr>
            <p:spPr bwMode="auto">
              <a:xfrm>
                <a:off x="1872" y="480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0986" name="Rectangle 25"/>
            <p:cNvSpPr>
              <a:spLocks noChangeArrowheads="1"/>
            </p:cNvSpPr>
            <p:nvPr/>
          </p:nvSpPr>
          <p:spPr bwMode="auto">
            <a:xfrm>
              <a:off x="1584" y="1392"/>
              <a:ext cx="480" cy="67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7" name="Line 26"/>
            <p:cNvSpPr>
              <a:spLocks noChangeShapeType="1"/>
            </p:cNvSpPr>
            <p:nvPr/>
          </p:nvSpPr>
          <p:spPr bwMode="auto">
            <a:xfrm>
              <a:off x="1440" y="1578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8" name="Line 27"/>
            <p:cNvSpPr>
              <a:spLocks noChangeShapeType="1"/>
            </p:cNvSpPr>
            <p:nvPr/>
          </p:nvSpPr>
          <p:spPr bwMode="auto">
            <a:xfrm>
              <a:off x="1440" y="1872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9" name="Line 28"/>
            <p:cNvSpPr>
              <a:spLocks noChangeShapeType="1"/>
            </p:cNvSpPr>
            <p:nvPr/>
          </p:nvSpPr>
          <p:spPr bwMode="auto">
            <a:xfrm>
              <a:off x="2064" y="1728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90" name="AutoShape 29"/>
            <p:cNvSpPr>
              <a:spLocks noChangeArrowheads="1"/>
            </p:cNvSpPr>
            <p:nvPr/>
          </p:nvSpPr>
          <p:spPr bwMode="auto">
            <a:xfrm rot="-5400000">
              <a:off x="1723" y="1452"/>
              <a:ext cx="96" cy="96"/>
            </a:xfrm>
            <a:prstGeom prst="flowChartMerge">
              <a:avLst/>
            </a:prstGeom>
            <a:solidFill>
              <a:srgbClr val="FF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0969" name="Object 30"/>
            <p:cNvGraphicFramePr>
              <a:graphicFrameLocks noChangeAspect="1"/>
            </p:cNvGraphicFramePr>
            <p:nvPr/>
          </p:nvGraphicFramePr>
          <p:xfrm>
            <a:off x="1837" y="1424"/>
            <a:ext cx="192" cy="160"/>
          </p:xfrm>
          <a:graphic>
            <a:graphicData uri="http://schemas.openxmlformats.org/presentationml/2006/ole">
              <p:oleObj spid="_x0000_s40978" name="Equation" r:id="rId4" imgW="152202" imgH="126835" progId="Equation.DSMT4">
                <p:embed/>
              </p:oleObj>
            </a:graphicData>
          </a:graphic>
        </p:graphicFrame>
        <p:sp>
          <p:nvSpPr>
            <p:cNvPr id="40991" name="Text Box 31"/>
            <p:cNvSpPr txBox="1">
              <a:spLocks noChangeArrowheads="1"/>
            </p:cNvSpPr>
            <p:nvPr/>
          </p:nvSpPr>
          <p:spPr bwMode="auto">
            <a:xfrm>
              <a:off x="1554" y="1720"/>
              <a:ext cx="43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ea typeface="楷体_GB2312" pitchFamily="49" charset="-122"/>
                </a:rPr>
                <a:t>+</a:t>
              </a:r>
            </a:p>
          </p:txBody>
        </p:sp>
        <p:sp>
          <p:nvSpPr>
            <p:cNvPr id="40992" name="Text Box 32"/>
            <p:cNvSpPr txBox="1">
              <a:spLocks noChangeArrowheads="1"/>
            </p:cNvSpPr>
            <p:nvPr/>
          </p:nvSpPr>
          <p:spPr bwMode="auto">
            <a:xfrm>
              <a:off x="1824" y="1545"/>
              <a:ext cx="38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ea typeface="楷体_GB2312" pitchFamily="49" charset="-122"/>
                </a:rPr>
                <a:t>+</a:t>
              </a:r>
            </a:p>
          </p:txBody>
        </p:sp>
        <p:sp>
          <p:nvSpPr>
            <p:cNvPr id="40993" name="Line 33"/>
            <p:cNvSpPr>
              <a:spLocks noChangeShapeType="1"/>
            </p:cNvSpPr>
            <p:nvPr/>
          </p:nvSpPr>
          <p:spPr bwMode="auto">
            <a:xfrm>
              <a:off x="1344" y="1872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0994" name="Line 34"/>
            <p:cNvSpPr>
              <a:spLocks noChangeShapeType="1"/>
            </p:cNvSpPr>
            <p:nvPr/>
          </p:nvSpPr>
          <p:spPr bwMode="auto">
            <a:xfrm>
              <a:off x="1440" y="1152"/>
              <a:ext cx="0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0995" name="Line 35"/>
            <p:cNvSpPr>
              <a:spLocks noChangeShapeType="1"/>
            </p:cNvSpPr>
            <p:nvPr/>
          </p:nvSpPr>
          <p:spPr bwMode="auto">
            <a:xfrm>
              <a:off x="1440" y="1152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0996" name="Line 36"/>
            <p:cNvSpPr>
              <a:spLocks noChangeShapeType="1"/>
            </p:cNvSpPr>
            <p:nvPr/>
          </p:nvSpPr>
          <p:spPr bwMode="auto">
            <a:xfrm>
              <a:off x="2160" y="1728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0997" name="Line 37"/>
            <p:cNvSpPr>
              <a:spLocks noChangeShapeType="1"/>
            </p:cNvSpPr>
            <p:nvPr/>
          </p:nvSpPr>
          <p:spPr bwMode="auto">
            <a:xfrm>
              <a:off x="2208" y="1152"/>
              <a:ext cx="0" cy="5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0998" name="Line 38"/>
            <p:cNvSpPr>
              <a:spLocks noChangeShapeType="1"/>
            </p:cNvSpPr>
            <p:nvPr/>
          </p:nvSpPr>
          <p:spPr bwMode="auto">
            <a:xfrm>
              <a:off x="2016" y="1152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0999" name="Line 39"/>
            <p:cNvSpPr>
              <a:spLocks noChangeShapeType="1"/>
            </p:cNvSpPr>
            <p:nvPr/>
          </p:nvSpPr>
          <p:spPr bwMode="auto">
            <a:xfrm>
              <a:off x="1344" y="1152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41000" name="Group 40"/>
            <p:cNvGrpSpPr>
              <a:grpSpLocks/>
            </p:cNvGrpSpPr>
            <p:nvPr/>
          </p:nvGrpSpPr>
          <p:grpSpPr bwMode="auto">
            <a:xfrm>
              <a:off x="816" y="1152"/>
              <a:ext cx="192" cy="192"/>
              <a:chOff x="3168" y="2448"/>
              <a:chExt cx="192" cy="192"/>
            </a:xfrm>
          </p:grpSpPr>
          <p:sp>
            <p:nvSpPr>
              <p:cNvPr id="41022" name="Line 41"/>
              <p:cNvSpPr>
                <a:spLocks noChangeShapeType="1"/>
              </p:cNvSpPr>
              <p:nvPr/>
            </p:nvSpPr>
            <p:spPr bwMode="auto">
              <a:xfrm>
                <a:off x="3264" y="2448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1023" name="Line 42"/>
              <p:cNvSpPr>
                <a:spLocks noChangeShapeType="1"/>
              </p:cNvSpPr>
              <p:nvPr/>
            </p:nvSpPr>
            <p:spPr bwMode="auto">
              <a:xfrm>
                <a:off x="3168" y="2640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41001" name="Text Box 43"/>
            <p:cNvSpPr txBox="1">
              <a:spLocks noChangeArrowheads="1"/>
            </p:cNvSpPr>
            <p:nvPr/>
          </p:nvSpPr>
          <p:spPr bwMode="auto">
            <a:xfrm>
              <a:off x="453" y="1593"/>
              <a:ext cx="480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600" b="1" i="1">
                  <a:ea typeface="楷体_GB2312" pitchFamily="49" charset="-122"/>
                </a:rPr>
                <a:t>u</a:t>
              </a:r>
              <a:r>
                <a:rPr lang="en-US" altLang="zh-CN" sz="3600" b="1" baseline="-25000">
                  <a:ea typeface="楷体_GB2312" pitchFamily="49" charset="-122"/>
                </a:rPr>
                <a:t>i1</a:t>
              </a:r>
            </a:p>
          </p:txBody>
        </p:sp>
        <p:sp>
          <p:nvSpPr>
            <p:cNvPr id="41002" name="Text Box 47"/>
            <p:cNvSpPr txBox="1">
              <a:spLocks noChangeArrowheads="1"/>
            </p:cNvSpPr>
            <p:nvPr/>
          </p:nvSpPr>
          <p:spPr bwMode="auto">
            <a:xfrm>
              <a:off x="2313" y="1321"/>
              <a:ext cx="384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600" b="1" i="1">
                  <a:ea typeface="楷体_GB2312" pitchFamily="49" charset="-122"/>
                </a:rPr>
                <a:t>u</a:t>
              </a:r>
              <a:r>
                <a:rPr lang="en-US" altLang="zh-CN" sz="2000" b="1">
                  <a:ea typeface="楷体_GB2312" pitchFamily="49" charset="-122"/>
                </a:rPr>
                <a:t>o</a:t>
              </a:r>
              <a:endParaRPr lang="en-US" altLang="zh-CN" sz="3600" b="1">
                <a:ea typeface="楷体_GB2312" pitchFamily="49" charset="-122"/>
              </a:endParaRPr>
            </a:p>
          </p:txBody>
        </p:sp>
        <p:sp>
          <p:nvSpPr>
            <p:cNvPr id="41003" name="Text Box 48"/>
            <p:cNvSpPr txBox="1">
              <a:spLocks noChangeArrowheads="1"/>
            </p:cNvSpPr>
            <p:nvPr/>
          </p:nvSpPr>
          <p:spPr bwMode="auto">
            <a:xfrm>
              <a:off x="1056" y="1536"/>
              <a:ext cx="4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>
                  <a:ea typeface="楷体_GB2312" pitchFamily="49" charset="-122"/>
                </a:rPr>
                <a:t>R</a:t>
              </a:r>
              <a:r>
                <a:rPr lang="en-US" altLang="zh-CN" b="1" baseline="-25000">
                  <a:ea typeface="楷体_GB2312" pitchFamily="49" charset="-122"/>
                </a:rPr>
                <a:t>1</a:t>
              </a:r>
            </a:p>
          </p:txBody>
        </p:sp>
        <p:sp>
          <p:nvSpPr>
            <p:cNvPr id="41004" name="Line 55"/>
            <p:cNvSpPr>
              <a:spLocks noChangeShapeType="1"/>
            </p:cNvSpPr>
            <p:nvPr/>
          </p:nvSpPr>
          <p:spPr bwMode="auto">
            <a:xfrm>
              <a:off x="912" y="1872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41005" name="Group 56"/>
            <p:cNvGrpSpPr>
              <a:grpSpLocks/>
            </p:cNvGrpSpPr>
            <p:nvPr/>
          </p:nvGrpSpPr>
          <p:grpSpPr bwMode="auto">
            <a:xfrm>
              <a:off x="1008" y="2208"/>
              <a:ext cx="384" cy="96"/>
              <a:chOff x="1584" y="432"/>
              <a:chExt cx="384" cy="96"/>
            </a:xfrm>
          </p:grpSpPr>
          <p:sp>
            <p:nvSpPr>
              <p:cNvPr id="41019" name="Rectangle 57"/>
              <p:cNvSpPr>
                <a:spLocks noChangeArrowheads="1"/>
              </p:cNvSpPr>
              <p:nvPr/>
            </p:nvSpPr>
            <p:spPr bwMode="auto">
              <a:xfrm>
                <a:off x="1680" y="432"/>
                <a:ext cx="192" cy="9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020" name="Line 58"/>
              <p:cNvSpPr>
                <a:spLocks noChangeShapeType="1"/>
              </p:cNvSpPr>
              <p:nvPr/>
            </p:nvSpPr>
            <p:spPr bwMode="auto">
              <a:xfrm>
                <a:off x="1584" y="480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021" name="Line 59"/>
              <p:cNvSpPr>
                <a:spLocks noChangeShapeType="1"/>
              </p:cNvSpPr>
              <p:nvPr/>
            </p:nvSpPr>
            <p:spPr bwMode="auto">
              <a:xfrm>
                <a:off x="1872" y="480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1006" name="Line 60"/>
            <p:cNvSpPr>
              <a:spLocks noChangeShapeType="1"/>
            </p:cNvSpPr>
            <p:nvPr/>
          </p:nvSpPr>
          <p:spPr bwMode="auto">
            <a:xfrm>
              <a:off x="912" y="2256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1007" name="Line 61"/>
            <p:cNvSpPr>
              <a:spLocks noChangeShapeType="1"/>
            </p:cNvSpPr>
            <p:nvPr/>
          </p:nvSpPr>
          <p:spPr bwMode="auto">
            <a:xfrm>
              <a:off x="1440" y="1872"/>
              <a:ext cx="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1008" name="Text Box 62"/>
            <p:cNvSpPr txBox="1">
              <a:spLocks noChangeArrowheads="1"/>
            </p:cNvSpPr>
            <p:nvPr/>
          </p:nvSpPr>
          <p:spPr bwMode="auto">
            <a:xfrm>
              <a:off x="1056" y="1920"/>
              <a:ext cx="4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>
                  <a:ea typeface="楷体_GB2312" pitchFamily="49" charset="-122"/>
                </a:rPr>
                <a:t>R</a:t>
              </a:r>
              <a:r>
                <a:rPr lang="en-US" altLang="zh-CN" b="1" baseline="-25000">
                  <a:ea typeface="楷体_GB2312" pitchFamily="49" charset="-122"/>
                </a:rPr>
                <a:t>2</a:t>
              </a:r>
            </a:p>
          </p:txBody>
        </p:sp>
        <p:sp>
          <p:nvSpPr>
            <p:cNvPr id="41009" name="Text Box 63"/>
            <p:cNvSpPr txBox="1">
              <a:spLocks noChangeArrowheads="1"/>
            </p:cNvSpPr>
            <p:nvPr/>
          </p:nvSpPr>
          <p:spPr bwMode="auto">
            <a:xfrm>
              <a:off x="453" y="1977"/>
              <a:ext cx="472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600" b="1" i="1">
                  <a:ea typeface="楷体_GB2312" pitchFamily="49" charset="-122"/>
                </a:rPr>
                <a:t>u</a:t>
              </a:r>
              <a:r>
                <a:rPr lang="en-US" altLang="zh-CN" sz="3600" b="1" baseline="-25000">
                  <a:ea typeface="楷体_GB2312" pitchFamily="49" charset="-122"/>
                </a:rPr>
                <a:t>i2</a:t>
              </a:r>
              <a:endParaRPr lang="en-US" altLang="zh-CN" sz="3600" b="1">
                <a:ea typeface="楷体_GB2312" pitchFamily="49" charset="-122"/>
              </a:endParaRPr>
            </a:p>
          </p:txBody>
        </p:sp>
        <p:sp>
          <p:nvSpPr>
            <p:cNvPr id="41010" name="Line 64"/>
            <p:cNvSpPr>
              <a:spLocks noChangeShapeType="1"/>
            </p:cNvSpPr>
            <p:nvPr/>
          </p:nvSpPr>
          <p:spPr bwMode="auto">
            <a:xfrm>
              <a:off x="912" y="1152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1011" name="Line 65"/>
            <p:cNvSpPr>
              <a:spLocks noChangeShapeType="1"/>
            </p:cNvSpPr>
            <p:nvPr/>
          </p:nvSpPr>
          <p:spPr bwMode="auto">
            <a:xfrm>
              <a:off x="1350" y="2250"/>
              <a:ext cx="96" cy="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1012" name="Text Box 66"/>
            <p:cNvSpPr txBox="1">
              <a:spLocks noChangeArrowheads="1"/>
            </p:cNvSpPr>
            <p:nvPr/>
          </p:nvSpPr>
          <p:spPr bwMode="auto">
            <a:xfrm flipH="1" flipV="1">
              <a:off x="1493" y="1439"/>
              <a:ext cx="276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>
                  <a:ea typeface="楷体_GB2312" pitchFamily="49" charset="-122"/>
                </a:rPr>
                <a:t>-</a:t>
              </a:r>
            </a:p>
          </p:txBody>
        </p:sp>
        <p:sp>
          <p:nvSpPr>
            <p:cNvPr id="41013" name="Oval 67"/>
            <p:cNvSpPr>
              <a:spLocks noChangeArrowheads="1"/>
            </p:cNvSpPr>
            <p:nvPr/>
          </p:nvSpPr>
          <p:spPr bwMode="auto">
            <a:xfrm>
              <a:off x="1416" y="1128"/>
              <a:ext cx="47" cy="4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1014" name="Oval 68"/>
            <p:cNvSpPr>
              <a:spLocks noChangeArrowheads="1"/>
            </p:cNvSpPr>
            <p:nvPr/>
          </p:nvSpPr>
          <p:spPr bwMode="auto">
            <a:xfrm>
              <a:off x="1416" y="1848"/>
              <a:ext cx="47" cy="4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1015" name="Oval 69"/>
            <p:cNvSpPr>
              <a:spLocks noChangeArrowheads="1"/>
            </p:cNvSpPr>
            <p:nvPr/>
          </p:nvSpPr>
          <p:spPr bwMode="auto">
            <a:xfrm>
              <a:off x="2184" y="1704"/>
              <a:ext cx="47" cy="4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1016" name="Oval 70"/>
            <p:cNvSpPr>
              <a:spLocks noChangeArrowheads="1"/>
            </p:cNvSpPr>
            <p:nvPr/>
          </p:nvSpPr>
          <p:spPr bwMode="auto">
            <a:xfrm>
              <a:off x="2484" y="1704"/>
              <a:ext cx="47" cy="4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1017" name="Oval 71"/>
            <p:cNvSpPr>
              <a:spLocks noChangeArrowheads="1"/>
            </p:cNvSpPr>
            <p:nvPr/>
          </p:nvSpPr>
          <p:spPr bwMode="auto">
            <a:xfrm>
              <a:off x="852" y="1848"/>
              <a:ext cx="47" cy="4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1018" name="Oval 72"/>
            <p:cNvSpPr>
              <a:spLocks noChangeArrowheads="1"/>
            </p:cNvSpPr>
            <p:nvPr/>
          </p:nvSpPr>
          <p:spPr bwMode="auto">
            <a:xfrm>
              <a:off x="852" y="2232"/>
              <a:ext cx="47" cy="4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06607" name="Rectangle 111"/>
          <p:cNvSpPr>
            <a:spLocks noChangeArrowheads="1"/>
          </p:cNvSpPr>
          <p:nvPr/>
        </p:nvSpPr>
        <p:spPr bwMode="auto">
          <a:xfrm>
            <a:off x="4859338" y="2849563"/>
            <a:ext cx="237013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200" b="1">
                <a:solidFill>
                  <a:schemeClr val="accent2"/>
                </a:solidFill>
                <a:ea typeface="楷体_GB2312" pitchFamily="49" charset="-122"/>
              </a:rPr>
              <a:t>叠加原理</a:t>
            </a:r>
          </a:p>
        </p:txBody>
      </p:sp>
      <p:sp>
        <p:nvSpPr>
          <p:cNvPr id="40974" name="Rectangle 113"/>
          <p:cNvSpPr>
            <a:spLocks noChangeArrowheads="1"/>
          </p:cNvSpPr>
          <p:nvPr/>
        </p:nvSpPr>
        <p:spPr bwMode="auto">
          <a:xfrm>
            <a:off x="0" y="29670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06608" name="Object 112"/>
          <p:cNvGraphicFramePr>
            <a:graphicFrameLocks noChangeAspect="1"/>
          </p:cNvGraphicFramePr>
          <p:nvPr/>
        </p:nvGraphicFramePr>
        <p:xfrm>
          <a:off x="5041900" y="1865313"/>
          <a:ext cx="2187575" cy="835025"/>
        </p:xfrm>
        <a:graphic>
          <a:graphicData uri="http://schemas.openxmlformats.org/presentationml/2006/ole">
            <p:oleObj spid="_x0000_s40979" name="Equation" r:id="rId5" imgW="2184400" imgH="838200" progId="Equation.DSMT4">
              <p:embed/>
            </p:oleObj>
          </a:graphicData>
        </a:graphic>
      </p:graphicFrame>
      <p:sp>
        <p:nvSpPr>
          <p:cNvPr id="40975" name="Rectangle 115"/>
          <p:cNvSpPr>
            <a:spLocks noChangeArrowheads="1"/>
          </p:cNvSpPr>
          <p:nvPr/>
        </p:nvSpPr>
        <p:spPr bwMode="auto">
          <a:xfrm>
            <a:off x="0" y="29670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06610" name="Object 114"/>
          <p:cNvGraphicFramePr>
            <a:graphicFrameLocks noChangeAspect="1"/>
          </p:cNvGraphicFramePr>
          <p:nvPr/>
        </p:nvGraphicFramePr>
        <p:xfrm>
          <a:off x="3930650" y="3513138"/>
          <a:ext cx="4140200" cy="923925"/>
        </p:xfrm>
        <a:graphic>
          <a:graphicData uri="http://schemas.openxmlformats.org/presentationml/2006/ole">
            <p:oleObj spid="_x0000_s40980" name="Equation" r:id="rId6" imgW="4140200" imgH="927100" progId="Equation.DSMT4">
              <p:embed/>
            </p:oleObj>
          </a:graphicData>
        </a:graphic>
      </p:graphicFrame>
      <p:sp>
        <p:nvSpPr>
          <p:cNvPr id="40976" name="Rectangle 117"/>
          <p:cNvSpPr>
            <a:spLocks noChangeArrowheads="1"/>
          </p:cNvSpPr>
          <p:nvPr/>
        </p:nvSpPr>
        <p:spPr bwMode="auto">
          <a:xfrm>
            <a:off x="0" y="29670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06612" name="Object 116"/>
          <p:cNvGraphicFramePr>
            <a:graphicFrameLocks noChangeAspect="1"/>
          </p:cNvGraphicFramePr>
          <p:nvPr/>
        </p:nvGraphicFramePr>
        <p:xfrm>
          <a:off x="785813" y="4629150"/>
          <a:ext cx="7416800" cy="923925"/>
        </p:xfrm>
        <a:graphic>
          <a:graphicData uri="http://schemas.openxmlformats.org/presentationml/2006/ole">
            <p:oleObj spid="_x0000_s40981" name="Equation" r:id="rId7" imgW="7416800" imgH="927100" progId="Equation.DSMT4">
              <p:embed/>
            </p:oleObj>
          </a:graphicData>
        </a:graphic>
      </p:graphicFrame>
      <p:grpSp>
        <p:nvGrpSpPr>
          <p:cNvPr id="8" name="Group 125"/>
          <p:cNvGrpSpPr>
            <a:grpSpLocks/>
          </p:cNvGrpSpPr>
          <p:nvPr/>
        </p:nvGrpSpPr>
        <p:grpSpPr bwMode="auto">
          <a:xfrm>
            <a:off x="1125538" y="5862638"/>
            <a:ext cx="3105150" cy="519112"/>
            <a:chOff x="363" y="3602"/>
            <a:chExt cx="1956" cy="327"/>
          </a:xfrm>
        </p:grpSpPr>
        <p:sp>
          <p:nvSpPr>
            <p:cNvPr id="40980" name="Text Box 120"/>
            <p:cNvSpPr txBox="1">
              <a:spLocks noChangeArrowheads="1"/>
            </p:cNvSpPr>
            <p:nvPr/>
          </p:nvSpPr>
          <p:spPr bwMode="auto">
            <a:xfrm>
              <a:off x="363" y="3602"/>
              <a:ext cx="36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FF0000"/>
                  </a:solidFill>
                  <a:ea typeface="楷体_GB2312" pitchFamily="49" charset="-122"/>
                </a:rPr>
                <a:t>取</a:t>
              </a:r>
            </a:p>
          </p:txBody>
        </p:sp>
        <p:graphicFrame>
          <p:nvGraphicFramePr>
            <p:cNvPr id="40968" name="Object 121"/>
            <p:cNvGraphicFramePr>
              <a:graphicFrameLocks noChangeAspect="1"/>
            </p:cNvGraphicFramePr>
            <p:nvPr/>
          </p:nvGraphicFramePr>
          <p:xfrm>
            <a:off x="746" y="3657"/>
            <a:ext cx="1573" cy="270"/>
          </p:xfrm>
          <a:graphic>
            <a:graphicData uri="http://schemas.openxmlformats.org/presentationml/2006/ole">
              <p:oleObj spid="_x0000_s40982" name="Equation" r:id="rId8" imgW="2501900" imgH="431800" progId="Equation.DSMT4">
                <p:embed/>
              </p:oleObj>
            </a:graphicData>
          </a:graphic>
        </p:graphicFrame>
      </p:grpSp>
      <p:grpSp>
        <p:nvGrpSpPr>
          <p:cNvPr id="9" name="Group 126"/>
          <p:cNvGrpSpPr>
            <a:grpSpLocks/>
          </p:cNvGrpSpPr>
          <p:nvPr/>
        </p:nvGrpSpPr>
        <p:grpSpPr bwMode="auto">
          <a:xfrm>
            <a:off x="5156200" y="5862638"/>
            <a:ext cx="2511425" cy="519112"/>
            <a:chOff x="2902" y="3635"/>
            <a:chExt cx="1582" cy="327"/>
          </a:xfrm>
        </p:grpSpPr>
        <p:sp>
          <p:nvSpPr>
            <p:cNvPr id="40979" name="Text Box 123"/>
            <p:cNvSpPr txBox="1">
              <a:spLocks noChangeArrowheads="1"/>
            </p:cNvSpPr>
            <p:nvPr/>
          </p:nvSpPr>
          <p:spPr bwMode="auto">
            <a:xfrm>
              <a:off x="2902" y="3635"/>
              <a:ext cx="36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FF0000"/>
                  </a:solidFill>
                  <a:ea typeface="楷体_GB2312" pitchFamily="49" charset="-122"/>
                </a:rPr>
                <a:t>则</a:t>
              </a:r>
            </a:p>
          </p:txBody>
        </p:sp>
        <p:graphicFrame>
          <p:nvGraphicFramePr>
            <p:cNvPr id="40967" name="Object 124"/>
            <p:cNvGraphicFramePr>
              <a:graphicFrameLocks noChangeAspect="1"/>
            </p:cNvGraphicFramePr>
            <p:nvPr/>
          </p:nvGraphicFramePr>
          <p:xfrm>
            <a:off x="3356" y="3680"/>
            <a:ext cx="1128" cy="270"/>
          </p:xfrm>
          <a:graphic>
            <a:graphicData uri="http://schemas.openxmlformats.org/presentationml/2006/ole">
              <p:oleObj spid="_x0000_s40983" name="Equation" r:id="rId9" imgW="1790700" imgH="431800" progId="Equation.DSMT4">
                <p:embed/>
              </p:oleObj>
            </a:graphicData>
          </a:graphic>
        </p:graphicFrame>
      </p:grpSp>
      <p:graphicFrame>
        <p:nvGraphicFramePr>
          <p:cNvPr id="40965" name="Object 127"/>
          <p:cNvGraphicFramePr>
            <a:graphicFrameLocks noChangeAspect="1"/>
          </p:cNvGraphicFramePr>
          <p:nvPr/>
        </p:nvGraphicFramePr>
        <p:xfrm>
          <a:off x="1889125" y="2205038"/>
          <a:ext cx="342900" cy="431800"/>
        </p:xfrm>
        <a:graphic>
          <a:graphicData uri="http://schemas.openxmlformats.org/presentationml/2006/ole">
            <p:oleObj spid="_x0000_s40984" name="Equation" r:id="rId10" imgW="342751" imgH="431613" progId="Equation.DSMT4">
              <p:embed/>
            </p:oleObj>
          </a:graphicData>
        </a:graphic>
      </p:graphicFrame>
      <p:graphicFrame>
        <p:nvGraphicFramePr>
          <p:cNvPr id="40966" name="Object 128"/>
          <p:cNvGraphicFramePr>
            <a:graphicFrameLocks noChangeAspect="1"/>
          </p:cNvGraphicFramePr>
          <p:nvPr/>
        </p:nvGraphicFramePr>
        <p:xfrm>
          <a:off x="2105025" y="2540000"/>
          <a:ext cx="342900" cy="482600"/>
        </p:xfrm>
        <a:graphic>
          <a:graphicData uri="http://schemas.openxmlformats.org/presentationml/2006/ole">
            <p:oleObj spid="_x0000_s40985" name="Equation" r:id="rId11" imgW="342751" imgH="482391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6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6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6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06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06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499" grpId="0"/>
      <p:bldP spid="106607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93" name="标题 1"/>
          <p:cNvSpPr>
            <a:spLocks noGrp="1"/>
          </p:cNvSpPr>
          <p:nvPr>
            <p:ph type="title"/>
          </p:nvPr>
        </p:nvSpPr>
        <p:spPr>
          <a:xfrm>
            <a:off x="701675" y="71438"/>
            <a:ext cx="7888288" cy="646112"/>
          </a:xfrm>
        </p:spPr>
        <p:txBody>
          <a:bodyPr/>
          <a:lstStyle/>
          <a:p>
            <a:pPr eaLnBrk="1" hangingPunct="1"/>
            <a:r>
              <a:rPr lang="en-US" altLang="zh-CN" smtClean="0"/>
              <a:t>2.4.4  </a:t>
            </a:r>
            <a:r>
              <a:rPr lang="zh-CN" altLang="en-US" smtClean="0"/>
              <a:t>积分电路和微分电路</a:t>
            </a:r>
          </a:p>
        </p:txBody>
      </p:sp>
      <p:graphicFrame>
        <p:nvGraphicFramePr>
          <p:cNvPr id="41986" name="Object 23"/>
          <p:cNvGraphicFramePr>
            <a:graphicFrameLocks noChangeAspect="1"/>
          </p:cNvGraphicFramePr>
          <p:nvPr/>
        </p:nvGraphicFramePr>
        <p:xfrm>
          <a:off x="4787900" y="800100"/>
          <a:ext cx="3922713" cy="2628900"/>
        </p:xfrm>
        <a:graphic>
          <a:graphicData uri="http://schemas.openxmlformats.org/presentationml/2006/ole">
            <p:oleObj spid="_x0000_s42000" name="Picture" r:id="rId5" imgW="1960732" imgH="1315884" progId="Word.Picture.8">
              <p:embed/>
            </p:oleObj>
          </a:graphicData>
        </a:graphic>
      </p:graphicFrame>
      <p:sp>
        <p:nvSpPr>
          <p:cNvPr id="41994" name="Rectangle 3"/>
          <p:cNvSpPr>
            <a:spLocks noChangeArrowheads="1"/>
          </p:cNvSpPr>
          <p:nvPr/>
        </p:nvSpPr>
        <p:spPr bwMode="auto">
          <a:xfrm>
            <a:off x="503238" y="749300"/>
            <a:ext cx="4038600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rgbClr val="0000FF"/>
              </a:buClr>
              <a:buSzPct val="85000"/>
              <a:buFont typeface="Monotype Sorts" pitchFamily="2" charset="2"/>
              <a:buNone/>
            </a:pPr>
            <a:r>
              <a:rPr lang="en-US" altLang="zh-CN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1. </a:t>
            </a: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积分电路</a:t>
            </a:r>
          </a:p>
        </p:txBody>
      </p:sp>
      <p:sp>
        <p:nvSpPr>
          <p:cNvPr id="24" name="Rectangle 4"/>
          <p:cNvSpPr>
            <a:spLocks noChangeArrowheads="1"/>
          </p:cNvSpPr>
          <p:nvPr/>
        </p:nvSpPr>
        <p:spPr bwMode="auto">
          <a:xfrm>
            <a:off x="533400" y="5170488"/>
            <a:ext cx="6042025" cy="5302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zh-CN" altLang="en-US" sz="2400" b="1">
                <a:solidFill>
                  <a:srgbClr val="000000"/>
                </a:solidFill>
                <a:latin typeface="Book Antiqua" pitchFamily="18" charset="0"/>
                <a:ea typeface="楷体_GB2312" pitchFamily="49" charset="-122"/>
              </a:rPr>
              <a:t>式中，负号表示</a:t>
            </a:r>
            <a:r>
              <a:rPr lang="en-US" altLang="zh-CN" sz="2400" b="1" i="1">
                <a:solidFill>
                  <a:srgbClr val="000000"/>
                </a:solidFill>
                <a:latin typeface="Book Antiqua" pitchFamily="18" charset="0"/>
                <a:ea typeface="楷体_GB2312" pitchFamily="49" charset="-122"/>
                <a:sym typeface="Symbol" pitchFamily="18" charset="2"/>
              </a:rPr>
              <a:t>v</a:t>
            </a:r>
            <a:r>
              <a:rPr lang="en-US" altLang="zh-CN" sz="2400" b="1" baseline="-25000">
                <a:solidFill>
                  <a:srgbClr val="000000"/>
                </a:solidFill>
                <a:latin typeface="Book Antiqua" pitchFamily="18" charset="0"/>
                <a:ea typeface="楷体_GB2312" pitchFamily="49" charset="-122"/>
                <a:sym typeface="Symbol" pitchFamily="18" charset="2"/>
              </a:rPr>
              <a:t>o</a:t>
            </a:r>
            <a:r>
              <a:rPr lang="zh-CN" altLang="en-US" sz="2400" b="1">
                <a:solidFill>
                  <a:srgbClr val="000000"/>
                </a:solidFill>
                <a:latin typeface="Book Antiqua" pitchFamily="18" charset="0"/>
                <a:ea typeface="楷体_GB2312" pitchFamily="49" charset="-122"/>
              </a:rPr>
              <a:t>与</a:t>
            </a:r>
            <a:r>
              <a:rPr lang="en-US" altLang="zh-CN" sz="2400" b="1" i="1">
                <a:solidFill>
                  <a:srgbClr val="000000"/>
                </a:solidFill>
                <a:latin typeface="Book Antiqua" pitchFamily="18" charset="0"/>
                <a:ea typeface="楷体_GB2312" pitchFamily="49" charset="-122"/>
                <a:sym typeface="Symbol" pitchFamily="18" charset="2"/>
              </a:rPr>
              <a:t>v</a:t>
            </a:r>
            <a:r>
              <a:rPr lang="en-US" altLang="zh-CN" sz="2400" b="1" baseline="-25000">
                <a:solidFill>
                  <a:srgbClr val="000000"/>
                </a:solidFill>
                <a:latin typeface="Book Antiqua" pitchFamily="18" charset="0"/>
                <a:ea typeface="楷体_GB2312" pitchFamily="49" charset="-122"/>
                <a:sym typeface="Symbol" pitchFamily="18" charset="2"/>
              </a:rPr>
              <a:t>i</a:t>
            </a:r>
            <a:r>
              <a:rPr lang="zh-CN" altLang="en-US" sz="2400" b="1">
                <a:solidFill>
                  <a:srgbClr val="000000"/>
                </a:solidFill>
                <a:latin typeface="Book Antiqua" pitchFamily="18" charset="0"/>
                <a:ea typeface="楷体_GB2312" pitchFamily="49" charset="-122"/>
              </a:rPr>
              <a:t>在相位上是相反的。</a:t>
            </a:r>
          </a:p>
        </p:txBody>
      </p:sp>
      <p:sp>
        <p:nvSpPr>
          <p:cNvPr id="25" name="Rectangle 5"/>
          <p:cNvSpPr>
            <a:spLocks noChangeArrowheads="1"/>
          </p:cNvSpPr>
          <p:nvPr/>
        </p:nvSpPr>
        <p:spPr bwMode="auto">
          <a:xfrm>
            <a:off x="525463" y="1287463"/>
            <a:ext cx="2751137" cy="53498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zh-CN" altLang="en-US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根据</a:t>
            </a:r>
            <a:r>
              <a:rPr lang="zh-CN" altLang="en-US" sz="2400" b="1">
                <a:solidFill>
                  <a:srgbClr val="000000"/>
                </a:solidFill>
                <a:latin typeface="Arial Narrow" pitchFamily="34" charset="0"/>
                <a:ea typeface="楷体_GB2312" pitchFamily="49" charset="-122"/>
              </a:rPr>
              <a:t>“</a:t>
            </a:r>
            <a:r>
              <a:rPr lang="zh-CN" altLang="en-US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虚短</a:t>
            </a:r>
            <a:r>
              <a:rPr lang="zh-CN" altLang="en-US" sz="2400" b="1">
                <a:solidFill>
                  <a:srgbClr val="000000"/>
                </a:solidFill>
                <a:latin typeface="Arial Narrow" pitchFamily="34" charset="0"/>
                <a:ea typeface="楷体_GB2312" pitchFamily="49" charset="-122"/>
              </a:rPr>
              <a:t>”</a:t>
            </a:r>
            <a:r>
              <a:rPr lang="zh-CN" altLang="en-US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，得</a:t>
            </a:r>
          </a:p>
        </p:txBody>
      </p:sp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506413" y="1860550"/>
            <a:ext cx="3048000" cy="5349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zh-CN" altLang="en-US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根据</a:t>
            </a:r>
            <a:r>
              <a:rPr lang="zh-CN" altLang="en-US" sz="2400" b="1">
                <a:solidFill>
                  <a:srgbClr val="000000"/>
                </a:solidFill>
                <a:latin typeface="Arial Narrow" pitchFamily="34" charset="0"/>
                <a:ea typeface="楷体_GB2312" pitchFamily="49" charset="-122"/>
              </a:rPr>
              <a:t>“</a:t>
            </a:r>
            <a:r>
              <a:rPr lang="zh-CN" altLang="en-US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虚断</a:t>
            </a:r>
            <a:r>
              <a:rPr lang="zh-CN" altLang="en-US" sz="2400" b="1">
                <a:solidFill>
                  <a:srgbClr val="000000"/>
                </a:solidFill>
                <a:latin typeface="Arial Narrow" pitchFamily="34" charset="0"/>
                <a:ea typeface="楷体_GB2312" pitchFamily="49" charset="-122"/>
              </a:rPr>
              <a:t>”</a:t>
            </a:r>
            <a:r>
              <a:rPr lang="zh-CN" altLang="en-US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，得</a:t>
            </a:r>
          </a:p>
        </p:txBody>
      </p:sp>
      <p:graphicFrame>
        <p:nvGraphicFramePr>
          <p:cNvPr id="27" name="Object 7"/>
          <p:cNvGraphicFramePr>
            <a:graphicFrameLocks noChangeAspect="1"/>
          </p:cNvGraphicFramePr>
          <p:nvPr/>
        </p:nvGraphicFramePr>
        <p:xfrm>
          <a:off x="3209925" y="1301750"/>
          <a:ext cx="1506538" cy="503238"/>
        </p:xfrm>
        <a:graphic>
          <a:graphicData uri="http://schemas.openxmlformats.org/presentationml/2006/ole">
            <p:oleObj spid="_x0000_s42001" name="Equation" r:id="rId6" imgW="685800" imgH="228600" progId="Equation.3">
              <p:embed/>
            </p:oleObj>
          </a:graphicData>
        </a:graphic>
      </p:graphicFrame>
      <p:graphicFrame>
        <p:nvGraphicFramePr>
          <p:cNvPr id="28" name="Object 8"/>
          <p:cNvGraphicFramePr>
            <a:graphicFrameLocks noChangeAspect="1"/>
          </p:cNvGraphicFramePr>
          <p:nvPr/>
        </p:nvGraphicFramePr>
        <p:xfrm>
          <a:off x="3276600" y="1911350"/>
          <a:ext cx="754063" cy="446088"/>
        </p:xfrm>
        <a:graphic>
          <a:graphicData uri="http://schemas.openxmlformats.org/presentationml/2006/ole">
            <p:oleObj spid="_x0000_s42002" name="Equation" r:id="rId7" imgW="342751" imgH="203112" progId="Equation.3">
              <p:embed/>
            </p:oleObj>
          </a:graphicData>
        </a:graphic>
      </p:graphicFrame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836613" y="2357438"/>
            <a:ext cx="2728912" cy="809625"/>
            <a:chOff x="384" y="1811"/>
            <a:chExt cx="1719" cy="510"/>
          </a:xfrm>
        </p:grpSpPr>
        <p:sp>
          <p:nvSpPr>
            <p:cNvPr id="30" name="Rectangle 10"/>
            <p:cNvSpPr>
              <a:spLocks noChangeArrowheads="1"/>
            </p:cNvSpPr>
            <p:nvPr/>
          </p:nvSpPr>
          <p:spPr bwMode="auto">
            <a:xfrm>
              <a:off x="384" y="1878"/>
              <a:ext cx="684" cy="334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spAutoFit/>
            </a:bodyPr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3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1pPr>
              <a:lvl2pPr marL="762000" indent="-28575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3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2pPr>
              <a:lvl3pPr marL="1181100" indent="-2286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8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3pPr>
              <a:lvl4pPr marL="1600200" indent="-2286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4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4pPr>
              <a:lvl5pPr marL="2057400" indent="-228600" algn="l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4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5pPr>
              <a:lvl6pPr marL="25146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4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6pPr>
              <a:lvl7pPr marL="29718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4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7pPr>
              <a:lvl8pPr marL="34290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4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8pPr>
              <a:lvl9pPr marL="38862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4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9pPr>
            </a:lstStyle>
            <a:p>
              <a:pPr algn="just">
                <a:lnSpc>
                  <a:spcPct val="120000"/>
                </a:lnSpc>
                <a:buClr>
                  <a:srgbClr val="CC0000"/>
                </a:buClr>
                <a:buFont typeface="Wingdings" pitchFamily="2" charset="2"/>
                <a:buNone/>
                <a:defRPr/>
              </a:pPr>
              <a:r>
                <a:rPr lang="zh-CN" altLang="en-US" sz="2400" kern="0" smtClean="0">
                  <a:solidFill>
                    <a:srgbClr val="000000"/>
                  </a:solidFill>
                  <a:latin typeface="楷体_GB2312" pitchFamily="49" charset="-122"/>
                </a:rPr>
                <a:t>因此</a:t>
              </a:r>
            </a:p>
          </p:txBody>
        </p:sp>
        <p:graphicFrame>
          <p:nvGraphicFramePr>
            <p:cNvPr id="41992" name="Object 11"/>
            <p:cNvGraphicFramePr>
              <a:graphicFrameLocks noChangeAspect="1"/>
            </p:cNvGraphicFramePr>
            <p:nvPr/>
          </p:nvGraphicFramePr>
          <p:xfrm>
            <a:off x="1173" y="1811"/>
            <a:ext cx="930" cy="510"/>
          </p:xfrm>
          <a:graphic>
            <a:graphicData uri="http://schemas.openxmlformats.org/presentationml/2006/ole">
              <p:oleObj spid="_x0000_s42003" name="Equation" r:id="rId8" imgW="672808" imgH="368140" progId="Equation.3">
                <p:embed/>
              </p:oleObj>
            </a:graphicData>
          </a:graphic>
        </p:graphicFrame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303213" y="3113088"/>
            <a:ext cx="4838700" cy="544512"/>
            <a:chOff x="108" y="1948"/>
            <a:chExt cx="3048" cy="343"/>
          </a:xfrm>
        </p:grpSpPr>
        <p:sp>
          <p:nvSpPr>
            <p:cNvPr id="33" name="Rectangle 13"/>
            <p:cNvSpPr>
              <a:spLocks noChangeArrowheads="1"/>
            </p:cNvSpPr>
            <p:nvPr/>
          </p:nvSpPr>
          <p:spPr bwMode="auto">
            <a:xfrm>
              <a:off x="108" y="1948"/>
              <a:ext cx="3048" cy="334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spAutoFit/>
            </a:bodyPr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3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1pPr>
              <a:lvl2pPr marL="762000" indent="-28575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3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2pPr>
              <a:lvl3pPr marL="1181100" indent="-2286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8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3pPr>
              <a:lvl4pPr marL="1600200" indent="-2286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4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4pPr>
              <a:lvl5pPr marL="2057400" indent="-228600" algn="l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4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5pPr>
              <a:lvl6pPr marL="25146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4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6pPr>
              <a:lvl7pPr marL="29718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4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7pPr>
              <a:lvl8pPr marL="34290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4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8pPr>
              <a:lvl9pPr marL="38862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4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9pPr>
            </a:lstStyle>
            <a:p>
              <a:pPr algn="just">
                <a:lnSpc>
                  <a:spcPct val="120000"/>
                </a:lnSpc>
                <a:buClr>
                  <a:srgbClr val="CC0000"/>
                </a:buClr>
                <a:buFont typeface="Wingdings" pitchFamily="2" charset="2"/>
                <a:buNone/>
                <a:defRPr/>
              </a:pPr>
              <a:r>
                <a:rPr lang="zh-CN" altLang="en-US" sz="2400" kern="0" smtClean="0">
                  <a:solidFill>
                    <a:srgbClr val="000000"/>
                  </a:solidFill>
                  <a:latin typeface="楷体_GB2312" pitchFamily="49" charset="-122"/>
                </a:rPr>
                <a:t>电容器被充电，其充电电流为</a:t>
              </a:r>
            </a:p>
          </p:txBody>
        </p:sp>
        <p:graphicFrame>
          <p:nvGraphicFramePr>
            <p:cNvPr id="41991" name="Object 14"/>
            <p:cNvGraphicFramePr>
              <a:graphicFrameLocks noChangeAspect="1"/>
            </p:cNvGraphicFramePr>
            <p:nvPr/>
          </p:nvGraphicFramePr>
          <p:xfrm>
            <a:off x="2749" y="2008"/>
            <a:ext cx="219" cy="283"/>
          </p:xfrm>
          <a:graphic>
            <a:graphicData uri="http://schemas.openxmlformats.org/presentationml/2006/ole">
              <p:oleObj spid="_x0000_s42004" name="公式" r:id="rId9" imgW="126835" imgH="202936" progId="Equation.3">
                <p:embed/>
              </p:oleObj>
            </a:graphicData>
          </a:graphic>
        </p:graphicFrame>
      </p:grpSp>
      <p:sp>
        <p:nvSpPr>
          <p:cNvPr id="35" name="Rectangle 15"/>
          <p:cNvSpPr>
            <a:spLocks noChangeArrowheads="1"/>
          </p:cNvSpPr>
          <p:nvPr/>
        </p:nvSpPr>
        <p:spPr bwMode="auto">
          <a:xfrm>
            <a:off x="398463" y="3722688"/>
            <a:ext cx="4857750" cy="5302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1pPr>
            <a:lvl2pPr marL="762000" indent="-28575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30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2pPr>
            <a:lvl3pPr marL="1181100" indent="-22860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8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4pPr>
            <a:lvl5pPr marL="2057400" indent="-228600" algn="l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5pPr>
            <a:lvl6pPr marL="25146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6pPr>
            <a:lvl7pPr marL="29718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7pPr>
            <a:lvl8pPr marL="34290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8pPr>
            <a:lvl9pPr marL="38862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9pPr>
          </a:lstStyle>
          <a:p>
            <a:pPr algn="just">
              <a:lnSpc>
                <a:spcPct val="120000"/>
              </a:lnSpc>
              <a:buClr>
                <a:srgbClr val="CC0000"/>
              </a:buClr>
              <a:buFont typeface="Wingdings" pitchFamily="2" charset="2"/>
              <a:buNone/>
              <a:defRPr/>
            </a:pPr>
            <a:r>
              <a:rPr lang="zh-CN" altLang="en-US" sz="2400" kern="0" smtClean="0">
                <a:solidFill>
                  <a:srgbClr val="000000"/>
                </a:solidFill>
              </a:rPr>
              <a:t>设电容器</a:t>
            </a:r>
            <a:r>
              <a:rPr lang="en-US" altLang="zh-CN" sz="2400" i="1" kern="0" smtClean="0">
                <a:solidFill>
                  <a:srgbClr val="000000"/>
                </a:solidFill>
                <a:latin typeface="Times New Roman" pitchFamily="18" charset="0"/>
              </a:rPr>
              <a:t>C</a:t>
            </a:r>
            <a:r>
              <a:rPr lang="zh-CN" altLang="en-US" sz="2400" kern="0" smtClean="0">
                <a:solidFill>
                  <a:srgbClr val="000000"/>
                </a:solidFill>
              </a:rPr>
              <a:t>的初始电压为零，则</a:t>
            </a:r>
          </a:p>
        </p:txBody>
      </p:sp>
      <p:graphicFrame>
        <p:nvGraphicFramePr>
          <p:cNvPr id="36" name="Object 16"/>
          <p:cNvGraphicFramePr>
            <a:graphicFrameLocks noChangeAspect="1"/>
          </p:cNvGraphicFramePr>
          <p:nvPr/>
        </p:nvGraphicFramePr>
        <p:xfrm>
          <a:off x="708025" y="4233863"/>
          <a:ext cx="3675063" cy="809625"/>
        </p:xfrm>
        <a:graphic>
          <a:graphicData uri="http://schemas.openxmlformats.org/presentationml/2006/ole">
            <p:oleObj spid="_x0000_s42005" name="公式" r:id="rId10" imgW="1841500" imgH="406400" progId="Equation.3">
              <p:embed/>
            </p:oleObj>
          </a:graphicData>
        </a:graphic>
      </p:graphicFrame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5162550" y="4256088"/>
            <a:ext cx="3154363" cy="809625"/>
            <a:chOff x="3252" y="3018"/>
            <a:chExt cx="1987" cy="510"/>
          </a:xfrm>
        </p:grpSpPr>
        <p:sp>
          <p:nvSpPr>
            <p:cNvPr id="38" name="AutoShape 18"/>
            <p:cNvSpPr>
              <a:spLocks noChangeArrowheads="1"/>
            </p:cNvSpPr>
            <p:nvPr/>
          </p:nvSpPr>
          <p:spPr bwMode="auto">
            <a:xfrm>
              <a:off x="3252" y="3194"/>
              <a:ext cx="288" cy="192"/>
            </a:xfrm>
            <a:prstGeom prst="rightArrow">
              <a:avLst>
                <a:gd name="adj1" fmla="val 50000"/>
                <a:gd name="adj2" fmla="val 37500"/>
              </a:avLst>
            </a:prstGeom>
            <a:solidFill>
              <a:srgbClr val="A3B2C1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endParaRPr lang="zh-CN" altLang="en-US" b="1" kern="0">
                <a:solidFill>
                  <a:srgbClr val="000000"/>
                </a:solidFill>
                <a:latin typeface="Arial Narrow" pitchFamily="34" charset="0"/>
                <a:ea typeface="+mn-ea"/>
              </a:endParaRPr>
            </a:p>
          </p:txBody>
        </p:sp>
        <p:graphicFrame>
          <p:nvGraphicFramePr>
            <p:cNvPr id="41990" name="Object 19"/>
            <p:cNvGraphicFramePr>
              <a:graphicFrameLocks noChangeAspect="1"/>
            </p:cNvGraphicFramePr>
            <p:nvPr/>
          </p:nvGraphicFramePr>
          <p:xfrm>
            <a:off x="3850" y="3018"/>
            <a:ext cx="1389" cy="510"/>
          </p:xfrm>
          <a:graphic>
            <a:graphicData uri="http://schemas.openxmlformats.org/presentationml/2006/ole">
              <p:oleObj spid="_x0000_s42006" name="Equation" r:id="rId11" imgW="1002865" imgH="368140" progId="Equation.3">
                <p:embed/>
              </p:oleObj>
            </a:graphicData>
          </a:graphic>
        </p:graphicFrame>
      </p:grpSp>
      <p:sp>
        <p:nvSpPr>
          <p:cNvPr id="40" name="Rectangle 20"/>
          <p:cNvSpPr>
            <a:spLocks noChangeArrowheads="1"/>
          </p:cNvSpPr>
          <p:nvPr/>
        </p:nvSpPr>
        <p:spPr bwMode="auto">
          <a:xfrm>
            <a:off x="6948488" y="5094288"/>
            <a:ext cx="1858962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zh-CN" altLang="en-US" sz="20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（积分运算）</a:t>
            </a:r>
          </a:p>
        </p:txBody>
      </p:sp>
      <p:sp>
        <p:nvSpPr>
          <p:cNvPr id="22" name="Text Box 54"/>
          <p:cNvSpPr txBox="1">
            <a:spLocks noChangeArrowheads="1"/>
          </p:cNvSpPr>
          <p:nvPr/>
        </p:nvSpPr>
        <p:spPr bwMode="auto">
          <a:xfrm>
            <a:off x="214313" y="5643563"/>
            <a:ext cx="8763000" cy="822325"/>
          </a:xfrm>
          <a:prstGeom prst="rect">
            <a:avLst/>
          </a:prstGeom>
          <a:solidFill>
            <a:srgbClr val="FFFF99"/>
          </a:solidFill>
          <a:ln w="952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/>
              <a:t>输出电压</a:t>
            </a:r>
            <a:r>
              <a:rPr lang="en-US" altLang="zh-CN" sz="2400" b="1"/>
              <a:t>v</a:t>
            </a:r>
            <a:r>
              <a:rPr lang="en-US" altLang="zh-CN" sz="2400" b="1" baseline="-25000"/>
              <a:t>o</a:t>
            </a:r>
            <a:r>
              <a:rPr lang="zh-CN" altLang="en-US" sz="2400" b="1"/>
              <a:t>为输入电压</a:t>
            </a:r>
            <a:r>
              <a:rPr lang="en-US" altLang="zh-CN" sz="2400" b="1"/>
              <a:t>v</a:t>
            </a:r>
            <a:r>
              <a:rPr lang="en-US" altLang="zh-CN" sz="2400" b="1" baseline="-25000"/>
              <a:t>i</a:t>
            </a:r>
            <a:r>
              <a:rPr lang="zh-CN" altLang="en-US" sz="2400" b="1"/>
              <a:t>对时间的积分，其实质是电容两端电压</a:t>
            </a:r>
            <a:r>
              <a:rPr lang="en-US" altLang="zh-CN" sz="2400" b="1"/>
              <a:t>v</a:t>
            </a:r>
            <a:r>
              <a:rPr lang="en-US" altLang="zh-CN" sz="2400" b="1" baseline="-25000"/>
              <a:t>c</a:t>
            </a:r>
            <a:r>
              <a:rPr lang="zh-CN" altLang="en-US" sz="2400" b="1"/>
              <a:t>为流过电容电流</a:t>
            </a:r>
            <a:r>
              <a:rPr lang="en-US" altLang="zh-CN" sz="2400" b="1"/>
              <a:t>i</a:t>
            </a:r>
            <a:r>
              <a:rPr lang="en-US" altLang="zh-CN" sz="2400" b="1" baseline="-25000"/>
              <a:t>c</a:t>
            </a:r>
            <a:r>
              <a:rPr lang="zh-CN" altLang="en-US" sz="2400" b="1"/>
              <a:t>的积分；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utoUpdateAnimBg="0"/>
      <p:bldP spid="25" grpId="0" autoUpdateAnimBg="0"/>
      <p:bldP spid="26" grpId="0" autoUpdateAnimBg="0"/>
      <p:bldP spid="35" grpId="0" autoUpdateAnimBg="0"/>
      <p:bldP spid="40" grpId="0" autoUpdateAnimBg="0"/>
      <p:bldP spid="2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标题 1"/>
          <p:cNvSpPr>
            <a:spLocks noGrp="1"/>
          </p:cNvSpPr>
          <p:nvPr>
            <p:ph type="title"/>
          </p:nvPr>
        </p:nvSpPr>
        <p:spPr>
          <a:xfrm>
            <a:off x="701675" y="71438"/>
            <a:ext cx="7888288" cy="646112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2.1  </a:t>
            </a:r>
            <a:r>
              <a:rPr lang="zh-CN" altLang="en-US" dirty="0"/>
              <a:t>集成电路运算放大器</a:t>
            </a: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5826125" y="995363"/>
            <a:ext cx="1408113" cy="5116512"/>
            <a:chOff x="4097" y="1036"/>
            <a:chExt cx="887" cy="3223"/>
          </a:xfrm>
        </p:grpSpPr>
        <p:sp>
          <p:nvSpPr>
            <p:cNvPr id="60517" name="Text Box 3"/>
            <p:cNvSpPr txBox="1">
              <a:spLocks noChangeArrowheads="1"/>
            </p:cNvSpPr>
            <p:nvPr/>
          </p:nvSpPr>
          <p:spPr bwMode="auto">
            <a:xfrm>
              <a:off x="4097" y="3923"/>
              <a:ext cx="887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bIns="0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zh-CN" altLang="en-US" sz="3200" b="1">
                  <a:solidFill>
                    <a:srgbClr val="058491"/>
                  </a:solidFill>
                  <a:latin typeface="Times New Roman" pitchFamily="18" charset="0"/>
                  <a:ea typeface="楷体_GB2312" pitchFamily="49" charset="-122"/>
                </a:rPr>
                <a:t>输出级</a:t>
              </a:r>
              <a:endParaRPr kumimoji="1" lang="zh-CN" altLang="en-US" sz="3200" b="1"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60518" name="Line 4"/>
            <p:cNvSpPr>
              <a:spLocks noChangeShapeType="1"/>
            </p:cNvSpPr>
            <p:nvPr/>
          </p:nvSpPr>
          <p:spPr bwMode="auto">
            <a:xfrm flipV="1">
              <a:off x="4927" y="1036"/>
              <a:ext cx="0" cy="3223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prstDash val="dash"/>
              <a:round/>
              <a:headEnd/>
              <a:tailEnd/>
            </a:ln>
          </p:spPr>
          <p:txBody>
            <a:bodyPr bIns="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1301750" y="908050"/>
            <a:ext cx="3175000" cy="5203825"/>
            <a:chOff x="1247" y="981"/>
            <a:chExt cx="2000" cy="3278"/>
          </a:xfrm>
        </p:grpSpPr>
        <p:sp>
          <p:nvSpPr>
            <p:cNvPr id="60514" name="Line 6"/>
            <p:cNvSpPr>
              <a:spLocks noChangeShapeType="1"/>
            </p:cNvSpPr>
            <p:nvPr/>
          </p:nvSpPr>
          <p:spPr bwMode="auto">
            <a:xfrm flipV="1">
              <a:off x="1247" y="981"/>
              <a:ext cx="0" cy="3278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prstDash val="dash"/>
              <a:round/>
              <a:headEnd/>
              <a:tailEnd/>
            </a:ln>
          </p:spPr>
          <p:txBody>
            <a:bodyPr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0515" name="Text Box 7"/>
            <p:cNvSpPr txBox="1">
              <a:spLocks noChangeArrowheads="1"/>
            </p:cNvSpPr>
            <p:nvPr/>
          </p:nvSpPr>
          <p:spPr bwMode="auto">
            <a:xfrm>
              <a:off x="1859" y="3923"/>
              <a:ext cx="887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bIns="0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zh-CN" altLang="en-US" sz="3200" b="1">
                  <a:solidFill>
                    <a:srgbClr val="058491"/>
                  </a:solidFill>
                  <a:latin typeface="Times New Roman" pitchFamily="18" charset="0"/>
                  <a:ea typeface="楷体_GB2312" pitchFamily="49" charset="-122"/>
                </a:rPr>
                <a:t>输入级</a:t>
              </a:r>
              <a:endParaRPr kumimoji="1" lang="zh-CN" altLang="en-US" sz="3200" b="1"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60516" name="Line 8"/>
            <p:cNvSpPr>
              <a:spLocks noChangeShapeType="1"/>
            </p:cNvSpPr>
            <p:nvPr/>
          </p:nvSpPr>
          <p:spPr bwMode="auto">
            <a:xfrm flipV="1">
              <a:off x="3247" y="1038"/>
              <a:ext cx="0" cy="3221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prstDash val="dash"/>
              <a:round/>
              <a:headEnd/>
              <a:tailEnd/>
            </a:ln>
          </p:spPr>
          <p:txBody>
            <a:bodyPr bIns="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4513263" y="984250"/>
            <a:ext cx="1408112" cy="5127625"/>
            <a:chOff x="3270" y="1029"/>
            <a:chExt cx="887" cy="3230"/>
          </a:xfrm>
        </p:grpSpPr>
        <p:sp>
          <p:nvSpPr>
            <p:cNvPr id="60512" name="Text Box 10"/>
            <p:cNvSpPr txBox="1">
              <a:spLocks noChangeArrowheads="1"/>
            </p:cNvSpPr>
            <p:nvPr/>
          </p:nvSpPr>
          <p:spPr bwMode="auto">
            <a:xfrm>
              <a:off x="3270" y="3923"/>
              <a:ext cx="887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bIns="0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zh-CN" altLang="en-US" sz="3200" b="1">
                  <a:solidFill>
                    <a:srgbClr val="058491"/>
                  </a:solidFill>
                  <a:latin typeface="Times New Roman" pitchFamily="18" charset="0"/>
                  <a:ea typeface="楷体_GB2312" pitchFamily="49" charset="-122"/>
                </a:rPr>
                <a:t>中间级</a:t>
              </a:r>
              <a:endParaRPr kumimoji="1" lang="zh-CN" altLang="en-US" sz="3200" b="1"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60513" name="Line 11"/>
            <p:cNvSpPr>
              <a:spLocks noChangeShapeType="1"/>
            </p:cNvSpPr>
            <p:nvPr/>
          </p:nvSpPr>
          <p:spPr bwMode="auto">
            <a:xfrm flipV="1">
              <a:off x="4127" y="1029"/>
              <a:ext cx="0" cy="323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prstDash val="dash"/>
              <a:round/>
              <a:headEnd/>
              <a:tailEnd/>
            </a:ln>
          </p:spPr>
          <p:txBody>
            <a:bodyPr bIns="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539750" y="1035050"/>
            <a:ext cx="7827963" cy="5273675"/>
            <a:chOff x="767" y="1061"/>
            <a:chExt cx="4931" cy="3322"/>
          </a:xfrm>
        </p:grpSpPr>
        <p:sp>
          <p:nvSpPr>
            <p:cNvPr id="60423" name="Text Box 21"/>
            <p:cNvSpPr txBox="1">
              <a:spLocks noChangeArrowheads="1"/>
            </p:cNvSpPr>
            <p:nvPr/>
          </p:nvSpPr>
          <p:spPr bwMode="auto">
            <a:xfrm>
              <a:off x="5028" y="3531"/>
              <a:ext cx="665" cy="36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sz="3200" b="1">
                  <a:solidFill>
                    <a:srgbClr val="CC0099"/>
                  </a:solidFill>
                  <a:latin typeface="Times New Roman" pitchFamily="18" charset="0"/>
                  <a:ea typeface="楷体_GB2312" pitchFamily="49" charset="-122"/>
                </a:rPr>
                <a:t>-</a:t>
              </a:r>
              <a:r>
                <a:rPr kumimoji="1" lang="en-US" altLang="zh-CN" sz="3200" b="1" i="1">
                  <a:solidFill>
                    <a:srgbClr val="CC0099"/>
                  </a:solidFill>
                  <a:latin typeface="Times New Roman" pitchFamily="18" charset="0"/>
                  <a:ea typeface="楷体_GB2312" pitchFamily="49" charset="-122"/>
                </a:rPr>
                <a:t>V</a:t>
              </a:r>
              <a:r>
                <a:rPr kumimoji="1" lang="en-US" altLang="zh-CN" sz="3200" b="1" baseline="-20000">
                  <a:solidFill>
                    <a:srgbClr val="CC0099"/>
                  </a:solidFill>
                  <a:latin typeface="Times New Roman" pitchFamily="18" charset="0"/>
                  <a:ea typeface="楷体_GB2312" pitchFamily="49" charset="-122"/>
                </a:rPr>
                <a:t>EE</a:t>
              </a:r>
            </a:p>
          </p:txBody>
        </p:sp>
        <p:sp>
          <p:nvSpPr>
            <p:cNvPr id="60424" name="Text Box 22"/>
            <p:cNvSpPr txBox="1">
              <a:spLocks noChangeArrowheads="1"/>
            </p:cNvSpPr>
            <p:nvPr/>
          </p:nvSpPr>
          <p:spPr bwMode="auto">
            <a:xfrm>
              <a:off x="4961" y="1106"/>
              <a:ext cx="737" cy="36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sz="3200" b="1">
                  <a:solidFill>
                    <a:srgbClr val="CC0099"/>
                  </a:solidFill>
                  <a:latin typeface="Times New Roman" pitchFamily="18" charset="0"/>
                  <a:ea typeface="楷体_GB2312" pitchFamily="49" charset="-122"/>
                </a:rPr>
                <a:t>+</a:t>
              </a:r>
              <a:r>
                <a:rPr kumimoji="1" lang="en-US" altLang="zh-CN" sz="3200" b="1" i="1">
                  <a:solidFill>
                    <a:srgbClr val="CC0099"/>
                  </a:solidFill>
                  <a:latin typeface="Times New Roman" pitchFamily="18" charset="0"/>
                  <a:ea typeface="楷体_GB2312" pitchFamily="49" charset="-122"/>
                </a:rPr>
                <a:t>V</a:t>
              </a:r>
              <a:r>
                <a:rPr kumimoji="1" lang="en-US" altLang="zh-CN" sz="3200" b="1" baseline="-20000">
                  <a:solidFill>
                    <a:srgbClr val="CC0099"/>
                  </a:solidFill>
                  <a:latin typeface="Times New Roman" pitchFamily="18" charset="0"/>
                  <a:ea typeface="楷体_GB2312" pitchFamily="49" charset="-122"/>
                </a:rPr>
                <a:t>CC</a:t>
              </a:r>
            </a:p>
          </p:txBody>
        </p:sp>
        <p:sp>
          <p:nvSpPr>
            <p:cNvPr id="60425" name="Line 23"/>
            <p:cNvSpPr>
              <a:spLocks noChangeShapeType="1"/>
            </p:cNvSpPr>
            <p:nvPr/>
          </p:nvSpPr>
          <p:spPr bwMode="auto">
            <a:xfrm flipV="1">
              <a:off x="3537" y="1142"/>
              <a:ext cx="0" cy="3241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prstDash val="dash"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0426" name="Rectangle 24"/>
            <p:cNvSpPr>
              <a:spLocks noChangeArrowheads="1"/>
            </p:cNvSpPr>
            <p:nvPr/>
          </p:nvSpPr>
          <p:spPr bwMode="auto">
            <a:xfrm>
              <a:off x="3710" y="2028"/>
              <a:ext cx="383" cy="33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488" tIns="44450" rIns="90488" bIns="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sz="3200" b="1" i="1">
                  <a:solidFill>
                    <a:srgbClr val="6600CC"/>
                  </a:solidFill>
                  <a:latin typeface="Times New Roman" pitchFamily="18" charset="0"/>
                  <a:ea typeface="楷体_GB2312" pitchFamily="49" charset="-122"/>
                </a:rPr>
                <a:t>T</a:t>
              </a:r>
              <a:r>
                <a:rPr kumimoji="1" lang="en-US" altLang="zh-CN" sz="3200" b="1" baseline="-25000">
                  <a:solidFill>
                    <a:srgbClr val="6600CC"/>
                  </a:solidFill>
                  <a:latin typeface="Times New Roman" pitchFamily="18" charset="0"/>
                  <a:ea typeface="楷体_GB2312" pitchFamily="49" charset="-122"/>
                </a:rPr>
                <a:t>3</a:t>
              </a:r>
              <a:endParaRPr kumimoji="1" lang="en-US" altLang="zh-CN" sz="3200" b="1">
                <a:solidFill>
                  <a:srgbClr val="6600CC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60427" name="Rectangle 25"/>
            <p:cNvSpPr>
              <a:spLocks noChangeArrowheads="1"/>
            </p:cNvSpPr>
            <p:nvPr/>
          </p:nvSpPr>
          <p:spPr bwMode="auto">
            <a:xfrm>
              <a:off x="4568" y="1352"/>
              <a:ext cx="383" cy="33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488" tIns="44450" rIns="90488" bIns="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sz="3200" b="1" i="1">
                  <a:solidFill>
                    <a:srgbClr val="6600CC"/>
                  </a:solidFill>
                  <a:latin typeface="Times New Roman" pitchFamily="18" charset="0"/>
                  <a:ea typeface="楷体_GB2312" pitchFamily="49" charset="-122"/>
                </a:rPr>
                <a:t>T</a:t>
              </a:r>
              <a:r>
                <a:rPr kumimoji="1" lang="en-US" altLang="zh-CN" sz="3200" b="1" baseline="-25000">
                  <a:solidFill>
                    <a:srgbClr val="6600CC"/>
                  </a:solidFill>
                  <a:latin typeface="Times New Roman" pitchFamily="18" charset="0"/>
                  <a:ea typeface="楷体_GB2312" pitchFamily="49" charset="-122"/>
                </a:rPr>
                <a:t>4</a:t>
              </a:r>
              <a:endParaRPr kumimoji="1" lang="en-US" altLang="zh-CN" sz="3200" b="1">
                <a:solidFill>
                  <a:srgbClr val="6600CC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60428" name="Rectangle 26"/>
            <p:cNvSpPr>
              <a:spLocks noChangeArrowheads="1"/>
            </p:cNvSpPr>
            <p:nvPr/>
          </p:nvSpPr>
          <p:spPr bwMode="auto">
            <a:xfrm>
              <a:off x="4568" y="2127"/>
              <a:ext cx="382" cy="33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488" tIns="44450" rIns="90488" bIns="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sz="3200" b="1" i="1">
                  <a:solidFill>
                    <a:srgbClr val="6600CC"/>
                  </a:solidFill>
                  <a:latin typeface="Times New Roman" pitchFamily="18" charset="0"/>
                  <a:ea typeface="楷体_GB2312" pitchFamily="49" charset="-122"/>
                </a:rPr>
                <a:t>T</a:t>
              </a:r>
              <a:r>
                <a:rPr kumimoji="1" lang="en-US" altLang="zh-CN" sz="3200" b="1" baseline="-25000">
                  <a:solidFill>
                    <a:srgbClr val="6600CC"/>
                  </a:solidFill>
                  <a:latin typeface="Times New Roman" pitchFamily="18" charset="0"/>
                  <a:ea typeface="楷体_GB2312" pitchFamily="49" charset="-122"/>
                </a:rPr>
                <a:t>5</a:t>
              </a:r>
              <a:endParaRPr kumimoji="1" lang="en-US" altLang="zh-CN" sz="3200" b="1">
                <a:solidFill>
                  <a:srgbClr val="6600CC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60429" name="Rectangle 27"/>
            <p:cNvSpPr>
              <a:spLocks noChangeArrowheads="1"/>
            </p:cNvSpPr>
            <p:nvPr/>
          </p:nvSpPr>
          <p:spPr bwMode="auto">
            <a:xfrm>
              <a:off x="1296" y="2311"/>
              <a:ext cx="266" cy="44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endParaRPr kumimoji="1" lang="en-US" altLang="zh-CN" sz="2400" b="1" baseline="-50000">
                <a:solidFill>
                  <a:srgbClr val="0B0492"/>
                </a:solidFill>
                <a:latin typeface="Times New Roman" pitchFamily="18" charset="0"/>
                <a:ea typeface="楷体_GB2312" pitchFamily="49" charset="-122"/>
              </a:endParaRPr>
            </a:p>
            <a:p>
              <a:pPr eaLnBrk="0" hangingPunct="0">
                <a:spcBef>
                  <a:spcPct val="50000"/>
                </a:spcBef>
              </a:pPr>
              <a:endParaRPr kumimoji="1" lang="en-US" altLang="zh-CN" sz="2400" b="1" baseline="-50000"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60430" name="Rectangle 28"/>
            <p:cNvSpPr>
              <a:spLocks noChangeArrowheads="1"/>
            </p:cNvSpPr>
            <p:nvPr/>
          </p:nvSpPr>
          <p:spPr bwMode="auto">
            <a:xfrm>
              <a:off x="1463" y="2263"/>
              <a:ext cx="424" cy="3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sz="3200" b="1" i="1">
                  <a:solidFill>
                    <a:srgbClr val="6600CC"/>
                  </a:solidFill>
                  <a:latin typeface="Times New Roman" pitchFamily="18" charset="0"/>
                  <a:ea typeface="楷体_GB2312" pitchFamily="49" charset="-122"/>
                </a:rPr>
                <a:t>T</a:t>
              </a:r>
              <a:r>
                <a:rPr kumimoji="1" lang="en-US" altLang="zh-CN" sz="3200" b="1" baseline="-25000">
                  <a:solidFill>
                    <a:srgbClr val="6600CC"/>
                  </a:solidFill>
                  <a:latin typeface="Times New Roman" pitchFamily="18" charset="0"/>
                  <a:ea typeface="楷体_GB2312" pitchFamily="49" charset="-122"/>
                </a:rPr>
                <a:t>1</a:t>
              </a:r>
            </a:p>
          </p:txBody>
        </p:sp>
        <p:grpSp>
          <p:nvGrpSpPr>
            <p:cNvPr id="60431" name="Group 29"/>
            <p:cNvGrpSpPr>
              <a:grpSpLocks/>
            </p:cNvGrpSpPr>
            <p:nvPr/>
          </p:nvGrpSpPr>
          <p:grpSpPr bwMode="auto">
            <a:xfrm>
              <a:off x="1199" y="2257"/>
              <a:ext cx="348" cy="447"/>
              <a:chOff x="1493" y="1302"/>
              <a:chExt cx="501" cy="685"/>
            </a:xfrm>
          </p:grpSpPr>
          <p:sp>
            <p:nvSpPr>
              <p:cNvPr id="60507" name="Line 30"/>
              <p:cNvSpPr>
                <a:spLocks noChangeShapeType="1"/>
              </p:cNvSpPr>
              <p:nvPr/>
            </p:nvSpPr>
            <p:spPr bwMode="auto">
              <a:xfrm>
                <a:off x="1493" y="1636"/>
                <a:ext cx="209" cy="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60508" name="Group 31"/>
              <p:cNvGrpSpPr>
                <a:grpSpLocks/>
              </p:cNvGrpSpPr>
              <p:nvPr/>
            </p:nvGrpSpPr>
            <p:grpSpPr bwMode="auto">
              <a:xfrm>
                <a:off x="1693" y="1302"/>
                <a:ext cx="301" cy="685"/>
                <a:chOff x="1402" y="1939"/>
                <a:chExt cx="301" cy="521"/>
              </a:xfrm>
            </p:grpSpPr>
            <p:sp>
              <p:nvSpPr>
                <p:cNvPr id="60509" name="Line 32"/>
                <p:cNvSpPr>
                  <a:spLocks noChangeShapeType="1"/>
                </p:cNvSpPr>
                <p:nvPr/>
              </p:nvSpPr>
              <p:spPr bwMode="auto">
                <a:xfrm>
                  <a:off x="1402" y="1982"/>
                  <a:ext cx="0" cy="435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0510" name="Line 33"/>
                <p:cNvSpPr>
                  <a:spLocks noChangeShapeType="1"/>
                </p:cNvSpPr>
                <p:nvPr/>
              </p:nvSpPr>
              <p:spPr bwMode="auto">
                <a:xfrm>
                  <a:off x="1411" y="2243"/>
                  <a:ext cx="292" cy="217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0511" name="Line 34"/>
                <p:cNvSpPr>
                  <a:spLocks noChangeShapeType="1"/>
                </p:cNvSpPr>
                <p:nvPr/>
              </p:nvSpPr>
              <p:spPr bwMode="auto">
                <a:xfrm rot="700650" flipV="1">
                  <a:off x="1414" y="1939"/>
                  <a:ext cx="247" cy="221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60432" name="Line 35"/>
            <p:cNvSpPr>
              <a:spLocks noChangeShapeType="1"/>
            </p:cNvSpPr>
            <p:nvPr/>
          </p:nvSpPr>
          <p:spPr bwMode="auto">
            <a:xfrm>
              <a:off x="1501" y="1109"/>
              <a:ext cx="377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3200" rIns="90000" bIns="43200" anchor="ctr"/>
            <a:lstStyle/>
            <a:p>
              <a:endParaRPr lang="zh-CN" altLang="en-US"/>
            </a:p>
          </p:txBody>
        </p:sp>
        <p:sp>
          <p:nvSpPr>
            <p:cNvPr id="60433" name="Line 36"/>
            <p:cNvSpPr>
              <a:spLocks noChangeShapeType="1"/>
            </p:cNvSpPr>
            <p:nvPr/>
          </p:nvSpPr>
          <p:spPr bwMode="auto">
            <a:xfrm>
              <a:off x="2830" y="2502"/>
              <a:ext cx="26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3200" rIns="90000" bIns="43200" anchor="ctr"/>
            <a:lstStyle/>
            <a:p>
              <a:endParaRPr lang="zh-CN" altLang="en-US"/>
            </a:p>
          </p:txBody>
        </p:sp>
        <p:grpSp>
          <p:nvGrpSpPr>
            <p:cNvPr id="60434" name="Group 37"/>
            <p:cNvGrpSpPr>
              <a:grpSpLocks/>
            </p:cNvGrpSpPr>
            <p:nvPr/>
          </p:nvGrpSpPr>
          <p:grpSpPr bwMode="auto">
            <a:xfrm>
              <a:off x="1447" y="1100"/>
              <a:ext cx="156" cy="1211"/>
              <a:chOff x="1397" y="479"/>
              <a:chExt cx="167" cy="1417"/>
            </a:xfrm>
          </p:grpSpPr>
          <p:grpSp>
            <p:nvGrpSpPr>
              <p:cNvPr id="60503" name="Group 38"/>
              <p:cNvGrpSpPr>
                <a:grpSpLocks/>
              </p:cNvGrpSpPr>
              <p:nvPr/>
            </p:nvGrpSpPr>
            <p:grpSpPr bwMode="auto">
              <a:xfrm>
                <a:off x="1397" y="479"/>
                <a:ext cx="167" cy="590"/>
                <a:chOff x="1458" y="728"/>
                <a:chExt cx="91" cy="454"/>
              </a:xfrm>
            </p:grpSpPr>
            <p:sp>
              <p:nvSpPr>
                <p:cNvPr id="60505" name="Rectangle 39"/>
                <p:cNvSpPr>
                  <a:spLocks noChangeArrowheads="1"/>
                </p:cNvSpPr>
                <p:nvPr/>
              </p:nvSpPr>
              <p:spPr bwMode="auto">
                <a:xfrm rot="-5400000">
                  <a:off x="1388" y="1021"/>
                  <a:ext cx="231" cy="91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kumimoji="1" lang="zh-CN" altLang="en-US" sz="2400">
                    <a:latin typeface="Times New Roman" pitchFamily="18" charset="0"/>
                  </a:endParaRPr>
                </a:p>
              </p:txBody>
            </p:sp>
            <p:sp>
              <p:nvSpPr>
                <p:cNvPr id="60506" name="Line 40"/>
                <p:cNvSpPr>
                  <a:spLocks noChangeShapeType="1"/>
                </p:cNvSpPr>
                <p:nvPr/>
              </p:nvSpPr>
              <p:spPr bwMode="auto">
                <a:xfrm>
                  <a:off x="1497" y="728"/>
                  <a:ext cx="0" cy="227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60504" name="Line 41"/>
              <p:cNvSpPr>
                <a:spLocks noChangeShapeType="1"/>
              </p:cNvSpPr>
              <p:nvPr/>
            </p:nvSpPr>
            <p:spPr bwMode="auto">
              <a:xfrm>
                <a:off x="1475" y="1062"/>
                <a:ext cx="0" cy="83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0435" name="Line 42"/>
            <p:cNvSpPr>
              <a:spLocks noChangeShapeType="1"/>
            </p:cNvSpPr>
            <p:nvPr/>
          </p:nvSpPr>
          <p:spPr bwMode="auto">
            <a:xfrm>
              <a:off x="1529" y="2696"/>
              <a:ext cx="0" cy="25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36" name="Rectangle 43"/>
            <p:cNvSpPr>
              <a:spLocks noChangeArrowheads="1"/>
            </p:cNvSpPr>
            <p:nvPr/>
          </p:nvSpPr>
          <p:spPr bwMode="auto">
            <a:xfrm flipH="1">
              <a:off x="2203" y="2263"/>
              <a:ext cx="393" cy="3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sz="3200" b="1" i="1">
                  <a:solidFill>
                    <a:srgbClr val="6600CC"/>
                  </a:solidFill>
                  <a:latin typeface="Times New Roman" pitchFamily="18" charset="0"/>
                  <a:ea typeface="楷体_GB2312" pitchFamily="49" charset="-122"/>
                </a:rPr>
                <a:t>T</a:t>
              </a:r>
              <a:r>
                <a:rPr kumimoji="1" lang="en-US" altLang="zh-CN" sz="3200" b="1" baseline="-25000">
                  <a:solidFill>
                    <a:srgbClr val="6600CC"/>
                  </a:solidFill>
                  <a:latin typeface="Times New Roman" pitchFamily="18" charset="0"/>
                  <a:ea typeface="楷体_GB2312" pitchFamily="49" charset="-122"/>
                </a:rPr>
                <a:t>2</a:t>
              </a:r>
            </a:p>
          </p:txBody>
        </p:sp>
        <p:grpSp>
          <p:nvGrpSpPr>
            <p:cNvPr id="60437" name="Group 44"/>
            <p:cNvGrpSpPr>
              <a:grpSpLocks/>
            </p:cNvGrpSpPr>
            <p:nvPr/>
          </p:nvGrpSpPr>
          <p:grpSpPr bwMode="auto">
            <a:xfrm flipH="1">
              <a:off x="2499" y="2283"/>
              <a:ext cx="348" cy="448"/>
              <a:chOff x="1493" y="1302"/>
              <a:chExt cx="501" cy="685"/>
            </a:xfrm>
          </p:grpSpPr>
          <p:sp>
            <p:nvSpPr>
              <p:cNvPr id="60498" name="Line 45"/>
              <p:cNvSpPr>
                <a:spLocks noChangeShapeType="1"/>
              </p:cNvSpPr>
              <p:nvPr/>
            </p:nvSpPr>
            <p:spPr bwMode="auto">
              <a:xfrm>
                <a:off x="1493" y="1636"/>
                <a:ext cx="209" cy="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60499" name="Group 46"/>
              <p:cNvGrpSpPr>
                <a:grpSpLocks/>
              </p:cNvGrpSpPr>
              <p:nvPr/>
            </p:nvGrpSpPr>
            <p:grpSpPr bwMode="auto">
              <a:xfrm>
                <a:off x="1693" y="1302"/>
                <a:ext cx="301" cy="685"/>
                <a:chOff x="1402" y="1939"/>
                <a:chExt cx="301" cy="521"/>
              </a:xfrm>
            </p:grpSpPr>
            <p:sp>
              <p:nvSpPr>
                <p:cNvPr id="60500" name="Line 47"/>
                <p:cNvSpPr>
                  <a:spLocks noChangeShapeType="1"/>
                </p:cNvSpPr>
                <p:nvPr/>
              </p:nvSpPr>
              <p:spPr bwMode="auto">
                <a:xfrm>
                  <a:off x="1402" y="1982"/>
                  <a:ext cx="0" cy="435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0501" name="Line 48"/>
                <p:cNvSpPr>
                  <a:spLocks noChangeShapeType="1"/>
                </p:cNvSpPr>
                <p:nvPr/>
              </p:nvSpPr>
              <p:spPr bwMode="auto">
                <a:xfrm>
                  <a:off x="1411" y="2243"/>
                  <a:ext cx="292" cy="217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0502" name="Line 49"/>
                <p:cNvSpPr>
                  <a:spLocks noChangeShapeType="1"/>
                </p:cNvSpPr>
                <p:nvPr/>
              </p:nvSpPr>
              <p:spPr bwMode="auto">
                <a:xfrm rot="700650" flipV="1">
                  <a:off x="1414" y="1939"/>
                  <a:ext cx="247" cy="221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60438" name="Line 50"/>
            <p:cNvSpPr>
              <a:spLocks noChangeShapeType="1"/>
            </p:cNvSpPr>
            <p:nvPr/>
          </p:nvSpPr>
          <p:spPr bwMode="auto">
            <a:xfrm flipH="1">
              <a:off x="2516" y="2178"/>
              <a:ext cx="94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3200" rIns="90000" bIns="43200" anchor="ctr"/>
            <a:lstStyle/>
            <a:p>
              <a:endParaRPr lang="zh-CN" altLang="en-US"/>
            </a:p>
          </p:txBody>
        </p:sp>
        <p:sp>
          <p:nvSpPr>
            <p:cNvPr id="60439" name="Line 51"/>
            <p:cNvSpPr>
              <a:spLocks noChangeShapeType="1"/>
            </p:cNvSpPr>
            <p:nvPr/>
          </p:nvSpPr>
          <p:spPr bwMode="auto">
            <a:xfrm>
              <a:off x="1521" y="2929"/>
              <a:ext cx="100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40" name="Line 52"/>
            <p:cNvSpPr>
              <a:spLocks noChangeShapeType="1"/>
            </p:cNvSpPr>
            <p:nvPr/>
          </p:nvSpPr>
          <p:spPr bwMode="auto">
            <a:xfrm>
              <a:off x="2027" y="2930"/>
              <a:ext cx="0" cy="53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41" name="Line 53"/>
            <p:cNvSpPr>
              <a:spLocks noChangeShapeType="1"/>
            </p:cNvSpPr>
            <p:nvPr/>
          </p:nvSpPr>
          <p:spPr bwMode="auto">
            <a:xfrm>
              <a:off x="2038" y="3821"/>
              <a:ext cx="0" cy="1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42" name="Text Box 54"/>
            <p:cNvSpPr txBox="1">
              <a:spLocks noChangeArrowheads="1"/>
            </p:cNvSpPr>
            <p:nvPr/>
          </p:nvSpPr>
          <p:spPr bwMode="auto">
            <a:xfrm>
              <a:off x="1367" y="3397"/>
              <a:ext cx="424" cy="36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sz="3200" b="1" i="1">
                  <a:solidFill>
                    <a:srgbClr val="CC0099"/>
                  </a:solidFill>
                  <a:latin typeface="Times New Roman" pitchFamily="18" charset="0"/>
                  <a:ea typeface="楷体_GB2312" pitchFamily="49" charset="-122"/>
                </a:rPr>
                <a:t>I</a:t>
              </a:r>
              <a:r>
                <a:rPr kumimoji="1" lang="en-US" altLang="zh-CN" sz="3200" b="1" baseline="-25000">
                  <a:solidFill>
                    <a:srgbClr val="CC0099"/>
                  </a:solidFill>
                  <a:latin typeface="Times New Roman" pitchFamily="18" charset="0"/>
                  <a:ea typeface="楷体_GB2312" pitchFamily="49" charset="-122"/>
                </a:rPr>
                <a:t>S</a:t>
              </a:r>
              <a:endParaRPr kumimoji="1" lang="en-US" altLang="zh-CN" sz="3200" b="1">
                <a:solidFill>
                  <a:srgbClr val="CC0099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60443" name="Line 55"/>
            <p:cNvSpPr>
              <a:spLocks noChangeShapeType="1"/>
            </p:cNvSpPr>
            <p:nvPr/>
          </p:nvSpPr>
          <p:spPr bwMode="auto">
            <a:xfrm>
              <a:off x="1680" y="3350"/>
              <a:ext cx="0" cy="510"/>
            </a:xfrm>
            <a:prstGeom prst="line">
              <a:avLst/>
            </a:prstGeom>
            <a:noFill/>
            <a:ln w="38100">
              <a:solidFill>
                <a:srgbClr val="CC0099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44" name="Oval 56"/>
            <p:cNvSpPr>
              <a:spLocks noChangeArrowheads="1"/>
            </p:cNvSpPr>
            <p:nvPr/>
          </p:nvSpPr>
          <p:spPr bwMode="auto">
            <a:xfrm>
              <a:off x="1785" y="3307"/>
              <a:ext cx="506" cy="521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kumimoji="1" lang="zh-CN" altLang="en-US" sz="2400">
                <a:latin typeface="Times New Roman" pitchFamily="18" charset="0"/>
              </a:endParaRPr>
            </a:p>
          </p:txBody>
        </p:sp>
        <p:sp>
          <p:nvSpPr>
            <p:cNvPr id="60445" name="Line 57"/>
            <p:cNvSpPr>
              <a:spLocks noChangeShapeType="1"/>
            </p:cNvSpPr>
            <p:nvPr/>
          </p:nvSpPr>
          <p:spPr bwMode="auto">
            <a:xfrm>
              <a:off x="1774" y="3569"/>
              <a:ext cx="5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46" name="Line 58"/>
            <p:cNvSpPr>
              <a:spLocks noChangeShapeType="1"/>
            </p:cNvSpPr>
            <p:nvPr/>
          </p:nvSpPr>
          <p:spPr bwMode="auto">
            <a:xfrm>
              <a:off x="3094" y="2505"/>
              <a:ext cx="0" cy="59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lIns="90000" tIns="43200" rIns="9000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0447" name="Line 59"/>
            <p:cNvSpPr>
              <a:spLocks noChangeShapeType="1"/>
            </p:cNvSpPr>
            <p:nvPr/>
          </p:nvSpPr>
          <p:spPr bwMode="auto">
            <a:xfrm>
              <a:off x="813" y="2474"/>
              <a:ext cx="45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3200" rIns="90000" bIns="0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60448" name="Group 60"/>
            <p:cNvGrpSpPr>
              <a:grpSpLocks/>
            </p:cNvGrpSpPr>
            <p:nvPr/>
          </p:nvGrpSpPr>
          <p:grpSpPr bwMode="auto">
            <a:xfrm>
              <a:off x="767" y="3056"/>
              <a:ext cx="2351" cy="157"/>
              <a:chOff x="673" y="2803"/>
              <a:chExt cx="2517" cy="184"/>
            </a:xfrm>
          </p:grpSpPr>
          <p:sp>
            <p:nvSpPr>
              <p:cNvPr id="60495" name="Line 61"/>
              <p:cNvSpPr>
                <a:spLocks noChangeShapeType="1"/>
              </p:cNvSpPr>
              <p:nvPr/>
            </p:nvSpPr>
            <p:spPr bwMode="auto">
              <a:xfrm>
                <a:off x="673" y="2819"/>
                <a:ext cx="124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90000" tIns="43200" rIns="90000" bIns="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0496" name="Line 62"/>
              <p:cNvSpPr>
                <a:spLocks noChangeShapeType="1"/>
              </p:cNvSpPr>
              <p:nvPr/>
            </p:nvSpPr>
            <p:spPr bwMode="auto">
              <a:xfrm>
                <a:off x="2163" y="2829"/>
                <a:ext cx="1027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90000" tIns="43200" rIns="90000" bIns="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0497" name="Arc 63"/>
              <p:cNvSpPr>
                <a:spLocks/>
              </p:cNvSpPr>
              <p:nvPr/>
            </p:nvSpPr>
            <p:spPr bwMode="auto">
              <a:xfrm rot="5400000" flipV="1">
                <a:off x="1943" y="2754"/>
                <a:ext cx="184" cy="281"/>
              </a:xfrm>
              <a:custGeom>
                <a:avLst/>
                <a:gdLst>
                  <a:gd name="T0" fmla="*/ 0 w 22456"/>
                  <a:gd name="T1" fmla="*/ 0 h 43200"/>
                  <a:gd name="T2" fmla="*/ 0 w 22456"/>
                  <a:gd name="T3" fmla="*/ 0 h 43200"/>
                  <a:gd name="T4" fmla="*/ 0 w 22456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22456"/>
                  <a:gd name="T10" fmla="*/ 0 h 43200"/>
                  <a:gd name="T11" fmla="*/ 22456 w 22456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456" h="43200" fill="none" extrusionOk="0">
                    <a:moveTo>
                      <a:pt x="-1" y="16"/>
                    </a:moveTo>
                    <a:cubicBezTo>
                      <a:pt x="285" y="5"/>
                      <a:pt x="570" y="-1"/>
                      <a:pt x="856" y="0"/>
                    </a:cubicBezTo>
                    <a:cubicBezTo>
                      <a:pt x="12785" y="0"/>
                      <a:pt x="22456" y="9670"/>
                      <a:pt x="22456" y="21600"/>
                    </a:cubicBezTo>
                    <a:cubicBezTo>
                      <a:pt x="22456" y="33529"/>
                      <a:pt x="12785" y="43200"/>
                      <a:pt x="856" y="43200"/>
                    </a:cubicBezTo>
                    <a:cubicBezTo>
                      <a:pt x="751" y="43200"/>
                      <a:pt x="646" y="43199"/>
                      <a:pt x="542" y="43197"/>
                    </a:cubicBezTo>
                  </a:path>
                  <a:path w="22456" h="43200" stroke="0" extrusionOk="0">
                    <a:moveTo>
                      <a:pt x="-1" y="16"/>
                    </a:moveTo>
                    <a:cubicBezTo>
                      <a:pt x="285" y="5"/>
                      <a:pt x="570" y="-1"/>
                      <a:pt x="856" y="0"/>
                    </a:cubicBezTo>
                    <a:cubicBezTo>
                      <a:pt x="12785" y="0"/>
                      <a:pt x="22456" y="9670"/>
                      <a:pt x="22456" y="21600"/>
                    </a:cubicBezTo>
                    <a:cubicBezTo>
                      <a:pt x="22456" y="33529"/>
                      <a:pt x="12785" y="43200"/>
                      <a:pt x="856" y="43200"/>
                    </a:cubicBezTo>
                    <a:cubicBezTo>
                      <a:pt x="751" y="43200"/>
                      <a:pt x="646" y="43199"/>
                      <a:pt x="542" y="43197"/>
                    </a:cubicBezTo>
                    <a:lnTo>
                      <a:pt x="856" y="21600"/>
                    </a:lnTo>
                    <a:lnTo>
                      <a:pt x="-1" y="16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90000" tIns="43200" rIns="90000" bIns="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60449" name="Line 64"/>
            <p:cNvSpPr>
              <a:spLocks noChangeShapeType="1"/>
            </p:cNvSpPr>
            <p:nvPr/>
          </p:nvSpPr>
          <p:spPr bwMode="auto">
            <a:xfrm>
              <a:off x="2534" y="2709"/>
              <a:ext cx="0" cy="25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0450" name="Group 65"/>
            <p:cNvGrpSpPr>
              <a:grpSpLocks/>
            </p:cNvGrpSpPr>
            <p:nvPr/>
          </p:nvGrpSpPr>
          <p:grpSpPr bwMode="auto">
            <a:xfrm>
              <a:off x="2436" y="1105"/>
              <a:ext cx="156" cy="1211"/>
              <a:chOff x="1397" y="479"/>
              <a:chExt cx="167" cy="1417"/>
            </a:xfrm>
          </p:grpSpPr>
          <p:grpSp>
            <p:nvGrpSpPr>
              <p:cNvPr id="60491" name="Group 66"/>
              <p:cNvGrpSpPr>
                <a:grpSpLocks/>
              </p:cNvGrpSpPr>
              <p:nvPr/>
            </p:nvGrpSpPr>
            <p:grpSpPr bwMode="auto">
              <a:xfrm>
                <a:off x="1397" y="479"/>
                <a:ext cx="167" cy="590"/>
                <a:chOff x="1458" y="728"/>
                <a:chExt cx="91" cy="454"/>
              </a:xfrm>
            </p:grpSpPr>
            <p:sp>
              <p:nvSpPr>
                <p:cNvPr id="60493" name="Rectangle 67"/>
                <p:cNvSpPr>
                  <a:spLocks noChangeArrowheads="1"/>
                </p:cNvSpPr>
                <p:nvPr/>
              </p:nvSpPr>
              <p:spPr bwMode="auto">
                <a:xfrm rot="-5400000">
                  <a:off x="1388" y="1021"/>
                  <a:ext cx="231" cy="91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kumimoji="1" lang="zh-CN" altLang="en-US" sz="2400">
                    <a:latin typeface="Times New Roman" pitchFamily="18" charset="0"/>
                  </a:endParaRPr>
                </a:p>
              </p:txBody>
            </p:sp>
            <p:sp>
              <p:nvSpPr>
                <p:cNvPr id="60494" name="Line 68"/>
                <p:cNvSpPr>
                  <a:spLocks noChangeShapeType="1"/>
                </p:cNvSpPr>
                <p:nvPr/>
              </p:nvSpPr>
              <p:spPr bwMode="auto">
                <a:xfrm>
                  <a:off x="1497" y="728"/>
                  <a:ext cx="0" cy="227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60492" name="Line 69"/>
              <p:cNvSpPr>
                <a:spLocks noChangeShapeType="1"/>
              </p:cNvSpPr>
              <p:nvPr/>
            </p:nvSpPr>
            <p:spPr bwMode="auto">
              <a:xfrm>
                <a:off x="1475" y="1062"/>
                <a:ext cx="0" cy="83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0451" name="Group 70"/>
            <p:cNvGrpSpPr>
              <a:grpSpLocks/>
            </p:cNvGrpSpPr>
            <p:nvPr/>
          </p:nvGrpSpPr>
          <p:grpSpPr bwMode="auto">
            <a:xfrm>
              <a:off x="3410" y="1957"/>
              <a:ext cx="349" cy="447"/>
              <a:chOff x="1493" y="1302"/>
              <a:chExt cx="501" cy="685"/>
            </a:xfrm>
          </p:grpSpPr>
          <p:sp>
            <p:nvSpPr>
              <p:cNvPr id="60486" name="Line 71"/>
              <p:cNvSpPr>
                <a:spLocks noChangeShapeType="1"/>
              </p:cNvSpPr>
              <p:nvPr/>
            </p:nvSpPr>
            <p:spPr bwMode="auto">
              <a:xfrm>
                <a:off x="1493" y="1636"/>
                <a:ext cx="209" cy="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60487" name="Group 72"/>
              <p:cNvGrpSpPr>
                <a:grpSpLocks/>
              </p:cNvGrpSpPr>
              <p:nvPr/>
            </p:nvGrpSpPr>
            <p:grpSpPr bwMode="auto">
              <a:xfrm>
                <a:off x="1693" y="1302"/>
                <a:ext cx="301" cy="685"/>
                <a:chOff x="1402" y="1939"/>
                <a:chExt cx="301" cy="521"/>
              </a:xfrm>
            </p:grpSpPr>
            <p:sp>
              <p:nvSpPr>
                <p:cNvPr id="60488" name="Line 73"/>
                <p:cNvSpPr>
                  <a:spLocks noChangeShapeType="1"/>
                </p:cNvSpPr>
                <p:nvPr/>
              </p:nvSpPr>
              <p:spPr bwMode="auto">
                <a:xfrm>
                  <a:off x="1402" y="1982"/>
                  <a:ext cx="0" cy="435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0489" name="Line 74"/>
                <p:cNvSpPr>
                  <a:spLocks noChangeShapeType="1"/>
                </p:cNvSpPr>
                <p:nvPr/>
              </p:nvSpPr>
              <p:spPr bwMode="auto">
                <a:xfrm>
                  <a:off x="1411" y="2243"/>
                  <a:ext cx="292" cy="217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0490" name="Line 75"/>
                <p:cNvSpPr>
                  <a:spLocks noChangeShapeType="1"/>
                </p:cNvSpPr>
                <p:nvPr/>
              </p:nvSpPr>
              <p:spPr bwMode="auto">
                <a:xfrm rot="700650" flipV="1">
                  <a:off x="1414" y="1939"/>
                  <a:ext cx="247" cy="221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60452" name="Line 76"/>
            <p:cNvSpPr>
              <a:spLocks noChangeShapeType="1"/>
            </p:cNvSpPr>
            <p:nvPr/>
          </p:nvSpPr>
          <p:spPr bwMode="auto">
            <a:xfrm>
              <a:off x="3720" y="2377"/>
              <a:ext cx="0" cy="92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3200" rIns="90000" bIns="0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60453" name="Group 77"/>
            <p:cNvGrpSpPr>
              <a:grpSpLocks/>
            </p:cNvGrpSpPr>
            <p:nvPr/>
          </p:nvGrpSpPr>
          <p:grpSpPr bwMode="auto">
            <a:xfrm rot="-5400000">
              <a:off x="3280" y="1483"/>
              <a:ext cx="898" cy="155"/>
              <a:chOff x="1440" y="2928"/>
              <a:chExt cx="1248" cy="192"/>
            </a:xfrm>
          </p:grpSpPr>
          <p:sp>
            <p:nvSpPr>
              <p:cNvPr id="60483" name="Rectangle 78"/>
              <p:cNvSpPr>
                <a:spLocks noChangeArrowheads="1"/>
              </p:cNvSpPr>
              <p:nvPr/>
            </p:nvSpPr>
            <p:spPr bwMode="auto">
              <a:xfrm>
                <a:off x="1824" y="2928"/>
                <a:ext cx="480" cy="192"/>
              </a:xfrm>
              <a:prstGeom prst="rect">
                <a:avLst/>
              </a:prstGeom>
              <a:noFill/>
              <a:ln w="3810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kumimoji="1"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60484" name="Line 79"/>
              <p:cNvSpPr>
                <a:spLocks noChangeShapeType="1"/>
              </p:cNvSpPr>
              <p:nvPr/>
            </p:nvSpPr>
            <p:spPr bwMode="auto">
              <a:xfrm>
                <a:off x="1440" y="3024"/>
                <a:ext cx="384" cy="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485" name="Line 80"/>
              <p:cNvSpPr>
                <a:spLocks noChangeShapeType="1"/>
              </p:cNvSpPr>
              <p:nvPr/>
            </p:nvSpPr>
            <p:spPr bwMode="auto">
              <a:xfrm>
                <a:off x="2304" y="3024"/>
                <a:ext cx="384" cy="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0454" name="Line 81"/>
            <p:cNvSpPr>
              <a:spLocks noChangeShapeType="1"/>
            </p:cNvSpPr>
            <p:nvPr/>
          </p:nvSpPr>
          <p:spPr bwMode="auto">
            <a:xfrm rot="-5400000">
              <a:off x="3721" y="3213"/>
              <a:ext cx="0" cy="179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55" name="Line 82"/>
            <p:cNvSpPr>
              <a:spLocks noChangeShapeType="1"/>
            </p:cNvSpPr>
            <p:nvPr/>
          </p:nvSpPr>
          <p:spPr bwMode="auto">
            <a:xfrm>
              <a:off x="3720" y="1935"/>
              <a:ext cx="5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3200" rIns="90000" bIns="0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60456" name="Group 83"/>
            <p:cNvGrpSpPr>
              <a:grpSpLocks/>
            </p:cNvGrpSpPr>
            <p:nvPr/>
          </p:nvGrpSpPr>
          <p:grpSpPr bwMode="auto">
            <a:xfrm>
              <a:off x="4251" y="1330"/>
              <a:ext cx="368" cy="1193"/>
              <a:chOff x="4412" y="748"/>
              <a:chExt cx="394" cy="1396"/>
            </a:xfrm>
          </p:grpSpPr>
          <p:grpSp>
            <p:nvGrpSpPr>
              <p:cNvPr id="60470" name="Group 84"/>
              <p:cNvGrpSpPr>
                <a:grpSpLocks/>
              </p:cNvGrpSpPr>
              <p:nvPr/>
            </p:nvGrpSpPr>
            <p:grpSpPr bwMode="auto">
              <a:xfrm>
                <a:off x="4412" y="748"/>
                <a:ext cx="373" cy="523"/>
                <a:chOff x="1493" y="1302"/>
                <a:chExt cx="501" cy="685"/>
              </a:xfrm>
            </p:grpSpPr>
            <p:sp>
              <p:nvSpPr>
                <p:cNvPr id="60478" name="Line 85"/>
                <p:cNvSpPr>
                  <a:spLocks noChangeShapeType="1"/>
                </p:cNvSpPr>
                <p:nvPr/>
              </p:nvSpPr>
              <p:spPr bwMode="auto">
                <a:xfrm>
                  <a:off x="1493" y="1636"/>
                  <a:ext cx="209" cy="1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60479" name="Group 86"/>
                <p:cNvGrpSpPr>
                  <a:grpSpLocks/>
                </p:cNvGrpSpPr>
                <p:nvPr/>
              </p:nvGrpSpPr>
              <p:grpSpPr bwMode="auto">
                <a:xfrm>
                  <a:off x="1693" y="1302"/>
                  <a:ext cx="301" cy="685"/>
                  <a:chOff x="1402" y="1939"/>
                  <a:chExt cx="301" cy="521"/>
                </a:xfrm>
              </p:grpSpPr>
              <p:sp>
                <p:nvSpPr>
                  <p:cNvPr id="60480" name="Line 87"/>
                  <p:cNvSpPr>
                    <a:spLocks noChangeShapeType="1"/>
                  </p:cNvSpPr>
                  <p:nvPr/>
                </p:nvSpPr>
                <p:spPr bwMode="auto">
                  <a:xfrm>
                    <a:off x="1402" y="1982"/>
                    <a:ext cx="0" cy="435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0481" name="Line 88"/>
                  <p:cNvSpPr>
                    <a:spLocks noChangeShapeType="1"/>
                  </p:cNvSpPr>
                  <p:nvPr/>
                </p:nvSpPr>
                <p:spPr bwMode="auto">
                  <a:xfrm>
                    <a:off x="1411" y="2243"/>
                    <a:ext cx="292" cy="217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0482" name="Line 89"/>
                  <p:cNvSpPr>
                    <a:spLocks noChangeShapeType="1"/>
                  </p:cNvSpPr>
                  <p:nvPr/>
                </p:nvSpPr>
                <p:spPr bwMode="auto">
                  <a:xfrm rot="700650" flipV="1">
                    <a:off x="1414" y="1939"/>
                    <a:ext cx="247" cy="221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60471" name="Group 90"/>
              <p:cNvGrpSpPr>
                <a:grpSpLocks/>
              </p:cNvGrpSpPr>
              <p:nvPr/>
            </p:nvGrpSpPr>
            <p:grpSpPr bwMode="auto">
              <a:xfrm flipV="1">
                <a:off x="4433" y="1621"/>
                <a:ext cx="373" cy="523"/>
                <a:chOff x="4393" y="1712"/>
                <a:chExt cx="373" cy="523"/>
              </a:xfrm>
            </p:grpSpPr>
            <p:sp>
              <p:nvSpPr>
                <p:cNvPr id="60473" name="Line 91"/>
                <p:cNvSpPr>
                  <a:spLocks noChangeShapeType="1"/>
                </p:cNvSpPr>
                <p:nvPr/>
              </p:nvSpPr>
              <p:spPr bwMode="auto">
                <a:xfrm>
                  <a:off x="4393" y="1967"/>
                  <a:ext cx="156" cy="1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60474" name="Group 92"/>
                <p:cNvGrpSpPr>
                  <a:grpSpLocks/>
                </p:cNvGrpSpPr>
                <p:nvPr/>
              </p:nvGrpSpPr>
              <p:grpSpPr bwMode="auto">
                <a:xfrm>
                  <a:off x="4542" y="1712"/>
                  <a:ext cx="224" cy="523"/>
                  <a:chOff x="1402" y="1939"/>
                  <a:chExt cx="301" cy="521"/>
                </a:xfrm>
              </p:grpSpPr>
              <p:sp>
                <p:nvSpPr>
                  <p:cNvPr id="60475" name="Line 93"/>
                  <p:cNvSpPr>
                    <a:spLocks noChangeShapeType="1"/>
                  </p:cNvSpPr>
                  <p:nvPr/>
                </p:nvSpPr>
                <p:spPr bwMode="auto">
                  <a:xfrm>
                    <a:off x="1402" y="1982"/>
                    <a:ext cx="0" cy="435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0476" name="Line 94"/>
                  <p:cNvSpPr>
                    <a:spLocks noChangeShapeType="1"/>
                  </p:cNvSpPr>
                  <p:nvPr/>
                </p:nvSpPr>
                <p:spPr bwMode="auto">
                  <a:xfrm>
                    <a:off x="1411" y="2243"/>
                    <a:ext cx="292" cy="217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0477" name="Line 95"/>
                  <p:cNvSpPr>
                    <a:spLocks noChangeShapeType="1"/>
                  </p:cNvSpPr>
                  <p:nvPr/>
                </p:nvSpPr>
                <p:spPr bwMode="auto">
                  <a:xfrm rot="700650" flipV="1">
                    <a:off x="1414" y="1939"/>
                    <a:ext cx="247" cy="221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60472" name="Line 96"/>
              <p:cNvSpPr>
                <a:spLocks noChangeShapeType="1"/>
              </p:cNvSpPr>
              <p:nvPr/>
            </p:nvSpPr>
            <p:spPr bwMode="auto">
              <a:xfrm>
                <a:off x="4430" y="996"/>
                <a:ext cx="0" cy="90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90000" tIns="43200" rIns="90000" bIns="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60457" name="Line 97"/>
            <p:cNvSpPr>
              <a:spLocks noChangeShapeType="1"/>
            </p:cNvSpPr>
            <p:nvPr/>
          </p:nvSpPr>
          <p:spPr bwMode="auto">
            <a:xfrm>
              <a:off x="4578" y="1105"/>
              <a:ext cx="0" cy="25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3200" rIns="9000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0458" name="Line 98"/>
            <p:cNvSpPr>
              <a:spLocks noChangeShapeType="1"/>
            </p:cNvSpPr>
            <p:nvPr/>
          </p:nvSpPr>
          <p:spPr bwMode="auto">
            <a:xfrm>
              <a:off x="4578" y="1738"/>
              <a:ext cx="0" cy="4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3200" rIns="9000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0459" name="Line 99"/>
            <p:cNvSpPr>
              <a:spLocks noChangeShapeType="1"/>
            </p:cNvSpPr>
            <p:nvPr/>
          </p:nvSpPr>
          <p:spPr bwMode="auto">
            <a:xfrm>
              <a:off x="4589" y="2492"/>
              <a:ext cx="0" cy="144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lIns="90000" tIns="43200" rIns="9000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0460" name="Line 100"/>
            <p:cNvSpPr>
              <a:spLocks noChangeShapeType="1"/>
            </p:cNvSpPr>
            <p:nvPr/>
          </p:nvSpPr>
          <p:spPr bwMode="auto">
            <a:xfrm>
              <a:off x="2026" y="3938"/>
              <a:ext cx="336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lIns="90000" tIns="43200" rIns="9000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0461" name="Line 101"/>
            <p:cNvSpPr>
              <a:spLocks noChangeShapeType="1"/>
            </p:cNvSpPr>
            <p:nvPr/>
          </p:nvSpPr>
          <p:spPr bwMode="auto">
            <a:xfrm>
              <a:off x="4582" y="1935"/>
              <a:ext cx="771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lIns="90000" tIns="43200" rIns="9000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0462" name="Oval 102"/>
            <p:cNvSpPr>
              <a:spLocks noChangeArrowheads="1"/>
            </p:cNvSpPr>
            <p:nvPr/>
          </p:nvSpPr>
          <p:spPr bwMode="auto">
            <a:xfrm>
              <a:off x="2449" y="1061"/>
              <a:ext cx="91" cy="9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kumimoji="1" lang="zh-CN" altLang="en-US" sz="2400">
                <a:latin typeface="Times New Roman" pitchFamily="18" charset="0"/>
              </a:endParaRPr>
            </a:p>
          </p:txBody>
        </p:sp>
        <p:sp>
          <p:nvSpPr>
            <p:cNvPr id="60463" name="Oval 103"/>
            <p:cNvSpPr>
              <a:spLocks noChangeArrowheads="1"/>
            </p:cNvSpPr>
            <p:nvPr/>
          </p:nvSpPr>
          <p:spPr bwMode="auto">
            <a:xfrm>
              <a:off x="3674" y="1061"/>
              <a:ext cx="91" cy="9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kumimoji="1" lang="zh-CN" altLang="en-US" sz="2400">
                <a:latin typeface="Times New Roman" pitchFamily="18" charset="0"/>
              </a:endParaRPr>
            </a:p>
          </p:txBody>
        </p:sp>
        <p:sp>
          <p:nvSpPr>
            <p:cNvPr id="60464" name="Oval 104"/>
            <p:cNvSpPr>
              <a:spLocks noChangeArrowheads="1"/>
            </p:cNvSpPr>
            <p:nvPr/>
          </p:nvSpPr>
          <p:spPr bwMode="auto">
            <a:xfrm>
              <a:off x="4535" y="1061"/>
              <a:ext cx="91" cy="9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kumimoji="1" lang="zh-CN" altLang="en-US" sz="2400">
                <a:latin typeface="Times New Roman" pitchFamily="18" charset="0"/>
              </a:endParaRPr>
            </a:p>
          </p:txBody>
        </p:sp>
        <p:sp>
          <p:nvSpPr>
            <p:cNvPr id="60465" name="Oval 105"/>
            <p:cNvSpPr>
              <a:spLocks noChangeArrowheads="1"/>
            </p:cNvSpPr>
            <p:nvPr/>
          </p:nvSpPr>
          <p:spPr bwMode="auto">
            <a:xfrm>
              <a:off x="2471" y="2127"/>
              <a:ext cx="91" cy="9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kumimoji="1" lang="zh-CN" altLang="en-US" sz="2400">
                <a:latin typeface="Times New Roman" pitchFamily="18" charset="0"/>
              </a:endParaRPr>
            </a:p>
          </p:txBody>
        </p:sp>
        <p:sp>
          <p:nvSpPr>
            <p:cNvPr id="60466" name="Oval 106"/>
            <p:cNvSpPr>
              <a:spLocks noChangeArrowheads="1"/>
            </p:cNvSpPr>
            <p:nvPr/>
          </p:nvSpPr>
          <p:spPr bwMode="auto">
            <a:xfrm>
              <a:off x="4535" y="1900"/>
              <a:ext cx="91" cy="9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kumimoji="1" lang="zh-CN" altLang="en-US" sz="2400">
                <a:latin typeface="Times New Roman" pitchFamily="18" charset="0"/>
              </a:endParaRPr>
            </a:p>
          </p:txBody>
        </p:sp>
        <p:sp>
          <p:nvSpPr>
            <p:cNvPr id="60467" name="Oval 107"/>
            <p:cNvSpPr>
              <a:spLocks noChangeArrowheads="1"/>
            </p:cNvSpPr>
            <p:nvPr/>
          </p:nvSpPr>
          <p:spPr bwMode="auto">
            <a:xfrm>
              <a:off x="1973" y="2875"/>
              <a:ext cx="91" cy="9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kumimoji="1" lang="zh-CN" altLang="en-US" sz="2400">
                <a:latin typeface="Times New Roman" pitchFamily="18" charset="0"/>
              </a:endParaRPr>
            </a:p>
          </p:txBody>
        </p:sp>
        <p:sp>
          <p:nvSpPr>
            <p:cNvPr id="60468" name="Oval 108"/>
            <p:cNvSpPr>
              <a:spLocks noChangeArrowheads="1"/>
            </p:cNvSpPr>
            <p:nvPr/>
          </p:nvSpPr>
          <p:spPr bwMode="auto">
            <a:xfrm>
              <a:off x="3696" y="1900"/>
              <a:ext cx="91" cy="9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kumimoji="1" lang="zh-CN" altLang="en-US" sz="2400">
                <a:latin typeface="Times New Roman" pitchFamily="18" charset="0"/>
              </a:endParaRPr>
            </a:p>
          </p:txBody>
        </p:sp>
        <p:sp>
          <p:nvSpPr>
            <p:cNvPr id="60469" name="Oval 109"/>
            <p:cNvSpPr>
              <a:spLocks noChangeArrowheads="1"/>
            </p:cNvSpPr>
            <p:nvPr/>
          </p:nvSpPr>
          <p:spPr bwMode="auto">
            <a:xfrm>
              <a:off x="4536" y="3896"/>
              <a:ext cx="91" cy="9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kumimoji="1" lang="zh-CN" altLang="en-US" sz="2400">
                <a:latin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50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866B41B-A6B8-4038-B038-73AE7270E509}" type="datetime1">
              <a:rPr lang="zh-CN" altLang="en-US"/>
              <a:pPr>
                <a:defRPr/>
              </a:pPr>
              <a:t>2019-9-6</a:t>
            </a:fld>
            <a:endParaRPr lang="en-US" altLang="zh-CN"/>
          </a:p>
        </p:txBody>
      </p:sp>
      <p:sp>
        <p:nvSpPr>
          <p:cNvPr id="26651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电工电子教研室</a:t>
            </a:r>
          </a:p>
        </p:txBody>
      </p:sp>
      <p:sp>
        <p:nvSpPr>
          <p:cNvPr id="2665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D2589A-599B-461D-BD8A-EC9492E4BBFC}" type="slidenum">
              <a:rPr lang="en-US" altLang="zh-CN"/>
              <a:pPr>
                <a:defRPr/>
              </a:pPr>
              <a:t>50</a:t>
            </a:fld>
            <a:endParaRPr lang="en-US" altLang="zh-CN"/>
          </a:p>
        </p:txBody>
      </p:sp>
      <p:grpSp>
        <p:nvGrpSpPr>
          <p:cNvPr id="43037" name="Group 2"/>
          <p:cNvGrpSpPr>
            <a:grpSpLocks/>
          </p:cNvGrpSpPr>
          <p:nvPr/>
        </p:nvGrpSpPr>
        <p:grpSpPr bwMode="auto">
          <a:xfrm>
            <a:off x="3962400" y="0"/>
            <a:ext cx="5105400" cy="2879725"/>
            <a:chOff x="2448" y="48"/>
            <a:chExt cx="3216" cy="1814"/>
          </a:xfrm>
        </p:grpSpPr>
        <p:sp>
          <p:nvSpPr>
            <p:cNvPr id="43076" name="AutoShape 3"/>
            <p:cNvSpPr>
              <a:spLocks noChangeArrowheads="1"/>
            </p:cNvSpPr>
            <p:nvPr/>
          </p:nvSpPr>
          <p:spPr bwMode="auto">
            <a:xfrm rot="5400000">
              <a:off x="4003" y="549"/>
              <a:ext cx="953" cy="1062"/>
            </a:xfrm>
            <a:prstGeom prst="triangle">
              <a:avLst>
                <a:gd name="adj" fmla="val 50000"/>
              </a:avLst>
            </a:prstGeom>
            <a:noFill/>
            <a:ln w="38100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77" name="AutoShape 4"/>
            <p:cNvSpPr>
              <a:spLocks noChangeArrowheads="1"/>
            </p:cNvSpPr>
            <p:nvPr/>
          </p:nvSpPr>
          <p:spPr bwMode="auto">
            <a:xfrm>
              <a:off x="5510" y="1054"/>
              <a:ext cx="59" cy="56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graphicFrame>
          <p:nvGraphicFramePr>
            <p:cNvPr id="43021" name="Object 5"/>
            <p:cNvGraphicFramePr>
              <a:graphicFrameLocks noChangeAspect="1"/>
            </p:cNvGraphicFramePr>
            <p:nvPr/>
          </p:nvGraphicFramePr>
          <p:xfrm>
            <a:off x="3342" y="472"/>
            <a:ext cx="249" cy="295"/>
          </p:xfrm>
          <a:graphic>
            <a:graphicData uri="http://schemas.openxmlformats.org/presentationml/2006/ole">
              <p:oleObj spid="_x0000_s43058" name="公式" r:id="rId6" imgW="190500" imgH="228600" progId="Equation.3">
                <p:embed/>
              </p:oleObj>
            </a:graphicData>
          </a:graphic>
        </p:graphicFrame>
        <p:graphicFrame>
          <p:nvGraphicFramePr>
            <p:cNvPr id="43022" name="Object 6"/>
            <p:cNvGraphicFramePr>
              <a:graphicFrameLocks noChangeAspect="1"/>
            </p:cNvGraphicFramePr>
            <p:nvPr/>
          </p:nvGraphicFramePr>
          <p:xfrm>
            <a:off x="3997" y="1334"/>
            <a:ext cx="108" cy="105"/>
          </p:xfrm>
          <a:graphic>
            <a:graphicData uri="http://schemas.openxmlformats.org/presentationml/2006/ole">
              <p:oleObj spid="_x0000_s43059" name="公式" r:id="rId7" imgW="139700" imgH="139700" progId="Equation.3">
                <p:embed/>
              </p:oleObj>
            </a:graphicData>
          </a:graphic>
        </p:graphicFrame>
        <p:graphicFrame>
          <p:nvGraphicFramePr>
            <p:cNvPr id="43023" name="Object 7"/>
            <p:cNvGraphicFramePr>
              <a:graphicFrameLocks noChangeAspect="1"/>
            </p:cNvGraphicFramePr>
            <p:nvPr/>
          </p:nvGraphicFramePr>
          <p:xfrm>
            <a:off x="3966" y="728"/>
            <a:ext cx="184" cy="98"/>
          </p:xfrm>
          <a:graphic>
            <a:graphicData uri="http://schemas.openxmlformats.org/presentationml/2006/ole">
              <p:oleObj spid="_x0000_s43060" name="公式" r:id="rId8" imgW="139518" imgH="76101" progId="Equation.3">
                <p:embed/>
              </p:oleObj>
            </a:graphicData>
          </a:graphic>
        </p:graphicFrame>
        <p:graphicFrame>
          <p:nvGraphicFramePr>
            <p:cNvPr id="43024" name="Object 8"/>
            <p:cNvGraphicFramePr>
              <a:graphicFrameLocks noChangeAspect="1"/>
            </p:cNvGraphicFramePr>
            <p:nvPr/>
          </p:nvGraphicFramePr>
          <p:xfrm>
            <a:off x="5448" y="796"/>
            <a:ext cx="216" cy="295"/>
          </p:xfrm>
          <a:graphic>
            <a:graphicData uri="http://schemas.openxmlformats.org/presentationml/2006/ole">
              <p:oleObj spid="_x0000_s43061" name="公式" r:id="rId9" imgW="165028" imgH="228501" progId="Equation.3">
                <p:embed/>
              </p:oleObj>
            </a:graphicData>
          </a:graphic>
        </p:graphicFrame>
        <p:sp>
          <p:nvSpPr>
            <p:cNvPr id="43078" name="Line 9"/>
            <p:cNvSpPr>
              <a:spLocks noChangeShapeType="1"/>
            </p:cNvSpPr>
            <p:nvPr/>
          </p:nvSpPr>
          <p:spPr bwMode="auto">
            <a:xfrm flipH="1">
              <a:off x="3574" y="1377"/>
              <a:ext cx="37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79" name="Rectangle 10"/>
            <p:cNvSpPr>
              <a:spLocks noChangeArrowheads="1"/>
            </p:cNvSpPr>
            <p:nvPr/>
          </p:nvSpPr>
          <p:spPr bwMode="auto">
            <a:xfrm rot="5400000">
              <a:off x="3100" y="624"/>
              <a:ext cx="125" cy="298"/>
            </a:xfrm>
            <a:prstGeom prst="rect">
              <a:avLst/>
            </a:prstGeom>
            <a:noFill/>
            <a:ln w="25400" algn="ctr">
              <a:solidFill>
                <a:srgbClr val="3366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80" name="Line 11"/>
            <p:cNvSpPr>
              <a:spLocks noChangeShapeType="1"/>
            </p:cNvSpPr>
            <p:nvPr/>
          </p:nvSpPr>
          <p:spPr bwMode="auto">
            <a:xfrm>
              <a:off x="4511" y="436"/>
              <a:ext cx="75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81" name="Line 12"/>
            <p:cNvSpPr>
              <a:spLocks noChangeShapeType="1"/>
            </p:cNvSpPr>
            <p:nvPr/>
          </p:nvSpPr>
          <p:spPr bwMode="auto">
            <a:xfrm>
              <a:off x="5011" y="1079"/>
              <a:ext cx="49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82" name="Line 13"/>
            <p:cNvSpPr>
              <a:spLocks noChangeShapeType="1"/>
            </p:cNvSpPr>
            <p:nvPr/>
          </p:nvSpPr>
          <p:spPr bwMode="auto">
            <a:xfrm flipV="1">
              <a:off x="5261" y="427"/>
              <a:ext cx="0" cy="6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83" name="AutoShape 14"/>
            <p:cNvSpPr>
              <a:spLocks noChangeArrowheads="1"/>
            </p:cNvSpPr>
            <p:nvPr/>
          </p:nvSpPr>
          <p:spPr bwMode="auto">
            <a:xfrm>
              <a:off x="5233" y="1051"/>
              <a:ext cx="59" cy="55"/>
            </a:xfrm>
            <a:prstGeom prst="flowChartConnector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3084" name="AutoShape 15"/>
            <p:cNvSpPr>
              <a:spLocks noChangeArrowheads="1"/>
            </p:cNvSpPr>
            <p:nvPr/>
          </p:nvSpPr>
          <p:spPr bwMode="auto">
            <a:xfrm>
              <a:off x="3547" y="751"/>
              <a:ext cx="59" cy="55"/>
            </a:xfrm>
            <a:prstGeom prst="flowChartConnector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3085" name="Line 16"/>
            <p:cNvSpPr>
              <a:spLocks noChangeShapeType="1"/>
            </p:cNvSpPr>
            <p:nvPr/>
          </p:nvSpPr>
          <p:spPr bwMode="auto">
            <a:xfrm>
              <a:off x="3574" y="1728"/>
              <a:ext cx="0" cy="13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86" name="Line 17"/>
            <p:cNvSpPr>
              <a:spLocks noChangeShapeType="1"/>
            </p:cNvSpPr>
            <p:nvPr/>
          </p:nvSpPr>
          <p:spPr bwMode="auto">
            <a:xfrm>
              <a:off x="3481" y="1862"/>
              <a:ext cx="18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43025" name="Object 18"/>
            <p:cNvGraphicFramePr>
              <a:graphicFrameLocks noChangeAspect="1"/>
            </p:cNvGraphicFramePr>
            <p:nvPr/>
          </p:nvGraphicFramePr>
          <p:xfrm>
            <a:off x="3049" y="864"/>
            <a:ext cx="215" cy="214"/>
          </p:xfrm>
          <a:graphic>
            <a:graphicData uri="http://schemas.openxmlformats.org/presentationml/2006/ole">
              <p:oleObj spid="_x0000_s43062" name="公式" r:id="rId10" imgW="164885" imgH="164885" progId="Equation.3">
                <p:embed/>
              </p:oleObj>
            </a:graphicData>
          </a:graphic>
        </p:graphicFrame>
        <p:sp>
          <p:nvSpPr>
            <p:cNvPr id="43087" name="Line 19"/>
            <p:cNvSpPr>
              <a:spLocks noChangeShapeType="1"/>
            </p:cNvSpPr>
            <p:nvPr/>
          </p:nvSpPr>
          <p:spPr bwMode="auto">
            <a:xfrm>
              <a:off x="3312" y="776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88" name="Line 20"/>
            <p:cNvSpPr>
              <a:spLocks noChangeShapeType="1"/>
            </p:cNvSpPr>
            <p:nvPr/>
          </p:nvSpPr>
          <p:spPr bwMode="auto">
            <a:xfrm>
              <a:off x="3570" y="1382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89" name="Line 21"/>
            <p:cNvSpPr>
              <a:spLocks noChangeShapeType="1"/>
            </p:cNvSpPr>
            <p:nvPr/>
          </p:nvSpPr>
          <p:spPr bwMode="auto">
            <a:xfrm>
              <a:off x="3573" y="440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90" name="Line 22"/>
            <p:cNvSpPr>
              <a:spLocks noChangeShapeType="1"/>
            </p:cNvSpPr>
            <p:nvPr/>
          </p:nvSpPr>
          <p:spPr bwMode="auto">
            <a:xfrm>
              <a:off x="2718" y="779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91" name="AutoShape 23"/>
            <p:cNvSpPr>
              <a:spLocks noChangeArrowheads="1"/>
            </p:cNvSpPr>
            <p:nvPr/>
          </p:nvSpPr>
          <p:spPr bwMode="auto">
            <a:xfrm>
              <a:off x="2677" y="750"/>
              <a:ext cx="59" cy="56"/>
            </a:xfrm>
            <a:prstGeom prst="flowChartConnector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graphicFrame>
          <p:nvGraphicFramePr>
            <p:cNvPr id="43026" name="Object 24"/>
            <p:cNvGraphicFramePr>
              <a:graphicFrameLocks noChangeAspect="1"/>
            </p:cNvGraphicFramePr>
            <p:nvPr/>
          </p:nvGraphicFramePr>
          <p:xfrm>
            <a:off x="2448" y="628"/>
            <a:ext cx="200" cy="275"/>
          </p:xfrm>
          <a:graphic>
            <a:graphicData uri="http://schemas.openxmlformats.org/presentationml/2006/ole">
              <p:oleObj spid="_x0000_s43063" name="公式" r:id="rId11" imgW="152268" imgH="215713" progId="Equation.3">
                <p:embed/>
              </p:oleObj>
            </a:graphicData>
          </a:graphic>
        </p:graphicFrame>
        <p:sp>
          <p:nvSpPr>
            <p:cNvPr id="43092" name="Line 25"/>
            <p:cNvSpPr>
              <a:spLocks noChangeShapeType="1"/>
            </p:cNvSpPr>
            <p:nvPr/>
          </p:nvSpPr>
          <p:spPr bwMode="auto">
            <a:xfrm rot="-5400000">
              <a:off x="3024" y="432"/>
              <a:ext cx="0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43027" name="Object 26"/>
            <p:cNvGraphicFramePr>
              <a:graphicFrameLocks noChangeAspect="1"/>
            </p:cNvGraphicFramePr>
            <p:nvPr/>
          </p:nvGraphicFramePr>
          <p:xfrm>
            <a:off x="3050" y="394"/>
            <a:ext cx="166" cy="278"/>
          </p:xfrm>
          <a:graphic>
            <a:graphicData uri="http://schemas.openxmlformats.org/presentationml/2006/ole">
              <p:oleObj spid="_x0000_s43064" name="公式" r:id="rId12" imgW="126780" imgH="215526" progId="Equation.3">
                <p:embed/>
              </p:oleObj>
            </a:graphicData>
          </a:graphic>
        </p:graphicFrame>
        <p:sp>
          <p:nvSpPr>
            <p:cNvPr id="43093" name="Line 27"/>
            <p:cNvSpPr>
              <a:spLocks noChangeShapeType="1"/>
            </p:cNvSpPr>
            <p:nvPr/>
          </p:nvSpPr>
          <p:spPr bwMode="auto">
            <a:xfrm rot="-5400000">
              <a:off x="3840" y="96"/>
              <a:ext cx="0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43028" name="Object 28"/>
            <p:cNvGraphicFramePr>
              <a:graphicFrameLocks noChangeAspect="1"/>
            </p:cNvGraphicFramePr>
            <p:nvPr/>
          </p:nvGraphicFramePr>
          <p:xfrm>
            <a:off x="3736" y="48"/>
            <a:ext cx="183" cy="278"/>
          </p:xfrm>
          <a:graphic>
            <a:graphicData uri="http://schemas.openxmlformats.org/presentationml/2006/ole">
              <p:oleObj spid="_x0000_s43065" name="公式" r:id="rId13" imgW="139579" imgH="215713" progId="Equation.3">
                <p:embed/>
              </p:oleObj>
            </a:graphicData>
          </a:graphic>
        </p:graphicFrame>
        <p:sp>
          <p:nvSpPr>
            <p:cNvPr id="43094" name="Line 29"/>
            <p:cNvSpPr>
              <a:spLocks noChangeShapeType="1"/>
            </p:cNvSpPr>
            <p:nvPr/>
          </p:nvSpPr>
          <p:spPr bwMode="auto">
            <a:xfrm rot="-5400000">
              <a:off x="3768" y="696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43029" name="Object 30"/>
            <p:cNvGraphicFramePr>
              <a:graphicFrameLocks noChangeAspect="1"/>
            </p:cNvGraphicFramePr>
            <p:nvPr/>
          </p:nvGraphicFramePr>
          <p:xfrm>
            <a:off x="3704" y="865"/>
            <a:ext cx="166" cy="279"/>
          </p:xfrm>
          <a:graphic>
            <a:graphicData uri="http://schemas.openxmlformats.org/presentationml/2006/ole">
              <p:oleObj spid="_x0000_s43066" name="公式" r:id="rId14" imgW="126780" imgH="215526" progId="Equation.3">
                <p:embed/>
              </p:oleObj>
            </a:graphicData>
          </a:graphic>
        </p:graphicFrame>
        <p:grpSp>
          <p:nvGrpSpPr>
            <p:cNvPr id="43095" name="Group 31"/>
            <p:cNvGrpSpPr>
              <a:grpSpLocks/>
            </p:cNvGrpSpPr>
            <p:nvPr/>
          </p:nvGrpSpPr>
          <p:grpSpPr bwMode="auto">
            <a:xfrm>
              <a:off x="4392" y="304"/>
              <a:ext cx="120" cy="240"/>
              <a:chOff x="2616" y="2928"/>
              <a:chExt cx="120" cy="240"/>
            </a:xfrm>
          </p:grpSpPr>
          <p:sp>
            <p:nvSpPr>
              <p:cNvPr id="43097" name="Line 32"/>
              <p:cNvSpPr>
                <a:spLocks noChangeShapeType="1"/>
              </p:cNvSpPr>
              <p:nvPr/>
            </p:nvSpPr>
            <p:spPr bwMode="auto">
              <a:xfrm>
                <a:off x="2736" y="2928"/>
                <a:ext cx="0" cy="240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98" name="Line 33"/>
              <p:cNvSpPr>
                <a:spLocks noChangeShapeType="1"/>
              </p:cNvSpPr>
              <p:nvPr/>
            </p:nvSpPr>
            <p:spPr bwMode="auto">
              <a:xfrm>
                <a:off x="2616" y="2928"/>
                <a:ext cx="0" cy="240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aphicFrame>
          <p:nvGraphicFramePr>
            <p:cNvPr id="43030" name="Object 34"/>
            <p:cNvGraphicFramePr>
              <a:graphicFrameLocks noChangeAspect="1"/>
            </p:cNvGraphicFramePr>
            <p:nvPr/>
          </p:nvGraphicFramePr>
          <p:xfrm>
            <a:off x="4345" y="106"/>
            <a:ext cx="215" cy="230"/>
          </p:xfrm>
          <a:graphic>
            <a:graphicData uri="http://schemas.openxmlformats.org/presentationml/2006/ole">
              <p:oleObj spid="_x0000_s43067" name="公式" r:id="rId15" imgW="164814" imgH="177492" progId="Equation.3">
                <p:embed/>
              </p:oleObj>
            </a:graphicData>
          </a:graphic>
        </p:graphicFrame>
        <p:graphicFrame>
          <p:nvGraphicFramePr>
            <p:cNvPr id="43031" name="Object 35"/>
            <p:cNvGraphicFramePr>
              <a:graphicFrameLocks noChangeAspect="1"/>
            </p:cNvGraphicFramePr>
            <p:nvPr/>
          </p:nvGraphicFramePr>
          <p:xfrm>
            <a:off x="4548" y="519"/>
            <a:ext cx="108" cy="105"/>
          </p:xfrm>
          <a:graphic>
            <a:graphicData uri="http://schemas.openxmlformats.org/presentationml/2006/ole">
              <p:oleObj spid="_x0000_s43068" name="公式" r:id="rId16" imgW="139700" imgH="139700" progId="Equation.3">
                <p:embed/>
              </p:oleObj>
            </a:graphicData>
          </a:graphic>
        </p:graphicFrame>
        <p:sp>
          <p:nvSpPr>
            <p:cNvPr id="43096" name="Line 36"/>
            <p:cNvSpPr>
              <a:spLocks noChangeShapeType="1"/>
            </p:cNvSpPr>
            <p:nvPr/>
          </p:nvSpPr>
          <p:spPr bwMode="auto">
            <a:xfrm>
              <a:off x="3570" y="441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43032" name="Object 37"/>
            <p:cNvGraphicFramePr>
              <a:graphicFrameLocks noChangeAspect="1"/>
            </p:cNvGraphicFramePr>
            <p:nvPr/>
          </p:nvGraphicFramePr>
          <p:xfrm>
            <a:off x="4184" y="526"/>
            <a:ext cx="184" cy="98"/>
          </p:xfrm>
          <a:graphic>
            <a:graphicData uri="http://schemas.openxmlformats.org/presentationml/2006/ole">
              <p:oleObj spid="_x0000_s43069" name="公式" r:id="rId17" imgW="139518" imgH="76101" progId="Equation.3">
                <p:embed/>
              </p:oleObj>
            </a:graphicData>
          </a:graphic>
        </p:graphicFrame>
        <p:graphicFrame>
          <p:nvGraphicFramePr>
            <p:cNvPr id="43033" name="Object 38"/>
            <p:cNvGraphicFramePr>
              <a:graphicFrameLocks noChangeAspect="1"/>
            </p:cNvGraphicFramePr>
            <p:nvPr/>
          </p:nvGraphicFramePr>
          <p:xfrm>
            <a:off x="4358" y="472"/>
            <a:ext cx="232" cy="295"/>
          </p:xfrm>
          <a:graphic>
            <a:graphicData uri="http://schemas.openxmlformats.org/presentationml/2006/ole">
              <p:oleObj spid="_x0000_s43070" name="公式" r:id="rId18" imgW="177646" imgH="228402" progId="Equation.3">
                <p:embed/>
              </p:oleObj>
            </a:graphicData>
          </a:graphic>
        </p:graphicFrame>
      </p:grpSp>
      <p:grpSp>
        <p:nvGrpSpPr>
          <p:cNvPr id="4" name="Group 40"/>
          <p:cNvGrpSpPr>
            <a:grpSpLocks/>
          </p:cNvGrpSpPr>
          <p:nvPr/>
        </p:nvGrpSpPr>
        <p:grpSpPr bwMode="auto">
          <a:xfrm>
            <a:off x="87313" y="1368425"/>
            <a:ext cx="2338387" cy="1984375"/>
            <a:chOff x="303" y="1536"/>
            <a:chExt cx="1473" cy="1250"/>
          </a:xfrm>
        </p:grpSpPr>
        <p:sp>
          <p:nvSpPr>
            <p:cNvPr id="43071" name="Line 41"/>
            <p:cNvSpPr>
              <a:spLocks noChangeShapeType="1"/>
            </p:cNvSpPr>
            <p:nvPr/>
          </p:nvSpPr>
          <p:spPr bwMode="auto">
            <a:xfrm flipV="1">
              <a:off x="528" y="1673"/>
              <a:ext cx="0" cy="11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72" name="Line 42"/>
            <p:cNvSpPr>
              <a:spLocks noChangeShapeType="1"/>
            </p:cNvSpPr>
            <p:nvPr/>
          </p:nvSpPr>
          <p:spPr bwMode="auto">
            <a:xfrm>
              <a:off x="528" y="2777"/>
              <a:ext cx="12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73" name="Line 43"/>
            <p:cNvSpPr>
              <a:spLocks noChangeShapeType="1"/>
            </p:cNvSpPr>
            <p:nvPr/>
          </p:nvSpPr>
          <p:spPr bwMode="auto">
            <a:xfrm>
              <a:off x="528" y="2201"/>
              <a:ext cx="1152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74" name="Line 44"/>
            <p:cNvSpPr>
              <a:spLocks noChangeShapeType="1"/>
            </p:cNvSpPr>
            <p:nvPr/>
          </p:nvSpPr>
          <p:spPr bwMode="auto">
            <a:xfrm flipH="1">
              <a:off x="528" y="2201"/>
              <a:ext cx="0" cy="576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43017" name="Object 45"/>
            <p:cNvGraphicFramePr>
              <a:graphicFrameLocks noChangeAspect="1"/>
            </p:cNvGraphicFramePr>
            <p:nvPr/>
          </p:nvGraphicFramePr>
          <p:xfrm>
            <a:off x="1440" y="2399"/>
            <a:ext cx="185" cy="234"/>
          </p:xfrm>
          <a:graphic>
            <a:graphicData uri="http://schemas.openxmlformats.org/presentationml/2006/ole">
              <p:oleObj spid="_x0000_s43071" name="公式" r:id="rId19" imgW="164885" imgH="215619" progId="Equation.3">
                <p:embed/>
              </p:oleObj>
            </a:graphicData>
          </a:graphic>
        </p:graphicFrame>
        <p:graphicFrame>
          <p:nvGraphicFramePr>
            <p:cNvPr id="43018" name="Object 46"/>
            <p:cNvGraphicFramePr>
              <a:graphicFrameLocks noChangeAspect="1"/>
            </p:cNvGraphicFramePr>
            <p:nvPr/>
          </p:nvGraphicFramePr>
          <p:xfrm>
            <a:off x="303" y="1536"/>
            <a:ext cx="170" cy="233"/>
          </p:xfrm>
          <a:graphic>
            <a:graphicData uri="http://schemas.openxmlformats.org/presentationml/2006/ole">
              <p:oleObj spid="_x0000_s43072" name="公式" r:id="rId20" imgW="152268" imgH="215713" progId="Equation.3">
                <p:embed/>
              </p:oleObj>
            </a:graphicData>
          </a:graphic>
        </p:graphicFrame>
        <p:graphicFrame>
          <p:nvGraphicFramePr>
            <p:cNvPr id="43019" name="Object 47"/>
            <p:cNvGraphicFramePr>
              <a:graphicFrameLocks noChangeAspect="1"/>
            </p:cNvGraphicFramePr>
            <p:nvPr/>
          </p:nvGraphicFramePr>
          <p:xfrm>
            <a:off x="336" y="2633"/>
            <a:ext cx="146" cy="153"/>
          </p:xfrm>
          <a:graphic>
            <a:graphicData uri="http://schemas.openxmlformats.org/presentationml/2006/ole">
              <p:oleObj spid="_x0000_s43073" name="公式" r:id="rId21" imgW="164814" imgH="177492" progId="Equation.3">
                <p:embed/>
              </p:oleObj>
            </a:graphicData>
          </a:graphic>
        </p:graphicFrame>
        <p:graphicFrame>
          <p:nvGraphicFramePr>
            <p:cNvPr id="43020" name="Object 48"/>
            <p:cNvGraphicFramePr>
              <a:graphicFrameLocks noChangeAspect="1"/>
            </p:cNvGraphicFramePr>
            <p:nvPr/>
          </p:nvGraphicFramePr>
          <p:xfrm>
            <a:off x="1680" y="2635"/>
            <a:ext cx="89" cy="142"/>
          </p:xfrm>
          <a:graphic>
            <a:graphicData uri="http://schemas.openxmlformats.org/presentationml/2006/ole">
              <p:oleObj spid="_x0000_s43074" name="公式" r:id="rId22" imgW="101468" imgH="164885" progId="Equation.3">
                <p:embed/>
              </p:oleObj>
            </a:graphicData>
          </a:graphic>
        </p:graphicFrame>
        <p:sp>
          <p:nvSpPr>
            <p:cNvPr id="43075" name="Line 49"/>
            <p:cNvSpPr>
              <a:spLocks noChangeShapeType="1"/>
            </p:cNvSpPr>
            <p:nvPr/>
          </p:nvSpPr>
          <p:spPr bwMode="auto">
            <a:xfrm>
              <a:off x="1344" y="2201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lg"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50"/>
          <p:cNvGrpSpPr>
            <a:grpSpLocks/>
          </p:cNvGrpSpPr>
          <p:nvPr/>
        </p:nvGrpSpPr>
        <p:grpSpPr bwMode="auto">
          <a:xfrm>
            <a:off x="2514600" y="1219200"/>
            <a:ext cx="2430463" cy="2514600"/>
            <a:chOff x="2261" y="1440"/>
            <a:chExt cx="1531" cy="1584"/>
          </a:xfrm>
        </p:grpSpPr>
        <p:sp>
          <p:nvSpPr>
            <p:cNvPr id="43060" name="Line 51"/>
            <p:cNvSpPr>
              <a:spLocks noChangeShapeType="1"/>
            </p:cNvSpPr>
            <p:nvPr/>
          </p:nvSpPr>
          <p:spPr bwMode="auto">
            <a:xfrm flipV="1">
              <a:off x="2544" y="1673"/>
              <a:ext cx="0" cy="11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61" name="Line 52"/>
            <p:cNvSpPr>
              <a:spLocks noChangeShapeType="1"/>
            </p:cNvSpPr>
            <p:nvPr/>
          </p:nvSpPr>
          <p:spPr bwMode="auto">
            <a:xfrm>
              <a:off x="2544" y="2777"/>
              <a:ext cx="12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62" name="Line 53"/>
            <p:cNvSpPr>
              <a:spLocks noChangeShapeType="1"/>
            </p:cNvSpPr>
            <p:nvPr/>
          </p:nvSpPr>
          <p:spPr bwMode="auto">
            <a:xfrm>
              <a:off x="2544" y="2201"/>
              <a:ext cx="1152" cy="0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lg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43011" name="Object 54"/>
            <p:cNvGraphicFramePr>
              <a:graphicFrameLocks noChangeAspect="1"/>
            </p:cNvGraphicFramePr>
            <p:nvPr/>
          </p:nvGraphicFramePr>
          <p:xfrm>
            <a:off x="3504" y="2399"/>
            <a:ext cx="184" cy="234"/>
          </p:xfrm>
          <a:graphic>
            <a:graphicData uri="http://schemas.openxmlformats.org/presentationml/2006/ole">
              <p:oleObj spid="_x0000_s43075" name="公式" r:id="rId23" imgW="164885" imgH="215619" progId="Equation.3">
                <p:embed/>
              </p:oleObj>
            </a:graphicData>
          </a:graphic>
        </p:graphicFrame>
        <p:graphicFrame>
          <p:nvGraphicFramePr>
            <p:cNvPr id="43012" name="Object 55"/>
            <p:cNvGraphicFramePr>
              <a:graphicFrameLocks noChangeAspect="1"/>
            </p:cNvGraphicFramePr>
            <p:nvPr/>
          </p:nvGraphicFramePr>
          <p:xfrm>
            <a:off x="2352" y="1440"/>
            <a:ext cx="340" cy="247"/>
          </p:xfrm>
          <a:graphic>
            <a:graphicData uri="http://schemas.openxmlformats.org/presentationml/2006/ole">
              <p:oleObj spid="_x0000_s43076" name="公式" r:id="rId24" imgW="304668" imgH="228501" progId="Equation.3">
                <p:embed/>
              </p:oleObj>
            </a:graphicData>
          </a:graphic>
        </p:graphicFrame>
        <p:graphicFrame>
          <p:nvGraphicFramePr>
            <p:cNvPr id="43013" name="Object 56"/>
            <p:cNvGraphicFramePr>
              <a:graphicFrameLocks noChangeAspect="1"/>
            </p:cNvGraphicFramePr>
            <p:nvPr/>
          </p:nvGraphicFramePr>
          <p:xfrm>
            <a:off x="2352" y="2633"/>
            <a:ext cx="146" cy="153"/>
          </p:xfrm>
          <a:graphic>
            <a:graphicData uri="http://schemas.openxmlformats.org/presentationml/2006/ole">
              <p:oleObj spid="_x0000_s43077" name="公式" r:id="rId25" imgW="164814" imgH="177492" progId="Equation.3">
                <p:embed/>
              </p:oleObj>
            </a:graphicData>
          </a:graphic>
        </p:graphicFrame>
        <p:graphicFrame>
          <p:nvGraphicFramePr>
            <p:cNvPr id="43014" name="Object 57"/>
            <p:cNvGraphicFramePr>
              <a:graphicFrameLocks noChangeAspect="1"/>
            </p:cNvGraphicFramePr>
            <p:nvPr/>
          </p:nvGraphicFramePr>
          <p:xfrm>
            <a:off x="3696" y="2635"/>
            <a:ext cx="89" cy="142"/>
          </p:xfrm>
          <a:graphic>
            <a:graphicData uri="http://schemas.openxmlformats.org/presentationml/2006/ole">
              <p:oleObj spid="_x0000_s43078" name="公式" r:id="rId26" imgW="101468" imgH="164885" progId="Equation.3">
                <p:embed/>
              </p:oleObj>
            </a:graphicData>
          </a:graphic>
        </p:graphicFrame>
        <p:sp>
          <p:nvSpPr>
            <p:cNvPr id="43063" name="Line 58"/>
            <p:cNvSpPr>
              <a:spLocks noChangeShapeType="1"/>
            </p:cNvSpPr>
            <p:nvPr/>
          </p:nvSpPr>
          <p:spPr bwMode="auto">
            <a:xfrm>
              <a:off x="3456" y="2201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lg"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64" name="Line 59"/>
            <p:cNvSpPr>
              <a:spLocks noChangeShapeType="1"/>
            </p:cNvSpPr>
            <p:nvPr/>
          </p:nvSpPr>
          <p:spPr bwMode="auto">
            <a:xfrm flipV="1">
              <a:off x="2553" y="1863"/>
              <a:ext cx="720" cy="912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65" name="Line 60"/>
            <p:cNvSpPr>
              <a:spLocks noChangeShapeType="1"/>
            </p:cNvSpPr>
            <p:nvPr/>
          </p:nvSpPr>
          <p:spPr bwMode="auto">
            <a:xfrm>
              <a:off x="3264" y="1872"/>
              <a:ext cx="432" cy="0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66" name="Line 61"/>
            <p:cNvSpPr>
              <a:spLocks noChangeShapeType="1"/>
            </p:cNvSpPr>
            <p:nvPr/>
          </p:nvSpPr>
          <p:spPr bwMode="auto">
            <a:xfrm flipH="1">
              <a:off x="2997" y="2208"/>
              <a:ext cx="0" cy="576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lg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67" name="Line 62"/>
            <p:cNvSpPr>
              <a:spLocks noChangeShapeType="1"/>
            </p:cNvSpPr>
            <p:nvPr/>
          </p:nvSpPr>
          <p:spPr bwMode="auto">
            <a:xfrm flipH="1">
              <a:off x="2544" y="1872"/>
              <a:ext cx="720" cy="0"/>
            </a:xfrm>
            <a:prstGeom prst="line">
              <a:avLst/>
            </a:prstGeom>
            <a:noFill/>
            <a:ln w="12700">
              <a:solidFill>
                <a:srgbClr val="3366FF"/>
              </a:solidFill>
              <a:prstDash val="lg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43015" name="Object 63"/>
            <p:cNvGraphicFramePr>
              <a:graphicFrameLocks noChangeAspect="1"/>
            </p:cNvGraphicFramePr>
            <p:nvPr/>
          </p:nvGraphicFramePr>
          <p:xfrm>
            <a:off x="2261" y="1721"/>
            <a:ext cx="285" cy="247"/>
          </p:xfrm>
          <a:graphic>
            <a:graphicData uri="http://schemas.openxmlformats.org/presentationml/2006/ole">
              <p:oleObj spid="_x0000_s43079" name="公式" r:id="rId27" imgW="253890" imgH="228501" progId="Equation.3">
                <p:embed/>
              </p:oleObj>
            </a:graphicData>
          </a:graphic>
        </p:graphicFrame>
        <p:sp>
          <p:nvSpPr>
            <p:cNvPr id="43068" name="Line 64"/>
            <p:cNvSpPr>
              <a:spLocks noChangeShapeType="1"/>
            </p:cNvSpPr>
            <p:nvPr/>
          </p:nvSpPr>
          <p:spPr bwMode="auto">
            <a:xfrm>
              <a:off x="2544" y="283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69" name="Line 65"/>
            <p:cNvSpPr>
              <a:spLocks noChangeShapeType="1"/>
            </p:cNvSpPr>
            <p:nvPr/>
          </p:nvSpPr>
          <p:spPr bwMode="auto">
            <a:xfrm>
              <a:off x="2994" y="283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70" name="Line 66"/>
            <p:cNvSpPr>
              <a:spLocks noChangeShapeType="1"/>
            </p:cNvSpPr>
            <p:nvPr/>
          </p:nvSpPr>
          <p:spPr bwMode="auto">
            <a:xfrm>
              <a:off x="2553" y="2976"/>
              <a:ext cx="4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lg"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43016" name="Object 67"/>
            <p:cNvGraphicFramePr>
              <a:graphicFrameLocks noChangeAspect="1"/>
            </p:cNvGraphicFramePr>
            <p:nvPr/>
          </p:nvGraphicFramePr>
          <p:xfrm>
            <a:off x="2725" y="2845"/>
            <a:ext cx="111" cy="120"/>
          </p:xfrm>
          <a:graphic>
            <a:graphicData uri="http://schemas.openxmlformats.org/presentationml/2006/ole">
              <p:oleObj spid="_x0000_s43080" name="公式" r:id="rId28" imgW="126835" imgH="139518" progId="Equation.3">
                <p:embed/>
              </p:oleObj>
            </a:graphicData>
          </a:graphic>
        </p:graphicFrame>
      </p:grpSp>
      <p:sp>
        <p:nvSpPr>
          <p:cNvPr id="196676" name="Text Box 68"/>
          <p:cNvSpPr txBox="1">
            <a:spLocks noChangeArrowheads="1"/>
          </p:cNvSpPr>
          <p:nvPr/>
        </p:nvSpPr>
        <p:spPr bwMode="auto">
          <a:xfrm>
            <a:off x="762000" y="3413125"/>
            <a:ext cx="1219200" cy="396875"/>
          </a:xfrm>
          <a:prstGeom prst="rect">
            <a:avLst/>
          </a:prstGeom>
          <a:solidFill>
            <a:srgbClr val="99FFCC"/>
          </a:solidFill>
          <a:ln w="952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/>
              <a:t>阶跃电压</a:t>
            </a:r>
          </a:p>
        </p:txBody>
      </p:sp>
      <p:sp>
        <p:nvSpPr>
          <p:cNvPr id="196677" name="Line 69"/>
          <p:cNvSpPr>
            <a:spLocks noChangeShapeType="1"/>
          </p:cNvSpPr>
          <p:nvPr/>
        </p:nvSpPr>
        <p:spPr bwMode="auto">
          <a:xfrm>
            <a:off x="7391400" y="609600"/>
            <a:ext cx="381000" cy="1600200"/>
          </a:xfrm>
          <a:prstGeom prst="line">
            <a:avLst/>
          </a:prstGeom>
          <a:noFill/>
          <a:ln w="9525">
            <a:solidFill>
              <a:srgbClr val="00FF00"/>
            </a:solidFill>
            <a:prstDash val="lgDash"/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6678" name="Oval 70"/>
          <p:cNvSpPr>
            <a:spLocks noChangeArrowheads="1"/>
          </p:cNvSpPr>
          <p:nvPr/>
        </p:nvSpPr>
        <p:spPr bwMode="auto">
          <a:xfrm>
            <a:off x="5638800" y="76200"/>
            <a:ext cx="1828800" cy="838200"/>
          </a:xfrm>
          <a:prstGeom prst="ellipse">
            <a:avLst/>
          </a:prstGeom>
          <a:noFill/>
          <a:ln w="9525" algn="ctr">
            <a:solidFill>
              <a:srgbClr val="00FF00"/>
            </a:solidFill>
            <a:prstDash val="lg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6679" name="Text Box 71"/>
          <p:cNvSpPr txBox="1">
            <a:spLocks noChangeArrowheads="1"/>
          </p:cNvSpPr>
          <p:nvPr/>
        </p:nvSpPr>
        <p:spPr bwMode="auto">
          <a:xfrm>
            <a:off x="7239000" y="2209800"/>
            <a:ext cx="1752600" cy="822325"/>
          </a:xfrm>
          <a:prstGeom prst="rect">
            <a:avLst/>
          </a:prstGeom>
          <a:solidFill>
            <a:srgbClr val="FFFF99"/>
          </a:solidFill>
          <a:ln w="952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/>
              <a:t>此时近似恒流方式充电</a:t>
            </a:r>
          </a:p>
        </p:txBody>
      </p:sp>
      <p:graphicFrame>
        <p:nvGraphicFramePr>
          <p:cNvPr id="196680" name="Object 72"/>
          <p:cNvGraphicFramePr>
            <a:graphicFrameLocks noChangeAspect="1"/>
          </p:cNvGraphicFramePr>
          <p:nvPr/>
        </p:nvGraphicFramePr>
        <p:xfrm>
          <a:off x="5348288" y="3581400"/>
          <a:ext cx="2886075" cy="908050"/>
        </p:xfrm>
        <a:graphic>
          <a:graphicData uri="http://schemas.openxmlformats.org/presentationml/2006/ole">
            <p:oleObj spid="_x0000_s43081" name="公式" r:id="rId29" imgW="1282700" imgH="406400" progId="Equation.3">
              <p:embed/>
            </p:oleObj>
          </a:graphicData>
        </a:graphic>
      </p:graphicFrame>
      <p:sp>
        <p:nvSpPr>
          <p:cNvPr id="196681" name="Line 73"/>
          <p:cNvSpPr>
            <a:spLocks noChangeShapeType="1"/>
          </p:cNvSpPr>
          <p:nvPr/>
        </p:nvSpPr>
        <p:spPr bwMode="auto">
          <a:xfrm>
            <a:off x="3352800" y="2895600"/>
            <a:ext cx="1981200" cy="990600"/>
          </a:xfrm>
          <a:prstGeom prst="line">
            <a:avLst/>
          </a:prstGeom>
          <a:noFill/>
          <a:ln w="12700">
            <a:solidFill>
              <a:srgbClr val="FF0000"/>
            </a:solidFill>
            <a:prstDash val="lgDash"/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6682" name="Line 74"/>
          <p:cNvSpPr>
            <a:spLocks noChangeShapeType="1"/>
          </p:cNvSpPr>
          <p:nvPr/>
        </p:nvSpPr>
        <p:spPr bwMode="auto">
          <a:xfrm>
            <a:off x="3276600" y="3657600"/>
            <a:ext cx="0" cy="381000"/>
          </a:xfrm>
          <a:prstGeom prst="line">
            <a:avLst/>
          </a:prstGeom>
          <a:noFill/>
          <a:ln w="9525">
            <a:solidFill>
              <a:srgbClr val="FF3300"/>
            </a:solidFill>
            <a:prstDash val="lgDash"/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6683" name="Text Box 75"/>
          <p:cNvSpPr txBox="1">
            <a:spLocks noChangeArrowheads="1"/>
          </p:cNvSpPr>
          <p:nvPr/>
        </p:nvSpPr>
        <p:spPr bwMode="auto">
          <a:xfrm>
            <a:off x="3048000" y="4038600"/>
            <a:ext cx="2057400" cy="457200"/>
          </a:xfrm>
          <a:prstGeom prst="rect">
            <a:avLst/>
          </a:prstGeom>
          <a:solidFill>
            <a:srgbClr val="FFFF99"/>
          </a:solidFill>
          <a:ln w="952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/>
              <a:t>积分时间常数</a:t>
            </a:r>
          </a:p>
        </p:txBody>
      </p:sp>
      <p:sp>
        <p:nvSpPr>
          <p:cNvPr id="196684" name="Oval 76"/>
          <p:cNvSpPr>
            <a:spLocks noChangeArrowheads="1"/>
          </p:cNvSpPr>
          <p:nvPr/>
        </p:nvSpPr>
        <p:spPr bwMode="auto">
          <a:xfrm>
            <a:off x="3200400" y="3352800"/>
            <a:ext cx="304800" cy="304800"/>
          </a:xfrm>
          <a:prstGeom prst="ellipse">
            <a:avLst/>
          </a:prstGeom>
          <a:noFill/>
          <a:ln w="9525" algn="ctr">
            <a:solidFill>
              <a:srgbClr val="FF3300"/>
            </a:solidFill>
            <a:prstDash val="lg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6685" name="Line 77"/>
          <p:cNvSpPr>
            <a:spLocks noChangeShapeType="1"/>
          </p:cNvSpPr>
          <p:nvPr/>
        </p:nvSpPr>
        <p:spPr bwMode="auto">
          <a:xfrm flipH="1">
            <a:off x="5105400" y="4267200"/>
            <a:ext cx="2514600" cy="76200"/>
          </a:xfrm>
          <a:prstGeom prst="line">
            <a:avLst/>
          </a:prstGeom>
          <a:noFill/>
          <a:ln w="9525">
            <a:solidFill>
              <a:srgbClr val="FF3300"/>
            </a:solidFill>
            <a:prstDash val="lgDash"/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6686" name="Oval 78"/>
          <p:cNvSpPr>
            <a:spLocks noChangeArrowheads="1"/>
          </p:cNvSpPr>
          <p:nvPr/>
        </p:nvSpPr>
        <p:spPr bwMode="auto">
          <a:xfrm>
            <a:off x="7696200" y="4191000"/>
            <a:ext cx="304800" cy="304800"/>
          </a:xfrm>
          <a:prstGeom prst="ellipse">
            <a:avLst/>
          </a:prstGeom>
          <a:noFill/>
          <a:ln w="9525" algn="ctr">
            <a:solidFill>
              <a:srgbClr val="FF3300"/>
            </a:solidFill>
            <a:prstDash val="lg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6687" name="Line 79"/>
          <p:cNvSpPr>
            <a:spLocks noChangeShapeType="1"/>
          </p:cNvSpPr>
          <p:nvPr/>
        </p:nvSpPr>
        <p:spPr bwMode="auto">
          <a:xfrm flipH="1">
            <a:off x="457200" y="2057400"/>
            <a:ext cx="2286000" cy="2590800"/>
          </a:xfrm>
          <a:prstGeom prst="line">
            <a:avLst/>
          </a:prstGeom>
          <a:noFill/>
          <a:ln w="9525">
            <a:solidFill>
              <a:srgbClr val="FF3300"/>
            </a:solidFill>
            <a:prstDash val="lgDash"/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6688" name="Text Box 80"/>
          <p:cNvSpPr txBox="1">
            <a:spLocks noChangeArrowheads="1"/>
          </p:cNvSpPr>
          <p:nvPr/>
        </p:nvSpPr>
        <p:spPr bwMode="auto">
          <a:xfrm>
            <a:off x="152400" y="4648200"/>
            <a:ext cx="8763000" cy="822325"/>
          </a:xfrm>
          <a:prstGeom prst="rect">
            <a:avLst/>
          </a:prstGeom>
          <a:solidFill>
            <a:srgbClr val="FFFF99"/>
          </a:solidFill>
          <a:ln w="952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/>
              <a:t>运放输出电压的最大值受到直流电源电压的限制，运放进入饱和区，输出保持不变，停止积分。</a:t>
            </a:r>
          </a:p>
        </p:txBody>
      </p:sp>
      <p:sp>
        <p:nvSpPr>
          <p:cNvPr id="196689" name="Oval 81"/>
          <p:cNvSpPr>
            <a:spLocks noChangeArrowheads="1"/>
          </p:cNvSpPr>
          <p:nvPr/>
        </p:nvSpPr>
        <p:spPr bwMode="auto">
          <a:xfrm>
            <a:off x="2438400" y="1676400"/>
            <a:ext cx="685800" cy="381000"/>
          </a:xfrm>
          <a:prstGeom prst="ellipse">
            <a:avLst/>
          </a:prstGeom>
          <a:noFill/>
          <a:ln w="9525" algn="ctr">
            <a:solidFill>
              <a:srgbClr val="FF3300"/>
            </a:solidFill>
            <a:prstDash val="lg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6690" name="Oval 82"/>
          <p:cNvSpPr>
            <a:spLocks noChangeArrowheads="1"/>
          </p:cNvSpPr>
          <p:nvPr/>
        </p:nvSpPr>
        <p:spPr bwMode="auto">
          <a:xfrm>
            <a:off x="3962400" y="1676400"/>
            <a:ext cx="990600" cy="381000"/>
          </a:xfrm>
          <a:prstGeom prst="ellipse">
            <a:avLst/>
          </a:prstGeom>
          <a:noFill/>
          <a:ln w="9525" algn="ctr">
            <a:solidFill>
              <a:srgbClr val="FF3300"/>
            </a:solidFill>
            <a:prstDash val="lg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6691" name="Line 83"/>
          <p:cNvSpPr>
            <a:spLocks noChangeShapeType="1"/>
          </p:cNvSpPr>
          <p:nvPr/>
        </p:nvSpPr>
        <p:spPr bwMode="auto">
          <a:xfrm flipH="1">
            <a:off x="457200" y="1905000"/>
            <a:ext cx="3505200" cy="2743200"/>
          </a:xfrm>
          <a:prstGeom prst="line">
            <a:avLst/>
          </a:prstGeom>
          <a:noFill/>
          <a:ln w="9525">
            <a:solidFill>
              <a:srgbClr val="FF3300"/>
            </a:solidFill>
            <a:prstDash val="lgDash"/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6692" name="Line 84"/>
          <p:cNvSpPr>
            <a:spLocks noChangeShapeType="1"/>
          </p:cNvSpPr>
          <p:nvPr/>
        </p:nvSpPr>
        <p:spPr bwMode="auto">
          <a:xfrm flipH="1">
            <a:off x="5105400" y="4419600"/>
            <a:ext cx="1143000" cy="0"/>
          </a:xfrm>
          <a:prstGeom prst="line">
            <a:avLst/>
          </a:prstGeom>
          <a:noFill/>
          <a:ln w="9525">
            <a:solidFill>
              <a:srgbClr val="FF3300"/>
            </a:solidFill>
            <a:prstDash val="lgDash"/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6693" name="Oval 85"/>
          <p:cNvSpPr>
            <a:spLocks noChangeArrowheads="1"/>
          </p:cNvSpPr>
          <p:nvPr/>
        </p:nvSpPr>
        <p:spPr bwMode="auto">
          <a:xfrm>
            <a:off x="6248400" y="4114800"/>
            <a:ext cx="609600" cy="381000"/>
          </a:xfrm>
          <a:prstGeom prst="ellipse">
            <a:avLst/>
          </a:prstGeom>
          <a:noFill/>
          <a:ln w="9525" algn="ctr">
            <a:solidFill>
              <a:srgbClr val="FF3300"/>
            </a:solidFill>
            <a:prstDash val="lg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6694" name="Text Box 86"/>
          <p:cNvSpPr txBox="1">
            <a:spLocks noChangeArrowheads="1"/>
          </p:cNvSpPr>
          <p:nvPr/>
        </p:nvSpPr>
        <p:spPr bwMode="auto">
          <a:xfrm>
            <a:off x="152400" y="5654675"/>
            <a:ext cx="7315200" cy="457200"/>
          </a:xfrm>
          <a:prstGeom prst="rect">
            <a:avLst/>
          </a:prstGeom>
          <a:solidFill>
            <a:srgbClr val="FFFF99"/>
          </a:solidFill>
          <a:ln w="952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/>
              <a:t>显示器的扫描电路、模数转换器、数学模拟运算器等</a:t>
            </a:r>
          </a:p>
        </p:txBody>
      </p:sp>
      <p:sp>
        <p:nvSpPr>
          <p:cNvPr id="196695" name="Text Box 87"/>
          <p:cNvSpPr txBox="1">
            <a:spLocks noChangeArrowheads="1"/>
          </p:cNvSpPr>
          <p:nvPr/>
        </p:nvSpPr>
        <p:spPr bwMode="auto">
          <a:xfrm>
            <a:off x="76200" y="762000"/>
            <a:ext cx="3352800" cy="457200"/>
          </a:xfrm>
          <a:prstGeom prst="rect">
            <a:avLst/>
          </a:prstGeom>
          <a:solidFill>
            <a:srgbClr val="FFFF99"/>
          </a:solidFill>
          <a:ln w="952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/>
              <a:t>当输入为阶跃信号时：</a:t>
            </a:r>
          </a:p>
        </p:txBody>
      </p:sp>
      <p:sp>
        <p:nvSpPr>
          <p:cNvPr id="43059" name="Rectangle 3"/>
          <p:cNvSpPr>
            <a:spLocks noChangeArrowheads="1"/>
          </p:cNvSpPr>
          <p:nvPr/>
        </p:nvSpPr>
        <p:spPr bwMode="auto">
          <a:xfrm>
            <a:off x="214313" y="71438"/>
            <a:ext cx="4038600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rgbClr val="0000FF"/>
              </a:buClr>
              <a:buSzPct val="85000"/>
              <a:buFont typeface="Monotype Sorts" pitchFamily="2" charset="2"/>
              <a:buNone/>
            </a:pPr>
            <a:r>
              <a:rPr lang="en-US" altLang="zh-CN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1. </a:t>
            </a: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积分电路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669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96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966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9667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9667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9668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9668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6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9668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9668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9668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9668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9668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19669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6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9669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9668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19668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7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19668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7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19669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7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19669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19669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676" grpId="0" animBg="1"/>
      <p:bldP spid="196677" grpId="0" animBg="1"/>
      <p:bldP spid="196678" grpId="0" animBg="1"/>
      <p:bldP spid="196679" grpId="0" animBg="1"/>
      <p:bldP spid="196681" grpId="0" animBg="1"/>
      <p:bldP spid="196682" grpId="0" animBg="1"/>
      <p:bldP spid="196683" grpId="0" animBg="1"/>
      <p:bldP spid="196684" grpId="0" animBg="1"/>
      <p:bldP spid="196685" grpId="0" animBg="1"/>
      <p:bldP spid="196686" grpId="0" animBg="1"/>
      <p:bldP spid="196687" grpId="0" animBg="1"/>
      <p:bldP spid="196688" grpId="0" animBg="1"/>
      <p:bldP spid="196689" grpId="0" animBg="1"/>
      <p:bldP spid="196690" grpId="0" animBg="1"/>
      <p:bldP spid="196691" grpId="0" animBg="1"/>
      <p:bldP spid="196692" grpId="0" animBg="1"/>
      <p:bldP spid="196693" grpId="0" animBg="1"/>
      <p:bldP spid="196694" grpId="0" animBg="1"/>
      <p:bldP spid="196695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Line 2"/>
          <p:cNvSpPr>
            <a:spLocks noChangeShapeType="1"/>
          </p:cNvSpPr>
          <p:nvPr/>
        </p:nvSpPr>
        <p:spPr bwMode="auto">
          <a:xfrm>
            <a:off x="1219200" y="4267200"/>
            <a:ext cx="0" cy="0"/>
          </a:xfrm>
          <a:prstGeom prst="lin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250825" y="1557338"/>
            <a:ext cx="8094663" cy="3833812"/>
            <a:chOff x="192" y="1766"/>
            <a:chExt cx="5099" cy="2415"/>
          </a:xfrm>
        </p:grpSpPr>
        <p:grpSp>
          <p:nvGrpSpPr>
            <p:cNvPr id="44091" name="Group 8"/>
            <p:cNvGrpSpPr>
              <a:grpSpLocks/>
            </p:cNvGrpSpPr>
            <p:nvPr/>
          </p:nvGrpSpPr>
          <p:grpSpPr bwMode="auto">
            <a:xfrm>
              <a:off x="3154" y="1766"/>
              <a:ext cx="2112" cy="1200"/>
              <a:chOff x="3154" y="1766"/>
              <a:chExt cx="2112" cy="1200"/>
            </a:xfrm>
          </p:grpSpPr>
          <p:sp>
            <p:nvSpPr>
              <p:cNvPr id="44126" name="Text Box 9"/>
              <p:cNvSpPr txBox="1">
                <a:spLocks noChangeArrowheads="1"/>
              </p:cNvSpPr>
              <p:nvPr/>
            </p:nvSpPr>
            <p:spPr bwMode="auto">
              <a:xfrm>
                <a:off x="5026" y="2438"/>
                <a:ext cx="240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 i="1">
                    <a:ea typeface="楷体_GB2312" pitchFamily="49" charset="-122"/>
                  </a:rPr>
                  <a:t>t</a:t>
                </a:r>
              </a:p>
            </p:txBody>
          </p:sp>
          <p:grpSp>
            <p:nvGrpSpPr>
              <p:cNvPr id="44127" name="Group 10"/>
              <p:cNvGrpSpPr>
                <a:grpSpLocks/>
              </p:cNvGrpSpPr>
              <p:nvPr/>
            </p:nvGrpSpPr>
            <p:grpSpPr bwMode="auto">
              <a:xfrm>
                <a:off x="3298" y="1958"/>
                <a:ext cx="1728" cy="1008"/>
                <a:chOff x="3298" y="1958"/>
                <a:chExt cx="1728" cy="1008"/>
              </a:xfrm>
            </p:grpSpPr>
            <p:sp>
              <p:nvSpPr>
                <p:cNvPr id="44130" name="Line 11"/>
                <p:cNvSpPr>
                  <a:spLocks noChangeShapeType="1"/>
                </p:cNvSpPr>
                <p:nvPr/>
              </p:nvSpPr>
              <p:spPr bwMode="auto">
                <a:xfrm>
                  <a:off x="3442" y="2102"/>
                  <a:ext cx="0" cy="86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4131" name="Line 12"/>
                <p:cNvSpPr>
                  <a:spLocks noChangeShapeType="1"/>
                </p:cNvSpPr>
                <p:nvPr/>
              </p:nvSpPr>
              <p:spPr bwMode="auto">
                <a:xfrm>
                  <a:off x="3298" y="2582"/>
                  <a:ext cx="1584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4132" name="Line 13"/>
                <p:cNvSpPr>
                  <a:spLocks noChangeShapeType="1"/>
                </p:cNvSpPr>
                <p:nvPr/>
              </p:nvSpPr>
              <p:spPr bwMode="auto">
                <a:xfrm>
                  <a:off x="4834" y="2582"/>
                  <a:ext cx="19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4133" name="Line 14"/>
                <p:cNvSpPr>
                  <a:spLocks noChangeShapeType="1"/>
                </p:cNvSpPr>
                <p:nvPr/>
              </p:nvSpPr>
              <p:spPr bwMode="auto">
                <a:xfrm flipV="1">
                  <a:off x="3442" y="1958"/>
                  <a:ext cx="0" cy="14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44128" name="Text Box 15"/>
              <p:cNvSpPr txBox="1">
                <a:spLocks noChangeArrowheads="1"/>
              </p:cNvSpPr>
              <p:nvPr/>
            </p:nvSpPr>
            <p:spPr bwMode="auto">
              <a:xfrm>
                <a:off x="3154" y="1766"/>
                <a:ext cx="370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 i="1">
                    <a:ea typeface="楷体_GB2312" pitchFamily="49" charset="-122"/>
                  </a:rPr>
                  <a:t>u</a:t>
                </a:r>
                <a:r>
                  <a:rPr lang="en-US" altLang="zh-CN" sz="2800" b="1" baseline="-25000">
                    <a:ea typeface="楷体_GB2312" pitchFamily="49" charset="-122"/>
                  </a:rPr>
                  <a:t>i</a:t>
                </a:r>
                <a:endParaRPr lang="en-US" altLang="zh-CN" sz="2800" b="1">
                  <a:ea typeface="楷体_GB2312" pitchFamily="49" charset="-122"/>
                </a:endParaRPr>
              </a:p>
            </p:txBody>
          </p:sp>
          <p:sp>
            <p:nvSpPr>
              <p:cNvPr id="44129" name="Text Box 16"/>
              <p:cNvSpPr txBox="1">
                <a:spLocks noChangeArrowheads="1"/>
              </p:cNvSpPr>
              <p:nvPr/>
            </p:nvSpPr>
            <p:spPr bwMode="auto">
              <a:xfrm>
                <a:off x="3250" y="2562"/>
                <a:ext cx="24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ea typeface="楷体_GB2312" pitchFamily="49" charset="-122"/>
                  </a:rPr>
                  <a:t>0</a:t>
                </a:r>
              </a:p>
            </p:txBody>
          </p:sp>
        </p:grpSp>
        <p:grpSp>
          <p:nvGrpSpPr>
            <p:cNvPr id="44092" name="Group 17"/>
            <p:cNvGrpSpPr>
              <a:grpSpLocks/>
            </p:cNvGrpSpPr>
            <p:nvPr/>
          </p:nvGrpSpPr>
          <p:grpSpPr bwMode="auto">
            <a:xfrm>
              <a:off x="192" y="2160"/>
              <a:ext cx="5099" cy="2021"/>
              <a:chOff x="173" y="2157"/>
              <a:chExt cx="5099" cy="2021"/>
            </a:xfrm>
          </p:grpSpPr>
          <p:sp>
            <p:nvSpPr>
              <p:cNvPr id="44093" name="Text Box 18"/>
              <p:cNvSpPr txBox="1">
                <a:spLocks noChangeArrowheads="1"/>
              </p:cNvSpPr>
              <p:nvPr/>
            </p:nvSpPr>
            <p:spPr bwMode="auto">
              <a:xfrm>
                <a:off x="173" y="2157"/>
                <a:ext cx="1741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zh-CN" altLang="zh-CN" sz="2800" b="1">
                  <a:ea typeface="楷体_GB2312" pitchFamily="49" charset="-122"/>
                </a:endParaRPr>
              </a:p>
            </p:txBody>
          </p:sp>
          <p:grpSp>
            <p:nvGrpSpPr>
              <p:cNvPr id="44094" name="Group 19"/>
              <p:cNvGrpSpPr>
                <a:grpSpLocks/>
              </p:cNvGrpSpPr>
              <p:nvPr/>
            </p:nvGrpSpPr>
            <p:grpSpPr bwMode="auto">
              <a:xfrm>
                <a:off x="3730" y="3014"/>
                <a:ext cx="864" cy="432"/>
                <a:chOff x="624" y="2880"/>
                <a:chExt cx="864" cy="432"/>
              </a:xfrm>
            </p:grpSpPr>
            <p:sp>
              <p:nvSpPr>
                <p:cNvPr id="44122" name="Line 20"/>
                <p:cNvSpPr>
                  <a:spLocks noChangeShapeType="1"/>
                </p:cNvSpPr>
                <p:nvPr/>
              </p:nvSpPr>
              <p:spPr bwMode="auto">
                <a:xfrm>
                  <a:off x="624" y="2880"/>
                  <a:ext cx="0" cy="432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prstDash val="dash"/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4123" name="Line 21"/>
                <p:cNvSpPr>
                  <a:spLocks noChangeShapeType="1"/>
                </p:cNvSpPr>
                <p:nvPr/>
              </p:nvSpPr>
              <p:spPr bwMode="auto">
                <a:xfrm>
                  <a:off x="912" y="2880"/>
                  <a:ext cx="0" cy="432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prstDash val="dash"/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4124" name="Line 22"/>
                <p:cNvSpPr>
                  <a:spLocks noChangeShapeType="1"/>
                </p:cNvSpPr>
                <p:nvPr/>
              </p:nvSpPr>
              <p:spPr bwMode="auto">
                <a:xfrm>
                  <a:off x="1200" y="2880"/>
                  <a:ext cx="0" cy="432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prstDash val="dash"/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4125" name="Line 23"/>
                <p:cNvSpPr>
                  <a:spLocks noChangeShapeType="1"/>
                </p:cNvSpPr>
                <p:nvPr/>
              </p:nvSpPr>
              <p:spPr bwMode="auto">
                <a:xfrm>
                  <a:off x="1488" y="2880"/>
                  <a:ext cx="0" cy="432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prstDash val="dash"/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4095" name="Group 24"/>
              <p:cNvGrpSpPr>
                <a:grpSpLocks/>
              </p:cNvGrpSpPr>
              <p:nvPr/>
            </p:nvGrpSpPr>
            <p:grpSpPr bwMode="auto">
              <a:xfrm>
                <a:off x="3442" y="2294"/>
                <a:ext cx="1440" cy="576"/>
                <a:chOff x="3442" y="2294"/>
                <a:chExt cx="1440" cy="576"/>
              </a:xfrm>
            </p:grpSpPr>
            <p:sp>
              <p:nvSpPr>
                <p:cNvPr id="44112" name="Line 25"/>
                <p:cNvSpPr>
                  <a:spLocks noChangeShapeType="1"/>
                </p:cNvSpPr>
                <p:nvPr/>
              </p:nvSpPr>
              <p:spPr bwMode="auto">
                <a:xfrm>
                  <a:off x="3730" y="2870"/>
                  <a:ext cx="288" cy="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grpSp>
              <p:nvGrpSpPr>
                <p:cNvPr id="44113" name="Group 26"/>
                <p:cNvGrpSpPr>
                  <a:grpSpLocks/>
                </p:cNvGrpSpPr>
                <p:nvPr/>
              </p:nvGrpSpPr>
              <p:grpSpPr bwMode="auto">
                <a:xfrm>
                  <a:off x="3442" y="2294"/>
                  <a:ext cx="1440" cy="576"/>
                  <a:chOff x="3442" y="2294"/>
                  <a:chExt cx="1440" cy="576"/>
                </a:xfrm>
              </p:grpSpPr>
              <p:sp>
                <p:nvSpPr>
                  <p:cNvPr id="44114" name="Line 27"/>
                  <p:cNvSpPr>
                    <a:spLocks noChangeShapeType="1"/>
                  </p:cNvSpPr>
                  <p:nvPr/>
                </p:nvSpPr>
                <p:spPr bwMode="auto">
                  <a:xfrm>
                    <a:off x="3442" y="2294"/>
                    <a:ext cx="288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44115" name="Line 28"/>
                  <p:cNvSpPr>
                    <a:spLocks noChangeShapeType="1"/>
                  </p:cNvSpPr>
                  <p:nvPr/>
                </p:nvSpPr>
                <p:spPr bwMode="auto">
                  <a:xfrm>
                    <a:off x="4018" y="2294"/>
                    <a:ext cx="288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44116" name="Line 29"/>
                  <p:cNvSpPr>
                    <a:spLocks noChangeShapeType="1"/>
                  </p:cNvSpPr>
                  <p:nvPr/>
                </p:nvSpPr>
                <p:spPr bwMode="auto">
                  <a:xfrm>
                    <a:off x="4306" y="2870"/>
                    <a:ext cx="288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44117" name="Line 30"/>
                  <p:cNvSpPr>
                    <a:spLocks noChangeShapeType="1"/>
                  </p:cNvSpPr>
                  <p:nvPr/>
                </p:nvSpPr>
                <p:spPr bwMode="auto">
                  <a:xfrm>
                    <a:off x="4594" y="2294"/>
                    <a:ext cx="288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44118" name="Line 31"/>
                  <p:cNvSpPr>
                    <a:spLocks noChangeShapeType="1"/>
                  </p:cNvSpPr>
                  <p:nvPr/>
                </p:nvSpPr>
                <p:spPr bwMode="auto">
                  <a:xfrm>
                    <a:off x="3730" y="2294"/>
                    <a:ext cx="0" cy="576"/>
                  </a:xfrm>
                  <a:prstGeom prst="line">
                    <a:avLst/>
                  </a:prstGeom>
                  <a:noFill/>
                  <a:ln w="38100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44119" name="Line 32"/>
                  <p:cNvSpPr>
                    <a:spLocks noChangeShapeType="1"/>
                  </p:cNvSpPr>
                  <p:nvPr/>
                </p:nvSpPr>
                <p:spPr bwMode="auto">
                  <a:xfrm>
                    <a:off x="4018" y="2294"/>
                    <a:ext cx="0" cy="576"/>
                  </a:xfrm>
                  <a:prstGeom prst="line">
                    <a:avLst/>
                  </a:prstGeom>
                  <a:noFill/>
                  <a:ln w="38100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44120" name="Line 33"/>
                  <p:cNvSpPr>
                    <a:spLocks noChangeShapeType="1"/>
                  </p:cNvSpPr>
                  <p:nvPr/>
                </p:nvSpPr>
                <p:spPr bwMode="auto">
                  <a:xfrm>
                    <a:off x="4306" y="2294"/>
                    <a:ext cx="0" cy="576"/>
                  </a:xfrm>
                  <a:prstGeom prst="line">
                    <a:avLst/>
                  </a:prstGeom>
                  <a:noFill/>
                  <a:ln w="38100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44121" name="Line 34"/>
                  <p:cNvSpPr>
                    <a:spLocks noChangeShapeType="1"/>
                  </p:cNvSpPr>
                  <p:nvPr/>
                </p:nvSpPr>
                <p:spPr bwMode="auto">
                  <a:xfrm>
                    <a:off x="4594" y="2294"/>
                    <a:ext cx="0" cy="576"/>
                  </a:xfrm>
                  <a:prstGeom prst="line">
                    <a:avLst/>
                  </a:prstGeom>
                  <a:noFill/>
                  <a:ln w="38100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44096" name="Group 35"/>
              <p:cNvGrpSpPr>
                <a:grpSpLocks/>
              </p:cNvGrpSpPr>
              <p:nvPr/>
            </p:nvGrpSpPr>
            <p:grpSpPr bwMode="auto">
              <a:xfrm>
                <a:off x="3442" y="3542"/>
                <a:ext cx="1440" cy="480"/>
                <a:chOff x="3442" y="3542"/>
                <a:chExt cx="1440" cy="480"/>
              </a:xfrm>
            </p:grpSpPr>
            <p:sp>
              <p:nvSpPr>
                <p:cNvPr id="44107" name="Line 36"/>
                <p:cNvSpPr>
                  <a:spLocks noChangeShapeType="1"/>
                </p:cNvSpPr>
                <p:nvPr/>
              </p:nvSpPr>
              <p:spPr bwMode="auto">
                <a:xfrm>
                  <a:off x="4594" y="3542"/>
                  <a:ext cx="288" cy="48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4108" name="Line 37"/>
                <p:cNvSpPr>
                  <a:spLocks noChangeShapeType="1"/>
                </p:cNvSpPr>
                <p:nvPr/>
              </p:nvSpPr>
              <p:spPr bwMode="auto">
                <a:xfrm>
                  <a:off x="4018" y="3542"/>
                  <a:ext cx="288" cy="48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4109" name="Line 38"/>
                <p:cNvSpPr>
                  <a:spLocks noChangeShapeType="1"/>
                </p:cNvSpPr>
                <p:nvPr/>
              </p:nvSpPr>
              <p:spPr bwMode="auto">
                <a:xfrm>
                  <a:off x="3442" y="3542"/>
                  <a:ext cx="288" cy="48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4110" name="Line 39"/>
                <p:cNvSpPr>
                  <a:spLocks noChangeShapeType="1"/>
                </p:cNvSpPr>
                <p:nvPr/>
              </p:nvSpPr>
              <p:spPr bwMode="auto">
                <a:xfrm flipV="1">
                  <a:off x="3730" y="3542"/>
                  <a:ext cx="288" cy="48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4111" name="Line 40"/>
                <p:cNvSpPr>
                  <a:spLocks noChangeShapeType="1"/>
                </p:cNvSpPr>
                <p:nvPr/>
              </p:nvSpPr>
              <p:spPr bwMode="auto">
                <a:xfrm flipV="1">
                  <a:off x="4306" y="3542"/>
                  <a:ext cx="288" cy="48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4097" name="Group 41"/>
              <p:cNvGrpSpPr>
                <a:grpSpLocks/>
              </p:cNvGrpSpPr>
              <p:nvPr/>
            </p:nvGrpSpPr>
            <p:grpSpPr bwMode="auto">
              <a:xfrm>
                <a:off x="3160" y="2978"/>
                <a:ext cx="2112" cy="1200"/>
                <a:chOff x="3154" y="1766"/>
                <a:chExt cx="2112" cy="1200"/>
              </a:xfrm>
            </p:grpSpPr>
            <p:sp>
              <p:nvSpPr>
                <p:cNvPr id="44099" name="Text Box 42"/>
                <p:cNvSpPr txBox="1">
                  <a:spLocks noChangeArrowheads="1"/>
                </p:cNvSpPr>
                <p:nvPr/>
              </p:nvSpPr>
              <p:spPr bwMode="auto">
                <a:xfrm>
                  <a:off x="5026" y="2438"/>
                  <a:ext cx="240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 i="1">
                      <a:ea typeface="楷体_GB2312" pitchFamily="49" charset="-122"/>
                    </a:rPr>
                    <a:t>t</a:t>
                  </a:r>
                </a:p>
              </p:txBody>
            </p:sp>
            <p:grpSp>
              <p:nvGrpSpPr>
                <p:cNvPr id="44100" name="Group 43"/>
                <p:cNvGrpSpPr>
                  <a:grpSpLocks/>
                </p:cNvGrpSpPr>
                <p:nvPr/>
              </p:nvGrpSpPr>
              <p:grpSpPr bwMode="auto">
                <a:xfrm>
                  <a:off x="3298" y="1958"/>
                  <a:ext cx="1728" cy="1008"/>
                  <a:chOff x="3298" y="1958"/>
                  <a:chExt cx="1728" cy="1008"/>
                </a:xfrm>
              </p:grpSpPr>
              <p:sp>
                <p:nvSpPr>
                  <p:cNvPr id="44103" name="Line 44"/>
                  <p:cNvSpPr>
                    <a:spLocks noChangeShapeType="1"/>
                  </p:cNvSpPr>
                  <p:nvPr/>
                </p:nvSpPr>
                <p:spPr bwMode="auto">
                  <a:xfrm>
                    <a:off x="3442" y="2102"/>
                    <a:ext cx="0" cy="864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44104" name="Line 45"/>
                  <p:cNvSpPr>
                    <a:spLocks noChangeShapeType="1"/>
                  </p:cNvSpPr>
                  <p:nvPr/>
                </p:nvSpPr>
                <p:spPr bwMode="auto">
                  <a:xfrm>
                    <a:off x="3298" y="2582"/>
                    <a:ext cx="1584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44105" name="Line 46"/>
                  <p:cNvSpPr>
                    <a:spLocks noChangeShapeType="1"/>
                  </p:cNvSpPr>
                  <p:nvPr/>
                </p:nvSpPr>
                <p:spPr bwMode="auto">
                  <a:xfrm>
                    <a:off x="4834" y="2582"/>
                    <a:ext cx="192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44106" name="Line 4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442" y="1958"/>
                    <a:ext cx="0" cy="144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44101" name="Text Box 48"/>
                <p:cNvSpPr txBox="1">
                  <a:spLocks noChangeArrowheads="1"/>
                </p:cNvSpPr>
                <p:nvPr/>
              </p:nvSpPr>
              <p:spPr bwMode="auto">
                <a:xfrm>
                  <a:off x="3154" y="1766"/>
                  <a:ext cx="370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 i="1">
                      <a:ea typeface="楷体_GB2312" pitchFamily="49" charset="-122"/>
                    </a:rPr>
                    <a:t>u</a:t>
                  </a:r>
                  <a:r>
                    <a:rPr lang="en-US" altLang="zh-CN" sz="2800" b="1" baseline="-25000">
                      <a:ea typeface="楷体_GB2312" pitchFamily="49" charset="-122"/>
                    </a:rPr>
                    <a:t>o</a:t>
                  </a:r>
                  <a:endParaRPr lang="en-US" altLang="zh-CN" sz="2800" b="1">
                    <a:ea typeface="楷体_GB2312" pitchFamily="49" charset="-122"/>
                  </a:endParaRPr>
                </a:p>
              </p:txBody>
            </p:sp>
            <p:sp>
              <p:nvSpPr>
                <p:cNvPr id="44102" name="Text Box 49"/>
                <p:cNvSpPr txBox="1">
                  <a:spLocks noChangeArrowheads="1"/>
                </p:cNvSpPr>
                <p:nvPr/>
              </p:nvSpPr>
              <p:spPr bwMode="auto">
                <a:xfrm>
                  <a:off x="3250" y="2562"/>
                  <a:ext cx="240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b="1">
                      <a:ea typeface="楷体_GB2312" pitchFamily="49" charset="-122"/>
                    </a:rPr>
                    <a:t>0</a:t>
                  </a:r>
                </a:p>
              </p:txBody>
            </p:sp>
          </p:grpSp>
          <p:sp>
            <p:nvSpPr>
              <p:cNvPr id="44098" name="Text Box 50"/>
              <p:cNvSpPr txBox="1">
                <a:spLocks noChangeArrowheads="1"/>
              </p:cNvSpPr>
              <p:nvPr/>
            </p:nvSpPr>
            <p:spPr bwMode="auto">
              <a:xfrm>
                <a:off x="282" y="2599"/>
                <a:ext cx="2445" cy="327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zh-CN" altLang="zh-CN" sz="2800" b="1">
                  <a:ea typeface="楷体_GB2312" pitchFamily="49" charset="-122"/>
                </a:endParaRPr>
              </a:p>
            </p:txBody>
          </p:sp>
        </p:grpSp>
      </p:grpSp>
      <p:grpSp>
        <p:nvGrpSpPr>
          <p:cNvPr id="44037" name="Group 52"/>
          <p:cNvGrpSpPr>
            <a:grpSpLocks/>
          </p:cNvGrpSpPr>
          <p:nvPr/>
        </p:nvGrpSpPr>
        <p:grpSpPr bwMode="auto">
          <a:xfrm>
            <a:off x="215900" y="1916113"/>
            <a:ext cx="3810000" cy="2454275"/>
            <a:chOff x="144" y="576"/>
            <a:chExt cx="2400" cy="1546"/>
          </a:xfrm>
        </p:grpSpPr>
        <p:sp>
          <p:nvSpPr>
            <p:cNvPr id="44040" name="Text Box 53"/>
            <p:cNvSpPr txBox="1">
              <a:spLocks noChangeArrowheads="1"/>
            </p:cNvSpPr>
            <p:nvPr/>
          </p:nvSpPr>
          <p:spPr bwMode="auto">
            <a:xfrm>
              <a:off x="525" y="961"/>
              <a:ext cx="38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i="1">
                  <a:ea typeface="楷体_GB2312" pitchFamily="49" charset="-122"/>
                </a:rPr>
                <a:t>i</a:t>
              </a:r>
              <a:r>
                <a:rPr lang="en-US" altLang="zh-CN" sz="2800" b="1" baseline="-25000">
                  <a:ea typeface="楷体_GB2312" pitchFamily="49" charset="-122"/>
                </a:rPr>
                <a:t>1</a:t>
              </a:r>
              <a:endParaRPr lang="en-US" altLang="zh-CN" sz="2800" b="1">
                <a:ea typeface="楷体_GB2312" pitchFamily="49" charset="-122"/>
              </a:endParaRPr>
            </a:p>
          </p:txBody>
        </p:sp>
        <p:sp>
          <p:nvSpPr>
            <p:cNvPr id="44041" name="Text Box 54"/>
            <p:cNvSpPr txBox="1">
              <a:spLocks noChangeArrowheads="1"/>
            </p:cNvSpPr>
            <p:nvPr/>
          </p:nvSpPr>
          <p:spPr bwMode="auto">
            <a:xfrm>
              <a:off x="1133" y="576"/>
              <a:ext cx="33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i="1">
                  <a:ea typeface="楷体_GB2312" pitchFamily="49" charset="-122"/>
                </a:rPr>
                <a:t>i</a:t>
              </a:r>
              <a:r>
                <a:rPr lang="en-US" altLang="zh-CN" sz="2800" b="1" baseline="-25000">
                  <a:ea typeface="楷体_GB2312" pitchFamily="49" charset="-122"/>
                </a:rPr>
                <a:t>f</a:t>
              </a:r>
              <a:endParaRPr lang="en-US" altLang="zh-CN" sz="2800" b="1">
                <a:ea typeface="楷体_GB2312" pitchFamily="49" charset="-122"/>
              </a:endParaRPr>
            </a:p>
          </p:txBody>
        </p:sp>
        <p:grpSp>
          <p:nvGrpSpPr>
            <p:cNvPr id="44042" name="Group 55"/>
            <p:cNvGrpSpPr>
              <a:grpSpLocks/>
            </p:cNvGrpSpPr>
            <p:nvPr/>
          </p:nvGrpSpPr>
          <p:grpSpPr bwMode="auto">
            <a:xfrm>
              <a:off x="144" y="690"/>
              <a:ext cx="2400" cy="1432"/>
              <a:chOff x="144" y="536"/>
              <a:chExt cx="2400" cy="1432"/>
            </a:xfrm>
          </p:grpSpPr>
          <p:sp>
            <p:nvSpPr>
              <p:cNvPr id="44049" name="Text Box 56"/>
              <p:cNvSpPr txBox="1">
                <a:spLocks noChangeArrowheads="1"/>
              </p:cNvSpPr>
              <p:nvPr/>
            </p:nvSpPr>
            <p:spPr bwMode="auto">
              <a:xfrm>
                <a:off x="144" y="1209"/>
                <a:ext cx="384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3600" b="1" i="1">
                    <a:ea typeface="楷体_GB2312" pitchFamily="49" charset="-122"/>
                  </a:rPr>
                  <a:t>u</a:t>
                </a:r>
                <a:r>
                  <a:rPr lang="en-US" altLang="zh-CN" sz="2000" b="1">
                    <a:ea typeface="楷体_GB2312" pitchFamily="49" charset="-122"/>
                  </a:rPr>
                  <a:t> </a:t>
                </a:r>
                <a:r>
                  <a:rPr lang="en-US" altLang="zh-CN" sz="1600" b="1">
                    <a:ea typeface="楷体_GB2312" pitchFamily="49" charset="-122"/>
                  </a:rPr>
                  <a:t>i</a:t>
                </a:r>
                <a:endParaRPr lang="en-US" altLang="zh-CN" sz="3600" b="1">
                  <a:ea typeface="楷体_GB2312" pitchFamily="49" charset="-122"/>
                </a:endParaRPr>
              </a:p>
            </p:txBody>
          </p:sp>
          <p:sp>
            <p:nvSpPr>
              <p:cNvPr id="44050" name="AutoShape 57"/>
              <p:cNvSpPr>
                <a:spLocks noChangeArrowheads="1"/>
              </p:cNvSpPr>
              <p:nvPr/>
            </p:nvSpPr>
            <p:spPr bwMode="auto">
              <a:xfrm rot="-5400000">
                <a:off x="1344" y="1104"/>
                <a:ext cx="96" cy="96"/>
              </a:xfrm>
              <a:prstGeom prst="flowChartMerge">
                <a:avLst/>
              </a:prstGeom>
              <a:solidFill>
                <a:srgbClr val="FF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44034" name="Object 58"/>
              <p:cNvGraphicFramePr>
                <a:graphicFrameLocks noChangeAspect="1"/>
              </p:cNvGraphicFramePr>
              <p:nvPr/>
            </p:nvGraphicFramePr>
            <p:xfrm>
              <a:off x="1488" y="1088"/>
              <a:ext cx="192" cy="160"/>
            </p:xfrm>
            <a:graphic>
              <a:graphicData uri="http://schemas.openxmlformats.org/presentationml/2006/ole">
                <p:oleObj spid="_x0000_s44036" name="公式" r:id="rId4" imgW="152202" imgH="126835" progId="Equation.3">
                  <p:embed/>
                </p:oleObj>
              </a:graphicData>
            </a:graphic>
          </p:graphicFrame>
          <p:sp>
            <p:nvSpPr>
              <p:cNvPr id="44051" name="Text Box 59"/>
              <p:cNvSpPr txBox="1">
                <a:spLocks noChangeArrowheads="1"/>
              </p:cNvSpPr>
              <p:nvPr/>
            </p:nvSpPr>
            <p:spPr bwMode="auto">
              <a:xfrm>
                <a:off x="1197" y="1077"/>
                <a:ext cx="240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ea typeface="楷体_GB2312" pitchFamily="49" charset="-122"/>
                  </a:rPr>
                  <a:t>-</a:t>
                </a:r>
              </a:p>
            </p:txBody>
          </p:sp>
          <p:sp>
            <p:nvSpPr>
              <p:cNvPr id="44052" name="Text Box 60"/>
              <p:cNvSpPr txBox="1">
                <a:spLocks noChangeArrowheads="1"/>
              </p:cNvSpPr>
              <p:nvPr/>
            </p:nvSpPr>
            <p:spPr bwMode="auto">
              <a:xfrm>
                <a:off x="1182" y="1362"/>
                <a:ext cx="432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ea typeface="楷体_GB2312" pitchFamily="49" charset="-122"/>
                  </a:rPr>
                  <a:t>+</a:t>
                </a:r>
              </a:p>
            </p:txBody>
          </p:sp>
          <p:sp>
            <p:nvSpPr>
              <p:cNvPr id="44053" name="Text Box 61"/>
              <p:cNvSpPr txBox="1">
                <a:spLocks noChangeArrowheads="1"/>
              </p:cNvSpPr>
              <p:nvPr/>
            </p:nvSpPr>
            <p:spPr bwMode="auto">
              <a:xfrm>
                <a:off x="1440" y="1209"/>
                <a:ext cx="384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ea typeface="楷体_GB2312" pitchFamily="49" charset="-122"/>
                  </a:rPr>
                  <a:t>+</a:t>
                </a:r>
              </a:p>
            </p:txBody>
          </p:sp>
          <p:sp>
            <p:nvSpPr>
              <p:cNvPr id="44054" name="Line 62"/>
              <p:cNvSpPr>
                <a:spLocks noChangeShapeType="1"/>
              </p:cNvSpPr>
              <p:nvPr/>
            </p:nvSpPr>
            <p:spPr bwMode="auto">
              <a:xfrm>
                <a:off x="528" y="153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4055" name="Line 63"/>
              <p:cNvSpPr>
                <a:spLocks noChangeShapeType="1"/>
              </p:cNvSpPr>
              <p:nvPr/>
            </p:nvSpPr>
            <p:spPr bwMode="auto">
              <a:xfrm>
                <a:off x="432" y="1728"/>
                <a:ext cx="192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4056" name="Line 64"/>
              <p:cNvSpPr>
                <a:spLocks noChangeShapeType="1"/>
              </p:cNvSpPr>
              <p:nvPr/>
            </p:nvSpPr>
            <p:spPr bwMode="auto">
              <a:xfrm>
                <a:off x="1968" y="1920"/>
                <a:ext cx="192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4057" name="Text Box 65"/>
              <p:cNvSpPr txBox="1">
                <a:spLocks noChangeArrowheads="1"/>
              </p:cNvSpPr>
              <p:nvPr/>
            </p:nvSpPr>
            <p:spPr bwMode="auto">
              <a:xfrm>
                <a:off x="2118" y="1242"/>
                <a:ext cx="27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zh-CN" altLang="zh-CN" b="1">
                  <a:ea typeface="楷体_GB2312" pitchFamily="49" charset="-122"/>
                </a:endParaRPr>
              </a:p>
            </p:txBody>
          </p:sp>
          <p:sp>
            <p:nvSpPr>
              <p:cNvPr id="44058" name="Text Box 66"/>
              <p:cNvSpPr txBox="1">
                <a:spLocks noChangeArrowheads="1"/>
              </p:cNvSpPr>
              <p:nvPr/>
            </p:nvSpPr>
            <p:spPr bwMode="auto">
              <a:xfrm>
                <a:off x="720" y="969"/>
                <a:ext cx="28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 i="1">
                    <a:ea typeface="楷体_GB2312" pitchFamily="49" charset="-122"/>
                  </a:rPr>
                  <a:t>R</a:t>
                </a:r>
              </a:p>
            </p:txBody>
          </p:sp>
          <p:sp>
            <p:nvSpPr>
              <p:cNvPr id="44059" name="Text Box 67"/>
              <p:cNvSpPr txBox="1">
                <a:spLocks noChangeArrowheads="1"/>
              </p:cNvSpPr>
              <p:nvPr/>
            </p:nvSpPr>
            <p:spPr bwMode="auto">
              <a:xfrm>
                <a:off x="720" y="1584"/>
                <a:ext cx="43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 i="1">
                    <a:ea typeface="楷体_GB2312" pitchFamily="49" charset="-122"/>
                  </a:rPr>
                  <a:t>R</a:t>
                </a:r>
                <a:r>
                  <a:rPr lang="en-US" altLang="zh-CN" sz="1600" b="1" baseline="-25000">
                    <a:ea typeface="楷体_GB2312" pitchFamily="49" charset="-122"/>
                  </a:rPr>
                  <a:t>P</a:t>
                </a:r>
                <a:endParaRPr lang="en-US" altLang="zh-CN" b="1" baseline="-25000">
                  <a:ea typeface="楷体_GB2312" pitchFamily="49" charset="-122"/>
                </a:endParaRPr>
              </a:p>
            </p:txBody>
          </p:sp>
          <p:grpSp>
            <p:nvGrpSpPr>
              <p:cNvPr id="44060" name="Group 68"/>
              <p:cNvGrpSpPr>
                <a:grpSpLocks/>
              </p:cNvGrpSpPr>
              <p:nvPr/>
            </p:nvGrpSpPr>
            <p:grpSpPr bwMode="auto">
              <a:xfrm>
                <a:off x="192" y="536"/>
                <a:ext cx="2352" cy="1432"/>
                <a:chOff x="192" y="536"/>
                <a:chExt cx="2352" cy="1432"/>
              </a:xfrm>
            </p:grpSpPr>
            <p:sp>
              <p:nvSpPr>
                <p:cNvPr id="44061" name="Text Box 69"/>
                <p:cNvSpPr txBox="1">
                  <a:spLocks noChangeArrowheads="1"/>
                </p:cNvSpPr>
                <p:nvPr/>
              </p:nvSpPr>
              <p:spPr bwMode="auto">
                <a:xfrm>
                  <a:off x="1525" y="536"/>
                  <a:ext cx="240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b="1">
                      <a:ea typeface="楷体_GB2312" pitchFamily="49" charset="-122"/>
                    </a:rPr>
                    <a:t>C</a:t>
                  </a:r>
                </a:p>
              </p:txBody>
            </p:sp>
            <p:grpSp>
              <p:nvGrpSpPr>
                <p:cNvPr id="44062" name="Group 70"/>
                <p:cNvGrpSpPr>
                  <a:grpSpLocks/>
                </p:cNvGrpSpPr>
                <p:nvPr/>
              </p:nvGrpSpPr>
              <p:grpSpPr bwMode="auto">
                <a:xfrm>
                  <a:off x="192" y="729"/>
                  <a:ext cx="2352" cy="1239"/>
                  <a:chOff x="192" y="729"/>
                  <a:chExt cx="2352" cy="1239"/>
                </a:xfrm>
              </p:grpSpPr>
              <p:sp>
                <p:nvSpPr>
                  <p:cNvPr id="44063" name="Text Box 7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2" y="1017"/>
                    <a:ext cx="240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endParaRPr lang="zh-CN" altLang="zh-CN" b="1">
                      <a:ea typeface="楷体_GB2312" pitchFamily="49" charset="-122"/>
                    </a:endParaRPr>
                  </a:p>
                </p:txBody>
              </p:sp>
              <p:sp>
                <p:nvSpPr>
                  <p:cNvPr id="44064" name="Text Box 7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142" y="1641"/>
                    <a:ext cx="336" cy="32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endParaRPr lang="zh-CN" altLang="zh-CN" sz="2800" b="1">
                      <a:ea typeface="楷体_GB2312" pitchFamily="49" charset="-122"/>
                    </a:endParaRPr>
                  </a:p>
                </p:txBody>
              </p:sp>
              <p:sp>
                <p:nvSpPr>
                  <p:cNvPr id="44065" name="Text Box 7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2" y="1449"/>
                    <a:ext cx="240" cy="32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endParaRPr lang="zh-CN" altLang="zh-CN" sz="2800" b="1">
                      <a:ea typeface="楷体_GB2312" pitchFamily="49" charset="-122"/>
                    </a:endParaRPr>
                  </a:p>
                </p:txBody>
              </p:sp>
              <p:sp>
                <p:nvSpPr>
                  <p:cNvPr id="44066" name="Text Box 7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160" y="1392"/>
                    <a:ext cx="384" cy="40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altLang="zh-CN" sz="3600" b="1" i="1">
                        <a:ea typeface="楷体_GB2312" pitchFamily="49" charset="-122"/>
                      </a:rPr>
                      <a:t>u</a:t>
                    </a:r>
                    <a:r>
                      <a:rPr lang="en-US" altLang="zh-CN" sz="2000" b="1">
                        <a:ea typeface="楷体_GB2312" pitchFamily="49" charset="-122"/>
                      </a:rPr>
                      <a:t>o</a:t>
                    </a:r>
                    <a:endParaRPr lang="en-US" altLang="zh-CN" sz="3600" b="1">
                      <a:ea typeface="楷体_GB2312" pitchFamily="49" charset="-122"/>
                    </a:endParaRPr>
                  </a:p>
                </p:txBody>
              </p:sp>
              <p:grpSp>
                <p:nvGrpSpPr>
                  <p:cNvPr id="44067" name="Group 75"/>
                  <p:cNvGrpSpPr>
                    <a:grpSpLocks/>
                  </p:cNvGrpSpPr>
                  <p:nvPr/>
                </p:nvGrpSpPr>
                <p:grpSpPr bwMode="auto">
                  <a:xfrm>
                    <a:off x="528" y="729"/>
                    <a:ext cx="1584" cy="1191"/>
                    <a:chOff x="528" y="729"/>
                    <a:chExt cx="1584" cy="1191"/>
                  </a:xfrm>
                </p:grpSpPr>
                <p:grpSp>
                  <p:nvGrpSpPr>
                    <p:cNvPr id="44068" name="Group 7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72" y="1488"/>
                      <a:ext cx="384" cy="96"/>
                      <a:chOff x="1584" y="432"/>
                      <a:chExt cx="384" cy="96"/>
                    </a:xfrm>
                  </p:grpSpPr>
                  <p:sp>
                    <p:nvSpPr>
                      <p:cNvPr id="44088" name="Rectangle 7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680" y="432"/>
                        <a:ext cx="192" cy="96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44089" name="Line 7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584" y="480"/>
                        <a:ext cx="96" cy="0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44090" name="Line 79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872" y="480"/>
                        <a:ext cx="96" cy="0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44069" name="Group 8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24" y="1209"/>
                      <a:ext cx="384" cy="96"/>
                      <a:chOff x="1584" y="432"/>
                      <a:chExt cx="384" cy="96"/>
                    </a:xfrm>
                  </p:grpSpPr>
                  <p:sp>
                    <p:nvSpPr>
                      <p:cNvPr id="44085" name="Rectangle 8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680" y="432"/>
                        <a:ext cx="192" cy="96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44086" name="Line 82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584" y="480"/>
                        <a:ext cx="96" cy="0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44087" name="Line 83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872" y="480"/>
                        <a:ext cx="96" cy="0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</p:grpSp>
                <p:sp>
                  <p:nvSpPr>
                    <p:cNvPr id="44070" name="Rectangle 8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00" y="1056"/>
                      <a:ext cx="480" cy="672"/>
                    </a:xfrm>
                    <a:prstGeom prst="rect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4071" name="Line 8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056" y="1536"/>
                      <a:ext cx="144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4072" name="Line 8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680" y="1392"/>
                      <a:ext cx="192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4073" name="Line 8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056" y="825"/>
                      <a:ext cx="0" cy="432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anchor="ctr">
                      <a:spAutoFit/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4074" name="Line 8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776" y="1392"/>
                      <a:ext cx="336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4075" name="Line 8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824" y="825"/>
                      <a:ext cx="0" cy="567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anchor="ctr">
                      <a:spAutoFit/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4076" name="Line 9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28" y="1536"/>
                      <a:ext cx="192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4077" name="Line 9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28" y="1536"/>
                      <a:ext cx="0" cy="192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4078" name="Line 9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064" y="1680"/>
                      <a:ext cx="0" cy="24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4079" name="Line 9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392" y="729"/>
                      <a:ext cx="0" cy="192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4080" name="Line 9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488" y="729"/>
                      <a:ext cx="0" cy="192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4081" name="Line 9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008" y="1257"/>
                      <a:ext cx="192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4082" name="Line 9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28" y="1257"/>
                      <a:ext cx="192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anchor="ctr">
                      <a:spAutoFit/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4083" name="Line 9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056" y="825"/>
                      <a:ext cx="336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4084" name="Line 9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488" y="825"/>
                      <a:ext cx="336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zh-CN" altLang="en-US"/>
                    </a:p>
                  </p:txBody>
                </p:sp>
              </p:grpSp>
            </p:grpSp>
          </p:grpSp>
        </p:grpSp>
        <p:sp>
          <p:nvSpPr>
            <p:cNvPr id="44043" name="Oval 99"/>
            <p:cNvSpPr>
              <a:spLocks noChangeArrowheads="1"/>
            </p:cNvSpPr>
            <p:nvPr/>
          </p:nvSpPr>
          <p:spPr bwMode="auto">
            <a:xfrm>
              <a:off x="1020" y="1378"/>
              <a:ext cx="60" cy="6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044" name="Oval 100"/>
            <p:cNvSpPr>
              <a:spLocks noChangeArrowheads="1"/>
            </p:cNvSpPr>
            <p:nvPr/>
          </p:nvSpPr>
          <p:spPr bwMode="auto">
            <a:xfrm>
              <a:off x="1788" y="1510"/>
              <a:ext cx="60" cy="6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045" name="Oval 101"/>
            <p:cNvSpPr>
              <a:spLocks noChangeArrowheads="1"/>
            </p:cNvSpPr>
            <p:nvPr/>
          </p:nvSpPr>
          <p:spPr bwMode="auto">
            <a:xfrm>
              <a:off x="2088" y="1510"/>
              <a:ext cx="60" cy="6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046" name="Oval 102"/>
            <p:cNvSpPr>
              <a:spLocks noChangeArrowheads="1"/>
            </p:cNvSpPr>
            <p:nvPr/>
          </p:nvSpPr>
          <p:spPr bwMode="auto">
            <a:xfrm>
              <a:off x="456" y="1390"/>
              <a:ext cx="60" cy="6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047" name="Line 103"/>
            <p:cNvSpPr>
              <a:spLocks noChangeShapeType="1"/>
            </p:cNvSpPr>
            <p:nvPr/>
          </p:nvSpPr>
          <p:spPr bwMode="auto">
            <a:xfrm>
              <a:off x="432" y="1296"/>
              <a:ext cx="24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48" name="Line 104"/>
            <p:cNvSpPr>
              <a:spLocks noChangeShapeType="1"/>
            </p:cNvSpPr>
            <p:nvPr/>
          </p:nvSpPr>
          <p:spPr bwMode="auto">
            <a:xfrm>
              <a:off x="1104" y="912"/>
              <a:ext cx="24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4038" name="Rectangle 106"/>
          <p:cNvSpPr>
            <a:spLocks noChangeArrowheads="1"/>
          </p:cNvSpPr>
          <p:nvPr/>
        </p:nvSpPr>
        <p:spPr bwMode="auto">
          <a:xfrm>
            <a:off x="539750" y="260350"/>
            <a:ext cx="29416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/>
              <a:t>积分电路应用举例：</a:t>
            </a:r>
          </a:p>
        </p:txBody>
      </p:sp>
      <p:sp>
        <p:nvSpPr>
          <p:cNvPr id="319595" name="Rectangle 107"/>
          <p:cNvSpPr>
            <a:spLocks noChangeArrowheads="1"/>
          </p:cNvSpPr>
          <p:nvPr/>
        </p:nvSpPr>
        <p:spPr bwMode="auto">
          <a:xfrm>
            <a:off x="4679950" y="692150"/>
            <a:ext cx="3554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/>
              <a:t>输入方波，输出是三角波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19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9595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45" name="Object 5"/>
          <p:cNvGraphicFramePr>
            <a:graphicFrameLocks noChangeAspect="1"/>
          </p:cNvGraphicFramePr>
          <p:nvPr/>
        </p:nvGraphicFramePr>
        <p:xfrm>
          <a:off x="5724525" y="3141663"/>
          <a:ext cx="2051050" cy="1373187"/>
        </p:xfrm>
        <a:graphic>
          <a:graphicData uri="http://schemas.openxmlformats.org/presentationml/2006/ole">
            <p:oleObj spid="_x0000_s45070" name="Equation" r:id="rId5" imgW="927100" imgH="622300" progId="Equation.DSMT4">
              <p:embed/>
            </p:oleObj>
          </a:graphicData>
        </a:graphic>
      </p:graphicFrame>
      <p:graphicFrame>
        <p:nvGraphicFramePr>
          <p:cNvPr id="112646" name="Object 6"/>
          <p:cNvGraphicFramePr>
            <a:graphicFrameLocks noChangeAspect="1"/>
          </p:cNvGraphicFramePr>
          <p:nvPr/>
        </p:nvGraphicFramePr>
        <p:xfrm>
          <a:off x="5724525" y="1881188"/>
          <a:ext cx="2303463" cy="1357312"/>
        </p:xfrm>
        <a:graphic>
          <a:graphicData uri="http://schemas.openxmlformats.org/presentationml/2006/ole">
            <p:oleObj spid="_x0000_s45071" name="Equation" r:id="rId6" imgW="1054100" imgH="622300" progId="Equation.DSMT4">
              <p:embed/>
            </p:oleObj>
          </a:graphicData>
        </a:graphic>
      </p:graphicFrame>
      <p:graphicFrame>
        <p:nvGraphicFramePr>
          <p:cNvPr id="112647" name="Object 7"/>
          <p:cNvGraphicFramePr>
            <a:graphicFrameLocks noChangeAspect="1"/>
          </p:cNvGraphicFramePr>
          <p:nvPr/>
        </p:nvGraphicFramePr>
        <p:xfrm>
          <a:off x="5795963" y="981075"/>
          <a:ext cx="1531937" cy="823913"/>
        </p:xfrm>
        <a:graphic>
          <a:graphicData uri="http://schemas.openxmlformats.org/presentationml/2006/ole">
            <p:oleObj spid="_x0000_s45072" name="Equation" r:id="rId7" imgW="609600" imgH="330200" progId="Equation.DSMT4">
              <p:embed/>
            </p:oleObj>
          </a:graphicData>
        </a:graphic>
      </p:graphicFrame>
      <p:graphicFrame>
        <p:nvGraphicFramePr>
          <p:cNvPr id="112650" name="Object 10"/>
          <p:cNvGraphicFramePr>
            <a:graphicFrameLocks noChangeAspect="1"/>
          </p:cNvGraphicFramePr>
          <p:nvPr/>
        </p:nvGraphicFramePr>
        <p:xfrm>
          <a:off x="1071563" y="3929063"/>
          <a:ext cx="3371850" cy="1422400"/>
        </p:xfrm>
        <a:graphic>
          <a:graphicData uri="http://schemas.openxmlformats.org/presentationml/2006/ole">
            <p:oleObj spid="_x0000_s45073" name="Equation" r:id="rId8" imgW="1473200" imgH="622300" progId="Equation.DSMT4">
              <p:embed/>
            </p:oleObj>
          </a:graphicData>
        </a:graphic>
      </p:graphicFrame>
      <p:grpSp>
        <p:nvGrpSpPr>
          <p:cNvPr id="45064" name="Group 61"/>
          <p:cNvGrpSpPr>
            <a:grpSpLocks/>
          </p:cNvGrpSpPr>
          <p:nvPr/>
        </p:nvGrpSpPr>
        <p:grpSpPr bwMode="auto">
          <a:xfrm>
            <a:off x="571500" y="857250"/>
            <a:ext cx="3903663" cy="2652713"/>
            <a:chOff x="240" y="1049"/>
            <a:chExt cx="2459" cy="1671"/>
          </a:xfrm>
        </p:grpSpPr>
        <p:sp>
          <p:nvSpPr>
            <p:cNvPr id="45069" name="Text Box 13"/>
            <p:cNvSpPr txBox="1">
              <a:spLocks noChangeArrowheads="1"/>
            </p:cNvSpPr>
            <p:nvPr/>
          </p:nvSpPr>
          <p:spPr bwMode="auto">
            <a:xfrm>
              <a:off x="240" y="1756"/>
              <a:ext cx="384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600" b="1" i="1">
                  <a:ea typeface="楷体_GB2312" pitchFamily="49" charset="-122"/>
                </a:rPr>
                <a:t>u</a:t>
              </a:r>
              <a:r>
                <a:rPr lang="en-US" altLang="zh-CN" sz="3600" b="1" baseline="-25000">
                  <a:ea typeface="楷体_GB2312" pitchFamily="49" charset="-122"/>
                </a:rPr>
                <a:t>i</a:t>
              </a:r>
            </a:p>
          </p:txBody>
        </p:sp>
        <p:grpSp>
          <p:nvGrpSpPr>
            <p:cNvPr id="45070" name="Group 14"/>
            <p:cNvGrpSpPr>
              <a:grpSpLocks/>
            </p:cNvGrpSpPr>
            <p:nvPr/>
          </p:nvGrpSpPr>
          <p:grpSpPr bwMode="auto">
            <a:xfrm>
              <a:off x="816" y="2334"/>
              <a:ext cx="384" cy="123"/>
              <a:chOff x="1584" y="432"/>
              <a:chExt cx="384" cy="96"/>
            </a:xfrm>
          </p:grpSpPr>
          <p:sp>
            <p:nvSpPr>
              <p:cNvPr id="45107" name="Rectangle 15"/>
              <p:cNvSpPr>
                <a:spLocks noChangeArrowheads="1"/>
              </p:cNvSpPr>
              <p:nvPr/>
            </p:nvSpPr>
            <p:spPr bwMode="auto">
              <a:xfrm>
                <a:off x="1680" y="432"/>
                <a:ext cx="192" cy="9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108" name="Line 16"/>
              <p:cNvSpPr>
                <a:spLocks noChangeShapeType="1"/>
              </p:cNvSpPr>
              <p:nvPr/>
            </p:nvSpPr>
            <p:spPr bwMode="auto">
              <a:xfrm>
                <a:off x="1584" y="480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109" name="Line 17"/>
              <p:cNvSpPr>
                <a:spLocks noChangeShapeType="1"/>
              </p:cNvSpPr>
              <p:nvPr/>
            </p:nvSpPr>
            <p:spPr bwMode="auto">
              <a:xfrm>
                <a:off x="1872" y="480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5071" name="Group 18"/>
            <p:cNvGrpSpPr>
              <a:grpSpLocks/>
            </p:cNvGrpSpPr>
            <p:nvPr/>
          </p:nvGrpSpPr>
          <p:grpSpPr bwMode="auto">
            <a:xfrm>
              <a:off x="1392" y="1408"/>
              <a:ext cx="384" cy="123"/>
              <a:chOff x="1584" y="432"/>
              <a:chExt cx="384" cy="96"/>
            </a:xfrm>
          </p:grpSpPr>
          <p:sp>
            <p:nvSpPr>
              <p:cNvPr id="45104" name="Rectangle 19"/>
              <p:cNvSpPr>
                <a:spLocks noChangeArrowheads="1"/>
              </p:cNvSpPr>
              <p:nvPr/>
            </p:nvSpPr>
            <p:spPr bwMode="auto">
              <a:xfrm>
                <a:off x="1680" y="432"/>
                <a:ext cx="192" cy="9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105" name="Line 20"/>
              <p:cNvSpPr>
                <a:spLocks noChangeShapeType="1"/>
              </p:cNvSpPr>
              <p:nvPr/>
            </p:nvSpPr>
            <p:spPr bwMode="auto">
              <a:xfrm>
                <a:off x="1584" y="480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106" name="Line 21"/>
              <p:cNvSpPr>
                <a:spLocks noChangeShapeType="1"/>
              </p:cNvSpPr>
              <p:nvPr/>
            </p:nvSpPr>
            <p:spPr bwMode="auto">
              <a:xfrm>
                <a:off x="1872" y="480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5072" name="Rectangle 22"/>
            <p:cNvSpPr>
              <a:spLocks noChangeArrowheads="1"/>
            </p:cNvSpPr>
            <p:nvPr/>
          </p:nvSpPr>
          <p:spPr bwMode="auto">
            <a:xfrm>
              <a:off x="1344" y="1778"/>
              <a:ext cx="480" cy="86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73" name="Line 23"/>
            <p:cNvSpPr>
              <a:spLocks noChangeShapeType="1"/>
            </p:cNvSpPr>
            <p:nvPr/>
          </p:nvSpPr>
          <p:spPr bwMode="auto">
            <a:xfrm>
              <a:off x="1200" y="2395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74" name="Line 24"/>
            <p:cNvSpPr>
              <a:spLocks noChangeShapeType="1"/>
            </p:cNvSpPr>
            <p:nvPr/>
          </p:nvSpPr>
          <p:spPr bwMode="auto">
            <a:xfrm>
              <a:off x="1824" y="2210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75" name="AutoShape 25"/>
            <p:cNvSpPr>
              <a:spLocks noChangeArrowheads="1"/>
            </p:cNvSpPr>
            <p:nvPr/>
          </p:nvSpPr>
          <p:spPr bwMode="auto">
            <a:xfrm rot="-5400000">
              <a:off x="1415" y="1854"/>
              <a:ext cx="123" cy="96"/>
            </a:xfrm>
            <a:prstGeom prst="flowChartMerge">
              <a:avLst/>
            </a:prstGeom>
            <a:solidFill>
              <a:srgbClr val="FF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5063" name="Object 26"/>
            <p:cNvGraphicFramePr>
              <a:graphicFrameLocks noChangeAspect="1"/>
            </p:cNvGraphicFramePr>
            <p:nvPr/>
          </p:nvGraphicFramePr>
          <p:xfrm>
            <a:off x="1573" y="1797"/>
            <a:ext cx="192" cy="206"/>
          </p:xfrm>
          <a:graphic>
            <a:graphicData uri="http://schemas.openxmlformats.org/presentationml/2006/ole">
              <p:oleObj spid="_x0000_s45074" name="公式" r:id="rId9" imgW="152202" imgH="126835" progId="Equation.3">
                <p:embed/>
              </p:oleObj>
            </a:graphicData>
          </a:graphic>
        </p:graphicFrame>
        <p:sp>
          <p:nvSpPr>
            <p:cNvPr id="45076" name="Text Box 27"/>
            <p:cNvSpPr txBox="1">
              <a:spLocks noChangeArrowheads="1"/>
            </p:cNvSpPr>
            <p:nvPr/>
          </p:nvSpPr>
          <p:spPr bwMode="auto">
            <a:xfrm>
              <a:off x="1270" y="1851"/>
              <a:ext cx="24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ea typeface="楷体_GB2312" pitchFamily="49" charset="-122"/>
                </a:rPr>
                <a:t>－</a:t>
              </a:r>
            </a:p>
          </p:txBody>
        </p:sp>
        <p:sp>
          <p:nvSpPr>
            <p:cNvPr id="45077" name="Text Box 28"/>
            <p:cNvSpPr txBox="1">
              <a:spLocks noChangeArrowheads="1"/>
            </p:cNvSpPr>
            <p:nvPr/>
          </p:nvSpPr>
          <p:spPr bwMode="auto">
            <a:xfrm>
              <a:off x="1315" y="2219"/>
              <a:ext cx="43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ea typeface="楷体_GB2312" pitchFamily="49" charset="-122"/>
                </a:rPr>
                <a:t>+</a:t>
              </a:r>
            </a:p>
          </p:txBody>
        </p:sp>
        <p:sp>
          <p:nvSpPr>
            <p:cNvPr id="45078" name="Text Box 29"/>
            <p:cNvSpPr txBox="1">
              <a:spLocks noChangeArrowheads="1"/>
            </p:cNvSpPr>
            <p:nvPr/>
          </p:nvSpPr>
          <p:spPr bwMode="auto">
            <a:xfrm>
              <a:off x="1584" y="2038"/>
              <a:ext cx="384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ea typeface="楷体_GB2312" pitchFamily="49" charset="-122"/>
                </a:rPr>
                <a:t>+</a:t>
              </a:r>
            </a:p>
          </p:txBody>
        </p:sp>
        <p:sp>
          <p:nvSpPr>
            <p:cNvPr id="45079" name="Line 30"/>
            <p:cNvSpPr>
              <a:spLocks noChangeShapeType="1"/>
            </p:cNvSpPr>
            <p:nvPr/>
          </p:nvSpPr>
          <p:spPr bwMode="auto">
            <a:xfrm>
              <a:off x="1200" y="1470"/>
              <a:ext cx="0" cy="56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5080" name="Line 31"/>
            <p:cNvSpPr>
              <a:spLocks noChangeShapeType="1"/>
            </p:cNvSpPr>
            <p:nvPr/>
          </p:nvSpPr>
          <p:spPr bwMode="auto">
            <a:xfrm>
              <a:off x="1200" y="1470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5081" name="Line 32"/>
            <p:cNvSpPr>
              <a:spLocks noChangeShapeType="1"/>
            </p:cNvSpPr>
            <p:nvPr/>
          </p:nvSpPr>
          <p:spPr bwMode="auto">
            <a:xfrm>
              <a:off x="1920" y="2210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5082" name="Line 33"/>
            <p:cNvSpPr>
              <a:spLocks noChangeShapeType="1"/>
            </p:cNvSpPr>
            <p:nvPr/>
          </p:nvSpPr>
          <p:spPr bwMode="auto">
            <a:xfrm>
              <a:off x="1968" y="1470"/>
              <a:ext cx="0" cy="7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5083" name="Line 34"/>
            <p:cNvSpPr>
              <a:spLocks noChangeShapeType="1"/>
            </p:cNvSpPr>
            <p:nvPr/>
          </p:nvSpPr>
          <p:spPr bwMode="auto">
            <a:xfrm>
              <a:off x="1776" y="1470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5084" name="Line 35"/>
            <p:cNvSpPr>
              <a:spLocks noChangeShapeType="1"/>
            </p:cNvSpPr>
            <p:nvPr/>
          </p:nvSpPr>
          <p:spPr bwMode="auto">
            <a:xfrm>
              <a:off x="672" y="2395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5085" name="Line 36"/>
            <p:cNvSpPr>
              <a:spLocks noChangeShapeType="1"/>
            </p:cNvSpPr>
            <p:nvPr/>
          </p:nvSpPr>
          <p:spPr bwMode="auto">
            <a:xfrm>
              <a:off x="672" y="2395"/>
              <a:ext cx="0" cy="1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5086" name="Line 37"/>
            <p:cNvSpPr>
              <a:spLocks noChangeShapeType="1"/>
            </p:cNvSpPr>
            <p:nvPr/>
          </p:nvSpPr>
          <p:spPr bwMode="auto">
            <a:xfrm>
              <a:off x="672" y="2395"/>
              <a:ext cx="0" cy="24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5087" name="Line 38"/>
            <p:cNvSpPr>
              <a:spLocks noChangeShapeType="1"/>
            </p:cNvSpPr>
            <p:nvPr/>
          </p:nvSpPr>
          <p:spPr bwMode="auto">
            <a:xfrm>
              <a:off x="576" y="2642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5088" name="Text Box 39"/>
            <p:cNvSpPr txBox="1">
              <a:spLocks noChangeArrowheads="1"/>
            </p:cNvSpPr>
            <p:nvPr/>
          </p:nvSpPr>
          <p:spPr bwMode="auto">
            <a:xfrm>
              <a:off x="2315" y="1956"/>
              <a:ext cx="384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600" b="1" i="1">
                  <a:ea typeface="楷体_GB2312" pitchFamily="49" charset="-122"/>
                </a:rPr>
                <a:t>u</a:t>
              </a:r>
              <a:r>
                <a:rPr lang="en-US" altLang="zh-CN" sz="3600" b="1" baseline="-25000">
                  <a:ea typeface="楷体_GB2312" pitchFamily="49" charset="-122"/>
                </a:rPr>
                <a:t>o</a:t>
              </a:r>
            </a:p>
          </p:txBody>
        </p:sp>
        <p:sp>
          <p:nvSpPr>
            <p:cNvPr id="45089" name="Text Box 40"/>
            <p:cNvSpPr txBox="1">
              <a:spLocks noChangeArrowheads="1"/>
            </p:cNvSpPr>
            <p:nvPr/>
          </p:nvSpPr>
          <p:spPr bwMode="auto">
            <a:xfrm>
              <a:off x="1451" y="114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>
                  <a:ea typeface="楷体_GB2312" pitchFamily="49" charset="-122"/>
                </a:rPr>
                <a:t>R</a:t>
              </a:r>
            </a:p>
          </p:txBody>
        </p:sp>
        <p:sp>
          <p:nvSpPr>
            <p:cNvPr id="45090" name="Text Box 41"/>
            <p:cNvSpPr txBox="1">
              <a:spLocks noChangeArrowheads="1"/>
            </p:cNvSpPr>
            <p:nvPr/>
          </p:nvSpPr>
          <p:spPr bwMode="auto">
            <a:xfrm>
              <a:off x="864" y="2432"/>
              <a:ext cx="4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>
                  <a:ea typeface="楷体_GB2312" pitchFamily="49" charset="-122"/>
                </a:rPr>
                <a:t>R</a:t>
              </a:r>
              <a:r>
                <a:rPr lang="en-US" altLang="zh-CN" b="1" baseline="-25000">
                  <a:ea typeface="楷体_GB2312" pitchFamily="49" charset="-122"/>
                </a:rPr>
                <a:t>2</a:t>
              </a:r>
            </a:p>
          </p:txBody>
        </p:sp>
        <p:sp>
          <p:nvSpPr>
            <p:cNvPr id="45091" name="Text Box 43"/>
            <p:cNvSpPr txBox="1">
              <a:spLocks noChangeArrowheads="1"/>
            </p:cNvSpPr>
            <p:nvPr/>
          </p:nvSpPr>
          <p:spPr bwMode="auto">
            <a:xfrm>
              <a:off x="624" y="1623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>
                  <a:ea typeface="楷体_GB2312" pitchFamily="49" charset="-122"/>
                </a:rPr>
                <a:t>i</a:t>
              </a:r>
              <a:r>
                <a:rPr lang="en-US" altLang="zh-CN" b="1" baseline="-25000">
                  <a:ea typeface="楷体_GB2312" pitchFamily="49" charset="-122"/>
                </a:rPr>
                <a:t>1</a:t>
              </a:r>
              <a:endParaRPr lang="en-US" altLang="zh-CN" b="1">
                <a:ea typeface="楷体_GB2312" pitchFamily="49" charset="-122"/>
              </a:endParaRPr>
            </a:p>
          </p:txBody>
        </p:sp>
        <p:sp>
          <p:nvSpPr>
            <p:cNvPr id="45092" name="Text Box 45"/>
            <p:cNvSpPr txBox="1">
              <a:spLocks noChangeArrowheads="1"/>
            </p:cNvSpPr>
            <p:nvPr/>
          </p:nvSpPr>
          <p:spPr bwMode="auto">
            <a:xfrm>
              <a:off x="1152" y="1049"/>
              <a:ext cx="3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>
                  <a:ea typeface="楷体_GB2312" pitchFamily="49" charset="-122"/>
                </a:rPr>
                <a:t>i</a:t>
              </a:r>
              <a:r>
                <a:rPr lang="en-US" altLang="zh-CN" b="1" baseline="-25000">
                  <a:ea typeface="楷体_GB2312" pitchFamily="49" charset="-122"/>
                </a:rPr>
                <a:t>f</a:t>
              </a:r>
              <a:endParaRPr lang="en-US" altLang="zh-CN" sz="2800" b="1">
                <a:ea typeface="楷体_GB2312" pitchFamily="49" charset="-122"/>
              </a:endParaRPr>
            </a:p>
          </p:txBody>
        </p:sp>
        <p:sp>
          <p:nvSpPr>
            <p:cNvPr id="45093" name="Text Box 46"/>
            <p:cNvSpPr txBox="1">
              <a:spLocks noChangeArrowheads="1"/>
            </p:cNvSpPr>
            <p:nvPr/>
          </p:nvSpPr>
          <p:spPr bwMode="auto">
            <a:xfrm>
              <a:off x="864" y="1645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ea typeface="楷体_GB2312" pitchFamily="49" charset="-122"/>
                </a:rPr>
                <a:t>C</a:t>
              </a:r>
            </a:p>
          </p:txBody>
        </p:sp>
        <p:sp>
          <p:nvSpPr>
            <p:cNvPr id="45094" name="Line 47"/>
            <p:cNvSpPr>
              <a:spLocks noChangeShapeType="1"/>
            </p:cNvSpPr>
            <p:nvPr/>
          </p:nvSpPr>
          <p:spPr bwMode="auto">
            <a:xfrm>
              <a:off x="912" y="1913"/>
              <a:ext cx="0" cy="24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5095" name="Line 48"/>
            <p:cNvSpPr>
              <a:spLocks noChangeShapeType="1"/>
            </p:cNvSpPr>
            <p:nvPr/>
          </p:nvSpPr>
          <p:spPr bwMode="auto">
            <a:xfrm>
              <a:off x="1008" y="1913"/>
              <a:ext cx="0" cy="24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5096" name="Line 49"/>
            <p:cNvSpPr>
              <a:spLocks noChangeShapeType="1"/>
            </p:cNvSpPr>
            <p:nvPr/>
          </p:nvSpPr>
          <p:spPr bwMode="auto">
            <a:xfrm>
              <a:off x="624" y="2037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5097" name="Line 50"/>
            <p:cNvSpPr>
              <a:spLocks noChangeShapeType="1"/>
            </p:cNvSpPr>
            <p:nvPr/>
          </p:nvSpPr>
          <p:spPr bwMode="auto">
            <a:xfrm>
              <a:off x="1008" y="2037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5098" name="Oval 51"/>
            <p:cNvSpPr>
              <a:spLocks noChangeArrowheads="1"/>
            </p:cNvSpPr>
            <p:nvPr/>
          </p:nvSpPr>
          <p:spPr bwMode="auto">
            <a:xfrm>
              <a:off x="1176" y="1994"/>
              <a:ext cx="60" cy="77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5099" name="Oval 52"/>
            <p:cNvSpPr>
              <a:spLocks noChangeArrowheads="1"/>
            </p:cNvSpPr>
            <p:nvPr/>
          </p:nvSpPr>
          <p:spPr bwMode="auto">
            <a:xfrm>
              <a:off x="1944" y="2164"/>
              <a:ext cx="60" cy="77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5100" name="Oval 53"/>
            <p:cNvSpPr>
              <a:spLocks noChangeArrowheads="1"/>
            </p:cNvSpPr>
            <p:nvPr/>
          </p:nvSpPr>
          <p:spPr bwMode="auto">
            <a:xfrm>
              <a:off x="564" y="1994"/>
              <a:ext cx="60" cy="7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5101" name="Oval 54"/>
            <p:cNvSpPr>
              <a:spLocks noChangeArrowheads="1"/>
            </p:cNvSpPr>
            <p:nvPr/>
          </p:nvSpPr>
          <p:spPr bwMode="auto">
            <a:xfrm>
              <a:off x="2244" y="2164"/>
              <a:ext cx="60" cy="7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5102" name="Line 55"/>
            <p:cNvSpPr>
              <a:spLocks noChangeShapeType="1"/>
            </p:cNvSpPr>
            <p:nvPr/>
          </p:nvSpPr>
          <p:spPr bwMode="auto">
            <a:xfrm>
              <a:off x="624" y="1961"/>
              <a:ext cx="24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03" name="Line 56"/>
            <p:cNvSpPr>
              <a:spLocks noChangeShapeType="1"/>
            </p:cNvSpPr>
            <p:nvPr/>
          </p:nvSpPr>
          <p:spPr bwMode="auto">
            <a:xfrm>
              <a:off x="1104" y="1385"/>
              <a:ext cx="288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2699" name="Text Box 59"/>
          <p:cNvSpPr txBox="1">
            <a:spLocks noChangeArrowheads="1"/>
          </p:cNvSpPr>
          <p:nvPr/>
        </p:nvSpPr>
        <p:spPr bwMode="auto">
          <a:xfrm>
            <a:off x="4860925" y="4786313"/>
            <a:ext cx="42830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i="1">
                <a:sym typeface="Symbol" pitchFamily="18" charset="2"/>
              </a:rPr>
              <a:t></a:t>
            </a:r>
            <a:r>
              <a:rPr lang="en-US" altLang="zh-CN" sz="2800" b="1">
                <a:sym typeface="Symbol" pitchFamily="18" charset="2"/>
              </a:rPr>
              <a:t> </a:t>
            </a:r>
            <a:r>
              <a:rPr lang="en-US" altLang="zh-CN" sz="2800" b="1" i="1">
                <a:sym typeface="Symbol" pitchFamily="18" charset="2"/>
              </a:rPr>
              <a:t>=RC</a:t>
            </a:r>
            <a:r>
              <a:rPr lang="en-US" altLang="zh-CN" sz="2800" i="1">
                <a:sym typeface="Symbol" pitchFamily="18" charset="2"/>
              </a:rPr>
              <a:t>——</a:t>
            </a:r>
            <a:r>
              <a:rPr lang="zh-CN" altLang="en-US" sz="2800" b="1">
                <a:ea typeface="楷体_GB2312" pitchFamily="49" charset="-122"/>
                <a:sym typeface="Symbol" pitchFamily="18" charset="2"/>
              </a:rPr>
              <a:t>微分时间常数</a:t>
            </a:r>
            <a:endParaRPr lang="zh-CN" altLang="en-US" sz="2800" b="1">
              <a:ea typeface="楷体_GB2312" pitchFamily="49" charset="-122"/>
            </a:endParaRPr>
          </a:p>
        </p:txBody>
      </p:sp>
      <p:sp>
        <p:nvSpPr>
          <p:cNvPr id="45066" name="Text Box 60"/>
          <p:cNvSpPr txBox="1">
            <a:spLocks noChangeArrowheads="1"/>
          </p:cNvSpPr>
          <p:nvPr/>
        </p:nvSpPr>
        <p:spPr bwMode="auto">
          <a:xfrm>
            <a:off x="684213" y="333375"/>
            <a:ext cx="291623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ea typeface="楷体_GB2312" pitchFamily="49" charset="-122"/>
              </a:rPr>
              <a:t>2. </a:t>
            </a:r>
            <a:r>
              <a:rPr lang="zh-CN" altLang="en-US" sz="2800" b="1">
                <a:ea typeface="楷体_GB2312" pitchFamily="49" charset="-122"/>
              </a:rPr>
              <a:t>微分运算</a:t>
            </a:r>
          </a:p>
        </p:txBody>
      </p:sp>
      <p:sp>
        <p:nvSpPr>
          <p:cNvPr id="45067" name="Rectangle 63"/>
          <p:cNvSpPr>
            <a:spLocks noChangeArrowheads="1"/>
          </p:cNvSpPr>
          <p:nvPr/>
        </p:nvSpPr>
        <p:spPr bwMode="auto">
          <a:xfrm>
            <a:off x="611188" y="28527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12702" name="Object 62"/>
          <p:cNvGraphicFramePr>
            <a:graphicFrameLocks noChangeAspect="1"/>
          </p:cNvGraphicFramePr>
          <p:nvPr/>
        </p:nvGraphicFramePr>
        <p:xfrm>
          <a:off x="4581525" y="265113"/>
          <a:ext cx="2389188" cy="674687"/>
        </p:xfrm>
        <a:graphic>
          <a:graphicData uri="http://schemas.openxmlformats.org/presentationml/2006/ole">
            <p:oleObj spid="_x0000_s45075" name="Equation" r:id="rId10" imgW="3378200" imgH="952500" progId="Equation.DSMT4">
              <p:embed/>
            </p:oleObj>
          </a:graphicData>
        </a:graphic>
      </p:graphicFrame>
      <p:sp>
        <p:nvSpPr>
          <p:cNvPr id="53" name="Text Box 39"/>
          <p:cNvSpPr txBox="1">
            <a:spLocks noChangeArrowheads="1"/>
          </p:cNvSpPr>
          <p:nvPr/>
        </p:nvSpPr>
        <p:spPr bwMode="auto">
          <a:xfrm>
            <a:off x="71438" y="5643563"/>
            <a:ext cx="8915400" cy="833437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/>
              <a:t>输出电压</a:t>
            </a:r>
            <a:r>
              <a:rPr lang="en-US" altLang="zh-CN" sz="2400" b="1"/>
              <a:t>v</a:t>
            </a:r>
            <a:r>
              <a:rPr lang="en-US" altLang="zh-CN" sz="2400" b="1" baseline="-25000"/>
              <a:t>o</a:t>
            </a:r>
            <a:r>
              <a:rPr lang="zh-CN" altLang="en-US" sz="2400" b="1"/>
              <a:t>正比于输入电压</a:t>
            </a:r>
            <a:r>
              <a:rPr lang="en-US" altLang="zh-CN" sz="2400" b="1"/>
              <a:t>v</a:t>
            </a:r>
            <a:r>
              <a:rPr lang="en-US" altLang="zh-CN" sz="2400" b="1" baseline="-25000"/>
              <a:t>i</a:t>
            </a:r>
            <a:r>
              <a:rPr lang="zh-CN" altLang="en-US" sz="2400" b="1"/>
              <a:t>对时间的微分，其实质是流过电容电流</a:t>
            </a:r>
            <a:r>
              <a:rPr lang="en-US" altLang="zh-CN" sz="2400" b="1"/>
              <a:t>i</a:t>
            </a:r>
            <a:r>
              <a:rPr lang="en-US" altLang="zh-CN" sz="2400" b="1" baseline="-25000"/>
              <a:t>c</a:t>
            </a:r>
            <a:r>
              <a:rPr lang="zh-CN" altLang="en-US" sz="2400" b="1"/>
              <a:t>为电容两端电压</a:t>
            </a:r>
            <a:r>
              <a:rPr lang="en-US" altLang="zh-CN" sz="2400" b="1"/>
              <a:t>v</a:t>
            </a:r>
            <a:r>
              <a:rPr lang="en-US" altLang="zh-CN" sz="2400" b="1" baseline="-25000"/>
              <a:t>c</a:t>
            </a:r>
            <a:r>
              <a:rPr lang="zh-CN" altLang="en-US" sz="2400" b="1"/>
              <a:t>的微分。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2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2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2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2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2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99" grpId="0"/>
      <p:bldP spid="53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082" name="Object 5"/>
          <p:cNvGraphicFramePr>
            <a:graphicFrameLocks noChangeAspect="1"/>
          </p:cNvGraphicFramePr>
          <p:nvPr/>
        </p:nvGraphicFramePr>
        <p:xfrm>
          <a:off x="4794250" y="3338513"/>
          <a:ext cx="112713" cy="214312"/>
        </p:xfrm>
        <a:graphic>
          <a:graphicData uri="http://schemas.openxmlformats.org/presentationml/2006/ole">
            <p:oleObj spid="_x0000_s46094" r:id="rId4" imgW="114598" imgH="216464" progId="Equation.3">
              <p:embed/>
            </p:oleObj>
          </a:graphicData>
        </a:graphic>
      </p:graphicFrame>
      <p:sp>
        <p:nvSpPr>
          <p:cNvPr id="46088" name="Text Box 6"/>
          <p:cNvSpPr txBox="1">
            <a:spLocks noChangeArrowheads="1"/>
          </p:cNvSpPr>
          <p:nvPr/>
        </p:nvSpPr>
        <p:spPr bwMode="auto">
          <a:xfrm>
            <a:off x="746125" y="1797050"/>
            <a:ext cx="1841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endParaRPr lang="zh-CN" altLang="zh-CN" sz="2800" b="1">
              <a:solidFill>
                <a:schemeClr val="bg1"/>
              </a:solidFill>
            </a:endParaRPr>
          </a:p>
        </p:txBody>
      </p:sp>
      <p:graphicFrame>
        <p:nvGraphicFramePr>
          <p:cNvPr id="325639" name="Object 7"/>
          <p:cNvGraphicFramePr>
            <a:graphicFrameLocks noChangeAspect="1"/>
          </p:cNvGraphicFramePr>
          <p:nvPr/>
        </p:nvGraphicFramePr>
        <p:xfrm>
          <a:off x="431800" y="1268413"/>
          <a:ext cx="3095625" cy="1498600"/>
        </p:xfrm>
        <a:graphic>
          <a:graphicData uri="http://schemas.openxmlformats.org/presentationml/2006/ole">
            <p:oleObj spid="_x0000_s46095" name="Equation" r:id="rId5" imgW="812447" imgH="393529" progId="Equation.DSMT4">
              <p:embed/>
            </p:oleObj>
          </a:graphicData>
        </a:graphic>
      </p:graphicFrame>
      <p:sp>
        <p:nvSpPr>
          <p:cNvPr id="325641" name="Rectangle 9"/>
          <p:cNvSpPr>
            <a:spLocks noChangeArrowheads="1"/>
          </p:cNvSpPr>
          <p:nvPr/>
        </p:nvSpPr>
        <p:spPr bwMode="auto">
          <a:xfrm>
            <a:off x="250825" y="4257675"/>
            <a:ext cx="5545138" cy="49847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zh-CN" altLang="en-US" sz="24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输出电压反映了输入电压变化部分</a:t>
            </a:r>
          </a:p>
        </p:txBody>
      </p:sp>
      <p:sp>
        <p:nvSpPr>
          <p:cNvPr id="325695" name="Freeform 63"/>
          <p:cNvSpPr>
            <a:spLocks/>
          </p:cNvSpPr>
          <p:nvPr/>
        </p:nvSpPr>
        <p:spPr bwMode="auto">
          <a:xfrm>
            <a:off x="5643563" y="4335463"/>
            <a:ext cx="1008062" cy="766762"/>
          </a:xfrm>
          <a:custGeom>
            <a:avLst/>
            <a:gdLst>
              <a:gd name="T0" fmla="*/ 0 w 635"/>
              <a:gd name="T1" fmla="*/ 2147483647 h 483"/>
              <a:gd name="T2" fmla="*/ 2147483647 w 635"/>
              <a:gd name="T3" fmla="*/ 2147483647 h 483"/>
              <a:gd name="T4" fmla="*/ 2147483647 w 635"/>
              <a:gd name="T5" fmla="*/ 2147483647 h 483"/>
              <a:gd name="T6" fmla="*/ 2147483647 w 635"/>
              <a:gd name="T7" fmla="*/ 2147483647 h 483"/>
              <a:gd name="T8" fmla="*/ 0 60000 65536"/>
              <a:gd name="T9" fmla="*/ 0 60000 65536"/>
              <a:gd name="T10" fmla="*/ 0 60000 65536"/>
              <a:gd name="T11" fmla="*/ 0 60000 65536"/>
              <a:gd name="T12" fmla="*/ 0 w 635"/>
              <a:gd name="T13" fmla="*/ 0 h 483"/>
              <a:gd name="T14" fmla="*/ 635 w 635"/>
              <a:gd name="T15" fmla="*/ 483 h 48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35" h="483">
                <a:moveTo>
                  <a:pt x="0" y="483"/>
                </a:moveTo>
                <a:cubicBezTo>
                  <a:pt x="19" y="316"/>
                  <a:pt x="38" y="150"/>
                  <a:pt x="91" y="75"/>
                </a:cubicBezTo>
                <a:cubicBezTo>
                  <a:pt x="144" y="0"/>
                  <a:pt x="226" y="38"/>
                  <a:pt x="317" y="30"/>
                </a:cubicBezTo>
                <a:cubicBezTo>
                  <a:pt x="408" y="22"/>
                  <a:pt x="582" y="30"/>
                  <a:pt x="635" y="30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325696" name="Freeform 64"/>
          <p:cNvSpPr>
            <a:spLocks/>
          </p:cNvSpPr>
          <p:nvPr/>
        </p:nvSpPr>
        <p:spPr bwMode="auto">
          <a:xfrm>
            <a:off x="6651625" y="4383088"/>
            <a:ext cx="287338" cy="719137"/>
          </a:xfrm>
          <a:custGeom>
            <a:avLst/>
            <a:gdLst>
              <a:gd name="T0" fmla="*/ 0 w 181"/>
              <a:gd name="T1" fmla="*/ 0 h 453"/>
              <a:gd name="T2" fmla="*/ 2147483647 w 181"/>
              <a:gd name="T3" fmla="*/ 2147483647 h 453"/>
              <a:gd name="T4" fmla="*/ 2147483647 w 181"/>
              <a:gd name="T5" fmla="*/ 2147483647 h 453"/>
              <a:gd name="T6" fmla="*/ 0 60000 65536"/>
              <a:gd name="T7" fmla="*/ 0 60000 65536"/>
              <a:gd name="T8" fmla="*/ 0 60000 65536"/>
              <a:gd name="T9" fmla="*/ 0 w 181"/>
              <a:gd name="T10" fmla="*/ 0 h 453"/>
              <a:gd name="T11" fmla="*/ 181 w 181"/>
              <a:gd name="T12" fmla="*/ 453 h 45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1" h="453">
                <a:moveTo>
                  <a:pt x="0" y="0"/>
                </a:moveTo>
                <a:cubicBezTo>
                  <a:pt x="7" y="144"/>
                  <a:pt x="15" y="288"/>
                  <a:pt x="45" y="363"/>
                </a:cubicBezTo>
                <a:cubicBezTo>
                  <a:pt x="75" y="438"/>
                  <a:pt x="158" y="438"/>
                  <a:pt x="181" y="453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grpSp>
        <p:nvGrpSpPr>
          <p:cNvPr id="2" name="Group 67"/>
          <p:cNvGrpSpPr>
            <a:grpSpLocks/>
          </p:cNvGrpSpPr>
          <p:nvPr/>
        </p:nvGrpSpPr>
        <p:grpSpPr bwMode="auto">
          <a:xfrm>
            <a:off x="4932363" y="188913"/>
            <a:ext cx="3087687" cy="2060575"/>
            <a:chOff x="3152" y="119"/>
            <a:chExt cx="1945" cy="1298"/>
          </a:xfrm>
        </p:grpSpPr>
        <p:grpSp>
          <p:nvGrpSpPr>
            <p:cNvPr id="46113" name="Group 48"/>
            <p:cNvGrpSpPr>
              <a:grpSpLocks/>
            </p:cNvGrpSpPr>
            <p:nvPr/>
          </p:nvGrpSpPr>
          <p:grpSpPr bwMode="auto">
            <a:xfrm>
              <a:off x="3152" y="119"/>
              <a:ext cx="1945" cy="1298"/>
              <a:chOff x="3313" y="1097"/>
              <a:chExt cx="1945" cy="1298"/>
            </a:xfrm>
          </p:grpSpPr>
          <p:sp>
            <p:nvSpPr>
              <p:cNvPr id="46115" name="Rectangle 49"/>
              <p:cNvSpPr>
                <a:spLocks noChangeArrowheads="1"/>
              </p:cNvSpPr>
              <p:nvPr/>
            </p:nvSpPr>
            <p:spPr bwMode="auto">
              <a:xfrm>
                <a:off x="4432" y="2070"/>
                <a:ext cx="289" cy="32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lIns="90488" tIns="44450" rIns="90488" bIns="44450">
                <a:spAutoFit/>
              </a:bodyPr>
              <a:lstStyle/>
              <a:p>
                <a:pPr defTabSz="762000" eaLnBrk="0" hangingPunct="0">
                  <a:spcBef>
                    <a:spcPct val="50000"/>
                  </a:spcBef>
                </a:pPr>
                <a:r>
                  <a:rPr lang="en-US" altLang="zh-CN" sz="2800" b="1" i="1"/>
                  <a:t>t</a:t>
                </a:r>
                <a:r>
                  <a:rPr lang="en-US" altLang="zh-CN" sz="2800" b="1" i="1" baseline="-25000"/>
                  <a:t>p</a:t>
                </a:r>
              </a:p>
            </p:txBody>
          </p:sp>
          <p:sp>
            <p:nvSpPr>
              <p:cNvPr id="46116" name="Line 50"/>
              <p:cNvSpPr>
                <a:spLocks noChangeShapeType="1"/>
              </p:cNvSpPr>
              <p:nvPr/>
            </p:nvSpPr>
            <p:spPr bwMode="auto">
              <a:xfrm flipV="1">
                <a:off x="4443" y="1718"/>
                <a:ext cx="0" cy="359"/>
              </a:xfrm>
              <a:prstGeom prst="line">
                <a:avLst/>
              </a:prstGeom>
              <a:noFill/>
              <a:ln w="5080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117" name="Line 51"/>
              <p:cNvSpPr>
                <a:spLocks noChangeShapeType="1"/>
              </p:cNvSpPr>
              <p:nvPr/>
            </p:nvSpPr>
            <p:spPr bwMode="auto">
              <a:xfrm flipV="1">
                <a:off x="3723" y="1370"/>
                <a:ext cx="0" cy="812"/>
              </a:xfrm>
              <a:prstGeom prst="line">
                <a:avLst/>
              </a:prstGeom>
              <a:noFill/>
              <a:ln w="50800">
                <a:solidFill>
                  <a:schemeClr val="tx2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118" name="Line 52"/>
              <p:cNvSpPr>
                <a:spLocks noChangeShapeType="1"/>
              </p:cNvSpPr>
              <p:nvPr/>
            </p:nvSpPr>
            <p:spPr bwMode="auto">
              <a:xfrm flipH="1">
                <a:off x="3707" y="1722"/>
                <a:ext cx="752" cy="0"/>
              </a:xfrm>
              <a:prstGeom prst="line">
                <a:avLst/>
              </a:prstGeom>
              <a:noFill/>
              <a:ln w="5080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119" name="Rectangle 53"/>
              <p:cNvSpPr>
                <a:spLocks noChangeArrowheads="1"/>
              </p:cNvSpPr>
              <p:nvPr/>
            </p:nvSpPr>
            <p:spPr bwMode="auto">
              <a:xfrm>
                <a:off x="4924" y="1722"/>
                <a:ext cx="334" cy="36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lIns="90488" tIns="44450" rIns="90488" bIns="44450">
                <a:spAutoFit/>
              </a:bodyPr>
              <a:lstStyle/>
              <a:p>
                <a:pPr defTabSz="762000" eaLnBrk="0" hangingPunct="0">
                  <a:spcBef>
                    <a:spcPct val="50000"/>
                  </a:spcBef>
                </a:pPr>
                <a:r>
                  <a:rPr lang="en-US" altLang="zh-CN" sz="3200" b="1" i="1"/>
                  <a:t>t</a:t>
                </a:r>
              </a:p>
            </p:txBody>
          </p:sp>
          <p:sp>
            <p:nvSpPr>
              <p:cNvPr id="46120" name="Rectangle 54"/>
              <p:cNvSpPr>
                <a:spLocks noChangeArrowheads="1"/>
              </p:cNvSpPr>
              <p:nvPr/>
            </p:nvSpPr>
            <p:spPr bwMode="auto">
              <a:xfrm>
                <a:off x="3313" y="1603"/>
                <a:ext cx="507" cy="32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lIns="90488" tIns="44450" rIns="90488" bIns="44450">
                <a:spAutoFit/>
              </a:bodyPr>
              <a:lstStyle/>
              <a:p>
                <a:pPr defTabSz="762000" eaLnBrk="0" hangingPunct="0">
                  <a:spcBef>
                    <a:spcPct val="50000"/>
                  </a:spcBef>
                </a:pPr>
                <a:r>
                  <a:rPr lang="en-US" altLang="zh-CN" sz="2800" b="1" i="1"/>
                  <a:t>U</a:t>
                </a:r>
                <a:r>
                  <a:rPr lang="en-US" altLang="zh-CN" sz="2800" b="1" i="1" baseline="-25000"/>
                  <a:t>S</a:t>
                </a:r>
              </a:p>
            </p:txBody>
          </p:sp>
          <p:sp>
            <p:nvSpPr>
              <p:cNvPr id="46121" name="Line 55"/>
              <p:cNvSpPr>
                <a:spLocks noChangeShapeType="1"/>
              </p:cNvSpPr>
              <p:nvPr/>
            </p:nvSpPr>
            <p:spPr bwMode="auto">
              <a:xfrm>
                <a:off x="3739" y="2106"/>
                <a:ext cx="1473" cy="0"/>
              </a:xfrm>
              <a:prstGeom prst="line">
                <a:avLst/>
              </a:prstGeom>
              <a:noFill/>
              <a:ln w="50800">
                <a:solidFill>
                  <a:schemeClr val="tx2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46087" name="Object 56">
                <a:hlinkClick r:id="" action="ppaction://ole?verb=0"/>
              </p:cNvPr>
              <p:cNvGraphicFramePr>
                <a:graphicFrameLocks/>
              </p:cNvGraphicFramePr>
              <p:nvPr/>
            </p:nvGraphicFramePr>
            <p:xfrm>
              <a:off x="3741" y="1097"/>
              <a:ext cx="384" cy="576"/>
            </p:xfrm>
            <a:graphic>
              <a:graphicData uri="http://schemas.openxmlformats.org/presentationml/2006/ole">
                <p:oleObj spid="_x0000_s46096" name="公式" r:id="rId6" imgW="152931" imgH="229397" progId="Equation.3">
                  <p:embed/>
                </p:oleObj>
              </a:graphicData>
            </a:graphic>
          </p:graphicFrame>
        </p:grpSp>
        <p:sp>
          <p:nvSpPr>
            <p:cNvPr id="46114" name="Text Box 66"/>
            <p:cNvSpPr txBox="1">
              <a:spLocks noChangeArrowheads="1"/>
            </p:cNvSpPr>
            <p:nvPr/>
          </p:nvSpPr>
          <p:spPr bwMode="auto">
            <a:xfrm>
              <a:off x="3288" y="981"/>
              <a:ext cx="22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0</a:t>
              </a:r>
            </a:p>
          </p:txBody>
        </p:sp>
      </p:grpSp>
      <p:grpSp>
        <p:nvGrpSpPr>
          <p:cNvPr id="4" name="Group 68"/>
          <p:cNvGrpSpPr>
            <a:grpSpLocks/>
          </p:cNvGrpSpPr>
          <p:nvPr/>
        </p:nvGrpSpPr>
        <p:grpSpPr bwMode="auto">
          <a:xfrm>
            <a:off x="5651500" y="3284538"/>
            <a:ext cx="423863" cy="554037"/>
            <a:chOff x="4384" y="2704"/>
            <a:chExt cx="267" cy="349"/>
          </a:xfrm>
        </p:grpSpPr>
        <p:sp>
          <p:nvSpPr>
            <p:cNvPr id="46111" name="Line 69"/>
            <p:cNvSpPr>
              <a:spLocks noChangeShapeType="1"/>
            </p:cNvSpPr>
            <p:nvPr/>
          </p:nvSpPr>
          <p:spPr bwMode="auto">
            <a:xfrm>
              <a:off x="4384" y="2724"/>
              <a:ext cx="0" cy="294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12" name="Arc 70"/>
            <p:cNvSpPr>
              <a:spLocks/>
            </p:cNvSpPr>
            <p:nvPr/>
          </p:nvSpPr>
          <p:spPr bwMode="auto">
            <a:xfrm rot="10800000">
              <a:off x="4384" y="2704"/>
              <a:ext cx="267" cy="34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50800" cap="rnd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71"/>
          <p:cNvGrpSpPr>
            <a:grpSpLocks/>
          </p:cNvGrpSpPr>
          <p:nvPr/>
        </p:nvGrpSpPr>
        <p:grpSpPr bwMode="auto">
          <a:xfrm>
            <a:off x="6732588" y="2673350"/>
            <a:ext cx="336550" cy="609600"/>
            <a:chOff x="3664" y="2346"/>
            <a:chExt cx="212" cy="384"/>
          </a:xfrm>
        </p:grpSpPr>
        <p:sp>
          <p:nvSpPr>
            <p:cNvPr id="46109" name="Arc 72"/>
            <p:cNvSpPr>
              <a:spLocks/>
            </p:cNvSpPr>
            <p:nvPr/>
          </p:nvSpPr>
          <p:spPr bwMode="auto">
            <a:xfrm>
              <a:off x="3664" y="2346"/>
              <a:ext cx="212" cy="34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50800" cap="rnd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10" name="Line 73"/>
            <p:cNvSpPr>
              <a:spLocks noChangeShapeType="1"/>
            </p:cNvSpPr>
            <p:nvPr/>
          </p:nvSpPr>
          <p:spPr bwMode="auto">
            <a:xfrm>
              <a:off x="3664" y="2394"/>
              <a:ext cx="0" cy="336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" name="Group 74"/>
          <p:cNvGrpSpPr>
            <a:grpSpLocks/>
          </p:cNvGrpSpPr>
          <p:nvPr/>
        </p:nvGrpSpPr>
        <p:grpSpPr bwMode="auto">
          <a:xfrm>
            <a:off x="4787900" y="1881188"/>
            <a:ext cx="3335338" cy="2057400"/>
            <a:chOff x="3020" y="1185"/>
            <a:chExt cx="2101" cy="1296"/>
          </a:xfrm>
        </p:grpSpPr>
        <p:graphicFrame>
          <p:nvGraphicFramePr>
            <p:cNvPr id="46085" name="Object 75"/>
            <p:cNvGraphicFramePr>
              <a:graphicFrameLocks noChangeAspect="1"/>
            </p:cNvGraphicFramePr>
            <p:nvPr/>
          </p:nvGraphicFramePr>
          <p:xfrm>
            <a:off x="3020" y="2103"/>
            <a:ext cx="71" cy="135"/>
          </p:xfrm>
          <a:graphic>
            <a:graphicData uri="http://schemas.openxmlformats.org/presentationml/2006/ole">
              <p:oleObj spid="_x0000_s46097" r:id="rId7" imgW="114598" imgH="216464" progId="Equation.3">
                <p:embed/>
              </p:oleObj>
            </a:graphicData>
          </a:graphic>
        </p:graphicFrame>
        <p:sp>
          <p:nvSpPr>
            <p:cNvPr id="46103" name="Line 76"/>
            <p:cNvSpPr>
              <a:spLocks noChangeShapeType="1"/>
            </p:cNvSpPr>
            <p:nvPr/>
          </p:nvSpPr>
          <p:spPr bwMode="auto">
            <a:xfrm>
              <a:off x="4241" y="1253"/>
              <a:ext cx="2" cy="799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6104" name="Group 77"/>
            <p:cNvGrpSpPr>
              <a:grpSpLocks/>
            </p:cNvGrpSpPr>
            <p:nvPr/>
          </p:nvGrpSpPr>
          <p:grpSpPr bwMode="auto">
            <a:xfrm>
              <a:off x="3107" y="1185"/>
              <a:ext cx="2014" cy="1296"/>
              <a:chOff x="3314" y="2166"/>
              <a:chExt cx="2014" cy="1296"/>
            </a:xfrm>
          </p:grpSpPr>
          <p:sp>
            <p:nvSpPr>
              <p:cNvPr id="46106" name="Line 78"/>
              <p:cNvSpPr>
                <a:spLocks noChangeShapeType="1"/>
              </p:cNvSpPr>
              <p:nvPr/>
            </p:nvSpPr>
            <p:spPr bwMode="auto">
              <a:xfrm flipV="1">
                <a:off x="3746" y="2346"/>
                <a:ext cx="0" cy="1116"/>
              </a:xfrm>
              <a:prstGeom prst="line">
                <a:avLst/>
              </a:prstGeom>
              <a:noFill/>
              <a:ln w="50800">
                <a:solidFill>
                  <a:schemeClr val="tx2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107" name="Line 79"/>
              <p:cNvSpPr>
                <a:spLocks noChangeShapeType="1"/>
              </p:cNvSpPr>
              <p:nvPr/>
            </p:nvSpPr>
            <p:spPr bwMode="auto">
              <a:xfrm>
                <a:off x="3714" y="3052"/>
                <a:ext cx="1552" cy="0"/>
              </a:xfrm>
              <a:prstGeom prst="line">
                <a:avLst/>
              </a:prstGeom>
              <a:noFill/>
              <a:ln w="50800">
                <a:solidFill>
                  <a:schemeClr val="tx2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108" name="Rectangle 80"/>
              <p:cNvSpPr>
                <a:spLocks noChangeArrowheads="1"/>
              </p:cNvSpPr>
              <p:nvPr/>
            </p:nvSpPr>
            <p:spPr bwMode="auto">
              <a:xfrm>
                <a:off x="4994" y="2646"/>
                <a:ext cx="334" cy="36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lIns="90488" tIns="44450" rIns="90488" bIns="44450">
                <a:spAutoFit/>
              </a:bodyPr>
              <a:lstStyle/>
              <a:p>
                <a:pPr defTabSz="762000" eaLnBrk="0" hangingPunct="0">
                  <a:spcBef>
                    <a:spcPct val="50000"/>
                  </a:spcBef>
                </a:pPr>
                <a:r>
                  <a:rPr lang="en-US" altLang="zh-CN" sz="3200" b="1" i="1"/>
                  <a:t>t</a:t>
                </a:r>
              </a:p>
            </p:txBody>
          </p:sp>
          <p:graphicFrame>
            <p:nvGraphicFramePr>
              <p:cNvPr id="46086" name="Object 81">
                <a:hlinkClick r:id="" action="ppaction://ole?verb=0"/>
              </p:cNvPr>
              <p:cNvGraphicFramePr>
                <a:graphicFrameLocks/>
              </p:cNvGraphicFramePr>
              <p:nvPr/>
            </p:nvGraphicFramePr>
            <p:xfrm>
              <a:off x="3314" y="2166"/>
              <a:ext cx="409" cy="512"/>
            </p:xfrm>
            <a:graphic>
              <a:graphicData uri="http://schemas.openxmlformats.org/presentationml/2006/ole">
                <p:oleObj spid="_x0000_s46098" name="Equation" r:id="rId8" imgW="165603" imgH="229297" progId="Equation.DSMT4">
                  <p:embed/>
                </p:oleObj>
              </a:graphicData>
            </a:graphic>
          </p:graphicFrame>
        </p:grpSp>
        <p:sp>
          <p:nvSpPr>
            <p:cNvPr id="46105" name="Text Box 82"/>
            <p:cNvSpPr txBox="1">
              <a:spLocks noChangeArrowheads="1"/>
            </p:cNvSpPr>
            <p:nvPr/>
          </p:nvSpPr>
          <p:spPr bwMode="auto">
            <a:xfrm>
              <a:off x="3288" y="2047"/>
              <a:ext cx="27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0</a:t>
              </a:r>
            </a:p>
          </p:txBody>
        </p:sp>
      </p:grpSp>
      <p:grpSp>
        <p:nvGrpSpPr>
          <p:cNvPr id="8" name="Group 90"/>
          <p:cNvGrpSpPr>
            <a:grpSpLocks/>
          </p:cNvGrpSpPr>
          <p:nvPr/>
        </p:nvGrpSpPr>
        <p:grpSpPr bwMode="auto">
          <a:xfrm>
            <a:off x="4895850" y="3716338"/>
            <a:ext cx="3246438" cy="2057400"/>
            <a:chOff x="3107" y="2341"/>
            <a:chExt cx="2045" cy="1296"/>
          </a:xfrm>
        </p:grpSpPr>
        <p:sp>
          <p:nvSpPr>
            <p:cNvPr id="46098" name="Text Box 91"/>
            <p:cNvSpPr txBox="1">
              <a:spLocks noChangeArrowheads="1"/>
            </p:cNvSpPr>
            <p:nvPr/>
          </p:nvSpPr>
          <p:spPr bwMode="auto">
            <a:xfrm>
              <a:off x="3311" y="3203"/>
              <a:ext cx="27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0</a:t>
              </a:r>
            </a:p>
          </p:txBody>
        </p:sp>
        <p:grpSp>
          <p:nvGrpSpPr>
            <p:cNvPr id="46099" name="Group 92"/>
            <p:cNvGrpSpPr>
              <a:grpSpLocks/>
            </p:cNvGrpSpPr>
            <p:nvPr/>
          </p:nvGrpSpPr>
          <p:grpSpPr bwMode="auto">
            <a:xfrm>
              <a:off x="3107" y="2341"/>
              <a:ext cx="2045" cy="1296"/>
              <a:chOff x="3283" y="2166"/>
              <a:chExt cx="2045" cy="1296"/>
            </a:xfrm>
          </p:grpSpPr>
          <p:sp>
            <p:nvSpPr>
              <p:cNvPr id="46100" name="Line 93"/>
              <p:cNvSpPr>
                <a:spLocks noChangeShapeType="1"/>
              </p:cNvSpPr>
              <p:nvPr/>
            </p:nvSpPr>
            <p:spPr bwMode="auto">
              <a:xfrm flipV="1">
                <a:off x="3746" y="2346"/>
                <a:ext cx="0" cy="1116"/>
              </a:xfrm>
              <a:prstGeom prst="line">
                <a:avLst/>
              </a:prstGeom>
              <a:noFill/>
              <a:ln w="50800">
                <a:solidFill>
                  <a:schemeClr val="tx2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101" name="Line 94"/>
              <p:cNvSpPr>
                <a:spLocks noChangeShapeType="1"/>
              </p:cNvSpPr>
              <p:nvPr/>
            </p:nvSpPr>
            <p:spPr bwMode="auto">
              <a:xfrm>
                <a:off x="3714" y="3052"/>
                <a:ext cx="1552" cy="0"/>
              </a:xfrm>
              <a:prstGeom prst="line">
                <a:avLst/>
              </a:prstGeom>
              <a:noFill/>
              <a:ln w="50800">
                <a:solidFill>
                  <a:schemeClr val="tx2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102" name="Rectangle 95"/>
              <p:cNvSpPr>
                <a:spLocks noChangeArrowheads="1"/>
              </p:cNvSpPr>
              <p:nvPr/>
            </p:nvSpPr>
            <p:spPr bwMode="auto">
              <a:xfrm>
                <a:off x="4994" y="2646"/>
                <a:ext cx="334" cy="36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lIns="90488" tIns="44450" rIns="90488" bIns="44450">
                <a:spAutoFit/>
              </a:bodyPr>
              <a:lstStyle/>
              <a:p>
                <a:pPr defTabSz="762000" eaLnBrk="0" hangingPunct="0">
                  <a:spcBef>
                    <a:spcPct val="50000"/>
                  </a:spcBef>
                </a:pPr>
                <a:r>
                  <a:rPr lang="en-US" altLang="zh-CN" sz="3200" b="1" i="1"/>
                  <a:t>t</a:t>
                </a:r>
              </a:p>
            </p:txBody>
          </p:sp>
          <p:graphicFrame>
            <p:nvGraphicFramePr>
              <p:cNvPr id="46084" name="Object 96">
                <a:hlinkClick r:id="" action="ppaction://ole?verb=0"/>
              </p:cNvPr>
              <p:cNvGraphicFramePr>
                <a:graphicFrameLocks/>
              </p:cNvGraphicFramePr>
              <p:nvPr/>
            </p:nvGraphicFramePr>
            <p:xfrm>
              <a:off x="3283" y="2166"/>
              <a:ext cx="472" cy="512"/>
            </p:xfrm>
            <a:graphic>
              <a:graphicData uri="http://schemas.openxmlformats.org/presentationml/2006/ole">
                <p:oleObj spid="_x0000_s46099" name="Equation" r:id="rId9" imgW="190500" imgH="228600" progId="Equation.DSMT4">
                  <p:embed/>
                </p:oleObj>
              </a:graphicData>
            </a:graphic>
          </p:graphicFrame>
        </p:grpSp>
      </p:grpSp>
      <p:sp>
        <p:nvSpPr>
          <p:cNvPr id="325729" name="Text Box 97"/>
          <p:cNvSpPr txBox="1">
            <a:spLocks noChangeArrowheads="1"/>
          </p:cNvSpPr>
          <p:nvPr/>
        </p:nvSpPr>
        <p:spPr bwMode="auto">
          <a:xfrm>
            <a:off x="468313" y="3213100"/>
            <a:ext cx="3095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/>
              <a:t>当时间常数很小时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5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25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256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256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25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5641" grpId="0" bldLvl="0" animBg="1" autoUpdateAnimBg="0"/>
      <p:bldP spid="325695" grpId="0" animBg="1"/>
      <p:bldP spid="325696" grpId="0" animBg="1"/>
      <p:bldP spid="325729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9AB0D95-F2A2-4700-9A70-305A7393C686}" type="datetime1">
              <a:rPr lang="zh-CN" altLang="en-US">
                <a:latin typeface="Arial" pitchFamily="34" charset="0"/>
              </a:rPr>
              <a:pPr>
                <a:defRPr/>
              </a:pPr>
              <a:t>2019-9-6</a:t>
            </a:fld>
            <a:endParaRPr lang="en-US" altLang="zh-CN">
              <a:latin typeface="Arial" pitchFamily="34" charset="0"/>
            </a:endParaRPr>
          </a:p>
        </p:txBody>
      </p:sp>
      <p:sp>
        <p:nvSpPr>
          <p:cNvPr id="3379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latin typeface="Arial" pitchFamily="34" charset="0"/>
              </a:rPr>
              <a:t>电工电子教研室</a:t>
            </a:r>
          </a:p>
        </p:txBody>
      </p:sp>
      <p:sp>
        <p:nvSpPr>
          <p:cNvPr id="3379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6A0697-2746-4075-893F-8E2AAA330A3D}" type="slidenum">
              <a:rPr lang="en-US" altLang="zh-CN">
                <a:latin typeface="Arial" pitchFamily="34" charset="0"/>
              </a:rPr>
              <a:pPr>
                <a:defRPr/>
              </a:pPr>
              <a:t>54</a:t>
            </a:fld>
            <a:endParaRPr lang="en-US" altLang="zh-CN">
              <a:latin typeface="Arial" pitchFamily="34" charset="0"/>
            </a:endParaRPr>
          </a:p>
        </p:txBody>
      </p:sp>
      <p:sp>
        <p:nvSpPr>
          <p:cNvPr id="65541" name="Text Box 2"/>
          <p:cNvSpPr txBox="1">
            <a:spLocks noChangeArrowheads="1"/>
          </p:cNvSpPr>
          <p:nvPr/>
        </p:nvSpPr>
        <p:spPr bwMode="auto">
          <a:xfrm>
            <a:off x="4143375" y="142875"/>
            <a:ext cx="1143000" cy="64135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solidFill>
                  <a:schemeClr val="accent2"/>
                </a:solidFill>
              </a:rPr>
              <a:t>小结</a:t>
            </a:r>
          </a:p>
        </p:txBody>
      </p:sp>
      <p:sp>
        <p:nvSpPr>
          <p:cNvPr id="202755" name="Rectangle 3"/>
          <p:cNvSpPr>
            <a:spLocks noChangeArrowheads="1"/>
          </p:cNvSpPr>
          <p:nvPr/>
        </p:nvSpPr>
        <p:spPr bwMode="auto">
          <a:xfrm>
            <a:off x="142875" y="1000125"/>
            <a:ext cx="8831263" cy="833438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/>
              <a:t>集成运算放大器是一种高增益直接耦合放大器，作为基本的电子器件，可以实现多种电路功能</a:t>
            </a:r>
          </a:p>
        </p:txBody>
      </p:sp>
      <p:sp>
        <p:nvSpPr>
          <p:cNvPr id="202756" name="Rectangle 4"/>
          <p:cNvSpPr>
            <a:spLocks noChangeArrowheads="1"/>
          </p:cNvSpPr>
          <p:nvPr/>
        </p:nvSpPr>
        <p:spPr bwMode="auto">
          <a:xfrm>
            <a:off x="142875" y="1912938"/>
            <a:ext cx="8872538" cy="833437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/>
              <a:t>运算放大器有两个工作区域。在线性区放大小信号；输入为大信号时，工作在非线性区，输出电压为饱和值</a:t>
            </a:r>
          </a:p>
        </p:txBody>
      </p:sp>
      <p:sp>
        <p:nvSpPr>
          <p:cNvPr id="202757" name="Rectangle 5"/>
          <p:cNvSpPr>
            <a:spLocks noChangeArrowheads="1"/>
          </p:cNvSpPr>
          <p:nvPr/>
        </p:nvSpPr>
        <p:spPr bwMode="auto">
          <a:xfrm>
            <a:off x="142875" y="4306888"/>
            <a:ext cx="8872538" cy="833437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/>
              <a:t>同相放大电路和反向放大电路是两种最基本的线性应用电路，由此推广到求和、求差、积分和微分等电路</a:t>
            </a:r>
          </a:p>
        </p:txBody>
      </p:sp>
      <p:sp>
        <p:nvSpPr>
          <p:cNvPr id="202759" name="Rectangle 7"/>
          <p:cNvSpPr>
            <a:spLocks noChangeArrowheads="1"/>
          </p:cNvSpPr>
          <p:nvPr/>
        </p:nvSpPr>
        <p:spPr bwMode="auto">
          <a:xfrm>
            <a:off x="142875" y="2814638"/>
            <a:ext cx="8872538" cy="46355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/>
              <a:t>理想运放具有理想参数</a:t>
            </a:r>
          </a:p>
        </p:txBody>
      </p:sp>
      <p:sp>
        <p:nvSpPr>
          <p:cNvPr id="202760" name="Rectangle 8"/>
          <p:cNvSpPr>
            <a:spLocks noChangeArrowheads="1"/>
          </p:cNvSpPr>
          <p:nvPr/>
        </p:nvSpPr>
        <p:spPr bwMode="auto">
          <a:xfrm>
            <a:off x="142875" y="3379788"/>
            <a:ext cx="8872538" cy="833437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/>
              <a:t>运放稳定地工作在线性区时，均需引入深度负反馈，具有“虚短”、“虚断”的特点</a:t>
            </a:r>
          </a:p>
        </p:txBody>
      </p:sp>
      <p:sp>
        <p:nvSpPr>
          <p:cNvPr id="202761" name="Rectangle 9"/>
          <p:cNvSpPr>
            <a:spLocks noChangeArrowheads="1"/>
          </p:cNvSpPr>
          <p:nvPr/>
        </p:nvSpPr>
        <p:spPr bwMode="auto">
          <a:xfrm>
            <a:off x="142875" y="5233988"/>
            <a:ext cx="8872538" cy="833437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/>
              <a:t>结合运放电路的特性对含有电阻、电容元件的积分和微分电路进行分析。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27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27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27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0276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0275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0276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755" grpId="0" animBg="1"/>
      <p:bldP spid="202756" grpId="0" animBg="1"/>
      <p:bldP spid="202757" grpId="0" animBg="1"/>
      <p:bldP spid="202759" grpId="0" animBg="1"/>
      <p:bldP spid="202760" grpId="0" animBg="1"/>
      <p:bldP spid="20276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标题 1"/>
          <p:cNvSpPr>
            <a:spLocks noGrp="1"/>
          </p:cNvSpPr>
          <p:nvPr>
            <p:ph type="title"/>
          </p:nvPr>
        </p:nvSpPr>
        <p:spPr>
          <a:xfrm>
            <a:off x="701675" y="71438"/>
            <a:ext cx="7888288" cy="646112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2.1  </a:t>
            </a:r>
            <a:r>
              <a:rPr lang="zh-CN" altLang="en-US" dirty="0"/>
              <a:t>集成电路运算放大器</a:t>
            </a:r>
          </a:p>
        </p:txBody>
      </p:sp>
      <p:sp>
        <p:nvSpPr>
          <p:cNvPr id="2071" name="Rectangle 8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07950" y="765175"/>
            <a:ext cx="73914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000" b="1">
                <a:solidFill>
                  <a:srgbClr val="000000"/>
                </a:solidFill>
                <a:latin typeface="Arial Narrow" pitchFamily="34" charset="0"/>
                <a:ea typeface="黑体" pitchFamily="49" charset="-122"/>
              </a:rPr>
              <a:t>1. </a:t>
            </a:r>
            <a:r>
              <a:rPr lang="zh-CN" altLang="en-US" sz="3000" b="1">
                <a:solidFill>
                  <a:srgbClr val="000000"/>
                </a:solidFill>
                <a:latin typeface="Arial Narrow" pitchFamily="34" charset="0"/>
                <a:ea typeface="黑体" pitchFamily="49" charset="-122"/>
              </a:rPr>
              <a:t>集成电路运算放大器的内部组成单元</a:t>
            </a:r>
          </a:p>
        </p:txBody>
      </p:sp>
      <p:sp>
        <p:nvSpPr>
          <p:cNvPr id="8" name="Line 2"/>
          <p:cNvSpPr>
            <a:spLocks noChangeShapeType="1"/>
          </p:cNvSpPr>
          <p:nvPr/>
        </p:nvSpPr>
        <p:spPr bwMode="auto">
          <a:xfrm>
            <a:off x="8139113" y="40386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" name="Line 3"/>
          <p:cNvSpPr>
            <a:spLocks noChangeShapeType="1"/>
          </p:cNvSpPr>
          <p:nvPr/>
        </p:nvSpPr>
        <p:spPr bwMode="auto">
          <a:xfrm>
            <a:off x="7986713" y="42672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Line 7"/>
          <p:cNvSpPr>
            <a:spLocks noChangeShapeType="1"/>
          </p:cNvSpPr>
          <p:nvPr/>
        </p:nvSpPr>
        <p:spPr bwMode="auto">
          <a:xfrm>
            <a:off x="838200" y="2667000"/>
            <a:ext cx="716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" name="Line 8"/>
          <p:cNvSpPr>
            <a:spLocks noChangeShapeType="1"/>
          </p:cNvSpPr>
          <p:nvPr/>
        </p:nvSpPr>
        <p:spPr bwMode="auto">
          <a:xfrm>
            <a:off x="838200" y="4724400"/>
            <a:ext cx="716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1219200" y="3200400"/>
            <a:ext cx="1600200" cy="990600"/>
          </a:xfrm>
          <a:prstGeom prst="rect">
            <a:avLst/>
          </a:prstGeom>
          <a:noFill/>
          <a:ln w="38100" algn="ctr">
            <a:solidFill>
              <a:srgbClr val="FF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Arial" pitchFamily="34" charset="0"/>
            </a:endParaRPr>
          </a:p>
        </p:txBody>
      </p:sp>
      <p:sp>
        <p:nvSpPr>
          <p:cNvPr id="14" name="Line 10"/>
          <p:cNvSpPr>
            <a:spLocks noChangeShapeType="1"/>
          </p:cNvSpPr>
          <p:nvPr/>
        </p:nvSpPr>
        <p:spPr bwMode="auto">
          <a:xfrm>
            <a:off x="2057400" y="26670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" name="Line 11"/>
          <p:cNvSpPr>
            <a:spLocks noChangeShapeType="1"/>
          </p:cNvSpPr>
          <p:nvPr/>
        </p:nvSpPr>
        <p:spPr bwMode="auto">
          <a:xfrm>
            <a:off x="2057400" y="41910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" name="AutoShape 12"/>
          <p:cNvSpPr>
            <a:spLocks noChangeArrowheads="1"/>
          </p:cNvSpPr>
          <p:nvPr/>
        </p:nvSpPr>
        <p:spPr bwMode="auto">
          <a:xfrm>
            <a:off x="1979613" y="2590800"/>
            <a:ext cx="125412" cy="125413"/>
          </a:xfrm>
          <a:prstGeom prst="flowChartConnector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>
              <a:latin typeface="Arial" pitchFamily="34" charset="0"/>
            </a:endParaRPr>
          </a:p>
        </p:txBody>
      </p:sp>
      <p:sp>
        <p:nvSpPr>
          <p:cNvPr id="17" name="AutoShape 13"/>
          <p:cNvSpPr>
            <a:spLocks noChangeArrowheads="1"/>
          </p:cNvSpPr>
          <p:nvPr/>
        </p:nvSpPr>
        <p:spPr bwMode="auto">
          <a:xfrm>
            <a:off x="1995488" y="4648200"/>
            <a:ext cx="125412" cy="125413"/>
          </a:xfrm>
          <a:prstGeom prst="flowChartConnector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>
              <a:latin typeface="Arial" pitchFamily="34" charset="0"/>
            </a:endParaRPr>
          </a:p>
        </p:txBody>
      </p:sp>
      <p:sp>
        <p:nvSpPr>
          <p:cNvPr id="18" name="AutoShape 14"/>
          <p:cNvSpPr>
            <a:spLocks noChangeArrowheads="1"/>
          </p:cNvSpPr>
          <p:nvPr/>
        </p:nvSpPr>
        <p:spPr bwMode="auto">
          <a:xfrm>
            <a:off x="331788" y="2743200"/>
            <a:ext cx="125412" cy="125413"/>
          </a:xfrm>
          <a:prstGeom prst="flowChartConnector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>
              <a:latin typeface="Arial" pitchFamily="34" charset="0"/>
            </a:endParaRPr>
          </a:p>
        </p:txBody>
      </p:sp>
      <p:sp>
        <p:nvSpPr>
          <p:cNvPr id="19" name="AutoShape 15"/>
          <p:cNvSpPr>
            <a:spLocks noChangeArrowheads="1"/>
          </p:cNvSpPr>
          <p:nvPr/>
        </p:nvSpPr>
        <p:spPr bwMode="auto">
          <a:xfrm>
            <a:off x="319088" y="4510088"/>
            <a:ext cx="125412" cy="125412"/>
          </a:xfrm>
          <a:prstGeom prst="flowChartConnector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>
              <a:latin typeface="Arial" pitchFamily="34" charset="0"/>
            </a:endParaRPr>
          </a:p>
        </p:txBody>
      </p:sp>
      <p:sp>
        <p:nvSpPr>
          <p:cNvPr id="20" name="Line 16"/>
          <p:cNvSpPr>
            <a:spLocks noChangeShapeType="1"/>
          </p:cNvSpPr>
          <p:nvPr/>
        </p:nvSpPr>
        <p:spPr bwMode="auto">
          <a:xfrm>
            <a:off x="457200" y="28194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" name="Line 17"/>
          <p:cNvSpPr>
            <a:spLocks noChangeShapeType="1"/>
          </p:cNvSpPr>
          <p:nvPr/>
        </p:nvSpPr>
        <p:spPr bwMode="auto">
          <a:xfrm>
            <a:off x="762000" y="28194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" name="Line 18"/>
          <p:cNvSpPr>
            <a:spLocks noChangeShapeType="1"/>
          </p:cNvSpPr>
          <p:nvPr/>
        </p:nvSpPr>
        <p:spPr bwMode="auto">
          <a:xfrm>
            <a:off x="762000" y="3352800"/>
            <a:ext cx="457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" name="Line 19"/>
          <p:cNvSpPr>
            <a:spLocks noChangeShapeType="1"/>
          </p:cNvSpPr>
          <p:nvPr/>
        </p:nvSpPr>
        <p:spPr bwMode="auto">
          <a:xfrm>
            <a:off x="457200" y="45720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" name="Line 20"/>
          <p:cNvSpPr>
            <a:spLocks noChangeShapeType="1"/>
          </p:cNvSpPr>
          <p:nvPr/>
        </p:nvSpPr>
        <p:spPr bwMode="auto">
          <a:xfrm>
            <a:off x="762000" y="40386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" name="Line 21"/>
          <p:cNvSpPr>
            <a:spLocks noChangeShapeType="1"/>
          </p:cNvSpPr>
          <p:nvPr/>
        </p:nvSpPr>
        <p:spPr bwMode="auto">
          <a:xfrm>
            <a:off x="762000" y="4038600"/>
            <a:ext cx="457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" name="AutoShape 22"/>
          <p:cNvSpPr>
            <a:spLocks noChangeArrowheads="1"/>
          </p:cNvSpPr>
          <p:nvPr/>
        </p:nvSpPr>
        <p:spPr bwMode="auto">
          <a:xfrm>
            <a:off x="331788" y="3581400"/>
            <a:ext cx="125412" cy="125413"/>
          </a:xfrm>
          <a:prstGeom prst="flowChartConnector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>
              <a:latin typeface="Arial" pitchFamily="34" charset="0"/>
            </a:endParaRPr>
          </a:p>
        </p:txBody>
      </p:sp>
      <p:sp>
        <p:nvSpPr>
          <p:cNvPr id="27" name="Line 23"/>
          <p:cNvSpPr>
            <a:spLocks noChangeShapeType="1"/>
          </p:cNvSpPr>
          <p:nvPr/>
        </p:nvSpPr>
        <p:spPr bwMode="auto">
          <a:xfrm>
            <a:off x="457200" y="36576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8" name="Line 24"/>
          <p:cNvSpPr>
            <a:spLocks noChangeShapeType="1"/>
          </p:cNvSpPr>
          <p:nvPr/>
        </p:nvSpPr>
        <p:spPr bwMode="auto">
          <a:xfrm>
            <a:off x="762000" y="36576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9" name="Line 25"/>
          <p:cNvSpPr>
            <a:spLocks noChangeShapeType="1"/>
          </p:cNvSpPr>
          <p:nvPr/>
        </p:nvSpPr>
        <p:spPr bwMode="auto">
          <a:xfrm>
            <a:off x="609600" y="38862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" name="Text Box 26"/>
          <p:cNvSpPr txBox="1">
            <a:spLocks noChangeArrowheads="1"/>
          </p:cNvSpPr>
          <p:nvPr/>
        </p:nvSpPr>
        <p:spPr bwMode="auto">
          <a:xfrm>
            <a:off x="228600" y="2376488"/>
            <a:ext cx="3810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latin typeface="Arial" pitchFamily="34" charset="0"/>
              </a:rPr>
              <a:t>P</a:t>
            </a:r>
          </a:p>
        </p:txBody>
      </p:sp>
      <p:sp>
        <p:nvSpPr>
          <p:cNvPr id="31" name="Text Box 27"/>
          <p:cNvSpPr txBox="1">
            <a:spLocks noChangeArrowheads="1"/>
          </p:cNvSpPr>
          <p:nvPr/>
        </p:nvSpPr>
        <p:spPr bwMode="auto">
          <a:xfrm>
            <a:off x="228600" y="4586288"/>
            <a:ext cx="3810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latin typeface="Arial" pitchFamily="34" charset="0"/>
              </a:rPr>
              <a:t>N</a:t>
            </a:r>
          </a:p>
        </p:txBody>
      </p:sp>
      <p:sp>
        <p:nvSpPr>
          <p:cNvPr id="32" name="Text Box 28"/>
          <p:cNvSpPr txBox="1">
            <a:spLocks noChangeArrowheads="1"/>
          </p:cNvSpPr>
          <p:nvPr/>
        </p:nvSpPr>
        <p:spPr bwMode="auto">
          <a:xfrm>
            <a:off x="1524000" y="3276600"/>
            <a:ext cx="9906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latin typeface="Arial" pitchFamily="34" charset="0"/>
              </a:rPr>
              <a:t>输入级</a:t>
            </a:r>
          </a:p>
        </p:txBody>
      </p:sp>
      <p:graphicFrame>
        <p:nvGraphicFramePr>
          <p:cNvPr id="33" name="Object 29"/>
          <p:cNvGraphicFramePr>
            <a:graphicFrameLocks noChangeAspect="1"/>
          </p:cNvGraphicFramePr>
          <p:nvPr/>
        </p:nvGraphicFramePr>
        <p:xfrm>
          <a:off x="1804988" y="3668713"/>
          <a:ext cx="474662" cy="446087"/>
        </p:xfrm>
        <a:graphic>
          <a:graphicData uri="http://schemas.openxmlformats.org/presentationml/2006/ole">
            <p:oleObj spid="_x0000_s2110" name="公式" r:id="rId5" imgW="241300" imgH="228600" progId="Equation.3">
              <p:embed/>
            </p:oleObj>
          </a:graphicData>
        </a:graphic>
      </p:graphicFrame>
      <p:graphicFrame>
        <p:nvGraphicFramePr>
          <p:cNvPr id="34" name="Object 30"/>
          <p:cNvGraphicFramePr>
            <a:graphicFrameLocks noChangeAspect="1"/>
          </p:cNvGraphicFramePr>
          <p:nvPr/>
        </p:nvGraphicFramePr>
        <p:xfrm>
          <a:off x="228600" y="3008313"/>
          <a:ext cx="350838" cy="420687"/>
        </p:xfrm>
        <a:graphic>
          <a:graphicData uri="http://schemas.openxmlformats.org/presentationml/2006/ole">
            <p:oleObj spid="_x0000_s2111" name="公式" r:id="rId6" imgW="177569" imgH="215619" progId="Equation.3">
              <p:embed/>
            </p:oleObj>
          </a:graphicData>
        </a:graphic>
      </p:graphicFrame>
      <p:graphicFrame>
        <p:nvGraphicFramePr>
          <p:cNvPr id="35" name="Object 31"/>
          <p:cNvGraphicFramePr>
            <a:graphicFrameLocks noChangeAspect="1"/>
          </p:cNvGraphicFramePr>
          <p:nvPr/>
        </p:nvGraphicFramePr>
        <p:xfrm>
          <a:off x="228600" y="3821113"/>
          <a:ext cx="376238" cy="446087"/>
        </p:xfrm>
        <a:graphic>
          <a:graphicData uri="http://schemas.openxmlformats.org/presentationml/2006/ole">
            <p:oleObj spid="_x0000_s2112" name="公式" r:id="rId7" imgW="190500" imgH="228600" progId="Equation.3">
              <p:embed/>
            </p:oleObj>
          </a:graphicData>
        </a:graphic>
      </p:graphicFrame>
      <p:graphicFrame>
        <p:nvGraphicFramePr>
          <p:cNvPr id="36" name="Object 32"/>
          <p:cNvGraphicFramePr>
            <a:graphicFrameLocks noChangeAspect="1"/>
          </p:cNvGraphicFramePr>
          <p:nvPr/>
        </p:nvGraphicFramePr>
        <p:xfrm>
          <a:off x="304800" y="2895600"/>
          <a:ext cx="161925" cy="160338"/>
        </p:xfrm>
        <a:graphic>
          <a:graphicData uri="http://schemas.openxmlformats.org/presentationml/2006/ole">
            <p:oleObj spid="_x0000_s2113" name="公式" r:id="rId8" imgW="139700" imgH="139700" progId="Equation.3">
              <p:embed/>
            </p:oleObj>
          </a:graphicData>
        </a:graphic>
      </p:graphicFrame>
      <p:graphicFrame>
        <p:nvGraphicFramePr>
          <p:cNvPr id="37" name="Object 33"/>
          <p:cNvGraphicFramePr>
            <a:graphicFrameLocks noChangeAspect="1"/>
          </p:cNvGraphicFramePr>
          <p:nvPr/>
        </p:nvGraphicFramePr>
        <p:xfrm>
          <a:off x="282575" y="3433763"/>
          <a:ext cx="250825" cy="147637"/>
        </p:xfrm>
        <a:graphic>
          <a:graphicData uri="http://schemas.openxmlformats.org/presentationml/2006/ole">
            <p:oleObj spid="_x0000_s2114" name="公式" r:id="rId9" imgW="126670" imgH="76002" progId="Equation.3">
              <p:embed/>
            </p:oleObj>
          </a:graphicData>
        </a:graphic>
      </p:graphicFrame>
      <p:graphicFrame>
        <p:nvGraphicFramePr>
          <p:cNvPr id="38" name="Object 34"/>
          <p:cNvGraphicFramePr>
            <a:graphicFrameLocks noChangeAspect="1"/>
          </p:cNvGraphicFramePr>
          <p:nvPr/>
        </p:nvGraphicFramePr>
        <p:xfrm>
          <a:off x="304800" y="3738563"/>
          <a:ext cx="250825" cy="147637"/>
        </p:xfrm>
        <a:graphic>
          <a:graphicData uri="http://schemas.openxmlformats.org/presentationml/2006/ole">
            <p:oleObj spid="_x0000_s2115" name="公式" r:id="rId10" imgW="126670" imgH="76002" progId="Equation.3">
              <p:embed/>
            </p:oleObj>
          </a:graphicData>
        </a:graphic>
      </p:graphicFrame>
      <p:graphicFrame>
        <p:nvGraphicFramePr>
          <p:cNvPr id="39" name="Object 35"/>
          <p:cNvGraphicFramePr>
            <a:graphicFrameLocks noChangeAspect="1"/>
          </p:cNvGraphicFramePr>
          <p:nvPr/>
        </p:nvGraphicFramePr>
        <p:xfrm>
          <a:off x="295275" y="4335463"/>
          <a:ext cx="161925" cy="160337"/>
        </p:xfrm>
        <a:graphic>
          <a:graphicData uri="http://schemas.openxmlformats.org/presentationml/2006/ole">
            <p:oleObj spid="_x0000_s2116" name="公式" r:id="rId11" imgW="139700" imgH="139700" progId="Equation.3">
              <p:embed/>
            </p:oleObj>
          </a:graphicData>
        </a:graphic>
      </p:graphicFrame>
      <p:sp>
        <p:nvSpPr>
          <p:cNvPr id="40" name="Text Box 36"/>
          <p:cNvSpPr txBox="1">
            <a:spLocks noChangeArrowheads="1"/>
          </p:cNvSpPr>
          <p:nvPr/>
        </p:nvSpPr>
        <p:spPr bwMode="auto">
          <a:xfrm>
            <a:off x="2438400" y="2209800"/>
            <a:ext cx="43434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latin typeface="Arial" pitchFamily="34" charset="0"/>
              </a:rPr>
              <a:t>集成运放运算放大器的内部结构框图</a:t>
            </a:r>
          </a:p>
        </p:txBody>
      </p:sp>
      <p:sp>
        <p:nvSpPr>
          <p:cNvPr id="41" name="Line 37"/>
          <p:cNvSpPr>
            <a:spLocks noChangeShapeType="1"/>
          </p:cNvSpPr>
          <p:nvPr/>
        </p:nvSpPr>
        <p:spPr bwMode="auto">
          <a:xfrm flipH="1">
            <a:off x="1066800" y="4191000"/>
            <a:ext cx="381000" cy="914400"/>
          </a:xfrm>
          <a:prstGeom prst="line">
            <a:avLst/>
          </a:prstGeom>
          <a:noFill/>
          <a:ln w="9525">
            <a:solidFill>
              <a:srgbClr val="FF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2" name="Text Box 38"/>
          <p:cNvSpPr txBox="1">
            <a:spLocks noChangeArrowheads="1"/>
          </p:cNvSpPr>
          <p:nvPr/>
        </p:nvSpPr>
        <p:spPr bwMode="auto">
          <a:xfrm>
            <a:off x="228600" y="5105400"/>
            <a:ext cx="19812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latin typeface="Arial" pitchFamily="34" charset="0"/>
              </a:rPr>
              <a:t>差分式放大电路</a:t>
            </a:r>
          </a:p>
        </p:txBody>
      </p:sp>
      <p:sp>
        <p:nvSpPr>
          <p:cNvPr id="43" name="Line 39"/>
          <p:cNvSpPr>
            <a:spLocks noChangeShapeType="1"/>
          </p:cNvSpPr>
          <p:nvPr/>
        </p:nvSpPr>
        <p:spPr bwMode="auto">
          <a:xfrm>
            <a:off x="2819400" y="3352800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" name="Line 40"/>
          <p:cNvSpPr>
            <a:spLocks noChangeShapeType="1"/>
          </p:cNvSpPr>
          <p:nvPr/>
        </p:nvSpPr>
        <p:spPr bwMode="auto">
          <a:xfrm>
            <a:off x="2819400" y="4038600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6" name="Rectangle 41"/>
          <p:cNvSpPr>
            <a:spLocks noChangeArrowheads="1"/>
          </p:cNvSpPr>
          <p:nvPr/>
        </p:nvSpPr>
        <p:spPr bwMode="auto">
          <a:xfrm>
            <a:off x="3505200" y="3227388"/>
            <a:ext cx="1600200" cy="990600"/>
          </a:xfrm>
          <a:prstGeom prst="rect">
            <a:avLst/>
          </a:prstGeom>
          <a:noFill/>
          <a:ln w="38100" algn="ctr">
            <a:solidFill>
              <a:srgbClr val="00FF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Arial" pitchFamily="34" charset="0"/>
            </a:endParaRPr>
          </a:p>
        </p:txBody>
      </p:sp>
      <p:sp>
        <p:nvSpPr>
          <p:cNvPr id="47" name="Line 42"/>
          <p:cNvSpPr>
            <a:spLocks noChangeShapeType="1"/>
          </p:cNvSpPr>
          <p:nvPr/>
        </p:nvSpPr>
        <p:spPr bwMode="auto">
          <a:xfrm>
            <a:off x="4343400" y="2693988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" name="Line 43"/>
          <p:cNvSpPr>
            <a:spLocks noChangeShapeType="1"/>
          </p:cNvSpPr>
          <p:nvPr/>
        </p:nvSpPr>
        <p:spPr bwMode="auto">
          <a:xfrm>
            <a:off x="4343400" y="4217988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2" name="AutoShape 44"/>
          <p:cNvSpPr>
            <a:spLocks noChangeArrowheads="1"/>
          </p:cNvSpPr>
          <p:nvPr/>
        </p:nvSpPr>
        <p:spPr bwMode="auto">
          <a:xfrm>
            <a:off x="4265613" y="2617788"/>
            <a:ext cx="125412" cy="125412"/>
          </a:xfrm>
          <a:prstGeom prst="flowChartConnector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>
              <a:latin typeface="Arial" pitchFamily="34" charset="0"/>
            </a:endParaRPr>
          </a:p>
        </p:txBody>
      </p:sp>
      <p:sp>
        <p:nvSpPr>
          <p:cNvPr id="53" name="AutoShape 45"/>
          <p:cNvSpPr>
            <a:spLocks noChangeArrowheads="1"/>
          </p:cNvSpPr>
          <p:nvPr/>
        </p:nvSpPr>
        <p:spPr bwMode="auto">
          <a:xfrm>
            <a:off x="4281488" y="4675188"/>
            <a:ext cx="125412" cy="125412"/>
          </a:xfrm>
          <a:prstGeom prst="flowChartConnector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>
              <a:latin typeface="Arial" pitchFamily="34" charset="0"/>
            </a:endParaRPr>
          </a:p>
        </p:txBody>
      </p:sp>
      <p:sp>
        <p:nvSpPr>
          <p:cNvPr id="54" name="Text Box 46"/>
          <p:cNvSpPr txBox="1">
            <a:spLocks noChangeArrowheads="1"/>
          </p:cNvSpPr>
          <p:nvPr/>
        </p:nvSpPr>
        <p:spPr bwMode="auto">
          <a:xfrm>
            <a:off x="3886200" y="3303588"/>
            <a:ext cx="9144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latin typeface="Arial" pitchFamily="34" charset="0"/>
              </a:rPr>
              <a:t>中间级</a:t>
            </a:r>
          </a:p>
        </p:txBody>
      </p:sp>
      <p:graphicFrame>
        <p:nvGraphicFramePr>
          <p:cNvPr id="55" name="Object 47"/>
          <p:cNvGraphicFramePr>
            <a:graphicFrameLocks noChangeAspect="1"/>
          </p:cNvGraphicFramePr>
          <p:nvPr/>
        </p:nvGraphicFramePr>
        <p:xfrm>
          <a:off x="4089400" y="3695700"/>
          <a:ext cx="476250" cy="446088"/>
        </p:xfrm>
        <a:graphic>
          <a:graphicData uri="http://schemas.openxmlformats.org/presentationml/2006/ole">
            <p:oleObj spid="_x0000_s2117" name="公式" r:id="rId12" imgW="241300" imgH="228600" progId="Equation.3">
              <p:embed/>
            </p:oleObj>
          </a:graphicData>
        </a:graphic>
      </p:graphicFrame>
      <p:sp>
        <p:nvSpPr>
          <p:cNvPr id="56" name="Line 48"/>
          <p:cNvSpPr>
            <a:spLocks noChangeShapeType="1"/>
          </p:cNvSpPr>
          <p:nvPr/>
        </p:nvSpPr>
        <p:spPr bwMode="auto">
          <a:xfrm>
            <a:off x="1066800" y="5486400"/>
            <a:ext cx="0" cy="228600"/>
          </a:xfrm>
          <a:prstGeom prst="line">
            <a:avLst/>
          </a:prstGeom>
          <a:noFill/>
          <a:ln w="9525">
            <a:solidFill>
              <a:srgbClr val="FF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7" name="Text Box 49"/>
          <p:cNvSpPr txBox="1">
            <a:spLocks noChangeArrowheads="1"/>
          </p:cNvSpPr>
          <p:nvPr/>
        </p:nvSpPr>
        <p:spPr bwMode="auto">
          <a:xfrm>
            <a:off x="609600" y="5715000"/>
            <a:ext cx="9906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latin typeface="Arial" pitchFamily="34" charset="0"/>
              </a:rPr>
              <a:t>对称性</a:t>
            </a:r>
          </a:p>
        </p:txBody>
      </p:sp>
      <p:sp>
        <p:nvSpPr>
          <p:cNvPr id="58" name="Line 50"/>
          <p:cNvSpPr>
            <a:spLocks noChangeShapeType="1"/>
          </p:cNvSpPr>
          <p:nvPr/>
        </p:nvSpPr>
        <p:spPr bwMode="auto">
          <a:xfrm>
            <a:off x="3733800" y="4191000"/>
            <a:ext cx="0" cy="91440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9" name="Text Box 51"/>
          <p:cNvSpPr txBox="1">
            <a:spLocks noChangeArrowheads="1"/>
          </p:cNvSpPr>
          <p:nvPr/>
        </p:nvSpPr>
        <p:spPr bwMode="auto">
          <a:xfrm>
            <a:off x="2590800" y="5105400"/>
            <a:ext cx="25146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latin typeface="Arial" pitchFamily="34" charset="0"/>
              </a:rPr>
              <a:t>一级或多级放大电路</a:t>
            </a:r>
          </a:p>
        </p:txBody>
      </p:sp>
      <p:sp>
        <p:nvSpPr>
          <p:cNvPr id="60" name="Line 52"/>
          <p:cNvSpPr>
            <a:spLocks noChangeShapeType="1"/>
          </p:cNvSpPr>
          <p:nvPr/>
        </p:nvSpPr>
        <p:spPr bwMode="auto">
          <a:xfrm>
            <a:off x="3733800" y="5486400"/>
            <a:ext cx="0" cy="22860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" name="Text Box 53"/>
          <p:cNvSpPr txBox="1">
            <a:spLocks noChangeArrowheads="1"/>
          </p:cNvSpPr>
          <p:nvPr/>
        </p:nvSpPr>
        <p:spPr bwMode="auto">
          <a:xfrm>
            <a:off x="2743200" y="5715000"/>
            <a:ext cx="18288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latin typeface="Arial" pitchFamily="34" charset="0"/>
              </a:rPr>
              <a:t>提高电压增益</a:t>
            </a:r>
          </a:p>
        </p:txBody>
      </p:sp>
      <p:sp>
        <p:nvSpPr>
          <p:cNvPr id="62" name="AutoShape 54"/>
          <p:cNvSpPr>
            <a:spLocks noChangeArrowheads="1"/>
          </p:cNvSpPr>
          <p:nvPr/>
        </p:nvSpPr>
        <p:spPr bwMode="auto">
          <a:xfrm>
            <a:off x="3074988" y="3303588"/>
            <a:ext cx="125412" cy="125412"/>
          </a:xfrm>
          <a:prstGeom prst="flowChartConnector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>
              <a:latin typeface="Arial" pitchFamily="34" charset="0"/>
            </a:endParaRPr>
          </a:p>
        </p:txBody>
      </p:sp>
      <p:sp>
        <p:nvSpPr>
          <p:cNvPr id="63" name="AutoShape 55"/>
          <p:cNvSpPr>
            <a:spLocks noChangeArrowheads="1"/>
          </p:cNvSpPr>
          <p:nvPr/>
        </p:nvSpPr>
        <p:spPr bwMode="auto">
          <a:xfrm>
            <a:off x="3074988" y="3962400"/>
            <a:ext cx="125412" cy="125413"/>
          </a:xfrm>
          <a:prstGeom prst="flowChartConnector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>
              <a:latin typeface="Arial" pitchFamily="34" charset="0"/>
            </a:endParaRPr>
          </a:p>
        </p:txBody>
      </p:sp>
      <p:graphicFrame>
        <p:nvGraphicFramePr>
          <p:cNvPr id="64" name="Object 56"/>
          <p:cNvGraphicFramePr>
            <a:graphicFrameLocks noChangeAspect="1"/>
          </p:cNvGraphicFramePr>
          <p:nvPr/>
        </p:nvGraphicFramePr>
        <p:xfrm>
          <a:off x="3101975" y="3452813"/>
          <a:ext cx="398463" cy="446087"/>
        </p:xfrm>
        <a:graphic>
          <a:graphicData uri="http://schemas.openxmlformats.org/presentationml/2006/ole">
            <p:oleObj spid="_x0000_s2118" name="公式" r:id="rId13" imgW="203112" imgH="228501" progId="Equation.3">
              <p:embed/>
            </p:oleObj>
          </a:graphicData>
        </a:graphic>
      </p:graphicFrame>
      <p:graphicFrame>
        <p:nvGraphicFramePr>
          <p:cNvPr id="65" name="Object 57"/>
          <p:cNvGraphicFramePr>
            <a:graphicFrameLocks noChangeAspect="1"/>
          </p:cNvGraphicFramePr>
          <p:nvPr/>
        </p:nvGraphicFramePr>
        <p:xfrm>
          <a:off x="3236913" y="3352800"/>
          <a:ext cx="161925" cy="160338"/>
        </p:xfrm>
        <a:graphic>
          <a:graphicData uri="http://schemas.openxmlformats.org/presentationml/2006/ole">
            <p:oleObj spid="_x0000_s2119" name="公式" r:id="rId14" imgW="139700" imgH="139700" progId="Equation.3">
              <p:embed/>
            </p:oleObj>
          </a:graphicData>
        </a:graphic>
      </p:graphicFrame>
      <p:graphicFrame>
        <p:nvGraphicFramePr>
          <p:cNvPr id="66" name="Object 58"/>
          <p:cNvGraphicFramePr>
            <a:graphicFrameLocks noChangeAspect="1"/>
          </p:cNvGraphicFramePr>
          <p:nvPr/>
        </p:nvGraphicFramePr>
        <p:xfrm>
          <a:off x="3178175" y="3890963"/>
          <a:ext cx="250825" cy="147637"/>
        </p:xfrm>
        <a:graphic>
          <a:graphicData uri="http://schemas.openxmlformats.org/presentationml/2006/ole">
            <p:oleObj spid="_x0000_s2120" name="公式" r:id="rId15" imgW="126670" imgH="76002" progId="Equation.3">
              <p:embed/>
            </p:oleObj>
          </a:graphicData>
        </a:graphic>
      </p:graphicFrame>
      <p:sp>
        <p:nvSpPr>
          <p:cNvPr id="67" name="Line 59"/>
          <p:cNvSpPr>
            <a:spLocks noChangeShapeType="1"/>
          </p:cNvSpPr>
          <p:nvPr/>
        </p:nvSpPr>
        <p:spPr bwMode="auto">
          <a:xfrm>
            <a:off x="5105400" y="3354388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8" name="Line 60"/>
          <p:cNvSpPr>
            <a:spLocks noChangeShapeType="1"/>
          </p:cNvSpPr>
          <p:nvPr/>
        </p:nvSpPr>
        <p:spPr bwMode="auto">
          <a:xfrm>
            <a:off x="5105400" y="4040188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9" name="AutoShape 61"/>
          <p:cNvSpPr>
            <a:spLocks noChangeArrowheads="1"/>
          </p:cNvSpPr>
          <p:nvPr/>
        </p:nvSpPr>
        <p:spPr bwMode="auto">
          <a:xfrm>
            <a:off x="5360988" y="3305175"/>
            <a:ext cx="125412" cy="125413"/>
          </a:xfrm>
          <a:prstGeom prst="flowChartConnector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>
              <a:latin typeface="Arial" pitchFamily="34" charset="0"/>
            </a:endParaRPr>
          </a:p>
        </p:txBody>
      </p:sp>
      <p:sp>
        <p:nvSpPr>
          <p:cNvPr id="70" name="AutoShape 62"/>
          <p:cNvSpPr>
            <a:spLocks noChangeArrowheads="1"/>
          </p:cNvSpPr>
          <p:nvPr/>
        </p:nvSpPr>
        <p:spPr bwMode="auto">
          <a:xfrm>
            <a:off x="5360988" y="3963988"/>
            <a:ext cx="125412" cy="125412"/>
          </a:xfrm>
          <a:prstGeom prst="flowChartConnector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>
              <a:latin typeface="Arial" pitchFamily="34" charset="0"/>
            </a:endParaRPr>
          </a:p>
        </p:txBody>
      </p:sp>
      <p:graphicFrame>
        <p:nvGraphicFramePr>
          <p:cNvPr id="71" name="Object 63"/>
          <p:cNvGraphicFramePr>
            <a:graphicFrameLocks noChangeAspect="1"/>
          </p:cNvGraphicFramePr>
          <p:nvPr/>
        </p:nvGraphicFramePr>
        <p:xfrm>
          <a:off x="5386388" y="3454400"/>
          <a:ext cx="400050" cy="446088"/>
        </p:xfrm>
        <a:graphic>
          <a:graphicData uri="http://schemas.openxmlformats.org/presentationml/2006/ole">
            <p:oleObj spid="_x0000_s2121" name="公式" r:id="rId16" imgW="203112" imgH="228501" progId="Equation.3">
              <p:embed/>
            </p:oleObj>
          </a:graphicData>
        </a:graphic>
      </p:graphicFrame>
      <p:graphicFrame>
        <p:nvGraphicFramePr>
          <p:cNvPr id="72" name="Object 64"/>
          <p:cNvGraphicFramePr>
            <a:graphicFrameLocks noChangeAspect="1"/>
          </p:cNvGraphicFramePr>
          <p:nvPr/>
        </p:nvGraphicFramePr>
        <p:xfrm>
          <a:off x="5522913" y="3354388"/>
          <a:ext cx="161925" cy="160337"/>
        </p:xfrm>
        <a:graphic>
          <a:graphicData uri="http://schemas.openxmlformats.org/presentationml/2006/ole">
            <p:oleObj spid="_x0000_s2122" name="公式" r:id="rId17" imgW="139700" imgH="139700" progId="Equation.3">
              <p:embed/>
            </p:oleObj>
          </a:graphicData>
        </a:graphic>
      </p:graphicFrame>
      <p:graphicFrame>
        <p:nvGraphicFramePr>
          <p:cNvPr id="73" name="Object 65"/>
          <p:cNvGraphicFramePr>
            <a:graphicFrameLocks noChangeAspect="1"/>
          </p:cNvGraphicFramePr>
          <p:nvPr/>
        </p:nvGraphicFramePr>
        <p:xfrm>
          <a:off x="5464175" y="3892550"/>
          <a:ext cx="250825" cy="147638"/>
        </p:xfrm>
        <a:graphic>
          <a:graphicData uri="http://schemas.openxmlformats.org/presentationml/2006/ole">
            <p:oleObj spid="_x0000_s2123" name="公式" r:id="rId18" imgW="126670" imgH="76002" progId="Equation.3">
              <p:embed/>
            </p:oleObj>
          </a:graphicData>
        </a:graphic>
      </p:graphicFrame>
      <p:sp>
        <p:nvSpPr>
          <p:cNvPr id="74" name="Rectangle 66"/>
          <p:cNvSpPr>
            <a:spLocks noChangeArrowheads="1"/>
          </p:cNvSpPr>
          <p:nvPr/>
        </p:nvSpPr>
        <p:spPr bwMode="auto">
          <a:xfrm>
            <a:off x="5830888" y="3227388"/>
            <a:ext cx="1600200" cy="990600"/>
          </a:xfrm>
          <a:prstGeom prst="rect">
            <a:avLst/>
          </a:prstGeom>
          <a:noFill/>
          <a:ln w="38100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Arial" pitchFamily="34" charset="0"/>
            </a:endParaRPr>
          </a:p>
        </p:txBody>
      </p:sp>
      <p:sp>
        <p:nvSpPr>
          <p:cNvPr id="75" name="Line 67"/>
          <p:cNvSpPr>
            <a:spLocks noChangeShapeType="1"/>
          </p:cNvSpPr>
          <p:nvPr/>
        </p:nvSpPr>
        <p:spPr bwMode="auto">
          <a:xfrm>
            <a:off x="6669088" y="2693988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" name="Line 68"/>
          <p:cNvSpPr>
            <a:spLocks noChangeShapeType="1"/>
          </p:cNvSpPr>
          <p:nvPr/>
        </p:nvSpPr>
        <p:spPr bwMode="auto">
          <a:xfrm>
            <a:off x="6669088" y="4217988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7" name="AutoShape 69"/>
          <p:cNvSpPr>
            <a:spLocks noChangeArrowheads="1"/>
          </p:cNvSpPr>
          <p:nvPr/>
        </p:nvSpPr>
        <p:spPr bwMode="auto">
          <a:xfrm>
            <a:off x="6591300" y="2617788"/>
            <a:ext cx="125413" cy="125412"/>
          </a:xfrm>
          <a:prstGeom prst="flowChartConnector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>
              <a:latin typeface="Arial" pitchFamily="34" charset="0"/>
            </a:endParaRPr>
          </a:p>
        </p:txBody>
      </p:sp>
      <p:sp>
        <p:nvSpPr>
          <p:cNvPr id="78" name="AutoShape 70"/>
          <p:cNvSpPr>
            <a:spLocks noChangeArrowheads="1"/>
          </p:cNvSpPr>
          <p:nvPr/>
        </p:nvSpPr>
        <p:spPr bwMode="auto">
          <a:xfrm>
            <a:off x="6607175" y="4675188"/>
            <a:ext cx="125413" cy="125412"/>
          </a:xfrm>
          <a:prstGeom prst="flowChartConnector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>
              <a:latin typeface="Arial" pitchFamily="34" charset="0"/>
            </a:endParaRPr>
          </a:p>
        </p:txBody>
      </p:sp>
      <p:sp>
        <p:nvSpPr>
          <p:cNvPr id="79" name="Text Box 71"/>
          <p:cNvSpPr txBox="1">
            <a:spLocks noChangeArrowheads="1"/>
          </p:cNvSpPr>
          <p:nvPr/>
        </p:nvSpPr>
        <p:spPr bwMode="auto">
          <a:xfrm>
            <a:off x="6211888" y="3303588"/>
            <a:ext cx="9144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latin typeface="Arial" pitchFamily="34" charset="0"/>
              </a:rPr>
              <a:t>输出级</a:t>
            </a:r>
          </a:p>
        </p:txBody>
      </p:sp>
      <p:graphicFrame>
        <p:nvGraphicFramePr>
          <p:cNvPr id="80" name="Object 72"/>
          <p:cNvGraphicFramePr>
            <a:graphicFrameLocks noChangeAspect="1"/>
          </p:cNvGraphicFramePr>
          <p:nvPr/>
        </p:nvGraphicFramePr>
        <p:xfrm>
          <a:off x="6413500" y="3695700"/>
          <a:ext cx="477838" cy="446088"/>
        </p:xfrm>
        <a:graphic>
          <a:graphicData uri="http://schemas.openxmlformats.org/presentationml/2006/ole">
            <p:oleObj spid="_x0000_s2124" name="公式" r:id="rId19" imgW="241300" imgH="228600" progId="Equation.3">
              <p:embed/>
            </p:oleObj>
          </a:graphicData>
        </a:graphic>
      </p:graphicFrame>
      <p:sp>
        <p:nvSpPr>
          <p:cNvPr id="81" name="Line 73"/>
          <p:cNvSpPr>
            <a:spLocks noChangeShapeType="1"/>
          </p:cNvSpPr>
          <p:nvPr/>
        </p:nvSpPr>
        <p:spPr bwMode="auto">
          <a:xfrm>
            <a:off x="7431088" y="3354388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2" name="Line 74"/>
          <p:cNvSpPr>
            <a:spLocks noChangeShapeType="1"/>
          </p:cNvSpPr>
          <p:nvPr/>
        </p:nvSpPr>
        <p:spPr bwMode="auto">
          <a:xfrm>
            <a:off x="7431088" y="4040188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3" name="AutoShape 75"/>
          <p:cNvSpPr>
            <a:spLocks noChangeArrowheads="1"/>
          </p:cNvSpPr>
          <p:nvPr/>
        </p:nvSpPr>
        <p:spPr bwMode="auto">
          <a:xfrm>
            <a:off x="8070850" y="3305175"/>
            <a:ext cx="125413" cy="125413"/>
          </a:xfrm>
          <a:prstGeom prst="flowChartConnector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>
              <a:latin typeface="Arial" pitchFamily="34" charset="0"/>
            </a:endParaRPr>
          </a:p>
        </p:txBody>
      </p:sp>
      <p:sp>
        <p:nvSpPr>
          <p:cNvPr id="84" name="AutoShape 76"/>
          <p:cNvSpPr>
            <a:spLocks noChangeArrowheads="1"/>
          </p:cNvSpPr>
          <p:nvPr/>
        </p:nvSpPr>
        <p:spPr bwMode="auto">
          <a:xfrm>
            <a:off x="8070850" y="3963988"/>
            <a:ext cx="125413" cy="125412"/>
          </a:xfrm>
          <a:prstGeom prst="flowChartConnector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>
              <a:latin typeface="Arial" pitchFamily="34" charset="0"/>
            </a:endParaRPr>
          </a:p>
        </p:txBody>
      </p:sp>
      <p:graphicFrame>
        <p:nvGraphicFramePr>
          <p:cNvPr id="85" name="Object 77"/>
          <p:cNvGraphicFramePr>
            <a:graphicFrameLocks noChangeAspect="1"/>
          </p:cNvGraphicFramePr>
          <p:nvPr/>
        </p:nvGraphicFramePr>
        <p:xfrm>
          <a:off x="8132763" y="3454400"/>
          <a:ext cx="325437" cy="446088"/>
        </p:xfrm>
        <a:graphic>
          <a:graphicData uri="http://schemas.openxmlformats.org/presentationml/2006/ole">
            <p:oleObj spid="_x0000_s2125" name="公式" r:id="rId20" imgW="165028" imgH="228501" progId="Equation.3">
              <p:embed/>
            </p:oleObj>
          </a:graphicData>
        </a:graphic>
      </p:graphicFrame>
      <p:graphicFrame>
        <p:nvGraphicFramePr>
          <p:cNvPr id="86" name="Object 78"/>
          <p:cNvGraphicFramePr>
            <a:graphicFrameLocks noChangeAspect="1"/>
          </p:cNvGraphicFramePr>
          <p:nvPr/>
        </p:nvGraphicFramePr>
        <p:xfrm>
          <a:off x="8232775" y="3354388"/>
          <a:ext cx="161925" cy="160337"/>
        </p:xfrm>
        <a:graphic>
          <a:graphicData uri="http://schemas.openxmlformats.org/presentationml/2006/ole">
            <p:oleObj spid="_x0000_s2126" name="公式" r:id="rId21" imgW="139700" imgH="139700" progId="Equation.3">
              <p:embed/>
            </p:oleObj>
          </a:graphicData>
        </a:graphic>
      </p:graphicFrame>
      <p:graphicFrame>
        <p:nvGraphicFramePr>
          <p:cNvPr id="87" name="Object 79"/>
          <p:cNvGraphicFramePr>
            <a:graphicFrameLocks noChangeAspect="1"/>
          </p:cNvGraphicFramePr>
          <p:nvPr/>
        </p:nvGraphicFramePr>
        <p:xfrm>
          <a:off x="8174038" y="3892550"/>
          <a:ext cx="250825" cy="147638"/>
        </p:xfrm>
        <a:graphic>
          <a:graphicData uri="http://schemas.openxmlformats.org/presentationml/2006/ole">
            <p:oleObj spid="_x0000_s2127" name="公式" r:id="rId22" imgW="126670" imgH="76002" progId="Equation.3">
              <p:embed/>
            </p:oleObj>
          </a:graphicData>
        </a:graphic>
      </p:graphicFrame>
      <p:sp>
        <p:nvSpPr>
          <p:cNvPr id="88" name="Line 80"/>
          <p:cNvSpPr>
            <a:spLocks noChangeShapeType="1"/>
          </p:cNvSpPr>
          <p:nvPr/>
        </p:nvSpPr>
        <p:spPr bwMode="auto">
          <a:xfrm>
            <a:off x="6172200" y="4191000"/>
            <a:ext cx="0" cy="9144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9" name="Text Box 81"/>
          <p:cNvSpPr txBox="1">
            <a:spLocks noChangeArrowheads="1"/>
          </p:cNvSpPr>
          <p:nvPr/>
        </p:nvSpPr>
        <p:spPr bwMode="auto">
          <a:xfrm>
            <a:off x="5638800" y="5105400"/>
            <a:ext cx="17526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latin typeface="Arial" pitchFamily="34" charset="0"/>
              </a:rPr>
              <a:t>功率放大电路</a:t>
            </a:r>
          </a:p>
        </p:txBody>
      </p:sp>
      <p:sp>
        <p:nvSpPr>
          <p:cNvPr id="90" name="Line 82"/>
          <p:cNvSpPr>
            <a:spLocks noChangeShapeType="1"/>
          </p:cNvSpPr>
          <p:nvPr/>
        </p:nvSpPr>
        <p:spPr bwMode="auto">
          <a:xfrm>
            <a:off x="6172200" y="5486400"/>
            <a:ext cx="0" cy="2286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1" name="Text Box 83"/>
          <p:cNvSpPr txBox="1">
            <a:spLocks noChangeArrowheads="1"/>
          </p:cNvSpPr>
          <p:nvPr/>
        </p:nvSpPr>
        <p:spPr bwMode="auto">
          <a:xfrm>
            <a:off x="5562600" y="5699125"/>
            <a:ext cx="2286000" cy="701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latin typeface="Arial" pitchFamily="34" charset="0"/>
              </a:rPr>
              <a:t>电压增益为</a:t>
            </a:r>
            <a:r>
              <a:rPr lang="en-US" altLang="zh-CN" sz="2000" b="1">
                <a:latin typeface="Arial" pitchFamily="34" charset="0"/>
              </a:rPr>
              <a:t>1</a:t>
            </a:r>
            <a:r>
              <a:rPr lang="zh-CN" altLang="en-US" sz="2000" b="1">
                <a:latin typeface="Arial" pitchFamily="34" charset="0"/>
              </a:rPr>
              <a:t>，向负载提供足够功率</a:t>
            </a:r>
          </a:p>
        </p:txBody>
      </p:sp>
      <p:graphicFrame>
        <p:nvGraphicFramePr>
          <p:cNvPr id="92" name="Object 84"/>
          <p:cNvGraphicFramePr>
            <a:graphicFrameLocks noChangeAspect="1"/>
          </p:cNvGraphicFramePr>
          <p:nvPr/>
        </p:nvGraphicFramePr>
        <p:xfrm>
          <a:off x="8031163" y="2373313"/>
          <a:ext cx="376237" cy="422275"/>
        </p:xfrm>
        <a:graphic>
          <a:graphicData uri="http://schemas.openxmlformats.org/presentationml/2006/ole">
            <p:oleObj spid="_x0000_s2128" name="公式" r:id="rId23" imgW="190335" imgH="215713" progId="Equation.3">
              <p:embed/>
            </p:oleObj>
          </a:graphicData>
        </a:graphic>
      </p:graphicFrame>
      <p:graphicFrame>
        <p:nvGraphicFramePr>
          <p:cNvPr id="93" name="Object 85"/>
          <p:cNvGraphicFramePr>
            <a:graphicFrameLocks noChangeAspect="1"/>
          </p:cNvGraphicFramePr>
          <p:nvPr/>
        </p:nvGraphicFramePr>
        <p:xfrm>
          <a:off x="8031163" y="4454525"/>
          <a:ext cx="376237" cy="422275"/>
        </p:xfrm>
        <a:graphic>
          <a:graphicData uri="http://schemas.openxmlformats.org/presentationml/2006/ole">
            <p:oleObj spid="_x0000_s2129" name="公式" r:id="rId24" imgW="190335" imgH="215713" progId="Equation.3">
              <p:embed/>
            </p:oleObj>
          </a:graphicData>
        </a:graphic>
      </p:graphicFrame>
      <p:sp>
        <p:nvSpPr>
          <p:cNvPr id="94" name="Text Box 86"/>
          <p:cNvSpPr txBox="1">
            <a:spLocks noChangeArrowheads="1"/>
          </p:cNvSpPr>
          <p:nvPr/>
        </p:nvSpPr>
        <p:spPr bwMode="auto">
          <a:xfrm>
            <a:off x="8001000" y="2971800"/>
            <a:ext cx="3810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latin typeface="Arial" pitchFamily="34" charset="0"/>
              </a:rPr>
              <a:t>O</a:t>
            </a:r>
          </a:p>
        </p:txBody>
      </p:sp>
      <p:sp>
        <p:nvSpPr>
          <p:cNvPr id="95" name="Line 87"/>
          <p:cNvSpPr>
            <a:spLocks noChangeShapeType="1"/>
          </p:cNvSpPr>
          <p:nvPr/>
        </p:nvSpPr>
        <p:spPr bwMode="auto">
          <a:xfrm flipV="1">
            <a:off x="533400" y="1676400"/>
            <a:ext cx="3505200" cy="1524000"/>
          </a:xfrm>
          <a:prstGeom prst="line">
            <a:avLst/>
          </a:prstGeom>
          <a:noFill/>
          <a:ln w="9525">
            <a:solidFill>
              <a:srgbClr val="FF0000"/>
            </a:solidFill>
            <a:prstDash val="lgDash"/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6" name="Line 88"/>
          <p:cNvSpPr>
            <a:spLocks noChangeShapeType="1"/>
          </p:cNvSpPr>
          <p:nvPr/>
        </p:nvSpPr>
        <p:spPr bwMode="auto">
          <a:xfrm flipV="1">
            <a:off x="609600" y="1676400"/>
            <a:ext cx="3429000" cy="2286000"/>
          </a:xfrm>
          <a:prstGeom prst="line">
            <a:avLst/>
          </a:prstGeom>
          <a:noFill/>
          <a:ln w="9525">
            <a:solidFill>
              <a:srgbClr val="FF0000"/>
            </a:solidFill>
            <a:prstDash val="lgDash"/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7" name="Line 89"/>
          <p:cNvSpPr>
            <a:spLocks noChangeShapeType="1"/>
          </p:cNvSpPr>
          <p:nvPr/>
        </p:nvSpPr>
        <p:spPr bwMode="auto">
          <a:xfrm flipH="1" flipV="1">
            <a:off x="4038600" y="1676400"/>
            <a:ext cx="4114800" cy="1905000"/>
          </a:xfrm>
          <a:prstGeom prst="line">
            <a:avLst/>
          </a:prstGeom>
          <a:noFill/>
          <a:ln w="9525">
            <a:solidFill>
              <a:srgbClr val="FF0000"/>
            </a:solidFill>
            <a:prstDash val="lgDash"/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8" name="Line 90"/>
          <p:cNvSpPr>
            <a:spLocks noChangeShapeType="1"/>
          </p:cNvSpPr>
          <p:nvPr/>
        </p:nvSpPr>
        <p:spPr bwMode="auto">
          <a:xfrm flipH="1" flipV="1">
            <a:off x="4038600" y="1676400"/>
            <a:ext cx="3962400" cy="914400"/>
          </a:xfrm>
          <a:prstGeom prst="line">
            <a:avLst/>
          </a:prstGeom>
          <a:noFill/>
          <a:ln w="9525">
            <a:solidFill>
              <a:srgbClr val="FF0000"/>
            </a:solidFill>
            <a:prstDash val="lgDash"/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9" name="Line 91"/>
          <p:cNvSpPr>
            <a:spLocks noChangeShapeType="1"/>
          </p:cNvSpPr>
          <p:nvPr/>
        </p:nvSpPr>
        <p:spPr bwMode="auto">
          <a:xfrm flipH="1" flipV="1">
            <a:off x="4038600" y="1676400"/>
            <a:ext cx="3962400" cy="2971800"/>
          </a:xfrm>
          <a:prstGeom prst="line">
            <a:avLst/>
          </a:prstGeom>
          <a:noFill/>
          <a:ln w="9525">
            <a:solidFill>
              <a:srgbClr val="FF0000"/>
            </a:solidFill>
            <a:prstDash val="lgDash"/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0" name="Text Box 92"/>
          <p:cNvSpPr txBox="1">
            <a:spLocks noChangeArrowheads="1"/>
          </p:cNvSpPr>
          <p:nvPr/>
        </p:nvSpPr>
        <p:spPr bwMode="auto">
          <a:xfrm>
            <a:off x="2286000" y="1214438"/>
            <a:ext cx="48768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latin typeface="Arial" pitchFamily="34" charset="0"/>
              </a:rPr>
              <a:t>以正、负电源的中间接点作为参考电位点</a:t>
            </a:r>
          </a:p>
        </p:txBody>
      </p:sp>
      <p:sp>
        <p:nvSpPr>
          <p:cNvPr id="101" name="Line 93"/>
          <p:cNvSpPr>
            <a:spLocks noChangeShapeType="1"/>
          </p:cNvSpPr>
          <p:nvPr/>
        </p:nvSpPr>
        <p:spPr bwMode="auto">
          <a:xfrm flipV="1">
            <a:off x="357188" y="1857375"/>
            <a:ext cx="357187" cy="790575"/>
          </a:xfrm>
          <a:prstGeom prst="line">
            <a:avLst/>
          </a:prstGeom>
          <a:noFill/>
          <a:ln w="9525">
            <a:solidFill>
              <a:srgbClr val="FF3300"/>
            </a:solidFill>
            <a:prstDash val="lgDash"/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" name="Text Box 94"/>
          <p:cNvSpPr txBox="1">
            <a:spLocks noChangeArrowheads="1"/>
          </p:cNvSpPr>
          <p:nvPr/>
        </p:nvSpPr>
        <p:spPr bwMode="auto">
          <a:xfrm>
            <a:off x="500063" y="1500188"/>
            <a:ext cx="16002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latin typeface="Arial" pitchFamily="34" charset="0"/>
              </a:rPr>
              <a:t>同相输入端</a:t>
            </a:r>
          </a:p>
        </p:txBody>
      </p:sp>
      <p:sp>
        <p:nvSpPr>
          <p:cNvPr id="103" name="Line 95"/>
          <p:cNvSpPr>
            <a:spLocks noChangeShapeType="1"/>
          </p:cNvSpPr>
          <p:nvPr/>
        </p:nvSpPr>
        <p:spPr bwMode="auto">
          <a:xfrm flipV="1">
            <a:off x="500063" y="2286000"/>
            <a:ext cx="642937" cy="2466975"/>
          </a:xfrm>
          <a:prstGeom prst="line">
            <a:avLst/>
          </a:prstGeom>
          <a:noFill/>
          <a:ln w="9525">
            <a:solidFill>
              <a:srgbClr val="FF3300"/>
            </a:solidFill>
            <a:prstDash val="lgDash"/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4" name="Text Box 96"/>
          <p:cNvSpPr txBox="1">
            <a:spLocks noChangeArrowheads="1"/>
          </p:cNvSpPr>
          <p:nvPr/>
        </p:nvSpPr>
        <p:spPr bwMode="auto">
          <a:xfrm>
            <a:off x="785813" y="1928813"/>
            <a:ext cx="16002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latin typeface="Arial" pitchFamily="34" charset="0"/>
              </a:rPr>
              <a:t>反相输入端</a:t>
            </a:r>
          </a:p>
        </p:txBody>
      </p:sp>
      <p:sp>
        <p:nvSpPr>
          <p:cNvPr id="105" name="Oval 97"/>
          <p:cNvSpPr>
            <a:spLocks noChangeArrowheads="1"/>
          </p:cNvSpPr>
          <p:nvPr/>
        </p:nvSpPr>
        <p:spPr bwMode="auto">
          <a:xfrm>
            <a:off x="228600" y="2405063"/>
            <a:ext cx="304800" cy="338137"/>
          </a:xfrm>
          <a:prstGeom prst="ellipse">
            <a:avLst/>
          </a:prstGeom>
          <a:noFill/>
          <a:ln w="9525" algn="ctr">
            <a:solidFill>
              <a:srgbClr val="FF3300"/>
            </a:solidFill>
            <a:prstDash val="lgDash"/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Arial" pitchFamily="34" charset="0"/>
            </a:endParaRPr>
          </a:p>
        </p:txBody>
      </p:sp>
      <p:sp>
        <p:nvSpPr>
          <p:cNvPr id="106" name="Oval 98"/>
          <p:cNvSpPr>
            <a:spLocks noChangeArrowheads="1"/>
          </p:cNvSpPr>
          <p:nvPr/>
        </p:nvSpPr>
        <p:spPr bwMode="auto">
          <a:xfrm>
            <a:off x="228600" y="4572000"/>
            <a:ext cx="304800" cy="338138"/>
          </a:xfrm>
          <a:prstGeom prst="ellipse">
            <a:avLst/>
          </a:prstGeom>
          <a:noFill/>
          <a:ln w="9525" algn="ctr">
            <a:solidFill>
              <a:srgbClr val="FF3300"/>
            </a:solidFill>
            <a:prstDash val="lgDash"/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Arial" pitchFamily="34" charset="0"/>
            </a:endParaRPr>
          </a:p>
        </p:txBody>
      </p:sp>
      <p:sp>
        <p:nvSpPr>
          <p:cNvPr id="107" name="Oval 99"/>
          <p:cNvSpPr>
            <a:spLocks noChangeArrowheads="1"/>
          </p:cNvSpPr>
          <p:nvPr/>
        </p:nvSpPr>
        <p:spPr bwMode="auto">
          <a:xfrm>
            <a:off x="228600" y="3124200"/>
            <a:ext cx="304800" cy="338138"/>
          </a:xfrm>
          <a:prstGeom prst="ellipse">
            <a:avLst/>
          </a:prstGeom>
          <a:noFill/>
          <a:ln w="9525" algn="ctr">
            <a:solidFill>
              <a:srgbClr val="FF3300"/>
            </a:solidFill>
            <a:prstDash val="lgDash"/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Arial" pitchFamily="34" charset="0"/>
            </a:endParaRPr>
          </a:p>
        </p:txBody>
      </p:sp>
      <p:sp>
        <p:nvSpPr>
          <p:cNvPr id="108" name="Oval 100"/>
          <p:cNvSpPr>
            <a:spLocks noChangeArrowheads="1"/>
          </p:cNvSpPr>
          <p:nvPr/>
        </p:nvSpPr>
        <p:spPr bwMode="auto">
          <a:xfrm>
            <a:off x="228600" y="3886200"/>
            <a:ext cx="381000" cy="381000"/>
          </a:xfrm>
          <a:prstGeom prst="ellipse">
            <a:avLst/>
          </a:prstGeom>
          <a:noFill/>
          <a:ln w="9525" algn="ctr">
            <a:solidFill>
              <a:srgbClr val="FF3300"/>
            </a:solidFill>
            <a:prstDash val="lgDash"/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Arial" pitchFamily="34" charset="0"/>
            </a:endParaRPr>
          </a:p>
        </p:txBody>
      </p:sp>
      <p:sp>
        <p:nvSpPr>
          <p:cNvPr id="109" name="Oval 101"/>
          <p:cNvSpPr>
            <a:spLocks noChangeArrowheads="1"/>
          </p:cNvSpPr>
          <p:nvPr/>
        </p:nvSpPr>
        <p:spPr bwMode="auto">
          <a:xfrm>
            <a:off x="8001000" y="2438400"/>
            <a:ext cx="381000" cy="381000"/>
          </a:xfrm>
          <a:prstGeom prst="ellipse">
            <a:avLst/>
          </a:prstGeom>
          <a:noFill/>
          <a:ln w="9525" algn="ctr">
            <a:solidFill>
              <a:srgbClr val="FF3300"/>
            </a:solidFill>
            <a:prstDash val="lgDash"/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Arial" pitchFamily="34" charset="0"/>
            </a:endParaRPr>
          </a:p>
        </p:txBody>
      </p:sp>
      <p:sp>
        <p:nvSpPr>
          <p:cNvPr id="110" name="Oval 102"/>
          <p:cNvSpPr>
            <a:spLocks noChangeArrowheads="1"/>
          </p:cNvSpPr>
          <p:nvPr/>
        </p:nvSpPr>
        <p:spPr bwMode="auto">
          <a:xfrm>
            <a:off x="8153400" y="3505200"/>
            <a:ext cx="381000" cy="381000"/>
          </a:xfrm>
          <a:prstGeom prst="ellipse">
            <a:avLst/>
          </a:prstGeom>
          <a:noFill/>
          <a:ln w="9525" algn="ctr">
            <a:solidFill>
              <a:srgbClr val="FF3300"/>
            </a:solidFill>
            <a:prstDash val="lgDash"/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Arial" pitchFamily="34" charset="0"/>
            </a:endParaRPr>
          </a:p>
        </p:txBody>
      </p:sp>
      <p:sp>
        <p:nvSpPr>
          <p:cNvPr id="111" name="Oval 103"/>
          <p:cNvSpPr>
            <a:spLocks noChangeArrowheads="1"/>
          </p:cNvSpPr>
          <p:nvPr/>
        </p:nvSpPr>
        <p:spPr bwMode="auto">
          <a:xfrm>
            <a:off x="8001000" y="4495800"/>
            <a:ext cx="381000" cy="381000"/>
          </a:xfrm>
          <a:prstGeom prst="ellipse">
            <a:avLst/>
          </a:prstGeom>
          <a:noFill/>
          <a:ln w="9525" algn="ctr">
            <a:solidFill>
              <a:srgbClr val="FF3300"/>
            </a:solidFill>
            <a:prstDash val="lgDash"/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Arial" pitchFamily="34" charset="0"/>
            </a:endParaRPr>
          </a:p>
        </p:txBody>
      </p:sp>
      <p:sp>
        <p:nvSpPr>
          <p:cNvPr id="112" name="Line 104"/>
          <p:cNvSpPr>
            <a:spLocks noChangeShapeType="1"/>
          </p:cNvSpPr>
          <p:nvPr/>
        </p:nvSpPr>
        <p:spPr bwMode="auto">
          <a:xfrm flipV="1">
            <a:off x="8229600" y="1600200"/>
            <a:ext cx="0" cy="1387475"/>
          </a:xfrm>
          <a:prstGeom prst="line">
            <a:avLst/>
          </a:prstGeom>
          <a:noFill/>
          <a:ln w="9525">
            <a:solidFill>
              <a:srgbClr val="FF3300"/>
            </a:solidFill>
            <a:prstDash val="lgDash"/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3" name="Text Box 105"/>
          <p:cNvSpPr txBox="1">
            <a:spLocks noChangeArrowheads="1"/>
          </p:cNvSpPr>
          <p:nvPr/>
        </p:nvSpPr>
        <p:spPr bwMode="auto">
          <a:xfrm>
            <a:off x="7696200" y="1219200"/>
            <a:ext cx="9906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latin typeface="Arial" pitchFamily="34" charset="0"/>
              </a:rPr>
              <a:t>输出端</a:t>
            </a:r>
          </a:p>
        </p:txBody>
      </p:sp>
      <p:sp>
        <p:nvSpPr>
          <p:cNvPr id="114" name="Oval 106"/>
          <p:cNvSpPr>
            <a:spLocks noChangeArrowheads="1"/>
          </p:cNvSpPr>
          <p:nvPr/>
        </p:nvSpPr>
        <p:spPr bwMode="auto">
          <a:xfrm>
            <a:off x="8001000" y="2954338"/>
            <a:ext cx="304800" cy="338137"/>
          </a:xfrm>
          <a:prstGeom prst="ellipse">
            <a:avLst/>
          </a:prstGeom>
          <a:noFill/>
          <a:ln w="9525" algn="ctr">
            <a:solidFill>
              <a:srgbClr val="FF3300"/>
            </a:solidFill>
            <a:prstDash val="lgDash"/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Arial" pitchFamily="34" charset="0"/>
            </a:endParaRPr>
          </a:p>
        </p:txBody>
      </p:sp>
      <p:sp>
        <p:nvSpPr>
          <p:cNvPr id="115" name="Line 107"/>
          <p:cNvSpPr>
            <a:spLocks noChangeShapeType="1"/>
          </p:cNvSpPr>
          <p:nvPr/>
        </p:nvSpPr>
        <p:spPr bwMode="auto">
          <a:xfrm>
            <a:off x="2000250" y="1643063"/>
            <a:ext cx="990600" cy="0"/>
          </a:xfrm>
          <a:prstGeom prst="line">
            <a:avLst/>
          </a:prstGeom>
          <a:noFill/>
          <a:ln w="9525">
            <a:solidFill>
              <a:srgbClr val="FF3300"/>
            </a:solidFill>
            <a:prstDash val="lgDash"/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6" name="Text Box 108"/>
          <p:cNvSpPr txBox="1">
            <a:spLocks noChangeArrowheads="1"/>
          </p:cNvSpPr>
          <p:nvPr/>
        </p:nvSpPr>
        <p:spPr bwMode="auto">
          <a:xfrm>
            <a:off x="2714625" y="1428750"/>
            <a:ext cx="42672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latin typeface="Arial" pitchFamily="34" charset="0"/>
              </a:rPr>
              <a:t>加入</a:t>
            </a:r>
            <a:r>
              <a:rPr lang="en-US" altLang="zh-CN" sz="2000" b="1">
                <a:latin typeface="Arial" pitchFamily="34" charset="0"/>
              </a:rPr>
              <a:t>v</a:t>
            </a:r>
            <a:r>
              <a:rPr lang="en-US" altLang="zh-CN" sz="2000" b="1" baseline="-25000">
                <a:latin typeface="Arial" pitchFamily="34" charset="0"/>
              </a:rPr>
              <a:t>P</a:t>
            </a:r>
            <a:r>
              <a:rPr lang="en-US" altLang="zh-CN" sz="2000" b="1">
                <a:latin typeface="Arial" pitchFamily="34" charset="0"/>
              </a:rPr>
              <a:t> </a:t>
            </a:r>
            <a:r>
              <a:rPr lang="zh-CN" altLang="en-US" sz="2000" b="1">
                <a:latin typeface="Arial" pitchFamily="34" charset="0"/>
              </a:rPr>
              <a:t>时（</a:t>
            </a:r>
            <a:r>
              <a:rPr lang="en-US" altLang="zh-CN" sz="2000" b="1">
                <a:latin typeface="Arial" pitchFamily="34" charset="0"/>
              </a:rPr>
              <a:t>v</a:t>
            </a:r>
            <a:r>
              <a:rPr lang="en-US" altLang="zh-CN" sz="2000" b="1" baseline="-25000">
                <a:latin typeface="Arial" pitchFamily="34" charset="0"/>
              </a:rPr>
              <a:t>N</a:t>
            </a:r>
            <a:r>
              <a:rPr lang="en-US" altLang="zh-CN" sz="2000" b="1">
                <a:latin typeface="Arial" pitchFamily="34" charset="0"/>
              </a:rPr>
              <a:t>=0</a:t>
            </a:r>
            <a:r>
              <a:rPr lang="zh-CN" altLang="en-US" sz="2000" b="1">
                <a:latin typeface="Arial" pitchFamily="34" charset="0"/>
              </a:rPr>
              <a:t>），</a:t>
            </a:r>
            <a:r>
              <a:rPr lang="en-US" altLang="zh-CN" sz="2000" b="1">
                <a:latin typeface="Arial" pitchFamily="34" charset="0"/>
              </a:rPr>
              <a:t>v</a:t>
            </a:r>
            <a:r>
              <a:rPr lang="en-US" altLang="zh-CN" sz="2000" b="1" baseline="-25000">
                <a:latin typeface="Arial" pitchFamily="34" charset="0"/>
              </a:rPr>
              <a:t>O</a:t>
            </a:r>
            <a:r>
              <a:rPr lang="zh-CN" altLang="en-US" sz="2000" b="1">
                <a:latin typeface="Arial" pitchFamily="34" charset="0"/>
              </a:rPr>
              <a:t>与</a:t>
            </a:r>
            <a:r>
              <a:rPr lang="en-US" altLang="zh-CN" sz="2000" b="1">
                <a:latin typeface="Arial" pitchFamily="34" charset="0"/>
              </a:rPr>
              <a:t>v</a:t>
            </a:r>
            <a:r>
              <a:rPr lang="en-US" altLang="zh-CN" sz="2000" b="1" baseline="-25000">
                <a:latin typeface="Arial" pitchFamily="34" charset="0"/>
              </a:rPr>
              <a:t>P</a:t>
            </a:r>
            <a:r>
              <a:rPr lang="zh-CN" altLang="en-US" sz="2000" b="1">
                <a:latin typeface="Arial" pitchFamily="34" charset="0"/>
              </a:rPr>
              <a:t>同相；</a:t>
            </a:r>
          </a:p>
        </p:txBody>
      </p:sp>
      <p:sp>
        <p:nvSpPr>
          <p:cNvPr id="117" name="Line 109"/>
          <p:cNvSpPr>
            <a:spLocks noChangeShapeType="1"/>
          </p:cNvSpPr>
          <p:nvPr/>
        </p:nvSpPr>
        <p:spPr bwMode="auto">
          <a:xfrm>
            <a:off x="2224088" y="2081213"/>
            <a:ext cx="990600" cy="0"/>
          </a:xfrm>
          <a:prstGeom prst="line">
            <a:avLst/>
          </a:prstGeom>
          <a:noFill/>
          <a:ln w="9525">
            <a:solidFill>
              <a:srgbClr val="FF3300"/>
            </a:solidFill>
            <a:prstDash val="lgDash"/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8" name="Text Box 110"/>
          <p:cNvSpPr txBox="1">
            <a:spLocks noChangeArrowheads="1"/>
          </p:cNvSpPr>
          <p:nvPr/>
        </p:nvSpPr>
        <p:spPr bwMode="auto">
          <a:xfrm>
            <a:off x="3214688" y="1928813"/>
            <a:ext cx="42672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latin typeface="Arial" pitchFamily="34" charset="0"/>
              </a:rPr>
              <a:t>加入</a:t>
            </a:r>
            <a:r>
              <a:rPr lang="en-US" altLang="zh-CN" sz="2000" b="1">
                <a:latin typeface="Arial" pitchFamily="34" charset="0"/>
              </a:rPr>
              <a:t>v</a:t>
            </a:r>
            <a:r>
              <a:rPr lang="en-US" altLang="zh-CN" sz="2000" b="1" baseline="-25000">
                <a:latin typeface="Arial" pitchFamily="34" charset="0"/>
              </a:rPr>
              <a:t>N</a:t>
            </a:r>
            <a:r>
              <a:rPr lang="en-US" altLang="zh-CN" sz="2000" b="1">
                <a:latin typeface="Arial" pitchFamily="34" charset="0"/>
              </a:rPr>
              <a:t> </a:t>
            </a:r>
            <a:r>
              <a:rPr lang="zh-CN" altLang="en-US" sz="2000" b="1">
                <a:latin typeface="Arial" pitchFamily="34" charset="0"/>
              </a:rPr>
              <a:t>时（</a:t>
            </a:r>
            <a:r>
              <a:rPr lang="en-US" altLang="zh-CN" sz="2000" b="1">
                <a:latin typeface="Arial" pitchFamily="34" charset="0"/>
              </a:rPr>
              <a:t>v</a:t>
            </a:r>
            <a:r>
              <a:rPr lang="en-US" altLang="zh-CN" sz="2000" b="1" baseline="-25000">
                <a:latin typeface="Arial" pitchFamily="34" charset="0"/>
              </a:rPr>
              <a:t>P</a:t>
            </a:r>
            <a:r>
              <a:rPr lang="en-US" altLang="zh-CN" sz="2000" b="1">
                <a:latin typeface="Arial" pitchFamily="34" charset="0"/>
              </a:rPr>
              <a:t>=0</a:t>
            </a:r>
            <a:r>
              <a:rPr lang="zh-CN" altLang="en-US" sz="2000" b="1">
                <a:latin typeface="Arial" pitchFamily="34" charset="0"/>
              </a:rPr>
              <a:t>），</a:t>
            </a:r>
            <a:r>
              <a:rPr lang="en-US" altLang="zh-CN" sz="2000" b="1">
                <a:latin typeface="Arial" pitchFamily="34" charset="0"/>
              </a:rPr>
              <a:t>v</a:t>
            </a:r>
            <a:r>
              <a:rPr lang="en-US" altLang="zh-CN" sz="2000" b="1" baseline="-25000">
                <a:latin typeface="Arial" pitchFamily="34" charset="0"/>
              </a:rPr>
              <a:t>O</a:t>
            </a:r>
            <a:r>
              <a:rPr lang="zh-CN" altLang="en-US" sz="2000" b="1">
                <a:latin typeface="Arial" pitchFamily="34" charset="0"/>
              </a:rPr>
              <a:t>与</a:t>
            </a:r>
            <a:r>
              <a:rPr lang="en-US" altLang="zh-CN" sz="2000" b="1">
                <a:latin typeface="Arial" pitchFamily="34" charset="0"/>
              </a:rPr>
              <a:t>v</a:t>
            </a:r>
            <a:r>
              <a:rPr lang="en-US" altLang="zh-CN" sz="2000" b="1" baseline="-25000">
                <a:latin typeface="Arial" pitchFamily="34" charset="0"/>
              </a:rPr>
              <a:t>N</a:t>
            </a:r>
            <a:r>
              <a:rPr lang="zh-CN" altLang="en-US" sz="2000" b="1">
                <a:latin typeface="Arial" pitchFamily="34" charset="0"/>
              </a:rPr>
              <a:t>反相；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8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8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8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9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9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9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0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0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0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1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>
                      <p:stCondLst>
                        <p:cond delay="indefinite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>
                      <p:stCondLst>
                        <p:cond delay="indefinite"/>
                      </p:stCondLst>
                      <p:childTnLst>
                        <p:par>
                          <p:cTn id="325" fill="hold">
                            <p:stCondLst>
                              <p:cond delay="0"/>
                            </p:stCondLst>
                            <p:childTnLst>
                              <p:par>
                                <p:cTn id="3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5" fill="hold">
                      <p:stCondLst>
                        <p:cond delay="indefinite"/>
                      </p:stCondLst>
                      <p:childTnLst>
                        <p:par>
                          <p:cTn id="336" fill="hold">
                            <p:stCondLst>
                              <p:cond delay="0"/>
                            </p:stCondLst>
                            <p:childTnLst>
                              <p:par>
                                <p:cTn id="3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6" fill="hold">
                      <p:stCondLst>
                        <p:cond delay="indefinite"/>
                      </p:stCondLst>
                      <p:childTnLst>
                        <p:par>
                          <p:cTn id="347" fill="hold">
                            <p:stCondLst>
                              <p:cond delay="0"/>
                            </p:stCondLst>
                            <p:childTnLst>
                              <p:par>
                                <p:cTn id="3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0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3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4" fill="hold">
                      <p:stCondLst>
                        <p:cond delay="indefinite"/>
                      </p:stCondLst>
                      <p:childTnLst>
                        <p:par>
                          <p:cTn id="355" fill="hold">
                            <p:stCondLst>
                              <p:cond delay="0"/>
                            </p:stCondLst>
                            <p:childTnLst>
                              <p:par>
                                <p:cTn id="3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8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8" grpId="1" animBg="1"/>
      <p:bldP spid="19" grpId="0" animBg="1"/>
      <p:bldP spid="19" grpId="1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6" grpId="1" animBg="1"/>
      <p:bldP spid="27" grpId="0" animBg="1"/>
      <p:bldP spid="28" grpId="0" animBg="1"/>
      <p:bldP spid="29" grpId="0" animBg="1"/>
      <p:bldP spid="30" grpId="0"/>
      <p:bldP spid="31" grpId="0"/>
      <p:bldP spid="32" grpId="0"/>
      <p:bldP spid="40" grpId="0"/>
      <p:bldP spid="41" grpId="0" animBg="1"/>
      <p:bldP spid="42" grpId="0"/>
      <p:bldP spid="43" grpId="0" animBg="1"/>
      <p:bldP spid="45" grpId="0" animBg="1"/>
      <p:bldP spid="46" grpId="0" animBg="1"/>
      <p:bldP spid="47" grpId="0" animBg="1"/>
      <p:bldP spid="51" grpId="0" animBg="1"/>
      <p:bldP spid="52" grpId="0" animBg="1"/>
      <p:bldP spid="53" grpId="0" animBg="1"/>
      <p:bldP spid="54" grpId="0"/>
      <p:bldP spid="56" grpId="0" animBg="1"/>
      <p:bldP spid="57" grpId="0"/>
      <p:bldP spid="58" grpId="0" animBg="1"/>
      <p:bldP spid="59" grpId="0"/>
      <p:bldP spid="60" grpId="0" animBg="1"/>
      <p:bldP spid="61" grpId="0"/>
      <p:bldP spid="62" grpId="0" animBg="1"/>
      <p:bldP spid="63" grpId="0" animBg="1"/>
      <p:bldP spid="67" grpId="0" animBg="1"/>
      <p:bldP spid="68" grpId="0" animBg="1"/>
      <p:bldP spid="69" grpId="0" animBg="1"/>
      <p:bldP spid="70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/>
      <p:bldP spid="81" grpId="0" animBg="1"/>
      <p:bldP spid="82" grpId="0" animBg="1"/>
      <p:bldP spid="83" grpId="0" animBg="1"/>
      <p:bldP spid="84" grpId="0" animBg="1"/>
      <p:bldP spid="88" grpId="0" animBg="1"/>
      <p:bldP spid="89" grpId="0"/>
      <p:bldP spid="90" grpId="0" animBg="1"/>
      <p:bldP spid="91" grpId="0"/>
      <p:bldP spid="94" grpId="0"/>
      <p:bldP spid="95" grpId="0" animBg="1"/>
      <p:bldP spid="96" grpId="0" animBg="1"/>
      <p:bldP spid="97" grpId="0" animBg="1"/>
      <p:bldP spid="98" grpId="0" animBg="1"/>
      <p:bldP spid="99" grpId="0" animBg="1"/>
      <p:bldP spid="100" grpId="0"/>
      <p:bldP spid="101" grpId="0" animBg="1"/>
      <p:bldP spid="102" grpId="0"/>
      <p:bldP spid="103" grpId="0" animBg="1"/>
      <p:bldP spid="104" grpId="0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/>
      <p:bldP spid="114" grpId="0" animBg="1"/>
      <p:bldP spid="115" grpId="0" animBg="1"/>
      <p:bldP spid="116" grpId="0"/>
      <p:bldP spid="117" grpId="0" animBg="1"/>
      <p:bldP spid="1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标题 1"/>
          <p:cNvSpPr>
            <a:spLocks noGrp="1"/>
          </p:cNvSpPr>
          <p:nvPr>
            <p:ph type="title"/>
          </p:nvPr>
        </p:nvSpPr>
        <p:spPr>
          <a:xfrm>
            <a:off x="701675" y="44450"/>
            <a:ext cx="7888288" cy="646113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2.1  </a:t>
            </a:r>
            <a:r>
              <a:rPr lang="zh-CN" altLang="en-US" dirty="0"/>
              <a:t>集成电路运算放大器</a:t>
            </a:r>
          </a:p>
        </p:txBody>
      </p:sp>
      <p:graphicFrame>
        <p:nvGraphicFramePr>
          <p:cNvPr id="8" name="Object 2"/>
          <p:cNvGraphicFramePr>
            <a:graphicFrameLocks noChangeAspect="1"/>
          </p:cNvGraphicFramePr>
          <p:nvPr/>
        </p:nvGraphicFramePr>
        <p:xfrm>
          <a:off x="571500" y="3643313"/>
          <a:ext cx="2300288" cy="461962"/>
        </p:xfrm>
        <a:graphic>
          <a:graphicData uri="http://schemas.openxmlformats.org/presentationml/2006/ole">
            <p:oleObj spid="_x0000_s3122" name="公式" r:id="rId4" imgW="1130300" imgH="228600" progId="Equation.3">
              <p:embed/>
            </p:oleObj>
          </a:graphicData>
        </a:graphic>
      </p:graphicFrame>
      <p:graphicFrame>
        <p:nvGraphicFramePr>
          <p:cNvPr id="9" name="Object 3"/>
          <p:cNvGraphicFramePr>
            <a:graphicFrameLocks noChangeAspect="1"/>
          </p:cNvGraphicFramePr>
          <p:nvPr/>
        </p:nvGraphicFramePr>
        <p:xfrm>
          <a:off x="2928938" y="3643313"/>
          <a:ext cx="3611562" cy="539750"/>
        </p:xfrm>
        <a:graphic>
          <a:graphicData uri="http://schemas.openxmlformats.org/presentationml/2006/ole">
            <p:oleObj spid="_x0000_s3123" name="Equation" r:id="rId5" imgW="1600200" imgH="241300" progId="Equation.DSMT4">
              <p:embed/>
            </p:oleObj>
          </a:graphicData>
        </a:graphic>
      </p:graphicFrame>
      <p:graphicFrame>
        <p:nvGraphicFramePr>
          <p:cNvPr id="10" name="Object 4"/>
          <p:cNvGraphicFramePr>
            <a:graphicFrameLocks noChangeAspect="1"/>
          </p:cNvGraphicFramePr>
          <p:nvPr/>
        </p:nvGraphicFramePr>
        <p:xfrm>
          <a:off x="6715125" y="3714750"/>
          <a:ext cx="2251075" cy="461963"/>
        </p:xfrm>
        <a:graphic>
          <a:graphicData uri="http://schemas.openxmlformats.org/presentationml/2006/ole">
            <p:oleObj spid="_x0000_s3124" name="公式" r:id="rId6" imgW="1104900" imgH="228600" progId="Equation.3">
              <p:embed/>
            </p:oleObj>
          </a:graphicData>
        </a:graphic>
      </p:graphicFrame>
      <p:grpSp>
        <p:nvGrpSpPr>
          <p:cNvPr id="3099" name="Group 5"/>
          <p:cNvGrpSpPr>
            <a:grpSpLocks/>
          </p:cNvGrpSpPr>
          <p:nvPr/>
        </p:nvGrpSpPr>
        <p:grpSpPr bwMode="auto">
          <a:xfrm>
            <a:off x="239713" y="1081088"/>
            <a:ext cx="8231187" cy="2579687"/>
            <a:chOff x="143" y="343"/>
            <a:chExt cx="5185" cy="1625"/>
          </a:xfrm>
        </p:grpSpPr>
        <p:sp>
          <p:nvSpPr>
            <p:cNvPr id="3110" name="Line 6"/>
            <p:cNvSpPr>
              <a:spLocks noChangeShapeType="1"/>
            </p:cNvSpPr>
            <p:nvPr/>
          </p:nvSpPr>
          <p:spPr bwMode="auto">
            <a:xfrm>
              <a:off x="5127" y="1392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1" name="Line 7"/>
            <p:cNvSpPr>
              <a:spLocks noChangeShapeType="1"/>
            </p:cNvSpPr>
            <p:nvPr/>
          </p:nvSpPr>
          <p:spPr bwMode="auto">
            <a:xfrm>
              <a:off x="5031" y="1536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2" name="Line 8"/>
            <p:cNvSpPr>
              <a:spLocks noChangeShapeType="1"/>
            </p:cNvSpPr>
            <p:nvPr/>
          </p:nvSpPr>
          <p:spPr bwMode="auto">
            <a:xfrm>
              <a:off x="528" y="528"/>
              <a:ext cx="45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3" name="Line 9"/>
            <p:cNvSpPr>
              <a:spLocks noChangeShapeType="1"/>
            </p:cNvSpPr>
            <p:nvPr/>
          </p:nvSpPr>
          <p:spPr bwMode="auto">
            <a:xfrm>
              <a:off x="528" y="1824"/>
              <a:ext cx="45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4" name="Rectangle 10"/>
            <p:cNvSpPr>
              <a:spLocks noChangeArrowheads="1"/>
            </p:cNvSpPr>
            <p:nvPr/>
          </p:nvSpPr>
          <p:spPr bwMode="auto">
            <a:xfrm>
              <a:off x="768" y="864"/>
              <a:ext cx="1008" cy="624"/>
            </a:xfrm>
            <a:prstGeom prst="rect">
              <a:avLst/>
            </a:prstGeom>
            <a:noFill/>
            <a:ln w="38100" algn="ctr">
              <a:solidFill>
                <a:srgbClr val="FF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Arial" pitchFamily="34" charset="0"/>
              </a:endParaRPr>
            </a:p>
          </p:txBody>
        </p:sp>
        <p:sp>
          <p:nvSpPr>
            <p:cNvPr id="3115" name="Line 11"/>
            <p:cNvSpPr>
              <a:spLocks noChangeShapeType="1"/>
            </p:cNvSpPr>
            <p:nvPr/>
          </p:nvSpPr>
          <p:spPr bwMode="auto">
            <a:xfrm>
              <a:off x="1296" y="528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6" name="Line 12"/>
            <p:cNvSpPr>
              <a:spLocks noChangeShapeType="1"/>
            </p:cNvSpPr>
            <p:nvPr/>
          </p:nvSpPr>
          <p:spPr bwMode="auto">
            <a:xfrm>
              <a:off x="1296" y="1488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7" name="AutoShape 13"/>
            <p:cNvSpPr>
              <a:spLocks noChangeArrowheads="1"/>
            </p:cNvSpPr>
            <p:nvPr/>
          </p:nvSpPr>
          <p:spPr bwMode="auto">
            <a:xfrm>
              <a:off x="1247" y="480"/>
              <a:ext cx="79" cy="79"/>
            </a:xfrm>
            <a:prstGeom prst="flowChartConnector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>
                <a:latin typeface="Arial" pitchFamily="34" charset="0"/>
              </a:endParaRPr>
            </a:p>
          </p:txBody>
        </p:sp>
        <p:sp>
          <p:nvSpPr>
            <p:cNvPr id="3118" name="AutoShape 14"/>
            <p:cNvSpPr>
              <a:spLocks noChangeArrowheads="1"/>
            </p:cNvSpPr>
            <p:nvPr/>
          </p:nvSpPr>
          <p:spPr bwMode="auto">
            <a:xfrm>
              <a:off x="1257" y="1776"/>
              <a:ext cx="79" cy="79"/>
            </a:xfrm>
            <a:prstGeom prst="flowChartConnector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>
                <a:latin typeface="Arial" pitchFamily="34" charset="0"/>
              </a:endParaRPr>
            </a:p>
          </p:txBody>
        </p:sp>
        <p:sp>
          <p:nvSpPr>
            <p:cNvPr id="3119" name="AutoShape 15"/>
            <p:cNvSpPr>
              <a:spLocks noChangeArrowheads="1"/>
            </p:cNvSpPr>
            <p:nvPr/>
          </p:nvSpPr>
          <p:spPr bwMode="auto">
            <a:xfrm>
              <a:off x="209" y="576"/>
              <a:ext cx="79" cy="79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>
                <a:latin typeface="Arial" pitchFamily="34" charset="0"/>
              </a:endParaRPr>
            </a:p>
          </p:txBody>
        </p:sp>
        <p:sp>
          <p:nvSpPr>
            <p:cNvPr id="3120" name="AutoShape 16"/>
            <p:cNvSpPr>
              <a:spLocks noChangeArrowheads="1"/>
            </p:cNvSpPr>
            <p:nvPr/>
          </p:nvSpPr>
          <p:spPr bwMode="auto">
            <a:xfrm>
              <a:off x="201" y="1689"/>
              <a:ext cx="79" cy="79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>
                <a:latin typeface="Arial" pitchFamily="34" charset="0"/>
              </a:endParaRPr>
            </a:p>
          </p:txBody>
        </p:sp>
        <p:sp>
          <p:nvSpPr>
            <p:cNvPr id="3121" name="Line 17"/>
            <p:cNvSpPr>
              <a:spLocks noChangeShapeType="1"/>
            </p:cNvSpPr>
            <p:nvPr/>
          </p:nvSpPr>
          <p:spPr bwMode="auto">
            <a:xfrm>
              <a:off x="288" y="624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2" name="Line 18"/>
            <p:cNvSpPr>
              <a:spLocks noChangeShapeType="1"/>
            </p:cNvSpPr>
            <p:nvPr/>
          </p:nvSpPr>
          <p:spPr bwMode="auto">
            <a:xfrm>
              <a:off x="480" y="624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3" name="Line 19"/>
            <p:cNvSpPr>
              <a:spLocks noChangeShapeType="1"/>
            </p:cNvSpPr>
            <p:nvPr/>
          </p:nvSpPr>
          <p:spPr bwMode="auto">
            <a:xfrm>
              <a:off x="480" y="960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4" name="Line 20"/>
            <p:cNvSpPr>
              <a:spLocks noChangeShapeType="1"/>
            </p:cNvSpPr>
            <p:nvPr/>
          </p:nvSpPr>
          <p:spPr bwMode="auto">
            <a:xfrm>
              <a:off x="288" y="1728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5" name="Line 21"/>
            <p:cNvSpPr>
              <a:spLocks noChangeShapeType="1"/>
            </p:cNvSpPr>
            <p:nvPr/>
          </p:nvSpPr>
          <p:spPr bwMode="auto">
            <a:xfrm>
              <a:off x="480" y="1392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6" name="Line 22"/>
            <p:cNvSpPr>
              <a:spLocks noChangeShapeType="1"/>
            </p:cNvSpPr>
            <p:nvPr/>
          </p:nvSpPr>
          <p:spPr bwMode="auto">
            <a:xfrm>
              <a:off x="480" y="1392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7" name="AutoShape 23"/>
            <p:cNvSpPr>
              <a:spLocks noChangeArrowheads="1"/>
            </p:cNvSpPr>
            <p:nvPr/>
          </p:nvSpPr>
          <p:spPr bwMode="auto">
            <a:xfrm>
              <a:off x="209" y="1104"/>
              <a:ext cx="79" cy="79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>
                <a:latin typeface="Arial" pitchFamily="34" charset="0"/>
              </a:endParaRPr>
            </a:p>
          </p:txBody>
        </p:sp>
        <p:sp>
          <p:nvSpPr>
            <p:cNvPr id="3128" name="Line 24"/>
            <p:cNvSpPr>
              <a:spLocks noChangeShapeType="1"/>
            </p:cNvSpPr>
            <p:nvPr/>
          </p:nvSpPr>
          <p:spPr bwMode="auto">
            <a:xfrm>
              <a:off x="288" y="1152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9" name="Line 25"/>
            <p:cNvSpPr>
              <a:spLocks noChangeShapeType="1"/>
            </p:cNvSpPr>
            <p:nvPr/>
          </p:nvSpPr>
          <p:spPr bwMode="auto">
            <a:xfrm>
              <a:off x="480" y="1152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30" name="Line 26"/>
            <p:cNvSpPr>
              <a:spLocks noChangeShapeType="1"/>
            </p:cNvSpPr>
            <p:nvPr/>
          </p:nvSpPr>
          <p:spPr bwMode="auto">
            <a:xfrm>
              <a:off x="384" y="1296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31" name="Text Box 27"/>
            <p:cNvSpPr txBox="1">
              <a:spLocks noChangeArrowheads="1"/>
            </p:cNvSpPr>
            <p:nvPr/>
          </p:nvSpPr>
          <p:spPr bwMode="auto">
            <a:xfrm>
              <a:off x="144" y="345"/>
              <a:ext cx="240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Arial" pitchFamily="34" charset="0"/>
                </a:rPr>
                <a:t>P</a:t>
              </a:r>
            </a:p>
          </p:txBody>
        </p:sp>
        <p:sp>
          <p:nvSpPr>
            <p:cNvPr id="3132" name="Text Box 28"/>
            <p:cNvSpPr txBox="1">
              <a:spLocks noChangeArrowheads="1"/>
            </p:cNvSpPr>
            <p:nvPr/>
          </p:nvSpPr>
          <p:spPr bwMode="auto">
            <a:xfrm>
              <a:off x="144" y="1737"/>
              <a:ext cx="240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Arial" pitchFamily="34" charset="0"/>
                </a:rPr>
                <a:t>N</a:t>
              </a:r>
            </a:p>
          </p:txBody>
        </p:sp>
        <p:sp>
          <p:nvSpPr>
            <p:cNvPr id="3133" name="Text Box 29"/>
            <p:cNvSpPr txBox="1">
              <a:spLocks noChangeArrowheads="1"/>
            </p:cNvSpPr>
            <p:nvPr/>
          </p:nvSpPr>
          <p:spPr bwMode="auto">
            <a:xfrm>
              <a:off x="960" y="912"/>
              <a:ext cx="624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>
                  <a:latin typeface="Arial" pitchFamily="34" charset="0"/>
                </a:rPr>
                <a:t>输入级</a:t>
              </a:r>
            </a:p>
          </p:txBody>
        </p:sp>
        <p:graphicFrame>
          <p:nvGraphicFramePr>
            <p:cNvPr id="3077" name="Object 30"/>
            <p:cNvGraphicFramePr>
              <a:graphicFrameLocks noChangeAspect="1"/>
            </p:cNvGraphicFramePr>
            <p:nvPr/>
          </p:nvGraphicFramePr>
          <p:xfrm>
            <a:off x="1136" y="1159"/>
            <a:ext cx="300" cy="281"/>
          </p:xfrm>
          <a:graphic>
            <a:graphicData uri="http://schemas.openxmlformats.org/presentationml/2006/ole">
              <p:oleObj spid="_x0000_s3125" name="公式" r:id="rId7" imgW="241300" imgH="228600" progId="Equation.3">
                <p:embed/>
              </p:oleObj>
            </a:graphicData>
          </a:graphic>
        </p:graphicFrame>
        <p:graphicFrame>
          <p:nvGraphicFramePr>
            <p:cNvPr id="3078" name="Object 31"/>
            <p:cNvGraphicFramePr>
              <a:graphicFrameLocks noChangeAspect="1"/>
            </p:cNvGraphicFramePr>
            <p:nvPr/>
          </p:nvGraphicFramePr>
          <p:xfrm>
            <a:off x="143" y="743"/>
            <a:ext cx="222" cy="265"/>
          </p:xfrm>
          <a:graphic>
            <a:graphicData uri="http://schemas.openxmlformats.org/presentationml/2006/ole">
              <p:oleObj spid="_x0000_s3126" name="公式" r:id="rId8" imgW="177569" imgH="215619" progId="Equation.3">
                <p:embed/>
              </p:oleObj>
            </a:graphicData>
          </a:graphic>
        </p:graphicFrame>
        <p:graphicFrame>
          <p:nvGraphicFramePr>
            <p:cNvPr id="3079" name="Object 32"/>
            <p:cNvGraphicFramePr>
              <a:graphicFrameLocks noChangeAspect="1"/>
            </p:cNvGraphicFramePr>
            <p:nvPr/>
          </p:nvGraphicFramePr>
          <p:xfrm>
            <a:off x="145" y="1254"/>
            <a:ext cx="236" cy="282"/>
          </p:xfrm>
          <a:graphic>
            <a:graphicData uri="http://schemas.openxmlformats.org/presentationml/2006/ole">
              <p:oleObj spid="_x0000_s3127" name="公式" r:id="rId9" imgW="190500" imgH="228600" progId="Equation.3">
                <p:embed/>
              </p:oleObj>
            </a:graphicData>
          </a:graphic>
        </p:graphicFrame>
        <p:graphicFrame>
          <p:nvGraphicFramePr>
            <p:cNvPr id="3080" name="Object 33"/>
            <p:cNvGraphicFramePr>
              <a:graphicFrameLocks noChangeAspect="1"/>
            </p:cNvGraphicFramePr>
            <p:nvPr/>
          </p:nvGraphicFramePr>
          <p:xfrm>
            <a:off x="192" y="672"/>
            <a:ext cx="102" cy="101"/>
          </p:xfrm>
          <a:graphic>
            <a:graphicData uri="http://schemas.openxmlformats.org/presentationml/2006/ole">
              <p:oleObj spid="_x0000_s3128" name="公式" r:id="rId10" imgW="139700" imgH="139700" progId="Equation.3">
                <p:embed/>
              </p:oleObj>
            </a:graphicData>
          </a:graphic>
        </p:graphicFrame>
        <p:graphicFrame>
          <p:nvGraphicFramePr>
            <p:cNvPr id="3081" name="Object 34"/>
            <p:cNvGraphicFramePr>
              <a:graphicFrameLocks noChangeAspect="1"/>
            </p:cNvGraphicFramePr>
            <p:nvPr/>
          </p:nvGraphicFramePr>
          <p:xfrm>
            <a:off x="171" y="1011"/>
            <a:ext cx="173" cy="93"/>
          </p:xfrm>
          <a:graphic>
            <a:graphicData uri="http://schemas.openxmlformats.org/presentationml/2006/ole">
              <p:oleObj spid="_x0000_s3129" name="公式" r:id="rId11" imgW="139518" imgH="76101" progId="Equation.3">
                <p:embed/>
              </p:oleObj>
            </a:graphicData>
          </a:graphic>
        </p:graphicFrame>
        <p:graphicFrame>
          <p:nvGraphicFramePr>
            <p:cNvPr id="3082" name="Object 35"/>
            <p:cNvGraphicFramePr>
              <a:graphicFrameLocks noChangeAspect="1"/>
            </p:cNvGraphicFramePr>
            <p:nvPr/>
          </p:nvGraphicFramePr>
          <p:xfrm>
            <a:off x="184" y="1203"/>
            <a:ext cx="174" cy="93"/>
          </p:xfrm>
          <a:graphic>
            <a:graphicData uri="http://schemas.openxmlformats.org/presentationml/2006/ole">
              <p:oleObj spid="_x0000_s3130" name="公式" r:id="rId12" imgW="139518" imgH="76101" progId="Equation.3">
                <p:embed/>
              </p:oleObj>
            </a:graphicData>
          </a:graphic>
        </p:graphicFrame>
        <p:graphicFrame>
          <p:nvGraphicFramePr>
            <p:cNvPr id="3083" name="Object 36"/>
            <p:cNvGraphicFramePr>
              <a:graphicFrameLocks noChangeAspect="1"/>
            </p:cNvGraphicFramePr>
            <p:nvPr/>
          </p:nvGraphicFramePr>
          <p:xfrm>
            <a:off x="186" y="1579"/>
            <a:ext cx="102" cy="101"/>
          </p:xfrm>
          <a:graphic>
            <a:graphicData uri="http://schemas.openxmlformats.org/presentationml/2006/ole">
              <p:oleObj spid="_x0000_s3131" name="公式" r:id="rId13" imgW="139700" imgH="139700" progId="Equation.3">
                <p:embed/>
              </p:oleObj>
            </a:graphicData>
          </a:graphic>
        </p:graphicFrame>
        <p:sp>
          <p:nvSpPr>
            <p:cNvPr id="3134" name="Line 38"/>
            <p:cNvSpPr>
              <a:spLocks noChangeShapeType="1"/>
            </p:cNvSpPr>
            <p:nvPr/>
          </p:nvSpPr>
          <p:spPr bwMode="auto">
            <a:xfrm>
              <a:off x="1776" y="960"/>
              <a:ext cx="4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35" name="Line 39"/>
            <p:cNvSpPr>
              <a:spLocks noChangeShapeType="1"/>
            </p:cNvSpPr>
            <p:nvPr/>
          </p:nvSpPr>
          <p:spPr bwMode="auto">
            <a:xfrm>
              <a:off x="1776" y="1392"/>
              <a:ext cx="4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36" name="Rectangle 40"/>
            <p:cNvSpPr>
              <a:spLocks noChangeArrowheads="1"/>
            </p:cNvSpPr>
            <p:nvPr/>
          </p:nvSpPr>
          <p:spPr bwMode="auto">
            <a:xfrm>
              <a:off x="2208" y="881"/>
              <a:ext cx="1008" cy="624"/>
            </a:xfrm>
            <a:prstGeom prst="rect">
              <a:avLst/>
            </a:prstGeom>
            <a:noFill/>
            <a:ln w="38100" algn="ctr">
              <a:solidFill>
                <a:srgbClr val="00FF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Arial" pitchFamily="34" charset="0"/>
              </a:endParaRPr>
            </a:p>
          </p:txBody>
        </p:sp>
        <p:sp>
          <p:nvSpPr>
            <p:cNvPr id="3137" name="Line 41"/>
            <p:cNvSpPr>
              <a:spLocks noChangeShapeType="1"/>
            </p:cNvSpPr>
            <p:nvPr/>
          </p:nvSpPr>
          <p:spPr bwMode="auto">
            <a:xfrm>
              <a:off x="2736" y="545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38" name="Line 42"/>
            <p:cNvSpPr>
              <a:spLocks noChangeShapeType="1"/>
            </p:cNvSpPr>
            <p:nvPr/>
          </p:nvSpPr>
          <p:spPr bwMode="auto">
            <a:xfrm>
              <a:off x="2736" y="1505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39" name="AutoShape 43"/>
            <p:cNvSpPr>
              <a:spLocks noChangeArrowheads="1"/>
            </p:cNvSpPr>
            <p:nvPr/>
          </p:nvSpPr>
          <p:spPr bwMode="auto">
            <a:xfrm>
              <a:off x="2687" y="497"/>
              <a:ext cx="79" cy="79"/>
            </a:xfrm>
            <a:prstGeom prst="flowChartConnector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>
                <a:latin typeface="Arial" pitchFamily="34" charset="0"/>
              </a:endParaRPr>
            </a:p>
          </p:txBody>
        </p:sp>
        <p:sp>
          <p:nvSpPr>
            <p:cNvPr id="3140" name="AutoShape 44"/>
            <p:cNvSpPr>
              <a:spLocks noChangeArrowheads="1"/>
            </p:cNvSpPr>
            <p:nvPr/>
          </p:nvSpPr>
          <p:spPr bwMode="auto">
            <a:xfrm>
              <a:off x="2697" y="1793"/>
              <a:ext cx="79" cy="79"/>
            </a:xfrm>
            <a:prstGeom prst="flowChartConnector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>
                <a:latin typeface="Arial" pitchFamily="34" charset="0"/>
              </a:endParaRPr>
            </a:p>
          </p:txBody>
        </p:sp>
        <p:sp>
          <p:nvSpPr>
            <p:cNvPr id="3141" name="Text Box 45"/>
            <p:cNvSpPr txBox="1">
              <a:spLocks noChangeArrowheads="1"/>
            </p:cNvSpPr>
            <p:nvPr/>
          </p:nvSpPr>
          <p:spPr bwMode="auto">
            <a:xfrm>
              <a:off x="2448" y="929"/>
              <a:ext cx="576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>
                  <a:latin typeface="Arial" pitchFamily="34" charset="0"/>
                </a:rPr>
                <a:t>中间级</a:t>
              </a:r>
            </a:p>
          </p:txBody>
        </p:sp>
        <p:graphicFrame>
          <p:nvGraphicFramePr>
            <p:cNvPr id="3084" name="Object 46"/>
            <p:cNvGraphicFramePr>
              <a:graphicFrameLocks noChangeAspect="1"/>
            </p:cNvGraphicFramePr>
            <p:nvPr/>
          </p:nvGraphicFramePr>
          <p:xfrm>
            <a:off x="2576" y="1176"/>
            <a:ext cx="300" cy="281"/>
          </p:xfrm>
          <a:graphic>
            <a:graphicData uri="http://schemas.openxmlformats.org/presentationml/2006/ole">
              <p:oleObj spid="_x0000_s3132" name="公式" r:id="rId14" imgW="241300" imgH="228600" progId="Equation.3">
                <p:embed/>
              </p:oleObj>
            </a:graphicData>
          </a:graphic>
        </p:graphicFrame>
        <p:sp>
          <p:nvSpPr>
            <p:cNvPr id="3142" name="AutoShape 47"/>
            <p:cNvSpPr>
              <a:spLocks noChangeArrowheads="1"/>
            </p:cNvSpPr>
            <p:nvPr/>
          </p:nvSpPr>
          <p:spPr bwMode="auto">
            <a:xfrm>
              <a:off x="1937" y="929"/>
              <a:ext cx="79" cy="79"/>
            </a:xfrm>
            <a:prstGeom prst="flowChartConnector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>
                <a:latin typeface="Arial" pitchFamily="34" charset="0"/>
              </a:endParaRPr>
            </a:p>
          </p:txBody>
        </p:sp>
        <p:sp>
          <p:nvSpPr>
            <p:cNvPr id="3143" name="AutoShape 48"/>
            <p:cNvSpPr>
              <a:spLocks noChangeArrowheads="1"/>
            </p:cNvSpPr>
            <p:nvPr/>
          </p:nvSpPr>
          <p:spPr bwMode="auto">
            <a:xfrm>
              <a:off x="1937" y="1344"/>
              <a:ext cx="79" cy="79"/>
            </a:xfrm>
            <a:prstGeom prst="flowChartConnector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>
                <a:latin typeface="Arial" pitchFamily="34" charset="0"/>
              </a:endParaRPr>
            </a:p>
          </p:txBody>
        </p:sp>
        <p:graphicFrame>
          <p:nvGraphicFramePr>
            <p:cNvPr id="3085" name="Object 49"/>
            <p:cNvGraphicFramePr>
              <a:graphicFrameLocks noChangeAspect="1"/>
            </p:cNvGraphicFramePr>
            <p:nvPr/>
          </p:nvGraphicFramePr>
          <p:xfrm>
            <a:off x="1953" y="1023"/>
            <a:ext cx="252" cy="281"/>
          </p:xfrm>
          <a:graphic>
            <a:graphicData uri="http://schemas.openxmlformats.org/presentationml/2006/ole">
              <p:oleObj spid="_x0000_s3133" name="公式" r:id="rId15" imgW="203112" imgH="228501" progId="Equation.3">
                <p:embed/>
              </p:oleObj>
            </a:graphicData>
          </a:graphic>
        </p:graphicFrame>
        <p:graphicFrame>
          <p:nvGraphicFramePr>
            <p:cNvPr id="3086" name="Object 50"/>
            <p:cNvGraphicFramePr>
              <a:graphicFrameLocks noChangeAspect="1"/>
            </p:cNvGraphicFramePr>
            <p:nvPr/>
          </p:nvGraphicFramePr>
          <p:xfrm>
            <a:off x="2039" y="960"/>
            <a:ext cx="102" cy="101"/>
          </p:xfrm>
          <a:graphic>
            <a:graphicData uri="http://schemas.openxmlformats.org/presentationml/2006/ole">
              <p:oleObj spid="_x0000_s3134" name="公式" r:id="rId16" imgW="139700" imgH="139700" progId="Equation.3">
                <p:embed/>
              </p:oleObj>
            </a:graphicData>
          </a:graphic>
        </p:graphicFrame>
        <p:graphicFrame>
          <p:nvGraphicFramePr>
            <p:cNvPr id="3087" name="Object 51"/>
            <p:cNvGraphicFramePr>
              <a:graphicFrameLocks noChangeAspect="1"/>
            </p:cNvGraphicFramePr>
            <p:nvPr/>
          </p:nvGraphicFramePr>
          <p:xfrm>
            <a:off x="1994" y="1299"/>
            <a:ext cx="174" cy="93"/>
          </p:xfrm>
          <a:graphic>
            <a:graphicData uri="http://schemas.openxmlformats.org/presentationml/2006/ole">
              <p:oleObj spid="_x0000_s3135" name="公式" r:id="rId17" imgW="139518" imgH="76101" progId="Equation.3">
                <p:embed/>
              </p:oleObj>
            </a:graphicData>
          </a:graphic>
        </p:graphicFrame>
        <p:sp>
          <p:nvSpPr>
            <p:cNvPr id="3144" name="Line 52"/>
            <p:cNvSpPr>
              <a:spLocks noChangeShapeType="1"/>
            </p:cNvSpPr>
            <p:nvPr/>
          </p:nvSpPr>
          <p:spPr bwMode="auto">
            <a:xfrm>
              <a:off x="3216" y="961"/>
              <a:ext cx="4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45" name="Line 53"/>
            <p:cNvSpPr>
              <a:spLocks noChangeShapeType="1"/>
            </p:cNvSpPr>
            <p:nvPr/>
          </p:nvSpPr>
          <p:spPr bwMode="auto">
            <a:xfrm>
              <a:off x="3216" y="1393"/>
              <a:ext cx="4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46" name="AutoShape 54"/>
            <p:cNvSpPr>
              <a:spLocks noChangeArrowheads="1"/>
            </p:cNvSpPr>
            <p:nvPr/>
          </p:nvSpPr>
          <p:spPr bwMode="auto">
            <a:xfrm>
              <a:off x="3377" y="930"/>
              <a:ext cx="79" cy="79"/>
            </a:xfrm>
            <a:prstGeom prst="flowChartConnector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>
                <a:latin typeface="Arial" pitchFamily="34" charset="0"/>
              </a:endParaRPr>
            </a:p>
          </p:txBody>
        </p:sp>
        <p:sp>
          <p:nvSpPr>
            <p:cNvPr id="3147" name="AutoShape 55"/>
            <p:cNvSpPr>
              <a:spLocks noChangeArrowheads="1"/>
            </p:cNvSpPr>
            <p:nvPr/>
          </p:nvSpPr>
          <p:spPr bwMode="auto">
            <a:xfrm>
              <a:off x="3377" y="1345"/>
              <a:ext cx="79" cy="79"/>
            </a:xfrm>
            <a:prstGeom prst="flowChartConnector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>
                <a:latin typeface="Arial" pitchFamily="34" charset="0"/>
              </a:endParaRPr>
            </a:p>
          </p:txBody>
        </p:sp>
        <p:graphicFrame>
          <p:nvGraphicFramePr>
            <p:cNvPr id="3088" name="Object 56"/>
            <p:cNvGraphicFramePr>
              <a:graphicFrameLocks noChangeAspect="1"/>
            </p:cNvGraphicFramePr>
            <p:nvPr/>
          </p:nvGraphicFramePr>
          <p:xfrm>
            <a:off x="3392" y="1024"/>
            <a:ext cx="253" cy="281"/>
          </p:xfrm>
          <a:graphic>
            <a:graphicData uri="http://schemas.openxmlformats.org/presentationml/2006/ole">
              <p:oleObj spid="_x0000_s3136" name="公式" r:id="rId18" imgW="203112" imgH="228501" progId="Equation.3">
                <p:embed/>
              </p:oleObj>
            </a:graphicData>
          </a:graphic>
        </p:graphicFrame>
        <p:graphicFrame>
          <p:nvGraphicFramePr>
            <p:cNvPr id="3089" name="Object 57"/>
            <p:cNvGraphicFramePr>
              <a:graphicFrameLocks noChangeAspect="1"/>
            </p:cNvGraphicFramePr>
            <p:nvPr/>
          </p:nvGraphicFramePr>
          <p:xfrm>
            <a:off x="3479" y="961"/>
            <a:ext cx="102" cy="101"/>
          </p:xfrm>
          <a:graphic>
            <a:graphicData uri="http://schemas.openxmlformats.org/presentationml/2006/ole">
              <p:oleObj spid="_x0000_s3137" name="公式" r:id="rId19" imgW="139700" imgH="139700" progId="Equation.3">
                <p:embed/>
              </p:oleObj>
            </a:graphicData>
          </a:graphic>
        </p:graphicFrame>
        <p:graphicFrame>
          <p:nvGraphicFramePr>
            <p:cNvPr id="3090" name="Object 58"/>
            <p:cNvGraphicFramePr>
              <a:graphicFrameLocks noChangeAspect="1"/>
            </p:cNvGraphicFramePr>
            <p:nvPr/>
          </p:nvGraphicFramePr>
          <p:xfrm>
            <a:off x="3434" y="1300"/>
            <a:ext cx="174" cy="93"/>
          </p:xfrm>
          <a:graphic>
            <a:graphicData uri="http://schemas.openxmlformats.org/presentationml/2006/ole">
              <p:oleObj spid="_x0000_s3138" name="公式" r:id="rId20" imgW="139518" imgH="76101" progId="Equation.3">
                <p:embed/>
              </p:oleObj>
            </a:graphicData>
          </a:graphic>
        </p:graphicFrame>
        <p:sp>
          <p:nvSpPr>
            <p:cNvPr id="3148" name="Rectangle 59"/>
            <p:cNvSpPr>
              <a:spLocks noChangeArrowheads="1"/>
            </p:cNvSpPr>
            <p:nvPr/>
          </p:nvSpPr>
          <p:spPr bwMode="auto">
            <a:xfrm>
              <a:off x="3673" y="881"/>
              <a:ext cx="1008" cy="624"/>
            </a:xfrm>
            <a:prstGeom prst="rect">
              <a:avLst/>
            </a:prstGeom>
            <a:noFill/>
            <a:ln w="38100" algn="ctr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Arial" pitchFamily="34" charset="0"/>
              </a:endParaRPr>
            </a:p>
          </p:txBody>
        </p:sp>
        <p:sp>
          <p:nvSpPr>
            <p:cNvPr id="3149" name="Line 60"/>
            <p:cNvSpPr>
              <a:spLocks noChangeShapeType="1"/>
            </p:cNvSpPr>
            <p:nvPr/>
          </p:nvSpPr>
          <p:spPr bwMode="auto">
            <a:xfrm>
              <a:off x="4201" y="545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50" name="Line 61"/>
            <p:cNvSpPr>
              <a:spLocks noChangeShapeType="1"/>
            </p:cNvSpPr>
            <p:nvPr/>
          </p:nvSpPr>
          <p:spPr bwMode="auto">
            <a:xfrm>
              <a:off x="4201" y="1505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51" name="AutoShape 62"/>
            <p:cNvSpPr>
              <a:spLocks noChangeArrowheads="1"/>
            </p:cNvSpPr>
            <p:nvPr/>
          </p:nvSpPr>
          <p:spPr bwMode="auto">
            <a:xfrm>
              <a:off x="4152" y="497"/>
              <a:ext cx="79" cy="79"/>
            </a:xfrm>
            <a:prstGeom prst="flowChartConnector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>
                <a:latin typeface="Arial" pitchFamily="34" charset="0"/>
              </a:endParaRPr>
            </a:p>
          </p:txBody>
        </p:sp>
        <p:sp>
          <p:nvSpPr>
            <p:cNvPr id="3152" name="AutoShape 63"/>
            <p:cNvSpPr>
              <a:spLocks noChangeArrowheads="1"/>
            </p:cNvSpPr>
            <p:nvPr/>
          </p:nvSpPr>
          <p:spPr bwMode="auto">
            <a:xfrm>
              <a:off x="4162" y="1793"/>
              <a:ext cx="79" cy="79"/>
            </a:xfrm>
            <a:prstGeom prst="flowChartConnector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>
                <a:latin typeface="Arial" pitchFamily="34" charset="0"/>
              </a:endParaRPr>
            </a:p>
          </p:txBody>
        </p:sp>
        <p:sp>
          <p:nvSpPr>
            <p:cNvPr id="3153" name="Text Box 64"/>
            <p:cNvSpPr txBox="1">
              <a:spLocks noChangeArrowheads="1"/>
            </p:cNvSpPr>
            <p:nvPr/>
          </p:nvSpPr>
          <p:spPr bwMode="auto">
            <a:xfrm>
              <a:off x="3913" y="929"/>
              <a:ext cx="576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>
                  <a:latin typeface="Arial" pitchFamily="34" charset="0"/>
                </a:rPr>
                <a:t>输出级</a:t>
              </a:r>
            </a:p>
          </p:txBody>
        </p:sp>
        <p:graphicFrame>
          <p:nvGraphicFramePr>
            <p:cNvPr id="3091" name="Object 65"/>
            <p:cNvGraphicFramePr>
              <a:graphicFrameLocks noChangeAspect="1"/>
            </p:cNvGraphicFramePr>
            <p:nvPr/>
          </p:nvGraphicFramePr>
          <p:xfrm>
            <a:off x="4040" y="1176"/>
            <a:ext cx="301" cy="281"/>
          </p:xfrm>
          <a:graphic>
            <a:graphicData uri="http://schemas.openxmlformats.org/presentationml/2006/ole">
              <p:oleObj spid="_x0000_s3139" name="公式" r:id="rId21" imgW="241300" imgH="228600" progId="Equation.3">
                <p:embed/>
              </p:oleObj>
            </a:graphicData>
          </a:graphic>
        </p:graphicFrame>
        <p:sp>
          <p:nvSpPr>
            <p:cNvPr id="3154" name="Line 66"/>
            <p:cNvSpPr>
              <a:spLocks noChangeShapeType="1"/>
            </p:cNvSpPr>
            <p:nvPr/>
          </p:nvSpPr>
          <p:spPr bwMode="auto">
            <a:xfrm>
              <a:off x="4681" y="961"/>
              <a:ext cx="4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55" name="Line 67"/>
            <p:cNvSpPr>
              <a:spLocks noChangeShapeType="1"/>
            </p:cNvSpPr>
            <p:nvPr/>
          </p:nvSpPr>
          <p:spPr bwMode="auto">
            <a:xfrm>
              <a:off x="4681" y="1393"/>
              <a:ext cx="4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56" name="AutoShape 68"/>
            <p:cNvSpPr>
              <a:spLocks noChangeArrowheads="1"/>
            </p:cNvSpPr>
            <p:nvPr/>
          </p:nvSpPr>
          <p:spPr bwMode="auto">
            <a:xfrm>
              <a:off x="5084" y="930"/>
              <a:ext cx="79" cy="79"/>
            </a:xfrm>
            <a:prstGeom prst="flowChartConnector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>
                <a:latin typeface="Arial" pitchFamily="34" charset="0"/>
              </a:endParaRPr>
            </a:p>
          </p:txBody>
        </p:sp>
        <p:sp>
          <p:nvSpPr>
            <p:cNvPr id="3157" name="AutoShape 69"/>
            <p:cNvSpPr>
              <a:spLocks noChangeArrowheads="1"/>
            </p:cNvSpPr>
            <p:nvPr/>
          </p:nvSpPr>
          <p:spPr bwMode="auto">
            <a:xfrm>
              <a:off x="5084" y="1345"/>
              <a:ext cx="79" cy="79"/>
            </a:xfrm>
            <a:prstGeom prst="flowChartConnector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>
                <a:latin typeface="Arial" pitchFamily="34" charset="0"/>
              </a:endParaRPr>
            </a:p>
          </p:txBody>
        </p:sp>
        <p:graphicFrame>
          <p:nvGraphicFramePr>
            <p:cNvPr id="3092" name="Object 70"/>
            <p:cNvGraphicFramePr>
              <a:graphicFrameLocks noChangeAspect="1"/>
            </p:cNvGraphicFramePr>
            <p:nvPr/>
          </p:nvGraphicFramePr>
          <p:xfrm>
            <a:off x="5123" y="1024"/>
            <a:ext cx="205" cy="281"/>
          </p:xfrm>
          <a:graphic>
            <a:graphicData uri="http://schemas.openxmlformats.org/presentationml/2006/ole">
              <p:oleObj spid="_x0000_s3140" name="公式" r:id="rId22" imgW="165028" imgH="228501" progId="Equation.3">
                <p:embed/>
              </p:oleObj>
            </a:graphicData>
          </a:graphic>
        </p:graphicFrame>
        <p:graphicFrame>
          <p:nvGraphicFramePr>
            <p:cNvPr id="3093" name="Object 71"/>
            <p:cNvGraphicFramePr>
              <a:graphicFrameLocks noChangeAspect="1"/>
            </p:cNvGraphicFramePr>
            <p:nvPr/>
          </p:nvGraphicFramePr>
          <p:xfrm>
            <a:off x="5186" y="961"/>
            <a:ext cx="102" cy="101"/>
          </p:xfrm>
          <a:graphic>
            <a:graphicData uri="http://schemas.openxmlformats.org/presentationml/2006/ole">
              <p:oleObj spid="_x0000_s3141" name="公式" r:id="rId23" imgW="139700" imgH="139700" progId="Equation.3">
                <p:embed/>
              </p:oleObj>
            </a:graphicData>
          </a:graphic>
        </p:graphicFrame>
        <p:graphicFrame>
          <p:nvGraphicFramePr>
            <p:cNvPr id="3094" name="Object 72"/>
            <p:cNvGraphicFramePr>
              <a:graphicFrameLocks noChangeAspect="1"/>
            </p:cNvGraphicFramePr>
            <p:nvPr/>
          </p:nvGraphicFramePr>
          <p:xfrm>
            <a:off x="5141" y="1300"/>
            <a:ext cx="174" cy="93"/>
          </p:xfrm>
          <a:graphic>
            <a:graphicData uri="http://schemas.openxmlformats.org/presentationml/2006/ole">
              <p:oleObj spid="_x0000_s3142" name="公式" r:id="rId24" imgW="139518" imgH="76101" progId="Equation.3">
                <p:embed/>
              </p:oleObj>
            </a:graphicData>
          </a:graphic>
        </p:graphicFrame>
        <p:graphicFrame>
          <p:nvGraphicFramePr>
            <p:cNvPr id="3095" name="Object 73"/>
            <p:cNvGraphicFramePr>
              <a:graphicFrameLocks noChangeAspect="1"/>
            </p:cNvGraphicFramePr>
            <p:nvPr/>
          </p:nvGraphicFramePr>
          <p:xfrm>
            <a:off x="5060" y="343"/>
            <a:ext cx="236" cy="266"/>
          </p:xfrm>
          <a:graphic>
            <a:graphicData uri="http://schemas.openxmlformats.org/presentationml/2006/ole">
              <p:oleObj spid="_x0000_s3143" name="公式" r:id="rId25" imgW="190335" imgH="215713" progId="Equation.3">
                <p:embed/>
              </p:oleObj>
            </a:graphicData>
          </a:graphic>
        </p:graphicFrame>
        <p:graphicFrame>
          <p:nvGraphicFramePr>
            <p:cNvPr id="3096" name="Object 74"/>
            <p:cNvGraphicFramePr>
              <a:graphicFrameLocks noChangeAspect="1"/>
            </p:cNvGraphicFramePr>
            <p:nvPr/>
          </p:nvGraphicFramePr>
          <p:xfrm>
            <a:off x="5060" y="1654"/>
            <a:ext cx="236" cy="266"/>
          </p:xfrm>
          <a:graphic>
            <a:graphicData uri="http://schemas.openxmlformats.org/presentationml/2006/ole">
              <p:oleObj spid="_x0000_s3144" name="公式" r:id="rId26" imgW="190335" imgH="215713" progId="Equation.3">
                <p:embed/>
              </p:oleObj>
            </a:graphicData>
          </a:graphic>
        </p:graphicFrame>
        <p:sp>
          <p:nvSpPr>
            <p:cNvPr id="3158" name="Text Box 75"/>
            <p:cNvSpPr txBox="1">
              <a:spLocks noChangeArrowheads="1"/>
            </p:cNvSpPr>
            <p:nvPr/>
          </p:nvSpPr>
          <p:spPr bwMode="auto">
            <a:xfrm>
              <a:off x="5040" y="720"/>
              <a:ext cx="240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Arial" pitchFamily="34" charset="0"/>
                </a:rPr>
                <a:t>O</a:t>
              </a:r>
            </a:p>
          </p:txBody>
        </p:sp>
      </p:grpSp>
      <p:sp>
        <p:nvSpPr>
          <p:cNvPr id="86" name="Line 76"/>
          <p:cNvSpPr>
            <a:spLocks noChangeShapeType="1"/>
          </p:cNvSpPr>
          <p:nvPr/>
        </p:nvSpPr>
        <p:spPr bwMode="auto">
          <a:xfrm flipH="1">
            <a:off x="1500188" y="4071938"/>
            <a:ext cx="52387" cy="500062"/>
          </a:xfrm>
          <a:prstGeom prst="line">
            <a:avLst/>
          </a:prstGeom>
          <a:noFill/>
          <a:ln w="9525">
            <a:solidFill>
              <a:srgbClr val="FF3300"/>
            </a:solidFill>
            <a:prstDash val="lgDash"/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7" name="Text Box 77"/>
          <p:cNvSpPr txBox="1">
            <a:spLocks noChangeArrowheads="1"/>
          </p:cNvSpPr>
          <p:nvPr/>
        </p:nvSpPr>
        <p:spPr bwMode="auto">
          <a:xfrm>
            <a:off x="228600" y="4633913"/>
            <a:ext cx="1981200" cy="396875"/>
          </a:xfrm>
          <a:prstGeom prst="rect">
            <a:avLst/>
          </a:prstGeom>
          <a:solidFill>
            <a:srgbClr val="99FFCC"/>
          </a:solidFill>
          <a:ln w="952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latin typeface="Arial" pitchFamily="34" charset="0"/>
              </a:rPr>
              <a:t>输入级电压增益</a:t>
            </a:r>
          </a:p>
        </p:txBody>
      </p:sp>
      <p:sp>
        <p:nvSpPr>
          <p:cNvPr id="88" name="Oval 78"/>
          <p:cNvSpPr>
            <a:spLocks noChangeArrowheads="1"/>
          </p:cNvSpPr>
          <p:nvPr/>
        </p:nvSpPr>
        <p:spPr bwMode="auto">
          <a:xfrm>
            <a:off x="1357313" y="3643313"/>
            <a:ext cx="381000" cy="381000"/>
          </a:xfrm>
          <a:prstGeom prst="ellipse">
            <a:avLst/>
          </a:prstGeom>
          <a:noFill/>
          <a:ln w="9525" algn="ctr">
            <a:solidFill>
              <a:srgbClr val="FF3300"/>
            </a:solidFill>
            <a:prstDash val="lgDash"/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Arial" pitchFamily="34" charset="0"/>
            </a:endParaRPr>
          </a:p>
        </p:txBody>
      </p:sp>
      <p:sp>
        <p:nvSpPr>
          <p:cNvPr id="89" name="Line 79"/>
          <p:cNvSpPr>
            <a:spLocks noChangeShapeType="1"/>
          </p:cNvSpPr>
          <p:nvPr/>
        </p:nvSpPr>
        <p:spPr bwMode="auto">
          <a:xfrm>
            <a:off x="3857625" y="4214813"/>
            <a:ext cx="46038" cy="400050"/>
          </a:xfrm>
          <a:prstGeom prst="line">
            <a:avLst/>
          </a:prstGeom>
          <a:noFill/>
          <a:ln w="9525">
            <a:solidFill>
              <a:srgbClr val="FF3300"/>
            </a:solidFill>
            <a:prstDash val="lgDash"/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0" name="Text Box 80"/>
          <p:cNvSpPr txBox="1">
            <a:spLocks noChangeArrowheads="1"/>
          </p:cNvSpPr>
          <p:nvPr/>
        </p:nvSpPr>
        <p:spPr bwMode="auto">
          <a:xfrm>
            <a:off x="2909888" y="4633913"/>
            <a:ext cx="1981200" cy="396875"/>
          </a:xfrm>
          <a:prstGeom prst="rect">
            <a:avLst/>
          </a:prstGeom>
          <a:solidFill>
            <a:srgbClr val="99FFCC"/>
          </a:solidFill>
          <a:ln w="952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latin typeface="Arial" pitchFamily="34" charset="0"/>
              </a:rPr>
              <a:t>中间级电压增益</a:t>
            </a:r>
          </a:p>
        </p:txBody>
      </p:sp>
      <p:sp>
        <p:nvSpPr>
          <p:cNvPr id="91" name="Oval 81"/>
          <p:cNvSpPr>
            <a:spLocks noChangeArrowheads="1"/>
          </p:cNvSpPr>
          <p:nvPr/>
        </p:nvSpPr>
        <p:spPr bwMode="auto">
          <a:xfrm>
            <a:off x="3681413" y="3795713"/>
            <a:ext cx="457200" cy="381000"/>
          </a:xfrm>
          <a:prstGeom prst="ellipse">
            <a:avLst/>
          </a:prstGeom>
          <a:noFill/>
          <a:ln w="9525" algn="ctr">
            <a:solidFill>
              <a:srgbClr val="FF3300"/>
            </a:solidFill>
            <a:prstDash val="lgDash"/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Arial" pitchFamily="34" charset="0"/>
            </a:endParaRPr>
          </a:p>
        </p:txBody>
      </p:sp>
      <p:sp>
        <p:nvSpPr>
          <p:cNvPr id="92" name="Line 82"/>
          <p:cNvSpPr>
            <a:spLocks noChangeShapeType="1"/>
          </p:cNvSpPr>
          <p:nvPr/>
        </p:nvSpPr>
        <p:spPr bwMode="auto">
          <a:xfrm flipH="1">
            <a:off x="6324600" y="4100513"/>
            <a:ext cx="1006475" cy="533400"/>
          </a:xfrm>
          <a:prstGeom prst="line">
            <a:avLst/>
          </a:prstGeom>
          <a:noFill/>
          <a:ln w="9525">
            <a:solidFill>
              <a:srgbClr val="FF3300"/>
            </a:solidFill>
            <a:prstDash val="lgDash"/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" name="Text Box 83"/>
          <p:cNvSpPr txBox="1">
            <a:spLocks noChangeArrowheads="1"/>
          </p:cNvSpPr>
          <p:nvPr/>
        </p:nvSpPr>
        <p:spPr bwMode="auto">
          <a:xfrm>
            <a:off x="5699125" y="4633913"/>
            <a:ext cx="1768475" cy="396875"/>
          </a:xfrm>
          <a:prstGeom prst="rect">
            <a:avLst/>
          </a:prstGeom>
          <a:solidFill>
            <a:srgbClr val="99FFCC"/>
          </a:solidFill>
          <a:ln w="952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latin typeface="Arial" pitchFamily="34" charset="0"/>
              </a:rPr>
              <a:t>开环电压增益</a:t>
            </a:r>
          </a:p>
        </p:txBody>
      </p:sp>
      <p:sp>
        <p:nvSpPr>
          <p:cNvPr id="94" name="Oval 84"/>
          <p:cNvSpPr>
            <a:spLocks noChangeArrowheads="1"/>
          </p:cNvSpPr>
          <p:nvPr/>
        </p:nvSpPr>
        <p:spPr bwMode="auto">
          <a:xfrm>
            <a:off x="7329488" y="3795713"/>
            <a:ext cx="457200" cy="381000"/>
          </a:xfrm>
          <a:prstGeom prst="ellipse">
            <a:avLst/>
          </a:prstGeom>
          <a:noFill/>
          <a:ln w="9525" algn="ctr">
            <a:solidFill>
              <a:srgbClr val="FF3300"/>
            </a:solidFill>
            <a:prstDash val="lgDash"/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Arial" pitchFamily="34" charset="0"/>
            </a:endParaRPr>
          </a:p>
        </p:txBody>
      </p:sp>
      <p:graphicFrame>
        <p:nvGraphicFramePr>
          <p:cNvPr id="17514" name="Object 25"/>
          <p:cNvGraphicFramePr>
            <a:graphicFrameLocks noChangeAspect="1"/>
          </p:cNvGraphicFramePr>
          <p:nvPr/>
        </p:nvGraphicFramePr>
        <p:xfrm>
          <a:off x="2857500" y="5143500"/>
          <a:ext cx="2500313" cy="600075"/>
        </p:xfrm>
        <a:graphic>
          <a:graphicData uri="http://schemas.openxmlformats.org/presentationml/2006/ole">
            <p:oleObj spid="_x0000_s3145" name="Equation" r:id="rId27" imgW="952087" imgH="228501" progId="Equation.DSMT4">
              <p:embed/>
            </p:oleObj>
          </a:graphicData>
        </a:graphic>
      </p:graphicFrame>
      <p:sp>
        <p:nvSpPr>
          <p:cNvPr id="116" name="Text Box 53"/>
          <p:cNvSpPr txBox="1">
            <a:spLocks noChangeArrowheads="1"/>
          </p:cNvSpPr>
          <p:nvPr/>
        </p:nvSpPr>
        <p:spPr bwMode="auto">
          <a:xfrm>
            <a:off x="1143000" y="5786438"/>
            <a:ext cx="6215063" cy="401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latin typeface="Arial" pitchFamily="34" charset="0"/>
              </a:rPr>
              <a:t>运放电路的功能是用来放大两个输入信号的差值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1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标题 1"/>
          <p:cNvSpPr>
            <a:spLocks noGrp="1"/>
          </p:cNvSpPr>
          <p:nvPr>
            <p:ph type="title"/>
          </p:nvPr>
        </p:nvSpPr>
        <p:spPr>
          <a:xfrm>
            <a:off x="701675" y="44450"/>
            <a:ext cx="7888288" cy="646113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2.1  </a:t>
            </a:r>
            <a:r>
              <a:rPr lang="zh-CN" altLang="en-US" dirty="0"/>
              <a:t>集成电路运算放大器</a:t>
            </a:r>
          </a:p>
        </p:txBody>
      </p:sp>
      <p:sp>
        <p:nvSpPr>
          <p:cNvPr id="96" name="Rectangle 86"/>
          <p:cNvSpPr>
            <a:spLocks noChangeArrowheads="1"/>
          </p:cNvSpPr>
          <p:nvPr/>
        </p:nvSpPr>
        <p:spPr bwMode="auto">
          <a:xfrm>
            <a:off x="2286000" y="2295525"/>
            <a:ext cx="1219200" cy="1371600"/>
          </a:xfrm>
          <a:prstGeom prst="rect">
            <a:avLst/>
          </a:prstGeom>
          <a:noFill/>
          <a:ln w="38100" algn="ctr">
            <a:solidFill>
              <a:srgbClr val="33996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Arial" pitchFamily="34" charset="0"/>
            </a:endParaRPr>
          </a:p>
        </p:txBody>
      </p:sp>
      <p:sp>
        <p:nvSpPr>
          <p:cNvPr id="97" name="Line 87"/>
          <p:cNvSpPr>
            <a:spLocks noChangeShapeType="1"/>
          </p:cNvSpPr>
          <p:nvPr/>
        </p:nvSpPr>
        <p:spPr bwMode="auto">
          <a:xfrm flipH="1">
            <a:off x="1600200" y="2600325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8" name="Line 88"/>
          <p:cNvSpPr>
            <a:spLocks noChangeShapeType="1"/>
          </p:cNvSpPr>
          <p:nvPr/>
        </p:nvSpPr>
        <p:spPr bwMode="auto">
          <a:xfrm flipH="1">
            <a:off x="1600200" y="3362325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9" name="Line 89"/>
          <p:cNvSpPr>
            <a:spLocks noChangeShapeType="1"/>
          </p:cNvSpPr>
          <p:nvPr/>
        </p:nvSpPr>
        <p:spPr bwMode="auto">
          <a:xfrm>
            <a:off x="3505200" y="2981325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00" name="Object 90"/>
          <p:cNvGraphicFramePr>
            <a:graphicFrameLocks noChangeAspect="1"/>
          </p:cNvGraphicFramePr>
          <p:nvPr/>
        </p:nvGraphicFramePr>
        <p:xfrm>
          <a:off x="2438400" y="3278188"/>
          <a:ext cx="161925" cy="160337"/>
        </p:xfrm>
        <a:graphic>
          <a:graphicData uri="http://schemas.openxmlformats.org/presentationml/2006/ole">
            <p:oleObj spid="_x0000_s4106" name="公式" r:id="rId5" imgW="139700" imgH="139700" progId="Equation.3">
              <p:embed/>
            </p:oleObj>
          </a:graphicData>
        </a:graphic>
      </p:graphicFrame>
      <p:graphicFrame>
        <p:nvGraphicFramePr>
          <p:cNvPr id="101" name="Object 91"/>
          <p:cNvGraphicFramePr>
            <a:graphicFrameLocks noChangeAspect="1"/>
          </p:cNvGraphicFramePr>
          <p:nvPr/>
        </p:nvGraphicFramePr>
        <p:xfrm>
          <a:off x="2416175" y="2528888"/>
          <a:ext cx="250825" cy="147637"/>
        </p:xfrm>
        <a:graphic>
          <a:graphicData uri="http://schemas.openxmlformats.org/presentationml/2006/ole">
            <p:oleObj spid="_x0000_s4107" name="公式" r:id="rId6" imgW="126670" imgH="76002" progId="Equation.3">
              <p:embed/>
            </p:oleObj>
          </a:graphicData>
        </a:graphic>
      </p:graphicFrame>
      <p:sp>
        <p:nvSpPr>
          <p:cNvPr id="102" name="AutoShape 92"/>
          <p:cNvSpPr>
            <a:spLocks noChangeArrowheads="1"/>
          </p:cNvSpPr>
          <p:nvPr/>
        </p:nvSpPr>
        <p:spPr bwMode="auto">
          <a:xfrm rot="5400000">
            <a:off x="3048000" y="2447925"/>
            <a:ext cx="228600" cy="228600"/>
          </a:xfrm>
          <a:prstGeom prst="triangle">
            <a:avLst>
              <a:gd name="adj" fmla="val 50000"/>
            </a:avLst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Arial" pitchFamily="34" charset="0"/>
            </a:endParaRPr>
          </a:p>
        </p:txBody>
      </p:sp>
      <p:sp>
        <p:nvSpPr>
          <p:cNvPr id="103" name="AutoShape 93"/>
          <p:cNvSpPr>
            <a:spLocks noChangeArrowheads="1"/>
          </p:cNvSpPr>
          <p:nvPr/>
        </p:nvSpPr>
        <p:spPr bwMode="auto">
          <a:xfrm rot="5400000">
            <a:off x="5638800" y="2371725"/>
            <a:ext cx="1371600" cy="1219200"/>
          </a:xfrm>
          <a:prstGeom prst="triangle">
            <a:avLst>
              <a:gd name="adj" fmla="val 50000"/>
            </a:avLst>
          </a:prstGeom>
          <a:noFill/>
          <a:ln w="38100" algn="ctr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Arial" pitchFamily="34" charset="0"/>
            </a:endParaRPr>
          </a:p>
        </p:txBody>
      </p:sp>
      <p:sp>
        <p:nvSpPr>
          <p:cNvPr id="104" name="Line 94"/>
          <p:cNvSpPr>
            <a:spLocks noChangeShapeType="1"/>
          </p:cNvSpPr>
          <p:nvPr/>
        </p:nvSpPr>
        <p:spPr bwMode="auto">
          <a:xfrm flipH="1">
            <a:off x="5029200" y="2595563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5" name="Line 95"/>
          <p:cNvSpPr>
            <a:spLocks noChangeShapeType="1"/>
          </p:cNvSpPr>
          <p:nvPr/>
        </p:nvSpPr>
        <p:spPr bwMode="auto">
          <a:xfrm flipH="1">
            <a:off x="5029200" y="3357563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6" name="Line 96"/>
          <p:cNvSpPr>
            <a:spLocks noChangeShapeType="1"/>
          </p:cNvSpPr>
          <p:nvPr/>
        </p:nvSpPr>
        <p:spPr bwMode="auto">
          <a:xfrm>
            <a:off x="6934200" y="2976563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07" name="Object 97"/>
          <p:cNvGraphicFramePr>
            <a:graphicFrameLocks noChangeAspect="1"/>
          </p:cNvGraphicFramePr>
          <p:nvPr/>
        </p:nvGraphicFramePr>
        <p:xfrm>
          <a:off x="5867400" y="3273425"/>
          <a:ext cx="161925" cy="160338"/>
        </p:xfrm>
        <a:graphic>
          <a:graphicData uri="http://schemas.openxmlformats.org/presentationml/2006/ole">
            <p:oleObj spid="_x0000_s4108" name="公式" r:id="rId7" imgW="139700" imgH="139700" progId="Equation.3">
              <p:embed/>
            </p:oleObj>
          </a:graphicData>
        </a:graphic>
      </p:graphicFrame>
      <p:graphicFrame>
        <p:nvGraphicFramePr>
          <p:cNvPr id="108" name="Object 98"/>
          <p:cNvGraphicFramePr>
            <a:graphicFrameLocks noChangeAspect="1"/>
          </p:cNvGraphicFramePr>
          <p:nvPr/>
        </p:nvGraphicFramePr>
        <p:xfrm>
          <a:off x="5845175" y="2524125"/>
          <a:ext cx="250825" cy="147638"/>
        </p:xfrm>
        <a:graphic>
          <a:graphicData uri="http://schemas.openxmlformats.org/presentationml/2006/ole">
            <p:oleObj spid="_x0000_s4109" name="公式" r:id="rId8" imgW="126670" imgH="76002" progId="Equation.3">
              <p:embed/>
            </p:oleObj>
          </a:graphicData>
        </a:graphic>
      </p:graphicFrame>
      <p:sp>
        <p:nvSpPr>
          <p:cNvPr id="109" name="Text Box 99"/>
          <p:cNvSpPr txBox="1">
            <a:spLocks noChangeArrowheads="1"/>
          </p:cNvSpPr>
          <p:nvPr/>
        </p:nvSpPr>
        <p:spPr bwMode="auto">
          <a:xfrm>
            <a:off x="1905000" y="3819525"/>
            <a:ext cx="19812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latin typeface="Arial" pitchFamily="34" charset="0"/>
              </a:rPr>
              <a:t>国家规定的符号</a:t>
            </a:r>
          </a:p>
        </p:txBody>
      </p:sp>
      <p:sp>
        <p:nvSpPr>
          <p:cNvPr id="110" name="Text Box 100"/>
          <p:cNvSpPr txBox="1">
            <a:spLocks noChangeArrowheads="1"/>
          </p:cNvSpPr>
          <p:nvPr/>
        </p:nvSpPr>
        <p:spPr bwMode="auto">
          <a:xfrm>
            <a:off x="5105400" y="3819525"/>
            <a:ext cx="19812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latin typeface="Arial" pitchFamily="34" charset="0"/>
              </a:rPr>
              <a:t>国内外常用符号</a:t>
            </a:r>
          </a:p>
        </p:txBody>
      </p:sp>
      <p:sp>
        <p:nvSpPr>
          <p:cNvPr id="111" name="Line 101"/>
          <p:cNvSpPr>
            <a:spLocks noChangeShapeType="1"/>
          </p:cNvSpPr>
          <p:nvPr/>
        </p:nvSpPr>
        <p:spPr bwMode="auto">
          <a:xfrm>
            <a:off x="3200400" y="2752725"/>
            <a:ext cx="533400" cy="1600200"/>
          </a:xfrm>
          <a:prstGeom prst="line">
            <a:avLst/>
          </a:prstGeom>
          <a:noFill/>
          <a:ln w="9525">
            <a:solidFill>
              <a:srgbClr val="FF3300"/>
            </a:solidFill>
            <a:prstDash val="lgDash"/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2" name="Oval 102"/>
          <p:cNvSpPr>
            <a:spLocks noChangeArrowheads="1"/>
          </p:cNvSpPr>
          <p:nvPr/>
        </p:nvSpPr>
        <p:spPr bwMode="auto">
          <a:xfrm>
            <a:off x="2971800" y="2371725"/>
            <a:ext cx="381000" cy="381000"/>
          </a:xfrm>
          <a:prstGeom prst="ellipse">
            <a:avLst/>
          </a:prstGeom>
          <a:noFill/>
          <a:ln w="9525" algn="ctr">
            <a:solidFill>
              <a:srgbClr val="FF3300"/>
            </a:solidFill>
            <a:prstDash val="lgDash"/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Arial" pitchFamily="34" charset="0"/>
            </a:endParaRPr>
          </a:p>
        </p:txBody>
      </p:sp>
      <p:sp>
        <p:nvSpPr>
          <p:cNvPr id="113" name="Oval 103"/>
          <p:cNvSpPr>
            <a:spLocks noChangeArrowheads="1"/>
          </p:cNvSpPr>
          <p:nvPr/>
        </p:nvSpPr>
        <p:spPr bwMode="auto">
          <a:xfrm>
            <a:off x="5257800" y="2143125"/>
            <a:ext cx="1676400" cy="1600200"/>
          </a:xfrm>
          <a:prstGeom prst="ellipse">
            <a:avLst/>
          </a:prstGeom>
          <a:noFill/>
          <a:ln w="9525" algn="ctr">
            <a:solidFill>
              <a:srgbClr val="FF3300"/>
            </a:solidFill>
            <a:prstDash val="lgDash"/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Arial" pitchFamily="34" charset="0"/>
            </a:endParaRPr>
          </a:p>
        </p:txBody>
      </p:sp>
      <p:sp>
        <p:nvSpPr>
          <p:cNvPr id="114" name="Line 104"/>
          <p:cNvSpPr>
            <a:spLocks noChangeShapeType="1"/>
          </p:cNvSpPr>
          <p:nvPr/>
        </p:nvSpPr>
        <p:spPr bwMode="auto">
          <a:xfrm flipH="1">
            <a:off x="3733800" y="3514725"/>
            <a:ext cx="1676400" cy="838200"/>
          </a:xfrm>
          <a:prstGeom prst="line">
            <a:avLst/>
          </a:prstGeom>
          <a:noFill/>
          <a:ln w="9525">
            <a:solidFill>
              <a:srgbClr val="FF3300"/>
            </a:solidFill>
            <a:prstDash val="lgDash"/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5" name="Text Box 105"/>
          <p:cNvSpPr txBox="1">
            <a:spLocks noChangeArrowheads="1"/>
          </p:cNvSpPr>
          <p:nvPr/>
        </p:nvSpPr>
        <p:spPr bwMode="auto">
          <a:xfrm>
            <a:off x="2743200" y="4352925"/>
            <a:ext cx="55626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latin typeface="Arial" pitchFamily="34" charset="0"/>
              </a:rPr>
              <a:t>信号从左（输入端）向右（输出端）传输的方向</a:t>
            </a:r>
          </a:p>
        </p:txBody>
      </p:sp>
      <p:sp>
        <p:nvSpPr>
          <p:cNvPr id="4119" name="Rectangle 8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214313" y="1000125"/>
            <a:ext cx="73914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000" b="1">
                <a:solidFill>
                  <a:srgbClr val="000000"/>
                </a:solidFill>
                <a:latin typeface="Arial Narrow" pitchFamily="34" charset="0"/>
                <a:ea typeface="黑体" pitchFamily="49" charset="-122"/>
              </a:rPr>
              <a:t>图形符号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6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animBg="1"/>
      <p:bldP spid="97" grpId="0" animBg="1"/>
      <p:bldP spid="98" grpId="0" animBg="1"/>
      <p:bldP spid="99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9" grpId="0"/>
      <p:bldP spid="110" grpId="0"/>
      <p:bldP spid="111" grpId="0" animBg="1"/>
      <p:bldP spid="112" grpId="0" animBg="1"/>
      <p:bldP spid="113" grpId="0" animBg="1"/>
      <p:bldP spid="114" grpId="0" animBg="1"/>
      <p:bldP spid="1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1675" y="71438"/>
            <a:ext cx="7888288" cy="646112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2.1  </a:t>
            </a:r>
            <a:r>
              <a:rPr lang="zh-CN" altLang="en-US" dirty="0"/>
              <a:t>集成电路运算放大器</a:t>
            </a:r>
          </a:p>
        </p:txBody>
      </p:sp>
      <p:sp>
        <p:nvSpPr>
          <p:cNvPr id="10" name="Line 2"/>
          <p:cNvSpPr>
            <a:spLocks noChangeShapeType="1"/>
          </p:cNvSpPr>
          <p:nvPr/>
        </p:nvSpPr>
        <p:spPr bwMode="auto">
          <a:xfrm flipV="1">
            <a:off x="7826375" y="5132388"/>
            <a:ext cx="0" cy="6619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" name="Line 3"/>
          <p:cNvSpPr>
            <a:spLocks noChangeShapeType="1"/>
          </p:cNvSpPr>
          <p:nvPr/>
        </p:nvSpPr>
        <p:spPr bwMode="auto">
          <a:xfrm>
            <a:off x="7597775" y="4033838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" name="Line 4"/>
          <p:cNvSpPr>
            <a:spLocks noChangeShapeType="1"/>
          </p:cNvSpPr>
          <p:nvPr/>
        </p:nvSpPr>
        <p:spPr bwMode="auto">
          <a:xfrm flipV="1">
            <a:off x="4154488" y="5114925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" name="Line 5"/>
          <p:cNvSpPr>
            <a:spLocks noChangeShapeType="1"/>
          </p:cNvSpPr>
          <p:nvPr/>
        </p:nvSpPr>
        <p:spPr bwMode="auto">
          <a:xfrm flipV="1">
            <a:off x="4154488" y="2238375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47" name="Text Box 6"/>
          <p:cNvSpPr txBox="1">
            <a:spLocks noChangeArrowheads="1"/>
          </p:cNvSpPr>
          <p:nvPr/>
        </p:nvSpPr>
        <p:spPr bwMode="auto">
          <a:xfrm>
            <a:off x="434975" y="936625"/>
            <a:ext cx="46482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000" b="1">
                <a:latin typeface="Arial" pitchFamily="34" charset="0"/>
              </a:rPr>
              <a:t>2.</a:t>
            </a:r>
            <a:r>
              <a:rPr lang="zh-CN" altLang="en-US" sz="3000" b="1">
                <a:latin typeface="Arial" pitchFamily="34" charset="0"/>
              </a:rPr>
              <a:t>运算放大器的电路模型</a:t>
            </a:r>
          </a:p>
        </p:txBody>
      </p:sp>
      <p:sp>
        <p:nvSpPr>
          <p:cNvPr id="21" name="AutoShape 8"/>
          <p:cNvSpPr>
            <a:spLocks noChangeArrowheads="1"/>
          </p:cNvSpPr>
          <p:nvPr/>
        </p:nvSpPr>
        <p:spPr bwMode="auto">
          <a:xfrm rot="5400000">
            <a:off x="3216275" y="2352675"/>
            <a:ext cx="3124200" cy="3352800"/>
          </a:xfrm>
          <a:prstGeom prst="triangle">
            <a:avLst>
              <a:gd name="adj" fmla="val 50000"/>
            </a:avLst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Arial" pitchFamily="34" charset="0"/>
            </a:endParaRPr>
          </a:p>
        </p:txBody>
      </p:sp>
      <p:sp>
        <p:nvSpPr>
          <p:cNvPr id="22" name="Rectangle 9"/>
          <p:cNvSpPr>
            <a:spLocks noChangeArrowheads="1"/>
          </p:cNvSpPr>
          <p:nvPr/>
        </p:nvSpPr>
        <p:spPr bwMode="auto">
          <a:xfrm>
            <a:off x="3559175" y="3748088"/>
            <a:ext cx="152400" cy="381000"/>
          </a:xfrm>
          <a:prstGeom prst="rect">
            <a:avLst/>
          </a:prstGeom>
          <a:noFill/>
          <a:ln w="25400" algn="ctr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Arial" pitchFamily="34" charset="0"/>
            </a:endParaRPr>
          </a:p>
        </p:txBody>
      </p:sp>
      <p:sp>
        <p:nvSpPr>
          <p:cNvPr id="23" name="Line 10"/>
          <p:cNvSpPr>
            <a:spLocks noChangeShapeType="1"/>
          </p:cNvSpPr>
          <p:nvPr/>
        </p:nvSpPr>
        <p:spPr bwMode="auto">
          <a:xfrm>
            <a:off x="3635375" y="3138488"/>
            <a:ext cx="1588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" name="Line 11"/>
          <p:cNvSpPr>
            <a:spLocks noChangeShapeType="1"/>
          </p:cNvSpPr>
          <p:nvPr/>
        </p:nvSpPr>
        <p:spPr bwMode="auto">
          <a:xfrm>
            <a:off x="3635375" y="4129088"/>
            <a:ext cx="1588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" name="Line 12"/>
          <p:cNvSpPr>
            <a:spLocks noChangeShapeType="1"/>
          </p:cNvSpPr>
          <p:nvPr/>
        </p:nvSpPr>
        <p:spPr bwMode="auto">
          <a:xfrm>
            <a:off x="1958975" y="3124200"/>
            <a:ext cx="1676400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" name="Line 13"/>
          <p:cNvSpPr>
            <a:spLocks noChangeShapeType="1"/>
          </p:cNvSpPr>
          <p:nvPr/>
        </p:nvSpPr>
        <p:spPr bwMode="auto">
          <a:xfrm>
            <a:off x="1958975" y="4891088"/>
            <a:ext cx="1676400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" name="Text Box 17"/>
          <p:cNvSpPr txBox="1">
            <a:spLocks noChangeArrowheads="1"/>
          </p:cNvSpPr>
          <p:nvPr/>
        </p:nvSpPr>
        <p:spPr bwMode="auto">
          <a:xfrm>
            <a:off x="1730375" y="2695575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latin typeface="Arial" pitchFamily="34" charset="0"/>
              </a:rPr>
              <a:t>P</a:t>
            </a:r>
          </a:p>
        </p:txBody>
      </p:sp>
      <p:sp>
        <p:nvSpPr>
          <p:cNvPr id="28" name="Text Box 18"/>
          <p:cNvSpPr txBox="1">
            <a:spLocks noChangeArrowheads="1"/>
          </p:cNvSpPr>
          <p:nvPr/>
        </p:nvSpPr>
        <p:spPr bwMode="auto">
          <a:xfrm>
            <a:off x="1730375" y="4905375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latin typeface="Arial" pitchFamily="34" charset="0"/>
              </a:rPr>
              <a:t>N</a:t>
            </a:r>
          </a:p>
        </p:txBody>
      </p:sp>
      <p:graphicFrame>
        <p:nvGraphicFramePr>
          <p:cNvPr id="29" name="Object 19"/>
          <p:cNvGraphicFramePr>
            <a:graphicFrameLocks noChangeAspect="1"/>
          </p:cNvGraphicFramePr>
          <p:nvPr/>
        </p:nvGraphicFramePr>
        <p:xfrm>
          <a:off x="1730375" y="3327400"/>
          <a:ext cx="350838" cy="420688"/>
        </p:xfrm>
        <a:graphic>
          <a:graphicData uri="http://schemas.openxmlformats.org/presentationml/2006/ole">
            <p:oleObj spid="_x0000_s5162" name="公式" r:id="rId4" imgW="177569" imgH="215619" progId="Equation.3">
              <p:embed/>
            </p:oleObj>
          </a:graphicData>
        </a:graphic>
      </p:graphicFrame>
      <p:graphicFrame>
        <p:nvGraphicFramePr>
          <p:cNvPr id="30" name="Object 20"/>
          <p:cNvGraphicFramePr>
            <a:graphicFrameLocks noChangeAspect="1"/>
          </p:cNvGraphicFramePr>
          <p:nvPr/>
        </p:nvGraphicFramePr>
        <p:xfrm>
          <a:off x="1730375" y="4141788"/>
          <a:ext cx="376238" cy="444500"/>
        </p:xfrm>
        <a:graphic>
          <a:graphicData uri="http://schemas.openxmlformats.org/presentationml/2006/ole">
            <p:oleObj spid="_x0000_s5163" name="公式" r:id="rId5" imgW="190500" imgH="228600" progId="Equation.3">
              <p:embed/>
            </p:oleObj>
          </a:graphicData>
        </a:graphic>
      </p:graphicFrame>
      <p:graphicFrame>
        <p:nvGraphicFramePr>
          <p:cNvPr id="31" name="Object 21"/>
          <p:cNvGraphicFramePr>
            <a:graphicFrameLocks noChangeAspect="1"/>
          </p:cNvGraphicFramePr>
          <p:nvPr/>
        </p:nvGraphicFramePr>
        <p:xfrm>
          <a:off x="1806575" y="3214688"/>
          <a:ext cx="161925" cy="160337"/>
        </p:xfrm>
        <a:graphic>
          <a:graphicData uri="http://schemas.openxmlformats.org/presentationml/2006/ole">
            <p:oleObj spid="_x0000_s5164" name="公式" r:id="rId6" imgW="139700" imgH="139700" progId="Equation.3">
              <p:embed/>
            </p:oleObj>
          </a:graphicData>
        </a:graphic>
      </p:graphicFrame>
      <p:graphicFrame>
        <p:nvGraphicFramePr>
          <p:cNvPr id="32" name="Object 22"/>
          <p:cNvGraphicFramePr>
            <a:graphicFrameLocks noChangeAspect="1"/>
          </p:cNvGraphicFramePr>
          <p:nvPr/>
        </p:nvGraphicFramePr>
        <p:xfrm>
          <a:off x="1773238" y="3752850"/>
          <a:ext cx="274637" cy="147638"/>
        </p:xfrm>
        <a:graphic>
          <a:graphicData uri="http://schemas.openxmlformats.org/presentationml/2006/ole">
            <p:oleObj spid="_x0000_s5165" name="公式" r:id="rId7" imgW="139518" imgH="76101" progId="Equation.3">
              <p:embed/>
            </p:oleObj>
          </a:graphicData>
        </a:graphic>
      </p:graphicFrame>
      <p:graphicFrame>
        <p:nvGraphicFramePr>
          <p:cNvPr id="33" name="Object 23"/>
          <p:cNvGraphicFramePr>
            <a:graphicFrameLocks noChangeAspect="1"/>
          </p:cNvGraphicFramePr>
          <p:nvPr/>
        </p:nvGraphicFramePr>
        <p:xfrm>
          <a:off x="1793875" y="4057650"/>
          <a:ext cx="276225" cy="147638"/>
        </p:xfrm>
        <a:graphic>
          <a:graphicData uri="http://schemas.openxmlformats.org/presentationml/2006/ole">
            <p:oleObj spid="_x0000_s5166" name="公式" r:id="rId8" imgW="139518" imgH="76101" progId="Equation.3">
              <p:embed/>
            </p:oleObj>
          </a:graphicData>
        </a:graphic>
      </p:graphicFrame>
      <p:graphicFrame>
        <p:nvGraphicFramePr>
          <p:cNvPr id="34" name="Object 24"/>
          <p:cNvGraphicFramePr>
            <a:graphicFrameLocks noChangeAspect="1"/>
          </p:cNvGraphicFramePr>
          <p:nvPr/>
        </p:nvGraphicFramePr>
        <p:xfrm>
          <a:off x="1797050" y="4654550"/>
          <a:ext cx="161925" cy="160338"/>
        </p:xfrm>
        <a:graphic>
          <a:graphicData uri="http://schemas.openxmlformats.org/presentationml/2006/ole">
            <p:oleObj spid="_x0000_s5167" name="公式" r:id="rId9" imgW="139700" imgH="139700" progId="Equation.3">
              <p:embed/>
            </p:oleObj>
          </a:graphicData>
        </a:graphic>
      </p:graphicFrame>
      <p:sp>
        <p:nvSpPr>
          <p:cNvPr id="35" name="Line 25"/>
          <p:cNvSpPr>
            <a:spLocks noChangeShapeType="1"/>
          </p:cNvSpPr>
          <p:nvPr/>
        </p:nvSpPr>
        <p:spPr bwMode="auto">
          <a:xfrm>
            <a:off x="1958975" y="39624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6" name="Line 26"/>
          <p:cNvSpPr>
            <a:spLocks noChangeShapeType="1"/>
          </p:cNvSpPr>
          <p:nvPr/>
        </p:nvSpPr>
        <p:spPr bwMode="auto">
          <a:xfrm>
            <a:off x="2263775" y="39624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" name="Line 27"/>
          <p:cNvSpPr>
            <a:spLocks noChangeShapeType="1"/>
          </p:cNvSpPr>
          <p:nvPr/>
        </p:nvSpPr>
        <p:spPr bwMode="auto">
          <a:xfrm>
            <a:off x="2111375" y="41910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8" name="Object 28"/>
          <p:cNvGraphicFramePr>
            <a:graphicFrameLocks noChangeAspect="1"/>
          </p:cNvGraphicFramePr>
          <p:nvPr/>
        </p:nvGraphicFramePr>
        <p:xfrm>
          <a:off x="3257550" y="3684588"/>
          <a:ext cx="250825" cy="422275"/>
        </p:xfrm>
        <a:graphic>
          <a:graphicData uri="http://schemas.openxmlformats.org/presentationml/2006/ole">
            <p:oleObj spid="_x0000_s5168" name="公式" r:id="rId10" imgW="126780" imgH="215526" progId="Equation.3">
              <p:embed/>
            </p:oleObj>
          </a:graphicData>
        </a:graphic>
      </p:graphicFrame>
      <p:sp>
        <p:nvSpPr>
          <p:cNvPr id="39" name="Rectangle 29"/>
          <p:cNvSpPr>
            <a:spLocks noChangeArrowheads="1"/>
          </p:cNvSpPr>
          <p:nvPr/>
        </p:nvSpPr>
        <p:spPr bwMode="auto">
          <a:xfrm rot="5400000">
            <a:off x="5578475" y="3838575"/>
            <a:ext cx="152400" cy="381000"/>
          </a:xfrm>
          <a:prstGeom prst="rect">
            <a:avLst/>
          </a:prstGeom>
          <a:noFill/>
          <a:ln w="25400" algn="ctr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Arial" pitchFamily="34" charset="0"/>
            </a:endParaRPr>
          </a:p>
        </p:txBody>
      </p:sp>
      <p:sp>
        <p:nvSpPr>
          <p:cNvPr id="40" name="Line 31"/>
          <p:cNvSpPr>
            <a:spLocks noChangeShapeType="1"/>
          </p:cNvSpPr>
          <p:nvPr/>
        </p:nvSpPr>
        <p:spPr bwMode="auto">
          <a:xfrm>
            <a:off x="5845175" y="4033838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" name="Line 32"/>
          <p:cNvSpPr>
            <a:spLocks noChangeShapeType="1"/>
          </p:cNvSpPr>
          <p:nvPr/>
        </p:nvSpPr>
        <p:spPr bwMode="auto">
          <a:xfrm flipH="1">
            <a:off x="4244975" y="4019550"/>
            <a:ext cx="1219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2" name="AutoShape 33"/>
          <p:cNvSpPr>
            <a:spLocks noChangeArrowheads="1"/>
          </p:cNvSpPr>
          <p:nvPr/>
        </p:nvSpPr>
        <p:spPr bwMode="auto">
          <a:xfrm>
            <a:off x="4092575" y="4143375"/>
            <a:ext cx="304800" cy="533400"/>
          </a:xfrm>
          <a:prstGeom prst="diamond">
            <a:avLst/>
          </a:prstGeom>
          <a:noFill/>
          <a:ln w="25400" algn="ctr">
            <a:solidFill>
              <a:srgbClr val="FF99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Arial" pitchFamily="34" charset="0"/>
            </a:endParaRPr>
          </a:p>
        </p:txBody>
      </p:sp>
      <p:sp>
        <p:nvSpPr>
          <p:cNvPr id="43" name="Line 34"/>
          <p:cNvSpPr>
            <a:spLocks noChangeShapeType="1"/>
          </p:cNvSpPr>
          <p:nvPr/>
        </p:nvSpPr>
        <p:spPr bwMode="auto">
          <a:xfrm>
            <a:off x="4244975" y="4033838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4" name="Line 35"/>
          <p:cNvSpPr>
            <a:spLocks noChangeShapeType="1"/>
          </p:cNvSpPr>
          <p:nvPr/>
        </p:nvSpPr>
        <p:spPr bwMode="auto">
          <a:xfrm>
            <a:off x="4244975" y="4143375"/>
            <a:ext cx="0" cy="533400"/>
          </a:xfrm>
          <a:prstGeom prst="line">
            <a:avLst/>
          </a:prstGeom>
          <a:noFill/>
          <a:ln w="25400">
            <a:solidFill>
              <a:srgbClr val="FF99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" name="Line 36"/>
          <p:cNvSpPr>
            <a:spLocks noChangeShapeType="1"/>
          </p:cNvSpPr>
          <p:nvPr/>
        </p:nvSpPr>
        <p:spPr bwMode="auto">
          <a:xfrm>
            <a:off x="4244975" y="4600575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6" name="Line 37"/>
          <p:cNvSpPr>
            <a:spLocks noChangeShapeType="1"/>
          </p:cNvSpPr>
          <p:nvPr/>
        </p:nvSpPr>
        <p:spPr bwMode="auto">
          <a:xfrm>
            <a:off x="4092575" y="4829175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47" name="Object 40"/>
          <p:cNvGraphicFramePr>
            <a:graphicFrameLocks noChangeAspect="1"/>
          </p:cNvGraphicFramePr>
          <p:nvPr/>
        </p:nvGraphicFramePr>
        <p:xfrm>
          <a:off x="3711575" y="3076575"/>
          <a:ext cx="161925" cy="160338"/>
        </p:xfrm>
        <a:graphic>
          <a:graphicData uri="http://schemas.openxmlformats.org/presentationml/2006/ole">
            <p:oleObj spid="_x0000_s5169" name="公式" r:id="rId11" imgW="139700" imgH="139700" progId="Equation.3">
              <p:embed/>
            </p:oleObj>
          </a:graphicData>
        </a:graphic>
      </p:graphicFrame>
      <p:graphicFrame>
        <p:nvGraphicFramePr>
          <p:cNvPr id="48" name="Object 41"/>
          <p:cNvGraphicFramePr>
            <a:graphicFrameLocks noChangeAspect="1"/>
          </p:cNvGraphicFramePr>
          <p:nvPr/>
        </p:nvGraphicFramePr>
        <p:xfrm>
          <a:off x="6821488" y="3943350"/>
          <a:ext cx="161925" cy="160338"/>
        </p:xfrm>
        <a:graphic>
          <a:graphicData uri="http://schemas.openxmlformats.org/presentationml/2006/ole">
            <p:oleObj spid="_x0000_s5170" name="公式" r:id="rId12" imgW="139700" imgH="139700" progId="Equation.3">
              <p:embed/>
            </p:oleObj>
          </a:graphicData>
        </a:graphic>
      </p:graphicFrame>
      <p:graphicFrame>
        <p:nvGraphicFramePr>
          <p:cNvPr id="49" name="Object 42"/>
          <p:cNvGraphicFramePr>
            <a:graphicFrameLocks noChangeAspect="1"/>
          </p:cNvGraphicFramePr>
          <p:nvPr/>
        </p:nvGraphicFramePr>
        <p:xfrm>
          <a:off x="3678238" y="4757738"/>
          <a:ext cx="274637" cy="147637"/>
        </p:xfrm>
        <a:graphic>
          <a:graphicData uri="http://schemas.openxmlformats.org/presentationml/2006/ole">
            <p:oleObj spid="_x0000_s5171" name="公式" r:id="rId13" imgW="139518" imgH="76101" progId="Equation.3">
              <p:embed/>
            </p:oleObj>
          </a:graphicData>
        </a:graphic>
      </p:graphicFrame>
      <p:graphicFrame>
        <p:nvGraphicFramePr>
          <p:cNvPr id="50" name="Object 43"/>
          <p:cNvGraphicFramePr>
            <a:graphicFrameLocks noChangeAspect="1"/>
          </p:cNvGraphicFramePr>
          <p:nvPr/>
        </p:nvGraphicFramePr>
        <p:xfrm>
          <a:off x="7273925" y="3962400"/>
          <a:ext cx="276225" cy="147638"/>
        </p:xfrm>
        <a:graphic>
          <a:graphicData uri="http://schemas.openxmlformats.org/presentationml/2006/ole">
            <p:oleObj spid="_x0000_s5172" name="公式" r:id="rId14" imgW="139518" imgH="76101" progId="Equation.3">
              <p:embed/>
            </p:oleObj>
          </a:graphicData>
        </a:graphic>
      </p:graphicFrame>
      <p:graphicFrame>
        <p:nvGraphicFramePr>
          <p:cNvPr id="51" name="Object 44"/>
          <p:cNvGraphicFramePr>
            <a:graphicFrameLocks noChangeAspect="1"/>
          </p:cNvGraphicFramePr>
          <p:nvPr/>
        </p:nvGraphicFramePr>
        <p:xfrm>
          <a:off x="7026275" y="3787775"/>
          <a:ext cx="325438" cy="446088"/>
        </p:xfrm>
        <a:graphic>
          <a:graphicData uri="http://schemas.openxmlformats.org/presentationml/2006/ole">
            <p:oleObj spid="_x0000_s5173" name="公式" r:id="rId15" imgW="165028" imgH="228501" progId="Equation.3">
              <p:embed/>
            </p:oleObj>
          </a:graphicData>
        </a:graphic>
      </p:graphicFrame>
      <p:sp>
        <p:nvSpPr>
          <p:cNvPr id="52" name="Line 47"/>
          <p:cNvSpPr>
            <a:spLocks noChangeShapeType="1"/>
          </p:cNvSpPr>
          <p:nvPr/>
        </p:nvSpPr>
        <p:spPr bwMode="auto">
          <a:xfrm>
            <a:off x="7835900" y="3076575"/>
            <a:ext cx="0" cy="1905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3" name="Line 48"/>
          <p:cNvSpPr>
            <a:spLocks noChangeShapeType="1"/>
          </p:cNvSpPr>
          <p:nvPr/>
        </p:nvSpPr>
        <p:spPr bwMode="auto">
          <a:xfrm>
            <a:off x="7688263" y="3100388"/>
            <a:ext cx="304800" cy="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4" name="Line 49"/>
          <p:cNvSpPr>
            <a:spLocks noChangeShapeType="1"/>
          </p:cNvSpPr>
          <p:nvPr/>
        </p:nvSpPr>
        <p:spPr bwMode="auto">
          <a:xfrm>
            <a:off x="7545388" y="2957513"/>
            <a:ext cx="571500" cy="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5" name="Line 50"/>
          <p:cNvSpPr>
            <a:spLocks noChangeShapeType="1"/>
          </p:cNvSpPr>
          <p:nvPr/>
        </p:nvSpPr>
        <p:spPr bwMode="auto">
          <a:xfrm>
            <a:off x="4149725" y="2238375"/>
            <a:ext cx="36766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6" name="Line 51"/>
          <p:cNvSpPr>
            <a:spLocks noChangeShapeType="1"/>
          </p:cNvSpPr>
          <p:nvPr/>
        </p:nvSpPr>
        <p:spPr bwMode="auto">
          <a:xfrm>
            <a:off x="7826375" y="2238375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7" name="Line 52"/>
          <p:cNvSpPr>
            <a:spLocks noChangeShapeType="1"/>
          </p:cNvSpPr>
          <p:nvPr/>
        </p:nvSpPr>
        <p:spPr bwMode="auto">
          <a:xfrm>
            <a:off x="7693025" y="5133975"/>
            <a:ext cx="304800" cy="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8" name="Line 53"/>
          <p:cNvSpPr>
            <a:spLocks noChangeShapeType="1"/>
          </p:cNvSpPr>
          <p:nvPr/>
        </p:nvSpPr>
        <p:spPr bwMode="auto">
          <a:xfrm>
            <a:off x="7550150" y="4991100"/>
            <a:ext cx="571500" cy="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9" name="Line 54"/>
          <p:cNvSpPr>
            <a:spLocks noChangeShapeType="1"/>
          </p:cNvSpPr>
          <p:nvPr/>
        </p:nvSpPr>
        <p:spPr bwMode="auto">
          <a:xfrm>
            <a:off x="4162425" y="5805488"/>
            <a:ext cx="3657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0" name="Line 55"/>
          <p:cNvSpPr>
            <a:spLocks noChangeShapeType="1"/>
          </p:cNvSpPr>
          <p:nvPr/>
        </p:nvSpPr>
        <p:spPr bwMode="auto">
          <a:xfrm>
            <a:off x="8283575" y="4024313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" name="Line 56"/>
          <p:cNvSpPr>
            <a:spLocks noChangeShapeType="1"/>
          </p:cNvSpPr>
          <p:nvPr/>
        </p:nvSpPr>
        <p:spPr bwMode="auto">
          <a:xfrm>
            <a:off x="8131175" y="4252913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2" name="Line 57"/>
          <p:cNvSpPr>
            <a:spLocks noChangeShapeType="1"/>
          </p:cNvSpPr>
          <p:nvPr/>
        </p:nvSpPr>
        <p:spPr bwMode="auto">
          <a:xfrm>
            <a:off x="7826375" y="4019550"/>
            <a:ext cx="457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63" name="Object 58"/>
          <p:cNvGraphicFramePr>
            <a:graphicFrameLocks noChangeAspect="1"/>
          </p:cNvGraphicFramePr>
          <p:nvPr/>
        </p:nvGraphicFramePr>
        <p:xfrm>
          <a:off x="5540375" y="3544888"/>
          <a:ext cx="276225" cy="446087"/>
        </p:xfrm>
        <a:graphic>
          <a:graphicData uri="http://schemas.openxmlformats.org/presentationml/2006/ole">
            <p:oleObj spid="_x0000_s5174" name="公式" r:id="rId16" imgW="139700" imgH="228600" progId="Equation.3">
              <p:embed/>
            </p:oleObj>
          </a:graphicData>
        </a:graphic>
      </p:graphicFrame>
      <p:graphicFrame>
        <p:nvGraphicFramePr>
          <p:cNvPr id="64" name="Object 59"/>
          <p:cNvGraphicFramePr>
            <a:graphicFrameLocks noChangeAspect="1"/>
          </p:cNvGraphicFramePr>
          <p:nvPr/>
        </p:nvGraphicFramePr>
        <p:xfrm>
          <a:off x="4387850" y="4059238"/>
          <a:ext cx="161925" cy="160337"/>
        </p:xfrm>
        <a:graphic>
          <a:graphicData uri="http://schemas.openxmlformats.org/presentationml/2006/ole">
            <p:oleObj spid="_x0000_s5175" name="公式" r:id="rId17" imgW="139700" imgH="139700" progId="Equation.3">
              <p:embed/>
            </p:oleObj>
          </a:graphicData>
        </a:graphic>
      </p:graphicFrame>
      <p:graphicFrame>
        <p:nvGraphicFramePr>
          <p:cNvPr id="65" name="Object 60"/>
          <p:cNvGraphicFramePr>
            <a:graphicFrameLocks noChangeAspect="1"/>
          </p:cNvGraphicFramePr>
          <p:nvPr/>
        </p:nvGraphicFramePr>
        <p:xfrm>
          <a:off x="4359275" y="4625975"/>
          <a:ext cx="250825" cy="147638"/>
        </p:xfrm>
        <a:graphic>
          <a:graphicData uri="http://schemas.openxmlformats.org/presentationml/2006/ole">
            <p:oleObj spid="_x0000_s5176" name="公式" r:id="rId18" imgW="126670" imgH="76002" progId="Equation.3">
              <p:embed/>
            </p:oleObj>
          </a:graphicData>
        </a:graphic>
      </p:graphicFrame>
      <p:graphicFrame>
        <p:nvGraphicFramePr>
          <p:cNvPr id="66" name="Object 61"/>
          <p:cNvGraphicFramePr>
            <a:graphicFrameLocks noChangeAspect="1"/>
          </p:cNvGraphicFramePr>
          <p:nvPr/>
        </p:nvGraphicFramePr>
        <p:xfrm>
          <a:off x="4232275" y="5321300"/>
          <a:ext cx="376238" cy="422275"/>
        </p:xfrm>
        <a:graphic>
          <a:graphicData uri="http://schemas.openxmlformats.org/presentationml/2006/ole">
            <p:oleObj spid="_x0000_s5177" name="公式" r:id="rId19" imgW="190335" imgH="215713" progId="Equation.3">
              <p:embed/>
            </p:oleObj>
          </a:graphicData>
        </a:graphic>
      </p:graphicFrame>
      <p:graphicFrame>
        <p:nvGraphicFramePr>
          <p:cNvPr id="67" name="Object 62"/>
          <p:cNvGraphicFramePr>
            <a:graphicFrameLocks noChangeAspect="1"/>
          </p:cNvGraphicFramePr>
          <p:nvPr/>
        </p:nvGraphicFramePr>
        <p:xfrm>
          <a:off x="4232275" y="2390775"/>
          <a:ext cx="376238" cy="422275"/>
        </p:xfrm>
        <a:graphic>
          <a:graphicData uri="http://schemas.openxmlformats.org/presentationml/2006/ole">
            <p:oleObj spid="_x0000_s5178" name="公式" r:id="rId20" imgW="190335" imgH="215713" progId="Equation.3">
              <p:embed/>
            </p:oleObj>
          </a:graphicData>
        </a:graphic>
      </p:graphicFrame>
      <p:graphicFrame>
        <p:nvGraphicFramePr>
          <p:cNvPr id="68" name="Object 63"/>
          <p:cNvGraphicFramePr>
            <a:graphicFrameLocks noChangeAspect="1"/>
          </p:cNvGraphicFramePr>
          <p:nvPr/>
        </p:nvGraphicFramePr>
        <p:xfrm>
          <a:off x="8174038" y="2806700"/>
          <a:ext cx="325437" cy="422275"/>
        </p:xfrm>
        <a:graphic>
          <a:graphicData uri="http://schemas.openxmlformats.org/presentationml/2006/ole">
            <p:oleObj spid="_x0000_s5179" name="公式" r:id="rId21" imgW="164885" imgH="215619" progId="Equation.3">
              <p:embed/>
            </p:oleObj>
          </a:graphicData>
        </a:graphic>
      </p:graphicFrame>
      <p:graphicFrame>
        <p:nvGraphicFramePr>
          <p:cNvPr id="69" name="Object 64"/>
          <p:cNvGraphicFramePr>
            <a:graphicFrameLocks noChangeAspect="1"/>
          </p:cNvGraphicFramePr>
          <p:nvPr/>
        </p:nvGraphicFramePr>
        <p:xfrm>
          <a:off x="8181975" y="4864100"/>
          <a:ext cx="350838" cy="422275"/>
        </p:xfrm>
        <a:graphic>
          <a:graphicData uri="http://schemas.openxmlformats.org/presentationml/2006/ole">
            <p:oleObj spid="_x0000_s5180" name="公式" r:id="rId22" imgW="177569" imgH="215619" progId="Equation.3">
              <p:embed/>
            </p:oleObj>
          </a:graphicData>
        </a:graphic>
      </p:graphicFrame>
      <p:graphicFrame>
        <p:nvGraphicFramePr>
          <p:cNvPr id="70" name="Object 65"/>
          <p:cNvGraphicFramePr>
            <a:graphicFrameLocks noChangeAspect="1"/>
          </p:cNvGraphicFramePr>
          <p:nvPr/>
        </p:nvGraphicFramePr>
        <p:xfrm>
          <a:off x="3917950" y="3517900"/>
          <a:ext cx="1419225" cy="396875"/>
        </p:xfrm>
        <a:graphic>
          <a:graphicData uri="http://schemas.openxmlformats.org/presentationml/2006/ole">
            <p:oleObj spid="_x0000_s5181" name="公式" r:id="rId23" imgW="812447" imgH="228501" progId="Equation.3">
              <p:embed/>
            </p:oleObj>
          </a:graphicData>
        </a:graphic>
      </p:graphicFrame>
      <p:sp>
        <p:nvSpPr>
          <p:cNvPr id="71" name="Oval 77"/>
          <p:cNvSpPr>
            <a:spLocks noChangeArrowheads="1"/>
          </p:cNvSpPr>
          <p:nvPr/>
        </p:nvSpPr>
        <p:spPr bwMode="auto">
          <a:xfrm>
            <a:off x="2035175" y="3914775"/>
            <a:ext cx="457200" cy="457200"/>
          </a:xfrm>
          <a:prstGeom prst="ellipse">
            <a:avLst/>
          </a:prstGeom>
          <a:noFill/>
          <a:ln w="9525" algn="ctr">
            <a:solidFill>
              <a:srgbClr val="FF3300"/>
            </a:solidFill>
            <a:prstDash val="lgDash"/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Arial" pitchFamily="34" charset="0"/>
            </a:endParaRPr>
          </a:p>
        </p:txBody>
      </p:sp>
      <p:sp>
        <p:nvSpPr>
          <p:cNvPr id="72" name="Line 78"/>
          <p:cNvSpPr>
            <a:spLocks noChangeShapeType="1"/>
          </p:cNvSpPr>
          <p:nvPr/>
        </p:nvSpPr>
        <p:spPr bwMode="auto">
          <a:xfrm flipH="1" flipV="1">
            <a:off x="1806575" y="2466975"/>
            <a:ext cx="381000" cy="1447800"/>
          </a:xfrm>
          <a:prstGeom prst="line">
            <a:avLst/>
          </a:prstGeom>
          <a:noFill/>
          <a:ln w="9525">
            <a:solidFill>
              <a:srgbClr val="FF3300"/>
            </a:solidFill>
            <a:prstDash val="lgDash"/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3" name="Oval 79"/>
          <p:cNvSpPr>
            <a:spLocks noChangeArrowheads="1"/>
          </p:cNvSpPr>
          <p:nvPr/>
        </p:nvSpPr>
        <p:spPr bwMode="auto">
          <a:xfrm>
            <a:off x="8054975" y="3914775"/>
            <a:ext cx="457200" cy="457200"/>
          </a:xfrm>
          <a:prstGeom prst="ellipse">
            <a:avLst/>
          </a:prstGeom>
          <a:noFill/>
          <a:ln w="9525" algn="ctr">
            <a:solidFill>
              <a:srgbClr val="FF3300"/>
            </a:solidFill>
            <a:prstDash val="lgDash"/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Arial" pitchFamily="34" charset="0"/>
            </a:endParaRPr>
          </a:p>
        </p:txBody>
      </p:sp>
      <p:sp>
        <p:nvSpPr>
          <p:cNvPr id="74" name="Line 80"/>
          <p:cNvSpPr>
            <a:spLocks noChangeShapeType="1"/>
          </p:cNvSpPr>
          <p:nvPr/>
        </p:nvSpPr>
        <p:spPr bwMode="auto">
          <a:xfrm flipH="1" flipV="1">
            <a:off x="1806575" y="2466975"/>
            <a:ext cx="6324600" cy="1447800"/>
          </a:xfrm>
          <a:prstGeom prst="line">
            <a:avLst/>
          </a:prstGeom>
          <a:noFill/>
          <a:ln w="9525">
            <a:solidFill>
              <a:srgbClr val="FF3300"/>
            </a:solidFill>
            <a:prstDash val="lgDash"/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5" name="Text Box 81"/>
          <p:cNvSpPr txBox="1">
            <a:spLocks noChangeArrowheads="1"/>
          </p:cNvSpPr>
          <p:nvPr/>
        </p:nvSpPr>
        <p:spPr bwMode="auto">
          <a:xfrm>
            <a:off x="250825" y="1765300"/>
            <a:ext cx="2165350" cy="833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latin typeface="Arial" pitchFamily="34" charset="0"/>
              </a:rPr>
              <a:t>电源中间接点为参考电位点</a:t>
            </a:r>
          </a:p>
        </p:txBody>
      </p:sp>
      <p:sp>
        <p:nvSpPr>
          <p:cNvPr id="76" name="AutoShape 100"/>
          <p:cNvSpPr>
            <a:spLocks noChangeArrowheads="1"/>
          </p:cNvSpPr>
          <p:nvPr/>
        </p:nvSpPr>
        <p:spPr bwMode="auto">
          <a:xfrm>
            <a:off x="6681788" y="3981450"/>
            <a:ext cx="93662" cy="88900"/>
          </a:xfrm>
          <a:prstGeom prst="flowChartConnector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>
              <a:latin typeface="Arial" pitchFamily="34" charset="0"/>
            </a:endParaRPr>
          </a:p>
        </p:txBody>
      </p:sp>
      <p:sp>
        <p:nvSpPr>
          <p:cNvPr id="77" name="AutoShape 101"/>
          <p:cNvSpPr>
            <a:spLocks noChangeArrowheads="1"/>
          </p:cNvSpPr>
          <p:nvPr/>
        </p:nvSpPr>
        <p:spPr bwMode="auto">
          <a:xfrm>
            <a:off x="7502525" y="3978275"/>
            <a:ext cx="93663" cy="88900"/>
          </a:xfrm>
          <a:prstGeom prst="flowChartConnector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>
              <a:latin typeface="Arial" pitchFamily="34" charset="0"/>
            </a:endParaRPr>
          </a:p>
        </p:txBody>
      </p:sp>
      <p:sp>
        <p:nvSpPr>
          <p:cNvPr id="78" name="AutoShape 111"/>
          <p:cNvSpPr>
            <a:spLocks noChangeArrowheads="1"/>
          </p:cNvSpPr>
          <p:nvPr/>
        </p:nvSpPr>
        <p:spPr bwMode="auto">
          <a:xfrm>
            <a:off x="7797800" y="3987800"/>
            <a:ext cx="73025" cy="71438"/>
          </a:xfrm>
          <a:prstGeom prst="flowChartConnector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>
              <a:latin typeface="Arial" pitchFamily="34" charset="0"/>
            </a:endParaRPr>
          </a:p>
        </p:txBody>
      </p:sp>
      <p:sp>
        <p:nvSpPr>
          <p:cNvPr id="79" name="AutoShape 134"/>
          <p:cNvSpPr>
            <a:spLocks noChangeArrowheads="1"/>
          </p:cNvSpPr>
          <p:nvPr/>
        </p:nvSpPr>
        <p:spPr bwMode="auto">
          <a:xfrm>
            <a:off x="4102100" y="2584450"/>
            <a:ext cx="93663" cy="88900"/>
          </a:xfrm>
          <a:prstGeom prst="flowChartConnector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>
              <a:latin typeface="Arial" pitchFamily="34" charset="0"/>
            </a:endParaRPr>
          </a:p>
        </p:txBody>
      </p:sp>
      <p:sp>
        <p:nvSpPr>
          <p:cNvPr id="80" name="AutoShape 135"/>
          <p:cNvSpPr>
            <a:spLocks noChangeArrowheads="1"/>
          </p:cNvSpPr>
          <p:nvPr/>
        </p:nvSpPr>
        <p:spPr bwMode="auto">
          <a:xfrm>
            <a:off x="4102100" y="5473700"/>
            <a:ext cx="93663" cy="88900"/>
          </a:xfrm>
          <a:prstGeom prst="flowChartConnector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>
              <a:latin typeface="Arial" pitchFamily="34" charset="0"/>
            </a:endParaRPr>
          </a:p>
        </p:txBody>
      </p:sp>
      <p:sp>
        <p:nvSpPr>
          <p:cNvPr id="81" name="AutoShape 136"/>
          <p:cNvSpPr>
            <a:spLocks noChangeArrowheads="1"/>
          </p:cNvSpPr>
          <p:nvPr/>
        </p:nvSpPr>
        <p:spPr bwMode="auto">
          <a:xfrm>
            <a:off x="1870075" y="3076575"/>
            <a:ext cx="93663" cy="88900"/>
          </a:xfrm>
          <a:prstGeom prst="flowChartConnector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>
              <a:latin typeface="Arial" pitchFamily="34" charset="0"/>
            </a:endParaRPr>
          </a:p>
        </p:txBody>
      </p:sp>
      <p:sp>
        <p:nvSpPr>
          <p:cNvPr id="82" name="AutoShape 137"/>
          <p:cNvSpPr>
            <a:spLocks noChangeArrowheads="1"/>
          </p:cNvSpPr>
          <p:nvPr/>
        </p:nvSpPr>
        <p:spPr bwMode="auto">
          <a:xfrm>
            <a:off x="1870075" y="4851400"/>
            <a:ext cx="93663" cy="88900"/>
          </a:xfrm>
          <a:prstGeom prst="flowChartConnector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>
              <a:latin typeface="Arial" pitchFamily="34" charset="0"/>
            </a:endParaRPr>
          </a:p>
        </p:txBody>
      </p:sp>
      <p:sp>
        <p:nvSpPr>
          <p:cNvPr id="83" name="AutoShape 138"/>
          <p:cNvSpPr>
            <a:spLocks noChangeArrowheads="1"/>
          </p:cNvSpPr>
          <p:nvPr/>
        </p:nvSpPr>
        <p:spPr bwMode="auto">
          <a:xfrm>
            <a:off x="1855788" y="3924300"/>
            <a:ext cx="93662" cy="88900"/>
          </a:xfrm>
          <a:prstGeom prst="flowChartConnector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0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0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0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0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7" grpId="0" animBg="1"/>
      <p:bldP spid="18" grpId="0" animBg="1"/>
      <p:bldP spid="19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/>
      <p:bldP spid="28" grpId="0"/>
      <p:bldP spid="35" grpId="0" animBg="1"/>
      <p:bldP spid="36" grpId="0" animBg="1"/>
      <p:bldP spid="37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71" grpId="0" animBg="1"/>
      <p:bldP spid="72" grpId="0" animBg="1"/>
      <p:bldP spid="73" grpId="0" animBg="1"/>
      <p:bldP spid="74" grpId="0" animBg="1"/>
      <p:bldP spid="75" grpId="0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4416</TotalTime>
  <Words>2279</Words>
  <Application>Microsoft Office PowerPoint</Application>
  <PresentationFormat>全屏显示(4:3)</PresentationFormat>
  <Paragraphs>687</Paragraphs>
  <Slides>54</Slides>
  <Notes>47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8</vt:i4>
      </vt:variant>
      <vt:variant>
        <vt:lpstr>幻灯片标题</vt:lpstr>
      </vt:variant>
      <vt:variant>
        <vt:i4>54</vt:i4>
      </vt:variant>
    </vt:vector>
  </HeadingPairs>
  <TitlesOfParts>
    <vt:vector size="63" baseType="lpstr">
      <vt:lpstr>Office 主题​​</vt:lpstr>
      <vt:lpstr>BMP 图象</vt:lpstr>
      <vt:lpstr>公式</vt:lpstr>
      <vt:lpstr>Equation</vt:lpstr>
      <vt:lpstr>图片</vt:lpstr>
      <vt:lpstr>位图图像</vt:lpstr>
      <vt:lpstr>Image</vt:lpstr>
      <vt:lpstr>Picture</vt:lpstr>
      <vt:lpstr>Microsoft Equation 3.0</vt:lpstr>
      <vt:lpstr>幻灯片 1</vt:lpstr>
      <vt:lpstr>运算放大器简介</vt:lpstr>
      <vt:lpstr>2 运算放大器</vt:lpstr>
      <vt:lpstr>幻灯片 4</vt:lpstr>
      <vt:lpstr>2.1  集成电路运算放大器</vt:lpstr>
      <vt:lpstr>2.1  集成电路运算放大器</vt:lpstr>
      <vt:lpstr>2.1  集成电路运算放大器</vt:lpstr>
      <vt:lpstr>2.1  集成电路运算放大器</vt:lpstr>
      <vt:lpstr>2.1  集成电路运算放大器</vt:lpstr>
      <vt:lpstr>2.1  集成电路运算放大器</vt:lpstr>
      <vt:lpstr>2.1  集成电路运算放大器</vt:lpstr>
      <vt:lpstr>幻灯片 12</vt:lpstr>
      <vt:lpstr>2.2  理想运算放大器</vt:lpstr>
      <vt:lpstr>幻灯片 14</vt:lpstr>
      <vt:lpstr>2.3  基本线性运放电路</vt:lpstr>
      <vt:lpstr>幻灯片 16</vt:lpstr>
      <vt:lpstr>幻灯片 17</vt:lpstr>
      <vt:lpstr>2.3.1   同相放大电路</vt:lpstr>
      <vt:lpstr>幻灯片 19</vt:lpstr>
      <vt:lpstr>幻灯片 20</vt:lpstr>
      <vt:lpstr>2.3.1   同相放大电路</vt:lpstr>
      <vt:lpstr>幻灯片 22</vt:lpstr>
      <vt:lpstr>幻灯片 23</vt:lpstr>
      <vt:lpstr>2.3.2   反相放大电路</vt:lpstr>
      <vt:lpstr>2.3.2   反相放大电路</vt:lpstr>
      <vt:lpstr>2.3.2   反相放大电路</vt:lpstr>
      <vt:lpstr>幻灯片 27</vt:lpstr>
      <vt:lpstr>幻灯片 28</vt:lpstr>
      <vt:lpstr>幻灯片 29</vt:lpstr>
      <vt:lpstr>  2.4  同相输入和反相输入放大电路的其他应用</vt:lpstr>
      <vt:lpstr>2.4.1  求差电路</vt:lpstr>
      <vt:lpstr>2.4.1  求差电路</vt:lpstr>
      <vt:lpstr>幻灯片 33</vt:lpstr>
      <vt:lpstr>幻灯片 34</vt:lpstr>
      <vt:lpstr>2.4.1  求差电路</vt:lpstr>
      <vt:lpstr>2.4.1  求差电路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  <vt:lpstr>2.4.3  求和电路</vt:lpstr>
      <vt:lpstr>幻灯片 45</vt:lpstr>
      <vt:lpstr>幻灯片 46</vt:lpstr>
      <vt:lpstr>幻灯片 47</vt:lpstr>
      <vt:lpstr>幻灯片 48</vt:lpstr>
      <vt:lpstr>2.4.4  积分电路和微分电路</vt:lpstr>
      <vt:lpstr>幻灯片 50</vt:lpstr>
      <vt:lpstr>幻灯片 51</vt:lpstr>
      <vt:lpstr>幻灯片 52</vt:lpstr>
      <vt:lpstr>幻灯片 53</vt:lpstr>
      <vt:lpstr>幻灯片 54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Lin Zhang</dc:creator>
  <cp:lastModifiedBy>汪沛</cp:lastModifiedBy>
  <cp:revision>99</cp:revision>
  <dcterms:created xsi:type="dcterms:W3CDTF">2014-01-02T08:12:52Z</dcterms:created>
  <dcterms:modified xsi:type="dcterms:W3CDTF">2019-09-06T01:24:33Z</dcterms:modified>
</cp:coreProperties>
</file>