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19"/>
  </p:notesMasterIdLst>
  <p:sldIdLst>
    <p:sldId id="593" r:id="rId2"/>
    <p:sldId id="594" r:id="rId3"/>
    <p:sldId id="588" r:id="rId4"/>
    <p:sldId id="589" r:id="rId5"/>
    <p:sldId id="595" r:id="rId6"/>
    <p:sldId id="586" r:id="rId7"/>
    <p:sldId id="587" r:id="rId8"/>
    <p:sldId id="590" r:id="rId9"/>
    <p:sldId id="591" r:id="rId10"/>
    <p:sldId id="557" r:id="rId11"/>
    <p:sldId id="563" r:id="rId12"/>
    <p:sldId id="596" r:id="rId13"/>
    <p:sldId id="583" r:id="rId14"/>
    <p:sldId id="597" r:id="rId15"/>
    <p:sldId id="582" r:id="rId16"/>
    <p:sldId id="539" r:id="rId17"/>
    <p:sldId id="552" r:id="rId18"/>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39934E"/>
    <a:srgbClr val="4A8261"/>
    <a:srgbClr val="D0CFCE"/>
    <a:srgbClr val="0066FF"/>
    <a:srgbClr val="0099FF"/>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32" autoAdjust="0"/>
    <p:restoredTop sz="94045" autoAdjust="0"/>
  </p:normalViewPr>
  <p:slideViewPr>
    <p:cSldViewPr>
      <p:cViewPr varScale="1">
        <p:scale>
          <a:sx n="67" d="100"/>
          <a:sy n="67" d="100"/>
        </p:scale>
        <p:origin x="-57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08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e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image" Target="../media/image111.wmf"/><Relationship Id="rId7" Type="http://schemas.openxmlformats.org/officeDocument/2006/relationships/image" Target="../media/image115.wmf"/><Relationship Id="rId12" Type="http://schemas.openxmlformats.org/officeDocument/2006/relationships/image" Target="../media/image120.wmf"/><Relationship Id="rId2" Type="http://schemas.openxmlformats.org/officeDocument/2006/relationships/image" Target="../media/image110.wmf"/><Relationship Id="rId1" Type="http://schemas.openxmlformats.org/officeDocument/2006/relationships/image" Target="../media/image109.wmf"/><Relationship Id="rId6" Type="http://schemas.openxmlformats.org/officeDocument/2006/relationships/image" Target="../media/image114.wmf"/><Relationship Id="rId11" Type="http://schemas.openxmlformats.org/officeDocument/2006/relationships/image" Target="../media/image119.wmf"/><Relationship Id="rId5" Type="http://schemas.openxmlformats.org/officeDocument/2006/relationships/image" Target="../media/image113.wmf"/><Relationship Id="rId10" Type="http://schemas.openxmlformats.org/officeDocument/2006/relationships/image" Target="../media/image118.wmf"/><Relationship Id="rId4" Type="http://schemas.openxmlformats.org/officeDocument/2006/relationships/image" Target="../media/image112.wmf"/><Relationship Id="rId9" Type="http://schemas.openxmlformats.org/officeDocument/2006/relationships/image" Target="../media/image117.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112.wmf"/><Relationship Id="rId13" Type="http://schemas.openxmlformats.org/officeDocument/2006/relationships/image" Target="../media/image131.wmf"/><Relationship Id="rId18" Type="http://schemas.openxmlformats.org/officeDocument/2006/relationships/image" Target="../media/image136.wmf"/><Relationship Id="rId26" Type="http://schemas.openxmlformats.org/officeDocument/2006/relationships/image" Target="../media/image144.wmf"/><Relationship Id="rId3" Type="http://schemas.openxmlformats.org/officeDocument/2006/relationships/image" Target="../media/image123.wmf"/><Relationship Id="rId21" Type="http://schemas.openxmlformats.org/officeDocument/2006/relationships/image" Target="../media/image139.wmf"/><Relationship Id="rId7" Type="http://schemas.openxmlformats.org/officeDocument/2006/relationships/image" Target="../media/image127.wmf"/><Relationship Id="rId12" Type="http://schemas.openxmlformats.org/officeDocument/2006/relationships/image" Target="../media/image130.wmf"/><Relationship Id="rId17" Type="http://schemas.openxmlformats.org/officeDocument/2006/relationships/image" Target="../media/image135.wmf"/><Relationship Id="rId25" Type="http://schemas.openxmlformats.org/officeDocument/2006/relationships/image" Target="../media/image143.wmf"/><Relationship Id="rId33" Type="http://schemas.openxmlformats.org/officeDocument/2006/relationships/image" Target="../media/image151.wmf"/><Relationship Id="rId2" Type="http://schemas.openxmlformats.org/officeDocument/2006/relationships/image" Target="../media/image122.wmf"/><Relationship Id="rId16" Type="http://schemas.openxmlformats.org/officeDocument/2006/relationships/image" Target="../media/image134.wmf"/><Relationship Id="rId20" Type="http://schemas.openxmlformats.org/officeDocument/2006/relationships/image" Target="../media/image138.wmf"/><Relationship Id="rId29" Type="http://schemas.openxmlformats.org/officeDocument/2006/relationships/image" Target="../media/image147.wmf"/><Relationship Id="rId1" Type="http://schemas.openxmlformats.org/officeDocument/2006/relationships/image" Target="../media/image121.wmf"/><Relationship Id="rId6" Type="http://schemas.openxmlformats.org/officeDocument/2006/relationships/image" Target="../media/image126.wmf"/><Relationship Id="rId11" Type="http://schemas.openxmlformats.org/officeDocument/2006/relationships/image" Target="../media/image129.wmf"/><Relationship Id="rId24" Type="http://schemas.openxmlformats.org/officeDocument/2006/relationships/image" Target="../media/image142.wmf"/><Relationship Id="rId32" Type="http://schemas.openxmlformats.org/officeDocument/2006/relationships/image" Target="../media/image150.wmf"/><Relationship Id="rId5" Type="http://schemas.openxmlformats.org/officeDocument/2006/relationships/image" Target="../media/image125.wmf"/><Relationship Id="rId15" Type="http://schemas.openxmlformats.org/officeDocument/2006/relationships/image" Target="../media/image133.wmf"/><Relationship Id="rId23" Type="http://schemas.openxmlformats.org/officeDocument/2006/relationships/image" Target="../media/image141.wmf"/><Relationship Id="rId28" Type="http://schemas.openxmlformats.org/officeDocument/2006/relationships/image" Target="../media/image146.wmf"/><Relationship Id="rId10" Type="http://schemas.openxmlformats.org/officeDocument/2006/relationships/image" Target="../media/image128.wmf"/><Relationship Id="rId19" Type="http://schemas.openxmlformats.org/officeDocument/2006/relationships/image" Target="../media/image137.wmf"/><Relationship Id="rId31" Type="http://schemas.openxmlformats.org/officeDocument/2006/relationships/image" Target="../media/image149.wmf"/><Relationship Id="rId4" Type="http://schemas.openxmlformats.org/officeDocument/2006/relationships/image" Target="../media/image124.wmf"/><Relationship Id="rId9" Type="http://schemas.openxmlformats.org/officeDocument/2006/relationships/image" Target="../media/image113.wmf"/><Relationship Id="rId14" Type="http://schemas.openxmlformats.org/officeDocument/2006/relationships/image" Target="../media/image132.wmf"/><Relationship Id="rId22" Type="http://schemas.openxmlformats.org/officeDocument/2006/relationships/image" Target="../media/image140.wmf"/><Relationship Id="rId27" Type="http://schemas.openxmlformats.org/officeDocument/2006/relationships/image" Target="../media/image145.wmf"/><Relationship Id="rId30" Type="http://schemas.openxmlformats.org/officeDocument/2006/relationships/image" Target="../media/image148.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59.emf"/><Relationship Id="rId3" Type="http://schemas.openxmlformats.org/officeDocument/2006/relationships/image" Target="../media/image154.emf"/><Relationship Id="rId7" Type="http://schemas.openxmlformats.org/officeDocument/2006/relationships/image" Target="../media/image158.emf"/><Relationship Id="rId12" Type="http://schemas.openxmlformats.org/officeDocument/2006/relationships/image" Target="../media/image163.wmf"/><Relationship Id="rId2" Type="http://schemas.openxmlformats.org/officeDocument/2006/relationships/image" Target="../media/image153.emf"/><Relationship Id="rId1" Type="http://schemas.openxmlformats.org/officeDocument/2006/relationships/image" Target="../media/image152.png"/><Relationship Id="rId6" Type="http://schemas.openxmlformats.org/officeDocument/2006/relationships/image" Target="../media/image157.png"/><Relationship Id="rId11" Type="http://schemas.openxmlformats.org/officeDocument/2006/relationships/image" Target="../media/image162.wmf"/><Relationship Id="rId5" Type="http://schemas.openxmlformats.org/officeDocument/2006/relationships/image" Target="../media/image156.emf"/><Relationship Id="rId10" Type="http://schemas.openxmlformats.org/officeDocument/2006/relationships/image" Target="../media/image161.wmf"/><Relationship Id="rId4" Type="http://schemas.openxmlformats.org/officeDocument/2006/relationships/image" Target="../media/image155.png"/><Relationship Id="rId9" Type="http://schemas.openxmlformats.org/officeDocument/2006/relationships/image" Target="../media/image16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30.emf"/><Relationship Id="rId3" Type="http://schemas.openxmlformats.org/officeDocument/2006/relationships/image" Target="../media/image20.wmf"/><Relationship Id="rId7" Type="http://schemas.openxmlformats.org/officeDocument/2006/relationships/image" Target="../media/image24.wmf"/><Relationship Id="rId12" Type="http://schemas.openxmlformats.org/officeDocument/2006/relationships/image" Target="../media/image29.e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11" Type="http://schemas.openxmlformats.org/officeDocument/2006/relationships/image" Target="../media/image28.wmf"/><Relationship Id="rId5" Type="http://schemas.openxmlformats.org/officeDocument/2006/relationships/image" Target="../media/image22.wmf"/><Relationship Id="rId15" Type="http://schemas.openxmlformats.org/officeDocument/2006/relationships/image" Target="../media/image32.emf"/><Relationship Id="rId10" Type="http://schemas.openxmlformats.org/officeDocument/2006/relationships/image" Target="../media/image27.wmf"/><Relationship Id="rId4" Type="http://schemas.openxmlformats.org/officeDocument/2006/relationships/image" Target="../media/image21.wmf"/><Relationship Id="rId9" Type="http://schemas.openxmlformats.org/officeDocument/2006/relationships/image" Target="../media/image26.wmf"/><Relationship Id="rId14"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0.emf"/><Relationship Id="rId13" Type="http://schemas.openxmlformats.org/officeDocument/2006/relationships/image" Target="../media/image44.emf"/><Relationship Id="rId3" Type="http://schemas.openxmlformats.org/officeDocument/2006/relationships/image" Target="../media/image35.wmf"/><Relationship Id="rId7" Type="http://schemas.openxmlformats.org/officeDocument/2006/relationships/image" Target="../media/image39.wmf"/><Relationship Id="rId12" Type="http://schemas.openxmlformats.org/officeDocument/2006/relationships/image" Target="../media/image43.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11" Type="http://schemas.openxmlformats.org/officeDocument/2006/relationships/image" Target="../media/image42.wmf"/><Relationship Id="rId5" Type="http://schemas.openxmlformats.org/officeDocument/2006/relationships/image" Target="../media/image37.wmf"/><Relationship Id="rId10" Type="http://schemas.openxmlformats.org/officeDocument/2006/relationships/image" Target="../media/image28.wmf"/><Relationship Id="rId4" Type="http://schemas.openxmlformats.org/officeDocument/2006/relationships/image" Target="../media/image36.wmf"/><Relationship Id="rId9" Type="http://schemas.openxmlformats.org/officeDocument/2006/relationships/image" Target="../media/image4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emf"/><Relationship Id="rId6" Type="http://schemas.openxmlformats.org/officeDocument/2006/relationships/image" Target="../media/image50.emf"/><Relationship Id="rId5" Type="http://schemas.openxmlformats.org/officeDocument/2006/relationships/image" Target="../media/image49.wmf"/><Relationship Id="rId4" Type="http://schemas.openxmlformats.org/officeDocument/2006/relationships/image" Target="../media/image4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wmf"/><Relationship Id="rId1" Type="http://schemas.openxmlformats.org/officeDocument/2006/relationships/image" Target="../media/image51.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image" Target="../media/image66.wmf"/><Relationship Id="rId18" Type="http://schemas.openxmlformats.org/officeDocument/2006/relationships/image" Target="../media/image71.wmf"/><Relationship Id="rId3" Type="http://schemas.openxmlformats.org/officeDocument/2006/relationships/image" Target="../media/image56.wmf"/><Relationship Id="rId21" Type="http://schemas.openxmlformats.org/officeDocument/2006/relationships/image" Target="../media/image74.wmf"/><Relationship Id="rId7" Type="http://schemas.openxmlformats.org/officeDocument/2006/relationships/image" Target="../media/image60.emf"/><Relationship Id="rId12" Type="http://schemas.openxmlformats.org/officeDocument/2006/relationships/image" Target="../media/image65.wmf"/><Relationship Id="rId17" Type="http://schemas.openxmlformats.org/officeDocument/2006/relationships/image" Target="../media/image70.wmf"/><Relationship Id="rId2" Type="http://schemas.openxmlformats.org/officeDocument/2006/relationships/image" Target="../media/image55.wmf"/><Relationship Id="rId16" Type="http://schemas.openxmlformats.org/officeDocument/2006/relationships/image" Target="../media/image69.wmf"/><Relationship Id="rId20" Type="http://schemas.openxmlformats.org/officeDocument/2006/relationships/image" Target="../media/image73.wmf"/><Relationship Id="rId1" Type="http://schemas.openxmlformats.org/officeDocument/2006/relationships/image" Target="../media/image54.wmf"/><Relationship Id="rId6" Type="http://schemas.openxmlformats.org/officeDocument/2006/relationships/image" Target="../media/image59.emf"/><Relationship Id="rId11" Type="http://schemas.openxmlformats.org/officeDocument/2006/relationships/image" Target="../media/image64.wmf"/><Relationship Id="rId5" Type="http://schemas.openxmlformats.org/officeDocument/2006/relationships/image" Target="../media/image58.emf"/><Relationship Id="rId15" Type="http://schemas.openxmlformats.org/officeDocument/2006/relationships/image" Target="../media/image68.wmf"/><Relationship Id="rId10" Type="http://schemas.openxmlformats.org/officeDocument/2006/relationships/image" Target="../media/image63.wmf"/><Relationship Id="rId19" Type="http://schemas.openxmlformats.org/officeDocument/2006/relationships/image" Target="../media/image72.wmf"/><Relationship Id="rId4" Type="http://schemas.openxmlformats.org/officeDocument/2006/relationships/image" Target="../media/image57.wmf"/><Relationship Id="rId9" Type="http://schemas.openxmlformats.org/officeDocument/2006/relationships/image" Target="../media/image62.wmf"/><Relationship Id="rId14" Type="http://schemas.openxmlformats.org/officeDocument/2006/relationships/image" Target="../media/image67.wmf"/><Relationship Id="rId22" Type="http://schemas.openxmlformats.org/officeDocument/2006/relationships/image" Target="../media/image7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4" Type="http://schemas.openxmlformats.org/officeDocument/2006/relationships/image" Target="../media/image79.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image" Target="../media/image93.wmf"/><Relationship Id="rId18" Type="http://schemas.openxmlformats.org/officeDocument/2006/relationships/image" Target="../media/image98.wmf"/><Relationship Id="rId26" Type="http://schemas.openxmlformats.org/officeDocument/2006/relationships/image" Target="../media/image106.wmf"/><Relationship Id="rId3" Type="http://schemas.openxmlformats.org/officeDocument/2006/relationships/image" Target="../media/image83.wmf"/><Relationship Id="rId21" Type="http://schemas.openxmlformats.org/officeDocument/2006/relationships/image" Target="../media/image101.wmf"/><Relationship Id="rId7" Type="http://schemas.openxmlformats.org/officeDocument/2006/relationships/image" Target="../media/image87.wmf"/><Relationship Id="rId12" Type="http://schemas.openxmlformats.org/officeDocument/2006/relationships/image" Target="../media/image92.wmf"/><Relationship Id="rId17" Type="http://schemas.openxmlformats.org/officeDocument/2006/relationships/image" Target="../media/image97.wmf"/><Relationship Id="rId25" Type="http://schemas.openxmlformats.org/officeDocument/2006/relationships/image" Target="../media/image105.wmf"/><Relationship Id="rId2" Type="http://schemas.openxmlformats.org/officeDocument/2006/relationships/image" Target="../media/image82.wmf"/><Relationship Id="rId16" Type="http://schemas.openxmlformats.org/officeDocument/2006/relationships/image" Target="../media/image96.wmf"/><Relationship Id="rId20" Type="http://schemas.openxmlformats.org/officeDocument/2006/relationships/image" Target="../media/image100.wmf"/><Relationship Id="rId1" Type="http://schemas.openxmlformats.org/officeDocument/2006/relationships/image" Target="../media/image81.wmf"/><Relationship Id="rId6" Type="http://schemas.openxmlformats.org/officeDocument/2006/relationships/image" Target="../media/image86.wmf"/><Relationship Id="rId11" Type="http://schemas.openxmlformats.org/officeDocument/2006/relationships/image" Target="../media/image91.wmf"/><Relationship Id="rId24" Type="http://schemas.openxmlformats.org/officeDocument/2006/relationships/image" Target="../media/image104.wmf"/><Relationship Id="rId5" Type="http://schemas.openxmlformats.org/officeDocument/2006/relationships/image" Target="../media/image85.wmf"/><Relationship Id="rId15" Type="http://schemas.openxmlformats.org/officeDocument/2006/relationships/image" Target="../media/image95.wmf"/><Relationship Id="rId23" Type="http://schemas.openxmlformats.org/officeDocument/2006/relationships/image" Target="../media/image103.wmf"/><Relationship Id="rId28" Type="http://schemas.openxmlformats.org/officeDocument/2006/relationships/image" Target="../media/image108.wmf"/><Relationship Id="rId10" Type="http://schemas.openxmlformats.org/officeDocument/2006/relationships/image" Target="../media/image90.wmf"/><Relationship Id="rId19" Type="http://schemas.openxmlformats.org/officeDocument/2006/relationships/image" Target="../media/image99.wmf"/><Relationship Id="rId4" Type="http://schemas.openxmlformats.org/officeDocument/2006/relationships/image" Target="../media/image84.wmf"/><Relationship Id="rId9" Type="http://schemas.openxmlformats.org/officeDocument/2006/relationships/image" Target="../media/image89.wmf"/><Relationship Id="rId14" Type="http://schemas.openxmlformats.org/officeDocument/2006/relationships/image" Target="../media/image94.wmf"/><Relationship Id="rId22" Type="http://schemas.openxmlformats.org/officeDocument/2006/relationships/image" Target="../media/image102.wmf"/><Relationship Id="rId27" Type="http://schemas.openxmlformats.org/officeDocument/2006/relationships/image" Target="../media/image10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en-US" altLang="zh-CN"/>
          </a:p>
        </p:txBody>
      </p:sp>
      <p:sp>
        <p:nvSpPr>
          <p:cNvPr id="174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en-US" altLang="zh-CN"/>
          </a:p>
        </p:txBody>
      </p:sp>
      <p:sp>
        <p:nvSpPr>
          <p:cNvPr id="157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74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en-US" altLang="zh-CN"/>
          </a:p>
        </p:txBody>
      </p:sp>
      <p:sp>
        <p:nvSpPr>
          <p:cNvPr id="17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E838E85F-4E7E-4158-B4E5-9AA254785A09}" type="slidenum">
              <a:rPr lang="en-US" altLang="zh-CN"/>
              <a:pPr>
                <a:defRPr/>
              </a:pPr>
              <a:t>‹#›</a:t>
            </a:fld>
            <a:endParaRPr lang="en-US" altLang="zh-CN"/>
          </a:p>
        </p:txBody>
      </p:sp>
    </p:spTree>
    <p:extLst>
      <p:ext uri="{BB962C8B-B14F-4D97-AF65-F5344CB8AC3E}">
        <p14:creationId xmlns:p14="http://schemas.microsoft.com/office/powerpoint/2010/main" val="2917775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38E85F-4E7E-4158-B4E5-9AA254785A09}" type="slidenum">
              <a:rPr lang="en-US" altLang="zh-CN"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p:cNvSpPr>
            <a:spLocks noGrp="1" noRot="1" noChangeAspect="1" noTextEdit="1"/>
          </p:cNvSpPr>
          <p:nvPr>
            <p:ph type="sldImg"/>
          </p:nvPr>
        </p:nvSpPr>
        <p:spPr>
          <a:ln/>
        </p:spPr>
      </p:sp>
      <p:sp>
        <p:nvSpPr>
          <p:cNvPr id="188419"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88420" name="灯片编号占位符 3"/>
          <p:cNvSpPr>
            <a:spLocks noGrp="1"/>
          </p:cNvSpPr>
          <p:nvPr>
            <p:ph type="sldNum" sz="quarter" idx="5"/>
          </p:nvPr>
        </p:nvSpPr>
        <p:spPr>
          <a:noFill/>
        </p:spPr>
        <p:txBody>
          <a:bodyPr/>
          <a:lstStyle/>
          <a:p>
            <a:fld id="{B6AF696D-E16F-443E-84BE-F9BFD07D3CE6}" type="slidenum">
              <a:rPr lang="en-US" altLang="zh-CN" smtClean="0">
                <a:latin typeface="Arial" pitchFamily="34" charset="0"/>
              </a:rPr>
              <a:pPr/>
              <a:t>11</a:t>
            </a:fld>
            <a:endParaRPr lang="en-US" altLang="zh-CN"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a:ln/>
        </p:spPr>
      </p:sp>
      <p:sp>
        <p:nvSpPr>
          <p:cNvPr id="190467"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90468" name="灯片编号占位符 3"/>
          <p:cNvSpPr>
            <a:spLocks noGrp="1"/>
          </p:cNvSpPr>
          <p:nvPr>
            <p:ph type="sldNum" sz="quarter" idx="5"/>
          </p:nvPr>
        </p:nvSpPr>
        <p:spPr>
          <a:noFill/>
        </p:spPr>
        <p:txBody>
          <a:bodyPr/>
          <a:lstStyle/>
          <a:p>
            <a:fld id="{61C4CA28-2C37-4951-B089-661816AFF7DB}" type="slidenum">
              <a:rPr lang="en-US" altLang="zh-CN" smtClean="0">
                <a:latin typeface="Arial" pitchFamily="34" charset="0"/>
              </a:rPr>
              <a:pPr/>
              <a:t>12</a:t>
            </a:fld>
            <a:endParaRPr lang="en-US" altLang="zh-CN"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幻灯片图像占位符 1"/>
          <p:cNvSpPr>
            <a:spLocks noGrp="1" noRot="1" noChangeAspect="1" noTextEdit="1"/>
          </p:cNvSpPr>
          <p:nvPr>
            <p:ph type="sldImg"/>
          </p:nvPr>
        </p:nvSpPr>
        <p:spPr>
          <a:ln/>
        </p:spPr>
      </p:sp>
      <p:sp>
        <p:nvSpPr>
          <p:cNvPr id="232451" name="备注占位符 2"/>
          <p:cNvSpPr>
            <a:spLocks noGrp="1"/>
          </p:cNvSpPr>
          <p:nvPr>
            <p:ph type="body" idx="1"/>
          </p:nvPr>
        </p:nvSpPr>
        <p:spPr>
          <a:noFill/>
          <a:ln/>
        </p:spPr>
        <p:txBody>
          <a:bodyPr/>
          <a:lstStyle/>
          <a:p>
            <a:endParaRPr lang="en-US" altLang="zh-CN" baseline="-25000" dirty="0" smtClean="0">
              <a:latin typeface="Arial" pitchFamily="34" charset="0"/>
            </a:endParaRPr>
          </a:p>
          <a:p>
            <a:endParaRPr lang="zh-CN" altLang="en-US" baseline="-25000" dirty="0" smtClean="0">
              <a:latin typeface="Arial" pitchFamily="34" charset="0"/>
            </a:endParaRPr>
          </a:p>
          <a:p>
            <a:endParaRPr lang="zh-CN" altLang="en-US" baseline="-25000" dirty="0" smtClean="0">
              <a:latin typeface="Arial" pitchFamily="34" charset="0"/>
            </a:endParaRPr>
          </a:p>
          <a:p>
            <a:endParaRPr lang="zh-CN" altLang="en-US" dirty="0" smtClean="0">
              <a:latin typeface="Arial" pitchFamily="34" charset="0"/>
            </a:endParaRPr>
          </a:p>
          <a:p>
            <a:endParaRPr lang="zh-CN" altLang="en-US" dirty="0" smtClean="0">
              <a:latin typeface="Arial" pitchFamily="34" charset="0"/>
            </a:endParaRPr>
          </a:p>
        </p:txBody>
      </p:sp>
      <p:sp>
        <p:nvSpPr>
          <p:cNvPr id="232452" name="灯片编号占位符 3"/>
          <p:cNvSpPr>
            <a:spLocks noGrp="1"/>
          </p:cNvSpPr>
          <p:nvPr>
            <p:ph type="sldNum" sz="quarter" idx="5"/>
          </p:nvPr>
        </p:nvSpPr>
        <p:spPr>
          <a:noFill/>
        </p:spPr>
        <p:txBody>
          <a:bodyPr/>
          <a:lstStyle/>
          <a:p>
            <a:fld id="{E73C6498-9E7D-4E0E-80ED-17382DF8A054}" type="slidenum">
              <a:rPr lang="en-US" altLang="zh-CN" smtClean="0">
                <a:latin typeface="Arial" pitchFamily="34" charset="0"/>
              </a:rPr>
              <a:pPr/>
              <a:t>13</a:t>
            </a:fld>
            <a:endParaRPr lang="en-US" altLang="zh-CN"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幻灯片图像占位符 1"/>
          <p:cNvSpPr>
            <a:spLocks noGrp="1" noRot="1" noChangeAspect="1" noTextEdit="1"/>
          </p:cNvSpPr>
          <p:nvPr>
            <p:ph type="sldImg"/>
          </p:nvPr>
        </p:nvSpPr>
        <p:spPr>
          <a:ln/>
        </p:spPr>
      </p:sp>
      <p:sp>
        <p:nvSpPr>
          <p:cNvPr id="232451" name="备注占位符 2"/>
          <p:cNvSpPr>
            <a:spLocks noGrp="1"/>
          </p:cNvSpPr>
          <p:nvPr>
            <p:ph type="body" idx="1"/>
          </p:nvPr>
        </p:nvSpPr>
        <p:spPr>
          <a:noFill/>
          <a:ln/>
        </p:spPr>
        <p:txBody>
          <a:bodyPr/>
          <a:lstStyle/>
          <a:p>
            <a:endParaRPr lang="en-US" altLang="zh-CN" baseline="-25000" dirty="0" smtClean="0">
              <a:latin typeface="Arial" pitchFamily="34" charset="0"/>
            </a:endParaRPr>
          </a:p>
          <a:p>
            <a:endParaRPr lang="zh-CN" altLang="en-US" baseline="-25000" dirty="0" smtClean="0">
              <a:latin typeface="Arial" pitchFamily="34" charset="0"/>
            </a:endParaRPr>
          </a:p>
          <a:p>
            <a:endParaRPr lang="zh-CN" altLang="en-US" baseline="-25000" dirty="0" smtClean="0">
              <a:latin typeface="Arial" pitchFamily="34" charset="0"/>
            </a:endParaRPr>
          </a:p>
          <a:p>
            <a:endParaRPr lang="zh-CN" altLang="en-US" dirty="0" smtClean="0">
              <a:latin typeface="Arial" pitchFamily="34" charset="0"/>
            </a:endParaRPr>
          </a:p>
          <a:p>
            <a:endParaRPr lang="zh-CN" altLang="en-US" dirty="0" smtClean="0">
              <a:latin typeface="Arial" pitchFamily="34" charset="0"/>
            </a:endParaRPr>
          </a:p>
        </p:txBody>
      </p:sp>
      <p:sp>
        <p:nvSpPr>
          <p:cNvPr id="232452" name="灯片编号占位符 3"/>
          <p:cNvSpPr>
            <a:spLocks noGrp="1"/>
          </p:cNvSpPr>
          <p:nvPr>
            <p:ph type="sldNum" sz="quarter" idx="5"/>
          </p:nvPr>
        </p:nvSpPr>
        <p:spPr>
          <a:noFill/>
        </p:spPr>
        <p:txBody>
          <a:bodyPr/>
          <a:lstStyle/>
          <a:p>
            <a:fld id="{E73C6498-9E7D-4E0E-80ED-17382DF8A054}" type="slidenum">
              <a:rPr lang="en-US" altLang="zh-CN" smtClean="0">
                <a:latin typeface="Arial" pitchFamily="34" charset="0"/>
              </a:rPr>
              <a:pPr/>
              <a:t>14</a:t>
            </a:fld>
            <a:endParaRPr lang="en-US" altLang="zh-CN"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幻灯片图像占位符 1"/>
          <p:cNvSpPr>
            <a:spLocks noGrp="1" noRot="1" noChangeAspect="1" noTextEdit="1"/>
          </p:cNvSpPr>
          <p:nvPr>
            <p:ph type="sldImg"/>
          </p:nvPr>
        </p:nvSpPr>
        <p:spPr>
          <a:ln/>
        </p:spPr>
      </p:sp>
      <p:sp>
        <p:nvSpPr>
          <p:cNvPr id="263171"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263172" name="灯片编号占位符 3"/>
          <p:cNvSpPr>
            <a:spLocks noGrp="1"/>
          </p:cNvSpPr>
          <p:nvPr>
            <p:ph type="sldNum" sz="quarter" idx="5"/>
          </p:nvPr>
        </p:nvSpPr>
        <p:spPr>
          <a:noFill/>
        </p:spPr>
        <p:txBody>
          <a:bodyPr/>
          <a:lstStyle/>
          <a:p>
            <a:fld id="{F978ACC5-A372-499E-BBE1-A9618588E272}" type="slidenum">
              <a:rPr lang="en-US" altLang="zh-CN" smtClean="0">
                <a:latin typeface="Arial" pitchFamily="34" charset="0"/>
              </a:rPr>
              <a:pPr/>
              <a:t>17</a:t>
            </a:fld>
            <a:endParaRPr lang="en-US" altLang="zh-CN"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838E85F-4E7E-4158-B4E5-9AA254785A09}" type="slidenum">
              <a:rPr lang="en-US" altLang="zh-CN" smtClean="0"/>
              <a:pPr>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headEnd/>
            <a:tailEnd/>
          </a:ln>
        </p:spPr>
      </p:sp>
      <p:sp>
        <p:nvSpPr>
          <p:cNvPr id="7168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CN" sz="1200" kern="0" dirty="0" smtClean="0">
              <a:solidFill>
                <a:srgbClr val="CC0000"/>
              </a:solidFill>
            </a:endParaRPr>
          </a:p>
        </p:txBody>
      </p:sp>
      <p:sp>
        <p:nvSpPr>
          <p:cNvPr id="7168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594F41F-AD75-4AEF-9D12-8108C2A72D71}" type="slidenum">
              <a:rPr lang="zh-CN" altLang="en-US" smtClean="0"/>
              <a:pPr/>
              <a:t>3</a:t>
            </a:fld>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0254819-F581-4192-BCC2-FC62CB061369}" type="slidenum">
              <a:rPr lang="en-US" altLang="zh-CN" smtClean="0"/>
              <a:pPr/>
              <a:t>4</a:t>
            </a:fld>
            <a:endParaRPr lang="en-US" altLang="zh-CN" smtClean="0"/>
          </a:p>
        </p:txBody>
      </p:sp>
      <p:sp>
        <p:nvSpPr>
          <p:cNvPr id="8089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8090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zh-CN"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headEnd/>
            <a:tailEnd/>
          </a:ln>
        </p:spPr>
      </p:sp>
      <p:sp>
        <p:nvSpPr>
          <p:cNvPr id="1044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10445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A3ABFAE-28C3-4443-BA3B-29D6D9DB8DCB}" type="slidenum">
              <a:rPr lang="zh-CN" altLang="en-US" smtClean="0"/>
              <a:pPr/>
              <a:t>5</a:t>
            </a:fld>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p:spPr>
      </p:sp>
      <p:sp>
        <p:nvSpPr>
          <p:cNvPr id="1054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10547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1A58B63-CE4F-4CD1-8F15-0DF6E5EE15D3}" type="slidenum">
              <a:rPr lang="zh-CN" altLang="en-US" smtClean="0"/>
              <a:pPr/>
              <a:t>6</a:t>
            </a:fld>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p:spPr>
      </p:sp>
      <p:sp>
        <p:nvSpPr>
          <p:cNvPr id="1054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10547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1A58B63-CE4F-4CD1-8F15-0DF6E5EE15D3}" type="slidenum">
              <a:rPr lang="zh-CN" altLang="en-US" smtClean="0"/>
              <a:pPr/>
              <a:t>7</a:t>
            </a:fld>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lnSpcReduction="10000"/>
          </a:bodyPr>
          <a:lstStyle/>
          <a:p>
            <a:pPr>
              <a:defRPr/>
            </a:pPr>
            <a:endParaRPr lang="en-US" altLang="zh-CN" dirty="0" smtClean="0"/>
          </a:p>
        </p:txBody>
      </p:sp>
      <p:sp>
        <p:nvSpPr>
          <p:cNvPr id="142340" name="灯片编号占位符 3"/>
          <p:cNvSpPr>
            <a:spLocks noGrp="1"/>
          </p:cNvSpPr>
          <p:nvPr>
            <p:ph type="sldNum" sz="quarter" idx="5"/>
          </p:nvPr>
        </p:nvSpPr>
        <p:spPr>
          <a:noFill/>
        </p:spPr>
        <p:txBody>
          <a:bodyPr/>
          <a:lstStyle/>
          <a:p>
            <a:fld id="{712241D7-2559-48C0-A54A-CCD83EDF9597}" type="slidenum">
              <a:rPr lang="en-US" altLang="zh-CN" smtClean="0">
                <a:latin typeface="Arial" pitchFamily="34" charset="0"/>
              </a:rPr>
              <a:pPr/>
              <a:t>9</a:t>
            </a:fld>
            <a:endParaRPr lang="en-US" altLang="zh-CN"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幻灯片图像占位符 1"/>
          <p:cNvSpPr>
            <a:spLocks noGrp="1" noRot="1" noChangeAspect="1" noTextEdit="1"/>
          </p:cNvSpPr>
          <p:nvPr>
            <p:ph type="sldImg"/>
          </p:nvPr>
        </p:nvSpPr>
        <p:spPr>
          <a:ln/>
        </p:spPr>
      </p:sp>
      <p:sp>
        <p:nvSpPr>
          <p:cNvPr id="185347"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85348" name="灯片编号占位符 3"/>
          <p:cNvSpPr>
            <a:spLocks noGrp="1"/>
          </p:cNvSpPr>
          <p:nvPr>
            <p:ph type="sldNum" sz="quarter" idx="5"/>
          </p:nvPr>
        </p:nvSpPr>
        <p:spPr>
          <a:noFill/>
        </p:spPr>
        <p:txBody>
          <a:bodyPr/>
          <a:lstStyle/>
          <a:p>
            <a:fld id="{93BD6CCC-367E-483E-9C31-499359A984AB}" type="slidenum">
              <a:rPr lang="en-US" altLang="zh-CN" smtClean="0">
                <a:latin typeface="Arial" pitchFamily="34" charset="0"/>
              </a:rPr>
              <a:pPr/>
              <a:t>10</a:t>
            </a:fld>
            <a:endParaRPr lang="en-US" altLang="zh-CN"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FC282886-41CC-490D-B4DB-F58F78F66CDA}" type="datetime1">
              <a:rPr lang="zh-CN" altLang="en-US"/>
              <a:pPr>
                <a:defRPr/>
              </a:pPr>
              <a:t>2019/10/16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6" name="Rectangle 6"/>
          <p:cNvSpPr>
            <a:spLocks noGrp="1" noChangeArrowheads="1"/>
          </p:cNvSpPr>
          <p:nvPr>
            <p:ph type="sldNum" sz="quarter" idx="12"/>
          </p:nvPr>
        </p:nvSpPr>
        <p:spPr>
          <a:ln/>
        </p:spPr>
        <p:txBody>
          <a:bodyPr/>
          <a:lstStyle>
            <a:lvl1pPr>
              <a:defRPr/>
            </a:lvl1pPr>
          </a:lstStyle>
          <a:p>
            <a:pPr>
              <a:defRPr/>
            </a:pPr>
            <a:fld id="{837AC6D1-AFA1-4BA0-9FDD-B7432365EF78}"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6D719876-92A7-4D3D-8235-CF55C82B38BF}" type="datetime1">
              <a:rPr lang="zh-CN" altLang="en-US"/>
              <a:pPr>
                <a:defRPr/>
              </a:pPr>
              <a:t>2019/10/16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6" name="Rectangle 6"/>
          <p:cNvSpPr>
            <a:spLocks noGrp="1" noChangeArrowheads="1"/>
          </p:cNvSpPr>
          <p:nvPr>
            <p:ph type="sldNum" sz="quarter" idx="12"/>
          </p:nvPr>
        </p:nvSpPr>
        <p:spPr>
          <a:ln/>
        </p:spPr>
        <p:txBody>
          <a:bodyPr/>
          <a:lstStyle>
            <a:lvl1pPr>
              <a:defRPr/>
            </a:lvl1pPr>
          </a:lstStyle>
          <a:p>
            <a:pPr>
              <a:defRPr/>
            </a:pPr>
            <a:fld id="{53B67701-8CCF-4EC1-956E-A97808798CE4}"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433F0542-51C8-4D1C-B2EA-BCE4AA50B4ED}" type="datetime1">
              <a:rPr lang="zh-CN" altLang="en-US"/>
              <a:pPr>
                <a:defRPr/>
              </a:pPr>
              <a:t>2019/10/16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6" name="Rectangle 6"/>
          <p:cNvSpPr>
            <a:spLocks noGrp="1" noChangeArrowheads="1"/>
          </p:cNvSpPr>
          <p:nvPr>
            <p:ph type="sldNum" sz="quarter" idx="12"/>
          </p:nvPr>
        </p:nvSpPr>
        <p:spPr>
          <a:ln/>
        </p:spPr>
        <p:txBody>
          <a:bodyPr/>
          <a:lstStyle>
            <a:lvl1pPr>
              <a:defRPr/>
            </a:lvl1pPr>
          </a:lstStyle>
          <a:p>
            <a:pPr>
              <a:defRPr/>
            </a:pPr>
            <a:fld id="{83F7F84C-B298-47E6-A775-FBF246F214E9}"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701974" y="71258"/>
            <a:ext cx="7887463" cy="646783"/>
          </a:xfrm>
        </p:spPr>
        <p:txBody>
          <a:bodyPr>
            <a:normAutofit/>
          </a:bodyPr>
          <a:lstStyle>
            <a:lvl1pPr algn="l">
              <a:defRPr sz="3000" b="1">
                <a:solidFill>
                  <a:schemeClr val="tx2"/>
                </a:solidFill>
                <a:latin typeface="Arial Narrow" panose="020B0606020202030204" pitchFamily="34" charset="0"/>
                <a:ea typeface="黑体" panose="02010609060101010101" pitchFamily="49" charset="-122"/>
                <a:cs typeface="Arial" panose="020B0604020202020204" pitchFamily="34" charset="0"/>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a:xfrm>
            <a:off x="285750" y="6381750"/>
            <a:ext cx="2133600" cy="476250"/>
          </a:xfrm>
        </p:spPr>
        <p:txBody>
          <a:bodyPr/>
          <a:lstStyle>
            <a:lvl1pPr>
              <a:defRPr/>
            </a:lvl1pPr>
          </a:lstStyle>
          <a:p>
            <a:pPr>
              <a:defRPr/>
            </a:pPr>
            <a:fld id="{4102BAB1-32E0-4245-90E5-749D4DF740D1}" type="datetimeFigureOut">
              <a:rPr lang="zh-CN" altLang="en-US"/>
              <a:pPr>
                <a:defRPr/>
              </a:pPr>
              <a:t>2019/10/16</a:t>
            </a:fld>
            <a:endParaRPr lang="zh-CN" altLang="en-US" dirty="0"/>
          </a:p>
        </p:txBody>
      </p:sp>
      <p:sp>
        <p:nvSpPr>
          <p:cNvPr id="4" name="页脚占位符 3"/>
          <p:cNvSpPr>
            <a:spLocks noGrp="1"/>
          </p:cNvSpPr>
          <p:nvPr>
            <p:ph type="ftr" sz="quarter" idx="11"/>
          </p:nvPr>
        </p:nvSpPr>
        <p:spPr>
          <a:xfrm>
            <a:off x="3579813" y="6246813"/>
            <a:ext cx="2895600" cy="476250"/>
          </a:xfrm>
        </p:spPr>
        <p:txBody>
          <a:bodyPr/>
          <a:lstStyle>
            <a:lvl1pPr>
              <a:defRPr/>
            </a:lvl1pPr>
          </a:lstStyle>
          <a:p>
            <a:pPr>
              <a:defRPr/>
            </a:pP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01974" y="71258"/>
            <a:ext cx="7887463" cy="646783"/>
          </a:xfrm>
        </p:spPr>
        <p:txBody>
          <a:bodyPr>
            <a:normAutofit/>
          </a:bodyPr>
          <a:lstStyle>
            <a:lvl1pPr algn="l">
              <a:defRPr sz="3200" b="1">
                <a:solidFill>
                  <a:schemeClr val="accent6">
                    <a:lumMod val="75000"/>
                  </a:schemeClr>
                </a:solidFill>
                <a:latin typeface="Arial Narrow" panose="020B0606020202030204" pitchFamily="34" charset="0"/>
                <a:ea typeface="黑体" panose="02010609060101010101" pitchFamily="49" charset="-122"/>
                <a:cs typeface="Arial" panose="020B0604020202020204" pitchFamily="34" charset="0"/>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3DCEA2BE-FE0D-4388-9023-D3CF199D7DB4}" type="datetime1">
              <a:rPr lang="zh-CN" altLang="en-US"/>
              <a:pPr>
                <a:defRPr/>
              </a:pPr>
              <a:t>2019/10/16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6" name="Rectangle 6"/>
          <p:cNvSpPr>
            <a:spLocks noGrp="1" noChangeArrowheads="1"/>
          </p:cNvSpPr>
          <p:nvPr>
            <p:ph type="sldNum" sz="quarter" idx="12"/>
          </p:nvPr>
        </p:nvSpPr>
        <p:spPr>
          <a:ln/>
        </p:spPr>
        <p:txBody>
          <a:bodyPr/>
          <a:lstStyle>
            <a:lvl1pPr>
              <a:defRPr/>
            </a:lvl1pPr>
          </a:lstStyle>
          <a:p>
            <a:pPr>
              <a:defRPr/>
            </a:pPr>
            <a:fld id="{C527B78A-BA72-4080-BD05-D5AA7426DAA0}"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6B56E601-4ADC-4A1F-A0BB-2C72C2C237C5}" type="datetime1">
              <a:rPr lang="zh-CN" altLang="en-US"/>
              <a:pPr>
                <a:defRPr/>
              </a:pPr>
              <a:t>2019/10/16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6" name="Rectangle 6"/>
          <p:cNvSpPr>
            <a:spLocks noGrp="1" noChangeArrowheads="1"/>
          </p:cNvSpPr>
          <p:nvPr>
            <p:ph type="sldNum" sz="quarter" idx="12"/>
          </p:nvPr>
        </p:nvSpPr>
        <p:spPr>
          <a:ln/>
        </p:spPr>
        <p:txBody>
          <a:bodyPr/>
          <a:lstStyle>
            <a:lvl1pPr>
              <a:defRPr/>
            </a:lvl1pPr>
          </a:lstStyle>
          <a:p>
            <a:pPr>
              <a:defRPr/>
            </a:pPr>
            <a:fld id="{76879257-ED52-4DF0-9946-C92BE8B0DBD6}"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6171AA2F-F082-401F-BADA-562073A78D27}" type="datetime1">
              <a:rPr lang="zh-CN" altLang="en-US"/>
              <a:pPr>
                <a:defRPr/>
              </a:pPr>
              <a:t>2019/10/16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7" name="Rectangle 6"/>
          <p:cNvSpPr>
            <a:spLocks noGrp="1" noChangeArrowheads="1"/>
          </p:cNvSpPr>
          <p:nvPr>
            <p:ph type="sldNum" sz="quarter" idx="12"/>
          </p:nvPr>
        </p:nvSpPr>
        <p:spPr>
          <a:ln/>
        </p:spPr>
        <p:txBody>
          <a:bodyPr/>
          <a:lstStyle>
            <a:lvl1pPr>
              <a:defRPr/>
            </a:lvl1pPr>
          </a:lstStyle>
          <a:p>
            <a:pPr>
              <a:defRPr/>
            </a:pPr>
            <a:fld id="{BD7B6F2B-2D6B-486C-80DE-0A6C87EC3B94}"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1B8D8265-88AA-4245-8627-35F4E6E3AD06}" type="datetime1">
              <a:rPr lang="zh-CN" altLang="en-US"/>
              <a:pPr>
                <a:defRPr/>
              </a:pPr>
              <a:t>2019/10/16</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9" name="Rectangle 6"/>
          <p:cNvSpPr>
            <a:spLocks noGrp="1" noChangeArrowheads="1"/>
          </p:cNvSpPr>
          <p:nvPr>
            <p:ph type="sldNum" sz="quarter" idx="12"/>
          </p:nvPr>
        </p:nvSpPr>
        <p:spPr>
          <a:ln/>
        </p:spPr>
        <p:txBody>
          <a:bodyPr/>
          <a:lstStyle>
            <a:lvl1pPr>
              <a:defRPr/>
            </a:lvl1pPr>
          </a:lstStyle>
          <a:p>
            <a:pPr>
              <a:defRPr/>
            </a:pPr>
            <a:fld id="{BD650126-A30E-4475-877D-B8DD3D6C7CC7}"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E2737CDE-D0A4-45C0-80C8-0E67B22FD57B}" type="datetime1">
              <a:rPr lang="zh-CN" altLang="en-US"/>
              <a:pPr>
                <a:defRPr/>
              </a:pPr>
              <a:t>2019/10/16</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5" name="Rectangle 6"/>
          <p:cNvSpPr>
            <a:spLocks noGrp="1" noChangeArrowheads="1"/>
          </p:cNvSpPr>
          <p:nvPr>
            <p:ph type="sldNum" sz="quarter" idx="12"/>
          </p:nvPr>
        </p:nvSpPr>
        <p:spPr>
          <a:ln/>
        </p:spPr>
        <p:txBody>
          <a:bodyPr/>
          <a:lstStyle>
            <a:lvl1pPr>
              <a:defRPr/>
            </a:lvl1pPr>
          </a:lstStyle>
          <a:p>
            <a:pPr>
              <a:defRPr/>
            </a:pPr>
            <a:fld id="{8A7B064F-42F1-402E-8D8B-DF9695867F11}"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89479FC-8B2D-4786-A603-992B896B1C1C}" type="datetime1">
              <a:rPr lang="zh-CN" altLang="en-US"/>
              <a:pPr>
                <a:defRPr/>
              </a:pPr>
              <a:t>2019/10/16</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4" name="Rectangle 6"/>
          <p:cNvSpPr>
            <a:spLocks noGrp="1" noChangeArrowheads="1"/>
          </p:cNvSpPr>
          <p:nvPr>
            <p:ph type="sldNum" sz="quarter" idx="12"/>
          </p:nvPr>
        </p:nvSpPr>
        <p:spPr>
          <a:ln/>
        </p:spPr>
        <p:txBody>
          <a:bodyPr/>
          <a:lstStyle>
            <a:lvl1pPr>
              <a:defRPr/>
            </a:lvl1pPr>
          </a:lstStyle>
          <a:p>
            <a:pPr>
              <a:defRPr/>
            </a:pPr>
            <a:fld id="{41A4D6D3-A3C2-4327-A1F8-95924BA83CC8}"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42EFC99-15FA-4424-A997-492D03AAB306}" type="datetime1">
              <a:rPr lang="zh-CN" altLang="en-US"/>
              <a:pPr>
                <a:defRPr/>
              </a:pPr>
              <a:t>2019/10/16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7" name="Rectangle 6"/>
          <p:cNvSpPr>
            <a:spLocks noGrp="1" noChangeArrowheads="1"/>
          </p:cNvSpPr>
          <p:nvPr>
            <p:ph type="sldNum" sz="quarter" idx="12"/>
          </p:nvPr>
        </p:nvSpPr>
        <p:spPr>
          <a:ln/>
        </p:spPr>
        <p:txBody>
          <a:bodyPr/>
          <a:lstStyle>
            <a:lvl1pPr>
              <a:defRPr/>
            </a:lvl1pPr>
          </a:lstStyle>
          <a:p>
            <a:pPr>
              <a:defRPr/>
            </a:pPr>
            <a:fld id="{4B9CDB7D-73EE-4C29-AE67-7FCBA93AD23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A83B2953-17B0-45BD-980B-FAAA26389CB1}" type="datetime1">
              <a:rPr lang="zh-CN" altLang="en-US"/>
              <a:pPr>
                <a:defRPr/>
              </a:pPr>
              <a:t>2019/10/16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7" name="Rectangle 6"/>
          <p:cNvSpPr>
            <a:spLocks noGrp="1" noChangeArrowheads="1"/>
          </p:cNvSpPr>
          <p:nvPr>
            <p:ph type="sldNum" sz="quarter" idx="12"/>
          </p:nvPr>
        </p:nvSpPr>
        <p:spPr>
          <a:ln/>
        </p:spPr>
        <p:txBody>
          <a:bodyPr/>
          <a:lstStyle>
            <a:lvl1pPr>
              <a:defRPr/>
            </a:lvl1pPr>
          </a:lstStyle>
          <a:p>
            <a:pPr>
              <a:defRPr/>
            </a:pPr>
            <a:fld id="{2DC8A668-0253-404F-9E19-F27A2DB1F811}"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1366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04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b="0">
                <a:solidFill>
                  <a:srgbClr val="009900"/>
                </a:solidFill>
                <a:latin typeface="Arial" charset="0"/>
                <a:ea typeface="楷体_GB2312" pitchFamily="49" charset="-122"/>
              </a:defRPr>
            </a:lvl1pPr>
          </a:lstStyle>
          <a:p>
            <a:pPr>
              <a:defRPr/>
            </a:pPr>
            <a:fld id="{F90E004A-3899-477B-8250-446DD08464AC}" type="datetime1">
              <a:rPr lang="zh-CN" altLang="en-US"/>
              <a:pPr>
                <a:defRPr/>
              </a:pPr>
              <a:t>2019/10/16</a:t>
            </a:fld>
            <a:endParaRPr lang="en-US" altLang="zh-CN"/>
          </a:p>
        </p:txBody>
      </p:sp>
      <p:sp>
        <p:nvSpPr>
          <p:cNvPr id="604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b="0">
                <a:solidFill>
                  <a:srgbClr val="009900"/>
                </a:solidFill>
                <a:latin typeface="Arial" charset="0"/>
                <a:ea typeface="楷体_GB2312" pitchFamily="49" charset="-122"/>
              </a:defRPr>
            </a:lvl1pPr>
          </a:lstStyle>
          <a:p>
            <a:pPr>
              <a:defRPr/>
            </a:pPr>
            <a:r>
              <a:rPr lang="en-US" altLang="zh-CN"/>
              <a:t>电工电子教研室</a:t>
            </a:r>
          </a:p>
        </p:txBody>
      </p:sp>
      <p:sp>
        <p:nvSpPr>
          <p:cNvPr id="604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b="0">
                <a:solidFill>
                  <a:srgbClr val="009900"/>
                </a:solidFill>
                <a:latin typeface="Arial" charset="0"/>
                <a:ea typeface="楷体_GB2312" pitchFamily="49" charset="-122"/>
              </a:defRPr>
            </a:lvl1pPr>
          </a:lstStyle>
          <a:p>
            <a:pPr>
              <a:defRPr/>
            </a:pPr>
            <a:fld id="{E5DF68E5-5778-4993-8807-88C6EBA0BA2A}" type="slidenum">
              <a:rPr lang="en-US" altLang="zh-CN"/>
              <a:pPr>
                <a:defRPr/>
              </a:pPr>
              <a:t>‹#›</a:t>
            </a:fld>
            <a:endParaRPr lang="en-US" altLang="zh-CN"/>
          </a:p>
        </p:txBody>
      </p:sp>
      <p:pic>
        <p:nvPicPr>
          <p:cNvPr id="113671" name="Picture 7"/>
          <p:cNvPicPr>
            <a:picLocks noChangeAspect="1" noChangeArrowheads="1"/>
          </p:cNvPicPr>
          <p:nvPr/>
        </p:nvPicPr>
        <p:blipFill>
          <a:blip r:embed="rId15"/>
          <a:srcRect/>
          <a:stretch>
            <a:fillRect/>
          </a:stretch>
        </p:blipFill>
        <p:spPr bwMode="auto">
          <a:xfrm>
            <a:off x="7354888" y="41275"/>
            <a:ext cx="1739900" cy="474663"/>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 id="2147484064" r:id="rId12"/>
    <p:sldLayoutId id="2147484065" r:id="rId13"/>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notesSlide" Target="../notesSlides/notesSlide10.xml"/><Relationship Id="rId7" Type="http://schemas.openxmlformats.org/officeDocument/2006/relationships/oleObject" Target="../embeddings/oleObject75.bin"/><Relationship Id="rId12" Type="http://schemas.openxmlformats.org/officeDocument/2006/relationships/image" Target="../media/image79.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80.png"/><Relationship Id="rId11" Type="http://schemas.openxmlformats.org/officeDocument/2006/relationships/oleObject" Target="../embeddings/oleObject77.bin"/><Relationship Id="rId5" Type="http://schemas.openxmlformats.org/officeDocument/2006/relationships/image" Target="../media/image76.wmf"/><Relationship Id="rId10" Type="http://schemas.openxmlformats.org/officeDocument/2006/relationships/image" Target="../media/image78.wmf"/><Relationship Id="rId4" Type="http://schemas.openxmlformats.org/officeDocument/2006/relationships/oleObject" Target="../embeddings/oleObject74.bin"/><Relationship Id="rId9" Type="http://schemas.openxmlformats.org/officeDocument/2006/relationships/oleObject" Target="../embeddings/oleObject76.bin"/></Relationships>
</file>

<file path=ppt/slides/_rels/slide12.xml.rels><?xml version="1.0" encoding="UTF-8" standalone="yes"?>
<Relationships xmlns="http://schemas.openxmlformats.org/package/2006/relationships"><Relationship Id="rId13" Type="http://schemas.openxmlformats.org/officeDocument/2006/relationships/image" Target="../media/image85.wmf"/><Relationship Id="rId18" Type="http://schemas.openxmlformats.org/officeDocument/2006/relationships/oleObject" Target="../embeddings/oleObject85.bin"/><Relationship Id="rId26" Type="http://schemas.openxmlformats.org/officeDocument/2006/relationships/oleObject" Target="../embeddings/oleObject89.bin"/><Relationship Id="rId39" Type="http://schemas.openxmlformats.org/officeDocument/2006/relationships/image" Target="../media/image98.wmf"/><Relationship Id="rId21" Type="http://schemas.openxmlformats.org/officeDocument/2006/relationships/image" Target="../media/image89.wmf"/><Relationship Id="rId34" Type="http://schemas.openxmlformats.org/officeDocument/2006/relationships/oleObject" Target="../embeddings/oleObject93.bin"/><Relationship Id="rId42" Type="http://schemas.openxmlformats.org/officeDocument/2006/relationships/oleObject" Target="../embeddings/oleObject97.bin"/><Relationship Id="rId47" Type="http://schemas.openxmlformats.org/officeDocument/2006/relationships/oleObject" Target="../embeddings/oleObject100.bin"/><Relationship Id="rId50" Type="http://schemas.openxmlformats.org/officeDocument/2006/relationships/image" Target="../media/image103.wmf"/><Relationship Id="rId55" Type="http://schemas.openxmlformats.org/officeDocument/2006/relationships/oleObject" Target="../embeddings/oleObject104.bin"/><Relationship Id="rId7" Type="http://schemas.openxmlformats.org/officeDocument/2006/relationships/image" Target="../media/image82.wmf"/><Relationship Id="rId12" Type="http://schemas.openxmlformats.org/officeDocument/2006/relationships/oleObject" Target="../embeddings/oleObject82.bin"/><Relationship Id="rId17" Type="http://schemas.openxmlformats.org/officeDocument/2006/relationships/image" Target="../media/image87.wmf"/><Relationship Id="rId25" Type="http://schemas.openxmlformats.org/officeDocument/2006/relationships/image" Target="../media/image91.wmf"/><Relationship Id="rId33" Type="http://schemas.openxmlformats.org/officeDocument/2006/relationships/image" Target="../media/image95.wmf"/><Relationship Id="rId38" Type="http://schemas.openxmlformats.org/officeDocument/2006/relationships/oleObject" Target="../embeddings/oleObject95.bin"/><Relationship Id="rId46" Type="http://schemas.openxmlformats.org/officeDocument/2006/relationships/image" Target="../media/image101.wmf"/><Relationship Id="rId59" Type="http://schemas.openxmlformats.org/officeDocument/2006/relationships/oleObject" Target="../embeddings/oleObject106.bin"/><Relationship Id="rId2" Type="http://schemas.openxmlformats.org/officeDocument/2006/relationships/slideLayout" Target="../slideLayouts/slideLayout7.xml"/><Relationship Id="rId16" Type="http://schemas.openxmlformats.org/officeDocument/2006/relationships/oleObject" Target="../embeddings/oleObject84.bin"/><Relationship Id="rId20" Type="http://schemas.openxmlformats.org/officeDocument/2006/relationships/oleObject" Target="../embeddings/oleObject86.bin"/><Relationship Id="rId29" Type="http://schemas.openxmlformats.org/officeDocument/2006/relationships/image" Target="../media/image93.wmf"/><Relationship Id="rId41" Type="http://schemas.openxmlformats.org/officeDocument/2006/relationships/image" Target="../media/image99.wmf"/><Relationship Id="rId54" Type="http://schemas.openxmlformats.org/officeDocument/2006/relationships/image" Target="../media/image105.wmf"/><Relationship Id="rId1" Type="http://schemas.openxmlformats.org/officeDocument/2006/relationships/vmlDrawing" Target="../drawings/vmlDrawing9.vml"/><Relationship Id="rId6" Type="http://schemas.openxmlformats.org/officeDocument/2006/relationships/oleObject" Target="../embeddings/oleObject79.bin"/><Relationship Id="rId11" Type="http://schemas.openxmlformats.org/officeDocument/2006/relationships/image" Target="../media/image84.wmf"/><Relationship Id="rId24" Type="http://schemas.openxmlformats.org/officeDocument/2006/relationships/oleObject" Target="../embeddings/oleObject88.bin"/><Relationship Id="rId32" Type="http://schemas.openxmlformats.org/officeDocument/2006/relationships/oleObject" Target="../embeddings/oleObject92.bin"/><Relationship Id="rId37" Type="http://schemas.openxmlformats.org/officeDocument/2006/relationships/image" Target="../media/image97.wmf"/><Relationship Id="rId40" Type="http://schemas.openxmlformats.org/officeDocument/2006/relationships/oleObject" Target="../embeddings/oleObject96.bin"/><Relationship Id="rId45" Type="http://schemas.openxmlformats.org/officeDocument/2006/relationships/oleObject" Target="../embeddings/oleObject99.bin"/><Relationship Id="rId53" Type="http://schemas.openxmlformats.org/officeDocument/2006/relationships/oleObject" Target="../embeddings/oleObject103.bin"/><Relationship Id="rId58" Type="http://schemas.openxmlformats.org/officeDocument/2006/relationships/image" Target="../media/image107.wmf"/><Relationship Id="rId5" Type="http://schemas.openxmlformats.org/officeDocument/2006/relationships/image" Target="../media/image81.wmf"/><Relationship Id="rId15" Type="http://schemas.openxmlformats.org/officeDocument/2006/relationships/image" Target="../media/image86.wmf"/><Relationship Id="rId23" Type="http://schemas.openxmlformats.org/officeDocument/2006/relationships/image" Target="../media/image90.wmf"/><Relationship Id="rId28" Type="http://schemas.openxmlformats.org/officeDocument/2006/relationships/oleObject" Target="../embeddings/oleObject90.bin"/><Relationship Id="rId36" Type="http://schemas.openxmlformats.org/officeDocument/2006/relationships/oleObject" Target="../embeddings/oleObject94.bin"/><Relationship Id="rId49" Type="http://schemas.openxmlformats.org/officeDocument/2006/relationships/oleObject" Target="../embeddings/oleObject101.bin"/><Relationship Id="rId57" Type="http://schemas.openxmlformats.org/officeDocument/2006/relationships/oleObject" Target="../embeddings/oleObject105.bin"/><Relationship Id="rId10" Type="http://schemas.openxmlformats.org/officeDocument/2006/relationships/oleObject" Target="../embeddings/oleObject81.bin"/><Relationship Id="rId19" Type="http://schemas.openxmlformats.org/officeDocument/2006/relationships/image" Target="../media/image88.wmf"/><Relationship Id="rId31" Type="http://schemas.openxmlformats.org/officeDocument/2006/relationships/image" Target="../media/image94.wmf"/><Relationship Id="rId44" Type="http://schemas.openxmlformats.org/officeDocument/2006/relationships/oleObject" Target="../embeddings/oleObject98.bin"/><Relationship Id="rId52" Type="http://schemas.openxmlformats.org/officeDocument/2006/relationships/image" Target="../media/image104.wmf"/><Relationship Id="rId60" Type="http://schemas.openxmlformats.org/officeDocument/2006/relationships/image" Target="../media/image108.wmf"/><Relationship Id="rId4" Type="http://schemas.openxmlformats.org/officeDocument/2006/relationships/oleObject" Target="../embeddings/oleObject78.bin"/><Relationship Id="rId9" Type="http://schemas.openxmlformats.org/officeDocument/2006/relationships/image" Target="../media/image83.wmf"/><Relationship Id="rId14" Type="http://schemas.openxmlformats.org/officeDocument/2006/relationships/oleObject" Target="../embeddings/oleObject83.bin"/><Relationship Id="rId22" Type="http://schemas.openxmlformats.org/officeDocument/2006/relationships/oleObject" Target="../embeddings/oleObject87.bin"/><Relationship Id="rId27" Type="http://schemas.openxmlformats.org/officeDocument/2006/relationships/image" Target="../media/image92.wmf"/><Relationship Id="rId30" Type="http://schemas.openxmlformats.org/officeDocument/2006/relationships/oleObject" Target="../embeddings/oleObject91.bin"/><Relationship Id="rId35" Type="http://schemas.openxmlformats.org/officeDocument/2006/relationships/image" Target="../media/image96.wmf"/><Relationship Id="rId43" Type="http://schemas.openxmlformats.org/officeDocument/2006/relationships/image" Target="../media/image100.wmf"/><Relationship Id="rId48" Type="http://schemas.openxmlformats.org/officeDocument/2006/relationships/image" Target="../media/image102.wmf"/><Relationship Id="rId56" Type="http://schemas.openxmlformats.org/officeDocument/2006/relationships/image" Target="../media/image106.wmf"/><Relationship Id="rId8" Type="http://schemas.openxmlformats.org/officeDocument/2006/relationships/oleObject" Target="../embeddings/oleObject80.bin"/><Relationship Id="rId51" Type="http://schemas.openxmlformats.org/officeDocument/2006/relationships/oleObject" Target="../embeddings/oleObject102.bin"/><Relationship Id="rId3"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8" Type="http://schemas.openxmlformats.org/officeDocument/2006/relationships/image" Target="../media/image110.wmf"/><Relationship Id="rId13" Type="http://schemas.openxmlformats.org/officeDocument/2006/relationships/oleObject" Target="../embeddings/oleObject111.bin"/><Relationship Id="rId18" Type="http://schemas.openxmlformats.org/officeDocument/2006/relationships/image" Target="../media/image115.wmf"/><Relationship Id="rId26" Type="http://schemas.openxmlformats.org/officeDocument/2006/relationships/image" Target="../media/image118.wmf"/><Relationship Id="rId3" Type="http://schemas.openxmlformats.org/officeDocument/2006/relationships/notesSlide" Target="../notesSlides/notesSlide12.xml"/><Relationship Id="rId21" Type="http://schemas.openxmlformats.org/officeDocument/2006/relationships/oleObject" Target="../embeddings/oleObject115.bin"/><Relationship Id="rId7" Type="http://schemas.openxmlformats.org/officeDocument/2006/relationships/oleObject" Target="../embeddings/oleObject108.bin"/><Relationship Id="rId12" Type="http://schemas.openxmlformats.org/officeDocument/2006/relationships/image" Target="../media/image112.wmf"/><Relationship Id="rId17" Type="http://schemas.openxmlformats.org/officeDocument/2006/relationships/oleObject" Target="../embeddings/oleObject113.bin"/><Relationship Id="rId25" Type="http://schemas.openxmlformats.org/officeDocument/2006/relationships/oleObject" Target="../embeddings/oleObject118.bin"/><Relationship Id="rId2" Type="http://schemas.openxmlformats.org/officeDocument/2006/relationships/slideLayout" Target="../slideLayouts/slideLayout7.xml"/><Relationship Id="rId16" Type="http://schemas.openxmlformats.org/officeDocument/2006/relationships/image" Target="../media/image114.wmf"/><Relationship Id="rId20" Type="http://schemas.openxmlformats.org/officeDocument/2006/relationships/image" Target="../media/image116.wmf"/><Relationship Id="rId29" Type="http://schemas.openxmlformats.org/officeDocument/2006/relationships/oleObject" Target="../embeddings/oleObject120.bin"/><Relationship Id="rId1" Type="http://schemas.openxmlformats.org/officeDocument/2006/relationships/vmlDrawing" Target="../drawings/vmlDrawing10.vml"/><Relationship Id="rId6" Type="http://schemas.openxmlformats.org/officeDocument/2006/relationships/image" Target="../media/image109.wmf"/><Relationship Id="rId11" Type="http://schemas.openxmlformats.org/officeDocument/2006/relationships/oleObject" Target="../embeddings/oleObject110.bin"/><Relationship Id="rId24" Type="http://schemas.openxmlformats.org/officeDocument/2006/relationships/image" Target="../media/image117.wmf"/><Relationship Id="rId5" Type="http://schemas.openxmlformats.org/officeDocument/2006/relationships/oleObject" Target="../embeddings/oleObject107.bin"/><Relationship Id="rId15" Type="http://schemas.openxmlformats.org/officeDocument/2006/relationships/oleObject" Target="../embeddings/oleObject112.bin"/><Relationship Id="rId23" Type="http://schemas.openxmlformats.org/officeDocument/2006/relationships/oleObject" Target="../embeddings/oleObject117.bin"/><Relationship Id="rId28" Type="http://schemas.openxmlformats.org/officeDocument/2006/relationships/image" Target="../media/image119.wmf"/><Relationship Id="rId10" Type="http://schemas.openxmlformats.org/officeDocument/2006/relationships/image" Target="../media/image111.wmf"/><Relationship Id="rId19" Type="http://schemas.openxmlformats.org/officeDocument/2006/relationships/oleObject" Target="../embeddings/oleObject114.bin"/><Relationship Id="rId4" Type="http://schemas.openxmlformats.org/officeDocument/2006/relationships/audio" Target="../media/audio3.wav"/><Relationship Id="rId9" Type="http://schemas.openxmlformats.org/officeDocument/2006/relationships/oleObject" Target="../embeddings/oleObject109.bin"/><Relationship Id="rId14" Type="http://schemas.openxmlformats.org/officeDocument/2006/relationships/image" Target="../media/image113.wmf"/><Relationship Id="rId22" Type="http://schemas.openxmlformats.org/officeDocument/2006/relationships/oleObject" Target="../embeddings/oleObject116.bin"/><Relationship Id="rId27" Type="http://schemas.openxmlformats.org/officeDocument/2006/relationships/oleObject" Target="../embeddings/oleObject119.bin"/><Relationship Id="rId30" Type="http://schemas.openxmlformats.org/officeDocument/2006/relationships/image" Target="../media/image120.wmf"/></Relationships>
</file>

<file path=ppt/slides/_rels/slide14.xml.rels><?xml version="1.0" encoding="UTF-8" standalone="yes"?>
<Relationships xmlns="http://schemas.openxmlformats.org/package/2006/relationships"><Relationship Id="rId13" Type="http://schemas.openxmlformats.org/officeDocument/2006/relationships/image" Target="../media/image125.wmf"/><Relationship Id="rId18" Type="http://schemas.openxmlformats.org/officeDocument/2006/relationships/oleObject" Target="../embeddings/oleObject128.bin"/><Relationship Id="rId26" Type="http://schemas.openxmlformats.org/officeDocument/2006/relationships/oleObject" Target="../embeddings/oleObject132.bin"/><Relationship Id="rId39" Type="http://schemas.openxmlformats.org/officeDocument/2006/relationships/image" Target="../media/image134.wmf"/><Relationship Id="rId21" Type="http://schemas.openxmlformats.org/officeDocument/2006/relationships/image" Target="../media/image113.wmf"/><Relationship Id="rId34" Type="http://schemas.openxmlformats.org/officeDocument/2006/relationships/oleObject" Target="../embeddings/oleObject137.bin"/><Relationship Id="rId42" Type="http://schemas.openxmlformats.org/officeDocument/2006/relationships/oleObject" Target="../embeddings/oleObject142.bin"/><Relationship Id="rId47" Type="http://schemas.openxmlformats.org/officeDocument/2006/relationships/image" Target="../media/image138.wmf"/><Relationship Id="rId50" Type="http://schemas.openxmlformats.org/officeDocument/2006/relationships/oleObject" Target="../embeddings/oleObject146.bin"/><Relationship Id="rId55" Type="http://schemas.openxmlformats.org/officeDocument/2006/relationships/image" Target="../media/image142.wmf"/><Relationship Id="rId63" Type="http://schemas.openxmlformats.org/officeDocument/2006/relationships/image" Target="../media/image146.wmf"/><Relationship Id="rId68" Type="http://schemas.openxmlformats.org/officeDocument/2006/relationships/oleObject" Target="../embeddings/oleObject155.bin"/><Relationship Id="rId7" Type="http://schemas.openxmlformats.org/officeDocument/2006/relationships/image" Target="../media/image122.wmf"/><Relationship Id="rId71" Type="http://schemas.openxmlformats.org/officeDocument/2006/relationships/image" Target="../media/image150.wmf"/><Relationship Id="rId2" Type="http://schemas.openxmlformats.org/officeDocument/2006/relationships/slideLayout" Target="../slideLayouts/slideLayout7.xml"/><Relationship Id="rId16" Type="http://schemas.openxmlformats.org/officeDocument/2006/relationships/oleObject" Target="../embeddings/oleObject127.bin"/><Relationship Id="rId29" Type="http://schemas.openxmlformats.org/officeDocument/2006/relationships/oleObject" Target="../embeddings/oleObject134.bin"/><Relationship Id="rId11" Type="http://schemas.openxmlformats.org/officeDocument/2006/relationships/image" Target="../media/image124.wmf"/><Relationship Id="rId24" Type="http://schemas.openxmlformats.org/officeDocument/2006/relationships/oleObject" Target="../embeddings/oleObject131.bin"/><Relationship Id="rId32" Type="http://schemas.openxmlformats.org/officeDocument/2006/relationships/oleObject" Target="../embeddings/oleObject136.bin"/><Relationship Id="rId37" Type="http://schemas.openxmlformats.org/officeDocument/2006/relationships/image" Target="../media/image133.wmf"/><Relationship Id="rId40" Type="http://schemas.openxmlformats.org/officeDocument/2006/relationships/oleObject" Target="../embeddings/oleObject141.bin"/><Relationship Id="rId45" Type="http://schemas.openxmlformats.org/officeDocument/2006/relationships/image" Target="../media/image137.wmf"/><Relationship Id="rId53" Type="http://schemas.openxmlformats.org/officeDocument/2006/relationships/image" Target="../media/image141.wmf"/><Relationship Id="rId58" Type="http://schemas.openxmlformats.org/officeDocument/2006/relationships/oleObject" Target="../embeddings/oleObject150.bin"/><Relationship Id="rId66" Type="http://schemas.openxmlformats.org/officeDocument/2006/relationships/oleObject" Target="../embeddings/oleObject154.bin"/><Relationship Id="rId5" Type="http://schemas.openxmlformats.org/officeDocument/2006/relationships/image" Target="../media/image121.wmf"/><Relationship Id="rId15" Type="http://schemas.openxmlformats.org/officeDocument/2006/relationships/image" Target="../media/image126.wmf"/><Relationship Id="rId23" Type="http://schemas.openxmlformats.org/officeDocument/2006/relationships/image" Target="../media/image128.wmf"/><Relationship Id="rId28" Type="http://schemas.openxmlformats.org/officeDocument/2006/relationships/image" Target="../media/image130.wmf"/><Relationship Id="rId36" Type="http://schemas.openxmlformats.org/officeDocument/2006/relationships/oleObject" Target="../embeddings/oleObject139.bin"/><Relationship Id="rId49" Type="http://schemas.openxmlformats.org/officeDocument/2006/relationships/image" Target="../media/image139.wmf"/><Relationship Id="rId57" Type="http://schemas.openxmlformats.org/officeDocument/2006/relationships/image" Target="../media/image143.wmf"/><Relationship Id="rId61" Type="http://schemas.openxmlformats.org/officeDocument/2006/relationships/image" Target="../media/image145.wmf"/><Relationship Id="rId10" Type="http://schemas.openxmlformats.org/officeDocument/2006/relationships/oleObject" Target="../embeddings/oleObject124.bin"/><Relationship Id="rId19" Type="http://schemas.openxmlformats.org/officeDocument/2006/relationships/image" Target="../media/image112.wmf"/><Relationship Id="rId31" Type="http://schemas.openxmlformats.org/officeDocument/2006/relationships/oleObject" Target="../embeddings/oleObject135.bin"/><Relationship Id="rId44" Type="http://schemas.openxmlformats.org/officeDocument/2006/relationships/oleObject" Target="../embeddings/oleObject143.bin"/><Relationship Id="rId52" Type="http://schemas.openxmlformats.org/officeDocument/2006/relationships/oleObject" Target="../embeddings/oleObject147.bin"/><Relationship Id="rId60" Type="http://schemas.openxmlformats.org/officeDocument/2006/relationships/oleObject" Target="../embeddings/oleObject151.bin"/><Relationship Id="rId65" Type="http://schemas.openxmlformats.org/officeDocument/2006/relationships/image" Target="../media/image147.wmf"/><Relationship Id="rId73" Type="http://schemas.openxmlformats.org/officeDocument/2006/relationships/image" Target="../media/image151.wmf"/><Relationship Id="rId4" Type="http://schemas.openxmlformats.org/officeDocument/2006/relationships/oleObject" Target="../embeddings/oleObject121.bin"/><Relationship Id="rId9" Type="http://schemas.openxmlformats.org/officeDocument/2006/relationships/image" Target="../media/image123.wmf"/><Relationship Id="rId14" Type="http://schemas.openxmlformats.org/officeDocument/2006/relationships/oleObject" Target="../embeddings/oleObject126.bin"/><Relationship Id="rId22" Type="http://schemas.openxmlformats.org/officeDocument/2006/relationships/oleObject" Target="../embeddings/oleObject130.bin"/><Relationship Id="rId27" Type="http://schemas.openxmlformats.org/officeDocument/2006/relationships/oleObject" Target="../embeddings/oleObject133.bin"/><Relationship Id="rId30" Type="http://schemas.openxmlformats.org/officeDocument/2006/relationships/image" Target="../media/image131.wmf"/><Relationship Id="rId35" Type="http://schemas.openxmlformats.org/officeDocument/2006/relationships/oleObject" Target="../embeddings/oleObject138.bin"/><Relationship Id="rId43" Type="http://schemas.openxmlformats.org/officeDocument/2006/relationships/image" Target="../media/image136.wmf"/><Relationship Id="rId48" Type="http://schemas.openxmlformats.org/officeDocument/2006/relationships/oleObject" Target="../embeddings/oleObject145.bin"/><Relationship Id="rId56" Type="http://schemas.openxmlformats.org/officeDocument/2006/relationships/oleObject" Target="../embeddings/oleObject149.bin"/><Relationship Id="rId64" Type="http://schemas.openxmlformats.org/officeDocument/2006/relationships/oleObject" Target="../embeddings/oleObject153.bin"/><Relationship Id="rId69" Type="http://schemas.openxmlformats.org/officeDocument/2006/relationships/image" Target="../media/image149.wmf"/><Relationship Id="rId8" Type="http://schemas.openxmlformats.org/officeDocument/2006/relationships/oleObject" Target="../embeddings/oleObject123.bin"/><Relationship Id="rId51" Type="http://schemas.openxmlformats.org/officeDocument/2006/relationships/image" Target="../media/image140.wmf"/><Relationship Id="rId72" Type="http://schemas.openxmlformats.org/officeDocument/2006/relationships/oleObject" Target="../embeddings/oleObject157.bin"/><Relationship Id="rId3" Type="http://schemas.openxmlformats.org/officeDocument/2006/relationships/notesSlide" Target="../notesSlides/notesSlide13.xml"/><Relationship Id="rId12" Type="http://schemas.openxmlformats.org/officeDocument/2006/relationships/oleObject" Target="../embeddings/oleObject125.bin"/><Relationship Id="rId17" Type="http://schemas.openxmlformats.org/officeDocument/2006/relationships/image" Target="../media/image127.wmf"/><Relationship Id="rId25" Type="http://schemas.openxmlformats.org/officeDocument/2006/relationships/image" Target="../media/image129.wmf"/><Relationship Id="rId33" Type="http://schemas.openxmlformats.org/officeDocument/2006/relationships/image" Target="../media/image132.wmf"/><Relationship Id="rId38" Type="http://schemas.openxmlformats.org/officeDocument/2006/relationships/oleObject" Target="../embeddings/oleObject140.bin"/><Relationship Id="rId46" Type="http://schemas.openxmlformats.org/officeDocument/2006/relationships/oleObject" Target="../embeddings/oleObject144.bin"/><Relationship Id="rId59" Type="http://schemas.openxmlformats.org/officeDocument/2006/relationships/image" Target="../media/image144.wmf"/><Relationship Id="rId67" Type="http://schemas.openxmlformats.org/officeDocument/2006/relationships/image" Target="../media/image148.wmf"/><Relationship Id="rId20" Type="http://schemas.openxmlformats.org/officeDocument/2006/relationships/oleObject" Target="../embeddings/oleObject129.bin"/><Relationship Id="rId41" Type="http://schemas.openxmlformats.org/officeDocument/2006/relationships/image" Target="../media/image135.wmf"/><Relationship Id="rId54" Type="http://schemas.openxmlformats.org/officeDocument/2006/relationships/oleObject" Target="../embeddings/oleObject148.bin"/><Relationship Id="rId62" Type="http://schemas.openxmlformats.org/officeDocument/2006/relationships/oleObject" Target="../embeddings/oleObject152.bin"/><Relationship Id="rId70" Type="http://schemas.openxmlformats.org/officeDocument/2006/relationships/oleObject" Target="../embeddings/oleObject156.bin"/><Relationship Id="rId1" Type="http://schemas.openxmlformats.org/officeDocument/2006/relationships/vmlDrawing" Target="../drawings/vmlDrawing11.vml"/><Relationship Id="rId6" Type="http://schemas.openxmlformats.org/officeDocument/2006/relationships/oleObject" Target="../embeddings/oleObject122.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60.bin"/><Relationship Id="rId13" Type="http://schemas.openxmlformats.org/officeDocument/2006/relationships/image" Target="../media/image157.png"/><Relationship Id="rId18" Type="http://schemas.openxmlformats.org/officeDocument/2006/relationships/oleObject" Target="../embeddings/oleObject164.bin"/><Relationship Id="rId3" Type="http://schemas.openxmlformats.org/officeDocument/2006/relationships/oleObject" Target="../embeddings/oleObject158.bin"/><Relationship Id="rId21" Type="http://schemas.openxmlformats.org/officeDocument/2006/relationships/oleObject" Target="../embeddings/oleObject166.bin"/><Relationship Id="rId7" Type="http://schemas.openxmlformats.org/officeDocument/2006/relationships/image" Target="../media/image154.emf"/><Relationship Id="rId12" Type="http://schemas.openxmlformats.org/officeDocument/2006/relationships/image" Target="../media/image158.emf"/><Relationship Id="rId17" Type="http://schemas.openxmlformats.org/officeDocument/2006/relationships/image" Target="../media/image160.emf"/><Relationship Id="rId25" Type="http://schemas.openxmlformats.org/officeDocument/2006/relationships/image" Target="../media/image163.wmf"/><Relationship Id="rId2" Type="http://schemas.openxmlformats.org/officeDocument/2006/relationships/slideLayout" Target="../slideLayouts/slideLayout2.xml"/><Relationship Id="rId16" Type="http://schemas.openxmlformats.org/officeDocument/2006/relationships/oleObject" Target="../embeddings/oleObject163.bin"/><Relationship Id="rId20" Type="http://schemas.openxmlformats.org/officeDocument/2006/relationships/image" Target="../media/image161.wmf"/><Relationship Id="rId1" Type="http://schemas.openxmlformats.org/officeDocument/2006/relationships/vmlDrawing" Target="../drawings/vmlDrawing12.vml"/><Relationship Id="rId6" Type="http://schemas.openxmlformats.org/officeDocument/2006/relationships/oleObject" Target="../embeddings/oleObject159.bin"/><Relationship Id="rId11" Type="http://schemas.openxmlformats.org/officeDocument/2006/relationships/oleObject" Target="../embeddings/oleObject161.bin"/><Relationship Id="rId24" Type="http://schemas.openxmlformats.org/officeDocument/2006/relationships/oleObject" Target="../embeddings/oleObject168.bin"/><Relationship Id="rId5" Type="http://schemas.openxmlformats.org/officeDocument/2006/relationships/image" Target="../media/image152.png"/><Relationship Id="rId15" Type="http://schemas.openxmlformats.org/officeDocument/2006/relationships/image" Target="../media/image159.emf"/><Relationship Id="rId23" Type="http://schemas.openxmlformats.org/officeDocument/2006/relationships/image" Target="../media/image162.wmf"/><Relationship Id="rId10" Type="http://schemas.openxmlformats.org/officeDocument/2006/relationships/image" Target="../media/image155.png"/><Relationship Id="rId19" Type="http://schemas.openxmlformats.org/officeDocument/2006/relationships/oleObject" Target="../embeddings/oleObject165.bin"/><Relationship Id="rId4" Type="http://schemas.openxmlformats.org/officeDocument/2006/relationships/image" Target="../media/image153.emf"/><Relationship Id="rId9" Type="http://schemas.openxmlformats.org/officeDocument/2006/relationships/image" Target="../media/image156.emf"/><Relationship Id="rId14" Type="http://schemas.openxmlformats.org/officeDocument/2006/relationships/oleObject" Target="../embeddings/oleObject162.bin"/><Relationship Id="rId22" Type="http://schemas.openxmlformats.org/officeDocument/2006/relationships/oleObject" Target="../embeddings/oleObject167.bin"/></Relationships>
</file>

<file path=ppt/slides/_rels/slide16.xml.rels><?xml version="1.0" encoding="UTF-8" standalone="yes"?>
<Relationships xmlns="http://schemas.openxmlformats.org/package/2006/relationships"><Relationship Id="rId2" Type="http://schemas.openxmlformats.org/officeDocument/2006/relationships/image" Target="../media/image16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vmlDrawing" Target="../drawings/vmlDrawing13.vml"/><Relationship Id="rId5" Type="http://schemas.openxmlformats.org/officeDocument/2006/relationships/image" Target="../media/image165.wmf"/><Relationship Id="rId4" Type="http://schemas.openxmlformats.org/officeDocument/2006/relationships/oleObject" Target="../embeddings/oleObject169.bin"/></Relationships>
</file>

<file path=ppt/slides/_rels/slide2.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5.bin"/><Relationship Id="rId18" Type="http://schemas.openxmlformats.org/officeDocument/2006/relationships/image" Target="../media/image10.wmf"/><Relationship Id="rId3" Type="http://schemas.openxmlformats.org/officeDocument/2006/relationships/notesSlide" Target="../notesSlides/notesSlide2.xml"/><Relationship Id="rId7" Type="http://schemas.openxmlformats.org/officeDocument/2006/relationships/oleObject" Target="../embeddings/oleObject2.bin"/><Relationship Id="rId12" Type="http://schemas.openxmlformats.org/officeDocument/2006/relationships/image" Target="../media/image7.wmf"/><Relationship Id="rId17" Type="http://schemas.openxmlformats.org/officeDocument/2006/relationships/oleObject" Target="../embeddings/oleObject7.bin"/><Relationship Id="rId2" Type="http://schemas.openxmlformats.org/officeDocument/2006/relationships/slideLayout" Target="../slideLayouts/slideLayout13.xml"/><Relationship Id="rId16" Type="http://schemas.openxmlformats.org/officeDocument/2006/relationships/image" Target="../media/image9.wmf"/><Relationship Id="rId1" Type="http://schemas.openxmlformats.org/officeDocument/2006/relationships/vmlDrawing" Target="../drawings/vmlDrawing1.vml"/><Relationship Id="rId6" Type="http://schemas.openxmlformats.org/officeDocument/2006/relationships/image" Target="../media/image4.emf"/><Relationship Id="rId11" Type="http://schemas.openxmlformats.org/officeDocument/2006/relationships/oleObject" Target="../embeddings/oleObject4.bin"/><Relationship Id="rId5" Type="http://schemas.openxmlformats.org/officeDocument/2006/relationships/oleObject" Target="../embeddings/oleObject1.bin"/><Relationship Id="rId15" Type="http://schemas.openxmlformats.org/officeDocument/2006/relationships/oleObject" Target="../embeddings/oleObject6.bin"/><Relationship Id="rId10" Type="http://schemas.openxmlformats.org/officeDocument/2006/relationships/image" Target="../media/image6.wmf"/><Relationship Id="rId4" Type="http://schemas.openxmlformats.org/officeDocument/2006/relationships/image" Target="../media/image11.jpeg"/><Relationship Id="rId9" Type="http://schemas.openxmlformats.org/officeDocument/2006/relationships/oleObject" Target="../embeddings/oleObject3.bin"/><Relationship Id="rId14" Type="http://schemas.openxmlformats.org/officeDocument/2006/relationships/image" Target="../media/image8.wmf"/></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4.xml"/><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7.jpeg"/><Relationship Id="rId5" Type="http://schemas.openxmlformats.org/officeDocument/2006/relationships/image" Target="../media/image14.emf"/><Relationship Id="rId10" Type="http://schemas.openxmlformats.org/officeDocument/2006/relationships/image" Target="../media/image16.wmf"/><Relationship Id="rId4" Type="http://schemas.openxmlformats.org/officeDocument/2006/relationships/oleObject" Target="../embeddings/oleObject8.bin"/><Relationship Id="rId9"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22.wmf"/><Relationship Id="rId18" Type="http://schemas.openxmlformats.org/officeDocument/2006/relationships/oleObject" Target="../embeddings/oleObject18.bin"/><Relationship Id="rId26" Type="http://schemas.openxmlformats.org/officeDocument/2006/relationships/oleObject" Target="../embeddings/oleObject22.bin"/><Relationship Id="rId3" Type="http://schemas.openxmlformats.org/officeDocument/2006/relationships/notesSlide" Target="../notesSlides/notesSlide5.xml"/><Relationship Id="rId21" Type="http://schemas.openxmlformats.org/officeDocument/2006/relationships/image" Target="../media/image26.wmf"/><Relationship Id="rId7" Type="http://schemas.openxmlformats.org/officeDocument/2006/relationships/image" Target="../media/image19.wmf"/><Relationship Id="rId12" Type="http://schemas.openxmlformats.org/officeDocument/2006/relationships/oleObject" Target="../embeddings/oleObject15.bin"/><Relationship Id="rId17" Type="http://schemas.openxmlformats.org/officeDocument/2006/relationships/image" Target="../media/image24.wmf"/><Relationship Id="rId25" Type="http://schemas.openxmlformats.org/officeDocument/2006/relationships/image" Target="../media/image28.wmf"/><Relationship Id="rId33" Type="http://schemas.openxmlformats.org/officeDocument/2006/relationships/image" Target="../media/image32.emf"/><Relationship Id="rId2" Type="http://schemas.openxmlformats.org/officeDocument/2006/relationships/slideLayout" Target="../slideLayouts/slideLayout2.xml"/><Relationship Id="rId16" Type="http://schemas.openxmlformats.org/officeDocument/2006/relationships/oleObject" Target="../embeddings/oleObject17.bin"/><Relationship Id="rId20" Type="http://schemas.openxmlformats.org/officeDocument/2006/relationships/oleObject" Target="../embeddings/oleObject19.bin"/><Relationship Id="rId29" Type="http://schemas.openxmlformats.org/officeDocument/2006/relationships/image" Target="../media/image30.emf"/><Relationship Id="rId1" Type="http://schemas.openxmlformats.org/officeDocument/2006/relationships/vmlDrawing" Target="../drawings/vmlDrawing3.vml"/><Relationship Id="rId6" Type="http://schemas.openxmlformats.org/officeDocument/2006/relationships/oleObject" Target="../embeddings/oleObject12.bin"/><Relationship Id="rId11" Type="http://schemas.openxmlformats.org/officeDocument/2006/relationships/image" Target="../media/image21.wmf"/><Relationship Id="rId24" Type="http://schemas.openxmlformats.org/officeDocument/2006/relationships/oleObject" Target="../embeddings/oleObject21.bin"/><Relationship Id="rId32" Type="http://schemas.openxmlformats.org/officeDocument/2006/relationships/oleObject" Target="../embeddings/oleObject25.bin"/><Relationship Id="rId5" Type="http://schemas.openxmlformats.org/officeDocument/2006/relationships/image" Target="../media/image18.wmf"/><Relationship Id="rId15" Type="http://schemas.openxmlformats.org/officeDocument/2006/relationships/image" Target="../media/image23.wmf"/><Relationship Id="rId23" Type="http://schemas.openxmlformats.org/officeDocument/2006/relationships/image" Target="../media/image27.wmf"/><Relationship Id="rId28" Type="http://schemas.openxmlformats.org/officeDocument/2006/relationships/oleObject" Target="../embeddings/oleObject23.bin"/><Relationship Id="rId10" Type="http://schemas.openxmlformats.org/officeDocument/2006/relationships/oleObject" Target="../embeddings/oleObject14.bin"/><Relationship Id="rId19" Type="http://schemas.openxmlformats.org/officeDocument/2006/relationships/image" Target="../media/image25.wmf"/><Relationship Id="rId31" Type="http://schemas.openxmlformats.org/officeDocument/2006/relationships/image" Target="../media/image31.wmf"/><Relationship Id="rId4" Type="http://schemas.openxmlformats.org/officeDocument/2006/relationships/oleObject" Target="../embeddings/oleObject11.bin"/><Relationship Id="rId9" Type="http://schemas.openxmlformats.org/officeDocument/2006/relationships/image" Target="../media/image20.wmf"/><Relationship Id="rId14" Type="http://schemas.openxmlformats.org/officeDocument/2006/relationships/oleObject" Target="../embeddings/oleObject16.bin"/><Relationship Id="rId22" Type="http://schemas.openxmlformats.org/officeDocument/2006/relationships/oleObject" Target="../embeddings/oleObject20.bin"/><Relationship Id="rId27" Type="http://schemas.openxmlformats.org/officeDocument/2006/relationships/image" Target="../media/image29.emf"/><Relationship Id="rId30" Type="http://schemas.openxmlformats.org/officeDocument/2006/relationships/oleObject" Target="../embeddings/oleObject24.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7.wmf"/><Relationship Id="rId18" Type="http://schemas.openxmlformats.org/officeDocument/2006/relationships/oleObject" Target="../embeddings/oleObject33.bin"/><Relationship Id="rId26" Type="http://schemas.openxmlformats.org/officeDocument/2006/relationships/oleObject" Target="../embeddings/oleObject37.bin"/><Relationship Id="rId3" Type="http://schemas.openxmlformats.org/officeDocument/2006/relationships/notesSlide" Target="../notesSlides/notesSlide6.xml"/><Relationship Id="rId21" Type="http://schemas.openxmlformats.org/officeDocument/2006/relationships/image" Target="../media/image41.wmf"/><Relationship Id="rId7" Type="http://schemas.openxmlformats.org/officeDocument/2006/relationships/image" Target="../media/image34.wmf"/><Relationship Id="rId12" Type="http://schemas.openxmlformats.org/officeDocument/2006/relationships/oleObject" Target="../embeddings/oleObject30.bin"/><Relationship Id="rId17" Type="http://schemas.openxmlformats.org/officeDocument/2006/relationships/image" Target="../media/image39.wmf"/><Relationship Id="rId25" Type="http://schemas.openxmlformats.org/officeDocument/2006/relationships/image" Target="../media/image42.wmf"/><Relationship Id="rId2" Type="http://schemas.openxmlformats.org/officeDocument/2006/relationships/slideLayout" Target="../slideLayouts/slideLayout2.xml"/><Relationship Id="rId16" Type="http://schemas.openxmlformats.org/officeDocument/2006/relationships/oleObject" Target="../embeddings/oleObject32.bin"/><Relationship Id="rId20" Type="http://schemas.openxmlformats.org/officeDocument/2006/relationships/oleObject" Target="../embeddings/oleObject34.bin"/><Relationship Id="rId29" Type="http://schemas.openxmlformats.org/officeDocument/2006/relationships/image" Target="../media/image44.emf"/><Relationship Id="rId1" Type="http://schemas.openxmlformats.org/officeDocument/2006/relationships/vmlDrawing" Target="../drawings/vmlDrawing4.vml"/><Relationship Id="rId6" Type="http://schemas.openxmlformats.org/officeDocument/2006/relationships/oleObject" Target="../embeddings/oleObject27.bin"/><Relationship Id="rId11" Type="http://schemas.openxmlformats.org/officeDocument/2006/relationships/image" Target="../media/image36.wmf"/><Relationship Id="rId24" Type="http://schemas.openxmlformats.org/officeDocument/2006/relationships/oleObject" Target="../embeddings/oleObject36.bin"/><Relationship Id="rId5" Type="http://schemas.openxmlformats.org/officeDocument/2006/relationships/image" Target="../media/image33.wmf"/><Relationship Id="rId15" Type="http://schemas.openxmlformats.org/officeDocument/2006/relationships/image" Target="../media/image38.wmf"/><Relationship Id="rId23" Type="http://schemas.openxmlformats.org/officeDocument/2006/relationships/image" Target="../media/image28.wmf"/><Relationship Id="rId28" Type="http://schemas.openxmlformats.org/officeDocument/2006/relationships/oleObject" Target="../embeddings/oleObject38.bin"/><Relationship Id="rId10" Type="http://schemas.openxmlformats.org/officeDocument/2006/relationships/oleObject" Target="../embeddings/oleObject29.bin"/><Relationship Id="rId19" Type="http://schemas.openxmlformats.org/officeDocument/2006/relationships/image" Target="../media/image40.emf"/><Relationship Id="rId4" Type="http://schemas.openxmlformats.org/officeDocument/2006/relationships/oleObject" Target="../embeddings/oleObject26.bin"/><Relationship Id="rId9" Type="http://schemas.openxmlformats.org/officeDocument/2006/relationships/image" Target="../media/image35.wmf"/><Relationship Id="rId14" Type="http://schemas.openxmlformats.org/officeDocument/2006/relationships/oleObject" Target="../embeddings/oleObject31.bin"/><Relationship Id="rId22" Type="http://schemas.openxmlformats.org/officeDocument/2006/relationships/oleObject" Target="../embeddings/oleObject35.bin"/><Relationship Id="rId27" Type="http://schemas.openxmlformats.org/officeDocument/2006/relationships/image" Target="../media/image43.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49.wmf"/><Relationship Id="rId3" Type="http://schemas.openxmlformats.org/officeDocument/2006/relationships/notesSlide" Target="../notesSlides/notesSlide7.xml"/><Relationship Id="rId7" Type="http://schemas.openxmlformats.org/officeDocument/2006/relationships/image" Target="../media/image46.wmf"/><Relationship Id="rId12"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40.bin"/><Relationship Id="rId11" Type="http://schemas.openxmlformats.org/officeDocument/2006/relationships/image" Target="../media/image48.wmf"/><Relationship Id="rId5" Type="http://schemas.openxmlformats.org/officeDocument/2006/relationships/image" Target="../media/image45.emf"/><Relationship Id="rId15" Type="http://schemas.openxmlformats.org/officeDocument/2006/relationships/image" Target="../media/image50.e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47.wmf"/><Relationship Id="rId14" Type="http://schemas.openxmlformats.org/officeDocument/2006/relationships/oleObject" Target="../embeddings/oleObject44.bin"/></Relationships>
</file>

<file path=ppt/slides/_rels/slide8.x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52.wmf"/><Relationship Id="rId5" Type="http://schemas.openxmlformats.org/officeDocument/2006/relationships/oleObject" Target="../embeddings/oleObject46.bin"/><Relationship Id="rId4" Type="http://schemas.openxmlformats.org/officeDocument/2006/relationships/image" Target="../media/image51.emf"/></Relationships>
</file>

<file path=ppt/slides/_rels/slide9.xml.rels><?xml version="1.0" encoding="UTF-8" standalone="yes"?>
<Relationships xmlns="http://schemas.openxmlformats.org/package/2006/relationships"><Relationship Id="rId13" Type="http://schemas.openxmlformats.org/officeDocument/2006/relationships/image" Target="../media/image57.wmf"/><Relationship Id="rId18" Type="http://schemas.openxmlformats.org/officeDocument/2006/relationships/oleObject" Target="../embeddings/oleObject54.bin"/><Relationship Id="rId26" Type="http://schemas.openxmlformats.org/officeDocument/2006/relationships/oleObject" Target="../embeddings/oleObject58.bin"/><Relationship Id="rId39" Type="http://schemas.openxmlformats.org/officeDocument/2006/relationships/oleObject" Target="../embeddings/oleObject66.bin"/><Relationship Id="rId3" Type="http://schemas.openxmlformats.org/officeDocument/2006/relationships/notesSlide" Target="../notesSlides/notesSlide8.xml"/><Relationship Id="rId21" Type="http://schemas.openxmlformats.org/officeDocument/2006/relationships/image" Target="../media/image61.wmf"/><Relationship Id="rId34" Type="http://schemas.openxmlformats.org/officeDocument/2006/relationships/oleObject" Target="../embeddings/oleObject63.bin"/><Relationship Id="rId42" Type="http://schemas.openxmlformats.org/officeDocument/2006/relationships/oleObject" Target="../embeddings/oleObject68.bin"/><Relationship Id="rId47" Type="http://schemas.openxmlformats.org/officeDocument/2006/relationships/image" Target="../media/image72.wmf"/><Relationship Id="rId50" Type="http://schemas.openxmlformats.org/officeDocument/2006/relationships/oleObject" Target="../embeddings/oleObject72.bin"/><Relationship Id="rId7" Type="http://schemas.openxmlformats.org/officeDocument/2006/relationships/image" Target="../media/image54.wmf"/><Relationship Id="rId12" Type="http://schemas.openxmlformats.org/officeDocument/2006/relationships/oleObject" Target="../embeddings/oleObject51.bin"/><Relationship Id="rId17" Type="http://schemas.openxmlformats.org/officeDocument/2006/relationships/image" Target="../media/image59.emf"/><Relationship Id="rId25" Type="http://schemas.openxmlformats.org/officeDocument/2006/relationships/image" Target="../media/image63.wmf"/><Relationship Id="rId33" Type="http://schemas.openxmlformats.org/officeDocument/2006/relationships/image" Target="../media/image66.wmf"/><Relationship Id="rId38" Type="http://schemas.openxmlformats.org/officeDocument/2006/relationships/oleObject" Target="../embeddings/oleObject65.bin"/><Relationship Id="rId46" Type="http://schemas.openxmlformats.org/officeDocument/2006/relationships/oleObject" Target="../embeddings/oleObject70.bin"/><Relationship Id="rId2" Type="http://schemas.openxmlformats.org/officeDocument/2006/relationships/slideLayout" Target="../slideLayouts/slideLayout7.xml"/><Relationship Id="rId16" Type="http://schemas.openxmlformats.org/officeDocument/2006/relationships/oleObject" Target="../embeddings/oleObject53.bin"/><Relationship Id="rId20" Type="http://schemas.openxmlformats.org/officeDocument/2006/relationships/oleObject" Target="../embeddings/oleObject55.bin"/><Relationship Id="rId29" Type="http://schemas.openxmlformats.org/officeDocument/2006/relationships/image" Target="../media/image65.wmf"/><Relationship Id="rId41" Type="http://schemas.openxmlformats.org/officeDocument/2006/relationships/image" Target="../media/image69.wmf"/><Relationship Id="rId1" Type="http://schemas.openxmlformats.org/officeDocument/2006/relationships/vmlDrawing" Target="../drawings/vmlDrawing7.vml"/><Relationship Id="rId6" Type="http://schemas.openxmlformats.org/officeDocument/2006/relationships/oleObject" Target="../embeddings/oleObject48.bin"/><Relationship Id="rId11" Type="http://schemas.openxmlformats.org/officeDocument/2006/relationships/image" Target="../media/image56.wmf"/><Relationship Id="rId24" Type="http://schemas.openxmlformats.org/officeDocument/2006/relationships/oleObject" Target="../embeddings/oleObject57.bin"/><Relationship Id="rId32" Type="http://schemas.openxmlformats.org/officeDocument/2006/relationships/oleObject" Target="../embeddings/oleObject62.bin"/><Relationship Id="rId37" Type="http://schemas.openxmlformats.org/officeDocument/2006/relationships/image" Target="../media/image68.wmf"/><Relationship Id="rId40" Type="http://schemas.openxmlformats.org/officeDocument/2006/relationships/oleObject" Target="../embeddings/oleObject67.bin"/><Relationship Id="rId45" Type="http://schemas.openxmlformats.org/officeDocument/2006/relationships/image" Target="../media/image71.wmf"/><Relationship Id="rId53" Type="http://schemas.openxmlformats.org/officeDocument/2006/relationships/image" Target="../media/image75.wmf"/><Relationship Id="rId5" Type="http://schemas.openxmlformats.org/officeDocument/2006/relationships/audio" Target="../media/audio2.wav"/><Relationship Id="rId15" Type="http://schemas.openxmlformats.org/officeDocument/2006/relationships/image" Target="../media/image58.emf"/><Relationship Id="rId23" Type="http://schemas.openxmlformats.org/officeDocument/2006/relationships/image" Target="../media/image62.wmf"/><Relationship Id="rId28" Type="http://schemas.openxmlformats.org/officeDocument/2006/relationships/oleObject" Target="../embeddings/oleObject59.bin"/><Relationship Id="rId36" Type="http://schemas.openxmlformats.org/officeDocument/2006/relationships/oleObject" Target="../embeddings/oleObject64.bin"/><Relationship Id="rId49" Type="http://schemas.openxmlformats.org/officeDocument/2006/relationships/image" Target="../media/image73.wmf"/><Relationship Id="rId10" Type="http://schemas.openxmlformats.org/officeDocument/2006/relationships/oleObject" Target="../embeddings/oleObject50.bin"/><Relationship Id="rId19" Type="http://schemas.openxmlformats.org/officeDocument/2006/relationships/image" Target="../media/image60.emf"/><Relationship Id="rId31" Type="http://schemas.openxmlformats.org/officeDocument/2006/relationships/oleObject" Target="../embeddings/oleObject61.bin"/><Relationship Id="rId44" Type="http://schemas.openxmlformats.org/officeDocument/2006/relationships/oleObject" Target="../embeddings/oleObject69.bin"/><Relationship Id="rId52" Type="http://schemas.openxmlformats.org/officeDocument/2006/relationships/oleObject" Target="../embeddings/oleObject73.bin"/><Relationship Id="rId4" Type="http://schemas.openxmlformats.org/officeDocument/2006/relationships/audio" Target="../media/audio1.wav"/><Relationship Id="rId9" Type="http://schemas.openxmlformats.org/officeDocument/2006/relationships/image" Target="../media/image55.wmf"/><Relationship Id="rId14" Type="http://schemas.openxmlformats.org/officeDocument/2006/relationships/oleObject" Target="../embeddings/oleObject52.bin"/><Relationship Id="rId22" Type="http://schemas.openxmlformats.org/officeDocument/2006/relationships/oleObject" Target="../embeddings/oleObject56.bin"/><Relationship Id="rId27" Type="http://schemas.openxmlformats.org/officeDocument/2006/relationships/image" Target="../media/image64.wmf"/><Relationship Id="rId30" Type="http://schemas.openxmlformats.org/officeDocument/2006/relationships/oleObject" Target="../embeddings/oleObject60.bin"/><Relationship Id="rId35" Type="http://schemas.openxmlformats.org/officeDocument/2006/relationships/image" Target="../media/image67.wmf"/><Relationship Id="rId43" Type="http://schemas.openxmlformats.org/officeDocument/2006/relationships/image" Target="../media/image70.wmf"/><Relationship Id="rId48" Type="http://schemas.openxmlformats.org/officeDocument/2006/relationships/oleObject" Target="../embeddings/oleObject71.bin"/><Relationship Id="rId8" Type="http://schemas.openxmlformats.org/officeDocument/2006/relationships/oleObject" Target="../embeddings/oleObject49.bin"/><Relationship Id="rId51" Type="http://schemas.openxmlformats.org/officeDocument/2006/relationships/image" Target="../media/image7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1675" y="71438"/>
            <a:ext cx="7888288" cy="646112"/>
          </a:xfrm>
        </p:spPr>
        <p:txBody>
          <a:bodyPr rtlCol="0">
            <a:normAutofit/>
          </a:bodyPr>
          <a:lstStyle/>
          <a:p>
            <a:pPr algn="ctr" fontAlgn="auto">
              <a:spcAft>
                <a:spcPts val="0"/>
              </a:spcAft>
              <a:defRPr/>
            </a:pPr>
            <a:r>
              <a:rPr lang="en-US" altLang="zh-CN" sz="2800" dirty="0"/>
              <a:t>1</a:t>
            </a:r>
            <a:r>
              <a:rPr lang="en-US" altLang="zh-CN" sz="2800" dirty="0" smtClean="0"/>
              <a:t>. </a:t>
            </a:r>
            <a:r>
              <a:rPr lang="zh-CN" altLang="en-US" sz="2800" dirty="0" smtClean="0"/>
              <a:t>绪论</a:t>
            </a:r>
            <a:endParaRPr lang="zh-CN" altLang="en-US" sz="2800" dirty="0"/>
          </a:p>
        </p:txBody>
      </p:sp>
      <p:sp>
        <p:nvSpPr>
          <p:cNvPr id="9219" name="Rectangle 5"/>
          <p:cNvSpPr>
            <a:spLocks noChangeArrowheads="1"/>
          </p:cNvSpPr>
          <p:nvPr/>
        </p:nvSpPr>
        <p:spPr bwMode="auto">
          <a:xfrm>
            <a:off x="571472" y="785794"/>
            <a:ext cx="6815159" cy="400110"/>
          </a:xfrm>
          <a:prstGeom prst="rect">
            <a:avLst/>
          </a:prstGeom>
          <a:noFill/>
          <a:ln w="12700" cap="sq">
            <a:noFill/>
            <a:miter lim="800000"/>
            <a:headEnd type="none" w="sm" len="sm"/>
            <a:tailEnd type="none" w="sm" len="sm"/>
          </a:ln>
          <a:effectLst/>
        </p:spPr>
        <p:txBody>
          <a:bodyPr wrap="square">
            <a:spAutoFit/>
          </a:bodyPr>
          <a:lstStyle/>
          <a:p>
            <a:pPr algn="just">
              <a:spcBef>
                <a:spcPct val="20000"/>
              </a:spcBef>
              <a:buClr>
                <a:srgbClr val="0000FF"/>
              </a:buClr>
              <a:buSzPct val="85000"/>
              <a:buFont typeface="Monotype Sorts"/>
              <a:buNone/>
            </a:pPr>
            <a:r>
              <a:rPr lang="zh-CN" altLang="en-US" sz="2000" b="1" dirty="0" smtClean="0">
                <a:solidFill>
                  <a:srgbClr val="000000"/>
                </a:solidFill>
                <a:latin typeface="楷体_GB2312"/>
                <a:ea typeface="楷体_GB2312"/>
                <a:cs typeface="楷体_GB2312"/>
              </a:rPr>
              <a:t>信号：信息</a:t>
            </a:r>
            <a:r>
              <a:rPr lang="zh-CN" altLang="en-US" sz="2000" b="1" dirty="0">
                <a:solidFill>
                  <a:srgbClr val="000000"/>
                </a:solidFill>
                <a:latin typeface="楷体_GB2312"/>
                <a:ea typeface="楷体_GB2312"/>
                <a:cs typeface="楷体_GB2312"/>
              </a:rPr>
              <a:t>的</a:t>
            </a:r>
            <a:r>
              <a:rPr lang="zh-CN" altLang="en-US" sz="2000" b="1" dirty="0" smtClean="0">
                <a:solidFill>
                  <a:srgbClr val="000000"/>
                </a:solidFill>
                <a:latin typeface="楷体_GB2312"/>
                <a:ea typeface="楷体_GB2312"/>
                <a:cs typeface="楷体_GB2312"/>
              </a:rPr>
              <a:t>载体，是时间的函数。</a:t>
            </a:r>
            <a:endParaRPr lang="zh-CN" altLang="en-US" sz="2000" b="1" dirty="0">
              <a:solidFill>
                <a:srgbClr val="000000"/>
              </a:solidFill>
              <a:latin typeface="楷体_GB2312"/>
              <a:ea typeface="楷体_GB2312"/>
              <a:cs typeface="楷体_GB2312"/>
            </a:endParaRPr>
          </a:p>
        </p:txBody>
      </p:sp>
      <p:sp>
        <p:nvSpPr>
          <p:cNvPr id="6" name="Rectangle 5"/>
          <p:cNvSpPr>
            <a:spLocks noChangeArrowheads="1"/>
          </p:cNvSpPr>
          <p:nvPr/>
        </p:nvSpPr>
        <p:spPr bwMode="auto">
          <a:xfrm>
            <a:off x="571472" y="1285860"/>
            <a:ext cx="7358114" cy="707886"/>
          </a:xfrm>
          <a:prstGeom prst="rect">
            <a:avLst/>
          </a:prstGeom>
          <a:noFill/>
          <a:ln w="12700" cap="sq">
            <a:noFill/>
            <a:miter lim="800000"/>
            <a:headEnd type="none" w="sm" len="sm"/>
            <a:tailEnd type="none" w="sm" len="sm"/>
          </a:ln>
          <a:effectLst/>
        </p:spPr>
        <p:txBody>
          <a:bodyPr wrap="square">
            <a:spAutoFit/>
          </a:bodyPr>
          <a:lstStyle/>
          <a:p>
            <a:pPr algn="just">
              <a:spcBef>
                <a:spcPct val="20000"/>
              </a:spcBef>
              <a:buClr>
                <a:srgbClr val="0000FF"/>
              </a:buClr>
              <a:buSzPct val="85000"/>
              <a:buFont typeface="Monotype Sorts"/>
              <a:buNone/>
            </a:pPr>
            <a:r>
              <a:rPr lang="zh-CN" altLang="en-US" sz="2000" b="1" dirty="0" smtClean="0">
                <a:solidFill>
                  <a:srgbClr val="000000"/>
                </a:solidFill>
                <a:latin typeface="楷体_GB2312"/>
                <a:ea typeface="楷体_GB2312"/>
                <a:cs typeface="楷体_GB2312"/>
              </a:rPr>
              <a:t>将各种非电信号转换为电信号的器件或装置称为传感器，在电路中描述为信号源。</a:t>
            </a:r>
            <a:endParaRPr lang="zh-CN" altLang="en-US" sz="2000" b="1" dirty="0">
              <a:solidFill>
                <a:srgbClr val="000000"/>
              </a:solidFill>
              <a:latin typeface="楷体_GB2312"/>
              <a:ea typeface="楷体_GB2312"/>
              <a:cs typeface="楷体_GB2312"/>
            </a:endParaRPr>
          </a:p>
        </p:txBody>
      </p:sp>
      <p:sp>
        <p:nvSpPr>
          <p:cNvPr id="7" name="Rectangle 5"/>
          <p:cNvSpPr>
            <a:spLocks noChangeArrowheads="1"/>
          </p:cNvSpPr>
          <p:nvPr/>
        </p:nvSpPr>
        <p:spPr bwMode="auto">
          <a:xfrm>
            <a:off x="642910" y="2071678"/>
            <a:ext cx="7358114" cy="707886"/>
          </a:xfrm>
          <a:prstGeom prst="rect">
            <a:avLst/>
          </a:prstGeom>
          <a:noFill/>
          <a:ln w="12700" cap="sq">
            <a:noFill/>
            <a:miter lim="800000"/>
            <a:headEnd type="none" w="sm" len="sm"/>
            <a:tailEnd type="none" w="sm" len="sm"/>
          </a:ln>
          <a:effectLst/>
        </p:spPr>
        <p:txBody>
          <a:bodyPr wrap="square">
            <a:spAutoFit/>
          </a:bodyPr>
          <a:lstStyle/>
          <a:p>
            <a:pPr algn="just">
              <a:spcBef>
                <a:spcPct val="20000"/>
              </a:spcBef>
              <a:buClr>
                <a:srgbClr val="0000FF"/>
              </a:buClr>
              <a:buSzPct val="85000"/>
              <a:buFont typeface="Monotype Sorts"/>
              <a:buNone/>
            </a:pPr>
            <a:r>
              <a:rPr lang="zh-CN" altLang="en-US" sz="2000" b="1" dirty="0" smtClean="0">
                <a:solidFill>
                  <a:srgbClr val="000000"/>
                </a:solidFill>
                <a:latin typeface="楷体_GB2312"/>
                <a:ea typeface="楷体_GB2312"/>
                <a:cs typeface="楷体_GB2312"/>
              </a:rPr>
              <a:t>任何信号源都可以等效为两种电路形式：戴维宁（电压源）等效电路和诺顿（电流源）等效电路。</a:t>
            </a:r>
            <a:endParaRPr lang="zh-CN" altLang="en-US" sz="2000" b="1" dirty="0">
              <a:solidFill>
                <a:srgbClr val="000000"/>
              </a:solidFill>
              <a:latin typeface="楷体_GB2312"/>
              <a:ea typeface="楷体_GB2312"/>
              <a:cs typeface="楷体_GB2312"/>
            </a:endParaRPr>
          </a:p>
        </p:txBody>
      </p:sp>
      <p:sp>
        <p:nvSpPr>
          <p:cNvPr id="8" name="Rectangle 5"/>
          <p:cNvSpPr>
            <a:spLocks noChangeArrowheads="1"/>
          </p:cNvSpPr>
          <p:nvPr/>
        </p:nvSpPr>
        <p:spPr bwMode="auto">
          <a:xfrm>
            <a:off x="928662" y="4286256"/>
            <a:ext cx="7358114" cy="707886"/>
          </a:xfrm>
          <a:prstGeom prst="rect">
            <a:avLst/>
          </a:prstGeom>
          <a:noFill/>
          <a:ln w="12700" cap="sq">
            <a:noFill/>
            <a:miter lim="800000"/>
            <a:headEnd type="none" w="sm" len="sm"/>
            <a:tailEnd type="none" w="sm" len="sm"/>
          </a:ln>
          <a:effectLst/>
        </p:spPr>
        <p:txBody>
          <a:bodyPr wrap="square">
            <a:spAutoFit/>
          </a:bodyPr>
          <a:lstStyle/>
          <a:p>
            <a:pPr algn="just">
              <a:spcBef>
                <a:spcPct val="20000"/>
              </a:spcBef>
              <a:buClr>
                <a:srgbClr val="0000FF"/>
              </a:buClr>
              <a:buSzPct val="85000"/>
              <a:buFont typeface="Monotype Sorts"/>
              <a:buNone/>
            </a:pPr>
            <a:r>
              <a:rPr lang="zh-CN" altLang="en-US" sz="2000" b="1" dirty="0" smtClean="0">
                <a:solidFill>
                  <a:srgbClr val="000000"/>
                </a:solidFill>
                <a:latin typeface="楷体_GB2312"/>
                <a:ea typeface="楷体_GB2312"/>
                <a:cs typeface="楷体_GB2312"/>
              </a:rPr>
              <a:t>信号的频谱：信号在频域中表示的图形或曲线。幅度频谱和相位频谱</a:t>
            </a:r>
            <a:endParaRPr lang="zh-CN" altLang="en-US" sz="2000" b="1" dirty="0">
              <a:solidFill>
                <a:srgbClr val="000000"/>
              </a:solidFill>
              <a:latin typeface="楷体_GB2312"/>
              <a:ea typeface="楷体_GB2312"/>
              <a:cs typeface="楷体_GB2312"/>
            </a:endParaRPr>
          </a:p>
        </p:txBody>
      </p:sp>
      <p:grpSp>
        <p:nvGrpSpPr>
          <p:cNvPr id="3" name="Group 10"/>
          <p:cNvGrpSpPr>
            <a:grpSpLocks/>
          </p:cNvGrpSpPr>
          <p:nvPr/>
        </p:nvGrpSpPr>
        <p:grpSpPr bwMode="auto">
          <a:xfrm>
            <a:off x="357159" y="2786059"/>
            <a:ext cx="3071834" cy="1571636"/>
            <a:chOff x="2670" y="618"/>
            <a:chExt cx="3022" cy="1842"/>
          </a:xfrm>
        </p:grpSpPr>
        <p:pic>
          <p:nvPicPr>
            <p:cNvPr id="10" name="Picture 11" descr="未标题-2 拷贝"/>
            <p:cNvPicPr>
              <a:picLocks noChangeAspect="1" noChangeArrowheads="1"/>
            </p:cNvPicPr>
            <p:nvPr/>
          </p:nvPicPr>
          <p:blipFill>
            <a:blip r:embed="rId3"/>
            <a:srcRect/>
            <a:stretch>
              <a:fillRect/>
            </a:stretch>
          </p:blipFill>
          <p:spPr bwMode="auto">
            <a:xfrm>
              <a:off x="2670" y="618"/>
              <a:ext cx="3022" cy="1842"/>
            </a:xfrm>
            <a:prstGeom prst="rect">
              <a:avLst/>
            </a:prstGeom>
            <a:noFill/>
            <a:ln w="9525">
              <a:noFill/>
              <a:miter lim="800000"/>
              <a:headEnd/>
              <a:tailEnd/>
            </a:ln>
          </p:spPr>
        </p:pic>
        <p:sp>
          <p:nvSpPr>
            <p:cNvPr id="11" name="Rectangle 12"/>
            <p:cNvSpPr>
              <a:spLocks noChangeArrowheads="1"/>
            </p:cNvSpPr>
            <p:nvPr/>
          </p:nvSpPr>
          <p:spPr bwMode="auto">
            <a:xfrm>
              <a:off x="5058" y="709"/>
              <a:ext cx="49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buClr>
                  <a:srgbClr val="0000FF"/>
                </a:buClr>
                <a:buSzPct val="85000"/>
                <a:buFont typeface="Monotype Sorts" pitchFamily="2" charset="2"/>
                <a:buNone/>
                <a:defRPr/>
              </a:pPr>
              <a:r>
                <a:rPr lang="zh-CN" altLang="en-US" sz="1800" kern="0" smtClean="0">
                  <a:solidFill>
                    <a:srgbClr val="000000"/>
                  </a:solidFill>
                </a:rPr>
                <a:t>时域</a:t>
              </a:r>
            </a:p>
          </p:txBody>
        </p:sp>
      </p:grpSp>
      <p:grpSp>
        <p:nvGrpSpPr>
          <p:cNvPr id="4" name="Group 57"/>
          <p:cNvGrpSpPr>
            <a:grpSpLocks/>
          </p:cNvGrpSpPr>
          <p:nvPr/>
        </p:nvGrpSpPr>
        <p:grpSpPr bwMode="auto">
          <a:xfrm>
            <a:off x="5429256" y="2786058"/>
            <a:ext cx="2428892" cy="1500198"/>
            <a:chOff x="2903" y="2399"/>
            <a:chExt cx="1859" cy="1326"/>
          </a:xfrm>
        </p:grpSpPr>
        <p:pic>
          <p:nvPicPr>
            <p:cNvPr id="14" name="Picture 55" descr="未命名-2"/>
            <p:cNvPicPr>
              <a:picLocks noChangeAspect="1" noChangeArrowheads="1"/>
            </p:cNvPicPr>
            <p:nvPr/>
          </p:nvPicPr>
          <p:blipFill>
            <a:blip r:embed="rId4"/>
            <a:srcRect/>
            <a:stretch>
              <a:fillRect/>
            </a:stretch>
          </p:blipFill>
          <p:spPr bwMode="auto">
            <a:xfrm>
              <a:off x="2903" y="2399"/>
              <a:ext cx="1859" cy="1326"/>
            </a:xfrm>
            <a:prstGeom prst="rect">
              <a:avLst/>
            </a:prstGeom>
            <a:noFill/>
            <a:ln w="9525">
              <a:noFill/>
              <a:miter lim="800000"/>
              <a:headEnd/>
              <a:tailEnd/>
            </a:ln>
          </p:spPr>
        </p:pic>
        <p:sp>
          <p:nvSpPr>
            <p:cNvPr id="15" name="Text Box 56"/>
            <p:cNvSpPr txBox="1">
              <a:spLocks noChangeArrowheads="1"/>
            </p:cNvSpPr>
            <p:nvPr/>
          </p:nvSpPr>
          <p:spPr bwMode="auto">
            <a:xfrm>
              <a:off x="4059" y="2523"/>
              <a:ext cx="431" cy="274"/>
            </a:xfrm>
            <a:prstGeom prst="rect">
              <a:avLst/>
            </a:prstGeom>
            <a:noFill/>
            <a:ln w="9525">
              <a:noFill/>
              <a:miter lim="800000"/>
              <a:headEnd/>
              <a:tailEnd/>
            </a:ln>
            <a:effectLst/>
          </p:spPr>
          <p:txBody>
            <a:bodyPr>
              <a:spAutoFit/>
            </a:bodyPr>
            <a:lstStyle/>
            <a:p>
              <a:pPr>
                <a:lnSpc>
                  <a:spcPct val="125000"/>
                </a:lnSpc>
              </a:pPr>
              <a:r>
                <a:rPr kumimoji="1" lang="zh-CN" altLang="en-US" b="1">
                  <a:solidFill>
                    <a:srgbClr val="000000"/>
                  </a:solidFill>
                  <a:latin typeface="Arial Narrow" pitchFamily="34" charset="0"/>
                  <a:ea typeface="楷体_GB2312"/>
                  <a:cs typeface="楷体_GB2312"/>
                </a:rPr>
                <a:t>频域</a:t>
              </a:r>
            </a:p>
          </p:txBody>
        </p:sp>
      </p:grpSp>
      <p:sp>
        <p:nvSpPr>
          <p:cNvPr id="17" name="Rectangle 45"/>
          <p:cNvSpPr>
            <a:spLocks noChangeArrowheads="1"/>
          </p:cNvSpPr>
          <p:nvPr/>
        </p:nvSpPr>
        <p:spPr bwMode="auto">
          <a:xfrm>
            <a:off x="3786182" y="3071810"/>
            <a:ext cx="1285874"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ctr">
              <a:buClr>
                <a:srgbClr val="0000FF"/>
              </a:buClr>
              <a:buSzPct val="85000"/>
              <a:buFont typeface="Monotype Sorts" pitchFamily="2" charset="2"/>
              <a:buNone/>
              <a:defRPr/>
            </a:pPr>
            <a:r>
              <a:rPr lang="zh-CN" altLang="en-US" sz="1600" kern="0" dirty="0" smtClean="0">
                <a:solidFill>
                  <a:srgbClr val="000000"/>
                </a:solidFill>
              </a:rPr>
              <a:t>傅里叶变换</a:t>
            </a:r>
          </a:p>
        </p:txBody>
      </p:sp>
      <p:sp>
        <p:nvSpPr>
          <p:cNvPr id="19" name="右箭头 18"/>
          <p:cNvSpPr/>
          <p:nvPr/>
        </p:nvSpPr>
        <p:spPr>
          <a:xfrm>
            <a:off x="3857620" y="3571876"/>
            <a:ext cx="1214446"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ctangle 5"/>
          <p:cNvSpPr>
            <a:spLocks noChangeArrowheads="1"/>
          </p:cNvSpPr>
          <p:nvPr/>
        </p:nvSpPr>
        <p:spPr bwMode="auto">
          <a:xfrm>
            <a:off x="928662" y="5824855"/>
            <a:ext cx="68595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20000"/>
              </a:lnSpc>
              <a:buClr>
                <a:srgbClr val="0000FF"/>
              </a:buClr>
              <a:buSzPct val="85000"/>
              <a:buFont typeface="Monotype Sorts" pitchFamily="2" charset="2"/>
              <a:buNone/>
              <a:defRPr/>
            </a:pPr>
            <a:r>
              <a:rPr lang="zh-CN" altLang="en-US" sz="2000" kern="0" dirty="0" smtClean="0">
                <a:solidFill>
                  <a:srgbClr val="000000"/>
                </a:solidFill>
              </a:rPr>
              <a:t>处理模拟信号的电子电路称为模拟电路。</a:t>
            </a:r>
          </a:p>
        </p:txBody>
      </p:sp>
      <p:sp>
        <p:nvSpPr>
          <p:cNvPr id="23" name="Rectangle 6"/>
          <p:cNvSpPr>
            <a:spLocks noChangeArrowheads="1"/>
          </p:cNvSpPr>
          <p:nvPr/>
        </p:nvSpPr>
        <p:spPr bwMode="auto">
          <a:xfrm>
            <a:off x="1000100" y="4967599"/>
            <a:ext cx="78295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20000"/>
              </a:lnSpc>
              <a:buClr>
                <a:srgbClr val="0000FF"/>
              </a:buClr>
              <a:buSzPct val="85000"/>
              <a:buFont typeface="Monotype Sorts" pitchFamily="2" charset="2"/>
              <a:buNone/>
              <a:defRPr/>
            </a:pPr>
            <a:r>
              <a:rPr lang="zh-CN" altLang="en-US" sz="2000" kern="0" dirty="0" smtClean="0">
                <a:solidFill>
                  <a:srgbClr val="000000"/>
                </a:solidFill>
              </a:rPr>
              <a:t>模拟信号：在时间和幅值上都是连续的信号。</a:t>
            </a:r>
          </a:p>
        </p:txBody>
      </p:sp>
      <p:sp>
        <p:nvSpPr>
          <p:cNvPr id="24" name="Rectangle 7"/>
          <p:cNvSpPr>
            <a:spLocks noChangeArrowheads="1"/>
          </p:cNvSpPr>
          <p:nvPr/>
        </p:nvSpPr>
        <p:spPr bwMode="auto">
          <a:xfrm>
            <a:off x="1000100" y="5396227"/>
            <a:ext cx="75596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20000"/>
              </a:lnSpc>
              <a:buClr>
                <a:srgbClr val="0000FF"/>
              </a:buClr>
              <a:buSzPct val="85000"/>
              <a:buFont typeface="Monotype Sorts" pitchFamily="2" charset="2"/>
              <a:buNone/>
              <a:defRPr/>
            </a:pPr>
            <a:r>
              <a:rPr lang="zh-CN" altLang="en-US" sz="2000" kern="0" dirty="0" smtClean="0">
                <a:solidFill>
                  <a:srgbClr val="000000"/>
                </a:solidFill>
              </a:rPr>
              <a:t>数字信号：在时间和幅值上都是离散的信号。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ox(in)">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8" presetClass="entr" presetSubtype="3"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strips(upRight)">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strips(downRight)">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strips(downRight)">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18" presetClass="entr" presetSubtype="6"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strips(downRight)">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P spid="6" grpId="0"/>
      <p:bldP spid="7" grpId="0"/>
      <p:bldP spid="8" grpId="0"/>
      <p:bldP spid="17" grpId="0"/>
      <p:bldP spid="19" grpId="0" animBg="1"/>
      <p:bldP spid="22" grpId="0" autoUpdateAnimBg="0"/>
      <p:bldP spid="23" grpId="0" autoUpdateAnimBg="0"/>
      <p:bldP spid="2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571472" y="2928934"/>
            <a:ext cx="7543800" cy="1219200"/>
          </a:xfrm>
        </p:spPr>
        <p:txBody>
          <a:bodyPr/>
          <a:lstStyle/>
          <a:p>
            <a:pPr>
              <a:lnSpc>
                <a:spcPct val="110000"/>
              </a:lnSpc>
              <a:spcBef>
                <a:spcPct val="0"/>
              </a:spcBef>
              <a:buFontTx/>
              <a:buNone/>
              <a:defRPr/>
            </a:pPr>
            <a:r>
              <a:rPr lang="en-US" altLang="zh-CN" sz="2000" dirty="0">
                <a:solidFill>
                  <a:srgbClr val="FF66FF"/>
                </a:solidFill>
                <a:latin typeface="华文新魏" pitchFamily="2" charset="-122"/>
                <a:ea typeface="华文新魏" pitchFamily="2" charset="-122"/>
              </a:rPr>
              <a:t>◆</a:t>
            </a:r>
            <a:r>
              <a:rPr lang="zh-CN" altLang="en-US" sz="2000" b="1" kern="1200" dirty="0">
                <a:solidFill>
                  <a:srgbClr val="FF0000"/>
                </a:solidFill>
                <a:latin typeface="宋体" pitchFamily="2" charset="-122"/>
              </a:rPr>
              <a:t>外部条件</a:t>
            </a:r>
          </a:p>
          <a:p>
            <a:pPr>
              <a:lnSpc>
                <a:spcPct val="110000"/>
              </a:lnSpc>
              <a:spcBef>
                <a:spcPct val="0"/>
              </a:spcBef>
              <a:buFontTx/>
              <a:buNone/>
              <a:defRPr/>
            </a:pPr>
            <a:r>
              <a:rPr lang="zh-CN" altLang="en-US" sz="2000" b="1" kern="1200" dirty="0">
                <a:latin typeface="宋体" pitchFamily="2" charset="-122"/>
              </a:rPr>
              <a:t>发射结必须正向偏置，集电结必须反向偏置</a:t>
            </a:r>
            <a:r>
              <a:rPr lang="zh-CN" altLang="en-US" sz="2000" dirty="0">
                <a:latin typeface="宋体" pitchFamily="2" charset="-122"/>
              </a:rPr>
              <a:t>。                       </a:t>
            </a:r>
          </a:p>
        </p:txBody>
      </p:sp>
      <p:sp>
        <p:nvSpPr>
          <p:cNvPr id="41989" name="Rectangle 5"/>
          <p:cNvSpPr>
            <a:spLocks noChangeArrowheads="1"/>
          </p:cNvSpPr>
          <p:nvPr/>
        </p:nvSpPr>
        <p:spPr bwMode="auto">
          <a:xfrm>
            <a:off x="571472" y="2071678"/>
            <a:ext cx="7680325" cy="771623"/>
          </a:xfrm>
          <a:prstGeom prst="rect">
            <a:avLst/>
          </a:prstGeom>
          <a:noFill/>
          <a:ln w="9525">
            <a:noFill/>
            <a:miter lim="800000"/>
            <a:headEnd/>
            <a:tailEnd/>
          </a:ln>
          <a:effectLst/>
        </p:spPr>
        <p:txBody>
          <a:bodyPr lIns="90000" tIns="46800" rIns="90000" bIns="46800">
            <a:spAutoFit/>
          </a:bodyPr>
          <a:lstStyle/>
          <a:p>
            <a:pPr>
              <a:spcBef>
                <a:spcPct val="20000"/>
              </a:spcBef>
              <a:defRPr/>
            </a:pPr>
            <a:r>
              <a:rPr lang="en-US" altLang="zh-CN" sz="2000" dirty="0">
                <a:solidFill>
                  <a:srgbClr val="FF66FF"/>
                </a:solidFill>
                <a:latin typeface="华文新魏" pitchFamily="2" charset="-122"/>
                <a:ea typeface="华文新魏" pitchFamily="2" charset="-122"/>
              </a:rPr>
              <a:t>◆</a:t>
            </a:r>
            <a:r>
              <a:rPr lang="zh-CN" altLang="en-US" sz="2000" dirty="0">
                <a:solidFill>
                  <a:srgbClr val="FF0000"/>
                </a:solidFill>
                <a:latin typeface="宋体" pitchFamily="2" charset="-122"/>
              </a:rPr>
              <a:t>内部条件</a:t>
            </a:r>
            <a:endParaRPr lang="en-US" altLang="zh-CN" sz="2000" dirty="0">
              <a:solidFill>
                <a:srgbClr val="FF0000"/>
              </a:solidFill>
              <a:latin typeface="宋体" pitchFamily="2" charset="-122"/>
            </a:endParaRPr>
          </a:p>
          <a:p>
            <a:pPr>
              <a:spcBef>
                <a:spcPct val="20000"/>
              </a:spcBef>
              <a:defRPr/>
            </a:pPr>
            <a:r>
              <a:rPr lang="zh-CN" altLang="en-US" sz="2000" dirty="0">
                <a:effectLst>
                  <a:outerShdw blurRad="38100" dist="38100" dir="2700000" algn="tl">
                    <a:srgbClr val="C0C0C0"/>
                  </a:outerShdw>
                </a:effectLst>
                <a:latin typeface="Arial" charset="0"/>
                <a:ea typeface="楷体_GB2312" pitchFamily="49" charset="-122"/>
              </a:rPr>
              <a:t>基区掺杂少且薄，发射区掺杂多，集电区面积大。</a:t>
            </a:r>
          </a:p>
        </p:txBody>
      </p:sp>
      <p:sp>
        <p:nvSpPr>
          <p:cNvPr id="41990" name="Rectangle 6"/>
          <p:cNvSpPr>
            <a:spLocks noChangeArrowheads="1"/>
          </p:cNvSpPr>
          <p:nvPr/>
        </p:nvSpPr>
        <p:spPr bwMode="auto">
          <a:xfrm>
            <a:off x="642910" y="1643050"/>
            <a:ext cx="4957104" cy="402291"/>
          </a:xfrm>
          <a:prstGeom prst="rect">
            <a:avLst/>
          </a:prstGeom>
          <a:noFill/>
          <a:ln w="9525">
            <a:noFill/>
            <a:miter lim="800000"/>
            <a:headEnd/>
            <a:tailEnd/>
          </a:ln>
        </p:spPr>
        <p:txBody>
          <a:bodyPr wrap="none" lIns="90000" tIns="46800" rIns="90000" bIns="46800">
            <a:spAutoFit/>
          </a:bodyPr>
          <a:lstStyle/>
          <a:p>
            <a:pPr>
              <a:spcBef>
                <a:spcPct val="50000"/>
              </a:spcBef>
            </a:pPr>
            <a:r>
              <a:rPr lang="zh-CN" altLang="en-US" sz="2000" dirty="0">
                <a:latin typeface="宋体" pitchFamily="2" charset="-122"/>
              </a:rPr>
              <a:t>三极管具有放大作用必须具备如下条件 ：</a:t>
            </a:r>
          </a:p>
        </p:txBody>
      </p:sp>
      <p:sp>
        <p:nvSpPr>
          <p:cNvPr id="41998" name="AutoShape 14"/>
          <p:cNvSpPr>
            <a:spLocks noChangeArrowheads="1"/>
          </p:cNvSpPr>
          <p:nvPr/>
        </p:nvSpPr>
        <p:spPr bwMode="auto">
          <a:xfrm>
            <a:off x="838200" y="5530850"/>
            <a:ext cx="2362200" cy="838200"/>
          </a:xfrm>
          <a:prstGeom prst="wedgeEllipseCallout">
            <a:avLst>
              <a:gd name="adj1" fmla="val 10347"/>
              <a:gd name="adj2" fmla="val -134657"/>
            </a:avLst>
          </a:prstGeom>
          <a:solidFill>
            <a:srgbClr val="FCFF91"/>
          </a:solidFill>
          <a:ln w="9525">
            <a:solidFill>
              <a:srgbClr val="000000"/>
            </a:solidFill>
            <a:miter lim="800000"/>
            <a:headEnd/>
            <a:tailEnd/>
          </a:ln>
          <a:effectLst>
            <a:outerShdw algn="ctr" rotWithShape="0">
              <a:srgbClr val="808080"/>
            </a:outerShdw>
          </a:effectLst>
        </p:spPr>
        <p:txBody>
          <a:bodyPr/>
          <a:lstStyle/>
          <a:p>
            <a:pPr>
              <a:spcBef>
                <a:spcPct val="50000"/>
              </a:spcBef>
              <a:defRPr/>
            </a:pPr>
            <a:r>
              <a:rPr lang="en-US" altLang="zh-CN" sz="3200">
                <a:solidFill>
                  <a:srgbClr val="FF0000"/>
                </a:solidFill>
                <a:latin typeface="宋体" pitchFamily="2" charset="-122"/>
              </a:rPr>
              <a:t>V</a:t>
            </a:r>
            <a:r>
              <a:rPr lang="en-US" altLang="zh-CN" sz="2800" baseline="-25000">
                <a:solidFill>
                  <a:srgbClr val="FF0000"/>
                </a:solidFill>
                <a:latin typeface="宋体" pitchFamily="2" charset="-122"/>
              </a:rPr>
              <a:t>C</a:t>
            </a:r>
            <a:r>
              <a:rPr lang="en-US" altLang="zh-CN" sz="3200">
                <a:solidFill>
                  <a:srgbClr val="FF0000"/>
                </a:solidFill>
                <a:latin typeface="宋体" pitchFamily="2" charset="-122"/>
              </a:rPr>
              <a:t>&gt;V</a:t>
            </a:r>
            <a:r>
              <a:rPr lang="en-US" altLang="zh-CN" sz="3200" baseline="-25000">
                <a:solidFill>
                  <a:srgbClr val="FF0000"/>
                </a:solidFill>
                <a:latin typeface="宋体" pitchFamily="2" charset="-122"/>
              </a:rPr>
              <a:t>B</a:t>
            </a:r>
            <a:r>
              <a:rPr lang="en-US" altLang="zh-CN" sz="3200">
                <a:solidFill>
                  <a:srgbClr val="FF0000"/>
                </a:solidFill>
                <a:latin typeface="宋体" pitchFamily="2" charset="-122"/>
              </a:rPr>
              <a:t>&gt;V</a:t>
            </a:r>
            <a:r>
              <a:rPr lang="en-US" altLang="zh-CN" sz="3200" baseline="-25000">
                <a:solidFill>
                  <a:srgbClr val="FF0000"/>
                </a:solidFill>
                <a:latin typeface="宋体" pitchFamily="2" charset="-122"/>
              </a:rPr>
              <a:t>E</a:t>
            </a:r>
          </a:p>
        </p:txBody>
      </p:sp>
      <p:grpSp>
        <p:nvGrpSpPr>
          <p:cNvPr id="2" name="Group 19"/>
          <p:cNvGrpSpPr>
            <a:grpSpLocks/>
          </p:cNvGrpSpPr>
          <p:nvPr/>
        </p:nvGrpSpPr>
        <p:grpSpPr bwMode="auto">
          <a:xfrm>
            <a:off x="1333500" y="3575050"/>
            <a:ext cx="1733550" cy="1555750"/>
            <a:chOff x="840" y="2368"/>
            <a:chExt cx="1092" cy="980"/>
          </a:xfrm>
        </p:grpSpPr>
        <p:grpSp>
          <p:nvGrpSpPr>
            <p:cNvPr id="3" name="Group 8"/>
            <p:cNvGrpSpPr>
              <a:grpSpLocks/>
            </p:cNvGrpSpPr>
            <p:nvPr/>
          </p:nvGrpSpPr>
          <p:grpSpPr bwMode="auto">
            <a:xfrm>
              <a:off x="1056" y="2640"/>
              <a:ext cx="672" cy="624"/>
              <a:chOff x="1344" y="1872"/>
              <a:chExt cx="864" cy="912"/>
            </a:xfrm>
          </p:grpSpPr>
          <p:sp>
            <p:nvSpPr>
              <p:cNvPr id="127004" name="Line 9"/>
              <p:cNvSpPr>
                <a:spLocks noChangeShapeType="1"/>
              </p:cNvSpPr>
              <p:nvPr/>
            </p:nvSpPr>
            <p:spPr bwMode="auto">
              <a:xfrm>
                <a:off x="1344" y="2304"/>
                <a:ext cx="384" cy="0"/>
              </a:xfrm>
              <a:prstGeom prst="line">
                <a:avLst/>
              </a:prstGeom>
              <a:noFill/>
              <a:ln w="38100">
                <a:solidFill>
                  <a:srgbClr val="FF0000"/>
                </a:solidFill>
                <a:round/>
                <a:headEnd/>
                <a:tailEnd/>
              </a:ln>
            </p:spPr>
            <p:txBody>
              <a:bodyPr>
                <a:spAutoFit/>
              </a:bodyPr>
              <a:lstStyle/>
              <a:p>
                <a:endParaRPr lang="zh-CN" altLang="en-US"/>
              </a:p>
            </p:txBody>
          </p:sp>
          <p:sp>
            <p:nvSpPr>
              <p:cNvPr id="127005" name="Line 10"/>
              <p:cNvSpPr>
                <a:spLocks noChangeShapeType="1"/>
              </p:cNvSpPr>
              <p:nvPr/>
            </p:nvSpPr>
            <p:spPr bwMode="auto">
              <a:xfrm>
                <a:off x="1728" y="2016"/>
                <a:ext cx="0" cy="624"/>
              </a:xfrm>
              <a:prstGeom prst="line">
                <a:avLst/>
              </a:prstGeom>
              <a:noFill/>
              <a:ln w="38100">
                <a:solidFill>
                  <a:srgbClr val="FF0000"/>
                </a:solidFill>
                <a:round/>
                <a:headEnd/>
                <a:tailEnd/>
              </a:ln>
            </p:spPr>
            <p:txBody>
              <a:bodyPr>
                <a:spAutoFit/>
              </a:bodyPr>
              <a:lstStyle/>
              <a:p>
                <a:endParaRPr lang="zh-CN" altLang="en-US"/>
              </a:p>
            </p:txBody>
          </p:sp>
          <p:grpSp>
            <p:nvGrpSpPr>
              <p:cNvPr id="4" name="Group 11"/>
              <p:cNvGrpSpPr>
                <a:grpSpLocks/>
              </p:cNvGrpSpPr>
              <p:nvPr/>
            </p:nvGrpSpPr>
            <p:grpSpPr bwMode="auto">
              <a:xfrm>
                <a:off x="1728" y="1872"/>
                <a:ext cx="480" cy="912"/>
                <a:chOff x="1728" y="1872"/>
                <a:chExt cx="480" cy="912"/>
              </a:xfrm>
            </p:grpSpPr>
            <p:sp>
              <p:nvSpPr>
                <p:cNvPr id="127007" name="Line 12"/>
                <p:cNvSpPr>
                  <a:spLocks noChangeShapeType="1"/>
                </p:cNvSpPr>
                <p:nvPr/>
              </p:nvSpPr>
              <p:spPr bwMode="auto">
                <a:xfrm>
                  <a:off x="1728" y="2400"/>
                  <a:ext cx="432" cy="384"/>
                </a:xfrm>
                <a:prstGeom prst="line">
                  <a:avLst/>
                </a:prstGeom>
                <a:noFill/>
                <a:ln w="38100">
                  <a:solidFill>
                    <a:srgbClr val="FF0000"/>
                  </a:solidFill>
                  <a:round/>
                  <a:headEnd/>
                  <a:tailEnd type="triangle" w="med" len="med"/>
                </a:ln>
              </p:spPr>
              <p:txBody>
                <a:bodyPr>
                  <a:spAutoFit/>
                </a:bodyPr>
                <a:lstStyle/>
                <a:p>
                  <a:endParaRPr lang="zh-CN" altLang="en-US"/>
                </a:p>
              </p:txBody>
            </p:sp>
            <p:sp>
              <p:nvSpPr>
                <p:cNvPr id="127008" name="Line 13"/>
                <p:cNvSpPr>
                  <a:spLocks noChangeShapeType="1"/>
                </p:cNvSpPr>
                <p:nvPr/>
              </p:nvSpPr>
              <p:spPr bwMode="auto">
                <a:xfrm flipV="1">
                  <a:off x="1728" y="1872"/>
                  <a:ext cx="480" cy="288"/>
                </a:xfrm>
                <a:prstGeom prst="line">
                  <a:avLst/>
                </a:prstGeom>
                <a:noFill/>
                <a:ln w="38100">
                  <a:solidFill>
                    <a:srgbClr val="FF0000"/>
                  </a:solidFill>
                  <a:round/>
                  <a:headEnd/>
                  <a:tailEnd/>
                </a:ln>
              </p:spPr>
              <p:txBody>
                <a:bodyPr>
                  <a:spAutoFit/>
                </a:bodyPr>
                <a:lstStyle/>
                <a:p>
                  <a:endParaRPr lang="zh-CN" altLang="en-US"/>
                </a:p>
              </p:txBody>
            </p:sp>
          </p:grpSp>
        </p:grpSp>
        <p:sp>
          <p:nvSpPr>
            <p:cNvPr id="41999" name="Rectangle 15"/>
            <p:cNvSpPr>
              <a:spLocks noChangeArrowheads="1"/>
            </p:cNvSpPr>
            <p:nvPr/>
          </p:nvSpPr>
          <p:spPr bwMode="auto">
            <a:xfrm>
              <a:off x="840" y="2680"/>
              <a:ext cx="192" cy="260"/>
            </a:xfrm>
            <a:prstGeom prst="rect">
              <a:avLst/>
            </a:prstGeom>
            <a:noFill/>
            <a:ln w="9525">
              <a:noFill/>
              <a:miter lim="800000"/>
              <a:headEnd/>
              <a:tailEnd/>
            </a:ln>
            <a:effectLst>
              <a:outerShdw dist="28398" dir="3806097" algn="ctr" rotWithShape="0">
                <a:srgbClr val="808080"/>
              </a:outerShdw>
            </a:effectLst>
          </p:spPr>
          <p:txBody>
            <a:bodyPr anchor="ctr">
              <a:spAutoFit/>
            </a:bodyPr>
            <a:lstStyle/>
            <a:p>
              <a:pPr algn="ctr">
                <a:spcBef>
                  <a:spcPct val="50000"/>
                </a:spcBef>
                <a:defRPr/>
              </a:pPr>
              <a:r>
                <a:rPr lang="en-US" altLang="zh-CN" sz="3200" baseline="-25000">
                  <a:latin typeface="Arial" charset="0"/>
                </a:rPr>
                <a:t>B</a:t>
              </a:r>
            </a:p>
          </p:txBody>
        </p:sp>
        <p:sp>
          <p:nvSpPr>
            <p:cNvPr id="42000" name="Rectangle 16"/>
            <p:cNvSpPr>
              <a:spLocks noChangeArrowheads="1"/>
            </p:cNvSpPr>
            <p:nvPr/>
          </p:nvSpPr>
          <p:spPr bwMode="auto">
            <a:xfrm>
              <a:off x="1704" y="2368"/>
              <a:ext cx="228" cy="262"/>
            </a:xfrm>
            <a:prstGeom prst="rect">
              <a:avLst/>
            </a:prstGeom>
            <a:noFill/>
            <a:ln w="3175">
              <a:noFill/>
              <a:miter lim="800000"/>
              <a:headEnd/>
              <a:tailEnd/>
            </a:ln>
            <a:effectLst>
              <a:outerShdw dist="12700" dir="5400000" algn="ctr" rotWithShape="0">
                <a:srgbClr val="808080"/>
              </a:outerShdw>
            </a:effectLst>
          </p:spPr>
          <p:txBody>
            <a:bodyPr anchor="ctr">
              <a:spAutoFit/>
            </a:bodyPr>
            <a:lstStyle/>
            <a:p>
              <a:pPr algn="ctr">
                <a:spcBef>
                  <a:spcPct val="50000"/>
                </a:spcBef>
                <a:defRPr/>
              </a:pPr>
              <a:r>
                <a:rPr lang="en-US" altLang="zh-CN" sz="3200" baseline="-25000">
                  <a:latin typeface="Arial" charset="0"/>
                </a:rPr>
                <a:t>C</a:t>
              </a:r>
            </a:p>
          </p:txBody>
        </p:sp>
        <p:sp>
          <p:nvSpPr>
            <p:cNvPr id="42001" name="Rectangle 17"/>
            <p:cNvSpPr>
              <a:spLocks noChangeArrowheads="1"/>
            </p:cNvSpPr>
            <p:nvPr/>
          </p:nvSpPr>
          <p:spPr bwMode="auto">
            <a:xfrm>
              <a:off x="1692" y="3088"/>
              <a:ext cx="240" cy="260"/>
            </a:xfrm>
            <a:prstGeom prst="rect">
              <a:avLst/>
            </a:prstGeom>
            <a:noFill/>
            <a:ln w="9525">
              <a:noFill/>
              <a:miter lim="800000"/>
              <a:headEnd/>
              <a:tailEnd/>
            </a:ln>
            <a:effectLst>
              <a:outerShdw dist="12700" dir="5400000" algn="ctr" rotWithShape="0">
                <a:srgbClr val="808080"/>
              </a:outerShdw>
            </a:effectLst>
          </p:spPr>
          <p:txBody>
            <a:bodyPr anchor="ctr">
              <a:spAutoFit/>
            </a:bodyPr>
            <a:lstStyle/>
            <a:p>
              <a:pPr algn="ctr">
                <a:spcBef>
                  <a:spcPct val="50000"/>
                </a:spcBef>
                <a:defRPr/>
              </a:pPr>
              <a:r>
                <a:rPr lang="en-US" altLang="zh-CN" sz="3200" baseline="-25000">
                  <a:latin typeface="Arial" charset="0"/>
                </a:rPr>
                <a:t>E</a:t>
              </a:r>
            </a:p>
          </p:txBody>
        </p:sp>
      </p:grpSp>
      <p:sp>
        <p:nvSpPr>
          <p:cNvPr id="42002" name="Rectangle 18"/>
          <p:cNvSpPr>
            <a:spLocks noChangeArrowheads="1"/>
          </p:cNvSpPr>
          <p:nvPr/>
        </p:nvSpPr>
        <p:spPr bwMode="auto">
          <a:xfrm>
            <a:off x="152400" y="3930650"/>
            <a:ext cx="1295400" cy="457200"/>
          </a:xfrm>
          <a:prstGeom prst="rect">
            <a:avLst/>
          </a:prstGeom>
          <a:noFill/>
          <a:ln w="9525">
            <a:noFill/>
            <a:miter lim="800000"/>
            <a:headEnd/>
            <a:tailEnd/>
          </a:ln>
          <a:effectLst>
            <a:outerShdw dist="12700" algn="ctr" rotWithShape="0">
              <a:srgbClr val="808080"/>
            </a:outerShdw>
          </a:effectLst>
        </p:spPr>
        <p:txBody>
          <a:bodyPr anchor="ctr" anchorCtr="1">
            <a:spAutoFit/>
          </a:bodyPr>
          <a:lstStyle/>
          <a:p>
            <a:pPr>
              <a:spcBef>
                <a:spcPct val="50000"/>
              </a:spcBef>
              <a:defRPr/>
            </a:pPr>
            <a:r>
              <a:rPr lang="en-US" altLang="zh-CN" sz="3600" baseline="-25000">
                <a:latin typeface="Arial" charset="0"/>
              </a:rPr>
              <a:t>NPN</a:t>
            </a:r>
          </a:p>
        </p:txBody>
      </p:sp>
      <p:grpSp>
        <p:nvGrpSpPr>
          <p:cNvPr id="5" name="Group 31"/>
          <p:cNvGrpSpPr>
            <a:grpSpLocks/>
          </p:cNvGrpSpPr>
          <p:nvPr/>
        </p:nvGrpSpPr>
        <p:grpSpPr bwMode="auto">
          <a:xfrm>
            <a:off x="5181600" y="3508375"/>
            <a:ext cx="1757363" cy="1708150"/>
            <a:chOff x="3315" y="2431"/>
            <a:chExt cx="1107" cy="1028"/>
          </a:xfrm>
        </p:grpSpPr>
        <p:grpSp>
          <p:nvGrpSpPr>
            <p:cNvPr id="6" name="Group 21"/>
            <p:cNvGrpSpPr>
              <a:grpSpLocks/>
            </p:cNvGrpSpPr>
            <p:nvPr/>
          </p:nvGrpSpPr>
          <p:grpSpPr bwMode="auto">
            <a:xfrm>
              <a:off x="3504" y="2640"/>
              <a:ext cx="720" cy="672"/>
              <a:chOff x="3408" y="1872"/>
              <a:chExt cx="960" cy="912"/>
            </a:xfrm>
          </p:grpSpPr>
          <p:grpSp>
            <p:nvGrpSpPr>
              <p:cNvPr id="7" name="Group 22"/>
              <p:cNvGrpSpPr>
                <a:grpSpLocks/>
              </p:cNvGrpSpPr>
              <p:nvPr/>
            </p:nvGrpSpPr>
            <p:grpSpPr bwMode="auto">
              <a:xfrm>
                <a:off x="3408" y="2064"/>
                <a:ext cx="480" cy="672"/>
                <a:chOff x="3408" y="2064"/>
                <a:chExt cx="480" cy="672"/>
              </a:xfrm>
            </p:grpSpPr>
            <p:sp>
              <p:nvSpPr>
                <p:cNvPr id="126998" name="Line 23"/>
                <p:cNvSpPr>
                  <a:spLocks noChangeShapeType="1"/>
                </p:cNvSpPr>
                <p:nvPr/>
              </p:nvSpPr>
              <p:spPr bwMode="auto">
                <a:xfrm>
                  <a:off x="3408" y="2400"/>
                  <a:ext cx="480" cy="0"/>
                </a:xfrm>
                <a:prstGeom prst="line">
                  <a:avLst/>
                </a:prstGeom>
                <a:noFill/>
                <a:ln w="38100">
                  <a:solidFill>
                    <a:srgbClr val="FF0000"/>
                  </a:solidFill>
                  <a:round/>
                  <a:headEnd/>
                  <a:tailEnd/>
                </a:ln>
              </p:spPr>
              <p:txBody>
                <a:bodyPr>
                  <a:spAutoFit/>
                </a:bodyPr>
                <a:lstStyle/>
                <a:p>
                  <a:endParaRPr lang="zh-CN" altLang="en-US"/>
                </a:p>
              </p:txBody>
            </p:sp>
            <p:sp>
              <p:nvSpPr>
                <p:cNvPr id="126999" name="Line 24"/>
                <p:cNvSpPr>
                  <a:spLocks noChangeShapeType="1"/>
                </p:cNvSpPr>
                <p:nvPr/>
              </p:nvSpPr>
              <p:spPr bwMode="auto">
                <a:xfrm>
                  <a:off x="3888" y="2064"/>
                  <a:ext cx="0" cy="672"/>
                </a:xfrm>
                <a:prstGeom prst="line">
                  <a:avLst/>
                </a:prstGeom>
                <a:noFill/>
                <a:ln w="38100">
                  <a:solidFill>
                    <a:srgbClr val="FF0000"/>
                  </a:solidFill>
                  <a:round/>
                  <a:headEnd/>
                  <a:tailEnd/>
                </a:ln>
              </p:spPr>
              <p:txBody>
                <a:bodyPr>
                  <a:spAutoFit/>
                </a:bodyPr>
                <a:lstStyle/>
                <a:p>
                  <a:endParaRPr lang="zh-CN" altLang="en-US"/>
                </a:p>
              </p:txBody>
            </p:sp>
          </p:grpSp>
          <p:sp>
            <p:nvSpPr>
              <p:cNvPr id="126996" name="Line 25"/>
              <p:cNvSpPr>
                <a:spLocks noChangeShapeType="1"/>
              </p:cNvSpPr>
              <p:nvPr/>
            </p:nvSpPr>
            <p:spPr bwMode="auto">
              <a:xfrm flipH="1" flipV="1">
                <a:off x="3888" y="2496"/>
                <a:ext cx="480" cy="288"/>
              </a:xfrm>
              <a:prstGeom prst="line">
                <a:avLst/>
              </a:prstGeom>
              <a:noFill/>
              <a:ln w="38100">
                <a:solidFill>
                  <a:srgbClr val="FF0000"/>
                </a:solidFill>
                <a:round/>
                <a:headEnd/>
                <a:tailEnd type="triangle" w="med" len="med"/>
              </a:ln>
            </p:spPr>
            <p:txBody>
              <a:bodyPr>
                <a:spAutoFit/>
              </a:bodyPr>
              <a:lstStyle/>
              <a:p>
                <a:endParaRPr lang="zh-CN" altLang="en-US"/>
              </a:p>
            </p:txBody>
          </p:sp>
          <p:sp>
            <p:nvSpPr>
              <p:cNvPr id="126997" name="Line 26"/>
              <p:cNvSpPr>
                <a:spLocks noChangeShapeType="1"/>
              </p:cNvSpPr>
              <p:nvPr/>
            </p:nvSpPr>
            <p:spPr bwMode="auto">
              <a:xfrm flipV="1">
                <a:off x="3888" y="1872"/>
                <a:ext cx="432" cy="384"/>
              </a:xfrm>
              <a:prstGeom prst="line">
                <a:avLst/>
              </a:prstGeom>
              <a:noFill/>
              <a:ln w="38100">
                <a:solidFill>
                  <a:srgbClr val="FF0000"/>
                </a:solidFill>
                <a:round/>
                <a:headEnd/>
                <a:tailEnd/>
              </a:ln>
            </p:spPr>
            <p:txBody>
              <a:bodyPr>
                <a:spAutoFit/>
              </a:bodyPr>
              <a:lstStyle/>
              <a:p>
                <a:endParaRPr lang="zh-CN" altLang="en-US"/>
              </a:p>
            </p:txBody>
          </p:sp>
        </p:grpSp>
        <p:sp>
          <p:nvSpPr>
            <p:cNvPr id="42011" name="Rectangle 27"/>
            <p:cNvSpPr>
              <a:spLocks noChangeArrowheads="1"/>
            </p:cNvSpPr>
            <p:nvPr/>
          </p:nvSpPr>
          <p:spPr bwMode="auto">
            <a:xfrm>
              <a:off x="3315" y="2815"/>
              <a:ext cx="228" cy="248"/>
            </a:xfrm>
            <a:prstGeom prst="rect">
              <a:avLst/>
            </a:prstGeom>
            <a:noFill/>
            <a:ln w="9525">
              <a:noFill/>
              <a:miter lim="800000"/>
              <a:headEnd/>
              <a:tailEnd/>
            </a:ln>
            <a:effectLst>
              <a:outerShdw dist="12700" algn="ctr" rotWithShape="0">
                <a:srgbClr val="808080"/>
              </a:outerShdw>
            </a:effectLst>
          </p:spPr>
          <p:txBody>
            <a:bodyPr wrap="none" anchor="ctr">
              <a:spAutoFit/>
            </a:bodyPr>
            <a:lstStyle/>
            <a:p>
              <a:pPr algn="ctr">
                <a:spcBef>
                  <a:spcPct val="50000"/>
                </a:spcBef>
                <a:defRPr/>
              </a:pPr>
              <a:r>
                <a:rPr lang="en-US" altLang="zh-CN" sz="3200" baseline="-25000">
                  <a:latin typeface="Arial" charset="0"/>
                </a:rPr>
                <a:t>B</a:t>
              </a:r>
            </a:p>
          </p:txBody>
        </p:sp>
        <p:sp>
          <p:nvSpPr>
            <p:cNvPr id="42012" name="Rectangle 28"/>
            <p:cNvSpPr>
              <a:spLocks noChangeArrowheads="1"/>
            </p:cNvSpPr>
            <p:nvPr/>
          </p:nvSpPr>
          <p:spPr bwMode="auto">
            <a:xfrm>
              <a:off x="4152" y="2431"/>
              <a:ext cx="213" cy="248"/>
            </a:xfrm>
            <a:prstGeom prst="rect">
              <a:avLst/>
            </a:prstGeom>
            <a:noFill/>
            <a:ln w="9525">
              <a:noFill/>
              <a:miter lim="800000"/>
              <a:headEnd/>
              <a:tailEnd/>
            </a:ln>
            <a:effectLst>
              <a:outerShdw algn="ctr" rotWithShape="0">
                <a:srgbClr val="808080"/>
              </a:outerShdw>
            </a:effectLst>
          </p:spPr>
          <p:txBody>
            <a:bodyPr anchor="ctr">
              <a:spAutoFit/>
            </a:bodyPr>
            <a:lstStyle/>
            <a:p>
              <a:pPr algn="ctr">
                <a:spcBef>
                  <a:spcPct val="50000"/>
                </a:spcBef>
                <a:defRPr/>
              </a:pPr>
              <a:r>
                <a:rPr lang="en-US" altLang="zh-CN" sz="3200" baseline="-25000">
                  <a:latin typeface="Arial" charset="0"/>
                </a:rPr>
                <a:t>C</a:t>
              </a:r>
            </a:p>
          </p:txBody>
        </p:sp>
        <p:sp>
          <p:nvSpPr>
            <p:cNvPr id="42013" name="Rectangle 29"/>
            <p:cNvSpPr>
              <a:spLocks noChangeArrowheads="1"/>
            </p:cNvSpPr>
            <p:nvPr/>
          </p:nvSpPr>
          <p:spPr bwMode="auto">
            <a:xfrm>
              <a:off x="4203" y="3211"/>
              <a:ext cx="219" cy="248"/>
            </a:xfrm>
            <a:prstGeom prst="rect">
              <a:avLst/>
            </a:prstGeom>
            <a:noFill/>
            <a:ln w="9525">
              <a:noFill/>
              <a:miter lim="800000"/>
              <a:headEnd/>
              <a:tailEnd/>
            </a:ln>
            <a:effectLst>
              <a:outerShdw dist="12700" algn="ctr" rotWithShape="0">
                <a:srgbClr val="808080"/>
              </a:outerShdw>
            </a:effectLst>
          </p:spPr>
          <p:txBody>
            <a:bodyPr wrap="none" anchor="ctr">
              <a:spAutoFit/>
            </a:bodyPr>
            <a:lstStyle/>
            <a:p>
              <a:pPr algn="ctr">
                <a:spcBef>
                  <a:spcPct val="50000"/>
                </a:spcBef>
                <a:defRPr/>
              </a:pPr>
              <a:r>
                <a:rPr lang="en-US" altLang="zh-CN" sz="3200" baseline="-25000">
                  <a:latin typeface="Arial" charset="0"/>
                </a:rPr>
                <a:t>E</a:t>
              </a:r>
            </a:p>
          </p:txBody>
        </p:sp>
      </p:grpSp>
      <p:sp>
        <p:nvSpPr>
          <p:cNvPr id="42014" name="Rectangle 30"/>
          <p:cNvSpPr>
            <a:spLocks noChangeArrowheads="1"/>
          </p:cNvSpPr>
          <p:nvPr/>
        </p:nvSpPr>
        <p:spPr bwMode="auto">
          <a:xfrm>
            <a:off x="4114800" y="3930650"/>
            <a:ext cx="838200" cy="457200"/>
          </a:xfrm>
          <a:prstGeom prst="rect">
            <a:avLst/>
          </a:prstGeom>
          <a:noFill/>
          <a:ln w="9525">
            <a:noFill/>
            <a:miter lim="800000"/>
            <a:headEnd/>
            <a:tailEnd/>
          </a:ln>
          <a:effectLst>
            <a:outerShdw dist="12700" dir="5400000" algn="ctr" rotWithShape="0">
              <a:srgbClr val="808080"/>
            </a:outerShdw>
          </a:effectLst>
        </p:spPr>
        <p:txBody>
          <a:bodyPr anchor="ctr">
            <a:spAutoFit/>
          </a:bodyPr>
          <a:lstStyle/>
          <a:p>
            <a:pPr>
              <a:spcBef>
                <a:spcPct val="50000"/>
              </a:spcBef>
              <a:defRPr/>
            </a:pPr>
            <a:r>
              <a:rPr lang="en-US" altLang="zh-CN" sz="3600" baseline="-25000" dirty="0">
                <a:latin typeface="Arial" charset="0"/>
              </a:rPr>
              <a:t>PNP</a:t>
            </a:r>
          </a:p>
        </p:txBody>
      </p:sp>
      <p:sp>
        <p:nvSpPr>
          <p:cNvPr id="42016" name="AutoShape 32"/>
          <p:cNvSpPr>
            <a:spLocks noChangeArrowheads="1"/>
          </p:cNvSpPr>
          <p:nvPr/>
        </p:nvSpPr>
        <p:spPr bwMode="auto">
          <a:xfrm>
            <a:off x="4800600" y="5530850"/>
            <a:ext cx="2362200" cy="838200"/>
          </a:xfrm>
          <a:prstGeom prst="wedgeEllipseCallout">
            <a:avLst>
              <a:gd name="adj1" fmla="val 10347"/>
              <a:gd name="adj2" fmla="val -134657"/>
            </a:avLst>
          </a:prstGeom>
          <a:solidFill>
            <a:srgbClr val="FCFF91"/>
          </a:solidFill>
          <a:ln w="9525">
            <a:solidFill>
              <a:srgbClr val="000000"/>
            </a:solidFill>
            <a:miter lim="800000"/>
            <a:headEnd/>
            <a:tailEnd/>
          </a:ln>
          <a:effectLst>
            <a:outerShdw algn="ctr" rotWithShape="0">
              <a:srgbClr val="808080"/>
            </a:outerShdw>
          </a:effectLst>
        </p:spPr>
        <p:txBody>
          <a:bodyPr/>
          <a:lstStyle/>
          <a:p>
            <a:pPr>
              <a:spcBef>
                <a:spcPct val="50000"/>
              </a:spcBef>
              <a:defRPr/>
            </a:pPr>
            <a:r>
              <a:rPr lang="en-US" altLang="zh-CN" sz="3200">
                <a:solidFill>
                  <a:srgbClr val="FF0000"/>
                </a:solidFill>
                <a:latin typeface="宋体" pitchFamily="2" charset="-122"/>
              </a:rPr>
              <a:t>V</a:t>
            </a:r>
            <a:r>
              <a:rPr lang="en-US" altLang="zh-CN" sz="2800" baseline="-25000">
                <a:solidFill>
                  <a:srgbClr val="FF0000"/>
                </a:solidFill>
                <a:latin typeface="宋体" pitchFamily="2" charset="-122"/>
              </a:rPr>
              <a:t>C</a:t>
            </a:r>
            <a:r>
              <a:rPr lang="en-US" altLang="zh-CN" sz="3200">
                <a:solidFill>
                  <a:srgbClr val="FF0000"/>
                </a:solidFill>
                <a:latin typeface="宋体" pitchFamily="2" charset="-122"/>
              </a:rPr>
              <a:t>&lt;V</a:t>
            </a:r>
            <a:r>
              <a:rPr lang="en-US" altLang="zh-CN" sz="3200" baseline="-25000">
                <a:solidFill>
                  <a:srgbClr val="FF0000"/>
                </a:solidFill>
                <a:latin typeface="宋体" pitchFamily="2" charset="-122"/>
              </a:rPr>
              <a:t>B</a:t>
            </a:r>
            <a:r>
              <a:rPr lang="en-US" altLang="zh-CN" sz="3200">
                <a:solidFill>
                  <a:srgbClr val="FF0000"/>
                </a:solidFill>
                <a:latin typeface="宋体" pitchFamily="2" charset="-122"/>
              </a:rPr>
              <a:t>&lt;V</a:t>
            </a:r>
            <a:r>
              <a:rPr lang="en-US" altLang="zh-CN" sz="3200" baseline="-25000">
                <a:solidFill>
                  <a:srgbClr val="FF0000"/>
                </a:solidFill>
                <a:latin typeface="宋体" pitchFamily="2" charset="-122"/>
              </a:rPr>
              <a:t>E</a:t>
            </a:r>
          </a:p>
        </p:txBody>
      </p:sp>
      <p:sp>
        <p:nvSpPr>
          <p:cNvPr id="126988" name="日期占位符 1"/>
          <p:cNvSpPr>
            <a:spLocks noGrp="1"/>
          </p:cNvSpPr>
          <p:nvPr>
            <p:ph type="dt" sz="quarter" idx="10"/>
          </p:nvPr>
        </p:nvSpPr>
        <p:spPr>
          <a:xfrm>
            <a:off x="457200" y="6484938"/>
            <a:ext cx="2133600" cy="476250"/>
          </a:xfrm>
          <a:noFill/>
        </p:spPr>
        <p:txBody>
          <a:bodyPr/>
          <a:lstStyle/>
          <a:p>
            <a:fld id="{1D0AAC59-088C-4F99-846B-3BBFD2F3A8C3}" type="datetime1">
              <a:rPr lang="zh-CN" altLang="en-US" smtClean="0">
                <a:latin typeface="Arial" pitchFamily="34" charset="0"/>
              </a:rPr>
              <a:pPr/>
              <a:t>2019/10/16</a:t>
            </a:fld>
            <a:endParaRPr lang="en-US" altLang="zh-CN" smtClean="0">
              <a:latin typeface="Arial" pitchFamily="34" charset="0"/>
            </a:endParaRPr>
          </a:p>
        </p:txBody>
      </p:sp>
      <p:sp>
        <p:nvSpPr>
          <p:cNvPr id="126989" name="页脚占位符 2"/>
          <p:cNvSpPr>
            <a:spLocks noGrp="1"/>
          </p:cNvSpPr>
          <p:nvPr>
            <p:ph type="ftr" sz="quarter" idx="11"/>
          </p:nvPr>
        </p:nvSpPr>
        <p:spPr>
          <a:xfrm>
            <a:off x="3124200" y="6484938"/>
            <a:ext cx="2895600" cy="476250"/>
          </a:xfrm>
          <a:noFill/>
        </p:spPr>
        <p:txBody>
          <a:bodyPr/>
          <a:lstStyle/>
          <a:p>
            <a:r>
              <a:rPr lang="en-US" altLang="zh-CN" smtClean="0">
                <a:latin typeface="Arial" pitchFamily="34" charset="0"/>
              </a:rPr>
              <a:t>电工电子教研室</a:t>
            </a:r>
          </a:p>
        </p:txBody>
      </p:sp>
      <p:sp>
        <p:nvSpPr>
          <p:cNvPr id="126990" name="灯片编号占位符 3"/>
          <p:cNvSpPr>
            <a:spLocks noGrp="1"/>
          </p:cNvSpPr>
          <p:nvPr>
            <p:ph type="sldNum" sz="quarter" idx="12"/>
          </p:nvPr>
        </p:nvSpPr>
        <p:spPr>
          <a:xfrm>
            <a:off x="6553200" y="6484938"/>
            <a:ext cx="2133600" cy="476250"/>
          </a:xfrm>
          <a:noFill/>
        </p:spPr>
        <p:txBody>
          <a:bodyPr/>
          <a:lstStyle/>
          <a:p>
            <a:fld id="{83EADB4A-E942-41F2-8BD5-09634DB6C7B3}" type="slidenum">
              <a:rPr lang="en-US" altLang="zh-CN" smtClean="0">
                <a:latin typeface="Arial" pitchFamily="34" charset="0"/>
              </a:rPr>
              <a:pPr/>
              <a:t>10</a:t>
            </a:fld>
            <a:endParaRPr lang="en-US" altLang="zh-CN" smtClean="0">
              <a:latin typeface="Arial" pitchFamily="34" charset="0"/>
            </a:endParaRPr>
          </a:p>
        </p:txBody>
      </p:sp>
      <p:sp>
        <p:nvSpPr>
          <p:cNvPr id="32" name="标题 1"/>
          <p:cNvSpPr txBox="1">
            <a:spLocks/>
          </p:cNvSpPr>
          <p:nvPr/>
        </p:nvSpPr>
        <p:spPr>
          <a:xfrm>
            <a:off x="285720" y="214290"/>
            <a:ext cx="7888288" cy="646112"/>
          </a:xfrm>
          <a:prstGeom prst="rect">
            <a:avLst/>
          </a:prstGeom>
        </p:spPr>
        <p:txBody>
          <a:bodyPr rtlCol="0"/>
          <a:lstStyle/>
          <a:p>
            <a:pPr marL="0" marR="0" lvl="0" indent="0" algn="ctr" defTabSz="914400" rtl="0" eaLnBrk="0" fontAlgn="auto" latinLnBrk="0" hangingPunct="0">
              <a:lnSpc>
                <a:spcPct val="100000"/>
              </a:lnSpc>
              <a:spcBef>
                <a:spcPct val="0"/>
              </a:spcBef>
              <a:spcAft>
                <a:spcPts val="0"/>
              </a:spcAft>
              <a:buClrTx/>
              <a:buSzTx/>
              <a:buFontTx/>
              <a:buNone/>
              <a:tabLst/>
              <a:defRPr/>
            </a:pPr>
            <a:r>
              <a:rPr kumimoji="0" lang="en-US" altLang="zh-CN" sz="3200" b="0" i="0" u="none" strike="noStrike" kern="0" cap="none" spc="0" normalizeH="0" baseline="0" noProof="0" dirty="0" smtClean="0">
                <a:ln>
                  <a:noFill/>
                </a:ln>
                <a:solidFill>
                  <a:schemeClr val="tx2"/>
                </a:solidFill>
                <a:effectLst/>
                <a:uLnTx/>
                <a:uFillTx/>
                <a:latin typeface="+mj-lt"/>
                <a:ea typeface="+mj-ea"/>
                <a:cs typeface="+mj-cs"/>
              </a:rPr>
              <a:t>5.</a:t>
            </a:r>
            <a:r>
              <a:rPr kumimoji="0" lang="zh-CN" altLang="en-US" sz="3200" b="0" i="0" u="none" strike="noStrike" kern="0" cap="none" spc="0" normalizeH="0" baseline="0" noProof="0" dirty="0" smtClean="0">
                <a:ln>
                  <a:noFill/>
                </a:ln>
                <a:solidFill>
                  <a:schemeClr val="tx2"/>
                </a:solidFill>
                <a:effectLst/>
                <a:uLnTx/>
                <a:uFillTx/>
                <a:latin typeface="+mj-lt"/>
                <a:ea typeface="+mj-ea"/>
                <a:cs typeface="+mj-cs"/>
              </a:rPr>
              <a:t>双极结型三极管（</a:t>
            </a:r>
            <a:r>
              <a:rPr kumimoji="0" lang="en-US" altLang="zh-CN" sz="3200" b="0" i="0" u="none" strike="noStrike" kern="0" cap="none" spc="0" normalizeH="0" baseline="0" noProof="0" dirty="0" smtClean="0">
                <a:ln>
                  <a:noFill/>
                </a:ln>
                <a:solidFill>
                  <a:schemeClr val="tx2"/>
                </a:solidFill>
                <a:effectLst/>
                <a:uLnTx/>
                <a:uFillTx/>
                <a:latin typeface="+mj-lt"/>
                <a:ea typeface="+mj-ea"/>
                <a:cs typeface="+mj-cs"/>
              </a:rPr>
              <a:t>BJT</a:t>
            </a:r>
            <a:r>
              <a:rPr kumimoji="0" lang="zh-CN" altLang="en-US" sz="3200" b="0" i="0" u="none" strike="noStrike" kern="0" cap="none" spc="0" normalizeH="0" baseline="0" noProof="0" dirty="0" smtClean="0">
                <a:ln>
                  <a:noFill/>
                </a:ln>
                <a:solidFill>
                  <a:schemeClr val="tx2"/>
                </a:solidFill>
                <a:effectLst/>
                <a:uLnTx/>
                <a:uFillTx/>
                <a:latin typeface="+mj-lt"/>
                <a:ea typeface="+mj-ea"/>
                <a:cs typeface="+mj-cs"/>
              </a:rPr>
              <a:t>）及其放大电路</a:t>
            </a:r>
            <a:endParaRPr kumimoji="0" lang="zh-CN" altLang="en-US" sz="3200" b="0" i="0" u="none" strike="noStrike" kern="0" cap="none" spc="0" normalizeH="0" baseline="0" noProof="0" dirty="0">
              <a:ln>
                <a:noFill/>
              </a:ln>
              <a:solidFill>
                <a:schemeClr val="tx2"/>
              </a:solidFill>
              <a:effectLst/>
              <a:uLnTx/>
              <a:uFillTx/>
              <a:latin typeface="+mj-lt"/>
              <a:ea typeface="+mj-ea"/>
              <a:cs typeface="+mj-cs"/>
            </a:endParaRPr>
          </a:p>
        </p:txBody>
      </p:sp>
      <p:sp>
        <p:nvSpPr>
          <p:cNvPr id="33" name="Rectangle 6"/>
          <p:cNvSpPr>
            <a:spLocks noChangeArrowheads="1"/>
          </p:cNvSpPr>
          <p:nvPr/>
        </p:nvSpPr>
        <p:spPr bwMode="auto">
          <a:xfrm>
            <a:off x="714348" y="1142984"/>
            <a:ext cx="2382681" cy="402291"/>
          </a:xfrm>
          <a:prstGeom prst="rect">
            <a:avLst/>
          </a:prstGeom>
          <a:noFill/>
          <a:ln w="9525">
            <a:noFill/>
            <a:miter lim="800000"/>
            <a:headEnd/>
            <a:tailEnd/>
          </a:ln>
        </p:spPr>
        <p:txBody>
          <a:bodyPr wrap="none" lIns="90000" tIns="46800" rIns="90000" bIns="46800">
            <a:spAutoFit/>
          </a:bodyPr>
          <a:lstStyle/>
          <a:p>
            <a:pPr>
              <a:spcBef>
                <a:spcPct val="50000"/>
              </a:spcBef>
            </a:pPr>
            <a:r>
              <a:rPr lang="en-US" altLang="zh-CN" sz="2000" dirty="0" smtClean="0">
                <a:latin typeface="宋体" pitchFamily="2" charset="-122"/>
              </a:rPr>
              <a:t>BJT</a:t>
            </a:r>
            <a:r>
              <a:rPr lang="zh-CN" altLang="en-US" sz="2000" dirty="0" smtClean="0">
                <a:latin typeface="宋体" pitchFamily="2" charset="-122"/>
              </a:rPr>
              <a:t>：</a:t>
            </a:r>
            <a:r>
              <a:rPr lang="en-US" altLang="zh-CN" sz="2000" dirty="0" smtClean="0">
                <a:latin typeface="宋体" pitchFamily="2" charset="-122"/>
              </a:rPr>
              <a:t>NPN</a:t>
            </a:r>
            <a:r>
              <a:rPr lang="zh-CN" altLang="en-US" sz="2000" dirty="0" smtClean="0">
                <a:latin typeface="宋体" pitchFamily="2" charset="-122"/>
              </a:rPr>
              <a:t>型和</a:t>
            </a:r>
            <a:r>
              <a:rPr lang="en-US" altLang="zh-CN" sz="2000" dirty="0" smtClean="0">
                <a:latin typeface="宋体" pitchFamily="2" charset="-122"/>
              </a:rPr>
              <a:t>PNP</a:t>
            </a:r>
            <a:r>
              <a:rPr lang="zh-CN" altLang="en-US" sz="2000" dirty="0" smtClean="0">
                <a:latin typeface="宋体" pitchFamily="2" charset="-122"/>
              </a:rPr>
              <a:t>型</a:t>
            </a:r>
            <a:endParaRPr lang="zh-CN" altLang="en-US" sz="2000" dirty="0">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outVertic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42002"/>
                                        </p:tgtEl>
                                        <p:attrNameLst>
                                          <p:attrName>style.visibility</p:attrName>
                                        </p:attrNameLst>
                                      </p:cBhvr>
                                      <p:to>
                                        <p:strVal val="visible"/>
                                      </p:to>
                                    </p:set>
                                    <p:anim calcmode="lin" valueType="num">
                                      <p:cBhvr>
                                        <p:cTn id="12" dur="500" fill="hold"/>
                                        <p:tgtEl>
                                          <p:spTgt spid="42002"/>
                                        </p:tgtEl>
                                        <p:attrNameLst>
                                          <p:attrName>ppt_w</p:attrName>
                                        </p:attrNameLst>
                                      </p:cBhvr>
                                      <p:tavLst>
                                        <p:tav tm="0">
                                          <p:val>
                                            <p:fltVal val="0"/>
                                          </p:val>
                                        </p:tav>
                                        <p:tav tm="100000">
                                          <p:val>
                                            <p:strVal val="#ppt_w"/>
                                          </p:val>
                                        </p:tav>
                                      </p:tavLst>
                                    </p:anim>
                                    <p:anim calcmode="lin" valueType="num">
                                      <p:cBhvr>
                                        <p:cTn id="13" dur="500" fill="hold"/>
                                        <p:tgtEl>
                                          <p:spTgt spid="4200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10" fill="hold" grpId="0" nodeType="clickEffect">
                                  <p:stCondLst>
                                    <p:cond delay="0"/>
                                  </p:stCondLst>
                                  <p:childTnLst>
                                    <p:set>
                                      <p:cBhvr>
                                        <p:cTn id="23" dur="1" fill="hold">
                                          <p:stCondLst>
                                            <p:cond delay="0"/>
                                          </p:stCondLst>
                                        </p:cTn>
                                        <p:tgtEl>
                                          <p:spTgt spid="42014"/>
                                        </p:tgtEl>
                                        <p:attrNameLst>
                                          <p:attrName>style.visibility</p:attrName>
                                        </p:attrNameLst>
                                      </p:cBhvr>
                                      <p:to>
                                        <p:strVal val="visible"/>
                                      </p:to>
                                    </p:set>
                                    <p:anim calcmode="lin" valueType="num">
                                      <p:cBhvr>
                                        <p:cTn id="24" dur="500" fill="hold"/>
                                        <p:tgtEl>
                                          <p:spTgt spid="42014"/>
                                        </p:tgtEl>
                                        <p:attrNameLst>
                                          <p:attrName>ppt_w</p:attrName>
                                        </p:attrNameLst>
                                      </p:cBhvr>
                                      <p:tavLst>
                                        <p:tav tm="0">
                                          <p:val>
                                            <p:fltVal val="0"/>
                                          </p:val>
                                        </p:tav>
                                        <p:tav tm="100000">
                                          <p:val>
                                            <p:strVal val="#ppt_w"/>
                                          </p:val>
                                        </p:tav>
                                      </p:tavLst>
                                    </p:anim>
                                    <p:anim calcmode="lin" valueType="num">
                                      <p:cBhvr>
                                        <p:cTn id="25" dur="500" fill="hold"/>
                                        <p:tgtEl>
                                          <p:spTgt spid="42014"/>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1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ppt_w</p:attrName>
                                        </p:attrNameLst>
                                      </p:cBhvr>
                                      <p:tavLst>
                                        <p:tav tm="0">
                                          <p:val>
                                            <p:fltVal val="0"/>
                                          </p:val>
                                        </p:tav>
                                        <p:tav tm="100000">
                                          <p:val>
                                            <p:strVal val="#ppt_w"/>
                                          </p:val>
                                        </p:tav>
                                      </p:tavLst>
                                    </p:anim>
                                    <p:anim calcmode="lin" valueType="num">
                                      <p:cBhvr>
                                        <p:cTn id="31"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37" fill="hold" grpId="0" nodeType="clickEffect">
                                  <p:stCondLst>
                                    <p:cond delay="0"/>
                                  </p:stCondLst>
                                  <p:childTnLst>
                                    <p:set>
                                      <p:cBhvr>
                                        <p:cTn id="35" dur="1" fill="hold">
                                          <p:stCondLst>
                                            <p:cond delay="0"/>
                                          </p:stCondLst>
                                        </p:cTn>
                                        <p:tgtEl>
                                          <p:spTgt spid="41990"/>
                                        </p:tgtEl>
                                        <p:attrNameLst>
                                          <p:attrName>style.visibility</p:attrName>
                                        </p:attrNameLst>
                                      </p:cBhvr>
                                      <p:to>
                                        <p:strVal val="visible"/>
                                      </p:to>
                                    </p:set>
                                    <p:animEffect transition="in" filter="barn(outVertical)">
                                      <p:cBhvr>
                                        <p:cTn id="36" dur="500"/>
                                        <p:tgtEl>
                                          <p:spTgt spid="41990"/>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37" fill="hold" grpId="0" nodeType="clickEffect">
                                  <p:stCondLst>
                                    <p:cond delay="0"/>
                                  </p:stCondLst>
                                  <p:childTnLst>
                                    <p:set>
                                      <p:cBhvr>
                                        <p:cTn id="40" dur="1" fill="hold">
                                          <p:stCondLst>
                                            <p:cond delay="0"/>
                                          </p:stCondLst>
                                        </p:cTn>
                                        <p:tgtEl>
                                          <p:spTgt spid="41989"/>
                                        </p:tgtEl>
                                        <p:attrNameLst>
                                          <p:attrName>style.visibility</p:attrName>
                                        </p:attrNameLst>
                                      </p:cBhvr>
                                      <p:to>
                                        <p:strVal val="visible"/>
                                      </p:to>
                                    </p:set>
                                    <p:animEffect transition="in" filter="barn(outVertical)">
                                      <p:cBhvr>
                                        <p:cTn id="41" dur="500"/>
                                        <p:tgtEl>
                                          <p:spTgt spid="41989"/>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37" fill="hold" grpId="0" nodeType="clickEffect">
                                  <p:stCondLst>
                                    <p:cond delay="0"/>
                                  </p:stCondLst>
                                  <p:childTnLst>
                                    <p:set>
                                      <p:cBhvr>
                                        <p:cTn id="45" dur="1" fill="hold">
                                          <p:stCondLst>
                                            <p:cond delay="0"/>
                                          </p:stCondLst>
                                        </p:cTn>
                                        <p:tgtEl>
                                          <p:spTgt spid="41987">
                                            <p:txEl>
                                              <p:pRg st="0" end="0"/>
                                            </p:txEl>
                                          </p:spTgt>
                                        </p:tgtEl>
                                        <p:attrNameLst>
                                          <p:attrName>style.visibility</p:attrName>
                                        </p:attrNameLst>
                                      </p:cBhvr>
                                      <p:to>
                                        <p:strVal val="visible"/>
                                      </p:to>
                                    </p:set>
                                    <p:animEffect transition="in" filter="barn(outVertical)">
                                      <p:cBhvr>
                                        <p:cTn id="46" dur="500"/>
                                        <p:tgtEl>
                                          <p:spTgt spid="41987">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37" fill="hold" grpId="0" nodeType="clickEffect">
                                  <p:stCondLst>
                                    <p:cond delay="0"/>
                                  </p:stCondLst>
                                  <p:childTnLst>
                                    <p:set>
                                      <p:cBhvr>
                                        <p:cTn id="50" dur="1" fill="hold">
                                          <p:stCondLst>
                                            <p:cond delay="0"/>
                                          </p:stCondLst>
                                        </p:cTn>
                                        <p:tgtEl>
                                          <p:spTgt spid="41987">
                                            <p:txEl>
                                              <p:pRg st="1" end="1"/>
                                            </p:txEl>
                                          </p:spTgt>
                                        </p:tgtEl>
                                        <p:attrNameLst>
                                          <p:attrName>style.visibility</p:attrName>
                                        </p:attrNameLst>
                                      </p:cBhvr>
                                      <p:to>
                                        <p:strVal val="visible"/>
                                      </p:to>
                                    </p:set>
                                    <p:animEffect transition="in" filter="barn(outVertical)">
                                      <p:cBhvr>
                                        <p:cTn id="51" dur="500"/>
                                        <p:tgtEl>
                                          <p:spTgt spid="41987">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41998"/>
                                        </p:tgtEl>
                                        <p:attrNameLst>
                                          <p:attrName>style.visibility</p:attrName>
                                        </p:attrNameLst>
                                      </p:cBhvr>
                                      <p:to>
                                        <p:strVal val="visible"/>
                                      </p:to>
                                    </p:set>
                                    <p:animEffect transition="in" filter="dissolve">
                                      <p:cBhvr>
                                        <p:cTn id="56" dur="500"/>
                                        <p:tgtEl>
                                          <p:spTgt spid="41998"/>
                                        </p:tgtEl>
                                      </p:cBhvr>
                                    </p:animEffect>
                                  </p:childTnLst>
                                </p:cTn>
                              </p:par>
                            </p:childTnLst>
                          </p:cTn>
                        </p:par>
                      </p:childTnLst>
                    </p:cTn>
                  </p:par>
                  <p:par>
                    <p:cTn id="57" fill="hold">
                      <p:stCondLst>
                        <p:cond delay="indefinite"/>
                      </p:stCondLst>
                      <p:childTnLst>
                        <p:par>
                          <p:cTn id="58" fill="hold">
                            <p:stCondLst>
                              <p:cond delay="0"/>
                            </p:stCondLst>
                            <p:childTnLst>
                              <p:par>
                                <p:cTn id="59" presetID="17" presetClass="entr" presetSubtype="10" fill="hold" grpId="0" nodeType="clickEffect">
                                  <p:stCondLst>
                                    <p:cond delay="0"/>
                                  </p:stCondLst>
                                  <p:childTnLst>
                                    <p:set>
                                      <p:cBhvr>
                                        <p:cTn id="60" dur="1" fill="hold">
                                          <p:stCondLst>
                                            <p:cond delay="0"/>
                                          </p:stCondLst>
                                        </p:cTn>
                                        <p:tgtEl>
                                          <p:spTgt spid="42016"/>
                                        </p:tgtEl>
                                        <p:attrNameLst>
                                          <p:attrName>style.visibility</p:attrName>
                                        </p:attrNameLst>
                                      </p:cBhvr>
                                      <p:to>
                                        <p:strVal val="visible"/>
                                      </p:to>
                                    </p:set>
                                    <p:anim calcmode="lin" valueType="num">
                                      <p:cBhvr>
                                        <p:cTn id="61" dur="500" fill="hold"/>
                                        <p:tgtEl>
                                          <p:spTgt spid="42016"/>
                                        </p:tgtEl>
                                        <p:attrNameLst>
                                          <p:attrName>ppt_w</p:attrName>
                                        </p:attrNameLst>
                                      </p:cBhvr>
                                      <p:tavLst>
                                        <p:tav tm="0">
                                          <p:val>
                                            <p:fltVal val="0"/>
                                          </p:val>
                                        </p:tav>
                                        <p:tav tm="100000">
                                          <p:val>
                                            <p:strVal val="#ppt_w"/>
                                          </p:val>
                                        </p:tav>
                                      </p:tavLst>
                                    </p:anim>
                                    <p:anim calcmode="lin" valueType="num">
                                      <p:cBhvr>
                                        <p:cTn id="62" dur="500" fill="hold"/>
                                        <p:tgtEl>
                                          <p:spTgt spid="420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P spid="41989" grpId="0" autoUpdateAnimBg="0"/>
      <p:bldP spid="41990" grpId="0" autoUpdateAnimBg="0"/>
      <p:bldP spid="41998" grpId="0" animBg="1" autoUpdateAnimBg="0"/>
      <p:bldP spid="42002" grpId="0" autoUpdateAnimBg="0"/>
      <p:bldP spid="42014" grpId="0" autoUpdateAnimBg="0"/>
      <p:bldP spid="42016" grpId="0" animBg="1" autoUpdateAnimBg="0"/>
      <p:bldP spid="3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0" name="Rectangle 2"/>
          <p:cNvSpPr>
            <a:spLocks noGrp="1" noChangeArrowheads="1"/>
          </p:cNvSpPr>
          <p:nvPr>
            <p:ph type="title"/>
          </p:nvPr>
        </p:nvSpPr>
        <p:spPr>
          <a:xfrm>
            <a:off x="214282" y="142852"/>
            <a:ext cx="7772400" cy="1219200"/>
          </a:xfrm>
        </p:spPr>
        <p:txBody>
          <a:bodyPr/>
          <a:lstStyle/>
          <a:p>
            <a:pPr algn="l">
              <a:lnSpc>
                <a:spcPct val="120000"/>
              </a:lnSpc>
              <a:spcBef>
                <a:spcPct val="20000"/>
              </a:spcBef>
            </a:pPr>
            <a:r>
              <a:rPr lang="zh-CN" altLang="en-US" sz="2400" b="1" dirty="0" smtClean="0">
                <a:solidFill>
                  <a:schemeClr val="tx1"/>
                </a:solidFill>
              </a:rPr>
              <a:t>根据</a:t>
            </a:r>
            <a:r>
              <a:rPr lang="zh-CN" altLang="en-US" sz="2400" b="1" dirty="0" smtClean="0">
                <a:solidFill>
                  <a:srgbClr val="FF3300"/>
                </a:solidFill>
              </a:rPr>
              <a:t>输入、输出信号</a:t>
            </a:r>
            <a:r>
              <a:rPr lang="zh-CN" altLang="en-US" sz="2400" b="1" dirty="0" smtClean="0">
                <a:solidFill>
                  <a:schemeClr val="tx1"/>
                </a:solidFill>
              </a:rPr>
              <a:t>在外端结的连接方式不同，三极管放大电路有三种组态：</a:t>
            </a:r>
          </a:p>
        </p:txBody>
      </p:sp>
      <p:sp>
        <p:nvSpPr>
          <p:cNvPr id="23561" name="Text Box 5"/>
          <p:cNvSpPr txBox="1">
            <a:spLocks noChangeArrowheads="1"/>
          </p:cNvSpPr>
          <p:nvPr/>
        </p:nvSpPr>
        <p:spPr bwMode="auto">
          <a:xfrm>
            <a:off x="214282" y="1285860"/>
            <a:ext cx="5143536" cy="463846"/>
          </a:xfrm>
          <a:prstGeom prst="rect">
            <a:avLst/>
          </a:prstGeom>
          <a:noFill/>
          <a:ln w="9525">
            <a:noFill/>
            <a:miter lim="800000"/>
            <a:headEnd/>
            <a:tailEnd/>
          </a:ln>
        </p:spPr>
        <p:txBody>
          <a:bodyPr wrap="square" lIns="90000" tIns="46800" rIns="90000" bIns="46800">
            <a:spAutoFit/>
          </a:bodyPr>
          <a:lstStyle/>
          <a:p>
            <a:pPr>
              <a:spcBef>
                <a:spcPct val="50000"/>
              </a:spcBef>
            </a:pPr>
            <a:r>
              <a:rPr lang="zh-CN" altLang="en-US" sz="2400" dirty="0" smtClean="0">
                <a:solidFill>
                  <a:srgbClr val="FF0000"/>
                </a:solidFill>
              </a:rPr>
              <a:t>共基极、共发射极、共集电极</a:t>
            </a:r>
            <a:endParaRPr lang="zh-CN" altLang="en-US" sz="2400" dirty="0">
              <a:solidFill>
                <a:srgbClr val="FF0000"/>
              </a:solidFill>
            </a:endParaRPr>
          </a:p>
        </p:txBody>
      </p:sp>
      <p:sp>
        <p:nvSpPr>
          <p:cNvPr id="45" name="Rectangle 18"/>
          <p:cNvSpPr>
            <a:spLocks noChangeArrowheads="1"/>
          </p:cNvSpPr>
          <p:nvPr/>
        </p:nvSpPr>
        <p:spPr bwMode="auto">
          <a:xfrm>
            <a:off x="285720" y="2352683"/>
            <a:ext cx="4524375" cy="1324081"/>
          </a:xfrm>
          <a:prstGeom prst="rect">
            <a:avLst/>
          </a:prstGeom>
          <a:noFill/>
          <a:ln w="9525">
            <a:noFill/>
            <a:miter lim="800000"/>
            <a:headEnd/>
            <a:tailEnd/>
          </a:ln>
        </p:spPr>
        <p:txBody>
          <a:bodyPr lIns="92075" tIns="46038" rIns="92075" bIns="46038">
            <a:spAutoFit/>
          </a:bodyPr>
          <a:lstStyle/>
          <a:p>
            <a:pPr>
              <a:lnSpc>
                <a:spcPct val="120000"/>
              </a:lnSpc>
              <a:spcBef>
                <a:spcPct val="20000"/>
              </a:spcBef>
            </a:pPr>
            <a:r>
              <a:rPr lang="zh-CN" altLang="en-US" sz="2000" dirty="0">
                <a:solidFill>
                  <a:srgbClr val="000000"/>
                </a:solidFill>
                <a:latin typeface="Times New Roman" pitchFamily="18" charset="0"/>
              </a:rPr>
              <a:t>发射区：发射载流子</a:t>
            </a:r>
          </a:p>
          <a:p>
            <a:pPr>
              <a:lnSpc>
                <a:spcPct val="120000"/>
              </a:lnSpc>
              <a:spcBef>
                <a:spcPct val="20000"/>
              </a:spcBef>
            </a:pPr>
            <a:r>
              <a:rPr lang="zh-CN" altLang="en-US" sz="2000" dirty="0">
                <a:solidFill>
                  <a:srgbClr val="000000"/>
                </a:solidFill>
                <a:latin typeface="Times New Roman" pitchFamily="18" charset="0"/>
              </a:rPr>
              <a:t>集电区：收集载流子</a:t>
            </a:r>
          </a:p>
          <a:p>
            <a:pPr>
              <a:lnSpc>
                <a:spcPct val="120000"/>
              </a:lnSpc>
              <a:spcBef>
                <a:spcPct val="20000"/>
              </a:spcBef>
            </a:pPr>
            <a:r>
              <a:rPr lang="zh-CN" altLang="en-US" sz="2000" dirty="0">
                <a:solidFill>
                  <a:srgbClr val="000000"/>
                </a:solidFill>
                <a:latin typeface="Times New Roman" pitchFamily="18" charset="0"/>
              </a:rPr>
              <a:t>基区：传送和控制载流子</a:t>
            </a:r>
            <a:r>
              <a:rPr lang="zh-CN" altLang="en-US" sz="2000" dirty="0">
                <a:solidFill>
                  <a:srgbClr val="FF5050"/>
                </a:solidFill>
                <a:latin typeface="Times New Roman" pitchFamily="18" charset="0"/>
              </a:rPr>
              <a:t>  </a:t>
            </a:r>
          </a:p>
        </p:txBody>
      </p:sp>
      <p:sp>
        <p:nvSpPr>
          <p:cNvPr id="46" name="Text Box 55"/>
          <p:cNvSpPr txBox="1">
            <a:spLocks noChangeArrowheads="1"/>
          </p:cNvSpPr>
          <p:nvPr/>
        </p:nvSpPr>
        <p:spPr bwMode="auto">
          <a:xfrm>
            <a:off x="166688" y="1789139"/>
            <a:ext cx="5357812" cy="519112"/>
          </a:xfrm>
          <a:prstGeom prst="rect">
            <a:avLst/>
          </a:prstGeom>
          <a:noFill/>
          <a:ln w="9525">
            <a:noFill/>
            <a:miter lim="800000"/>
            <a:headEnd/>
            <a:tailEnd/>
          </a:ln>
        </p:spPr>
        <p:txBody>
          <a:bodyPr>
            <a:spAutoFit/>
          </a:bodyPr>
          <a:lstStyle/>
          <a:p>
            <a:pPr>
              <a:spcBef>
                <a:spcPct val="50000"/>
              </a:spcBef>
            </a:pPr>
            <a:r>
              <a:rPr lang="zh-CN" altLang="en-US" sz="2800" dirty="0">
                <a:latin typeface="Times New Roman" pitchFamily="18" charset="0"/>
                <a:ea typeface="黑体" pitchFamily="49" charset="-122"/>
              </a:rPr>
              <a:t>放大状态下</a:t>
            </a:r>
            <a:r>
              <a:rPr lang="en-US" altLang="zh-CN" sz="2800" dirty="0">
                <a:latin typeface="Times New Roman" pitchFamily="18" charset="0"/>
              </a:rPr>
              <a:t>BJT</a:t>
            </a:r>
            <a:r>
              <a:rPr lang="zh-CN" altLang="en-US" sz="2800" dirty="0">
                <a:latin typeface="Times New Roman" pitchFamily="18" charset="0"/>
                <a:ea typeface="黑体" pitchFamily="49" charset="-122"/>
              </a:rPr>
              <a:t>的工作原理</a:t>
            </a:r>
            <a:endParaRPr lang="zh-CN" altLang="en-US" sz="2800" dirty="0">
              <a:latin typeface="黑体" pitchFamily="49" charset="-122"/>
              <a:ea typeface="黑体" pitchFamily="49" charset="-122"/>
            </a:endParaRPr>
          </a:p>
        </p:txBody>
      </p:sp>
      <p:graphicFrame>
        <p:nvGraphicFramePr>
          <p:cNvPr id="47" name="Object 125"/>
          <p:cNvGraphicFramePr>
            <a:graphicFrameLocks noChangeAspect="1"/>
          </p:cNvGraphicFramePr>
          <p:nvPr/>
        </p:nvGraphicFramePr>
        <p:xfrm>
          <a:off x="7072330" y="4500570"/>
          <a:ext cx="1770062" cy="542925"/>
        </p:xfrm>
        <a:graphic>
          <a:graphicData uri="http://schemas.openxmlformats.org/presentationml/2006/ole">
            <mc:AlternateContent xmlns:mc="http://schemas.openxmlformats.org/markup-compatibility/2006">
              <mc:Choice xmlns:v="urn:schemas-microsoft-com:vml" Requires="v">
                <p:oleObj spid="_x0000_s278586" name="Equation" r:id="rId4" imgW="736600" imgH="228600" progId="Equation.DSMT4">
                  <p:embed/>
                </p:oleObj>
              </mc:Choice>
              <mc:Fallback>
                <p:oleObj name="Equation" r:id="rId4" imgW="736600" imgH="228600" progId="Equation.DSMT4">
                  <p:embed/>
                  <p:pic>
                    <p:nvPicPr>
                      <p:cNvPr id="0" name="Picture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2330" y="4500570"/>
                        <a:ext cx="1770062" cy="542925"/>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8" name="Group 2"/>
          <p:cNvGrpSpPr>
            <a:grpSpLocks/>
          </p:cNvGrpSpPr>
          <p:nvPr/>
        </p:nvGrpSpPr>
        <p:grpSpPr bwMode="auto">
          <a:xfrm>
            <a:off x="214282" y="3929066"/>
            <a:ext cx="6829425" cy="2176463"/>
            <a:chOff x="1056" y="768"/>
            <a:chExt cx="4302" cy="1371"/>
          </a:xfrm>
        </p:grpSpPr>
        <p:sp>
          <p:nvSpPr>
            <p:cNvPr id="49" name="Text Box 3"/>
            <p:cNvSpPr txBox="1">
              <a:spLocks noChangeArrowheads="1"/>
            </p:cNvSpPr>
            <p:nvPr/>
          </p:nvSpPr>
          <p:spPr bwMode="auto">
            <a:xfrm>
              <a:off x="4128" y="1056"/>
              <a:ext cx="816" cy="291"/>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400">
                  <a:solidFill>
                    <a:srgbClr val="000000"/>
                  </a:solidFill>
                  <a:latin typeface="Times New Roman" pitchFamily="18" charset="0"/>
                </a:rPr>
                <a:t>集电区</a:t>
              </a:r>
            </a:p>
          </p:txBody>
        </p:sp>
        <p:sp>
          <p:nvSpPr>
            <p:cNvPr id="50" name="Text Box 4"/>
            <p:cNvSpPr txBox="1">
              <a:spLocks noChangeArrowheads="1"/>
            </p:cNvSpPr>
            <p:nvPr/>
          </p:nvSpPr>
          <p:spPr bwMode="auto">
            <a:xfrm>
              <a:off x="1488" y="1056"/>
              <a:ext cx="816" cy="291"/>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400">
                  <a:solidFill>
                    <a:srgbClr val="000000"/>
                  </a:solidFill>
                  <a:latin typeface="Times New Roman" pitchFamily="18" charset="0"/>
                </a:rPr>
                <a:t>发射区</a:t>
              </a:r>
            </a:p>
          </p:txBody>
        </p:sp>
        <p:sp>
          <p:nvSpPr>
            <p:cNvPr id="51" name="Text Box 5"/>
            <p:cNvSpPr txBox="1">
              <a:spLocks noChangeArrowheads="1"/>
            </p:cNvSpPr>
            <p:nvPr/>
          </p:nvSpPr>
          <p:spPr bwMode="auto">
            <a:xfrm>
              <a:off x="2928" y="1056"/>
              <a:ext cx="624" cy="291"/>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400">
                  <a:solidFill>
                    <a:srgbClr val="000000"/>
                  </a:solidFill>
                  <a:latin typeface="Times New Roman" pitchFamily="18" charset="0"/>
                </a:rPr>
                <a:t>基区</a:t>
              </a:r>
            </a:p>
          </p:txBody>
        </p:sp>
        <p:sp>
          <p:nvSpPr>
            <p:cNvPr id="52" name="AutoShape 6"/>
            <p:cNvSpPr>
              <a:spLocks noChangeArrowheads="1"/>
            </p:cNvSpPr>
            <p:nvPr/>
          </p:nvSpPr>
          <p:spPr bwMode="auto">
            <a:xfrm>
              <a:off x="2256" y="1200"/>
              <a:ext cx="720" cy="48"/>
            </a:xfrm>
            <a:prstGeom prst="rightArrow">
              <a:avLst>
                <a:gd name="adj1" fmla="val 50000"/>
                <a:gd name="adj2" fmla="val 375000"/>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sz="2400"/>
            </a:p>
          </p:txBody>
        </p:sp>
        <p:sp>
          <p:nvSpPr>
            <p:cNvPr id="53" name="AutoShape 7"/>
            <p:cNvSpPr>
              <a:spLocks noChangeArrowheads="1"/>
            </p:cNvSpPr>
            <p:nvPr/>
          </p:nvSpPr>
          <p:spPr bwMode="auto">
            <a:xfrm>
              <a:off x="3456" y="1200"/>
              <a:ext cx="720" cy="48"/>
            </a:xfrm>
            <a:prstGeom prst="rightArrow">
              <a:avLst>
                <a:gd name="adj1" fmla="val 50000"/>
                <a:gd name="adj2" fmla="val 375000"/>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sz="2400"/>
            </a:p>
          </p:txBody>
        </p:sp>
        <p:sp>
          <p:nvSpPr>
            <p:cNvPr id="54" name="AutoShape 8"/>
            <p:cNvSpPr>
              <a:spLocks noChangeArrowheads="1"/>
            </p:cNvSpPr>
            <p:nvPr/>
          </p:nvSpPr>
          <p:spPr bwMode="auto">
            <a:xfrm>
              <a:off x="4896" y="1200"/>
              <a:ext cx="432" cy="48"/>
            </a:xfrm>
            <a:prstGeom prst="rightArrow">
              <a:avLst>
                <a:gd name="adj1" fmla="val 50000"/>
                <a:gd name="adj2" fmla="val 225000"/>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sz="2400"/>
            </a:p>
          </p:txBody>
        </p:sp>
        <p:sp>
          <p:nvSpPr>
            <p:cNvPr id="55" name="Text Box 9"/>
            <p:cNvSpPr txBox="1">
              <a:spLocks noChangeArrowheads="1"/>
            </p:cNvSpPr>
            <p:nvPr/>
          </p:nvSpPr>
          <p:spPr bwMode="auto">
            <a:xfrm>
              <a:off x="2448" y="1200"/>
              <a:ext cx="384" cy="291"/>
            </a:xfrm>
            <a:prstGeom prst="rect">
              <a:avLst/>
            </a:prstGeom>
            <a:noFill/>
            <a:ln w="12700" cap="sq">
              <a:noFill/>
              <a:miter lim="800000"/>
              <a:headEnd type="none" w="sm" len="sm"/>
              <a:tailEnd type="none" w="sm" len="sm"/>
            </a:ln>
          </p:spPr>
          <p:txBody>
            <a:bodyPr>
              <a:spAutoFit/>
            </a:bodyPr>
            <a:lstStyle/>
            <a:p>
              <a:pPr>
                <a:spcBef>
                  <a:spcPct val="50000"/>
                </a:spcBef>
              </a:pPr>
              <a:r>
                <a:rPr lang="en-US" altLang="en-US" sz="2400">
                  <a:latin typeface="Times New Roman" pitchFamily="18" charset="0"/>
                </a:rPr>
                <a:t>Je</a:t>
              </a:r>
              <a:endParaRPr lang="en-US" altLang="zh-CN" sz="2400">
                <a:latin typeface="Times New Roman" pitchFamily="18" charset="0"/>
              </a:endParaRPr>
            </a:p>
          </p:txBody>
        </p:sp>
        <p:sp>
          <p:nvSpPr>
            <p:cNvPr id="56" name="Text Box 10"/>
            <p:cNvSpPr txBox="1">
              <a:spLocks noChangeArrowheads="1"/>
            </p:cNvSpPr>
            <p:nvPr/>
          </p:nvSpPr>
          <p:spPr bwMode="auto">
            <a:xfrm>
              <a:off x="3648" y="1200"/>
              <a:ext cx="384" cy="291"/>
            </a:xfrm>
            <a:prstGeom prst="rect">
              <a:avLst/>
            </a:prstGeom>
            <a:noFill/>
            <a:ln w="12700" cap="sq">
              <a:noFill/>
              <a:miter lim="800000"/>
              <a:headEnd type="none" w="sm" len="sm"/>
              <a:tailEnd type="none" w="sm" len="sm"/>
            </a:ln>
          </p:spPr>
          <p:txBody>
            <a:bodyPr>
              <a:spAutoFit/>
            </a:bodyPr>
            <a:lstStyle/>
            <a:p>
              <a:pPr>
                <a:spcBef>
                  <a:spcPct val="50000"/>
                </a:spcBef>
              </a:pPr>
              <a:r>
                <a:rPr lang="en-US" altLang="en-US" sz="2400">
                  <a:latin typeface="Times New Roman" pitchFamily="18" charset="0"/>
                </a:rPr>
                <a:t>Jc</a:t>
              </a:r>
              <a:endParaRPr lang="en-US" altLang="zh-CN" sz="2400">
                <a:latin typeface="Times New Roman" pitchFamily="18" charset="0"/>
              </a:endParaRPr>
            </a:p>
          </p:txBody>
        </p:sp>
        <p:sp>
          <p:nvSpPr>
            <p:cNvPr id="57" name="AutoShape 11"/>
            <p:cNvSpPr>
              <a:spLocks noChangeArrowheads="1"/>
            </p:cNvSpPr>
            <p:nvPr/>
          </p:nvSpPr>
          <p:spPr bwMode="auto">
            <a:xfrm>
              <a:off x="3168" y="1392"/>
              <a:ext cx="48" cy="528"/>
            </a:xfrm>
            <a:prstGeom prst="downArrow">
              <a:avLst>
                <a:gd name="adj1" fmla="val 50000"/>
                <a:gd name="adj2" fmla="val 275000"/>
              </a:avLst>
            </a:prstGeom>
            <a:solidFill>
              <a:schemeClr val="accent1"/>
            </a:solidFill>
            <a:ln w="12700" cap="sq">
              <a:solidFill>
                <a:schemeClr val="tx1"/>
              </a:solidFill>
              <a:miter lim="800000"/>
              <a:headEnd type="none" w="sm" len="sm"/>
              <a:tailEnd type="none" w="sm" len="sm"/>
            </a:ln>
          </p:spPr>
          <p:txBody>
            <a:bodyPr vert="eaVert" wrap="none" anchor="ctr"/>
            <a:lstStyle/>
            <a:p>
              <a:endParaRPr lang="zh-CN" altLang="en-US" sz="2400"/>
            </a:p>
          </p:txBody>
        </p:sp>
        <p:sp>
          <p:nvSpPr>
            <p:cNvPr id="58" name="Text Box 12"/>
            <p:cNvSpPr txBox="1">
              <a:spLocks noChangeArrowheads="1"/>
            </p:cNvSpPr>
            <p:nvPr/>
          </p:nvSpPr>
          <p:spPr bwMode="auto">
            <a:xfrm>
              <a:off x="2991" y="1848"/>
              <a:ext cx="336" cy="291"/>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dirty="0">
                  <a:latin typeface="Times New Roman" pitchFamily="18" charset="0"/>
                </a:rPr>
                <a:t>I</a:t>
              </a:r>
              <a:r>
                <a:rPr lang="en-US" altLang="zh-CN" sz="2400" baseline="-25000" dirty="0">
                  <a:latin typeface="Times New Roman" pitchFamily="18" charset="0"/>
                </a:rPr>
                <a:t>B</a:t>
              </a:r>
              <a:endParaRPr lang="en-US" altLang="zh-CN" sz="2400" dirty="0">
                <a:latin typeface="Times New Roman" pitchFamily="18" charset="0"/>
              </a:endParaRPr>
            </a:p>
          </p:txBody>
        </p:sp>
        <p:sp>
          <p:nvSpPr>
            <p:cNvPr id="59" name="AutoShape 13"/>
            <p:cNvSpPr>
              <a:spLocks noChangeArrowheads="1"/>
            </p:cNvSpPr>
            <p:nvPr/>
          </p:nvSpPr>
          <p:spPr bwMode="auto">
            <a:xfrm>
              <a:off x="1056" y="1200"/>
              <a:ext cx="432" cy="48"/>
            </a:xfrm>
            <a:prstGeom prst="rightArrow">
              <a:avLst>
                <a:gd name="adj1" fmla="val 50000"/>
                <a:gd name="adj2" fmla="val 225000"/>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sz="2400"/>
            </a:p>
          </p:txBody>
        </p:sp>
        <p:sp>
          <p:nvSpPr>
            <p:cNvPr id="60" name="Text Box 14"/>
            <p:cNvSpPr txBox="1">
              <a:spLocks noChangeArrowheads="1"/>
            </p:cNvSpPr>
            <p:nvPr/>
          </p:nvSpPr>
          <p:spPr bwMode="auto">
            <a:xfrm>
              <a:off x="1728" y="768"/>
              <a:ext cx="432" cy="291"/>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a:latin typeface="Times New Roman" pitchFamily="18" charset="0"/>
                </a:rPr>
                <a:t>(1)</a:t>
              </a:r>
            </a:p>
          </p:txBody>
        </p:sp>
        <p:sp>
          <p:nvSpPr>
            <p:cNvPr id="61" name="Text Box 15"/>
            <p:cNvSpPr txBox="1">
              <a:spLocks noChangeArrowheads="1"/>
            </p:cNvSpPr>
            <p:nvPr/>
          </p:nvSpPr>
          <p:spPr bwMode="auto">
            <a:xfrm>
              <a:off x="3024" y="768"/>
              <a:ext cx="432" cy="291"/>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a:latin typeface="Times New Roman" pitchFamily="18" charset="0"/>
                </a:rPr>
                <a:t>(2)</a:t>
              </a:r>
            </a:p>
          </p:txBody>
        </p:sp>
        <p:sp>
          <p:nvSpPr>
            <p:cNvPr id="62" name="Text Box 16"/>
            <p:cNvSpPr txBox="1">
              <a:spLocks noChangeArrowheads="1"/>
            </p:cNvSpPr>
            <p:nvPr/>
          </p:nvSpPr>
          <p:spPr bwMode="auto">
            <a:xfrm>
              <a:off x="4368" y="768"/>
              <a:ext cx="432" cy="291"/>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a:latin typeface="Times New Roman" pitchFamily="18" charset="0"/>
                </a:rPr>
                <a:t>(3)</a:t>
              </a:r>
            </a:p>
          </p:txBody>
        </p:sp>
        <p:sp>
          <p:nvSpPr>
            <p:cNvPr id="63" name="Text Box 17"/>
            <p:cNvSpPr txBox="1">
              <a:spLocks noChangeArrowheads="1"/>
            </p:cNvSpPr>
            <p:nvPr/>
          </p:nvSpPr>
          <p:spPr bwMode="auto">
            <a:xfrm>
              <a:off x="1056" y="816"/>
              <a:ext cx="432" cy="291"/>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a:latin typeface="Times New Roman" pitchFamily="18" charset="0"/>
                </a:rPr>
                <a:t>I</a:t>
              </a:r>
              <a:r>
                <a:rPr lang="en-US" altLang="zh-CN" sz="2400" baseline="-25000">
                  <a:latin typeface="Times New Roman" pitchFamily="18" charset="0"/>
                </a:rPr>
                <a:t>E</a:t>
              </a:r>
            </a:p>
          </p:txBody>
        </p:sp>
        <p:sp>
          <p:nvSpPr>
            <p:cNvPr id="64" name="Text Box 18"/>
            <p:cNvSpPr txBox="1">
              <a:spLocks noChangeArrowheads="1"/>
            </p:cNvSpPr>
            <p:nvPr/>
          </p:nvSpPr>
          <p:spPr bwMode="auto">
            <a:xfrm>
              <a:off x="4926" y="906"/>
              <a:ext cx="432" cy="291"/>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dirty="0">
                  <a:latin typeface="Times New Roman" pitchFamily="18" charset="0"/>
                </a:rPr>
                <a:t>I</a:t>
              </a:r>
              <a:r>
                <a:rPr lang="en-US" altLang="zh-CN" sz="2400" baseline="-25000" dirty="0">
                  <a:latin typeface="Times New Roman" pitchFamily="18" charset="0"/>
                </a:rPr>
                <a:t>C</a:t>
              </a:r>
            </a:p>
          </p:txBody>
        </p:sp>
        <p:sp>
          <p:nvSpPr>
            <p:cNvPr id="65" name="Text Box 19"/>
            <p:cNvSpPr txBox="1">
              <a:spLocks noChangeArrowheads="1"/>
            </p:cNvSpPr>
            <p:nvPr/>
          </p:nvSpPr>
          <p:spPr bwMode="auto">
            <a:xfrm>
              <a:off x="2352" y="864"/>
              <a:ext cx="576" cy="291"/>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400">
                  <a:latin typeface="Times New Roman" pitchFamily="18" charset="0"/>
                </a:rPr>
                <a:t>扩散</a:t>
              </a:r>
            </a:p>
          </p:txBody>
        </p:sp>
        <p:sp>
          <p:nvSpPr>
            <p:cNvPr id="66" name="Text Box 20"/>
            <p:cNvSpPr txBox="1">
              <a:spLocks noChangeArrowheads="1"/>
            </p:cNvSpPr>
            <p:nvPr/>
          </p:nvSpPr>
          <p:spPr bwMode="auto">
            <a:xfrm>
              <a:off x="3552" y="864"/>
              <a:ext cx="576" cy="291"/>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400">
                  <a:latin typeface="Times New Roman" pitchFamily="18" charset="0"/>
                </a:rPr>
                <a:t>漂移</a:t>
              </a:r>
            </a:p>
          </p:txBody>
        </p:sp>
        <p:sp>
          <p:nvSpPr>
            <p:cNvPr id="67" name="Text Box 21"/>
            <p:cNvSpPr txBox="1">
              <a:spLocks noChangeArrowheads="1"/>
            </p:cNvSpPr>
            <p:nvPr/>
          </p:nvSpPr>
          <p:spPr bwMode="auto">
            <a:xfrm>
              <a:off x="2304" y="1488"/>
              <a:ext cx="576" cy="640"/>
            </a:xfrm>
            <a:prstGeom prst="rect">
              <a:avLst/>
            </a:prstGeom>
            <a:noFill/>
            <a:ln w="12700" cap="sq">
              <a:noFill/>
              <a:miter lim="800000"/>
              <a:headEnd type="none" w="sm" len="sm"/>
              <a:tailEnd type="none" w="sm" len="sm"/>
            </a:ln>
          </p:spPr>
          <p:txBody>
            <a:bodyPr>
              <a:spAutoFit/>
            </a:bodyPr>
            <a:lstStyle/>
            <a:p>
              <a:pPr>
                <a:spcBef>
                  <a:spcPct val="50000"/>
                </a:spcBef>
              </a:pPr>
              <a:r>
                <a:rPr lang="zh-CN" altLang="zh-CN" sz="2400">
                  <a:latin typeface="Times New Roman" pitchFamily="18" charset="0"/>
                </a:rPr>
                <a:t>正</a:t>
              </a:r>
              <a:r>
                <a:rPr lang="zh-CN" altLang="en-US" sz="2400">
                  <a:latin typeface="Times New Roman" pitchFamily="18" charset="0"/>
                </a:rPr>
                <a:t>偏</a:t>
              </a:r>
            </a:p>
            <a:p>
              <a:pPr>
                <a:spcBef>
                  <a:spcPct val="50000"/>
                </a:spcBef>
              </a:pPr>
              <a:endParaRPr lang="zh-CN" altLang="en-US" sz="2400">
                <a:latin typeface="Times New Roman" pitchFamily="18" charset="0"/>
              </a:endParaRPr>
            </a:p>
          </p:txBody>
        </p:sp>
        <p:sp>
          <p:nvSpPr>
            <p:cNvPr id="68" name="Text Box 22"/>
            <p:cNvSpPr txBox="1">
              <a:spLocks noChangeArrowheads="1"/>
            </p:cNvSpPr>
            <p:nvPr/>
          </p:nvSpPr>
          <p:spPr bwMode="auto">
            <a:xfrm>
              <a:off x="3600" y="1488"/>
              <a:ext cx="720" cy="64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400">
                  <a:latin typeface="Times New Roman" pitchFamily="18" charset="0"/>
                </a:rPr>
                <a:t>反偏</a:t>
              </a:r>
            </a:p>
            <a:p>
              <a:pPr>
                <a:spcBef>
                  <a:spcPct val="50000"/>
                </a:spcBef>
              </a:pPr>
              <a:endParaRPr lang="zh-CN" altLang="en-US" sz="2400">
                <a:latin typeface="Times New Roman" pitchFamily="18" charset="0"/>
              </a:endParaRPr>
            </a:p>
          </p:txBody>
        </p:sp>
        <p:sp>
          <p:nvSpPr>
            <p:cNvPr id="69" name="Text Box 23"/>
            <p:cNvSpPr txBox="1">
              <a:spLocks noChangeArrowheads="1"/>
            </p:cNvSpPr>
            <p:nvPr/>
          </p:nvSpPr>
          <p:spPr bwMode="auto">
            <a:xfrm>
              <a:off x="3168" y="1392"/>
              <a:ext cx="288" cy="523"/>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400">
                  <a:latin typeface="Times New Roman" pitchFamily="18" charset="0"/>
                </a:rPr>
                <a:t>复合</a:t>
              </a:r>
            </a:p>
          </p:txBody>
        </p:sp>
      </p:grpSp>
      <p:pic>
        <p:nvPicPr>
          <p:cNvPr id="70" name="Picture 7"/>
          <p:cNvPicPr>
            <a:picLocks noChangeAspect="1" noChangeArrowheads="1"/>
          </p:cNvPicPr>
          <p:nvPr/>
        </p:nvPicPr>
        <p:blipFill>
          <a:blip r:embed="rId6"/>
          <a:srcRect l="1996" t="1529" r="2194" b="2661"/>
          <a:stretch>
            <a:fillRect/>
          </a:stretch>
        </p:blipFill>
        <p:spPr bwMode="auto">
          <a:xfrm>
            <a:off x="4929190" y="714356"/>
            <a:ext cx="3810000" cy="2857500"/>
          </a:xfrm>
          <a:prstGeom prst="rect">
            <a:avLst/>
          </a:prstGeom>
          <a:noFill/>
          <a:ln w="9525">
            <a:noFill/>
            <a:miter lim="800000"/>
            <a:headEnd/>
            <a:tailEnd/>
          </a:ln>
        </p:spPr>
      </p:pic>
      <p:graphicFrame>
        <p:nvGraphicFramePr>
          <p:cNvPr id="71" name="Object 14"/>
          <p:cNvGraphicFramePr>
            <a:graphicFrameLocks noChangeAspect="1"/>
          </p:cNvGraphicFramePr>
          <p:nvPr/>
        </p:nvGraphicFramePr>
        <p:xfrm>
          <a:off x="4929190" y="6000768"/>
          <a:ext cx="1385871" cy="587740"/>
        </p:xfrm>
        <a:graphic>
          <a:graphicData uri="http://schemas.openxmlformats.org/presentationml/2006/ole">
            <mc:AlternateContent xmlns:mc="http://schemas.openxmlformats.org/markup-compatibility/2006">
              <mc:Choice xmlns:v="urn:schemas-microsoft-com:vml" Requires="v">
                <p:oleObj spid="_x0000_s278587" name="Equation" r:id="rId7" imgW="571252" imgH="241195" progId="Equation.DSMT4">
                  <p:embed/>
                </p:oleObj>
              </mc:Choice>
              <mc:Fallback>
                <p:oleObj name="Equation" r:id="rId7" imgW="571252" imgH="241195" progId="Equation.DSMT4">
                  <p:embed/>
                  <p:pic>
                    <p:nvPicPr>
                      <p:cNvPr id="0" name="Picture 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9190" y="6000768"/>
                        <a:ext cx="1385871" cy="5877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 name="Rectangle 4"/>
          <p:cNvSpPr>
            <a:spLocks noChangeArrowheads="1"/>
          </p:cNvSpPr>
          <p:nvPr/>
        </p:nvSpPr>
        <p:spPr bwMode="auto">
          <a:xfrm>
            <a:off x="214282" y="6215082"/>
            <a:ext cx="3730625" cy="461962"/>
          </a:xfrm>
          <a:prstGeom prst="rect">
            <a:avLst/>
          </a:prstGeom>
          <a:noFill/>
          <a:ln w="9525">
            <a:noFill/>
            <a:miter lim="800000"/>
            <a:headEnd/>
            <a:tailEnd/>
          </a:ln>
        </p:spPr>
        <p:txBody>
          <a:bodyPr lIns="92075" tIns="46038" rIns="92075" bIns="46038">
            <a:spAutoFit/>
          </a:bodyPr>
          <a:lstStyle/>
          <a:p>
            <a:pPr marL="190500" indent="-190500">
              <a:spcBef>
                <a:spcPct val="20000"/>
              </a:spcBef>
            </a:pPr>
            <a:r>
              <a:rPr lang="en-US" altLang="zh-CN" sz="2400" dirty="0">
                <a:solidFill>
                  <a:srgbClr val="FF5050"/>
                </a:solidFill>
              </a:rPr>
              <a:t>BJT</a:t>
            </a:r>
            <a:r>
              <a:rPr lang="zh-CN" altLang="en-US" sz="2400" dirty="0">
                <a:solidFill>
                  <a:srgbClr val="FF5050"/>
                </a:solidFill>
              </a:rPr>
              <a:t>的电流分配关系</a:t>
            </a:r>
          </a:p>
        </p:txBody>
      </p:sp>
      <p:graphicFrame>
        <p:nvGraphicFramePr>
          <p:cNvPr id="73" name="Object 16"/>
          <p:cNvGraphicFramePr>
            <a:graphicFrameLocks noChangeAspect="1"/>
          </p:cNvGraphicFramePr>
          <p:nvPr/>
        </p:nvGraphicFramePr>
        <p:xfrm>
          <a:off x="6500826" y="6072206"/>
          <a:ext cx="2285984" cy="623320"/>
        </p:xfrm>
        <a:graphic>
          <a:graphicData uri="http://schemas.openxmlformats.org/presentationml/2006/ole">
            <mc:AlternateContent xmlns:mc="http://schemas.openxmlformats.org/markup-compatibility/2006">
              <mc:Choice xmlns:v="urn:schemas-microsoft-com:vml" Requires="v">
                <p:oleObj spid="_x0000_s278588" name="Equation" r:id="rId9" imgW="888614" imgH="241195" progId="Equation.DSMT4">
                  <p:embed/>
                </p:oleObj>
              </mc:Choice>
              <mc:Fallback>
                <p:oleObj name="Equation" r:id="rId9" imgW="888614" imgH="241195" progId="Equation.DSMT4">
                  <p:embed/>
                  <p:pic>
                    <p:nvPicPr>
                      <p:cNvPr id="0" name="Picture 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0826" y="6072206"/>
                        <a:ext cx="2285984" cy="623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 name="Object 18"/>
          <p:cNvGraphicFramePr>
            <a:graphicFrameLocks noChangeAspect="1"/>
          </p:cNvGraphicFramePr>
          <p:nvPr/>
        </p:nvGraphicFramePr>
        <p:xfrm>
          <a:off x="3357554" y="6143644"/>
          <a:ext cx="1314450" cy="523875"/>
        </p:xfrm>
        <a:graphic>
          <a:graphicData uri="http://schemas.openxmlformats.org/presentationml/2006/ole">
            <mc:AlternateContent xmlns:mc="http://schemas.openxmlformats.org/markup-compatibility/2006">
              <mc:Choice xmlns:v="urn:schemas-microsoft-com:vml" Requires="v">
                <p:oleObj spid="_x0000_s278589" name="Equation" r:id="rId11" imgW="571252" imgH="228501" progId="Equation.DSMT4">
                  <p:embed/>
                </p:oleObj>
              </mc:Choice>
              <mc:Fallback>
                <p:oleObj name="Equation" r:id="rId11" imgW="571252" imgH="228501" progId="Equation.DSMT4">
                  <p:embed/>
                  <p:pic>
                    <p:nvPicPr>
                      <p:cNvPr id="0" name="Picture 5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7554" y="6143644"/>
                        <a:ext cx="1314450"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15658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blinds(horizontal)">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
                                            <p:txEl>
                                              <p:pRg st="1" end="1"/>
                                            </p:txEl>
                                          </p:spTgt>
                                        </p:tgtEl>
                                        <p:attrNameLst>
                                          <p:attrName>style.visibility</p:attrName>
                                        </p:attrNameLst>
                                      </p:cBhvr>
                                      <p:to>
                                        <p:strVal val="visible"/>
                                      </p:to>
                                    </p:set>
                                    <p:animEffect transition="in" filter="blinds(horizontal)">
                                      <p:cBhvr>
                                        <p:cTn id="12" dur="500"/>
                                        <p:tgtEl>
                                          <p:spTgt spid="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
                                            <p:txEl>
                                              <p:pRg st="2" end="2"/>
                                            </p:txEl>
                                          </p:spTgt>
                                        </p:tgtEl>
                                        <p:attrNameLst>
                                          <p:attrName>style.visibility</p:attrName>
                                        </p:attrNameLst>
                                      </p:cBhvr>
                                      <p:to>
                                        <p:strVal val="visible"/>
                                      </p:to>
                                    </p:set>
                                    <p:animEffect transition="in" filter="blinds(horizontal)">
                                      <p:cBhvr>
                                        <p:cTn id="17" dur="500"/>
                                        <p:tgtEl>
                                          <p:spTgt spid="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blinds(horizontal)">
                                      <p:cBhvr>
                                        <p:cTn id="26" dur="500"/>
                                        <p:tgtEl>
                                          <p:spTgt spid="4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autoUpdateAnimBg="0"/>
      <p:bldP spid="7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428596" y="2428868"/>
            <a:ext cx="3670300" cy="874713"/>
          </a:xfrm>
          <a:solidFill>
            <a:schemeClr val="bg1"/>
          </a:solidFill>
        </p:spPr>
        <p:txBody>
          <a:bodyPr/>
          <a:lstStyle/>
          <a:p>
            <a:pPr algn="l" eaLnBrk="1" hangingPunct="1">
              <a:defRPr/>
            </a:pPr>
            <a:r>
              <a:rPr lang="en-US" altLang="zh-CN" sz="2800" b="1" dirty="0" smtClean="0">
                <a:solidFill>
                  <a:schemeClr val="tx1"/>
                </a:solidFill>
                <a:latin typeface="+mn-ea"/>
                <a:ea typeface="+mn-ea"/>
              </a:rPr>
              <a:t>(2)</a:t>
            </a:r>
            <a:r>
              <a:rPr lang="zh-CN" altLang="en-US" sz="2800" b="1" dirty="0" smtClean="0">
                <a:solidFill>
                  <a:schemeClr val="tx1"/>
                </a:solidFill>
                <a:latin typeface="+mn-ea"/>
                <a:ea typeface="+mn-ea"/>
              </a:rPr>
              <a:t>输出特性</a:t>
            </a:r>
          </a:p>
        </p:txBody>
      </p:sp>
      <p:graphicFrame>
        <p:nvGraphicFramePr>
          <p:cNvPr id="48139" name="Object 11"/>
          <p:cNvGraphicFramePr>
            <a:graphicFrameLocks noChangeAspect="1"/>
          </p:cNvGraphicFramePr>
          <p:nvPr/>
        </p:nvGraphicFramePr>
        <p:xfrm>
          <a:off x="500034" y="3286124"/>
          <a:ext cx="2965450" cy="600075"/>
        </p:xfrm>
        <a:graphic>
          <a:graphicData uri="http://schemas.openxmlformats.org/presentationml/2006/ole">
            <mc:AlternateContent xmlns:mc="http://schemas.openxmlformats.org/markup-compatibility/2006">
              <mc:Choice xmlns:v="urn:schemas-microsoft-com:vml" Requires="v">
                <p:oleObj spid="_x0000_s632892" name="公式" r:id="rId4" imgW="1066337" imgH="215806" progId="Equation.3">
                  <p:embed/>
                </p:oleObj>
              </mc:Choice>
              <mc:Fallback>
                <p:oleObj name="公式" r:id="rId4" imgW="1066337" imgH="215806"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34" y="3286124"/>
                        <a:ext cx="2965450" cy="6000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pSp>
        <p:nvGrpSpPr>
          <p:cNvPr id="2" name="组合 62"/>
          <p:cNvGrpSpPr>
            <a:grpSpLocks/>
          </p:cNvGrpSpPr>
          <p:nvPr/>
        </p:nvGrpSpPr>
        <p:grpSpPr bwMode="auto">
          <a:xfrm>
            <a:off x="4000496" y="3000372"/>
            <a:ext cx="4921250" cy="3016250"/>
            <a:chOff x="1103313" y="2432050"/>
            <a:chExt cx="5727700" cy="3308350"/>
          </a:xfrm>
        </p:grpSpPr>
        <p:sp>
          <p:nvSpPr>
            <p:cNvPr id="25667" name="Line 85"/>
            <p:cNvSpPr>
              <a:spLocks noChangeShapeType="1"/>
            </p:cNvSpPr>
            <p:nvPr/>
          </p:nvSpPr>
          <p:spPr bwMode="auto">
            <a:xfrm flipV="1">
              <a:off x="5338763" y="5035550"/>
              <a:ext cx="280987" cy="219075"/>
            </a:xfrm>
            <a:prstGeom prst="line">
              <a:avLst/>
            </a:prstGeom>
            <a:noFill/>
            <a:ln w="12700">
              <a:solidFill>
                <a:schemeClr val="tx1"/>
              </a:solidFill>
              <a:round/>
              <a:headEnd/>
              <a:tailEnd type="triangle" w="med" len="med"/>
            </a:ln>
          </p:spPr>
          <p:txBody>
            <a:bodyPr/>
            <a:lstStyle/>
            <a:p>
              <a:endParaRPr lang="zh-CN" altLang="en-US"/>
            </a:p>
          </p:txBody>
        </p:sp>
        <p:sp>
          <p:nvSpPr>
            <p:cNvPr id="25668" name="Text Box 86"/>
            <p:cNvSpPr txBox="1">
              <a:spLocks noChangeArrowheads="1"/>
            </p:cNvSpPr>
            <p:nvPr/>
          </p:nvSpPr>
          <p:spPr bwMode="auto">
            <a:xfrm>
              <a:off x="5702300" y="4729163"/>
              <a:ext cx="966788" cy="373728"/>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1600">
                  <a:solidFill>
                    <a:srgbClr val="0066FF"/>
                  </a:solidFill>
                </a:rPr>
                <a:t>截止区</a:t>
              </a:r>
            </a:p>
          </p:txBody>
        </p:sp>
        <p:grpSp>
          <p:nvGrpSpPr>
            <p:cNvPr id="3" name="Group 168"/>
            <p:cNvGrpSpPr>
              <a:grpSpLocks/>
            </p:cNvGrpSpPr>
            <p:nvPr/>
          </p:nvGrpSpPr>
          <p:grpSpPr bwMode="auto">
            <a:xfrm>
              <a:off x="1860550" y="2614613"/>
              <a:ext cx="4295775" cy="3125787"/>
              <a:chOff x="1172" y="1869"/>
              <a:chExt cx="2706" cy="1969"/>
            </a:xfrm>
          </p:grpSpPr>
          <p:sp>
            <p:nvSpPr>
              <p:cNvPr id="25688" name="Line 38"/>
              <p:cNvSpPr>
                <a:spLocks noChangeShapeType="1"/>
              </p:cNvSpPr>
              <p:nvPr/>
            </p:nvSpPr>
            <p:spPr bwMode="auto">
              <a:xfrm flipV="1">
                <a:off x="1677" y="1918"/>
                <a:ext cx="0" cy="1662"/>
              </a:xfrm>
              <a:prstGeom prst="line">
                <a:avLst/>
              </a:prstGeom>
              <a:noFill/>
              <a:ln w="12700">
                <a:solidFill>
                  <a:schemeClr val="tx1"/>
                </a:solidFill>
                <a:round/>
                <a:headEnd/>
                <a:tailEnd type="triangle" w="med" len="med"/>
              </a:ln>
            </p:spPr>
            <p:txBody>
              <a:bodyPr/>
              <a:lstStyle/>
              <a:p>
                <a:endParaRPr lang="zh-CN" altLang="en-US"/>
              </a:p>
            </p:txBody>
          </p:sp>
          <p:sp>
            <p:nvSpPr>
              <p:cNvPr id="25689" name="Line 39"/>
              <p:cNvSpPr>
                <a:spLocks noChangeShapeType="1"/>
              </p:cNvSpPr>
              <p:nvPr/>
            </p:nvSpPr>
            <p:spPr bwMode="auto">
              <a:xfrm>
                <a:off x="1678" y="3581"/>
                <a:ext cx="1840"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25609" name="Object 40"/>
              <p:cNvGraphicFramePr>
                <a:graphicFrameLocks noChangeAspect="1"/>
              </p:cNvGraphicFramePr>
              <p:nvPr/>
            </p:nvGraphicFramePr>
            <p:xfrm>
              <a:off x="1172" y="1869"/>
              <a:ext cx="476" cy="240"/>
            </p:xfrm>
            <a:graphic>
              <a:graphicData uri="http://schemas.openxmlformats.org/presentationml/2006/ole">
                <mc:AlternateContent xmlns:mc="http://schemas.openxmlformats.org/markup-compatibility/2006">
                  <mc:Choice xmlns:v="urn:schemas-microsoft-com:vml" Requires="v">
                    <p:oleObj spid="_x0000_s632893" name="公式" r:id="rId6" imgW="508000" imgH="228600" progId="Equation.3">
                      <p:embed/>
                    </p:oleObj>
                  </mc:Choice>
                  <mc:Fallback>
                    <p:oleObj name="公式" r:id="rId6" imgW="508000" imgH="2286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2" y="1869"/>
                            <a:ext cx="476" cy="24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10" name="Object 41"/>
              <p:cNvGraphicFramePr>
                <a:graphicFrameLocks noChangeAspect="1"/>
              </p:cNvGraphicFramePr>
              <p:nvPr/>
            </p:nvGraphicFramePr>
            <p:xfrm>
              <a:off x="1513" y="3120"/>
              <a:ext cx="147" cy="208"/>
            </p:xfrm>
            <a:graphic>
              <a:graphicData uri="http://schemas.openxmlformats.org/presentationml/2006/ole">
                <mc:AlternateContent xmlns:mc="http://schemas.openxmlformats.org/markup-compatibility/2006">
                  <mc:Choice xmlns:v="urn:schemas-microsoft-com:vml" Requires="v">
                    <p:oleObj spid="_x0000_s632894" name="公式" r:id="rId8" imgW="114151" imgH="164885" progId="Equation.3">
                      <p:embed/>
                    </p:oleObj>
                  </mc:Choice>
                  <mc:Fallback>
                    <p:oleObj name="公式" r:id="rId8" imgW="114151" imgH="164885"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3" y="3120"/>
                            <a:ext cx="147" cy="208"/>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11" name="Object 42"/>
              <p:cNvGraphicFramePr>
                <a:graphicFrameLocks noChangeAspect="1"/>
              </p:cNvGraphicFramePr>
              <p:nvPr/>
            </p:nvGraphicFramePr>
            <p:xfrm>
              <a:off x="1507" y="3544"/>
              <a:ext cx="205" cy="280"/>
            </p:xfrm>
            <a:graphic>
              <a:graphicData uri="http://schemas.openxmlformats.org/presentationml/2006/ole">
                <mc:AlternateContent xmlns:mc="http://schemas.openxmlformats.org/markup-compatibility/2006">
                  <mc:Choice xmlns:v="urn:schemas-microsoft-com:vml" Requires="v">
                    <p:oleObj spid="_x0000_s632895" name="公式" r:id="rId10" imgW="126725" imgH="177415" progId="Equation.3">
                      <p:embed/>
                    </p:oleObj>
                  </mc:Choice>
                  <mc:Fallback>
                    <p:oleObj name="公式" r:id="rId10" imgW="126725" imgH="177415"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07" y="3544"/>
                            <a:ext cx="205" cy="28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12" name="Object 43"/>
              <p:cNvGraphicFramePr>
                <a:graphicFrameLocks noChangeAspect="1"/>
              </p:cNvGraphicFramePr>
              <p:nvPr/>
            </p:nvGraphicFramePr>
            <p:xfrm>
              <a:off x="1500" y="2461"/>
              <a:ext cx="159" cy="215"/>
            </p:xfrm>
            <a:graphic>
              <a:graphicData uri="http://schemas.openxmlformats.org/presentationml/2006/ole">
                <mc:AlternateContent xmlns:mc="http://schemas.openxmlformats.org/markup-compatibility/2006">
                  <mc:Choice xmlns:v="urn:schemas-microsoft-com:vml" Requires="v">
                    <p:oleObj spid="_x0000_s632896" name="公式" r:id="rId12" imgW="126725" imgH="177415" progId="Equation.3">
                      <p:embed/>
                    </p:oleObj>
                  </mc:Choice>
                  <mc:Fallback>
                    <p:oleObj name="公式" r:id="rId12" imgW="126725" imgH="177415"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00" y="2461"/>
                            <a:ext cx="159" cy="215"/>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13" name="Object 44"/>
              <p:cNvGraphicFramePr>
                <a:graphicFrameLocks noChangeAspect="1"/>
              </p:cNvGraphicFramePr>
              <p:nvPr/>
            </p:nvGraphicFramePr>
            <p:xfrm>
              <a:off x="3418" y="3582"/>
              <a:ext cx="460" cy="238"/>
            </p:xfrm>
            <a:graphic>
              <a:graphicData uri="http://schemas.openxmlformats.org/presentationml/2006/ole">
                <mc:AlternateContent xmlns:mc="http://schemas.openxmlformats.org/markup-compatibility/2006">
                  <mc:Choice xmlns:v="urn:schemas-microsoft-com:vml" Requires="v">
                    <p:oleObj spid="_x0000_s632897" name="公式" r:id="rId14" imgW="469900" imgH="228600" progId="Equation.3">
                      <p:embed/>
                    </p:oleObj>
                  </mc:Choice>
                  <mc:Fallback>
                    <p:oleObj name="公式" r:id="rId14" imgW="469900" imgH="228600" progId="Equation.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18" y="3582"/>
                            <a:ext cx="460" cy="238"/>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90" name="Line 45"/>
              <p:cNvSpPr>
                <a:spLocks noChangeShapeType="1"/>
              </p:cNvSpPr>
              <p:nvPr/>
            </p:nvSpPr>
            <p:spPr bwMode="auto">
              <a:xfrm flipV="1">
                <a:off x="2042" y="3506"/>
                <a:ext cx="0" cy="75"/>
              </a:xfrm>
              <a:prstGeom prst="line">
                <a:avLst/>
              </a:prstGeom>
              <a:noFill/>
              <a:ln w="25400">
                <a:solidFill>
                  <a:schemeClr val="tx1"/>
                </a:solidFill>
                <a:round/>
                <a:headEnd/>
                <a:tailEnd/>
              </a:ln>
            </p:spPr>
            <p:txBody>
              <a:bodyPr/>
              <a:lstStyle/>
              <a:p>
                <a:endParaRPr lang="zh-CN" altLang="en-US"/>
              </a:p>
            </p:txBody>
          </p:sp>
          <p:sp>
            <p:nvSpPr>
              <p:cNvPr id="25691" name="Line 47"/>
              <p:cNvSpPr>
                <a:spLocks noChangeShapeType="1"/>
              </p:cNvSpPr>
              <p:nvPr/>
            </p:nvSpPr>
            <p:spPr bwMode="auto">
              <a:xfrm rot="5400000" flipV="1">
                <a:off x="1731" y="3177"/>
                <a:ext cx="0" cy="105"/>
              </a:xfrm>
              <a:prstGeom prst="line">
                <a:avLst/>
              </a:prstGeom>
              <a:noFill/>
              <a:ln w="25400">
                <a:solidFill>
                  <a:schemeClr val="tx1"/>
                </a:solidFill>
                <a:round/>
                <a:headEnd/>
                <a:tailEnd/>
              </a:ln>
            </p:spPr>
            <p:txBody>
              <a:bodyPr/>
              <a:lstStyle/>
              <a:p>
                <a:endParaRPr lang="zh-CN" altLang="en-US"/>
              </a:p>
            </p:txBody>
          </p:sp>
          <p:sp>
            <p:nvSpPr>
              <p:cNvPr id="25692" name="Line 48"/>
              <p:cNvSpPr>
                <a:spLocks noChangeShapeType="1"/>
              </p:cNvSpPr>
              <p:nvPr/>
            </p:nvSpPr>
            <p:spPr bwMode="auto">
              <a:xfrm rot="5400000" flipV="1">
                <a:off x="1731" y="2518"/>
                <a:ext cx="0" cy="105"/>
              </a:xfrm>
              <a:prstGeom prst="line">
                <a:avLst/>
              </a:prstGeom>
              <a:noFill/>
              <a:ln w="25400">
                <a:solidFill>
                  <a:schemeClr val="tx1"/>
                </a:solidFill>
                <a:round/>
                <a:headEnd/>
                <a:tailEnd/>
              </a:ln>
            </p:spPr>
            <p:txBody>
              <a:bodyPr/>
              <a:lstStyle/>
              <a:p>
                <a:endParaRPr lang="zh-CN" altLang="en-US"/>
              </a:p>
            </p:txBody>
          </p:sp>
          <p:graphicFrame>
            <p:nvGraphicFramePr>
              <p:cNvPr id="25614" name="Object 49"/>
              <p:cNvGraphicFramePr>
                <a:graphicFrameLocks noChangeAspect="1"/>
              </p:cNvGraphicFramePr>
              <p:nvPr/>
            </p:nvGraphicFramePr>
            <p:xfrm>
              <a:off x="1946" y="3615"/>
              <a:ext cx="165" cy="223"/>
            </p:xfrm>
            <a:graphic>
              <a:graphicData uri="http://schemas.openxmlformats.org/presentationml/2006/ole">
                <mc:AlternateContent xmlns:mc="http://schemas.openxmlformats.org/markup-compatibility/2006">
                  <mc:Choice xmlns:v="urn:schemas-microsoft-com:vml" Requires="v">
                    <p:oleObj spid="_x0000_s632898" name="公式" r:id="rId16" imgW="126725" imgH="177415" progId="Equation.3">
                      <p:embed/>
                    </p:oleObj>
                  </mc:Choice>
                  <mc:Fallback>
                    <p:oleObj name="公式" r:id="rId16" imgW="126725" imgH="177415" progId="Equation.3">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46" y="3615"/>
                            <a:ext cx="165" cy="223"/>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15" name="Object 50"/>
              <p:cNvGraphicFramePr>
                <a:graphicFrameLocks noChangeAspect="1"/>
              </p:cNvGraphicFramePr>
              <p:nvPr/>
            </p:nvGraphicFramePr>
            <p:xfrm>
              <a:off x="2333" y="3617"/>
              <a:ext cx="160" cy="215"/>
            </p:xfrm>
            <a:graphic>
              <a:graphicData uri="http://schemas.openxmlformats.org/presentationml/2006/ole">
                <mc:AlternateContent xmlns:mc="http://schemas.openxmlformats.org/markup-compatibility/2006">
                  <mc:Choice xmlns:v="urn:schemas-microsoft-com:vml" Requires="v">
                    <p:oleObj spid="_x0000_s632899" name="公式" r:id="rId18" imgW="126725" imgH="177415" progId="Equation.3">
                      <p:embed/>
                    </p:oleObj>
                  </mc:Choice>
                  <mc:Fallback>
                    <p:oleObj name="公式" r:id="rId18" imgW="126725" imgH="177415" progId="Equation.3">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33" y="3617"/>
                            <a:ext cx="160" cy="215"/>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16" name="Object 51"/>
              <p:cNvGraphicFramePr>
                <a:graphicFrameLocks noChangeAspect="1"/>
              </p:cNvGraphicFramePr>
              <p:nvPr/>
            </p:nvGraphicFramePr>
            <p:xfrm>
              <a:off x="1493" y="2754"/>
              <a:ext cx="166" cy="208"/>
            </p:xfrm>
            <a:graphic>
              <a:graphicData uri="http://schemas.openxmlformats.org/presentationml/2006/ole">
                <mc:AlternateContent xmlns:mc="http://schemas.openxmlformats.org/markup-compatibility/2006">
                  <mc:Choice xmlns:v="urn:schemas-microsoft-com:vml" Requires="v">
                    <p:oleObj spid="_x0000_s632900" name="公式" r:id="rId20" imgW="126780" imgH="164814" progId="Equation.3">
                      <p:embed/>
                    </p:oleObj>
                  </mc:Choice>
                  <mc:Fallback>
                    <p:oleObj name="公式" r:id="rId20" imgW="126780" imgH="164814" progId="Equation.3">
                      <p:embed/>
                      <p:pic>
                        <p:nvPicPr>
                          <p:cNvPr id="0" name="Picture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93" y="2754"/>
                            <a:ext cx="166" cy="208"/>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93" name="Line 52"/>
              <p:cNvSpPr>
                <a:spLocks noChangeShapeType="1"/>
              </p:cNvSpPr>
              <p:nvPr/>
            </p:nvSpPr>
            <p:spPr bwMode="auto">
              <a:xfrm rot="5400000" flipV="1">
                <a:off x="1731" y="2848"/>
                <a:ext cx="0" cy="105"/>
              </a:xfrm>
              <a:prstGeom prst="line">
                <a:avLst/>
              </a:prstGeom>
              <a:noFill/>
              <a:ln w="25400">
                <a:solidFill>
                  <a:schemeClr val="tx1"/>
                </a:solidFill>
                <a:round/>
                <a:headEnd/>
                <a:tailEnd/>
              </a:ln>
            </p:spPr>
            <p:txBody>
              <a:bodyPr/>
              <a:lstStyle/>
              <a:p>
                <a:endParaRPr lang="zh-CN" altLang="en-US"/>
              </a:p>
            </p:txBody>
          </p:sp>
          <p:graphicFrame>
            <p:nvGraphicFramePr>
              <p:cNvPr id="25617" name="Object 53"/>
              <p:cNvGraphicFramePr>
                <a:graphicFrameLocks noChangeAspect="1"/>
              </p:cNvGraphicFramePr>
              <p:nvPr/>
            </p:nvGraphicFramePr>
            <p:xfrm>
              <a:off x="1493" y="2131"/>
              <a:ext cx="166" cy="208"/>
            </p:xfrm>
            <a:graphic>
              <a:graphicData uri="http://schemas.openxmlformats.org/presentationml/2006/ole">
                <mc:AlternateContent xmlns:mc="http://schemas.openxmlformats.org/markup-compatibility/2006">
                  <mc:Choice xmlns:v="urn:schemas-microsoft-com:vml" Requires="v">
                    <p:oleObj spid="_x0000_s632901" name="公式" r:id="rId22" imgW="126780" imgH="164814" progId="Equation.3">
                      <p:embed/>
                    </p:oleObj>
                  </mc:Choice>
                  <mc:Fallback>
                    <p:oleObj name="公式" r:id="rId22" imgW="126780" imgH="164814" progId="Equation.3">
                      <p:embed/>
                      <p:pic>
                        <p:nvPicPr>
                          <p:cNvPr id="0" name="Picture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493" y="2131"/>
                            <a:ext cx="166" cy="208"/>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94" name="Line 54"/>
              <p:cNvSpPr>
                <a:spLocks noChangeShapeType="1"/>
              </p:cNvSpPr>
              <p:nvPr/>
            </p:nvSpPr>
            <p:spPr bwMode="auto">
              <a:xfrm rot="5400000" flipV="1">
                <a:off x="1731" y="2188"/>
                <a:ext cx="0" cy="105"/>
              </a:xfrm>
              <a:prstGeom prst="line">
                <a:avLst/>
              </a:prstGeom>
              <a:noFill/>
              <a:ln w="25400">
                <a:solidFill>
                  <a:schemeClr val="tx1"/>
                </a:solidFill>
                <a:round/>
                <a:headEnd/>
                <a:tailEnd/>
              </a:ln>
            </p:spPr>
            <p:txBody>
              <a:bodyPr/>
              <a:lstStyle/>
              <a:p>
                <a:endParaRPr lang="zh-CN" altLang="en-US"/>
              </a:p>
            </p:txBody>
          </p:sp>
          <p:graphicFrame>
            <p:nvGraphicFramePr>
              <p:cNvPr id="25618" name="Object 57"/>
              <p:cNvGraphicFramePr>
                <a:graphicFrameLocks noChangeAspect="1"/>
              </p:cNvGraphicFramePr>
              <p:nvPr/>
            </p:nvGraphicFramePr>
            <p:xfrm>
              <a:off x="2750" y="3617"/>
              <a:ext cx="160" cy="215"/>
            </p:xfrm>
            <a:graphic>
              <a:graphicData uri="http://schemas.openxmlformats.org/presentationml/2006/ole">
                <mc:AlternateContent xmlns:mc="http://schemas.openxmlformats.org/markup-compatibility/2006">
                  <mc:Choice xmlns:v="urn:schemas-microsoft-com:vml" Requires="v">
                    <p:oleObj spid="_x0000_s632902" name="公式" r:id="rId24" imgW="126725" imgH="177415" progId="Equation.3">
                      <p:embed/>
                    </p:oleObj>
                  </mc:Choice>
                  <mc:Fallback>
                    <p:oleObj name="公式" r:id="rId24" imgW="126725" imgH="177415" progId="Equation.3">
                      <p:embed/>
                      <p:pic>
                        <p:nvPicPr>
                          <p:cNvPr id="0" name="Picture 1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50" y="3617"/>
                            <a:ext cx="160" cy="215"/>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19" name="Object 58"/>
              <p:cNvGraphicFramePr>
                <a:graphicFrameLocks noChangeAspect="1"/>
              </p:cNvGraphicFramePr>
              <p:nvPr/>
            </p:nvGraphicFramePr>
            <p:xfrm>
              <a:off x="3083" y="3625"/>
              <a:ext cx="240" cy="199"/>
            </p:xfrm>
            <a:graphic>
              <a:graphicData uri="http://schemas.openxmlformats.org/presentationml/2006/ole">
                <mc:AlternateContent xmlns:mc="http://schemas.openxmlformats.org/markup-compatibility/2006">
                  <mc:Choice xmlns:v="urn:schemas-microsoft-com:vml" Requires="v">
                    <p:oleObj spid="_x0000_s632903" name="公式" r:id="rId26" imgW="190335" imgH="164957" progId="Equation.3">
                      <p:embed/>
                    </p:oleObj>
                  </mc:Choice>
                  <mc:Fallback>
                    <p:oleObj name="公式" r:id="rId26" imgW="190335" imgH="164957" progId="Equation.3">
                      <p:embed/>
                      <p:pic>
                        <p:nvPicPr>
                          <p:cNvPr id="0" name="Picture 1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083" y="3625"/>
                            <a:ext cx="240" cy="199"/>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95" name="Line 106"/>
              <p:cNvSpPr>
                <a:spLocks noChangeShapeType="1"/>
              </p:cNvSpPr>
              <p:nvPr/>
            </p:nvSpPr>
            <p:spPr bwMode="auto">
              <a:xfrm flipV="1">
                <a:off x="2423" y="3507"/>
                <a:ext cx="0" cy="75"/>
              </a:xfrm>
              <a:prstGeom prst="line">
                <a:avLst/>
              </a:prstGeom>
              <a:noFill/>
              <a:ln w="25400">
                <a:solidFill>
                  <a:schemeClr val="tx1"/>
                </a:solidFill>
                <a:round/>
                <a:headEnd/>
                <a:tailEnd/>
              </a:ln>
            </p:spPr>
            <p:txBody>
              <a:bodyPr/>
              <a:lstStyle/>
              <a:p>
                <a:endParaRPr lang="zh-CN" altLang="en-US"/>
              </a:p>
            </p:txBody>
          </p:sp>
          <p:sp>
            <p:nvSpPr>
              <p:cNvPr id="25696" name="Line 107"/>
              <p:cNvSpPr>
                <a:spLocks noChangeShapeType="1"/>
              </p:cNvSpPr>
              <p:nvPr/>
            </p:nvSpPr>
            <p:spPr bwMode="auto">
              <a:xfrm flipV="1">
                <a:off x="2804" y="3507"/>
                <a:ext cx="0" cy="75"/>
              </a:xfrm>
              <a:prstGeom prst="line">
                <a:avLst/>
              </a:prstGeom>
              <a:noFill/>
              <a:ln w="25400">
                <a:solidFill>
                  <a:schemeClr val="tx1"/>
                </a:solidFill>
                <a:round/>
                <a:headEnd/>
                <a:tailEnd/>
              </a:ln>
            </p:spPr>
            <p:txBody>
              <a:bodyPr/>
              <a:lstStyle/>
              <a:p>
                <a:endParaRPr lang="zh-CN" altLang="en-US"/>
              </a:p>
            </p:txBody>
          </p:sp>
          <p:sp>
            <p:nvSpPr>
              <p:cNvPr id="25697" name="Line 108"/>
              <p:cNvSpPr>
                <a:spLocks noChangeShapeType="1"/>
              </p:cNvSpPr>
              <p:nvPr/>
            </p:nvSpPr>
            <p:spPr bwMode="auto">
              <a:xfrm flipV="1">
                <a:off x="3185" y="3506"/>
                <a:ext cx="0" cy="75"/>
              </a:xfrm>
              <a:prstGeom prst="line">
                <a:avLst/>
              </a:prstGeom>
              <a:noFill/>
              <a:ln w="25400">
                <a:solidFill>
                  <a:schemeClr val="tx1"/>
                </a:solidFill>
                <a:round/>
                <a:headEnd/>
                <a:tailEnd/>
              </a:ln>
            </p:spPr>
            <p:txBody>
              <a:bodyPr/>
              <a:lstStyle/>
              <a:p>
                <a:endParaRPr lang="zh-CN" altLang="en-US"/>
              </a:p>
            </p:txBody>
          </p:sp>
        </p:grpSp>
        <p:grpSp>
          <p:nvGrpSpPr>
            <p:cNvPr id="4" name="Group 158"/>
            <p:cNvGrpSpPr>
              <a:grpSpLocks/>
            </p:cNvGrpSpPr>
            <p:nvPr/>
          </p:nvGrpSpPr>
          <p:grpSpPr bwMode="auto">
            <a:xfrm>
              <a:off x="2676525" y="4810125"/>
              <a:ext cx="2863850" cy="523875"/>
              <a:chOff x="1686" y="3252"/>
              <a:chExt cx="1804" cy="330"/>
            </a:xfrm>
          </p:grpSpPr>
          <p:graphicFrame>
            <p:nvGraphicFramePr>
              <p:cNvPr id="25608" name="Object 120"/>
              <p:cNvGraphicFramePr>
                <a:graphicFrameLocks noChangeAspect="1"/>
              </p:cNvGraphicFramePr>
              <p:nvPr/>
            </p:nvGraphicFramePr>
            <p:xfrm>
              <a:off x="3083" y="3252"/>
              <a:ext cx="139" cy="187"/>
            </p:xfrm>
            <a:graphic>
              <a:graphicData uri="http://schemas.openxmlformats.org/presentationml/2006/ole">
                <mc:AlternateContent xmlns:mc="http://schemas.openxmlformats.org/markup-compatibility/2006">
                  <mc:Choice xmlns:v="urn:schemas-microsoft-com:vml" Requires="v">
                    <p:oleObj spid="_x0000_s632904" name="公式" r:id="rId28" imgW="126725" imgH="177415" progId="Equation.3">
                      <p:embed/>
                    </p:oleObj>
                  </mc:Choice>
                  <mc:Fallback>
                    <p:oleObj name="公式" r:id="rId28" imgW="126725" imgH="177415" progId="Equation.3">
                      <p:embed/>
                      <p:pic>
                        <p:nvPicPr>
                          <p:cNvPr id="0" name="Picture 1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083" y="3252"/>
                            <a:ext cx="139" cy="187"/>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87" name="Freeform 105"/>
              <p:cNvSpPr>
                <a:spLocks/>
              </p:cNvSpPr>
              <p:nvPr/>
            </p:nvSpPr>
            <p:spPr bwMode="auto">
              <a:xfrm>
                <a:off x="1686" y="3480"/>
                <a:ext cx="1804" cy="102"/>
              </a:xfrm>
              <a:custGeom>
                <a:avLst/>
                <a:gdLst>
                  <a:gd name="T0" fmla="*/ 0 w 1804"/>
                  <a:gd name="T1" fmla="*/ 0 h 254"/>
                  <a:gd name="T2" fmla="*/ 483 w 1804"/>
                  <a:gd name="T3" fmla="*/ 0 h 254"/>
                  <a:gd name="T4" fmla="*/ 1804 w 1804"/>
                  <a:gd name="T5" fmla="*/ 0 h 254"/>
                  <a:gd name="T6" fmla="*/ 0 60000 65536"/>
                  <a:gd name="T7" fmla="*/ 0 60000 65536"/>
                  <a:gd name="T8" fmla="*/ 0 60000 65536"/>
                  <a:gd name="T9" fmla="*/ 0 w 1804"/>
                  <a:gd name="T10" fmla="*/ 0 h 254"/>
                  <a:gd name="T11" fmla="*/ 1804 w 1804"/>
                  <a:gd name="T12" fmla="*/ 254 h 254"/>
                </a:gdLst>
                <a:ahLst/>
                <a:cxnLst>
                  <a:cxn ang="T6">
                    <a:pos x="T0" y="T1"/>
                  </a:cxn>
                  <a:cxn ang="T7">
                    <a:pos x="T2" y="T3"/>
                  </a:cxn>
                  <a:cxn ang="T8">
                    <a:pos x="T4" y="T5"/>
                  </a:cxn>
                </a:cxnLst>
                <a:rect l="T9" t="T10" r="T11" b="T12"/>
                <a:pathLst>
                  <a:path w="1804" h="254">
                    <a:moveTo>
                      <a:pt x="0" y="254"/>
                    </a:moveTo>
                    <a:cubicBezTo>
                      <a:pt x="91" y="173"/>
                      <a:pt x="182" y="93"/>
                      <a:pt x="483" y="51"/>
                    </a:cubicBezTo>
                    <a:cubicBezTo>
                      <a:pt x="784" y="9"/>
                      <a:pt x="1294" y="4"/>
                      <a:pt x="1804" y="0"/>
                    </a:cubicBezTo>
                  </a:path>
                </a:pathLst>
              </a:custGeom>
              <a:noFill/>
              <a:ln w="38100">
                <a:solidFill>
                  <a:srgbClr val="FF00FF"/>
                </a:solidFill>
                <a:round/>
                <a:headEnd/>
                <a:tailEnd/>
              </a:ln>
            </p:spPr>
            <p:txBody>
              <a:bodyPr/>
              <a:lstStyle/>
              <a:p>
                <a:endParaRPr lang="zh-CN" altLang="en-US" sz="1600"/>
              </a:p>
            </p:txBody>
          </p:sp>
        </p:grpSp>
        <p:sp>
          <p:nvSpPr>
            <p:cNvPr id="25671" name="Freeform 151"/>
            <p:cNvSpPr>
              <a:spLocks/>
            </p:cNvSpPr>
            <p:nvPr/>
          </p:nvSpPr>
          <p:spPr bwMode="auto">
            <a:xfrm>
              <a:off x="2676525" y="2592388"/>
              <a:ext cx="565150" cy="2701925"/>
            </a:xfrm>
            <a:custGeom>
              <a:avLst/>
              <a:gdLst>
                <a:gd name="T0" fmla="*/ 0 w 508"/>
                <a:gd name="T1" fmla="*/ 2147483647 h 1702"/>
                <a:gd name="T2" fmla="*/ 2147483647 w 508"/>
                <a:gd name="T3" fmla="*/ 2147483647 h 1702"/>
                <a:gd name="T4" fmla="*/ 2147483647 w 508"/>
                <a:gd name="T5" fmla="*/ 0 h 1702"/>
                <a:gd name="T6" fmla="*/ 0 60000 65536"/>
                <a:gd name="T7" fmla="*/ 0 60000 65536"/>
                <a:gd name="T8" fmla="*/ 0 60000 65536"/>
                <a:gd name="T9" fmla="*/ 0 w 508"/>
                <a:gd name="T10" fmla="*/ 0 h 1702"/>
                <a:gd name="T11" fmla="*/ 508 w 508"/>
                <a:gd name="T12" fmla="*/ 1702 h 1702"/>
              </a:gdLst>
              <a:ahLst/>
              <a:cxnLst>
                <a:cxn ang="T6">
                  <a:pos x="T0" y="T1"/>
                </a:cxn>
                <a:cxn ang="T7">
                  <a:pos x="T2" y="T3"/>
                </a:cxn>
                <a:cxn ang="T8">
                  <a:pos x="T4" y="T5"/>
                </a:cxn>
              </a:cxnLst>
              <a:rect l="T9" t="T10" r="T11" b="T12"/>
              <a:pathLst>
                <a:path w="508" h="1702">
                  <a:moveTo>
                    <a:pt x="0" y="1702"/>
                  </a:moveTo>
                  <a:cubicBezTo>
                    <a:pt x="97" y="1691"/>
                    <a:pt x="195" y="1681"/>
                    <a:pt x="280" y="1397"/>
                  </a:cubicBezTo>
                  <a:cubicBezTo>
                    <a:pt x="365" y="1113"/>
                    <a:pt x="436" y="556"/>
                    <a:pt x="508" y="0"/>
                  </a:cubicBezTo>
                </a:path>
              </a:pathLst>
            </a:custGeom>
            <a:noFill/>
            <a:ln w="12700">
              <a:solidFill>
                <a:schemeClr val="tx1"/>
              </a:solidFill>
              <a:prstDash val="lgDash"/>
              <a:round/>
              <a:headEnd/>
              <a:tailEnd/>
            </a:ln>
          </p:spPr>
          <p:txBody>
            <a:bodyPr/>
            <a:lstStyle/>
            <a:p>
              <a:endParaRPr lang="zh-CN" altLang="en-US" sz="1600"/>
            </a:p>
          </p:txBody>
        </p:sp>
        <p:grpSp>
          <p:nvGrpSpPr>
            <p:cNvPr id="5" name="Group 159"/>
            <p:cNvGrpSpPr>
              <a:grpSpLocks/>
            </p:cNvGrpSpPr>
            <p:nvPr/>
          </p:nvGrpSpPr>
          <p:grpSpPr bwMode="auto">
            <a:xfrm>
              <a:off x="2676525" y="4387850"/>
              <a:ext cx="2620963" cy="785813"/>
              <a:chOff x="1686" y="2986"/>
              <a:chExt cx="1651" cy="495"/>
            </a:xfrm>
          </p:grpSpPr>
          <p:sp>
            <p:nvSpPr>
              <p:cNvPr id="25686" name="Freeform 145"/>
              <p:cNvSpPr>
                <a:spLocks/>
              </p:cNvSpPr>
              <p:nvPr/>
            </p:nvSpPr>
            <p:spPr bwMode="auto">
              <a:xfrm>
                <a:off x="1686" y="3176"/>
                <a:ext cx="1651" cy="305"/>
              </a:xfrm>
              <a:custGeom>
                <a:avLst/>
                <a:gdLst>
                  <a:gd name="T0" fmla="*/ 0 w 1702"/>
                  <a:gd name="T1" fmla="*/ 305 h 305"/>
                  <a:gd name="T2" fmla="*/ 168 w 1702"/>
                  <a:gd name="T3" fmla="*/ 51 h 305"/>
                  <a:gd name="T4" fmla="*/ 750 w 1702"/>
                  <a:gd name="T5" fmla="*/ 0 h 305"/>
                  <a:gd name="T6" fmla="*/ 0 60000 65536"/>
                  <a:gd name="T7" fmla="*/ 0 60000 65536"/>
                  <a:gd name="T8" fmla="*/ 0 60000 65536"/>
                  <a:gd name="T9" fmla="*/ 0 w 1702"/>
                  <a:gd name="T10" fmla="*/ 0 h 305"/>
                  <a:gd name="T11" fmla="*/ 1702 w 1702"/>
                  <a:gd name="T12" fmla="*/ 305 h 305"/>
                </a:gdLst>
                <a:ahLst/>
                <a:cxnLst>
                  <a:cxn ang="T6">
                    <a:pos x="T0" y="T1"/>
                  </a:cxn>
                  <a:cxn ang="T7">
                    <a:pos x="T2" y="T3"/>
                  </a:cxn>
                  <a:cxn ang="T8">
                    <a:pos x="T4" y="T5"/>
                  </a:cxn>
                </a:cxnLst>
                <a:rect l="T9" t="T10" r="T11" b="T12"/>
                <a:pathLst>
                  <a:path w="1702" h="305">
                    <a:moveTo>
                      <a:pt x="0" y="305"/>
                    </a:moveTo>
                    <a:cubicBezTo>
                      <a:pt x="48" y="203"/>
                      <a:pt x="97" y="102"/>
                      <a:pt x="381" y="51"/>
                    </a:cubicBezTo>
                    <a:cubicBezTo>
                      <a:pt x="665" y="0"/>
                      <a:pt x="1183" y="0"/>
                      <a:pt x="1702" y="0"/>
                    </a:cubicBezTo>
                  </a:path>
                </a:pathLst>
              </a:custGeom>
              <a:noFill/>
              <a:ln w="38100">
                <a:solidFill>
                  <a:srgbClr val="FF00FF"/>
                </a:solidFill>
                <a:round/>
                <a:headEnd/>
                <a:tailEnd/>
              </a:ln>
            </p:spPr>
            <p:txBody>
              <a:bodyPr/>
              <a:lstStyle/>
              <a:p>
                <a:endParaRPr lang="zh-CN" altLang="en-US" sz="1600"/>
              </a:p>
            </p:txBody>
          </p:sp>
          <p:graphicFrame>
            <p:nvGraphicFramePr>
              <p:cNvPr id="25607" name="Object 153"/>
              <p:cNvGraphicFramePr>
                <a:graphicFrameLocks noChangeAspect="1"/>
              </p:cNvGraphicFramePr>
              <p:nvPr/>
            </p:nvGraphicFramePr>
            <p:xfrm>
              <a:off x="3016" y="2986"/>
              <a:ext cx="222" cy="187"/>
            </p:xfrm>
            <a:graphic>
              <a:graphicData uri="http://schemas.openxmlformats.org/presentationml/2006/ole">
                <mc:AlternateContent xmlns:mc="http://schemas.openxmlformats.org/markup-compatibility/2006">
                  <mc:Choice xmlns:v="urn:schemas-microsoft-com:vml" Requires="v">
                    <p:oleObj spid="_x0000_s632905" name="公式" r:id="rId30" imgW="202936" imgH="177569" progId="Equation.3">
                      <p:embed/>
                    </p:oleObj>
                  </mc:Choice>
                  <mc:Fallback>
                    <p:oleObj name="公式" r:id="rId30" imgW="202936" imgH="177569" progId="Equation.3">
                      <p:embed/>
                      <p:pic>
                        <p:nvPicPr>
                          <p:cNvPr id="0" name="Picture 1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016" y="2986"/>
                            <a:ext cx="222" cy="187"/>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 name="Group 160"/>
            <p:cNvGrpSpPr>
              <a:grpSpLocks/>
            </p:cNvGrpSpPr>
            <p:nvPr/>
          </p:nvGrpSpPr>
          <p:grpSpPr bwMode="auto">
            <a:xfrm>
              <a:off x="2716213" y="3929063"/>
              <a:ext cx="2460625" cy="801687"/>
              <a:chOff x="1711" y="2697"/>
              <a:chExt cx="1550" cy="505"/>
            </a:xfrm>
          </p:grpSpPr>
          <p:sp>
            <p:nvSpPr>
              <p:cNvPr id="25685" name="Freeform 146"/>
              <p:cNvSpPr>
                <a:spLocks/>
              </p:cNvSpPr>
              <p:nvPr/>
            </p:nvSpPr>
            <p:spPr bwMode="auto">
              <a:xfrm>
                <a:off x="1711" y="2897"/>
                <a:ext cx="1550" cy="305"/>
              </a:xfrm>
              <a:custGeom>
                <a:avLst/>
                <a:gdLst>
                  <a:gd name="T0" fmla="*/ 0 w 1702"/>
                  <a:gd name="T1" fmla="*/ 305 h 305"/>
                  <a:gd name="T2" fmla="*/ 32 w 1702"/>
                  <a:gd name="T3" fmla="*/ 51 h 305"/>
                  <a:gd name="T4" fmla="*/ 137 w 1702"/>
                  <a:gd name="T5" fmla="*/ 0 h 305"/>
                  <a:gd name="T6" fmla="*/ 0 60000 65536"/>
                  <a:gd name="T7" fmla="*/ 0 60000 65536"/>
                  <a:gd name="T8" fmla="*/ 0 60000 65536"/>
                  <a:gd name="T9" fmla="*/ 0 w 1702"/>
                  <a:gd name="T10" fmla="*/ 0 h 305"/>
                  <a:gd name="T11" fmla="*/ 1702 w 1702"/>
                  <a:gd name="T12" fmla="*/ 305 h 305"/>
                </a:gdLst>
                <a:ahLst/>
                <a:cxnLst>
                  <a:cxn ang="T6">
                    <a:pos x="T0" y="T1"/>
                  </a:cxn>
                  <a:cxn ang="T7">
                    <a:pos x="T2" y="T3"/>
                  </a:cxn>
                  <a:cxn ang="T8">
                    <a:pos x="T4" y="T5"/>
                  </a:cxn>
                </a:cxnLst>
                <a:rect l="T9" t="T10" r="T11" b="T12"/>
                <a:pathLst>
                  <a:path w="1702" h="305">
                    <a:moveTo>
                      <a:pt x="0" y="305"/>
                    </a:moveTo>
                    <a:cubicBezTo>
                      <a:pt x="48" y="203"/>
                      <a:pt x="97" y="102"/>
                      <a:pt x="381" y="51"/>
                    </a:cubicBezTo>
                    <a:cubicBezTo>
                      <a:pt x="665" y="0"/>
                      <a:pt x="1183" y="0"/>
                      <a:pt x="1702" y="0"/>
                    </a:cubicBezTo>
                  </a:path>
                </a:pathLst>
              </a:custGeom>
              <a:noFill/>
              <a:ln w="38100">
                <a:solidFill>
                  <a:srgbClr val="FF00FF"/>
                </a:solidFill>
                <a:round/>
                <a:headEnd/>
                <a:tailEnd/>
              </a:ln>
            </p:spPr>
            <p:txBody>
              <a:bodyPr/>
              <a:lstStyle/>
              <a:p>
                <a:endParaRPr lang="zh-CN" altLang="en-US" sz="1600"/>
              </a:p>
            </p:txBody>
          </p:sp>
          <p:graphicFrame>
            <p:nvGraphicFramePr>
              <p:cNvPr id="25606" name="Object 154"/>
              <p:cNvGraphicFramePr>
                <a:graphicFrameLocks noChangeAspect="1"/>
              </p:cNvGraphicFramePr>
              <p:nvPr/>
            </p:nvGraphicFramePr>
            <p:xfrm>
              <a:off x="2966" y="2697"/>
              <a:ext cx="223" cy="186"/>
            </p:xfrm>
            <a:graphic>
              <a:graphicData uri="http://schemas.openxmlformats.org/presentationml/2006/ole">
                <mc:AlternateContent xmlns:mc="http://schemas.openxmlformats.org/markup-compatibility/2006">
                  <mc:Choice xmlns:v="urn:schemas-microsoft-com:vml" Requires="v">
                    <p:oleObj spid="_x0000_s632906" name="公式" r:id="rId32" imgW="202936" imgH="177569" progId="Equation.3">
                      <p:embed/>
                    </p:oleObj>
                  </mc:Choice>
                  <mc:Fallback>
                    <p:oleObj name="公式" r:id="rId32" imgW="202936" imgH="177569" progId="Equation.3">
                      <p:embed/>
                      <p:pic>
                        <p:nvPicPr>
                          <p:cNvPr id="0" name="Picture 1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966" y="2697"/>
                            <a:ext cx="223" cy="186"/>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 name="Group 161"/>
            <p:cNvGrpSpPr>
              <a:grpSpLocks/>
            </p:cNvGrpSpPr>
            <p:nvPr/>
          </p:nvGrpSpPr>
          <p:grpSpPr bwMode="auto">
            <a:xfrm>
              <a:off x="2757488" y="3419475"/>
              <a:ext cx="2379662" cy="827088"/>
              <a:chOff x="1737" y="2376"/>
              <a:chExt cx="1499" cy="521"/>
            </a:xfrm>
          </p:grpSpPr>
          <p:sp>
            <p:nvSpPr>
              <p:cNvPr id="25684" name="Freeform 147"/>
              <p:cNvSpPr>
                <a:spLocks/>
              </p:cNvSpPr>
              <p:nvPr/>
            </p:nvSpPr>
            <p:spPr bwMode="auto">
              <a:xfrm>
                <a:off x="1737" y="2592"/>
                <a:ext cx="1499" cy="305"/>
              </a:xfrm>
              <a:custGeom>
                <a:avLst/>
                <a:gdLst>
                  <a:gd name="T0" fmla="*/ 0 w 1702"/>
                  <a:gd name="T1" fmla="*/ 305 h 305"/>
                  <a:gd name="T2" fmla="*/ 12 w 1702"/>
                  <a:gd name="T3" fmla="*/ 51 h 305"/>
                  <a:gd name="T4" fmla="*/ 55 w 1702"/>
                  <a:gd name="T5" fmla="*/ 0 h 305"/>
                  <a:gd name="T6" fmla="*/ 0 60000 65536"/>
                  <a:gd name="T7" fmla="*/ 0 60000 65536"/>
                  <a:gd name="T8" fmla="*/ 0 60000 65536"/>
                  <a:gd name="T9" fmla="*/ 0 w 1702"/>
                  <a:gd name="T10" fmla="*/ 0 h 305"/>
                  <a:gd name="T11" fmla="*/ 1702 w 1702"/>
                  <a:gd name="T12" fmla="*/ 305 h 305"/>
                </a:gdLst>
                <a:ahLst/>
                <a:cxnLst>
                  <a:cxn ang="T6">
                    <a:pos x="T0" y="T1"/>
                  </a:cxn>
                  <a:cxn ang="T7">
                    <a:pos x="T2" y="T3"/>
                  </a:cxn>
                  <a:cxn ang="T8">
                    <a:pos x="T4" y="T5"/>
                  </a:cxn>
                </a:cxnLst>
                <a:rect l="T9" t="T10" r="T11" b="T12"/>
                <a:pathLst>
                  <a:path w="1702" h="305">
                    <a:moveTo>
                      <a:pt x="0" y="305"/>
                    </a:moveTo>
                    <a:cubicBezTo>
                      <a:pt x="48" y="203"/>
                      <a:pt x="97" y="102"/>
                      <a:pt x="381" y="51"/>
                    </a:cubicBezTo>
                    <a:cubicBezTo>
                      <a:pt x="665" y="0"/>
                      <a:pt x="1183" y="0"/>
                      <a:pt x="1702" y="0"/>
                    </a:cubicBezTo>
                  </a:path>
                </a:pathLst>
              </a:custGeom>
              <a:noFill/>
              <a:ln w="38100">
                <a:solidFill>
                  <a:srgbClr val="FF00FF"/>
                </a:solidFill>
                <a:round/>
                <a:headEnd/>
                <a:tailEnd/>
              </a:ln>
            </p:spPr>
            <p:txBody>
              <a:bodyPr/>
              <a:lstStyle/>
              <a:p>
                <a:endParaRPr lang="zh-CN" altLang="en-US" sz="1600"/>
              </a:p>
            </p:txBody>
          </p:sp>
          <p:graphicFrame>
            <p:nvGraphicFramePr>
              <p:cNvPr id="25605" name="Object 155"/>
              <p:cNvGraphicFramePr>
                <a:graphicFrameLocks noChangeAspect="1"/>
              </p:cNvGraphicFramePr>
              <p:nvPr/>
            </p:nvGraphicFramePr>
            <p:xfrm>
              <a:off x="2927" y="2376"/>
              <a:ext cx="222" cy="186"/>
            </p:xfrm>
            <a:graphic>
              <a:graphicData uri="http://schemas.openxmlformats.org/presentationml/2006/ole">
                <mc:AlternateContent xmlns:mc="http://schemas.openxmlformats.org/markup-compatibility/2006">
                  <mc:Choice xmlns:v="urn:schemas-microsoft-com:vml" Requires="v">
                    <p:oleObj spid="_x0000_s632907" name="公式" r:id="rId34" imgW="202936" imgH="177569" progId="Equation.3">
                      <p:embed/>
                    </p:oleObj>
                  </mc:Choice>
                  <mc:Fallback>
                    <p:oleObj name="公式" r:id="rId34" imgW="202936" imgH="177569" progId="Equation.3">
                      <p:embed/>
                      <p:pic>
                        <p:nvPicPr>
                          <p:cNvPr id="0" name="Picture 17"/>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927" y="2376"/>
                            <a:ext cx="222" cy="186"/>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8" name="Group 162"/>
            <p:cNvGrpSpPr>
              <a:grpSpLocks/>
            </p:cNvGrpSpPr>
            <p:nvPr/>
          </p:nvGrpSpPr>
          <p:grpSpPr bwMode="auto">
            <a:xfrm>
              <a:off x="2797175" y="2921000"/>
              <a:ext cx="2312988" cy="815975"/>
              <a:chOff x="1762" y="2062"/>
              <a:chExt cx="1457" cy="514"/>
            </a:xfrm>
          </p:grpSpPr>
          <p:sp>
            <p:nvSpPr>
              <p:cNvPr id="25683" name="Freeform 148"/>
              <p:cNvSpPr>
                <a:spLocks/>
              </p:cNvSpPr>
              <p:nvPr/>
            </p:nvSpPr>
            <p:spPr bwMode="auto">
              <a:xfrm>
                <a:off x="1762" y="2262"/>
                <a:ext cx="1457" cy="314"/>
              </a:xfrm>
              <a:custGeom>
                <a:avLst/>
                <a:gdLst>
                  <a:gd name="T0" fmla="*/ 0 w 1702"/>
                  <a:gd name="T1" fmla="*/ 670 h 305"/>
                  <a:gd name="T2" fmla="*/ 6 w 1702"/>
                  <a:gd name="T3" fmla="*/ 115 h 305"/>
                  <a:gd name="T4" fmla="*/ 26 w 1702"/>
                  <a:gd name="T5" fmla="*/ 0 h 305"/>
                  <a:gd name="T6" fmla="*/ 0 60000 65536"/>
                  <a:gd name="T7" fmla="*/ 0 60000 65536"/>
                  <a:gd name="T8" fmla="*/ 0 60000 65536"/>
                  <a:gd name="T9" fmla="*/ 0 w 1702"/>
                  <a:gd name="T10" fmla="*/ 0 h 305"/>
                  <a:gd name="T11" fmla="*/ 1702 w 1702"/>
                  <a:gd name="T12" fmla="*/ 305 h 305"/>
                </a:gdLst>
                <a:ahLst/>
                <a:cxnLst>
                  <a:cxn ang="T6">
                    <a:pos x="T0" y="T1"/>
                  </a:cxn>
                  <a:cxn ang="T7">
                    <a:pos x="T2" y="T3"/>
                  </a:cxn>
                  <a:cxn ang="T8">
                    <a:pos x="T4" y="T5"/>
                  </a:cxn>
                </a:cxnLst>
                <a:rect l="T9" t="T10" r="T11" b="T12"/>
                <a:pathLst>
                  <a:path w="1702" h="305">
                    <a:moveTo>
                      <a:pt x="0" y="305"/>
                    </a:moveTo>
                    <a:cubicBezTo>
                      <a:pt x="48" y="203"/>
                      <a:pt x="97" y="102"/>
                      <a:pt x="381" y="51"/>
                    </a:cubicBezTo>
                    <a:cubicBezTo>
                      <a:pt x="665" y="0"/>
                      <a:pt x="1183" y="0"/>
                      <a:pt x="1702" y="0"/>
                    </a:cubicBezTo>
                  </a:path>
                </a:pathLst>
              </a:custGeom>
              <a:noFill/>
              <a:ln w="38100">
                <a:solidFill>
                  <a:srgbClr val="FF00FF"/>
                </a:solidFill>
                <a:round/>
                <a:headEnd/>
                <a:tailEnd/>
              </a:ln>
            </p:spPr>
            <p:txBody>
              <a:bodyPr/>
              <a:lstStyle/>
              <a:p>
                <a:endParaRPr lang="zh-CN" altLang="en-US" sz="1600"/>
              </a:p>
            </p:txBody>
          </p:sp>
          <p:graphicFrame>
            <p:nvGraphicFramePr>
              <p:cNvPr id="25604" name="Object 156"/>
              <p:cNvGraphicFramePr>
                <a:graphicFrameLocks noChangeAspect="1"/>
              </p:cNvGraphicFramePr>
              <p:nvPr/>
            </p:nvGraphicFramePr>
            <p:xfrm>
              <a:off x="2864" y="2062"/>
              <a:ext cx="222" cy="186"/>
            </p:xfrm>
            <a:graphic>
              <a:graphicData uri="http://schemas.openxmlformats.org/presentationml/2006/ole">
                <mc:AlternateContent xmlns:mc="http://schemas.openxmlformats.org/markup-compatibility/2006">
                  <mc:Choice xmlns:v="urn:schemas-microsoft-com:vml" Requires="v">
                    <p:oleObj spid="_x0000_s632908" name="公式" r:id="rId36" imgW="202936" imgH="177569" progId="Equation.3">
                      <p:embed/>
                    </p:oleObj>
                  </mc:Choice>
                  <mc:Fallback>
                    <p:oleObj name="公式" r:id="rId36" imgW="202936" imgH="177569" progId="Equation.3">
                      <p:embed/>
                      <p:pic>
                        <p:nvPicPr>
                          <p:cNvPr id="0" name="Picture 1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864" y="2062"/>
                            <a:ext cx="222" cy="186"/>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9" name="Group 163"/>
            <p:cNvGrpSpPr>
              <a:grpSpLocks/>
            </p:cNvGrpSpPr>
            <p:nvPr/>
          </p:nvGrpSpPr>
          <p:grpSpPr bwMode="auto">
            <a:xfrm>
              <a:off x="2678113" y="2432050"/>
              <a:ext cx="2687637" cy="2862263"/>
              <a:chOff x="1687" y="1754"/>
              <a:chExt cx="1693" cy="1803"/>
            </a:xfrm>
          </p:grpSpPr>
          <p:sp>
            <p:nvSpPr>
              <p:cNvPr id="25681" name="Freeform 139"/>
              <p:cNvSpPr>
                <a:spLocks/>
              </p:cNvSpPr>
              <p:nvPr/>
            </p:nvSpPr>
            <p:spPr bwMode="auto">
              <a:xfrm>
                <a:off x="1687" y="2008"/>
                <a:ext cx="583" cy="1549"/>
              </a:xfrm>
              <a:custGeom>
                <a:avLst/>
                <a:gdLst>
                  <a:gd name="T0" fmla="*/ 0 w 1778"/>
                  <a:gd name="T1" fmla="*/ 5732 h 1473"/>
                  <a:gd name="T2" fmla="*/ 0 w 1778"/>
                  <a:gd name="T3" fmla="*/ 992 h 1473"/>
                  <a:gd name="T4" fmla="*/ 0 w 1778"/>
                  <a:gd name="T5" fmla="*/ 0 h 1473"/>
                  <a:gd name="T6" fmla="*/ 0 60000 65536"/>
                  <a:gd name="T7" fmla="*/ 0 60000 65536"/>
                  <a:gd name="T8" fmla="*/ 0 60000 65536"/>
                  <a:gd name="T9" fmla="*/ 0 w 1778"/>
                  <a:gd name="T10" fmla="*/ 0 h 1473"/>
                  <a:gd name="T11" fmla="*/ 1778 w 1778"/>
                  <a:gd name="T12" fmla="*/ 1473 h 1473"/>
                </a:gdLst>
                <a:ahLst/>
                <a:cxnLst>
                  <a:cxn ang="T6">
                    <a:pos x="T0" y="T1"/>
                  </a:cxn>
                  <a:cxn ang="T7">
                    <a:pos x="T2" y="T3"/>
                  </a:cxn>
                  <a:cxn ang="T8">
                    <a:pos x="T4" y="T5"/>
                  </a:cxn>
                </a:cxnLst>
                <a:rect l="T9" t="T10" r="T11" b="T12"/>
                <a:pathLst>
                  <a:path w="1778" h="1473">
                    <a:moveTo>
                      <a:pt x="0" y="1473"/>
                    </a:moveTo>
                    <a:cubicBezTo>
                      <a:pt x="80" y="986"/>
                      <a:pt x="161" y="500"/>
                      <a:pt x="457" y="254"/>
                    </a:cubicBezTo>
                    <a:cubicBezTo>
                      <a:pt x="753" y="8"/>
                      <a:pt x="1265" y="4"/>
                      <a:pt x="1778" y="0"/>
                    </a:cubicBezTo>
                  </a:path>
                </a:pathLst>
              </a:custGeom>
              <a:noFill/>
              <a:ln w="38100">
                <a:solidFill>
                  <a:srgbClr val="FF00FF"/>
                </a:solidFill>
                <a:round/>
                <a:headEnd/>
                <a:tailEnd/>
              </a:ln>
            </p:spPr>
            <p:txBody>
              <a:bodyPr/>
              <a:lstStyle/>
              <a:p>
                <a:endParaRPr lang="zh-CN" altLang="en-US" sz="1600"/>
              </a:p>
            </p:txBody>
          </p:sp>
          <p:sp>
            <p:nvSpPr>
              <p:cNvPr id="25682" name="Freeform 150"/>
              <p:cNvSpPr>
                <a:spLocks/>
              </p:cNvSpPr>
              <p:nvPr/>
            </p:nvSpPr>
            <p:spPr bwMode="auto">
              <a:xfrm>
                <a:off x="2270" y="1982"/>
                <a:ext cx="864" cy="26"/>
              </a:xfrm>
              <a:custGeom>
                <a:avLst/>
                <a:gdLst>
                  <a:gd name="T0" fmla="*/ 0 w 864"/>
                  <a:gd name="T1" fmla="*/ 26 h 26"/>
                  <a:gd name="T2" fmla="*/ 864 w 864"/>
                  <a:gd name="T3" fmla="*/ 0 h 26"/>
                  <a:gd name="T4" fmla="*/ 0 60000 65536"/>
                  <a:gd name="T5" fmla="*/ 0 60000 65536"/>
                  <a:gd name="T6" fmla="*/ 0 w 864"/>
                  <a:gd name="T7" fmla="*/ 0 h 26"/>
                  <a:gd name="T8" fmla="*/ 864 w 864"/>
                  <a:gd name="T9" fmla="*/ 26 h 26"/>
                </a:gdLst>
                <a:ahLst/>
                <a:cxnLst>
                  <a:cxn ang="T4">
                    <a:pos x="T0" y="T1"/>
                  </a:cxn>
                  <a:cxn ang="T5">
                    <a:pos x="T2" y="T3"/>
                  </a:cxn>
                </a:cxnLst>
                <a:rect l="T6" t="T7" r="T8" b="T9"/>
                <a:pathLst>
                  <a:path w="864" h="26">
                    <a:moveTo>
                      <a:pt x="0" y="26"/>
                    </a:moveTo>
                    <a:cubicBezTo>
                      <a:pt x="0" y="26"/>
                      <a:pt x="432" y="13"/>
                      <a:pt x="864" y="0"/>
                    </a:cubicBezTo>
                  </a:path>
                </a:pathLst>
              </a:custGeom>
              <a:noFill/>
              <a:ln w="38100">
                <a:solidFill>
                  <a:srgbClr val="FF00FF"/>
                </a:solidFill>
                <a:round/>
                <a:headEnd/>
                <a:tailEnd/>
              </a:ln>
            </p:spPr>
            <p:txBody>
              <a:bodyPr/>
              <a:lstStyle/>
              <a:p>
                <a:endParaRPr lang="zh-CN" altLang="en-US" sz="1600"/>
              </a:p>
            </p:txBody>
          </p:sp>
          <p:graphicFrame>
            <p:nvGraphicFramePr>
              <p:cNvPr id="25603" name="Object 157"/>
              <p:cNvGraphicFramePr>
                <a:graphicFrameLocks noChangeAspect="1"/>
              </p:cNvGraphicFramePr>
              <p:nvPr/>
            </p:nvGraphicFramePr>
            <p:xfrm>
              <a:off x="2561" y="1754"/>
              <a:ext cx="819" cy="226"/>
            </p:xfrm>
            <a:graphic>
              <a:graphicData uri="http://schemas.openxmlformats.org/presentationml/2006/ole">
                <mc:AlternateContent xmlns:mc="http://schemas.openxmlformats.org/markup-compatibility/2006">
                  <mc:Choice xmlns:v="urn:schemas-microsoft-com:vml" Requires="v">
                    <p:oleObj spid="_x0000_s632909" name="公式" r:id="rId38" imgW="748975" imgH="215806" progId="Equation.3">
                      <p:embed/>
                    </p:oleObj>
                  </mc:Choice>
                  <mc:Fallback>
                    <p:oleObj name="公式" r:id="rId38" imgW="748975" imgH="215806" progId="Equation.3">
                      <p:embed/>
                      <p:pic>
                        <p:nvPicPr>
                          <p:cNvPr id="0" name="Picture 19"/>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561" y="1754"/>
                            <a:ext cx="819" cy="226"/>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5677" name="Line 164"/>
            <p:cNvSpPr>
              <a:spLocks noChangeShapeType="1"/>
            </p:cNvSpPr>
            <p:nvPr/>
          </p:nvSpPr>
          <p:spPr bwMode="auto">
            <a:xfrm flipH="1">
              <a:off x="1990725" y="2995613"/>
              <a:ext cx="887413" cy="242887"/>
            </a:xfrm>
            <a:prstGeom prst="line">
              <a:avLst/>
            </a:prstGeom>
            <a:noFill/>
            <a:ln w="12700">
              <a:solidFill>
                <a:schemeClr val="tx1"/>
              </a:solidFill>
              <a:round/>
              <a:headEnd/>
              <a:tailEnd type="triangle" w="med" len="med"/>
            </a:ln>
          </p:spPr>
          <p:txBody>
            <a:bodyPr/>
            <a:lstStyle/>
            <a:p>
              <a:endParaRPr lang="zh-CN" altLang="en-US"/>
            </a:p>
          </p:txBody>
        </p:sp>
        <p:sp>
          <p:nvSpPr>
            <p:cNvPr id="25678" name="Text Box 165"/>
            <p:cNvSpPr txBox="1">
              <a:spLocks noChangeArrowheads="1"/>
            </p:cNvSpPr>
            <p:nvPr/>
          </p:nvSpPr>
          <p:spPr bwMode="auto">
            <a:xfrm>
              <a:off x="1103313" y="3157538"/>
              <a:ext cx="966788" cy="373728"/>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1600">
                  <a:solidFill>
                    <a:srgbClr val="0066FF"/>
                  </a:solidFill>
                </a:rPr>
                <a:t>饱和区</a:t>
              </a:r>
            </a:p>
          </p:txBody>
        </p:sp>
        <p:sp>
          <p:nvSpPr>
            <p:cNvPr id="25679" name="Line 166"/>
            <p:cNvSpPr>
              <a:spLocks noChangeShapeType="1"/>
            </p:cNvSpPr>
            <p:nvPr/>
          </p:nvSpPr>
          <p:spPr bwMode="auto">
            <a:xfrm flipV="1">
              <a:off x="5137150" y="3319463"/>
              <a:ext cx="725488" cy="322262"/>
            </a:xfrm>
            <a:prstGeom prst="line">
              <a:avLst/>
            </a:prstGeom>
            <a:noFill/>
            <a:ln w="12700">
              <a:solidFill>
                <a:schemeClr val="tx1"/>
              </a:solidFill>
              <a:round/>
              <a:headEnd/>
              <a:tailEnd type="triangle" w="med" len="med"/>
            </a:ln>
          </p:spPr>
          <p:txBody>
            <a:bodyPr/>
            <a:lstStyle/>
            <a:p>
              <a:endParaRPr lang="zh-CN" altLang="en-US"/>
            </a:p>
          </p:txBody>
        </p:sp>
        <p:sp>
          <p:nvSpPr>
            <p:cNvPr id="25680" name="Text Box 167"/>
            <p:cNvSpPr txBox="1">
              <a:spLocks noChangeArrowheads="1"/>
            </p:cNvSpPr>
            <p:nvPr/>
          </p:nvSpPr>
          <p:spPr bwMode="auto">
            <a:xfrm>
              <a:off x="5864225" y="3076575"/>
              <a:ext cx="966788" cy="373728"/>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1600">
                  <a:solidFill>
                    <a:srgbClr val="0066FF"/>
                  </a:solidFill>
                </a:rPr>
                <a:t>放大区</a:t>
              </a:r>
            </a:p>
          </p:txBody>
        </p:sp>
      </p:grpSp>
      <p:sp>
        <p:nvSpPr>
          <p:cNvPr id="57" name="Rectangle 3"/>
          <p:cNvSpPr txBox="1">
            <a:spLocks noChangeArrowheads="1"/>
          </p:cNvSpPr>
          <p:nvPr/>
        </p:nvSpPr>
        <p:spPr>
          <a:xfrm>
            <a:off x="214282" y="214290"/>
            <a:ext cx="4343400" cy="533400"/>
          </a:xfrm>
          <a:prstGeom prst="rect">
            <a:avLst/>
          </a:prstGeom>
          <a:noFill/>
        </p:spPr>
        <p:txBody>
          <a:bodyPr/>
          <a:lstStyle/>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altLang="zh-CN" sz="2800" b="1" i="0" u="none" strike="noStrike" kern="0" cap="none" spc="0" normalizeH="0" baseline="0" noProof="0" dirty="0" smtClean="0">
                <a:ln>
                  <a:noFill/>
                </a:ln>
                <a:solidFill>
                  <a:schemeClr val="tx1"/>
                </a:solidFill>
                <a:effectLst/>
                <a:uLnTx/>
                <a:uFillTx/>
                <a:latin typeface="宋体" pitchFamily="2" charset="-122"/>
                <a:ea typeface="+mn-ea"/>
                <a:cs typeface="+mn-cs"/>
              </a:rPr>
              <a:t>BJT</a:t>
            </a:r>
            <a:r>
              <a:rPr kumimoji="0" lang="zh-CN" altLang="en-US" sz="2800" b="1" i="0" u="none" strike="noStrike" kern="0" cap="none" spc="0" normalizeH="0" baseline="0" noProof="0" dirty="0" smtClean="0">
                <a:ln>
                  <a:noFill/>
                </a:ln>
                <a:solidFill>
                  <a:schemeClr val="tx1"/>
                </a:solidFill>
                <a:effectLst/>
                <a:uLnTx/>
                <a:uFillTx/>
                <a:latin typeface="宋体" pitchFamily="2" charset="-122"/>
                <a:ea typeface="+mn-ea"/>
                <a:cs typeface="+mn-cs"/>
              </a:rPr>
              <a:t>的特性曲线 </a:t>
            </a:r>
            <a:endParaRPr kumimoji="0" lang="zh-CN" altLang="en-US" sz="2800" b="1" i="0" u="none" strike="noStrike" kern="0" cap="none" spc="0" normalizeH="0" baseline="-25000" noProof="0" dirty="0" smtClean="0">
              <a:ln>
                <a:noFill/>
              </a:ln>
              <a:solidFill>
                <a:schemeClr val="tx1"/>
              </a:solidFill>
              <a:effectLst/>
              <a:uLnTx/>
              <a:uFillTx/>
              <a:latin typeface="宋体" pitchFamily="2" charset="-122"/>
              <a:ea typeface="+mn-ea"/>
              <a:cs typeface="+mn-cs"/>
            </a:endParaRPr>
          </a:p>
        </p:txBody>
      </p:sp>
      <p:graphicFrame>
        <p:nvGraphicFramePr>
          <p:cNvPr id="58" name="Object 2"/>
          <p:cNvGraphicFramePr>
            <a:graphicFrameLocks noChangeAspect="1"/>
          </p:cNvGraphicFramePr>
          <p:nvPr/>
        </p:nvGraphicFramePr>
        <p:xfrm>
          <a:off x="420659" y="1611295"/>
          <a:ext cx="2619375" cy="474662"/>
        </p:xfrm>
        <a:graphic>
          <a:graphicData uri="http://schemas.openxmlformats.org/presentationml/2006/ole">
            <mc:AlternateContent xmlns:mc="http://schemas.openxmlformats.org/markup-compatibility/2006">
              <mc:Choice xmlns:v="urn:schemas-microsoft-com:vml" Requires="v">
                <p:oleObj spid="_x0000_s632910" name="Equation" r:id="rId40" imgW="1396394" imgH="253890" progId="Equation.3">
                  <p:embed/>
                </p:oleObj>
              </mc:Choice>
              <mc:Fallback>
                <p:oleObj name="Equation" r:id="rId40" imgW="1396394" imgH="253890" progId="Equation.3">
                  <p:embed/>
                  <p:pic>
                    <p:nvPicPr>
                      <p:cNvPr id="0" name="Picture 20"/>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20659" y="1611295"/>
                        <a:ext cx="2619375" cy="474662"/>
                      </a:xfrm>
                      <a:prstGeom prst="rect">
                        <a:avLst/>
                      </a:prstGeom>
                      <a:solidFill>
                        <a:srgbClr val="FFFFCC"/>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 name="Text Box 113"/>
          <p:cNvSpPr txBox="1">
            <a:spLocks noChangeArrowheads="1"/>
          </p:cNvSpPr>
          <p:nvPr/>
        </p:nvSpPr>
        <p:spPr bwMode="auto">
          <a:xfrm>
            <a:off x="500034" y="857232"/>
            <a:ext cx="2209800" cy="560388"/>
          </a:xfrm>
          <a:prstGeom prst="rect">
            <a:avLst/>
          </a:prstGeom>
          <a:noFill/>
          <a:ln w="9525">
            <a:noFill/>
            <a:miter lim="800000"/>
            <a:headEnd/>
            <a:tailEnd/>
          </a:ln>
        </p:spPr>
        <p:txBody>
          <a:bodyPr lIns="90000" tIns="46800" rIns="90000" bIns="46800">
            <a:spAutoFit/>
          </a:bodyPr>
          <a:lstStyle/>
          <a:p>
            <a:pPr>
              <a:lnSpc>
                <a:spcPct val="120000"/>
              </a:lnSpc>
            </a:pPr>
            <a:r>
              <a:rPr lang="en-US" altLang="zh-CN" sz="2800">
                <a:latin typeface="宋体" pitchFamily="2" charset="-122"/>
              </a:rPr>
              <a:t>(1)</a:t>
            </a:r>
            <a:r>
              <a:rPr lang="zh-CN" altLang="en-US" sz="2800">
                <a:latin typeface="宋体" pitchFamily="2" charset="-122"/>
              </a:rPr>
              <a:t>输入特性</a:t>
            </a:r>
            <a:endParaRPr lang="zh-CN" altLang="en-US"/>
          </a:p>
        </p:txBody>
      </p:sp>
      <p:grpSp>
        <p:nvGrpSpPr>
          <p:cNvPr id="83" name="Group 93"/>
          <p:cNvGrpSpPr>
            <a:grpSpLocks/>
          </p:cNvGrpSpPr>
          <p:nvPr/>
        </p:nvGrpSpPr>
        <p:grpSpPr bwMode="auto">
          <a:xfrm>
            <a:off x="4338662" y="357166"/>
            <a:ext cx="3235325" cy="2273300"/>
            <a:chOff x="1081" y="2044"/>
            <a:chExt cx="2038" cy="1432"/>
          </a:xfrm>
        </p:grpSpPr>
        <p:sp>
          <p:nvSpPr>
            <p:cNvPr id="84" name="Line 40"/>
            <p:cNvSpPr>
              <a:spLocks noChangeShapeType="1"/>
            </p:cNvSpPr>
            <p:nvPr/>
          </p:nvSpPr>
          <p:spPr bwMode="auto">
            <a:xfrm flipV="1">
              <a:off x="1558" y="2099"/>
              <a:ext cx="0" cy="1153"/>
            </a:xfrm>
            <a:prstGeom prst="line">
              <a:avLst/>
            </a:prstGeom>
            <a:noFill/>
            <a:ln w="12700">
              <a:solidFill>
                <a:schemeClr val="tx1"/>
              </a:solidFill>
              <a:round/>
              <a:headEnd/>
              <a:tailEnd type="triangle" w="med" len="med"/>
            </a:ln>
          </p:spPr>
          <p:txBody>
            <a:bodyPr/>
            <a:lstStyle/>
            <a:p>
              <a:endParaRPr lang="zh-CN" altLang="en-US"/>
            </a:p>
          </p:txBody>
        </p:sp>
        <p:sp>
          <p:nvSpPr>
            <p:cNvPr id="85" name="Line 41"/>
            <p:cNvSpPr>
              <a:spLocks noChangeShapeType="1"/>
            </p:cNvSpPr>
            <p:nvPr/>
          </p:nvSpPr>
          <p:spPr bwMode="auto">
            <a:xfrm>
              <a:off x="1559" y="3253"/>
              <a:ext cx="1346"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86" name="Object 42"/>
            <p:cNvGraphicFramePr>
              <a:graphicFrameLocks noChangeAspect="1"/>
            </p:cNvGraphicFramePr>
            <p:nvPr/>
          </p:nvGraphicFramePr>
          <p:xfrm>
            <a:off x="1081" y="2044"/>
            <a:ext cx="434" cy="218"/>
          </p:xfrm>
          <a:graphic>
            <a:graphicData uri="http://schemas.openxmlformats.org/presentationml/2006/ole">
              <mc:AlternateContent xmlns:mc="http://schemas.openxmlformats.org/markup-compatibility/2006">
                <mc:Choice xmlns:v="urn:schemas-microsoft-com:vml" Requires="v">
                  <p:oleObj spid="_x0000_s632911" name="公式" r:id="rId42" imgW="457002" imgH="215806" progId="Equation.3">
                    <p:embed/>
                  </p:oleObj>
                </mc:Choice>
                <mc:Fallback>
                  <p:oleObj name="公式" r:id="rId42" imgW="457002" imgH="215806" progId="Equation.3">
                    <p:embed/>
                    <p:pic>
                      <p:nvPicPr>
                        <p:cNvPr id="0" name="Picture 21"/>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1081" y="2044"/>
                          <a:ext cx="434" cy="218"/>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 name="Object 44"/>
            <p:cNvGraphicFramePr>
              <a:graphicFrameLocks noChangeAspect="1"/>
            </p:cNvGraphicFramePr>
            <p:nvPr/>
          </p:nvGraphicFramePr>
          <p:xfrm>
            <a:off x="1434" y="3227"/>
            <a:ext cx="150" cy="194"/>
          </p:xfrm>
          <a:graphic>
            <a:graphicData uri="http://schemas.openxmlformats.org/presentationml/2006/ole">
              <mc:AlternateContent xmlns:mc="http://schemas.openxmlformats.org/markup-compatibility/2006">
                <mc:Choice xmlns:v="urn:schemas-microsoft-com:vml" Requires="v">
                  <p:oleObj spid="_x0000_s632912" name="公式" r:id="rId44" imgW="126725" imgH="177415" progId="Equation.3">
                    <p:embed/>
                  </p:oleObj>
                </mc:Choice>
                <mc:Fallback>
                  <p:oleObj name="公式" r:id="rId44" imgW="126725" imgH="177415" progId="Equation.3">
                    <p:embed/>
                    <p:pic>
                      <p:nvPicPr>
                        <p:cNvPr id="0"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34" y="3227"/>
                          <a:ext cx="150" cy="194"/>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 name="Object 46"/>
            <p:cNvGraphicFramePr>
              <a:graphicFrameLocks noChangeAspect="1"/>
            </p:cNvGraphicFramePr>
            <p:nvPr/>
          </p:nvGraphicFramePr>
          <p:xfrm>
            <a:off x="2591" y="3253"/>
            <a:ext cx="528" cy="223"/>
          </p:xfrm>
          <a:graphic>
            <a:graphicData uri="http://schemas.openxmlformats.org/presentationml/2006/ole">
              <mc:AlternateContent xmlns:mc="http://schemas.openxmlformats.org/markup-compatibility/2006">
                <mc:Choice xmlns:v="urn:schemas-microsoft-com:vml" Requires="v">
                  <p:oleObj spid="_x0000_s632913" name="公式" r:id="rId45" imgW="469696" imgH="215806" progId="Equation.3">
                    <p:embed/>
                  </p:oleObj>
                </mc:Choice>
                <mc:Fallback>
                  <p:oleObj name="公式" r:id="rId45" imgW="469696" imgH="215806" progId="Equation.3">
                    <p:embed/>
                    <p:pic>
                      <p:nvPicPr>
                        <p:cNvPr id="0" name="Picture 23"/>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591" y="3253"/>
                          <a:ext cx="528" cy="223"/>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 name="Line 47"/>
            <p:cNvSpPr>
              <a:spLocks noChangeShapeType="1"/>
            </p:cNvSpPr>
            <p:nvPr/>
          </p:nvSpPr>
          <p:spPr bwMode="auto">
            <a:xfrm flipV="1">
              <a:off x="1762" y="3176"/>
              <a:ext cx="0" cy="77"/>
            </a:xfrm>
            <a:prstGeom prst="line">
              <a:avLst/>
            </a:prstGeom>
            <a:noFill/>
            <a:ln w="25400">
              <a:solidFill>
                <a:schemeClr val="tx1"/>
              </a:solidFill>
              <a:round/>
              <a:headEnd/>
              <a:tailEnd/>
            </a:ln>
          </p:spPr>
          <p:txBody>
            <a:bodyPr/>
            <a:lstStyle/>
            <a:p>
              <a:endParaRPr lang="zh-CN" altLang="en-US"/>
            </a:p>
          </p:txBody>
        </p:sp>
        <p:sp>
          <p:nvSpPr>
            <p:cNvPr id="90" name="Line 48"/>
            <p:cNvSpPr>
              <a:spLocks noChangeShapeType="1"/>
            </p:cNvSpPr>
            <p:nvPr/>
          </p:nvSpPr>
          <p:spPr bwMode="auto">
            <a:xfrm flipV="1">
              <a:off x="1965" y="3177"/>
              <a:ext cx="0" cy="76"/>
            </a:xfrm>
            <a:prstGeom prst="line">
              <a:avLst/>
            </a:prstGeom>
            <a:noFill/>
            <a:ln w="25400">
              <a:solidFill>
                <a:schemeClr val="tx1"/>
              </a:solidFill>
              <a:round/>
              <a:headEnd/>
              <a:tailEnd/>
            </a:ln>
          </p:spPr>
          <p:txBody>
            <a:bodyPr/>
            <a:lstStyle/>
            <a:p>
              <a:endParaRPr lang="zh-CN" altLang="en-US"/>
            </a:p>
          </p:txBody>
        </p:sp>
        <p:graphicFrame>
          <p:nvGraphicFramePr>
            <p:cNvPr id="91" name="Object 51"/>
            <p:cNvGraphicFramePr>
              <a:graphicFrameLocks noChangeAspect="1"/>
            </p:cNvGraphicFramePr>
            <p:nvPr/>
          </p:nvGraphicFramePr>
          <p:xfrm>
            <a:off x="1635" y="3276"/>
            <a:ext cx="229" cy="155"/>
          </p:xfrm>
          <a:graphic>
            <a:graphicData uri="http://schemas.openxmlformats.org/presentationml/2006/ole">
              <mc:AlternateContent xmlns:mc="http://schemas.openxmlformats.org/markup-compatibility/2006">
                <mc:Choice xmlns:v="urn:schemas-microsoft-com:vml" Requires="v">
                  <p:oleObj spid="_x0000_s632914" name="公式" r:id="rId47" imgW="241091" imgH="177646" progId="Equation.3">
                    <p:embed/>
                  </p:oleObj>
                </mc:Choice>
                <mc:Fallback>
                  <p:oleObj name="公式" r:id="rId47" imgW="241091" imgH="177646" progId="Equation.3">
                    <p:embed/>
                    <p:pic>
                      <p:nvPicPr>
                        <p:cNvPr id="0" name="Picture 24"/>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1635" y="3276"/>
                          <a:ext cx="229" cy="155"/>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 name="Object 52"/>
            <p:cNvGraphicFramePr>
              <a:graphicFrameLocks noChangeAspect="1"/>
            </p:cNvGraphicFramePr>
            <p:nvPr/>
          </p:nvGraphicFramePr>
          <p:xfrm>
            <a:off x="1863" y="3278"/>
            <a:ext cx="221" cy="149"/>
          </p:xfrm>
          <a:graphic>
            <a:graphicData uri="http://schemas.openxmlformats.org/presentationml/2006/ole">
              <mc:AlternateContent xmlns:mc="http://schemas.openxmlformats.org/markup-compatibility/2006">
                <mc:Choice xmlns:v="urn:schemas-microsoft-com:vml" Requires="v">
                  <p:oleObj spid="_x0000_s632915" name="公式" r:id="rId49" imgW="241091" imgH="177646" progId="Equation.3">
                    <p:embed/>
                  </p:oleObj>
                </mc:Choice>
                <mc:Fallback>
                  <p:oleObj name="公式" r:id="rId49" imgW="241091" imgH="177646" progId="Equation.3">
                    <p:embed/>
                    <p:pic>
                      <p:nvPicPr>
                        <p:cNvPr id="0" name="Picture 25"/>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1863" y="3278"/>
                          <a:ext cx="221" cy="149"/>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 name="Line 57"/>
            <p:cNvSpPr>
              <a:spLocks noChangeShapeType="1"/>
            </p:cNvSpPr>
            <p:nvPr/>
          </p:nvSpPr>
          <p:spPr bwMode="auto">
            <a:xfrm flipV="1">
              <a:off x="2168" y="3176"/>
              <a:ext cx="0" cy="77"/>
            </a:xfrm>
            <a:prstGeom prst="line">
              <a:avLst/>
            </a:prstGeom>
            <a:noFill/>
            <a:ln w="25400">
              <a:solidFill>
                <a:schemeClr val="tx1"/>
              </a:solidFill>
              <a:round/>
              <a:headEnd/>
              <a:tailEnd/>
            </a:ln>
          </p:spPr>
          <p:txBody>
            <a:bodyPr/>
            <a:lstStyle/>
            <a:p>
              <a:endParaRPr lang="zh-CN" altLang="en-US"/>
            </a:p>
          </p:txBody>
        </p:sp>
        <p:sp>
          <p:nvSpPr>
            <p:cNvPr id="94" name="Line 58"/>
            <p:cNvSpPr>
              <a:spLocks noChangeShapeType="1"/>
            </p:cNvSpPr>
            <p:nvPr/>
          </p:nvSpPr>
          <p:spPr bwMode="auto">
            <a:xfrm flipV="1">
              <a:off x="2371" y="3177"/>
              <a:ext cx="0" cy="76"/>
            </a:xfrm>
            <a:prstGeom prst="line">
              <a:avLst/>
            </a:prstGeom>
            <a:noFill/>
            <a:ln w="25400">
              <a:solidFill>
                <a:schemeClr val="tx1"/>
              </a:solidFill>
              <a:round/>
              <a:headEnd/>
              <a:tailEnd/>
            </a:ln>
          </p:spPr>
          <p:txBody>
            <a:bodyPr/>
            <a:lstStyle/>
            <a:p>
              <a:endParaRPr lang="zh-CN" altLang="en-US"/>
            </a:p>
          </p:txBody>
        </p:sp>
        <p:graphicFrame>
          <p:nvGraphicFramePr>
            <p:cNvPr id="95" name="Object 59"/>
            <p:cNvGraphicFramePr>
              <a:graphicFrameLocks noChangeAspect="1"/>
            </p:cNvGraphicFramePr>
            <p:nvPr/>
          </p:nvGraphicFramePr>
          <p:xfrm>
            <a:off x="2074" y="3278"/>
            <a:ext cx="221" cy="149"/>
          </p:xfrm>
          <a:graphic>
            <a:graphicData uri="http://schemas.openxmlformats.org/presentationml/2006/ole">
              <mc:AlternateContent xmlns:mc="http://schemas.openxmlformats.org/markup-compatibility/2006">
                <mc:Choice xmlns:v="urn:schemas-microsoft-com:vml" Requires="v">
                  <p:oleObj spid="_x0000_s632916" name="公式" r:id="rId51" imgW="241091" imgH="177646" progId="Equation.3">
                    <p:embed/>
                  </p:oleObj>
                </mc:Choice>
                <mc:Fallback>
                  <p:oleObj name="公式" r:id="rId51" imgW="241091" imgH="177646" progId="Equation.3">
                    <p:embed/>
                    <p:pic>
                      <p:nvPicPr>
                        <p:cNvPr id="0" name="Picture 26"/>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2074" y="3278"/>
                          <a:ext cx="221" cy="149"/>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 name="Object 60"/>
            <p:cNvGraphicFramePr>
              <a:graphicFrameLocks noChangeAspect="1"/>
            </p:cNvGraphicFramePr>
            <p:nvPr/>
          </p:nvGraphicFramePr>
          <p:xfrm>
            <a:off x="2303" y="3278"/>
            <a:ext cx="221" cy="149"/>
          </p:xfrm>
          <a:graphic>
            <a:graphicData uri="http://schemas.openxmlformats.org/presentationml/2006/ole">
              <mc:AlternateContent xmlns:mc="http://schemas.openxmlformats.org/markup-compatibility/2006">
                <mc:Choice xmlns:v="urn:schemas-microsoft-com:vml" Requires="v">
                  <p:oleObj spid="_x0000_s632917" name="公式" r:id="rId53" imgW="241091" imgH="177646" progId="Equation.3">
                    <p:embed/>
                  </p:oleObj>
                </mc:Choice>
                <mc:Fallback>
                  <p:oleObj name="公式" r:id="rId53" imgW="241091" imgH="177646" progId="Equation.3">
                    <p:embed/>
                    <p:pic>
                      <p:nvPicPr>
                        <p:cNvPr id="0" name="Picture 27"/>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2303" y="3278"/>
                          <a:ext cx="221" cy="149"/>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7" name="Freeform 79"/>
          <p:cNvSpPr>
            <a:spLocks/>
          </p:cNvSpPr>
          <p:nvPr/>
        </p:nvSpPr>
        <p:spPr bwMode="auto">
          <a:xfrm>
            <a:off x="5742012" y="661966"/>
            <a:ext cx="444500" cy="1612900"/>
          </a:xfrm>
          <a:custGeom>
            <a:avLst/>
            <a:gdLst>
              <a:gd name="T0" fmla="*/ 0 w 279"/>
              <a:gd name="T1" fmla="*/ 2147483647 h 889"/>
              <a:gd name="T2" fmla="*/ 2147483647 w 279"/>
              <a:gd name="T3" fmla="*/ 2147483647 h 889"/>
              <a:gd name="T4" fmla="*/ 2147483647 w 279"/>
              <a:gd name="T5" fmla="*/ 0 h 889"/>
              <a:gd name="T6" fmla="*/ 0 60000 65536"/>
              <a:gd name="T7" fmla="*/ 0 60000 65536"/>
              <a:gd name="T8" fmla="*/ 0 60000 65536"/>
              <a:gd name="T9" fmla="*/ 0 w 279"/>
              <a:gd name="T10" fmla="*/ 0 h 889"/>
              <a:gd name="T11" fmla="*/ 279 w 279"/>
              <a:gd name="T12" fmla="*/ 889 h 889"/>
            </a:gdLst>
            <a:ahLst/>
            <a:cxnLst>
              <a:cxn ang="T6">
                <a:pos x="T0" y="T1"/>
              </a:cxn>
              <a:cxn ang="T7">
                <a:pos x="T2" y="T3"/>
              </a:cxn>
              <a:cxn ang="T8">
                <a:pos x="T4" y="T5"/>
              </a:cxn>
            </a:cxnLst>
            <a:rect l="T9" t="T10" r="T11" b="T12"/>
            <a:pathLst>
              <a:path w="279" h="889">
                <a:moveTo>
                  <a:pt x="0" y="889"/>
                </a:moveTo>
                <a:cubicBezTo>
                  <a:pt x="65" y="861"/>
                  <a:pt x="131" y="834"/>
                  <a:pt x="178" y="686"/>
                </a:cubicBezTo>
                <a:cubicBezTo>
                  <a:pt x="225" y="538"/>
                  <a:pt x="252" y="269"/>
                  <a:pt x="279" y="0"/>
                </a:cubicBezTo>
              </a:path>
            </a:pathLst>
          </a:custGeom>
          <a:noFill/>
          <a:ln w="38100">
            <a:solidFill>
              <a:srgbClr val="FF00FF"/>
            </a:solidFill>
            <a:round/>
            <a:headEnd/>
            <a:tailEnd/>
          </a:ln>
        </p:spPr>
        <p:txBody>
          <a:bodyPr/>
          <a:lstStyle/>
          <a:p>
            <a:endParaRPr lang="zh-CN" altLang="en-US"/>
          </a:p>
        </p:txBody>
      </p:sp>
      <p:sp>
        <p:nvSpPr>
          <p:cNvPr id="98" name="Freeform 90"/>
          <p:cNvSpPr>
            <a:spLocks/>
          </p:cNvSpPr>
          <p:nvPr/>
        </p:nvSpPr>
        <p:spPr bwMode="auto">
          <a:xfrm>
            <a:off x="5743599" y="581003"/>
            <a:ext cx="885825" cy="1701800"/>
          </a:xfrm>
          <a:custGeom>
            <a:avLst/>
            <a:gdLst>
              <a:gd name="T0" fmla="*/ 0 w 431"/>
              <a:gd name="T1" fmla="*/ 2147483647 h 945"/>
              <a:gd name="T2" fmla="*/ 2147483647 w 431"/>
              <a:gd name="T3" fmla="*/ 2147483647 h 945"/>
              <a:gd name="T4" fmla="*/ 2147483647 w 431"/>
              <a:gd name="T5" fmla="*/ 0 h 945"/>
              <a:gd name="T6" fmla="*/ 0 60000 65536"/>
              <a:gd name="T7" fmla="*/ 0 60000 65536"/>
              <a:gd name="T8" fmla="*/ 0 60000 65536"/>
              <a:gd name="T9" fmla="*/ 0 w 431"/>
              <a:gd name="T10" fmla="*/ 0 h 945"/>
              <a:gd name="T11" fmla="*/ 431 w 431"/>
              <a:gd name="T12" fmla="*/ 945 h 945"/>
            </a:gdLst>
            <a:ahLst/>
            <a:cxnLst>
              <a:cxn ang="T6">
                <a:pos x="T0" y="T1"/>
              </a:cxn>
              <a:cxn ang="T7">
                <a:pos x="T2" y="T3"/>
              </a:cxn>
              <a:cxn ang="T8">
                <a:pos x="T4" y="T5"/>
              </a:cxn>
            </a:cxnLst>
            <a:rect l="T9" t="T10" r="T11" b="T12"/>
            <a:pathLst>
              <a:path w="431" h="945">
                <a:moveTo>
                  <a:pt x="0" y="940"/>
                </a:moveTo>
                <a:cubicBezTo>
                  <a:pt x="78" y="942"/>
                  <a:pt x="156" y="945"/>
                  <a:pt x="228" y="788"/>
                </a:cubicBezTo>
                <a:cubicBezTo>
                  <a:pt x="300" y="631"/>
                  <a:pt x="365" y="315"/>
                  <a:pt x="431" y="0"/>
                </a:cubicBezTo>
              </a:path>
            </a:pathLst>
          </a:custGeom>
          <a:noFill/>
          <a:ln w="38100">
            <a:solidFill>
              <a:srgbClr val="FF00FF"/>
            </a:solidFill>
            <a:round/>
            <a:headEnd/>
            <a:tailEnd/>
          </a:ln>
        </p:spPr>
        <p:txBody>
          <a:bodyPr/>
          <a:lstStyle/>
          <a:p>
            <a:endParaRPr lang="zh-CN" altLang="en-US"/>
          </a:p>
        </p:txBody>
      </p:sp>
      <p:sp>
        <p:nvSpPr>
          <p:cNvPr id="99" name="Freeform 92"/>
          <p:cNvSpPr>
            <a:spLocks/>
          </p:cNvSpPr>
          <p:nvPr/>
        </p:nvSpPr>
        <p:spPr bwMode="auto">
          <a:xfrm>
            <a:off x="5743599" y="609578"/>
            <a:ext cx="765175" cy="1654175"/>
          </a:xfrm>
          <a:custGeom>
            <a:avLst/>
            <a:gdLst>
              <a:gd name="T0" fmla="*/ 0 w 355"/>
              <a:gd name="T1" fmla="*/ 2147483647 h 889"/>
              <a:gd name="T2" fmla="*/ 2147483647 w 355"/>
              <a:gd name="T3" fmla="*/ 2147483647 h 889"/>
              <a:gd name="T4" fmla="*/ 2147483647 w 355"/>
              <a:gd name="T5" fmla="*/ 0 h 889"/>
              <a:gd name="T6" fmla="*/ 0 60000 65536"/>
              <a:gd name="T7" fmla="*/ 0 60000 65536"/>
              <a:gd name="T8" fmla="*/ 0 60000 65536"/>
              <a:gd name="T9" fmla="*/ 0 w 355"/>
              <a:gd name="T10" fmla="*/ 0 h 889"/>
              <a:gd name="T11" fmla="*/ 355 w 355"/>
              <a:gd name="T12" fmla="*/ 889 h 889"/>
            </a:gdLst>
            <a:ahLst/>
            <a:cxnLst>
              <a:cxn ang="T6">
                <a:pos x="T0" y="T1"/>
              </a:cxn>
              <a:cxn ang="T7">
                <a:pos x="T2" y="T3"/>
              </a:cxn>
              <a:cxn ang="T8">
                <a:pos x="T4" y="T5"/>
              </a:cxn>
            </a:cxnLst>
            <a:rect l="T9" t="T10" r="T11" b="T12"/>
            <a:pathLst>
              <a:path w="355" h="889">
                <a:moveTo>
                  <a:pt x="0" y="889"/>
                </a:moveTo>
                <a:cubicBezTo>
                  <a:pt x="72" y="886"/>
                  <a:pt x="144" y="884"/>
                  <a:pt x="203" y="736"/>
                </a:cubicBezTo>
                <a:cubicBezTo>
                  <a:pt x="262" y="588"/>
                  <a:pt x="308" y="294"/>
                  <a:pt x="355" y="0"/>
                </a:cubicBezTo>
              </a:path>
            </a:pathLst>
          </a:custGeom>
          <a:noFill/>
          <a:ln w="38100">
            <a:solidFill>
              <a:srgbClr val="FF00FF"/>
            </a:solidFill>
            <a:round/>
            <a:headEnd/>
            <a:tailEnd/>
          </a:ln>
        </p:spPr>
        <p:txBody>
          <a:bodyPr/>
          <a:lstStyle/>
          <a:p>
            <a:endParaRPr lang="zh-CN" altLang="en-US"/>
          </a:p>
        </p:txBody>
      </p:sp>
      <p:graphicFrame>
        <p:nvGraphicFramePr>
          <p:cNvPr id="100" name="Object 121"/>
          <p:cNvGraphicFramePr>
            <a:graphicFrameLocks noChangeAspect="1"/>
          </p:cNvGraphicFramePr>
          <p:nvPr/>
        </p:nvGraphicFramePr>
        <p:xfrm>
          <a:off x="5129237" y="581003"/>
          <a:ext cx="992187" cy="355600"/>
        </p:xfrm>
        <a:graphic>
          <a:graphicData uri="http://schemas.openxmlformats.org/presentationml/2006/ole">
            <mc:AlternateContent xmlns:mc="http://schemas.openxmlformats.org/markup-compatibility/2006">
              <mc:Choice xmlns:v="urn:schemas-microsoft-com:vml" Requires="v">
                <p:oleObj spid="_x0000_s632918" name="公式" r:id="rId55" imgW="609600" imgH="228600" progId="Equation.3">
                  <p:embed/>
                </p:oleObj>
              </mc:Choice>
              <mc:Fallback>
                <p:oleObj name="公式" r:id="rId55" imgW="609600" imgH="228600" progId="Equation.3">
                  <p:embed/>
                  <p:pic>
                    <p:nvPicPr>
                      <p:cNvPr id="0" name="Picture 28"/>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5129237" y="581003"/>
                        <a:ext cx="992187" cy="35560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 name="Line 123"/>
          <p:cNvSpPr>
            <a:spLocks noChangeShapeType="1"/>
          </p:cNvSpPr>
          <p:nvPr/>
        </p:nvSpPr>
        <p:spPr bwMode="auto">
          <a:xfrm flipV="1">
            <a:off x="6427812" y="782616"/>
            <a:ext cx="604837" cy="122237"/>
          </a:xfrm>
          <a:prstGeom prst="line">
            <a:avLst/>
          </a:prstGeom>
          <a:noFill/>
          <a:ln w="12700">
            <a:solidFill>
              <a:srgbClr val="008000"/>
            </a:solidFill>
            <a:prstDash val="lgDash"/>
            <a:round/>
            <a:headEnd/>
            <a:tailEnd/>
          </a:ln>
        </p:spPr>
        <p:txBody>
          <a:bodyPr/>
          <a:lstStyle/>
          <a:p>
            <a:endParaRPr lang="zh-CN" altLang="en-US"/>
          </a:p>
        </p:txBody>
      </p:sp>
      <p:graphicFrame>
        <p:nvGraphicFramePr>
          <p:cNvPr id="102" name="Object 124"/>
          <p:cNvGraphicFramePr>
            <a:graphicFrameLocks noChangeAspect="1"/>
          </p:cNvGraphicFramePr>
          <p:nvPr/>
        </p:nvGraphicFramePr>
        <p:xfrm>
          <a:off x="7029474" y="622278"/>
          <a:ext cx="971550" cy="355600"/>
        </p:xfrm>
        <a:graphic>
          <a:graphicData uri="http://schemas.openxmlformats.org/presentationml/2006/ole">
            <mc:AlternateContent xmlns:mc="http://schemas.openxmlformats.org/markup-compatibility/2006">
              <mc:Choice xmlns:v="urn:schemas-microsoft-com:vml" Requires="v">
                <p:oleObj spid="_x0000_s632919" name="公式" r:id="rId57" imgW="596900" imgH="228600" progId="Equation.3">
                  <p:embed/>
                </p:oleObj>
              </mc:Choice>
              <mc:Fallback>
                <p:oleObj name="公式" r:id="rId57" imgW="596900" imgH="228600" progId="Equation.3">
                  <p:embed/>
                  <p:pic>
                    <p:nvPicPr>
                      <p:cNvPr id="0" name="Picture 29"/>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7029474" y="622278"/>
                        <a:ext cx="971550" cy="35560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 name="Line 125"/>
          <p:cNvSpPr>
            <a:spLocks noChangeShapeType="1"/>
          </p:cNvSpPr>
          <p:nvPr/>
        </p:nvSpPr>
        <p:spPr bwMode="auto">
          <a:xfrm flipV="1">
            <a:off x="6469087" y="1152503"/>
            <a:ext cx="604837" cy="122238"/>
          </a:xfrm>
          <a:prstGeom prst="line">
            <a:avLst/>
          </a:prstGeom>
          <a:noFill/>
          <a:ln w="12700">
            <a:solidFill>
              <a:srgbClr val="008000"/>
            </a:solidFill>
            <a:prstDash val="lgDash"/>
            <a:round/>
            <a:headEnd/>
            <a:tailEnd/>
          </a:ln>
        </p:spPr>
        <p:txBody>
          <a:bodyPr/>
          <a:lstStyle/>
          <a:p>
            <a:endParaRPr lang="zh-CN" altLang="en-US"/>
          </a:p>
        </p:txBody>
      </p:sp>
      <p:graphicFrame>
        <p:nvGraphicFramePr>
          <p:cNvPr id="104" name="Object 126"/>
          <p:cNvGraphicFramePr>
            <a:graphicFrameLocks noChangeAspect="1"/>
          </p:cNvGraphicFramePr>
          <p:nvPr/>
        </p:nvGraphicFramePr>
        <p:xfrm>
          <a:off x="6902474" y="1071541"/>
          <a:ext cx="1095375" cy="355600"/>
        </p:xfrm>
        <a:graphic>
          <a:graphicData uri="http://schemas.openxmlformats.org/presentationml/2006/ole">
            <mc:AlternateContent xmlns:mc="http://schemas.openxmlformats.org/markup-compatibility/2006">
              <mc:Choice xmlns:v="urn:schemas-microsoft-com:vml" Requires="v">
                <p:oleObj spid="_x0000_s632920" name="Equation" r:id="rId59" imgW="672808" imgH="228501" progId="Equation.DSMT4">
                  <p:embed/>
                </p:oleObj>
              </mc:Choice>
              <mc:Fallback>
                <p:oleObj name="Equation" r:id="rId59" imgW="672808" imgH="228501" progId="Equation.DSMT4">
                  <p:embed/>
                  <p:pic>
                    <p:nvPicPr>
                      <p:cNvPr id="0" name="Picture 30"/>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6902474" y="1071541"/>
                        <a:ext cx="1095375" cy="35560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 name="Rectangle 3"/>
          <p:cNvSpPr txBox="1">
            <a:spLocks noChangeArrowheads="1"/>
          </p:cNvSpPr>
          <p:nvPr/>
        </p:nvSpPr>
        <p:spPr>
          <a:xfrm>
            <a:off x="285720" y="4357694"/>
            <a:ext cx="4343400" cy="533400"/>
          </a:xfrm>
          <a:prstGeom prst="rect">
            <a:avLst/>
          </a:prstGeom>
          <a:noFill/>
        </p:spPr>
        <p:txBody>
          <a:bodyPr/>
          <a:lstStyle/>
          <a:p>
            <a:pPr marL="342900" marR="0" lvl="0" indent="-342900" algn="l" defTabSz="914400" rtl="0" eaLnBrk="0" fontAlgn="base" latinLnBrk="0" hangingPunct="0">
              <a:lnSpc>
                <a:spcPct val="90000"/>
              </a:lnSpc>
              <a:spcBef>
                <a:spcPct val="20000"/>
              </a:spcBef>
              <a:spcAft>
                <a:spcPct val="0"/>
              </a:spcAft>
              <a:buClrTx/>
              <a:buSzTx/>
              <a:buFontTx/>
              <a:buNone/>
              <a:tabLst/>
              <a:defRPr/>
            </a:pPr>
            <a:r>
              <a:rPr lang="en-US" altLang="zh-CN" sz="2800" kern="0" dirty="0" smtClean="0">
                <a:latin typeface="宋体" pitchFamily="2" charset="-122"/>
                <a:ea typeface="+mn-ea"/>
              </a:rPr>
              <a:t>BJT</a:t>
            </a:r>
            <a:r>
              <a:rPr lang="zh-CN" altLang="en-US" sz="2800" kern="0" dirty="0" smtClean="0">
                <a:latin typeface="宋体" pitchFamily="2" charset="-122"/>
                <a:ea typeface="+mn-ea"/>
              </a:rPr>
              <a:t>的</a:t>
            </a:r>
            <a:r>
              <a:rPr kumimoji="0" lang="zh-CN" altLang="en-US" sz="2800" b="1" i="0" u="none" strike="noStrike" kern="0" cap="none" spc="0" normalizeH="0" baseline="0" noProof="0" dirty="0" smtClean="0">
                <a:ln>
                  <a:noFill/>
                </a:ln>
                <a:solidFill>
                  <a:schemeClr val="tx1"/>
                </a:solidFill>
                <a:effectLst/>
                <a:uLnTx/>
                <a:uFillTx/>
                <a:latin typeface="宋体" pitchFamily="2" charset="-122"/>
                <a:ea typeface="+mn-ea"/>
                <a:cs typeface="+mn-cs"/>
              </a:rPr>
              <a:t>主要参数 </a:t>
            </a:r>
            <a:endParaRPr kumimoji="0" lang="zh-CN" altLang="en-US" sz="2800" b="1" i="0" u="none" strike="noStrike" kern="0" cap="none" spc="0" normalizeH="0" baseline="-25000" noProof="0" dirty="0" smtClean="0">
              <a:ln>
                <a:noFill/>
              </a:ln>
              <a:solidFill>
                <a:schemeClr val="tx1"/>
              </a:solidFill>
              <a:effectLst/>
              <a:uLnTx/>
              <a:uFillTx/>
              <a:latin typeface="宋体" pitchFamily="2" charset="-122"/>
              <a:ea typeface="+mn-ea"/>
              <a:cs typeface="+mn-cs"/>
            </a:endParaRPr>
          </a:p>
        </p:txBody>
      </p:sp>
      <p:sp>
        <p:nvSpPr>
          <p:cNvPr id="107" name="Rectangle 3"/>
          <p:cNvSpPr txBox="1">
            <a:spLocks noChangeArrowheads="1"/>
          </p:cNvSpPr>
          <p:nvPr/>
        </p:nvSpPr>
        <p:spPr>
          <a:xfrm>
            <a:off x="357158" y="5143512"/>
            <a:ext cx="4343400" cy="533400"/>
          </a:xfrm>
          <a:prstGeom prst="rect">
            <a:avLst/>
          </a:prstGeom>
          <a:noFill/>
        </p:spPr>
        <p:txBody>
          <a:bodyPr/>
          <a:lstStyle/>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zh-CN" altLang="en-US" sz="2800" b="1" i="0" u="none" strike="noStrike" kern="0" cap="none" spc="0" normalizeH="0" baseline="0" noProof="0" dirty="0" smtClean="0">
                <a:ln>
                  <a:noFill/>
                </a:ln>
                <a:solidFill>
                  <a:schemeClr val="tx1"/>
                </a:solidFill>
                <a:effectLst/>
                <a:uLnTx/>
                <a:uFillTx/>
                <a:latin typeface="宋体" pitchFamily="2" charset="-122"/>
                <a:ea typeface="+mn-ea"/>
                <a:cs typeface="+mn-cs"/>
              </a:rPr>
              <a:t>性能参数 </a:t>
            </a:r>
            <a:endParaRPr kumimoji="0" lang="zh-CN" altLang="en-US" sz="2800" b="1" i="0" u="none" strike="noStrike" kern="0" cap="none" spc="0" normalizeH="0" baseline="-25000" noProof="0" dirty="0" smtClean="0">
              <a:ln>
                <a:noFill/>
              </a:ln>
              <a:solidFill>
                <a:schemeClr val="tx1"/>
              </a:solidFill>
              <a:effectLst/>
              <a:uLnTx/>
              <a:uFillTx/>
              <a:latin typeface="宋体" pitchFamily="2" charset="-122"/>
              <a:ea typeface="+mn-ea"/>
              <a:cs typeface="+mn-cs"/>
            </a:endParaRPr>
          </a:p>
        </p:txBody>
      </p:sp>
      <p:sp>
        <p:nvSpPr>
          <p:cNvPr id="108" name="Rectangle 3"/>
          <p:cNvSpPr txBox="1">
            <a:spLocks noChangeArrowheads="1"/>
          </p:cNvSpPr>
          <p:nvPr/>
        </p:nvSpPr>
        <p:spPr>
          <a:xfrm>
            <a:off x="285720" y="6072206"/>
            <a:ext cx="4343400" cy="533400"/>
          </a:xfrm>
          <a:prstGeom prst="rect">
            <a:avLst/>
          </a:prstGeom>
          <a:noFill/>
        </p:spPr>
        <p:txBody>
          <a:bodyPr/>
          <a:lstStyle/>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zh-CN" altLang="en-US" sz="2800" b="1" i="0" u="none" strike="noStrike" kern="0" cap="none" spc="0" normalizeH="0" baseline="0" noProof="0" dirty="0" smtClean="0">
                <a:ln>
                  <a:noFill/>
                </a:ln>
                <a:solidFill>
                  <a:schemeClr val="tx1"/>
                </a:solidFill>
                <a:effectLst/>
                <a:uLnTx/>
                <a:uFillTx/>
                <a:latin typeface="宋体" pitchFamily="2" charset="-122"/>
                <a:ea typeface="+mn-ea"/>
                <a:cs typeface="+mn-cs"/>
              </a:rPr>
              <a:t>极限参数 </a:t>
            </a:r>
            <a:endParaRPr kumimoji="0" lang="zh-CN" altLang="en-US" sz="2800" b="1" i="0" u="none" strike="noStrike" kern="0" cap="none" spc="0" normalizeH="0" baseline="-25000" noProof="0" dirty="0" smtClean="0">
              <a:ln>
                <a:noFill/>
              </a:ln>
              <a:solidFill>
                <a:schemeClr val="tx1"/>
              </a:solidFill>
              <a:effectLst/>
              <a:uLnTx/>
              <a:uFillTx/>
              <a:latin typeface="宋体" pitchFamily="2" charset="-122"/>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checkerboard(across)">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8130"/>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8139"/>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7"/>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nimBg="1"/>
      <p:bldP spid="106" grpId="0"/>
      <p:bldP spid="107" grpId="0"/>
      <p:bldP spid="10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231" name="Text Box 63"/>
          <p:cNvSpPr txBox="1">
            <a:spLocks noChangeArrowheads="1"/>
          </p:cNvSpPr>
          <p:nvPr/>
        </p:nvSpPr>
        <p:spPr bwMode="auto">
          <a:xfrm>
            <a:off x="214282" y="500042"/>
            <a:ext cx="5040313" cy="463846"/>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dirty="0" smtClean="0"/>
              <a:t>静态（</a:t>
            </a:r>
            <a:r>
              <a:rPr lang="en-US" altLang="zh-CN" sz="2400" i="1" dirty="0" smtClean="0"/>
              <a:t>Q</a:t>
            </a:r>
            <a:r>
              <a:rPr lang="zh-CN" altLang="en-US" sz="2400" i="1" dirty="0" smtClean="0"/>
              <a:t>点</a:t>
            </a:r>
            <a:r>
              <a:rPr lang="zh-CN" altLang="en-US" sz="2400" dirty="0" smtClean="0"/>
              <a:t>）</a:t>
            </a:r>
            <a:endParaRPr lang="zh-CN" altLang="en-US" sz="2400" dirty="0"/>
          </a:p>
        </p:txBody>
      </p:sp>
      <p:graphicFrame>
        <p:nvGraphicFramePr>
          <p:cNvPr id="73" name="Object 64"/>
          <p:cNvGraphicFramePr>
            <a:graphicFrameLocks noChangeAspect="1"/>
          </p:cNvGraphicFramePr>
          <p:nvPr/>
        </p:nvGraphicFramePr>
        <p:xfrm>
          <a:off x="357158" y="1428736"/>
          <a:ext cx="2071702" cy="909781"/>
        </p:xfrm>
        <a:graphic>
          <a:graphicData uri="http://schemas.openxmlformats.org/presentationml/2006/ole">
            <mc:AlternateContent xmlns:mc="http://schemas.openxmlformats.org/markup-compatibility/2006">
              <mc:Choice xmlns:v="urn:schemas-microsoft-com:vml" Requires="v">
                <p:oleObj spid="_x0000_s552198" name="Equation" r:id="rId5" imgW="1041400" imgH="457200" progId="Equation.DSMT4">
                  <p:embed/>
                </p:oleObj>
              </mc:Choice>
              <mc:Fallback>
                <p:oleObj name="Equation" r:id="rId5" imgW="1041400" imgH="457200" progId="Equation.DSMT4">
                  <p:embed/>
                  <p:pic>
                    <p:nvPicPr>
                      <p:cNvPr id="0" name="Picture 20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158" y="1428736"/>
                        <a:ext cx="2071702" cy="90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 name="Object 65"/>
          <p:cNvGraphicFramePr>
            <a:graphicFrameLocks noChangeAspect="1"/>
          </p:cNvGraphicFramePr>
          <p:nvPr/>
        </p:nvGraphicFramePr>
        <p:xfrm>
          <a:off x="2786050" y="1643050"/>
          <a:ext cx="2266950" cy="519112"/>
        </p:xfrm>
        <a:graphic>
          <a:graphicData uri="http://schemas.openxmlformats.org/presentationml/2006/ole">
            <mc:AlternateContent xmlns:mc="http://schemas.openxmlformats.org/markup-compatibility/2006">
              <mc:Choice xmlns:v="urn:schemas-microsoft-com:vml" Requires="v">
                <p:oleObj spid="_x0000_s552199" name="Equation" r:id="rId7" imgW="1054100" imgH="241300" progId="Equation.DSMT4">
                  <p:embed/>
                </p:oleObj>
              </mc:Choice>
              <mc:Fallback>
                <p:oleObj name="Equation" r:id="rId7" imgW="1054100" imgH="241300" progId="Equation.DSMT4">
                  <p:embed/>
                  <p:pic>
                    <p:nvPicPr>
                      <p:cNvPr id="0" name="Picture 2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6050" y="1643050"/>
                        <a:ext cx="2266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 name="Object 66"/>
          <p:cNvGraphicFramePr>
            <a:graphicFrameLocks noChangeAspect="1"/>
          </p:cNvGraphicFramePr>
          <p:nvPr/>
        </p:nvGraphicFramePr>
        <p:xfrm>
          <a:off x="857224" y="2285992"/>
          <a:ext cx="2565398" cy="535648"/>
        </p:xfrm>
        <a:graphic>
          <a:graphicData uri="http://schemas.openxmlformats.org/presentationml/2006/ole">
            <mc:AlternateContent xmlns:mc="http://schemas.openxmlformats.org/markup-compatibility/2006">
              <mc:Choice xmlns:v="urn:schemas-microsoft-com:vml" Requires="v">
                <p:oleObj spid="_x0000_s552200" name="Equation" r:id="rId9" imgW="1155700" imgH="241300" progId="Equation.DSMT4">
                  <p:embed/>
                </p:oleObj>
              </mc:Choice>
              <mc:Fallback>
                <p:oleObj name="Equation" r:id="rId9" imgW="1155700" imgH="241300" progId="Equation.DSMT4">
                  <p:embed/>
                  <p:pic>
                    <p:nvPicPr>
                      <p:cNvPr id="0" name="Picture 2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7224" y="2285992"/>
                        <a:ext cx="2565398" cy="535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00"/>
          <p:cNvGrpSpPr>
            <a:grpSpLocks/>
          </p:cNvGrpSpPr>
          <p:nvPr/>
        </p:nvGrpSpPr>
        <p:grpSpPr bwMode="auto">
          <a:xfrm>
            <a:off x="5643570" y="257175"/>
            <a:ext cx="3251200" cy="3100387"/>
            <a:chOff x="115" y="1231"/>
            <a:chExt cx="3473" cy="2993"/>
          </a:xfrm>
        </p:grpSpPr>
        <p:sp>
          <p:nvSpPr>
            <p:cNvPr id="66607" name="Text Box 35"/>
            <p:cNvSpPr txBox="1">
              <a:spLocks noChangeArrowheads="1"/>
            </p:cNvSpPr>
            <p:nvPr/>
          </p:nvSpPr>
          <p:spPr bwMode="auto">
            <a:xfrm>
              <a:off x="459" y="1673"/>
              <a:ext cx="504" cy="388"/>
            </a:xfrm>
            <a:prstGeom prst="rect">
              <a:avLst/>
            </a:prstGeom>
            <a:noFill/>
            <a:ln w="38100">
              <a:noFill/>
              <a:miter lim="800000"/>
              <a:headEnd type="none" w="sm" len="sm"/>
              <a:tailEnd type="none" w="med" len="lg"/>
            </a:ln>
          </p:spPr>
          <p:txBody>
            <a:bodyPr wrap="none" lIns="90000" tIns="46800" rIns="90000" bIns="46800" anchor="ctr">
              <a:spAutoFit/>
            </a:bodyPr>
            <a:lstStyle/>
            <a:p>
              <a:pPr algn="ctr">
                <a:spcBef>
                  <a:spcPct val="50000"/>
                </a:spcBef>
              </a:pPr>
              <a:r>
                <a:rPr lang="en-US" altLang="zh-CN" sz="2000" dirty="0" err="1">
                  <a:ea typeface="楷体_GB2312" pitchFamily="49" charset="-122"/>
                </a:rPr>
                <a:t>R</a:t>
              </a:r>
              <a:r>
                <a:rPr lang="en-US" altLang="zh-CN" sz="2000" baseline="-25000" dirty="0" err="1">
                  <a:ea typeface="楷体_GB2312" pitchFamily="49" charset="-122"/>
                </a:rPr>
                <a:t>b</a:t>
              </a:r>
              <a:endParaRPr lang="en-US" altLang="zh-CN" sz="2000" baseline="-25000" dirty="0">
                <a:ea typeface="楷体_GB2312" pitchFamily="49" charset="-122"/>
              </a:endParaRPr>
            </a:p>
          </p:txBody>
        </p:sp>
        <p:sp>
          <p:nvSpPr>
            <p:cNvPr id="66608" name="Line 36"/>
            <p:cNvSpPr>
              <a:spLocks noChangeShapeType="1"/>
            </p:cNvSpPr>
            <p:nvPr/>
          </p:nvSpPr>
          <p:spPr bwMode="auto">
            <a:xfrm>
              <a:off x="1007" y="2160"/>
              <a:ext cx="0" cy="542"/>
            </a:xfrm>
            <a:prstGeom prst="line">
              <a:avLst/>
            </a:prstGeom>
            <a:noFill/>
            <a:ln w="38100">
              <a:solidFill>
                <a:schemeClr val="tx1"/>
              </a:solidFill>
              <a:round/>
              <a:headEnd/>
              <a:tailEnd/>
            </a:ln>
          </p:spPr>
          <p:txBody>
            <a:bodyPr lIns="90000" tIns="46800" rIns="90000" bIns="46800" anchor="ctr">
              <a:spAutoFit/>
            </a:bodyPr>
            <a:lstStyle/>
            <a:p>
              <a:endParaRPr lang="zh-CN" altLang="en-US"/>
            </a:p>
          </p:txBody>
        </p:sp>
        <p:sp>
          <p:nvSpPr>
            <p:cNvPr id="66609" name="Line 37"/>
            <p:cNvSpPr>
              <a:spLocks noChangeShapeType="1"/>
            </p:cNvSpPr>
            <p:nvPr/>
          </p:nvSpPr>
          <p:spPr bwMode="auto">
            <a:xfrm flipH="1" flipV="1">
              <a:off x="1023" y="1444"/>
              <a:ext cx="0" cy="332"/>
            </a:xfrm>
            <a:prstGeom prst="line">
              <a:avLst/>
            </a:prstGeom>
            <a:noFill/>
            <a:ln w="38100">
              <a:solidFill>
                <a:schemeClr val="tx1"/>
              </a:solidFill>
              <a:round/>
              <a:headEnd/>
              <a:tailEnd/>
            </a:ln>
          </p:spPr>
          <p:txBody>
            <a:bodyPr lIns="90000" tIns="46800" rIns="90000" bIns="46800" anchor="ctr">
              <a:spAutoFit/>
            </a:bodyPr>
            <a:lstStyle/>
            <a:p>
              <a:endParaRPr lang="zh-CN" altLang="en-US"/>
            </a:p>
          </p:txBody>
        </p:sp>
        <p:sp>
          <p:nvSpPr>
            <p:cNvPr id="66610" name="Rectangle 38"/>
            <p:cNvSpPr>
              <a:spLocks noChangeArrowheads="1"/>
            </p:cNvSpPr>
            <p:nvPr/>
          </p:nvSpPr>
          <p:spPr bwMode="auto">
            <a:xfrm>
              <a:off x="955" y="1752"/>
              <a:ext cx="132" cy="408"/>
            </a:xfrm>
            <a:prstGeom prst="rect">
              <a:avLst/>
            </a:prstGeom>
            <a:solidFill>
              <a:schemeClr val="bg1"/>
            </a:solidFill>
            <a:ln w="38100">
              <a:solidFill>
                <a:schemeClr val="tx1"/>
              </a:solidFill>
              <a:miter lim="800000"/>
              <a:headEnd type="none" w="sm" len="sm"/>
              <a:tailEnd type="none" w="med" len="lg"/>
            </a:ln>
          </p:spPr>
          <p:txBody>
            <a:bodyPr lIns="90000" tIns="46800" rIns="90000" bIns="46800" anchor="ctr">
              <a:spAutoFit/>
            </a:bodyPr>
            <a:lstStyle/>
            <a:p>
              <a:endParaRPr lang="zh-CN" altLang="en-US"/>
            </a:p>
          </p:txBody>
        </p:sp>
        <p:sp>
          <p:nvSpPr>
            <p:cNvPr id="66611" name="Line 39"/>
            <p:cNvSpPr>
              <a:spLocks noChangeShapeType="1"/>
            </p:cNvSpPr>
            <p:nvPr/>
          </p:nvSpPr>
          <p:spPr bwMode="auto">
            <a:xfrm>
              <a:off x="1022" y="1456"/>
              <a:ext cx="864" cy="0"/>
            </a:xfrm>
            <a:prstGeom prst="line">
              <a:avLst/>
            </a:prstGeom>
            <a:noFill/>
            <a:ln w="38100">
              <a:solidFill>
                <a:schemeClr val="tx1"/>
              </a:solidFill>
              <a:round/>
              <a:headEnd/>
              <a:tailEnd/>
            </a:ln>
          </p:spPr>
          <p:txBody>
            <a:bodyPr wrap="none" lIns="90000" tIns="46800" rIns="90000" bIns="46800" anchor="ctr">
              <a:spAutoFit/>
            </a:bodyPr>
            <a:lstStyle/>
            <a:p>
              <a:endParaRPr lang="zh-CN" altLang="en-US"/>
            </a:p>
          </p:txBody>
        </p:sp>
        <p:grpSp>
          <p:nvGrpSpPr>
            <p:cNvPr id="3" name="Group 40"/>
            <p:cNvGrpSpPr>
              <a:grpSpLocks/>
            </p:cNvGrpSpPr>
            <p:nvPr/>
          </p:nvGrpSpPr>
          <p:grpSpPr bwMode="auto">
            <a:xfrm>
              <a:off x="115" y="1231"/>
              <a:ext cx="3239" cy="2825"/>
              <a:chOff x="1218" y="895"/>
              <a:chExt cx="3239" cy="2825"/>
            </a:xfrm>
          </p:grpSpPr>
          <p:grpSp>
            <p:nvGrpSpPr>
              <p:cNvPr id="4" name="Group 41"/>
              <p:cNvGrpSpPr>
                <a:grpSpLocks/>
              </p:cNvGrpSpPr>
              <p:nvPr/>
            </p:nvGrpSpPr>
            <p:grpSpPr bwMode="auto">
              <a:xfrm>
                <a:off x="1218" y="895"/>
                <a:ext cx="3239" cy="2825"/>
                <a:chOff x="1218" y="895"/>
                <a:chExt cx="3239" cy="2825"/>
              </a:xfrm>
            </p:grpSpPr>
            <p:sp>
              <p:nvSpPr>
                <p:cNvPr id="66629" name="Line 42"/>
                <p:cNvSpPr>
                  <a:spLocks noChangeShapeType="1"/>
                </p:cNvSpPr>
                <p:nvPr/>
              </p:nvSpPr>
              <p:spPr bwMode="auto">
                <a:xfrm flipV="1">
                  <a:off x="2994" y="1113"/>
                  <a:ext cx="1" cy="306"/>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p>
              </p:txBody>
            </p:sp>
            <p:sp>
              <p:nvSpPr>
                <p:cNvPr id="66630" name="Line 43"/>
                <p:cNvSpPr>
                  <a:spLocks noChangeShapeType="1"/>
                </p:cNvSpPr>
                <p:nvPr/>
              </p:nvSpPr>
              <p:spPr bwMode="auto">
                <a:xfrm flipV="1">
                  <a:off x="3001" y="1605"/>
                  <a:ext cx="0" cy="264"/>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p>
              </p:txBody>
            </p:sp>
            <p:grpSp>
              <p:nvGrpSpPr>
                <p:cNvPr id="5" name="Group 44"/>
                <p:cNvGrpSpPr>
                  <a:grpSpLocks/>
                </p:cNvGrpSpPr>
                <p:nvPr/>
              </p:nvGrpSpPr>
              <p:grpSpPr bwMode="auto">
                <a:xfrm>
                  <a:off x="2262" y="1603"/>
                  <a:ext cx="750" cy="1578"/>
                  <a:chOff x="2369" y="1132"/>
                  <a:chExt cx="750" cy="1578"/>
                </a:xfrm>
              </p:grpSpPr>
              <p:sp>
                <p:nvSpPr>
                  <p:cNvPr id="66657" name="Line 45"/>
                  <p:cNvSpPr>
                    <a:spLocks noChangeShapeType="1"/>
                  </p:cNvSpPr>
                  <p:nvPr/>
                </p:nvSpPr>
                <p:spPr bwMode="auto">
                  <a:xfrm>
                    <a:off x="2369" y="1873"/>
                    <a:ext cx="564" cy="3"/>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p>
                </p:txBody>
              </p:sp>
              <p:sp>
                <p:nvSpPr>
                  <p:cNvPr id="66658" name="Line 46"/>
                  <p:cNvSpPr>
                    <a:spLocks noChangeShapeType="1"/>
                  </p:cNvSpPr>
                  <p:nvPr/>
                </p:nvSpPr>
                <p:spPr bwMode="auto">
                  <a:xfrm>
                    <a:off x="2921" y="1696"/>
                    <a:ext cx="0" cy="360"/>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p>
                </p:txBody>
              </p:sp>
              <p:sp>
                <p:nvSpPr>
                  <p:cNvPr id="66659" name="Line 47"/>
                  <p:cNvSpPr>
                    <a:spLocks noChangeShapeType="1"/>
                  </p:cNvSpPr>
                  <p:nvPr/>
                </p:nvSpPr>
                <p:spPr bwMode="auto">
                  <a:xfrm>
                    <a:off x="2921" y="1876"/>
                    <a:ext cx="198" cy="186"/>
                  </a:xfrm>
                  <a:prstGeom prst="line">
                    <a:avLst/>
                  </a:prstGeom>
                  <a:noFill/>
                  <a:ln w="38100">
                    <a:solidFill>
                      <a:schemeClr val="tx1"/>
                    </a:solidFill>
                    <a:round/>
                    <a:headEnd type="none" w="sm" len="sm"/>
                    <a:tailEnd type="triangle" w="sm" len="lg"/>
                  </a:ln>
                </p:spPr>
                <p:txBody>
                  <a:bodyPr lIns="90000" tIns="46800" rIns="90000" bIns="46800" anchor="ctr">
                    <a:spAutoFit/>
                  </a:bodyPr>
                  <a:lstStyle/>
                  <a:p>
                    <a:endParaRPr lang="zh-CN" altLang="en-US"/>
                  </a:p>
                </p:txBody>
              </p:sp>
              <p:sp>
                <p:nvSpPr>
                  <p:cNvPr id="66660" name="Line 48"/>
                  <p:cNvSpPr>
                    <a:spLocks noChangeShapeType="1"/>
                  </p:cNvSpPr>
                  <p:nvPr/>
                </p:nvSpPr>
                <p:spPr bwMode="auto">
                  <a:xfrm flipV="1">
                    <a:off x="2921" y="1702"/>
                    <a:ext cx="198" cy="162"/>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p>
                </p:txBody>
              </p:sp>
              <p:sp>
                <p:nvSpPr>
                  <p:cNvPr id="66661" name="Line 49"/>
                  <p:cNvSpPr>
                    <a:spLocks noChangeShapeType="1"/>
                  </p:cNvSpPr>
                  <p:nvPr/>
                </p:nvSpPr>
                <p:spPr bwMode="auto">
                  <a:xfrm>
                    <a:off x="3107" y="1132"/>
                    <a:ext cx="0" cy="582"/>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p>
                </p:txBody>
              </p:sp>
              <p:sp>
                <p:nvSpPr>
                  <p:cNvPr id="66662" name="Line 50"/>
                  <p:cNvSpPr>
                    <a:spLocks noChangeShapeType="1"/>
                  </p:cNvSpPr>
                  <p:nvPr/>
                </p:nvSpPr>
                <p:spPr bwMode="auto">
                  <a:xfrm>
                    <a:off x="3107" y="2050"/>
                    <a:ext cx="0" cy="660"/>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p>
                </p:txBody>
              </p:sp>
            </p:grpSp>
            <p:sp>
              <p:nvSpPr>
                <p:cNvPr id="66632" name="Line 51"/>
                <p:cNvSpPr>
                  <a:spLocks noChangeShapeType="1"/>
                </p:cNvSpPr>
                <p:nvPr/>
              </p:nvSpPr>
              <p:spPr bwMode="auto">
                <a:xfrm>
                  <a:off x="1737" y="2342"/>
                  <a:ext cx="638" cy="3"/>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p>
              </p:txBody>
            </p:sp>
            <p:sp>
              <p:nvSpPr>
                <p:cNvPr id="66633" name="Line 52"/>
                <p:cNvSpPr>
                  <a:spLocks noChangeShapeType="1"/>
                </p:cNvSpPr>
                <p:nvPr/>
              </p:nvSpPr>
              <p:spPr bwMode="auto">
                <a:xfrm>
                  <a:off x="1326" y="3674"/>
                  <a:ext cx="559" cy="0"/>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p>
              </p:txBody>
            </p:sp>
            <p:sp>
              <p:nvSpPr>
                <p:cNvPr id="66634" name="Line 53"/>
                <p:cNvSpPr>
                  <a:spLocks noChangeShapeType="1"/>
                </p:cNvSpPr>
                <p:nvPr/>
              </p:nvSpPr>
              <p:spPr bwMode="auto">
                <a:xfrm>
                  <a:off x="1873" y="3674"/>
                  <a:ext cx="1830" cy="0"/>
                </a:xfrm>
                <a:prstGeom prst="line">
                  <a:avLst/>
                </a:prstGeom>
                <a:noFill/>
                <a:ln w="38100">
                  <a:solidFill>
                    <a:schemeClr val="tx1"/>
                  </a:solidFill>
                  <a:round/>
                  <a:headEnd type="none" w="sm" len="sm"/>
                  <a:tailEnd type="none" w="med" len="lg"/>
                </a:ln>
              </p:spPr>
              <p:txBody>
                <a:bodyPr wrap="none" lIns="90000" tIns="46800" rIns="90000" bIns="46800" anchor="ctr">
                  <a:spAutoFit/>
                </a:bodyPr>
                <a:lstStyle/>
                <a:p>
                  <a:endParaRPr lang="zh-CN" altLang="en-US"/>
                </a:p>
              </p:txBody>
            </p:sp>
            <p:sp>
              <p:nvSpPr>
                <p:cNvPr id="66635" name="Line 54"/>
                <p:cNvSpPr>
                  <a:spLocks noChangeShapeType="1"/>
                </p:cNvSpPr>
                <p:nvPr/>
              </p:nvSpPr>
              <p:spPr bwMode="auto">
                <a:xfrm>
                  <a:off x="3002" y="3046"/>
                  <a:ext cx="0" cy="643"/>
                </a:xfrm>
                <a:prstGeom prst="line">
                  <a:avLst/>
                </a:prstGeom>
                <a:noFill/>
                <a:ln w="38100">
                  <a:solidFill>
                    <a:schemeClr val="tx1"/>
                  </a:solidFill>
                  <a:round/>
                  <a:headEnd type="none" w="sm" len="sm"/>
                  <a:tailEnd type="none" w="med" len="lg"/>
                </a:ln>
              </p:spPr>
              <p:txBody>
                <a:bodyPr lIns="90000" tIns="46800" rIns="90000" bIns="46800" anchor="ctr">
                  <a:spAutoFit/>
                </a:bodyPr>
                <a:lstStyle/>
                <a:p>
                  <a:endParaRPr lang="zh-CN" altLang="en-US"/>
                </a:p>
              </p:txBody>
            </p:sp>
            <p:sp>
              <p:nvSpPr>
                <p:cNvPr id="66636" name="Line 55"/>
                <p:cNvSpPr>
                  <a:spLocks noChangeShapeType="1"/>
                </p:cNvSpPr>
                <p:nvPr/>
              </p:nvSpPr>
              <p:spPr bwMode="auto">
                <a:xfrm>
                  <a:off x="2897" y="3674"/>
                  <a:ext cx="1446" cy="0"/>
                </a:xfrm>
                <a:prstGeom prst="line">
                  <a:avLst/>
                </a:prstGeom>
                <a:noFill/>
                <a:ln w="38100">
                  <a:solidFill>
                    <a:schemeClr val="tx1"/>
                  </a:solidFill>
                  <a:round/>
                  <a:headEnd type="none" w="sm" len="sm"/>
                  <a:tailEnd type="none" w="med" len="lg"/>
                </a:ln>
              </p:spPr>
              <p:txBody>
                <a:bodyPr wrap="none" lIns="90000" tIns="46800" rIns="90000" bIns="46800" anchor="ctr">
                  <a:spAutoFit/>
                </a:bodyPr>
                <a:lstStyle/>
                <a:p>
                  <a:endParaRPr lang="zh-CN" altLang="en-US"/>
                </a:p>
              </p:txBody>
            </p:sp>
            <p:sp>
              <p:nvSpPr>
                <p:cNvPr id="66637" name="Text Box 56"/>
                <p:cNvSpPr txBox="1">
                  <a:spLocks noChangeArrowheads="1"/>
                </p:cNvSpPr>
                <p:nvPr/>
              </p:nvSpPr>
              <p:spPr bwMode="auto">
                <a:xfrm>
                  <a:off x="3465" y="895"/>
                  <a:ext cx="800" cy="388"/>
                </a:xfrm>
                <a:prstGeom prst="rect">
                  <a:avLst/>
                </a:prstGeom>
                <a:noFill/>
                <a:ln w="38100">
                  <a:noFill/>
                  <a:miter lim="800000"/>
                  <a:headEnd type="none" w="sm" len="sm"/>
                  <a:tailEnd type="none" w="med" len="lg"/>
                </a:ln>
              </p:spPr>
              <p:txBody>
                <a:bodyPr wrap="none" lIns="90000" tIns="46800" rIns="90000" bIns="46800" anchor="ctr">
                  <a:spAutoFit/>
                </a:bodyPr>
                <a:lstStyle/>
                <a:p>
                  <a:pPr>
                    <a:spcBef>
                      <a:spcPct val="50000"/>
                    </a:spcBef>
                  </a:pPr>
                  <a:r>
                    <a:rPr lang="en-US" altLang="zh-CN" sz="2000">
                      <a:ea typeface="楷体_GB2312" pitchFamily="49" charset="-122"/>
                    </a:rPr>
                    <a:t>+</a:t>
                  </a:r>
                  <a:r>
                    <a:rPr lang="en-US" altLang="zh-CN" sz="2000" i="1">
                      <a:ea typeface="楷体_GB2312" pitchFamily="49" charset="-122"/>
                    </a:rPr>
                    <a:t>V</a:t>
                  </a:r>
                  <a:r>
                    <a:rPr lang="en-US" altLang="zh-CN" sz="2000" baseline="-25000">
                      <a:ea typeface="楷体_GB2312" pitchFamily="49" charset="-122"/>
                    </a:rPr>
                    <a:t>CC</a:t>
                  </a:r>
                  <a:endParaRPr lang="en-US" altLang="zh-CN" sz="2000">
                    <a:ea typeface="楷体_GB2312" pitchFamily="49" charset="-122"/>
                  </a:endParaRPr>
                </a:p>
              </p:txBody>
            </p:sp>
            <p:sp>
              <p:nvSpPr>
                <p:cNvPr id="66638" name="Rectangle 57"/>
                <p:cNvSpPr>
                  <a:spLocks noChangeArrowheads="1"/>
                </p:cNvSpPr>
                <p:nvPr/>
              </p:nvSpPr>
              <p:spPr bwMode="auto">
                <a:xfrm>
                  <a:off x="2934" y="1422"/>
                  <a:ext cx="132" cy="408"/>
                </a:xfrm>
                <a:prstGeom prst="rect">
                  <a:avLst/>
                </a:prstGeom>
                <a:solidFill>
                  <a:schemeClr val="bg1"/>
                </a:solidFill>
                <a:ln w="38100">
                  <a:solidFill>
                    <a:schemeClr val="tx1"/>
                  </a:solidFill>
                  <a:miter lim="800000"/>
                  <a:headEnd type="none" w="sm" len="sm"/>
                  <a:tailEnd type="none" w="med" len="lg"/>
                </a:ln>
              </p:spPr>
              <p:txBody>
                <a:bodyPr lIns="90000" tIns="46800" rIns="90000" bIns="46800" anchor="ctr">
                  <a:spAutoFit/>
                </a:bodyPr>
                <a:lstStyle/>
                <a:p>
                  <a:endParaRPr lang="zh-CN" altLang="en-US"/>
                </a:p>
              </p:txBody>
            </p:sp>
            <p:sp>
              <p:nvSpPr>
                <p:cNvPr id="66639" name="Oval 58"/>
                <p:cNvSpPr>
                  <a:spLocks noChangeArrowheads="1"/>
                </p:cNvSpPr>
                <p:nvPr/>
              </p:nvSpPr>
              <p:spPr bwMode="auto">
                <a:xfrm>
                  <a:off x="3325" y="1068"/>
                  <a:ext cx="96" cy="96"/>
                </a:xfrm>
                <a:prstGeom prst="ellipse">
                  <a:avLst/>
                </a:prstGeom>
                <a:noFill/>
                <a:ln w="38100">
                  <a:solidFill>
                    <a:schemeClr val="tx1"/>
                  </a:solidFill>
                  <a:round/>
                  <a:headEnd/>
                  <a:tailEnd/>
                </a:ln>
              </p:spPr>
              <p:txBody>
                <a:bodyPr wrap="none" lIns="90000" tIns="46800" rIns="90000" bIns="46800" anchor="ctr">
                  <a:spAutoFit/>
                </a:bodyPr>
                <a:lstStyle/>
                <a:p>
                  <a:endParaRPr lang="zh-CN" altLang="en-US"/>
                </a:p>
              </p:txBody>
            </p:sp>
            <p:sp>
              <p:nvSpPr>
                <p:cNvPr id="66640" name="Oval 59"/>
                <p:cNvSpPr>
                  <a:spLocks noChangeArrowheads="1"/>
                </p:cNvSpPr>
                <p:nvPr/>
              </p:nvSpPr>
              <p:spPr bwMode="auto">
                <a:xfrm>
                  <a:off x="1218" y="2292"/>
                  <a:ext cx="96" cy="96"/>
                </a:xfrm>
                <a:prstGeom prst="ellipse">
                  <a:avLst/>
                </a:prstGeom>
                <a:noFill/>
                <a:ln w="38100">
                  <a:solidFill>
                    <a:schemeClr val="tx1"/>
                  </a:solidFill>
                  <a:round/>
                  <a:headEnd/>
                  <a:tailEnd/>
                </a:ln>
              </p:spPr>
              <p:txBody>
                <a:bodyPr wrap="none" lIns="90000" tIns="46800" rIns="90000" bIns="46800" anchor="ctr">
                  <a:spAutoFit/>
                </a:bodyPr>
                <a:lstStyle/>
                <a:p>
                  <a:endParaRPr lang="zh-CN" altLang="en-US"/>
                </a:p>
              </p:txBody>
            </p:sp>
            <p:sp>
              <p:nvSpPr>
                <p:cNvPr id="66641" name="Oval 60"/>
                <p:cNvSpPr>
                  <a:spLocks noChangeArrowheads="1"/>
                </p:cNvSpPr>
                <p:nvPr/>
              </p:nvSpPr>
              <p:spPr bwMode="auto">
                <a:xfrm>
                  <a:off x="1224" y="3624"/>
                  <a:ext cx="96" cy="96"/>
                </a:xfrm>
                <a:prstGeom prst="ellipse">
                  <a:avLst/>
                </a:prstGeom>
                <a:noFill/>
                <a:ln w="38100">
                  <a:solidFill>
                    <a:schemeClr val="tx1"/>
                  </a:solidFill>
                  <a:round/>
                  <a:headEnd/>
                  <a:tailEnd/>
                </a:ln>
              </p:spPr>
              <p:txBody>
                <a:bodyPr wrap="none" lIns="90000" tIns="46800" rIns="90000" bIns="46800" anchor="ctr">
                  <a:spAutoFit/>
                </a:bodyPr>
                <a:lstStyle/>
                <a:p>
                  <a:endParaRPr lang="zh-CN" altLang="en-US"/>
                </a:p>
              </p:txBody>
            </p:sp>
            <p:grpSp>
              <p:nvGrpSpPr>
                <p:cNvPr id="6" name="Group 61"/>
                <p:cNvGrpSpPr>
                  <a:grpSpLocks/>
                </p:cNvGrpSpPr>
                <p:nvPr/>
              </p:nvGrpSpPr>
              <p:grpSpPr bwMode="auto">
                <a:xfrm>
                  <a:off x="1649" y="2180"/>
                  <a:ext cx="96" cy="328"/>
                  <a:chOff x="3454" y="2018"/>
                  <a:chExt cx="96" cy="328"/>
                </a:xfrm>
              </p:grpSpPr>
              <p:sp>
                <p:nvSpPr>
                  <p:cNvPr id="66655" name="Line 62"/>
                  <p:cNvSpPr>
                    <a:spLocks noChangeShapeType="1"/>
                  </p:cNvSpPr>
                  <p:nvPr/>
                </p:nvSpPr>
                <p:spPr bwMode="auto">
                  <a:xfrm>
                    <a:off x="3454" y="2018"/>
                    <a:ext cx="0" cy="328"/>
                  </a:xfrm>
                  <a:prstGeom prst="line">
                    <a:avLst/>
                  </a:prstGeom>
                  <a:noFill/>
                  <a:ln w="38100">
                    <a:solidFill>
                      <a:schemeClr val="tx1"/>
                    </a:solidFill>
                    <a:round/>
                    <a:headEnd/>
                    <a:tailEnd/>
                  </a:ln>
                </p:spPr>
                <p:txBody>
                  <a:bodyPr wrap="none" lIns="90000" tIns="46800" rIns="90000" bIns="46800" anchor="ctr">
                    <a:spAutoFit/>
                  </a:bodyPr>
                  <a:lstStyle/>
                  <a:p>
                    <a:endParaRPr lang="zh-CN" altLang="en-US"/>
                  </a:p>
                </p:txBody>
              </p:sp>
              <p:sp>
                <p:nvSpPr>
                  <p:cNvPr id="66656" name="Line 63"/>
                  <p:cNvSpPr>
                    <a:spLocks noChangeShapeType="1"/>
                  </p:cNvSpPr>
                  <p:nvPr/>
                </p:nvSpPr>
                <p:spPr bwMode="auto">
                  <a:xfrm>
                    <a:off x="3550" y="2018"/>
                    <a:ext cx="0" cy="328"/>
                  </a:xfrm>
                  <a:prstGeom prst="line">
                    <a:avLst/>
                  </a:prstGeom>
                  <a:noFill/>
                  <a:ln w="38100">
                    <a:solidFill>
                      <a:schemeClr val="tx1"/>
                    </a:solidFill>
                    <a:round/>
                    <a:headEnd/>
                    <a:tailEnd/>
                  </a:ln>
                </p:spPr>
                <p:txBody>
                  <a:bodyPr wrap="none" lIns="90000" tIns="46800" rIns="90000" bIns="46800" anchor="ctr">
                    <a:spAutoFit/>
                  </a:bodyPr>
                  <a:lstStyle/>
                  <a:p>
                    <a:endParaRPr lang="zh-CN" altLang="en-US"/>
                  </a:p>
                </p:txBody>
              </p:sp>
            </p:grpSp>
            <p:sp>
              <p:nvSpPr>
                <p:cNvPr id="66643" name="Line 64"/>
                <p:cNvSpPr>
                  <a:spLocks noChangeShapeType="1"/>
                </p:cNvSpPr>
                <p:nvPr/>
              </p:nvSpPr>
              <p:spPr bwMode="auto">
                <a:xfrm>
                  <a:off x="1323" y="2337"/>
                  <a:ext cx="319" cy="0"/>
                </a:xfrm>
                <a:prstGeom prst="line">
                  <a:avLst/>
                </a:prstGeom>
                <a:noFill/>
                <a:ln w="38100">
                  <a:solidFill>
                    <a:schemeClr val="tx1"/>
                  </a:solidFill>
                  <a:round/>
                  <a:headEnd/>
                  <a:tailEnd/>
                </a:ln>
              </p:spPr>
              <p:txBody>
                <a:bodyPr wrap="none" lIns="90000" tIns="46800" rIns="90000" bIns="46800" anchor="ctr">
                  <a:spAutoFit/>
                </a:bodyPr>
                <a:lstStyle/>
                <a:p>
                  <a:endParaRPr lang="zh-CN" altLang="en-US"/>
                </a:p>
              </p:txBody>
            </p:sp>
            <p:sp>
              <p:nvSpPr>
                <p:cNvPr id="66644" name="Oval 65"/>
                <p:cNvSpPr>
                  <a:spLocks noChangeArrowheads="1"/>
                </p:cNvSpPr>
                <p:nvPr/>
              </p:nvSpPr>
              <p:spPr bwMode="auto">
                <a:xfrm flipH="1">
                  <a:off x="4361" y="1980"/>
                  <a:ext cx="96" cy="96"/>
                </a:xfrm>
                <a:prstGeom prst="ellipse">
                  <a:avLst/>
                </a:prstGeom>
                <a:noFill/>
                <a:ln w="38100">
                  <a:solidFill>
                    <a:schemeClr val="tx1"/>
                  </a:solidFill>
                  <a:round/>
                  <a:headEnd/>
                  <a:tailEnd/>
                </a:ln>
              </p:spPr>
              <p:txBody>
                <a:bodyPr wrap="none" lIns="90000" tIns="46800" rIns="90000" bIns="46800" anchor="ctr">
                  <a:spAutoFit/>
                </a:bodyPr>
                <a:lstStyle/>
                <a:p>
                  <a:endParaRPr lang="zh-CN" altLang="en-US"/>
                </a:p>
              </p:txBody>
            </p:sp>
            <p:grpSp>
              <p:nvGrpSpPr>
                <p:cNvPr id="7" name="Group 66"/>
                <p:cNvGrpSpPr>
                  <a:grpSpLocks/>
                </p:cNvGrpSpPr>
                <p:nvPr/>
              </p:nvGrpSpPr>
              <p:grpSpPr bwMode="auto">
                <a:xfrm flipH="1">
                  <a:off x="3630" y="1880"/>
                  <a:ext cx="96" cy="328"/>
                  <a:chOff x="3454" y="2018"/>
                  <a:chExt cx="96" cy="328"/>
                </a:xfrm>
              </p:grpSpPr>
              <p:sp>
                <p:nvSpPr>
                  <p:cNvPr id="66653" name="Line 67"/>
                  <p:cNvSpPr>
                    <a:spLocks noChangeShapeType="1"/>
                  </p:cNvSpPr>
                  <p:nvPr/>
                </p:nvSpPr>
                <p:spPr bwMode="auto">
                  <a:xfrm>
                    <a:off x="3454" y="2018"/>
                    <a:ext cx="0" cy="328"/>
                  </a:xfrm>
                  <a:prstGeom prst="line">
                    <a:avLst/>
                  </a:prstGeom>
                  <a:noFill/>
                  <a:ln w="38100">
                    <a:solidFill>
                      <a:schemeClr val="tx1"/>
                    </a:solidFill>
                    <a:round/>
                    <a:headEnd/>
                    <a:tailEnd/>
                  </a:ln>
                </p:spPr>
                <p:txBody>
                  <a:bodyPr wrap="none" lIns="90000" tIns="46800" rIns="90000" bIns="46800" anchor="ctr">
                    <a:spAutoFit/>
                  </a:bodyPr>
                  <a:lstStyle/>
                  <a:p>
                    <a:endParaRPr lang="zh-CN" altLang="en-US"/>
                  </a:p>
                </p:txBody>
              </p:sp>
              <p:sp>
                <p:nvSpPr>
                  <p:cNvPr id="66654" name="Line 68"/>
                  <p:cNvSpPr>
                    <a:spLocks noChangeShapeType="1"/>
                  </p:cNvSpPr>
                  <p:nvPr/>
                </p:nvSpPr>
                <p:spPr bwMode="auto">
                  <a:xfrm>
                    <a:off x="3550" y="2018"/>
                    <a:ext cx="0" cy="328"/>
                  </a:xfrm>
                  <a:prstGeom prst="line">
                    <a:avLst/>
                  </a:prstGeom>
                  <a:noFill/>
                  <a:ln w="38100">
                    <a:solidFill>
                      <a:schemeClr val="tx1"/>
                    </a:solidFill>
                    <a:round/>
                    <a:headEnd/>
                    <a:tailEnd/>
                  </a:ln>
                </p:spPr>
                <p:txBody>
                  <a:bodyPr wrap="none" lIns="90000" tIns="46800" rIns="90000" bIns="46800" anchor="ctr">
                    <a:spAutoFit/>
                  </a:bodyPr>
                  <a:lstStyle/>
                  <a:p>
                    <a:endParaRPr lang="zh-CN" altLang="en-US"/>
                  </a:p>
                </p:txBody>
              </p:sp>
            </p:grpSp>
            <p:sp>
              <p:nvSpPr>
                <p:cNvPr id="66646" name="Line 69"/>
                <p:cNvSpPr>
                  <a:spLocks noChangeShapeType="1"/>
                </p:cNvSpPr>
                <p:nvPr/>
              </p:nvSpPr>
              <p:spPr bwMode="auto">
                <a:xfrm flipH="1">
                  <a:off x="3721" y="2037"/>
                  <a:ext cx="643" cy="0"/>
                </a:xfrm>
                <a:prstGeom prst="line">
                  <a:avLst/>
                </a:prstGeom>
                <a:noFill/>
                <a:ln w="38100">
                  <a:solidFill>
                    <a:schemeClr val="tx1"/>
                  </a:solidFill>
                  <a:round/>
                  <a:headEnd/>
                  <a:tailEnd/>
                </a:ln>
              </p:spPr>
              <p:txBody>
                <a:bodyPr lIns="90000" tIns="46800" rIns="90000" bIns="46800" anchor="ctr">
                  <a:spAutoFit/>
                </a:bodyPr>
                <a:lstStyle/>
                <a:p>
                  <a:endParaRPr lang="zh-CN" altLang="en-US"/>
                </a:p>
              </p:txBody>
            </p:sp>
            <p:sp>
              <p:nvSpPr>
                <p:cNvPr id="66647" name="Line 70"/>
                <p:cNvSpPr>
                  <a:spLocks noChangeShapeType="1"/>
                </p:cNvSpPr>
                <p:nvPr/>
              </p:nvSpPr>
              <p:spPr bwMode="auto">
                <a:xfrm>
                  <a:off x="2995" y="2034"/>
                  <a:ext cx="636" cy="0"/>
                </a:xfrm>
                <a:prstGeom prst="line">
                  <a:avLst/>
                </a:prstGeom>
                <a:noFill/>
                <a:ln w="38100">
                  <a:solidFill>
                    <a:schemeClr val="tx1"/>
                  </a:solidFill>
                  <a:round/>
                  <a:headEnd/>
                  <a:tailEnd/>
                </a:ln>
              </p:spPr>
              <p:txBody>
                <a:bodyPr lIns="90000" tIns="46800" rIns="90000" bIns="46800" anchor="ctr">
                  <a:spAutoFit/>
                </a:bodyPr>
                <a:lstStyle/>
                <a:p>
                  <a:endParaRPr lang="zh-CN" altLang="en-US"/>
                </a:p>
              </p:txBody>
            </p:sp>
            <p:sp>
              <p:nvSpPr>
                <p:cNvPr id="66648" name="Oval 71"/>
                <p:cNvSpPr>
                  <a:spLocks noChangeArrowheads="1"/>
                </p:cNvSpPr>
                <p:nvPr/>
              </p:nvSpPr>
              <p:spPr bwMode="auto">
                <a:xfrm flipH="1">
                  <a:off x="4338" y="3624"/>
                  <a:ext cx="96" cy="96"/>
                </a:xfrm>
                <a:prstGeom prst="ellipse">
                  <a:avLst/>
                </a:prstGeom>
                <a:noFill/>
                <a:ln w="38100">
                  <a:solidFill>
                    <a:schemeClr val="tx1"/>
                  </a:solidFill>
                  <a:round/>
                  <a:headEnd/>
                  <a:tailEnd/>
                </a:ln>
              </p:spPr>
              <p:txBody>
                <a:bodyPr wrap="none" lIns="90000" tIns="46800" rIns="90000" bIns="46800" anchor="ctr">
                  <a:spAutoFit/>
                </a:bodyPr>
                <a:lstStyle/>
                <a:p>
                  <a:endParaRPr lang="zh-CN" altLang="en-US"/>
                </a:p>
              </p:txBody>
            </p:sp>
            <p:sp>
              <p:nvSpPr>
                <p:cNvPr id="66649" name="Text Box 72"/>
                <p:cNvSpPr txBox="1">
                  <a:spLocks noChangeArrowheads="1"/>
                </p:cNvSpPr>
                <p:nvPr/>
              </p:nvSpPr>
              <p:spPr bwMode="auto">
                <a:xfrm>
                  <a:off x="2526" y="1331"/>
                  <a:ext cx="386" cy="308"/>
                </a:xfrm>
                <a:prstGeom prst="rect">
                  <a:avLst/>
                </a:prstGeom>
                <a:noFill/>
                <a:ln w="38100">
                  <a:noFill/>
                  <a:miter lim="800000"/>
                  <a:headEnd type="none" w="sm" len="sm"/>
                  <a:tailEnd type="none" w="med" len="lg"/>
                </a:ln>
              </p:spPr>
              <p:txBody>
                <a:bodyPr wrap="none" lIns="90000" tIns="46800" rIns="90000" bIns="46800" anchor="ctr">
                  <a:spAutoFit/>
                </a:bodyPr>
                <a:lstStyle/>
                <a:p>
                  <a:pPr algn="ctr">
                    <a:spcBef>
                      <a:spcPct val="50000"/>
                    </a:spcBef>
                  </a:pPr>
                  <a:r>
                    <a:rPr lang="en-US" altLang="zh-CN" sz="2000">
                      <a:ea typeface="楷体_GB2312" pitchFamily="49" charset="-122"/>
                    </a:rPr>
                    <a:t>R</a:t>
                  </a:r>
                  <a:r>
                    <a:rPr lang="en-US" altLang="zh-CN" sz="2000" baseline="-25000">
                      <a:ea typeface="楷体_GB2312" pitchFamily="49" charset="-122"/>
                    </a:rPr>
                    <a:t>C</a:t>
                  </a:r>
                  <a:endParaRPr lang="en-US" altLang="zh-CN" sz="2000">
                    <a:ea typeface="楷体_GB2312" pitchFamily="49" charset="-122"/>
                  </a:endParaRPr>
                </a:p>
              </p:txBody>
            </p:sp>
            <p:sp>
              <p:nvSpPr>
                <p:cNvPr id="66650" name="Text Box 73"/>
                <p:cNvSpPr txBox="1">
                  <a:spLocks noChangeArrowheads="1"/>
                </p:cNvSpPr>
                <p:nvPr/>
              </p:nvSpPr>
              <p:spPr bwMode="auto">
                <a:xfrm>
                  <a:off x="1488" y="1856"/>
                  <a:ext cx="364" cy="308"/>
                </a:xfrm>
                <a:prstGeom prst="rect">
                  <a:avLst/>
                </a:prstGeom>
                <a:noFill/>
                <a:ln w="38100">
                  <a:noFill/>
                  <a:miter lim="800000"/>
                  <a:headEnd type="none" w="sm" len="sm"/>
                  <a:tailEnd type="none" w="med" len="lg"/>
                </a:ln>
              </p:spPr>
              <p:txBody>
                <a:bodyPr wrap="none" lIns="90000" tIns="46800" rIns="90000" bIns="46800" anchor="ctr">
                  <a:spAutoFit/>
                </a:bodyPr>
                <a:lstStyle/>
                <a:p>
                  <a:pPr algn="ctr">
                    <a:spcBef>
                      <a:spcPct val="50000"/>
                    </a:spcBef>
                  </a:pPr>
                  <a:r>
                    <a:rPr lang="en-US" altLang="zh-CN" sz="2000">
                      <a:ea typeface="楷体_GB2312" pitchFamily="49" charset="-122"/>
                    </a:rPr>
                    <a:t>C</a:t>
                  </a:r>
                  <a:r>
                    <a:rPr lang="en-US" altLang="zh-CN" sz="2000" baseline="-25000">
                      <a:ea typeface="楷体_GB2312" pitchFamily="49" charset="-122"/>
                    </a:rPr>
                    <a:t>1</a:t>
                  </a:r>
                  <a:endParaRPr lang="en-US" altLang="zh-CN" sz="2000">
                    <a:ea typeface="楷体_GB2312" pitchFamily="49" charset="-122"/>
                  </a:endParaRPr>
                </a:p>
              </p:txBody>
            </p:sp>
            <p:sp>
              <p:nvSpPr>
                <p:cNvPr id="66651" name="Text Box 74"/>
                <p:cNvSpPr txBox="1">
                  <a:spLocks noChangeArrowheads="1"/>
                </p:cNvSpPr>
                <p:nvPr/>
              </p:nvSpPr>
              <p:spPr bwMode="auto">
                <a:xfrm>
                  <a:off x="3504" y="1511"/>
                  <a:ext cx="364" cy="308"/>
                </a:xfrm>
                <a:prstGeom prst="rect">
                  <a:avLst/>
                </a:prstGeom>
                <a:noFill/>
                <a:ln w="38100">
                  <a:noFill/>
                  <a:miter lim="800000"/>
                  <a:headEnd type="none" w="sm" len="sm"/>
                  <a:tailEnd type="none" w="med" len="lg"/>
                </a:ln>
              </p:spPr>
              <p:txBody>
                <a:bodyPr wrap="none" lIns="90000" tIns="46800" rIns="90000" bIns="46800" anchor="ctr">
                  <a:spAutoFit/>
                </a:bodyPr>
                <a:lstStyle/>
                <a:p>
                  <a:pPr algn="ctr">
                    <a:spcBef>
                      <a:spcPct val="50000"/>
                    </a:spcBef>
                  </a:pPr>
                  <a:r>
                    <a:rPr lang="en-US" altLang="zh-CN" sz="2000">
                      <a:ea typeface="楷体_GB2312" pitchFamily="49" charset="-122"/>
                    </a:rPr>
                    <a:t>C</a:t>
                  </a:r>
                  <a:r>
                    <a:rPr lang="en-US" altLang="zh-CN" sz="2000" baseline="-25000">
                      <a:ea typeface="楷体_GB2312" pitchFamily="49" charset="-122"/>
                    </a:rPr>
                    <a:t>2</a:t>
                  </a:r>
                  <a:endParaRPr lang="en-US" altLang="zh-CN" sz="2000">
                    <a:ea typeface="楷体_GB2312" pitchFamily="49" charset="-122"/>
                  </a:endParaRPr>
                </a:p>
              </p:txBody>
            </p:sp>
            <p:sp>
              <p:nvSpPr>
                <p:cNvPr id="66652" name="Text Box 75"/>
                <p:cNvSpPr txBox="1">
                  <a:spLocks noChangeArrowheads="1"/>
                </p:cNvSpPr>
                <p:nvPr/>
              </p:nvSpPr>
              <p:spPr bwMode="auto">
                <a:xfrm>
                  <a:off x="3176" y="2187"/>
                  <a:ext cx="105" cy="365"/>
                </a:xfrm>
                <a:prstGeom prst="rect">
                  <a:avLst/>
                </a:prstGeom>
                <a:noFill/>
                <a:ln w="38100">
                  <a:noFill/>
                  <a:miter lim="800000"/>
                  <a:headEnd/>
                  <a:tailEnd/>
                </a:ln>
              </p:spPr>
              <p:txBody>
                <a:bodyPr wrap="none" lIns="90000" tIns="46800" rIns="90000" bIns="46800" anchor="ctr">
                  <a:spAutoFit/>
                </a:bodyPr>
                <a:lstStyle/>
                <a:p>
                  <a:pPr algn="ctr">
                    <a:spcBef>
                      <a:spcPct val="50000"/>
                    </a:spcBef>
                  </a:pPr>
                  <a:endParaRPr lang="zh-CN" altLang="zh-CN" sz="3200">
                    <a:ea typeface="楷体_GB2312" pitchFamily="49" charset="-122"/>
                  </a:endParaRPr>
                </a:p>
              </p:txBody>
            </p:sp>
          </p:grpSp>
          <p:sp>
            <p:nvSpPr>
              <p:cNvPr id="66628" name="Line 76"/>
              <p:cNvSpPr>
                <a:spLocks noChangeShapeType="1"/>
              </p:cNvSpPr>
              <p:nvPr/>
            </p:nvSpPr>
            <p:spPr bwMode="auto">
              <a:xfrm>
                <a:off x="2988" y="1120"/>
                <a:ext cx="330" cy="0"/>
              </a:xfrm>
              <a:prstGeom prst="line">
                <a:avLst/>
              </a:prstGeom>
              <a:noFill/>
              <a:ln w="38100">
                <a:solidFill>
                  <a:schemeClr val="tx1"/>
                </a:solidFill>
                <a:round/>
                <a:headEnd/>
                <a:tailEnd/>
              </a:ln>
            </p:spPr>
            <p:txBody>
              <a:bodyPr wrap="none" lIns="90000" tIns="46800" rIns="90000" bIns="46800" anchor="ctr">
                <a:spAutoFit/>
              </a:bodyPr>
              <a:lstStyle/>
              <a:p>
                <a:endParaRPr lang="zh-CN" altLang="en-US"/>
              </a:p>
            </p:txBody>
          </p:sp>
        </p:grpSp>
        <p:grpSp>
          <p:nvGrpSpPr>
            <p:cNvPr id="8" name="Group 77"/>
            <p:cNvGrpSpPr>
              <a:grpSpLocks/>
            </p:cNvGrpSpPr>
            <p:nvPr/>
          </p:nvGrpSpPr>
          <p:grpSpPr bwMode="auto">
            <a:xfrm>
              <a:off x="1781" y="3984"/>
              <a:ext cx="204" cy="240"/>
              <a:chOff x="2898" y="3648"/>
              <a:chExt cx="204" cy="240"/>
            </a:xfrm>
          </p:grpSpPr>
          <p:grpSp>
            <p:nvGrpSpPr>
              <p:cNvPr id="9" name="Group 78"/>
              <p:cNvGrpSpPr>
                <a:grpSpLocks/>
              </p:cNvGrpSpPr>
              <p:nvPr/>
            </p:nvGrpSpPr>
            <p:grpSpPr bwMode="auto">
              <a:xfrm>
                <a:off x="2898" y="3684"/>
                <a:ext cx="204" cy="204"/>
                <a:chOff x="2898" y="3684"/>
                <a:chExt cx="204" cy="204"/>
              </a:xfrm>
            </p:grpSpPr>
            <p:sp>
              <p:nvSpPr>
                <p:cNvPr id="66625" name="Line 79"/>
                <p:cNvSpPr>
                  <a:spLocks noChangeShapeType="1"/>
                </p:cNvSpPr>
                <p:nvPr/>
              </p:nvSpPr>
              <p:spPr bwMode="auto">
                <a:xfrm>
                  <a:off x="3000" y="3684"/>
                  <a:ext cx="0" cy="204"/>
                </a:xfrm>
                <a:prstGeom prst="line">
                  <a:avLst/>
                </a:prstGeom>
                <a:noFill/>
                <a:ln w="38100">
                  <a:solidFill>
                    <a:schemeClr val="tx1"/>
                  </a:solidFill>
                  <a:round/>
                  <a:headEnd/>
                  <a:tailEnd/>
                </a:ln>
              </p:spPr>
              <p:txBody>
                <a:bodyPr wrap="none" lIns="90000" tIns="46800" rIns="90000" bIns="46800" anchor="ctr">
                  <a:spAutoFit/>
                </a:bodyPr>
                <a:lstStyle/>
                <a:p>
                  <a:endParaRPr lang="zh-CN" altLang="en-US"/>
                </a:p>
              </p:txBody>
            </p:sp>
            <p:sp>
              <p:nvSpPr>
                <p:cNvPr id="66626" name="Line 80"/>
                <p:cNvSpPr>
                  <a:spLocks noChangeShapeType="1"/>
                </p:cNvSpPr>
                <p:nvPr/>
              </p:nvSpPr>
              <p:spPr bwMode="auto">
                <a:xfrm>
                  <a:off x="2898" y="3876"/>
                  <a:ext cx="204" cy="6"/>
                </a:xfrm>
                <a:prstGeom prst="line">
                  <a:avLst/>
                </a:prstGeom>
                <a:noFill/>
                <a:ln w="38100">
                  <a:solidFill>
                    <a:schemeClr val="tx1"/>
                  </a:solidFill>
                  <a:round/>
                  <a:headEnd/>
                  <a:tailEnd/>
                </a:ln>
              </p:spPr>
              <p:txBody>
                <a:bodyPr lIns="90000" tIns="46800" rIns="90000" bIns="46800" anchor="ctr">
                  <a:spAutoFit/>
                </a:bodyPr>
                <a:lstStyle/>
                <a:p>
                  <a:endParaRPr lang="zh-CN" altLang="en-US"/>
                </a:p>
              </p:txBody>
            </p:sp>
          </p:grpSp>
          <p:sp>
            <p:nvSpPr>
              <p:cNvPr id="66624" name="Oval 81"/>
              <p:cNvSpPr>
                <a:spLocks noChangeArrowheads="1"/>
              </p:cNvSpPr>
              <p:nvPr/>
            </p:nvSpPr>
            <p:spPr bwMode="auto">
              <a:xfrm>
                <a:off x="2976" y="3648"/>
                <a:ext cx="47" cy="48"/>
              </a:xfrm>
              <a:prstGeom prst="ellipse">
                <a:avLst/>
              </a:prstGeom>
              <a:solidFill>
                <a:schemeClr val="tx1"/>
              </a:solidFill>
              <a:ln w="38100">
                <a:solidFill>
                  <a:schemeClr val="tx1"/>
                </a:solidFill>
                <a:round/>
                <a:headEnd/>
                <a:tailEnd/>
              </a:ln>
            </p:spPr>
            <p:txBody>
              <a:bodyPr wrap="none" lIns="90000" tIns="46800" rIns="90000" bIns="46800" anchor="ctr">
                <a:spAutoFit/>
              </a:bodyPr>
              <a:lstStyle/>
              <a:p>
                <a:endParaRPr lang="zh-CN" altLang="en-US"/>
              </a:p>
            </p:txBody>
          </p:sp>
        </p:grpSp>
        <p:sp>
          <p:nvSpPr>
            <p:cNvPr id="66614" name="Line 82"/>
            <p:cNvSpPr>
              <a:spLocks noChangeShapeType="1"/>
            </p:cNvSpPr>
            <p:nvPr/>
          </p:nvSpPr>
          <p:spPr bwMode="auto">
            <a:xfrm>
              <a:off x="398" y="2953"/>
              <a:ext cx="0" cy="749"/>
            </a:xfrm>
            <a:prstGeom prst="line">
              <a:avLst/>
            </a:prstGeom>
            <a:noFill/>
            <a:ln w="38100">
              <a:solidFill>
                <a:srgbClr val="000000"/>
              </a:solidFill>
              <a:miter lim="800000"/>
              <a:headEnd/>
              <a:tailEnd type="triangle" w="med" len="med"/>
            </a:ln>
          </p:spPr>
          <p:txBody>
            <a:bodyPr wrap="none"/>
            <a:lstStyle/>
            <a:p>
              <a:endParaRPr lang="zh-CN" altLang="en-US"/>
            </a:p>
          </p:txBody>
        </p:sp>
        <p:sp>
          <p:nvSpPr>
            <p:cNvPr id="66615" name="Line 83"/>
            <p:cNvSpPr>
              <a:spLocks noChangeShapeType="1"/>
            </p:cNvSpPr>
            <p:nvPr/>
          </p:nvSpPr>
          <p:spPr bwMode="auto">
            <a:xfrm>
              <a:off x="3058" y="2829"/>
              <a:ext cx="0" cy="796"/>
            </a:xfrm>
            <a:prstGeom prst="line">
              <a:avLst/>
            </a:prstGeom>
            <a:noFill/>
            <a:ln w="38100">
              <a:solidFill>
                <a:srgbClr val="000000"/>
              </a:solidFill>
              <a:miter lim="800000"/>
              <a:headEnd/>
              <a:tailEnd type="triangle" w="med" len="med"/>
            </a:ln>
          </p:spPr>
          <p:txBody>
            <a:bodyPr wrap="none"/>
            <a:lstStyle/>
            <a:p>
              <a:endParaRPr lang="zh-CN" altLang="en-US"/>
            </a:p>
          </p:txBody>
        </p:sp>
        <p:sp>
          <p:nvSpPr>
            <p:cNvPr id="66616" name="Text Box 84"/>
            <p:cNvSpPr txBox="1">
              <a:spLocks noChangeArrowheads="1"/>
            </p:cNvSpPr>
            <p:nvPr/>
          </p:nvSpPr>
          <p:spPr bwMode="auto">
            <a:xfrm>
              <a:off x="443" y="3009"/>
              <a:ext cx="375" cy="386"/>
            </a:xfrm>
            <a:prstGeom prst="rect">
              <a:avLst/>
            </a:prstGeom>
            <a:noFill/>
            <a:ln w="9525">
              <a:noFill/>
              <a:miter lim="800000"/>
              <a:headEnd/>
              <a:tailEnd/>
            </a:ln>
          </p:spPr>
          <p:txBody>
            <a:bodyPr wrap="none">
              <a:spAutoFit/>
            </a:bodyPr>
            <a:lstStyle/>
            <a:p>
              <a:pPr eaLnBrk="0" hangingPunct="0">
                <a:spcBef>
                  <a:spcPct val="50000"/>
                </a:spcBef>
              </a:pPr>
              <a:r>
                <a:rPr lang="en-US" altLang="zh-CN" sz="2000" b="0" i="1">
                  <a:ea typeface="楷体_GB2312" pitchFamily="49" charset="-122"/>
                </a:rPr>
                <a:t>v</a:t>
              </a:r>
              <a:r>
                <a:rPr lang="en-US" altLang="zh-CN" sz="2000" b="0" baseline="-25000">
                  <a:ea typeface="楷体_GB2312" pitchFamily="49" charset="-122"/>
                </a:rPr>
                <a:t>i</a:t>
              </a:r>
            </a:p>
          </p:txBody>
        </p:sp>
        <p:sp>
          <p:nvSpPr>
            <p:cNvPr id="66617" name="Text Box 85"/>
            <p:cNvSpPr txBox="1">
              <a:spLocks noChangeArrowheads="1"/>
            </p:cNvSpPr>
            <p:nvPr/>
          </p:nvSpPr>
          <p:spPr bwMode="auto">
            <a:xfrm>
              <a:off x="3137" y="3036"/>
              <a:ext cx="451" cy="386"/>
            </a:xfrm>
            <a:prstGeom prst="rect">
              <a:avLst/>
            </a:prstGeom>
            <a:noFill/>
            <a:ln w="9525">
              <a:noFill/>
              <a:miter lim="800000"/>
              <a:headEnd/>
              <a:tailEnd/>
            </a:ln>
          </p:spPr>
          <p:txBody>
            <a:bodyPr wrap="none">
              <a:spAutoFit/>
            </a:bodyPr>
            <a:lstStyle/>
            <a:p>
              <a:pPr eaLnBrk="0" hangingPunct="0">
                <a:spcBef>
                  <a:spcPct val="50000"/>
                </a:spcBef>
              </a:pPr>
              <a:r>
                <a:rPr lang="en-US" altLang="zh-CN" sz="2000" b="0" i="1">
                  <a:ea typeface="楷体_GB2312" pitchFamily="49" charset="-122"/>
                </a:rPr>
                <a:t>v</a:t>
              </a:r>
              <a:r>
                <a:rPr lang="en-US" altLang="zh-CN" sz="2000" b="0" baseline="-25000">
                  <a:ea typeface="楷体_GB2312" pitchFamily="49" charset="-122"/>
                </a:rPr>
                <a:t>o</a:t>
              </a:r>
            </a:p>
          </p:txBody>
        </p:sp>
        <p:sp>
          <p:nvSpPr>
            <p:cNvPr id="66618" name="Rectangle 89"/>
            <p:cNvSpPr>
              <a:spLocks noChangeArrowheads="1"/>
            </p:cNvSpPr>
            <p:nvPr/>
          </p:nvSpPr>
          <p:spPr bwMode="auto">
            <a:xfrm>
              <a:off x="2193" y="2040"/>
              <a:ext cx="262" cy="365"/>
            </a:xfrm>
            <a:prstGeom prst="rect">
              <a:avLst/>
            </a:prstGeom>
            <a:noFill/>
            <a:ln w="9525">
              <a:noFill/>
              <a:miter lim="800000"/>
              <a:headEnd/>
              <a:tailEnd/>
            </a:ln>
          </p:spPr>
          <p:txBody>
            <a:bodyPr wrap="none">
              <a:spAutoFit/>
            </a:bodyPr>
            <a:lstStyle/>
            <a:p>
              <a:r>
                <a:rPr lang="en-US" altLang="zh-CN" sz="3200">
                  <a:ea typeface="楷体_GB2312" pitchFamily="49" charset="-122"/>
                </a:rPr>
                <a:t>+</a:t>
              </a:r>
            </a:p>
          </p:txBody>
        </p:sp>
        <p:sp>
          <p:nvSpPr>
            <p:cNvPr id="66619" name="Rectangle 90"/>
            <p:cNvSpPr>
              <a:spLocks noChangeArrowheads="1"/>
            </p:cNvSpPr>
            <p:nvPr/>
          </p:nvSpPr>
          <p:spPr bwMode="auto">
            <a:xfrm>
              <a:off x="624" y="2347"/>
              <a:ext cx="262" cy="365"/>
            </a:xfrm>
            <a:prstGeom prst="rect">
              <a:avLst/>
            </a:prstGeom>
            <a:noFill/>
            <a:ln w="9525">
              <a:noFill/>
              <a:miter lim="800000"/>
              <a:headEnd/>
              <a:tailEnd/>
            </a:ln>
          </p:spPr>
          <p:txBody>
            <a:bodyPr wrap="none">
              <a:spAutoFit/>
            </a:bodyPr>
            <a:lstStyle/>
            <a:p>
              <a:r>
                <a:rPr lang="en-US" altLang="zh-CN" sz="3200" dirty="0">
                  <a:ea typeface="楷体_GB2312" pitchFamily="49" charset="-122"/>
                </a:rPr>
                <a:t>+</a:t>
              </a:r>
            </a:p>
          </p:txBody>
        </p:sp>
        <p:sp>
          <p:nvSpPr>
            <p:cNvPr id="66620" name="Oval 93"/>
            <p:cNvSpPr>
              <a:spLocks noChangeArrowheads="1"/>
            </p:cNvSpPr>
            <p:nvPr/>
          </p:nvSpPr>
          <p:spPr bwMode="auto">
            <a:xfrm>
              <a:off x="975" y="2636"/>
              <a:ext cx="68" cy="68"/>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6621" name="Oval 94"/>
            <p:cNvSpPr>
              <a:spLocks noChangeArrowheads="1"/>
            </p:cNvSpPr>
            <p:nvPr/>
          </p:nvSpPr>
          <p:spPr bwMode="auto">
            <a:xfrm>
              <a:off x="1859" y="1412"/>
              <a:ext cx="68" cy="68"/>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6622" name="Oval 95"/>
            <p:cNvSpPr>
              <a:spLocks noChangeArrowheads="1"/>
            </p:cNvSpPr>
            <p:nvPr/>
          </p:nvSpPr>
          <p:spPr bwMode="auto">
            <a:xfrm>
              <a:off x="1859" y="2341"/>
              <a:ext cx="68" cy="68"/>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173" name="Group 153"/>
          <p:cNvGrpSpPr>
            <a:grpSpLocks/>
          </p:cNvGrpSpPr>
          <p:nvPr/>
        </p:nvGrpSpPr>
        <p:grpSpPr bwMode="auto">
          <a:xfrm>
            <a:off x="5786446" y="3357562"/>
            <a:ext cx="3024188" cy="3067050"/>
            <a:chOff x="2957" y="2157"/>
            <a:chExt cx="1905" cy="1932"/>
          </a:xfrm>
        </p:grpSpPr>
        <p:sp>
          <p:nvSpPr>
            <p:cNvPr id="174" name="Line 78"/>
            <p:cNvSpPr>
              <a:spLocks noChangeShapeType="1"/>
            </p:cNvSpPr>
            <p:nvPr/>
          </p:nvSpPr>
          <p:spPr bwMode="auto">
            <a:xfrm>
              <a:off x="3952" y="3937"/>
              <a:ext cx="0" cy="152"/>
            </a:xfrm>
            <a:prstGeom prst="line">
              <a:avLst/>
            </a:prstGeom>
            <a:noFill/>
            <a:ln w="12700">
              <a:solidFill>
                <a:schemeClr val="tx1"/>
              </a:solidFill>
              <a:round/>
              <a:headEnd/>
              <a:tailEnd/>
            </a:ln>
          </p:spPr>
          <p:txBody>
            <a:bodyPr/>
            <a:lstStyle/>
            <a:p>
              <a:endParaRPr lang="zh-CN" altLang="en-US"/>
            </a:p>
          </p:txBody>
        </p:sp>
        <p:sp>
          <p:nvSpPr>
            <p:cNvPr id="175" name="Line 81"/>
            <p:cNvSpPr>
              <a:spLocks noChangeShapeType="1"/>
            </p:cNvSpPr>
            <p:nvPr/>
          </p:nvSpPr>
          <p:spPr bwMode="auto">
            <a:xfrm>
              <a:off x="3877" y="4089"/>
              <a:ext cx="152" cy="0"/>
            </a:xfrm>
            <a:prstGeom prst="line">
              <a:avLst/>
            </a:prstGeom>
            <a:noFill/>
            <a:ln w="38100">
              <a:solidFill>
                <a:schemeClr val="tx1"/>
              </a:solidFill>
              <a:round/>
              <a:headEnd/>
              <a:tailEnd/>
            </a:ln>
          </p:spPr>
          <p:txBody>
            <a:bodyPr/>
            <a:lstStyle/>
            <a:p>
              <a:endParaRPr lang="zh-CN" altLang="en-US"/>
            </a:p>
          </p:txBody>
        </p:sp>
        <p:graphicFrame>
          <p:nvGraphicFramePr>
            <p:cNvPr id="176" name="Object 82"/>
            <p:cNvGraphicFramePr>
              <a:graphicFrameLocks noChangeAspect="1"/>
            </p:cNvGraphicFramePr>
            <p:nvPr/>
          </p:nvGraphicFramePr>
          <p:xfrm>
            <a:off x="3566" y="3283"/>
            <a:ext cx="178" cy="171"/>
          </p:xfrm>
          <a:graphic>
            <a:graphicData uri="http://schemas.openxmlformats.org/presentationml/2006/ole">
              <mc:AlternateContent xmlns:mc="http://schemas.openxmlformats.org/markup-compatibility/2006">
                <mc:Choice xmlns:v="urn:schemas-microsoft-com:vml" Requires="v">
                  <p:oleObj spid="_x0000_s552201" name="公式" r:id="rId11" imgW="139700" imgH="139700" progId="Equation.3">
                    <p:embed/>
                  </p:oleObj>
                </mc:Choice>
                <mc:Fallback>
                  <p:oleObj name="公式" r:id="rId11" imgW="139700" imgH="139700" progId="Equation.3">
                    <p:embed/>
                    <p:pic>
                      <p:nvPicPr>
                        <p:cNvPr id="0" name="Picture 2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6" y="3283"/>
                          <a:ext cx="178" cy="171"/>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7" name="Object 83"/>
            <p:cNvGraphicFramePr>
              <a:graphicFrameLocks noChangeAspect="1"/>
            </p:cNvGraphicFramePr>
            <p:nvPr/>
          </p:nvGraphicFramePr>
          <p:xfrm>
            <a:off x="3566" y="3938"/>
            <a:ext cx="153" cy="81"/>
          </p:xfrm>
          <a:graphic>
            <a:graphicData uri="http://schemas.openxmlformats.org/presentationml/2006/ole">
              <mc:AlternateContent xmlns:mc="http://schemas.openxmlformats.org/markup-compatibility/2006">
                <mc:Choice xmlns:v="urn:schemas-microsoft-com:vml" Requires="v">
                  <p:oleObj spid="_x0000_s552202" name="公式" r:id="rId13" imgW="139518" imgH="76101" progId="Equation.3">
                    <p:embed/>
                  </p:oleObj>
                </mc:Choice>
                <mc:Fallback>
                  <p:oleObj name="公式" r:id="rId13" imgW="139518" imgH="76101" progId="Equation.3">
                    <p:embed/>
                    <p:pic>
                      <p:nvPicPr>
                        <p:cNvPr id="0" name="Picture 23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66" y="3938"/>
                          <a:ext cx="153" cy="81"/>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8" name="Object 84"/>
            <p:cNvGraphicFramePr>
              <a:graphicFrameLocks noChangeAspect="1"/>
            </p:cNvGraphicFramePr>
            <p:nvPr/>
          </p:nvGraphicFramePr>
          <p:xfrm>
            <a:off x="3490" y="3522"/>
            <a:ext cx="330" cy="269"/>
          </p:xfrm>
          <a:graphic>
            <a:graphicData uri="http://schemas.openxmlformats.org/presentationml/2006/ole">
              <mc:AlternateContent xmlns:mc="http://schemas.openxmlformats.org/markup-compatibility/2006">
                <mc:Choice xmlns:v="urn:schemas-microsoft-com:vml" Requires="v">
                  <p:oleObj spid="_x0000_s552203" name="公式" r:id="rId15" imgW="253780" imgH="215713" progId="Equation.3">
                    <p:embed/>
                  </p:oleObj>
                </mc:Choice>
                <mc:Fallback>
                  <p:oleObj name="公式" r:id="rId15" imgW="253780" imgH="215713" progId="Equation.3">
                    <p:embed/>
                    <p:pic>
                      <p:nvPicPr>
                        <p:cNvPr id="0" name="Picture 2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90" y="3522"/>
                          <a:ext cx="330" cy="269"/>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 name="Object 86"/>
            <p:cNvGraphicFramePr>
              <a:graphicFrameLocks noChangeAspect="1"/>
            </p:cNvGraphicFramePr>
            <p:nvPr/>
          </p:nvGraphicFramePr>
          <p:xfrm>
            <a:off x="3939" y="3377"/>
            <a:ext cx="330" cy="285"/>
          </p:xfrm>
          <a:graphic>
            <a:graphicData uri="http://schemas.openxmlformats.org/presentationml/2006/ole">
              <mc:AlternateContent xmlns:mc="http://schemas.openxmlformats.org/markup-compatibility/2006">
                <mc:Choice xmlns:v="urn:schemas-microsoft-com:vml" Requires="v">
                  <p:oleObj spid="_x0000_s552204" name="公式" r:id="rId17" imgW="253890" imgH="228501" progId="Equation.3">
                    <p:embed/>
                  </p:oleObj>
                </mc:Choice>
                <mc:Fallback>
                  <p:oleObj name="公式" r:id="rId17" imgW="253890" imgH="228501" progId="Equation.3">
                    <p:embed/>
                    <p:pic>
                      <p:nvPicPr>
                        <p:cNvPr id="0" name="Picture 24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39" y="3377"/>
                          <a:ext cx="330" cy="285"/>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 name="Line 87"/>
            <p:cNvSpPr>
              <a:spLocks noChangeShapeType="1"/>
            </p:cNvSpPr>
            <p:nvPr/>
          </p:nvSpPr>
          <p:spPr bwMode="auto">
            <a:xfrm flipH="1">
              <a:off x="3261" y="3276"/>
              <a:ext cx="467" cy="0"/>
            </a:xfrm>
            <a:prstGeom prst="line">
              <a:avLst/>
            </a:prstGeom>
            <a:noFill/>
            <a:ln w="12700">
              <a:solidFill>
                <a:schemeClr val="tx1"/>
              </a:solidFill>
              <a:round/>
              <a:headEnd/>
              <a:tailEnd/>
            </a:ln>
          </p:spPr>
          <p:txBody>
            <a:bodyPr/>
            <a:lstStyle/>
            <a:p>
              <a:endParaRPr lang="zh-CN" altLang="en-US"/>
            </a:p>
          </p:txBody>
        </p:sp>
        <p:sp>
          <p:nvSpPr>
            <p:cNvPr id="181" name="Line 88"/>
            <p:cNvSpPr>
              <a:spLocks noChangeShapeType="1"/>
            </p:cNvSpPr>
            <p:nvPr/>
          </p:nvSpPr>
          <p:spPr bwMode="auto">
            <a:xfrm flipV="1">
              <a:off x="3946" y="2386"/>
              <a:ext cx="0" cy="730"/>
            </a:xfrm>
            <a:prstGeom prst="line">
              <a:avLst/>
            </a:prstGeom>
            <a:noFill/>
            <a:ln w="12700">
              <a:solidFill>
                <a:schemeClr val="tx1"/>
              </a:solidFill>
              <a:round/>
              <a:headEnd/>
              <a:tailEnd/>
            </a:ln>
          </p:spPr>
          <p:txBody>
            <a:bodyPr/>
            <a:lstStyle/>
            <a:p>
              <a:endParaRPr lang="zh-CN" altLang="en-US"/>
            </a:p>
          </p:txBody>
        </p:sp>
        <p:grpSp>
          <p:nvGrpSpPr>
            <p:cNvPr id="182" name="Group 89"/>
            <p:cNvGrpSpPr>
              <a:grpSpLocks/>
            </p:cNvGrpSpPr>
            <p:nvPr/>
          </p:nvGrpSpPr>
          <p:grpSpPr bwMode="auto">
            <a:xfrm>
              <a:off x="3728" y="3097"/>
              <a:ext cx="218" cy="366"/>
              <a:chOff x="2589" y="2584"/>
              <a:chExt cx="218" cy="366"/>
            </a:xfrm>
          </p:grpSpPr>
          <p:sp>
            <p:nvSpPr>
              <p:cNvPr id="203" name="Line 90"/>
              <p:cNvSpPr>
                <a:spLocks noChangeShapeType="1"/>
              </p:cNvSpPr>
              <p:nvPr/>
            </p:nvSpPr>
            <p:spPr bwMode="auto">
              <a:xfrm>
                <a:off x="2589" y="2584"/>
                <a:ext cx="0" cy="359"/>
              </a:xfrm>
              <a:prstGeom prst="line">
                <a:avLst/>
              </a:prstGeom>
              <a:noFill/>
              <a:ln w="38100">
                <a:solidFill>
                  <a:srgbClr val="FF0000"/>
                </a:solidFill>
                <a:round/>
                <a:headEnd/>
                <a:tailEnd/>
              </a:ln>
            </p:spPr>
            <p:txBody>
              <a:bodyPr/>
              <a:lstStyle/>
              <a:p>
                <a:endParaRPr lang="zh-CN" altLang="en-US"/>
              </a:p>
            </p:txBody>
          </p:sp>
          <p:sp>
            <p:nvSpPr>
              <p:cNvPr id="204" name="Line 91"/>
              <p:cNvSpPr>
                <a:spLocks noChangeShapeType="1"/>
              </p:cNvSpPr>
              <p:nvPr/>
            </p:nvSpPr>
            <p:spPr bwMode="auto">
              <a:xfrm flipV="1">
                <a:off x="2589" y="2609"/>
                <a:ext cx="218" cy="109"/>
              </a:xfrm>
              <a:prstGeom prst="line">
                <a:avLst/>
              </a:prstGeom>
              <a:noFill/>
              <a:ln w="12700">
                <a:solidFill>
                  <a:srgbClr val="FF0000"/>
                </a:solidFill>
                <a:round/>
                <a:headEnd/>
                <a:tailEnd/>
              </a:ln>
            </p:spPr>
            <p:txBody>
              <a:bodyPr/>
              <a:lstStyle/>
              <a:p>
                <a:endParaRPr lang="zh-CN" altLang="en-US"/>
              </a:p>
            </p:txBody>
          </p:sp>
          <p:sp>
            <p:nvSpPr>
              <p:cNvPr id="205" name="Line 92"/>
              <p:cNvSpPr>
                <a:spLocks noChangeShapeType="1"/>
              </p:cNvSpPr>
              <p:nvPr/>
            </p:nvSpPr>
            <p:spPr bwMode="auto">
              <a:xfrm>
                <a:off x="2591" y="2842"/>
                <a:ext cx="216" cy="108"/>
              </a:xfrm>
              <a:prstGeom prst="line">
                <a:avLst/>
              </a:prstGeom>
              <a:noFill/>
              <a:ln w="12700">
                <a:solidFill>
                  <a:srgbClr val="FF0000"/>
                </a:solidFill>
                <a:round/>
                <a:headEnd/>
                <a:tailEnd type="triangle" w="med" len="lg"/>
              </a:ln>
            </p:spPr>
            <p:txBody>
              <a:bodyPr/>
              <a:lstStyle/>
              <a:p>
                <a:endParaRPr lang="zh-CN" altLang="en-US"/>
              </a:p>
            </p:txBody>
          </p:sp>
        </p:grpSp>
        <p:sp>
          <p:nvSpPr>
            <p:cNvPr id="183" name="Line 94"/>
            <p:cNvSpPr>
              <a:spLocks noChangeShapeType="1"/>
            </p:cNvSpPr>
            <p:nvPr/>
          </p:nvSpPr>
          <p:spPr bwMode="auto">
            <a:xfrm>
              <a:off x="3270" y="2386"/>
              <a:ext cx="1245" cy="0"/>
            </a:xfrm>
            <a:prstGeom prst="line">
              <a:avLst/>
            </a:prstGeom>
            <a:noFill/>
            <a:ln w="12700">
              <a:solidFill>
                <a:schemeClr val="tx1"/>
              </a:solidFill>
              <a:round/>
              <a:headEnd/>
              <a:tailEnd/>
            </a:ln>
          </p:spPr>
          <p:txBody>
            <a:bodyPr/>
            <a:lstStyle/>
            <a:p>
              <a:endParaRPr lang="zh-CN" altLang="en-US"/>
            </a:p>
          </p:txBody>
        </p:sp>
        <p:sp>
          <p:nvSpPr>
            <p:cNvPr id="184" name="Line 96"/>
            <p:cNvSpPr>
              <a:spLocks noChangeShapeType="1"/>
            </p:cNvSpPr>
            <p:nvPr/>
          </p:nvSpPr>
          <p:spPr bwMode="auto">
            <a:xfrm flipV="1">
              <a:off x="3949" y="3464"/>
              <a:ext cx="0" cy="598"/>
            </a:xfrm>
            <a:prstGeom prst="line">
              <a:avLst/>
            </a:prstGeom>
            <a:noFill/>
            <a:ln w="12700">
              <a:solidFill>
                <a:schemeClr val="tx1"/>
              </a:solidFill>
              <a:round/>
              <a:headEnd/>
              <a:tailEnd/>
            </a:ln>
          </p:spPr>
          <p:txBody>
            <a:bodyPr/>
            <a:lstStyle/>
            <a:p>
              <a:endParaRPr lang="zh-CN" altLang="en-US"/>
            </a:p>
          </p:txBody>
        </p:sp>
        <p:sp>
          <p:nvSpPr>
            <p:cNvPr id="185" name="Line 98"/>
            <p:cNvSpPr>
              <a:spLocks noChangeShapeType="1"/>
            </p:cNvSpPr>
            <p:nvPr/>
          </p:nvSpPr>
          <p:spPr bwMode="auto">
            <a:xfrm flipV="1">
              <a:off x="3268" y="2386"/>
              <a:ext cx="0" cy="890"/>
            </a:xfrm>
            <a:prstGeom prst="line">
              <a:avLst/>
            </a:prstGeom>
            <a:noFill/>
            <a:ln w="12700">
              <a:solidFill>
                <a:schemeClr val="tx1"/>
              </a:solidFill>
              <a:round/>
              <a:headEnd/>
              <a:tailEnd/>
            </a:ln>
          </p:spPr>
          <p:txBody>
            <a:bodyPr/>
            <a:lstStyle/>
            <a:p>
              <a:endParaRPr lang="zh-CN" altLang="en-US"/>
            </a:p>
          </p:txBody>
        </p:sp>
        <p:sp>
          <p:nvSpPr>
            <p:cNvPr id="186" name="Rectangle 100"/>
            <p:cNvSpPr>
              <a:spLocks noChangeArrowheads="1"/>
            </p:cNvSpPr>
            <p:nvPr/>
          </p:nvSpPr>
          <p:spPr bwMode="auto">
            <a:xfrm>
              <a:off x="3211" y="2590"/>
              <a:ext cx="107" cy="268"/>
            </a:xfrm>
            <a:prstGeom prst="rect">
              <a:avLst/>
            </a:prstGeom>
            <a:solidFill>
              <a:schemeClr val="bg1"/>
            </a:solidFill>
            <a:ln w="25400" algn="ctr">
              <a:solidFill>
                <a:srgbClr val="3366FF"/>
              </a:solidFill>
              <a:miter lim="800000"/>
              <a:headEnd/>
              <a:tailEnd/>
            </a:ln>
          </p:spPr>
          <p:txBody>
            <a:bodyPr wrap="none" anchor="ctr"/>
            <a:lstStyle/>
            <a:p>
              <a:endParaRPr lang="zh-CN" altLang="en-US"/>
            </a:p>
          </p:txBody>
        </p:sp>
        <p:graphicFrame>
          <p:nvGraphicFramePr>
            <p:cNvPr id="187" name="Object 101"/>
            <p:cNvGraphicFramePr>
              <a:graphicFrameLocks noChangeAspect="1"/>
            </p:cNvGraphicFramePr>
            <p:nvPr/>
          </p:nvGraphicFramePr>
          <p:xfrm>
            <a:off x="2957" y="2488"/>
            <a:ext cx="229" cy="253"/>
          </p:xfrm>
          <a:graphic>
            <a:graphicData uri="http://schemas.openxmlformats.org/presentationml/2006/ole">
              <mc:AlternateContent xmlns:mc="http://schemas.openxmlformats.org/markup-compatibility/2006">
                <mc:Choice xmlns:v="urn:schemas-microsoft-com:vml" Requires="v">
                  <p:oleObj spid="_x0000_s552205" name="公式" r:id="rId19" imgW="203112" imgH="228501" progId="Equation.3">
                    <p:embed/>
                  </p:oleObj>
                </mc:Choice>
                <mc:Fallback>
                  <p:oleObj name="公式" r:id="rId19" imgW="203112" imgH="228501" progId="Equation.3">
                    <p:embed/>
                    <p:pic>
                      <p:nvPicPr>
                        <p:cNvPr id="0" name="Picture 24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57" y="2488"/>
                          <a:ext cx="229" cy="25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8" name="Object 102"/>
            <p:cNvGraphicFramePr>
              <a:graphicFrameLocks noChangeAspect="1"/>
            </p:cNvGraphicFramePr>
            <p:nvPr/>
          </p:nvGraphicFramePr>
          <p:xfrm>
            <a:off x="3973" y="2971"/>
            <a:ext cx="153" cy="147"/>
          </p:xfrm>
          <a:graphic>
            <a:graphicData uri="http://schemas.openxmlformats.org/presentationml/2006/ole">
              <mc:AlternateContent xmlns:mc="http://schemas.openxmlformats.org/markup-compatibility/2006">
                <mc:Choice xmlns:v="urn:schemas-microsoft-com:vml" Requires="v">
                  <p:oleObj spid="_x0000_s552206" name="公式" r:id="rId21" imgW="139700" imgH="139700" progId="Equation.3">
                    <p:embed/>
                  </p:oleObj>
                </mc:Choice>
                <mc:Fallback>
                  <p:oleObj name="公式" r:id="rId21" imgW="139700" imgH="139700" progId="Equation.3">
                    <p:embed/>
                    <p:pic>
                      <p:nvPicPr>
                        <p:cNvPr id="0" name="Picture 2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73" y="2971"/>
                          <a:ext cx="153" cy="147"/>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9" name="Object 103"/>
            <p:cNvGraphicFramePr>
              <a:graphicFrameLocks noChangeAspect="1"/>
            </p:cNvGraphicFramePr>
            <p:nvPr/>
          </p:nvGraphicFramePr>
          <p:xfrm>
            <a:off x="3973" y="3957"/>
            <a:ext cx="153" cy="81"/>
          </p:xfrm>
          <a:graphic>
            <a:graphicData uri="http://schemas.openxmlformats.org/presentationml/2006/ole">
              <mc:AlternateContent xmlns:mc="http://schemas.openxmlformats.org/markup-compatibility/2006">
                <mc:Choice xmlns:v="urn:schemas-microsoft-com:vml" Requires="v">
                  <p:oleObj spid="_x0000_s552207" name="公式" r:id="rId22" imgW="139518" imgH="76101" progId="Equation.3">
                    <p:embed/>
                  </p:oleObj>
                </mc:Choice>
                <mc:Fallback>
                  <p:oleObj name="公式" r:id="rId22" imgW="139518" imgH="76101" progId="Equation.3">
                    <p:embed/>
                    <p:pic>
                      <p:nvPicPr>
                        <p:cNvPr id="0" name="Picture 24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73" y="3957"/>
                          <a:ext cx="153" cy="81"/>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1" name="Object 114"/>
            <p:cNvGraphicFramePr>
              <a:graphicFrameLocks noChangeAspect="1"/>
            </p:cNvGraphicFramePr>
            <p:nvPr/>
          </p:nvGraphicFramePr>
          <p:xfrm>
            <a:off x="4532" y="2157"/>
            <a:ext cx="330" cy="285"/>
          </p:xfrm>
          <a:graphic>
            <a:graphicData uri="http://schemas.openxmlformats.org/presentationml/2006/ole">
              <mc:AlternateContent xmlns:mc="http://schemas.openxmlformats.org/markup-compatibility/2006">
                <mc:Choice xmlns:v="urn:schemas-microsoft-com:vml" Requires="v">
                  <p:oleObj spid="_x0000_s552208" name="公式" r:id="rId23" imgW="253890" imgH="228501" progId="Equation.3">
                    <p:embed/>
                  </p:oleObj>
                </mc:Choice>
                <mc:Fallback>
                  <p:oleObj name="公式" r:id="rId23" imgW="253890" imgH="228501" progId="Equation.3">
                    <p:embed/>
                    <p:pic>
                      <p:nvPicPr>
                        <p:cNvPr id="0" name="Picture 24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32" y="2157"/>
                          <a:ext cx="330" cy="285"/>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3" name="Oval 130"/>
            <p:cNvSpPr>
              <a:spLocks noChangeArrowheads="1"/>
            </p:cNvSpPr>
            <p:nvPr/>
          </p:nvSpPr>
          <p:spPr bwMode="auto">
            <a:xfrm>
              <a:off x="3914" y="2352"/>
              <a:ext cx="68" cy="68"/>
            </a:xfrm>
            <a:prstGeom prst="ellipse">
              <a:avLst/>
            </a:prstGeom>
            <a:solidFill>
              <a:schemeClr val="tx1"/>
            </a:solidFill>
            <a:ln w="12700" algn="ctr">
              <a:solidFill>
                <a:schemeClr val="tx1"/>
              </a:solidFill>
              <a:round/>
              <a:headEnd/>
              <a:tailEnd/>
            </a:ln>
          </p:spPr>
          <p:txBody>
            <a:bodyPr wrap="none" anchor="ctr"/>
            <a:lstStyle/>
            <a:p>
              <a:endParaRPr lang="zh-CN" altLang="en-US"/>
            </a:p>
          </p:txBody>
        </p:sp>
        <p:sp>
          <p:nvSpPr>
            <p:cNvPr id="194" name="Rectangle 131"/>
            <p:cNvSpPr>
              <a:spLocks noChangeArrowheads="1"/>
            </p:cNvSpPr>
            <p:nvPr/>
          </p:nvSpPr>
          <p:spPr bwMode="auto">
            <a:xfrm>
              <a:off x="3891" y="2539"/>
              <a:ext cx="107" cy="268"/>
            </a:xfrm>
            <a:prstGeom prst="rect">
              <a:avLst/>
            </a:prstGeom>
            <a:solidFill>
              <a:schemeClr val="bg1"/>
            </a:solidFill>
            <a:ln w="25400" algn="ctr">
              <a:solidFill>
                <a:srgbClr val="3366FF"/>
              </a:solidFill>
              <a:miter lim="800000"/>
              <a:headEnd/>
              <a:tailEnd/>
            </a:ln>
          </p:spPr>
          <p:txBody>
            <a:bodyPr wrap="none" anchor="ctr"/>
            <a:lstStyle/>
            <a:p>
              <a:endParaRPr lang="zh-CN" altLang="en-US"/>
            </a:p>
          </p:txBody>
        </p:sp>
        <p:graphicFrame>
          <p:nvGraphicFramePr>
            <p:cNvPr id="195" name="Object 132"/>
            <p:cNvGraphicFramePr>
              <a:graphicFrameLocks noChangeAspect="1"/>
            </p:cNvGraphicFramePr>
            <p:nvPr/>
          </p:nvGraphicFramePr>
          <p:xfrm>
            <a:off x="3649" y="2437"/>
            <a:ext cx="214" cy="253"/>
          </p:xfrm>
          <a:graphic>
            <a:graphicData uri="http://schemas.openxmlformats.org/presentationml/2006/ole">
              <mc:AlternateContent xmlns:mc="http://schemas.openxmlformats.org/markup-compatibility/2006">
                <mc:Choice xmlns:v="urn:schemas-microsoft-com:vml" Requires="v">
                  <p:oleObj spid="_x0000_s552209" name="公式" r:id="rId25" imgW="190500" imgH="228600" progId="Equation.3">
                    <p:embed/>
                  </p:oleObj>
                </mc:Choice>
                <mc:Fallback>
                  <p:oleObj name="公式" r:id="rId25" imgW="190500" imgH="228600" progId="Equation.3">
                    <p:embed/>
                    <p:pic>
                      <p:nvPicPr>
                        <p:cNvPr id="0" name="Picture 24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49" y="2437"/>
                          <a:ext cx="214" cy="25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7" name="Oval 147"/>
            <p:cNvSpPr>
              <a:spLocks noChangeArrowheads="1"/>
            </p:cNvSpPr>
            <p:nvPr/>
          </p:nvSpPr>
          <p:spPr bwMode="auto">
            <a:xfrm>
              <a:off x="4480" y="2351"/>
              <a:ext cx="68" cy="68"/>
            </a:xfrm>
            <a:prstGeom prst="ellipse">
              <a:avLst/>
            </a:prstGeom>
            <a:solidFill>
              <a:schemeClr val="bg1"/>
            </a:solidFill>
            <a:ln w="12700" algn="ctr">
              <a:solidFill>
                <a:schemeClr val="tx1"/>
              </a:solidFill>
              <a:round/>
              <a:headEnd/>
              <a:tailEnd/>
            </a:ln>
          </p:spPr>
          <p:txBody>
            <a:bodyPr wrap="none" anchor="ctr"/>
            <a:lstStyle/>
            <a:p>
              <a:endParaRPr lang="zh-CN" altLang="en-US"/>
            </a:p>
          </p:txBody>
        </p:sp>
        <p:sp>
          <p:nvSpPr>
            <p:cNvPr id="199" name="Line 149"/>
            <p:cNvSpPr>
              <a:spLocks noChangeShapeType="1"/>
            </p:cNvSpPr>
            <p:nvPr/>
          </p:nvSpPr>
          <p:spPr bwMode="auto">
            <a:xfrm>
              <a:off x="3337" y="3227"/>
              <a:ext cx="330" cy="0"/>
            </a:xfrm>
            <a:prstGeom prst="line">
              <a:avLst/>
            </a:prstGeom>
            <a:noFill/>
            <a:ln w="12700">
              <a:solidFill>
                <a:schemeClr val="tx1"/>
              </a:solidFill>
              <a:round/>
              <a:headEnd/>
              <a:tailEnd type="triangle" w="med" len="lg"/>
            </a:ln>
          </p:spPr>
          <p:txBody>
            <a:bodyPr/>
            <a:lstStyle/>
            <a:p>
              <a:endParaRPr lang="zh-CN" altLang="en-US"/>
            </a:p>
          </p:txBody>
        </p:sp>
        <p:graphicFrame>
          <p:nvGraphicFramePr>
            <p:cNvPr id="200" name="Object 150"/>
            <p:cNvGraphicFramePr>
              <a:graphicFrameLocks noChangeAspect="1"/>
            </p:cNvGraphicFramePr>
            <p:nvPr/>
          </p:nvGraphicFramePr>
          <p:xfrm>
            <a:off x="3337" y="2947"/>
            <a:ext cx="330" cy="301"/>
          </p:xfrm>
          <a:graphic>
            <a:graphicData uri="http://schemas.openxmlformats.org/presentationml/2006/ole">
              <mc:AlternateContent xmlns:mc="http://schemas.openxmlformats.org/markup-compatibility/2006">
                <mc:Choice xmlns:v="urn:schemas-microsoft-com:vml" Requires="v">
                  <p:oleObj spid="_x0000_s552210" name="公式" r:id="rId27" imgW="253890" imgH="241195" progId="Equation.3">
                    <p:embed/>
                  </p:oleObj>
                </mc:Choice>
                <mc:Fallback>
                  <p:oleObj name="公式" r:id="rId27" imgW="253890" imgH="241195" progId="Equation.3">
                    <p:embed/>
                    <p:pic>
                      <p:nvPicPr>
                        <p:cNvPr id="0" name="Picture 24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337" y="2947"/>
                          <a:ext cx="330" cy="301"/>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1" name="Line 151"/>
            <p:cNvSpPr>
              <a:spLocks noChangeShapeType="1"/>
            </p:cNvSpPr>
            <p:nvPr/>
          </p:nvSpPr>
          <p:spPr bwMode="auto">
            <a:xfrm rot="5400000">
              <a:off x="3909" y="2604"/>
              <a:ext cx="330" cy="0"/>
            </a:xfrm>
            <a:prstGeom prst="line">
              <a:avLst/>
            </a:prstGeom>
            <a:noFill/>
            <a:ln w="12700">
              <a:solidFill>
                <a:schemeClr val="tx1"/>
              </a:solidFill>
              <a:round/>
              <a:headEnd/>
              <a:tailEnd type="triangle" w="med" len="lg"/>
            </a:ln>
          </p:spPr>
          <p:txBody>
            <a:bodyPr/>
            <a:lstStyle/>
            <a:p>
              <a:endParaRPr lang="zh-CN" altLang="en-US"/>
            </a:p>
          </p:txBody>
        </p:sp>
        <p:graphicFrame>
          <p:nvGraphicFramePr>
            <p:cNvPr id="202" name="Object 152"/>
            <p:cNvGraphicFramePr>
              <a:graphicFrameLocks noChangeAspect="1"/>
            </p:cNvGraphicFramePr>
            <p:nvPr/>
          </p:nvGraphicFramePr>
          <p:xfrm>
            <a:off x="4099" y="2516"/>
            <a:ext cx="330" cy="301"/>
          </p:xfrm>
          <a:graphic>
            <a:graphicData uri="http://schemas.openxmlformats.org/presentationml/2006/ole">
              <mc:AlternateContent xmlns:mc="http://schemas.openxmlformats.org/markup-compatibility/2006">
                <mc:Choice xmlns:v="urn:schemas-microsoft-com:vml" Requires="v">
                  <p:oleObj spid="_x0000_s552211" name="公式" r:id="rId29" imgW="253890" imgH="241195" progId="Equation.3">
                    <p:embed/>
                  </p:oleObj>
                </mc:Choice>
                <mc:Fallback>
                  <p:oleObj name="公式" r:id="rId29" imgW="253890" imgH="241195" progId="Equation.3">
                    <p:embed/>
                    <p:pic>
                      <p:nvPicPr>
                        <p:cNvPr id="0" name="Picture 24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099" y="2516"/>
                          <a:ext cx="330" cy="301"/>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50" name="Text Box 254"/>
          <p:cNvSpPr txBox="1">
            <a:spLocks noChangeArrowheads="1"/>
          </p:cNvSpPr>
          <p:nvPr/>
        </p:nvSpPr>
        <p:spPr bwMode="auto">
          <a:xfrm>
            <a:off x="214282" y="1000108"/>
            <a:ext cx="4643470" cy="463846"/>
          </a:xfrm>
          <a:prstGeom prst="rect">
            <a:avLst/>
          </a:prstGeom>
          <a:noFill/>
          <a:ln w="9525" algn="ctr">
            <a:noFill/>
            <a:miter lim="800000"/>
            <a:headEnd/>
            <a:tailEnd/>
          </a:ln>
        </p:spPr>
        <p:txBody>
          <a:bodyPr wrap="square" lIns="90000" tIns="46800" rIns="90000" bIns="46800">
            <a:spAutoFit/>
          </a:bodyPr>
          <a:lstStyle/>
          <a:p>
            <a:pPr>
              <a:spcBef>
                <a:spcPct val="50000"/>
              </a:spcBef>
            </a:pPr>
            <a:r>
              <a:rPr lang="zh-CN" altLang="en-US" sz="2400" dirty="0" smtClean="0"/>
              <a:t>基本共射极放大电路（固定偏置）</a:t>
            </a:r>
            <a:endParaRPr lang="zh-CN" altLang="en-US" sz="2400" dirty="0"/>
          </a:p>
        </p:txBody>
      </p:sp>
      <p:sp>
        <p:nvSpPr>
          <p:cNvPr id="253" name="Text Box 63"/>
          <p:cNvSpPr txBox="1">
            <a:spLocks noChangeArrowheads="1"/>
          </p:cNvSpPr>
          <p:nvPr/>
        </p:nvSpPr>
        <p:spPr bwMode="auto">
          <a:xfrm>
            <a:off x="428596" y="-24"/>
            <a:ext cx="5040313" cy="525401"/>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en-US" altLang="zh-CN" sz="2800" dirty="0" smtClean="0"/>
              <a:t>BJT</a:t>
            </a:r>
            <a:r>
              <a:rPr lang="zh-CN" altLang="en-US" sz="2800" dirty="0" smtClean="0"/>
              <a:t>放大电路的分析</a:t>
            </a:r>
            <a:endParaRPr lang="zh-CN" altLang="en-US" sz="2800" dirty="0"/>
          </a:p>
        </p:txBody>
      </p:sp>
      <p:sp>
        <p:nvSpPr>
          <p:cNvPr id="254" name="Text Box 4"/>
          <p:cNvSpPr txBox="1">
            <a:spLocks noChangeArrowheads="1"/>
          </p:cNvSpPr>
          <p:nvPr/>
        </p:nvSpPr>
        <p:spPr bwMode="auto">
          <a:xfrm>
            <a:off x="357158" y="3286124"/>
            <a:ext cx="5162550" cy="463846"/>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zh-CN" altLang="en-US" sz="2400" dirty="0" smtClean="0"/>
              <a:t>静态</a:t>
            </a:r>
            <a:r>
              <a:rPr lang="zh-CN" altLang="en-US" sz="2400" dirty="0"/>
              <a:t>工作点对波形失真的影响</a:t>
            </a:r>
          </a:p>
        </p:txBody>
      </p:sp>
      <p:sp>
        <p:nvSpPr>
          <p:cNvPr id="255" name="Text Box 4"/>
          <p:cNvSpPr txBox="1">
            <a:spLocks noChangeArrowheads="1"/>
          </p:cNvSpPr>
          <p:nvPr/>
        </p:nvSpPr>
        <p:spPr bwMode="auto">
          <a:xfrm>
            <a:off x="365147" y="4289993"/>
            <a:ext cx="5278438" cy="463550"/>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en-US" altLang="zh-CN" sz="2400" dirty="0"/>
              <a:t>Q</a:t>
            </a:r>
            <a:r>
              <a:rPr lang="zh-CN" altLang="en-US" sz="2400" dirty="0"/>
              <a:t>点选择</a:t>
            </a:r>
            <a:r>
              <a:rPr lang="zh-CN" altLang="en-US" sz="2400" dirty="0">
                <a:solidFill>
                  <a:srgbClr val="FF0000"/>
                </a:solidFill>
              </a:rPr>
              <a:t>过低</a:t>
            </a:r>
            <a:r>
              <a:rPr lang="zh-CN" altLang="en-US" sz="2400" dirty="0"/>
              <a:t>产生</a:t>
            </a:r>
            <a:r>
              <a:rPr lang="zh-CN" altLang="en-US" sz="2400" dirty="0">
                <a:solidFill>
                  <a:srgbClr val="FF0000"/>
                </a:solidFill>
              </a:rPr>
              <a:t>截止失真</a:t>
            </a:r>
            <a:endParaRPr lang="zh-CN" altLang="en-US" sz="2400" dirty="0"/>
          </a:p>
        </p:txBody>
      </p:sp>
      <p:sp>
        <p:nvSpPr>
          <p:cNvPr id="256" name="Text Box 30"/>
          <p:cNvSpPr txBox="1">
            <a:spLocks noChangeArrowheads="1"/>
          </p:cNvSpPr>
          <p:nvPr/>
        </p:nvSpPr>
        <p:spPr bwMode="auto">
          <a:xfrm>
            <a:off x="365147" y="4845618"/>
            <a:ext cx="7421563" cy="369332"/>
          </a:xfrm>
          <a:prstGeom prst="rect">
            <a:avLst/>
          </a:prstGeom>
          <a:noFill/>
          <a:ln w="9525">
            <a:noFill/>
            <a:miter lim="800000"/>
            <a:headEnd/>
            <a:tailEnd/>
          </a:ln>
        </p:spPr>
        <p:txBody>
          <a:bodyPr lIns="0" tIns="0" rIns="0" bIns="0">
            <a:spAutoFit/>
          </a:bodyPr>
          <a:lstStyle/>
          <a:p>
            <a:r>
              <a:rPr lang="zh-CN" altLang="en-US" sz="2400" dirty="0">
                <a:solidFill>
                  <a:srgbClr val="FF0000"/>
                </a:solidFill>
                <a:ea typeface="楷体_GB2312" pitchFamily="49" charset="-122"/>
              </a:rPr>
              <a:t>可通过减小基极电阻，增大基极电流来消除。</a:t>
            </a:r>
            <a:endParaRPr lang="zh-CN" sz="2400" dirty="0">
              <a:solidFill>
                <a:srgbClr val="FF0000"/>
              </a:solidFill>
              <a:ea typeface="楷体_GB2312" pitchFamily="49" charset="-122"/>
            </a:endParaRPr>
          </a:p>
        </p:txBody>
      </p:sp>
      <p:sp>
        <p:nvSpPr>
          <p:cNvPr id="257" name="Text Box 4"/>
          <p:cNvSpPr txBox="1">
            <a:spLocks noChangeArrowheads="1"/>
          </p:cNvSpPr>
          <p:nvPr/>
        </p:nvSpPr>
        <p:spPr bwMode="auto">
          <a:xfrm>
            <a:off x="428596" y="5429264"/>
            <a:ext cx="5278438" cy="463550"/>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en-US" altLang="zh-CN" sz="2400" dirty="0"/>
              <a:t>Q</a:t>
            </a:r>
            <a:r>
              <a:rPr lang="zh-CN" altLang="en-US" sz="2400" dirty="0"/>
              <a:t>点选择</a:t>
            </a:r>
            <a:r>
              <a:rPr lang="zh-CN" altLang="en-US" sz="2400" dirty="0">
                <a:solidFill>
                  <a:srgbClr val="FF0000"/>
                </a:solidFill>
              </a:rPr>
              <a:t>过高</a:t>
            </a:r>
            <a:r>
              <a:rPr lang="zh-CN" altLang="en-US" sz="2400" dirty="0"/>
              <a:t>产生</a:t>
            </a:r>
            <a:r>
              <a:rPr lang="zh-CN" altLang="en-US" sz="2400" dirty="0">
                <a:solidFill>
                  <a:srgbClr val="FF0000"/>
                </a:solidFill>
              </a:rPr>
              <a:t>饱和失真</a:t>
            </a:r>
            <a:endParaRPr lang="zh-CN" altLang="en-US" sz="2400" dirty="0"/>
          </a:p>
        </p:txBody>
      </p:sp>
      <p:sp>
        <p:nvSpPr>
          <p:cNvPr id="258" name="Text Box 30"/>
          <p:cNvSpPr txBox="1">
            <a:spLocks noChangeArrowheads="1"/>
          </p:cNvSpPr>
          <p:nvPr/>
        </p:nvSpPr>
        <p:spPr bwMode="auto">
          <a:xfrm>
            <a:off x="357158" y="6143644"/>
            <a:ext cx="5834062" cy="369332"/>
          </a:xfrm>
          <a:prstGeom prst="rect">
            <a:avLst/>
          </a:prstGeom>
          <a:noFill/>
          <a:ln w="9525">
            <a:noFill/>
            <a:miter lim="800000"/>
            <a:headEnd/>
            <a:tailEnd/>
          </a:ln>
        </p:spPr>
        <p:txBody>
          <a:bodyPr lIns="0" tIns="0" rIns="0" bIns="0">
            <a:spAutoFit/>
          </a:bodyPr>
          <a:lstStyle/>
          <a:p>
            <a:r>
              <a:rPr lang="zh-CN" altLang="en-US" sz="2400" dirty="0">
                <a:solidFill>
                  <a:srgbClr val="FF0000"/>
                </a:solidFill>
                <a:ea typeface="楷体_GB2312" pitchFamily="49" charset="-122"/>
              </a:rPr>
              <a:t>可通过增大基极电阻，减小基极电流来消除。</a:t>
            </a:r>
            <a:endParaRPr lang="zh-CN" sz="2400" dirty="0">
              <a:solidFill>
                <a:srgbClr val="FF0000"/>
              </a:solidFill>
              <a:ea typeface="楷体_GB2312" pitchFamily="49" charset="-122"/>
            </a:endParaRPr>
          </a:p>
        </p:txBody>
      </p:sp>
      <p:sp>
        <p:nvSpPr>
          <p:cNvPr id="259" name="Text Box 1027"/>
          <p:cNvSpPr txBox="1">
            <a:spLocks noChangeArrowheads="1"/>
          </p:cNvSpPr>
          <p:nvPr/>
        </p:nvSpPr>
        <p:spPr bwMode="auto">
          <a:xfrm>
            <a:off x="285720" y="3750972"/>
            <a:ext cx="6553200" cy="463846"/>
          </a:xfrm>
          <a:prstGeom prst="rect">
            <a:avLst/>
          </a:prstGeom>
          <a:noFill/>
          <a:ln w="9525">
            <a:noFill/>
            <a:miter lim="800000"/>
            <a:headEnd/>
            <a:tailEnd/>
          </a:ln>
        </p:spPr>
        <p:txBody>
          <a:bodyPr lIns="90000" tIns="46800" rIns="90000" bIns="46800">
            <a:spAutoFit/>
          </a:bodyPr>
          <a:lstStyle/>
          <a:p>
            <a:r>
              <a:rPr lang="zh-CN" altLang="en-US" sz="2400" dirty="0" smtClean="0"/>
              <a:t>设置</a:t>
            </a:r>
            <a:r>
              <a:rPr lang="zh-CN" altLang="en-US" sz="2400" dirty="0"/>
              <a:t>在</a:t>
            </a:r>
            <a:r>
              <a:rPr lang="zh-CN" altLang="en-US" sz="2400" dirty="0">
                <a:solidFill>
                  <a:srgbClr val="FF0000"/>
                </a:solidFill>
              </a:rPr>
              <a:t>交流负载线</a:t>
            </a:r>
            <a:r>
              <a:rPr lang="zh-CN" altLang="en-US" sz="2400" dirty="0">
                <a:solidFill>
                  <a:srgbClr val="FF3300"/>
                </a:solidFill>
              </a:rPr>
              <a:t>的中点</a:t>
            </a:r>
            <a:r>
              <a:rPr lang="zh-CN" altLang="en-US" sz="2400" dirty="0">
                <a:solidFill>
                  <a:srgbClr val="FF0000"/>
                </a:solidFill>
              </a:rPr>
              <a:t>。</a:t>
            </a:r>
          </a:p>
        </p:txBody>
      </p:sp>
      <p:sp>
        <p:nvSpPr>
          <p:cNvPr id="260" name="Text Box 254"/>
          <p:cNvSpPr txBox="1">
            <a:spLocks noChangeArrowheads="1"/>
          </p:cNvSpPr>
          <p:nvPr/>
        </p:nvSpPr>
        <p:spPr bwMode="auto">
          <a:xfrm>
            <a:off x="3143240" y="2714620"/>
            <a:ext cx="2643206" cy="463846"/>
          </a:xfrm>
          <a:prstGeom prst="rect">
            <a:avLst/>
          </a:prstGeom>
          <a:noFill/>
          <a:ln w="9525" algn="ctr">
            <a:noFill/>
            <a:miter lim="800000"/>
            <a:headEnd/>
            <a:tailEnd/>
          </a:ln>
        </p:spPr>
        <p:txBody>
          <a:bodyPr wrap="square" lIns="90000" tIns="46800" rIns="90000" bIns="46800">
            <a:spAutoFit/>
          </a:bodyPr>
          <a:lstStyle/>
          <a:p>
            <a:pPr>
              <a:spcBef>
                <a:spcPct val="50000"/>
              </a:spcBef>
            </a:pPr>
            <a:r>
              <a:rPr lang="en-US" altLang="zh-CN" sz="2400" dirty="0" smtClean="0">
                <a:solidFill>
                  <a:srgbClr val="FF0000"/>
                </a:solidFill>
              </a:rPr>
              <a:t>Q</a:t>
            </a:r>
            <a:r>
              <a:rPr lang="zh-CN" altLang="en-US" sz="2400" dirty="0" smtClean="0">
                <a:solidFill>
                  <a:srgbClr val="FF0000"/>
                </a:solidFill>
              </a:rPr>
              <a:t>点不稳定</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3231"/>
                                        </p:tgtEl>
                                        <p:attrNameLst>
                                          <p:attrName>style.visibility</p:attrName>
                                        </p:attrNameLst>
                                      </p:cBhvr>
                                      <p:to>
                                        <p:strVal val="visible"/>
                                      </p:to>
                                    </p:set>
                                    <p:animEffect transition="in" filter="blinds(horizontal)">
                                      <p:cBhvr>
                                        <p:cTn id="7" dur="500"/>
                                        <p:tgtEl>
                                          <p:spTgt spid="263231"/>
                                        </p:tgtEl>
                                      </p:cBhvr>
                                    </p:animEffect>
                                  </p:childTnLst>
                                </p:cTn>
                              </p:par>
                              <p:par>
                                <p:cTn id="8" presetID="1"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25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73"/>
                                        </p:tgtEl>
                                        <p:attrNameLst>
                                          <p:attrName>style.visibility</p:attrName>
                                        </p:attrNameLst>
                                      </p:cBhvr>
                                      <p:to>
                                        <p:strVal val="visible"/>
                                      </p:to>
                                    </p:set>
                                    <p:animEffect transition="in" filter="blinds(horizontal)">
                                      <p:cBhvr>
                                        <p:cTn id="16" dur="500"/>
                                        <p:tgtEl>
                                          <p:spTgt spid="17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55"/>
                                        </p:tgtEl>
                                        <p:attrNameLst>
                                          <p:attrName>style.visibility</p:attrName>
                                        </p:attrNameLst>
                                      </p:cBhvr>
                                      <p:to>
                                        <p:strVal val="visible"/>
                                      </p:to>
                                    </p:set>
                                    <p:animEffect transition="in" filter="blinds(horizontal)">
                                      <p:cBhvr>
                                        <p:cTn id="33" dur="500"/>
                                        <p:tgtEl>
                                          <p:spTgt spid="255"/>
                                        </p:tgtEl>
                                      </p:cBhvr>
                                    </p:animEffect>
                                  </p:childTnLst>
                                  <p:subTnLst>
                                    <p:audio>
                                      <p:cMediaNode>
                                        <p:cTn display="0" masterRel="sameClick">
                                          <p:stCondLst>
                                            <p:cond evt="begin" delay="0">
                                              <p:tn val="31"/>
                                            </p:cond>
                                          </p:stCondLst>
                                          <p:endCondLst>
                                            <p:cond evt="onStopAudio" delay="0">
                                              <p:tgtEl>
                                                <p:sldTgt/>
                                              </p:tgtEl>
                                            </p:cond>
                                          </p:endCondLst>
                                        </p:cTn>
                                        <p:tgtEl>
                                          <p:sndTgt r:embed="rId4" name="chimes.wav"/>
                                        </p:tgtEl>
                                      </p:cMediaNode>
                                    </p:audio>
                                  </p:sub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56"/>
                                        </p:tgtEl>
                                        <p:attrNameLst>
                                          <p:attrName>style.visibility</p:attrName>
                                        </p:attrNameLst>
                                      </p:cBhvr>
                                      <p:to>
                                        <p:strVal val="visible"/>
                                      </p:to>
                                    </p:set>
                                    <p:anim calcmode="lin" valueType="num">
                                      <p:cBhvr additive="base">
                                        <p:cTn id="38" dur="500" fill="hold"/>
                                        <p:tgtEl>
                                          <p:spTgt spid="256"/>
                                        </p:tgtEl>
                                        <p:attrNameLst>
                                          <p:attrName>ppt_x</p:attrName>
                                        </p:attrNameLst>
                                      </p:cBhvr>
                                      <p:tavLst>
                                        <p:tav tm="0">
                                          <p:val>
                                            <p:strVal val="#ppt_x"/>
                                          </p:val>
                                        </p:tav>
                                        <p:tav tm="100000">
                                          <p:val>
                                            <p:strVal val="#ppt_x"/>
                                          </p:val>
                                        </p:tav>
                                      </p:tavLst>
                                    </p:anim>
                                    <p:anim calcmode="lin" valueType="num">
                                      <p:cBhvr additive="base">
                                        <p:cTn id="39" dur="500" fill="hold"/>
                                        <p:tgtEl>
                                          <p:spTgt spid="256"/>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57"/>
                                        </p:tgtEl>
                                        <p:attrNameLst>
                                          <p:attrName>style.visibility</p:attrName>
                                        </p:attrNameLst>
                                      </p:cBhvr>
                                      <p:to>
                                        <p:strVal val="visible"/>
                                      </p:to>
                                    </p:set>
                                    <p:animEffect transition="in" filter="blinds(horizontal)">
                                      <p:cBhvr>
                                        <p:cTn id="44" dur="500"/>
                                        <p:tgtEl>
                                          <p:spTgt spid="257"/>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58"/>
                                        </p:tgtEl>
                                        <p:attrNameLst>
                                          <p:attrName>style.visibility</p:attrName>
                                        </p:attrNameLst>
                                      </p:cBhvr>
                                      <p:to>
                                        <p:strVal val="visible"/>
                                      </p:to>
                                    </p:set>
                                    <p:anim calcmode="lin" valueType="num">
                                      <p:cBhvr additive="base">
                                        <p:cTn id="49" dur="500" fill="hold"/>
                                        <p:tgtEl>
                                          <p:spTgt spid="258"/>
                                        </p:tgtEl>
                                        <p:attrNameLst>
                                          <p:attrName>ppt_x</p:attrName>
                                        </p:attrNameLst>
                                      </p:cBhvr>
                                      <p:tavLst>
                                        <p:tav tm="0">
                                          <p:val>
                                            <p:strVal val="#ppt_x"/>
                                          </p:val>
                                        </p:tav>
                                        <p:tav tm="100000">
                                          <p:val>
                                            <p:strVal val="#ppt_x"/>
                                          </p:val>
                                        </p:tav>
                                      </p:tavLst>
                                    </p:anim>
                                    <p:anim calcmode="lin" valueType="num">
                                      <p:cBhvr additive="base">
                                        <p:cTn id="50" dur="500" fill="hold"/>
                                        <p:tgtEl>
                                          <p:spTgt spid="25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59"/>
                                        </p:tgtEl>
                                        <p:attrNameLst>
                                          <p:attrName>style.visibility</p:attrName>
                                        </p:attrNameLst>
                                      </p:cBhvr>
                                      <p:to>
                                        <p:strVal val="visible"/>
                                      </p:to>
                                    </p:set>
                                    <p:animEffect transition="in" filter="wipe(left)">
                                      <p:cBhvr>
                                        <p:cTn id="55" dur="500"/>
                                        <p:tgtEl>
                                          <p:spTgt spid="259"/>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231" grpId="0" animBg="1"/>
      <p:bldP spid="250" grpId="0"/>
      <p:bldP spid="254" grpId="0" animBg="1"/>
      <p:bldP spid="255" grpId="0" animBg="1"/>
      <p:bldP spid="256" grpId="0"/>
      <p:bldP spid="257" grpId="0" animBg="1"/>
      <p:bldP spid="258" grpId="0"/>
      <p:bldP spid="259" grpId="0" autoUpdateAnimBg="0"/>
      <p:bldP spid="26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226"/>
          <p:cNvGrpSpPr>
            <a:grpSpLocks/>
          </p:cNvGrpSpPr>
          <p:nvPr/>
        </p:nvGrpSpPr>
        <p:grpSpPr bwMode="auto">
          <a:xfrm>
            <a:off x="4379913" y="500042"/>
            <a:ext cx="4764087" cy="2717536"/>
            <a:chOff x="2404" y="226"/>
            <a:chExt cx="3296" cy="2049"/>
          </a:xfrm>
        </p:grpSpPr>
        <p:sp>
          <p:nvSpPr>
            <p:cNvPr id="104" name="Line 227"/>
            <p:cNvSpPr>
              <a:spLocks noChangeShapeType="1"/>
            </p:cNvSpPr>
            <p:nvPr/>
          </p:nvSpPr>
          <p:spPr bwMode="auto">
            <a:xfrm>
              <a:off x="4476" y="2123"/>
              <a:ext cx="0" cy="152"/>
            </a:xfrm>
            <a:prstGeom prst="line">
              <a:avLst/>
            </a:prstGeom>
            <a:noFill/>
            <a:ln w="12700">
              <a:solidFill>
                <a:schemeClr val="tx1"/>
              </a:solidFill>
              <a:round/>
              <a:headEnd/>
              <a:tailEnd/>
            </a:ln>
          </p:spPr>
          <p:txBody>
            <a:bodyPr/>
            <a:lstStyle/>
            <a:p>
              <a:endParaRPr lang="zh-CN" altLang="en-US"/>
            </a:p>
          </p:txBody>
        </p:sp>
        <p:sp>
          <p:nvSpPr>
            <p:cNvPr id="105" name="Oval 228"/>
            <p:cNvSpPr>
              <a:spLocks noChangeArrowheads="1"/>
            </p:cNvSpPr>
            <p:nvPr/>
          </p:nvSpPr>
          <p:spPr bwMode="auto">
            <a:xfrm>
              <a:off x="4442" y="2088"/>
              <a:ext cx="68" cy="68"/>
            </a:xfrm>
            <a:prstGeom prst="ellipse">
              <a:avLst/>
            </a:prstGeom>
            <a:solidFill>
              <a:schemeClr val="tx1"/>
            </a:solidFill>
            <a:ln w="12700" algn="ctr">
              <a:solidFill>
                <a:schemeClr val="tx1"/>
              </a:solidFill>
              <a:round/>
              <a:headEnd/>
              <a:tailEnd/>
            </a:ln>
          </p:spPr>
          <p:txBody>
            <a:bodyPr wrap="none" anchor="ctr"/>
            <a:lstStyle/>
            <a:p>
              <a:endParaRPr lang="zh-CN" altLang="en-US"/>
            </a:p>
          </p:txBody>
        </p:sp>
        <p:graphicFrame>
          <p:nvGraphicFramePr>
            <p:cNvPr id="106" name="Object 229"/>
            <p:cNvGraphicFramePr>
              <a:graphicFrameLocks noChangeAspect="1"/>
            </p:cNvGraphicFramePr>
            <p:nvPr/>
          </p:nvGraphicFramePr>
          <p:xfrm>
            <a:off x="5101" y="1453"/>
            <a:ext cx="243" cy="239"/>
          </p:xfrm>
          <a:graphic>
            <a:graphicData uri="http://schemas.openxmlformats.org/presentationml/2006/ole">
              <mc:AlternateContent xmlns:mc="http://schemas.openxmlformats.org/markup-compatibility/2006">
                <mc:Choice xmlns:v="urn:schemas-microsoft-com:vml" Requires="v">
                  <p:oleObj spid="_x0000_s665690" name="公式" r:id="rId4" imgW="215619" imgH="215619" progId="Equation.3">
                    <p:embed/>
                  </p:oleObj>
                </mc:Choice>
                <mc:Fallback>
                  <p:oleObj name="公式" r:id="rId4" imgW="215619" imgH="215619"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1" y="1453"/>
                          <a:ext cx="243" cy="23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 name="Line 230"/>
            <p:cNvSpPr>
              <a:spLocks noChangeShapeType="1"/>
            </p:cNvSpPr>
            <p:nvPr/>
          </p:nvSpPr>
          <p:spPr bwMode="auto">
            <a:xfrm>
              <a:off x="4401" y="2275"/>
              <a:ext cx="152" cy="0"/>
            </a:xfrm>
            <a:prstGeom prst="line">
              <a:avLst/>
            </a:prstGeom>
            <a:noFill/>
            <a:ln w="38100">
              <a:solidFill>
                <a:schemeClr val="tx1"/>
              </a:solidFill>
              <a:round/>
              <a:headEnd/>
              <a:tailEnd/>
            </a:ln>
          </p:spPr>
          <p:txBody>
            <a:bodyPr/>
            <a:lstStyle/>
            <a:p>
              <a:endParaRPr lang="zh-CN" altLang="en-US"/>
            </a:p>
          </p:txBody>
        </p:sp>
        <p:sp>
          <p:nvSpPr>
            <p:cNvPr id="108" name="Line 231"/>
            <p:cNvSpPr>
              <a:spLocks noChangeShapeType="1"/>
            </p:cNvSpPr>
            <p:nvPr/>
          </p:nvSpPr>
          <p:spPr bwMode="auto">
            <a:xfrm flipH="1">
              <a:off x="3363" y="1345"/>
              <a:ext cx="898" cy="0"/>
            </a:xfrm>
            <a:prstGeom prst="line">
              <a:avLst/>
            </a:prstGeom>
            <a:noFill/>
            <a:ln w="12700">
              <a:solidFill>
                <a:schemeClr val="tx1"/>
              </a:solidFill>
              <a:round/>
              <a:headEnd/>
              <a:tailEnd/>
            </a:ln>
          </p:spPr>
          <p:txBody>
            <a:bodyPr/>
            <a:lstStyle/>
            <a:p>
              <a:endParaRPr lang="zh-CN" altLang="en-US"/>
            </a:p>
          </p:txBody>
        </p:sp>
        <p:sp>
          <p:nvSpPr>
            <p:cNvPr id="109" name="Line 232"/>
            <p:cNvSpPr>
              <a:spLocks noChangeShapeType="1"/>
            </p:cNvSpPr>
            <p:nvPr/>
          </p:nvSpPr>
          <p:spPr bwMode="auto">
            <a:xfrm flipV="1">
              <a:off x="4479" y="455"/>
              <a:ext cx="0" cy="730"/>
            </a:xfrm>
            <a:prstGeom prst="line">
              <a:avLst/>
            </a:prstGeom>
            <a:noFill/>
            <a:ln w="12700">
              <a:solidFill>
                <a:schemeClr val="tx1"/>
              </a:solidFill>
              <a:round/>
              <a:headEnd/>
              <a:tailEnd/>
            </a:ln>
          </p:spPr>
          <p:txBody>
            <a:bodyPr/>
            <a:lstStyle/>
            <a:p>
              <a:endParaRPr lang="zh-CN" altLang="en-US"/>
            </a:p>
          </p:txBody>
        </p:sp>
        <p:grpSp>
          <p:nvGrpSpPr>
            <p:cNvPr id="11" name="Group 233"/>
            <p:cNvGrpSpPr>
              <a:grpSpLocks/>
            </p:cNvGrpSpPr>
            <p:nvPr/>
          </p:nvGrpSpPr>
          <p:grpSpPr bwMode="auto">
            <a:xfrm>
              <a:off x="4261" y="1166"/>
              <a:ext cx="218" cy="366"/>
              <a:chOff x="2589" y="2584"/>
              <a:chExt cx="218" cy="366"/>
            </a:xfrm>
          </p:grpSpPr>
          <p:sp>
            <p:nvSpPr>
              <p:cNvPr id="164" name="Line 234"/>
              <p:cNvSpPr>
                <a:spLocks noChangeShapeType="1"/>
              </p:cNvSpPr>
              <p:nvPr/>
            </p:nvSpPr>
            <p:spPr bwMode="auto">
              <a:xfrm>
                <a:off x="2589" y="2584"/>
                <a:ext cx="0" cy="359"/>
              </a:xfrm>
              <a:prstGeom prst="line">
                <a:avLst/>
              </a:prstGeom>
              <a:noFill/>
              <a:ln w="38100">
                <a:solidFill>
                  <a:srgbClr val="FF0000"/>
                </a:solidFill>
                <a:round/>
                <a:headEnd/>
                <a:tailEnd/>
              </a:ln>
            </p:spPr>
            <p:txBody>
              <a:bodyPr/>
              <a:lstStyle/>
              <a:p>
                <a:endParaRPr lang="zh-CN" altLang="en-US"/>
              </a:p>
            </p:txBody>
          </p:sp>
          <p:sp>
            <p:nvSpPr>
              <p:cNvPr id="165" name="Line 235"/>
              <p:cNvSpPr>
                <a:spLocks noChangeShapeType="1"/>
              </p:cNvSpPr>
              <p:nvPr/>
            </p:nvSpPr>
            <p:spPr bwMode="auto">
              <a:xfrm flipV="1">
                <a:off x="2589" y="2609"/>
                <a:ext cx="218" cy="109"/>
              </a:xfrm>
              <a:prstGeom prst="line">
                <a:avLst/>
              </a:prstGeom>
              <a:noFill/>
              <a:ln w="12700">
                <a:solidFill>
                  <a:srgbClr val="FF0000"/>
                </a:solidFill>
                <a:round/>
                <a:headEnd/>
                <a:tailEnd/>
              </a:ln>
            </p:spPr>
            <p:txBody>
              <a:bodyPr/>
              <a:lstStyle/>
              <a:p>
                <a:endParaRPr lang="zh-CN" altLang="en-US"/>
              </a:p>
            </p:txBody>
          </p:sp>
          <p:sp>
            <p:nvSpPr>
              <p:cNvPr id="166" name="Line 236"/>
              <p:cNvSpPr>
                <a:spLocks noChangeShapeType="1"/>
              </p:cNvSpPr>
              <p:nvPr/>
            </p:nvSpPr>
            <p:spPr bwMode="auto">
              <a:xfrm>
                <a:off x="2591" y="2842"/>
                <a:ext cx="216" cy="108"/>
              </a:xfrm>
              <a:prstGeom prst="line">
                <a:avLst/>
              </a:prstGeom>
              <a:noFill/>
              <a:ln w="12700">
                <a:solidFill>
                  <a:srgbClr val="FF0000"/>
                </a:solidFill>
                <a:round/>
                <a:headEnd/>
                <a:tailEnd type="triangle" w="med" len="lg"/>
              </a:ln>
            </p:spPr>
            <p:txBody>
              <a:bodyPr/>
              <a:lstStyle/>
              <a:p>
                <a:endParaRPr lang="zh-CN" altLang="en-US"/>
              </a:p>
            </p:txBody>
          </p:sp>
        </p:grpSp>
        <p:sp>
          <p:nvSpPr>
            <p:cNvPr id="111" name="Line 237"/>
            <p:cNvSpPr>
              <a:spLocks noChangeShapeType="1"/>
            </p:cNvSpPr>
            <p:nvPr/>
          </p:nvSpPr>
          <p:spPr bwMode="auto">
            <a:xfrm>
              <a:off x="2804" y="2125"/>
              <a:ext cx="2611" cy="0"/>
            </a:xfrm>
            <a:prstGeom prst="line">
              <a:avLst/>
            </a:prstGeom>
            <a:noFill/>
            <a:ln w="12700">
              <a:solidFill>
                <a:schemeClr val="tx1"/>
              </a:solidFill>
              <a:round/>
              <a:headEnd/>
              <a:tailEnd/>
            </a:ln>
          </p:spPr>
          <p:txBody>
            <a:bodyPr/>
            <a:lstStyle/>
            <a:p>
              <a:endParaRPr lang="zh-CN" altLang="en-US"/>
            </a:p>
          </p:txBody>
        </p:sp>
        <p:sp>
          <p:nvSpPr>
            <p:cNvPr id="112" name="Line 238"/>
            <p:cNvSpPr>
              <a:spLocks noChangeShapeType="1"/>
            </p:cNvSpPr>
            <p:nvPr/>
          </p:nvSpPr>
          <p:spPr bwMode="auto">
            <a:xfrm>
              <a:off x="3803" y="455"/>
              <a:ext cx="1245" cy="0"/>
            </a:xfrm>
            <a:prstGeom prst="line">
              <a:avLst/>
            </a:prstGeom>
            <a:noFill/>
            <a:ln w="12700">
              <a:solidFill>
                <a:schemeClr val="tx1"/>
              </a:solidFill>
              <a:round/>
              <a:headEnd/>
              <a:tailEnd/>
            </a:ln>
          </p:spPr>
          <p:txBody>
            <a:bodyPr/>
            <a:lstStyle/>
            <a:p>
              <a:endParaRPr lang="zh-CN" altLang="en-US"/>
            </a:p>
          </p:txBody>
        </p:sp>
        <p:sp>
          <p:nvSpPr>
            <p:cNvPr id="113" name="Line 239"/>
            <p:cNvSpPr>
              <a:spLocks noChangeShapeType="1"/>
            </p:cNvSpPr>
            <p:nvPr/>
          </p:nvSpPr>
          <p:spPr bwMode="auto">
            <a:xfrm flipV="1">
              <a:off x="4482" y="1533"/>
              <a:ext cx="0" cy="598"/>
            </a:xfrm>
            <a:prstGeom prst="line">
              <a:avLst/>
            </a:prstGeom>
            <a:noFill/>
            <a:ln w="12700">
              <a:solidFill>
                <a:schemeClr val="tx1"/>
              </a:solidFill>
              <a:round/>
              <a:headEnd/>
              <a:tailEnd/>
            </a:ln>
          </p:spPr>
          <p:txBody>
            <a:bodyPr/>
            <a:lstStyle/>
            <a:p>
              <a:endParaRPr lang="zh-CN" altLang="en-US"/>
            </a:p>
          </p:txBody>
        </p:sp>
        <p:sp>
          <p:nvSpPr>
            <p:cNvPr id="114" name="Line 240"/>
            <p:cNvSpPr>
              <a:spLocks noChangeShapeType="1"/>
            </p:cNvSpPr>
            <p:nvPr/>
          </p:nvSpPr>
          <p:spPr bwMode="auto">
            <a:xfrm flipV="1">
              <a:off x="5416" y="1040"/>
              <a:ext cx="0" cy="1085"/>
            </a:xfrm>
            <a:prstGeom prst="line">
              <a:avLst/>
            </a:prstGeom>
            <a:noFill/>
            <a:ln w="12700">
              <a:solidFill>
                <a:schemeClr val="tx1"/>
              </a:solidFill>
              <a:round/>
              <a:headEnd/>
              <a:tailEnd/>
            </a:ln>
          </p:spPr>
          <p:txBody>
            <a:bodyPr/>
            <a:lstStyle/>
            <a:p>
              <a:endParaRPr lang="zh-CN" altLang="en-US"/>
            </a:p>
          </p:txBody>
        </p:sp>
        <p:sp>
          <p:nvSpPr>
            <p:cNvPr id="115" name="Line 241"/>
            <p:cNvSpPr>
              <a:spLocks noChangeShapeType="1"/>
            </p:cNvSpPr>
            <p:nvPr/>
          </p:nvSpPr>
          <p:spPr bwMode="auto">
            <a:xfrm flipV="1">
              <a:off x="3801" y="455"/>
              <a:ext cx="0" cy="890"/>
            </a:xfrm>
            <a:prstGeom prst="line">
              <a:avLst/>
            </a:prstGeom>
            <a:noFill/>
            <a:ln w="12700">
              <a:solidFill>
                <a:schemeClr val="tx1"/>
              </a:solidFill>
              <a:round/>
              <a:headEnd/>
              <a:tailEnd/>
            </a:ln>
          </p:spPr>
          <p:txBody>
            <a:bodyPr/>
            <a:lstStyle/>
            <a:p>
              <a:endParaRPr lang="zh-CN" altLang="en-US"/>
            </a:p>
          </p:txBody>
        </p:sp>
        <p:sp>
          <p:nvSpPr>
            <p:cNvPr id="116" name="Line 242"/>
            <p:cNvSpPr>
              <a:spLocks noChangeShapeType="1"/>
            </p:cNvSpPr>
            <p:nvPr/>
          </p:nvSpPr>
          <p:spPr bwMode="auto">
            <a:xfrm>
              <a:off x="2797" y="1345"/>
              <a:ext cx="0" cy="584"/>
            </a:xfrm>
            <a:prstGeom prst="line">
              <a:avLst/>
            </a:prstGeom>
            <a:noFill/>
            <a:ln w="12700">
              <a:solidFill>
                <a:schemeClr val="tx1"/>
              </a:solidFill>
              <a:round/>
              <a:headEnd/>
              <a:tailEnd/>
            </a:ln>
          </p:spPr>
          <p:txBody>
            <a:bodyPr/>
            <a:lstStyle/>
            <a:p>
              <a:endParaRPr lang="zh-CN" altLang="en-US"/>
            </a:p>
          </p:txBody>
        </p:sp>
        <p:sp>
          <p:nvSpPr>
            <p:cNvPr id="117" name="Rectangle 243"/>
            <p:cNvSpPr>
              <a:spLocks noChangeArrowheads="1"/>
            </p:cNvSpPr>
            <p:nvPr/>
          </p:nvSpPr>
          <p:spPr bwMode="auto">
            <a:xfrm>
              <a:off x="3744" y="738"/>
              <a:ext cx="107" cy="268"/>
            </a:xfrm>
            <a:prstGeom prst="rect">
              <a:avLst/>
            </a:prstGeom>
            <a:solidFill>
              <a:schemeClr val="bg1"/>
            </a:solidFill>
            <a:ln w="25400" algn="ctr">
              <a:solidFill>
                <a:srgbClr val="3366FF"/>
              </a:solidFill>
              <a:miter lim="800000"/>
              <a:headEnd/>
              <a:tailEnd/>
            </a:ln>
          </p:spPr>
          <p:txBody>
            <a:bodyPr wrap="none" anchor="ctr"/>
            <a:lstStyle/>
            <a:p>
              <a:endParaRPr lang="zh-CN" altLang="en-US"/>
            </a:p>
          </p:txBody>
        </p:sp>
        <p:graphicFrame>
          <p:nvGraphicFramePr>
            <p:cNvPr id="118" name="Object 244"/>
            <p:cNvGraphicFramePr>
              <a:graphicFrameLocks noChangeAspect="1"/>
            </p:cNvGraphicFramePr>
            <p:nvPr/>
          </p:nvGraphicFramePr>
          <p:xfrm>
            <a:off x="3446" y="741"/>
            <a:ext cx="272" cy="253"/>
          </p:xfrm>
          <a:graphic>
            <a:graphicData uri="http://schemas.openxmlformats.org/presentationml/2006/ole">
              <mc:AlternateContent xmlns:mc="http://schemas.openxmlformats.org/markup-compatibility/2006">
                <mc:Choice xmlns:v="urn:schemas-microsoft-com:vml" Requires="v">
                  <p:oleObj spid="_x0000_s665691" name="公式" r:id="rId6" imgW="241300" imgH="228600" progId="Equation.3">
                    <p:embed/>
                  </p:oleObj>
                </mc:Choice>
                <mc:Fallback>
                  <p:oleObj name="公式" r:id="rId6" imgW="241300" imgH="22860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6" y="741"/>
                          <a:ext cx="272" cy="25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9" name="Line 245"/>
            <p:cNvSpPr>
              <a:spLocks noChangeShapeType="1"/>
            </p:cNvSpPr>
            <p:nvPr/>
          </p:nvSpPr>
          <p:spPr bwMode="auto">
            <a:xfrm>
              <a:off x="2797" y="1940"/>
              <a:ext cx="0" cy="191"/>
            </a:xfrm>
            <a:prstGeom prst="line">
              <a:avLst/>
            </a:prstGeom>
            <a:noFill/>
            <a:ln w="12700">
              <a:solidFill>
                <a:schemeClr val="tx1"/>
              </a:solidFill>
              <a:round/>
              <a:headEnd/>
              <a:tailEnd/>
            </a:ln>
          </p:spPr>
          <p:txBody>
            <a:bodyPr/>
            <a:lstStyle/>
            <a:p>
              <a:endParaRPr lang="zh-CN" altLang="en-US"/>
            </a:p>
          </p:txBody>
        </p:sp>
        <p:sp>
          <p:nvSpPr>
            <p:cNvPr id="120" name="Rectangle 246"/>
            <p:cNvSpPr>
              <a:spLocks noChangeArrowheads="1"/>
            </p:cNvSpPr>
            <p:nvPr/>
          </p:nvSpPr>
          <p:spPr bwMode="auto">
            <a:xfrm>
              <a:off x="5360" y="1432"/>
              <a:ext cx="107" cy="268"/>
            </a:xfrm>
            <a:prstGeom prst="rect">
              <a:avLst/>
            </a:prstGeom>
            <a:solidFill>
              <a:schemeClr val="bg1"/>
            </a:solidFill>
            <a:ln w="25400" algn="ctr">
              <a:solidFill>
                <a:srgbClr val="3366FF"/>
              </a:solidFill>
              <a:miter lim="800000"/>
              <a:headEnd/>
              <a:tailEnd/>
            </a:ln>
          </p:spPr>
          <p:txBody>
            <a:bodyPr wrap="none" anchor="ctr"/>
            <a:lstStyle/>
            <a:p>
              <a:endParaRPr lang="zh-CN" altLang="en-US"/>
            </a:p>
          </p:txBody>
        </p:sp>
        <p:grpSp>
          <p:nvGrpSpPr>
            <p:cNvPr id="12" name="Group 247"/>
            <p:cNvGrpSpPr>
              <a:grpSpLocks/>
            </p:cNvGrpSpPr>
            <p:nvPr/>
          </p:nvGrpSpPr>
          <p:grpSpPr bwMode="auto">
            <a:xfrm>
              <a:off x="2404" y="1689"/>
              <a:ext cx="524" cy="443"/>
              <a:chOff x="865" y="2535"/>
              <a:chExt cx="524" cy="443"/>
            </a:xfrm>
          </p:grpSpPr>
          <p:graphicFrame>
            <p:nvGraphicFramePr>
              <p:cNvPr id="158" name="Object 248"/>
              <p:cNvGraphicFramePr>
                <a:graphicFrameLocks noChangeAspect="1"/>
              </p:cNvGraphicFramePr>
              <p:nvPr/>
            </p:nvGraphicFramePr>
            <p:xfrm>
              <a:off x="1021" y="2535"/>
              <a:ext cx="157" cy="158"/>
            </p:xfrm>
            <a:graphic>
              <a:graphicData uri="http://schemas.openxmlformats.org/presentationml/2006/ole">
                <mc:AlternateContent xmlns:mc="http://schemas.openxmlformats.org/markup-compatibility/2006">
                  <mc:Choice xmlns:v="urn:schemas-microsoft-com:vml" Requires="v">
                    <p:oleObj spid="_x0000_s665692" name="公式" r:id="rId8" imgW="139700" imgH="139700" progId="Equation.3">
                      <p:embed/>
                    </p:oleObj>
                  </mc:Choice>
                  <mc:Fallback>
                    <p:oleObj name="公式" r:id="rId8" imgW="139700" imgH="139700" progId="Equation.3">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1" y="2535"/>
                            <a:ext cx="157" cy="15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9" name="Object 249"/>
              <p:cNvGraphicFramePr>
                <a:graphicFrameLocks noChangeAspect="1"/>
              </p:cNvGraphicFramePr>
              <p:nvPr/>
            </p:nvGraphicFramePr>
            <p:xfrm>
              <a:off x="1008" y="2889"/>
              <a:ext cx="158" cy="89"/>
            </p:xfrm>
            <a:graphic>
              <a:graphicData uri="http://schemas.openxmlformats.org/presentationml/2006/ole">
                <mc:AlternateContent xmlns:mc="http://schemas.openxmlformats.org/markup-compatibility/2006">
                  <mc:Choice xmlns:v="urn:schemas-microsoft-com:vml" Requires="v">
                    <p:oleObj spid="_x0000_s665693" name="公式" r:id="rId10" imgW="139518" imgH="76101" progId="Equation.3">
                      <p:embed/>
                    </p:oleObj>
                  </mc:Choice>
                  <mc:Fallback>
                    <p:oleObj name="公式" r:id="rId10" imgW="139518" imgH="76101" progId="Equation.3">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8" y="2889"/>
                            <a:ext cx="158" cy="8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0" name="Object 250"/>
              <p:cNvGraphicFramePr>
                <a:graphicFrameLocks noChangeAspect="1"/>
              </p:cNvGraphicFramePr>
              <p:nvPr/>
            </p:nvGraphicFramePr>
            <p:xfrm>
              <a:off x="865" y="2636"/>
              <a:ext cx="172" cy="253"/>
            </p:xfrm>
            <a:graphic>
              <a:graphicData uri="http://schemas.openxmlformats.org/presentationml/2006/ole">
                <mc:AlternateContent xmlns:mc="http://schemas.openxmlformats.org/markup-compatibility/2006">
                  <mc:Choice xmlns:v="urn:schemas-microsoft-com:vml" Requires="v">
                    <p:oleObj spid="_x0000_s665694" name="公式" r:id="rId12" imgW="152334" imgH="228501" progId="Equation.3">
                      <p:embed/>
                    </p:oleObj>
                  </mc:Choice>
                  <mc:Fallback>
                    <p:oleObj name="公式" r:id="rId12" imgW="152334" imgH="228501" progId="Equation.3">
                      <p:embed/>
                      <p:pic>
                        <p:nvPicPr>
                          <p:cNvPr id="0"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65" y="2636"/>
                            <a:ext cx="172" cy="25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 name="Group 251"/>
              <p:cNvGrpSpPr>
                <a:grpSpLocks/>
              </p:cNvGrpSpPr>
              <p:nvPr/>
            </p:nvGrpSpPr>
            <p:grpSpPr bwMode="auto">
              <a:xfrm>
                <a:off x="1120" y="2648"/>
                <a:ext cx="269" cy="268"/>
                <a:chOff x="144" y="3216"/>
                <a:chExt cx="240" cy="240"/>
              </a:xfrm>
            </p:grpSpPr>
            <p:sp>
              <p:nvSpPr>
                <p:cNvPr id="162" name="Oval 252"/>
                <p:cNvSpPr>
                  <a:spLocks noChangeArrowheads="1"/>
                </p:cNvSpPr>
                <p:nvPr/>
              </p:nvSpPr>
              <p:spPr bwMode="auto">
                <a:xfrm>
                  <a:off x="144" y="3216"/>
                  <a:ext cx="240" cy="240"/>
                </a:xfrm>
                <a:prstGeom prst="ellipse">
                  <a:avLst/>
                </a:prstGeom>
                <a:noFill/>
                <a:ln w="38100" algn="ctr">
                  <a:solidFill>
                    <a:srgbClr val="FF9900"/>
                  </a:solidFill>
                  <a:round/>
                  <a:headEnd/>
                  <a:tailEnd/>
                </a:ln>
              </p:spPr>
              <p:txBody>
                <a:bodyPr wrap="none" anchor="ctr"/>
                <a:lstStyle/>
                <a:p>
                  <a:endParaRPr lang="zh-CN" altLang="en-US"/>
                </a:p>
              </p:txBody>
            </p:sp>
            <p:sp>
              <p:nvSpPr>
                <p:cNvPr id="163" name="Line 253"/>
                <p:cNvSpPr>
                  <a:spLocks noChangeShapeType="1"/>
                </p:cNvSpPr>
                <p:nvPr/>
              </p:nvSpPr>
              <p:spPr bwMode="auto">
                <a:xfrm>
                  <a:off x="264" y="3216"/>
                  <a:ext cx="0" cy="240"/>
                </a:xfrm>
                <a:prstGeom prst="line">
                  <a:avLst/>
                </a:prstGeom>
                <a:noFill/>
                <a:ln w="25400">
                  <a:solidFill>
                    <a:srgbClr val="FF9900"/>
                  </a:solidFill>
                  <a:round/>
                  <a:headEnd/>
                  <a:tailEnd/>
                </a:ln>
              </p:spPr>
              <p:txBody>
                <a:bodyPr/>
                <a:lstStyle/>
                <a:p>
                  <a:endParaRPr lang="zh-CN" altLang="en-US"/>
                </a:p>
              </p:txBody>
            </p:sp>
          </p:grpSp>
        </p:grpSp>
        <p:graphicFrame>
          <p:nvGraphicFramePr>
            <p:cNvPr id="123" name="Object 255"/>
            <p:cNvGraphicFramePr>
              <a:graphicFrameLocks noChangeAspect="1"/>
            </p:cNvGraphicFramePr>
            <p:nvPr/>
          </p:nvGraphicFramePr>
          <p:xfrm>
            <a:off x="5065" y="226"/>
            <a:ext cx="330" cy="285"/>
          </p:xfrm>
          <a:graphic>
            <a:graphicData uri="http://schemas.openxmlformats.org/presentationml/2006/ole">
              <mc:AlternateContent xmlns:mc="http://schemas.openxmlformats.org/markup-compatibility/2006">
                <mc:Choice xmlns:v="urn:schemas-microsoft-com:vml" Requires="v">
                  <p:oleObj spid="_x0000_s665695" name="公式" r:id="rId14" imgW="253890" imgH="228501" progId="Equation.3">
                    <p:embed/>
                  </p:oleObj>
                </mc:Choice>
                <mc:Fallback>
                  <p:oleObj name="公式" r:id="rId14" imgW="253890" imgH="228501" progId="Equation.3">
                    <p:embed/>
                    <p:pic>
                      <p:nvPicPr>
                        <p:cNvPr id="0" name="Picture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65" y="226"/>
                          <a:ext cx="330" cy="285"/>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 name="Group 256"/>
            <p:cNvGrpSpPr>
              <a:grpSpLocks/>
            </p:cNvGrpSpPr>
            <p:nvPr/>
          </p:nvGrpSpPr>
          <p:grpSpPr bwMode="auto">
            <a:xfrm>
              <a:off x="2520" y="1421"/>
              <a:ext cx="335" cy="279"/>
              <a:chOff x="2855" y="1195"/>
              <a:chExt cx="335" cy="279"/>
            </a:xfrm>
          </p:grpSpPr>
          <p:sp>
            <p:nvSpPr>
              <p:cNvPr id="156" name="Rectangle 257"/>
              <p:cNvSpPr>
                <a:spLocks noChangeArrowheads="1"/>
              </p:cNvSpPr>
              <p:nvPr/>
            </p:nvSpPr>
            <p:spPr bwMode="auto">
              <a:xfrm>
                <a:off x="3083" y="1206"/>
                <a:ext cx="107" cy="268"/>
              </a:xfrm>
              <a:prstGeom prst="rect">
                <a:avLst/>
              </a:prstGeom>
              <a:solidFill>
                <a:schemeClr val="bg1"/>
              </a:solidFill>
              <a:ln w="25400" algn="ctr">
                <a:solidFill>
                  <a:srgbClr val="3366FF"/>
                </a:solidFill>
                <a:miter lim="800000"/>
                <a:headEnd/>
                <a:tailEnd/>
              </a:ln>
            </p:spPr>
            <p:txBody>
              <a:bodyPr wrap="none" anchor="ctr"/>
              <a:lstStyle/>
              <a:p>
                <a:endParaRPr lang="zh-CN" altLang="en-US"/>
              </a:p>
            </p:txBody>
          </p:sp>
          <p:graphicFrame>
            <p:nvGraphicFramePr>
              <p:cNvPr id="157" name="Object 258"/>
              <p:cNvGraphicFramePr>
                <a:graphicFrameLocks noChangeAspect="1"/>
              </p:cNvGraphicFramePr>
              <p:nvPr/>
            </p:nvGraphicFramePr>
            <p:xfrm>
              <a:off x="2855" y="1195"/>
              <a:ext cx="215" cy="253"/>
            </p:xfrm>
            <a:graphic>
              <a:graphicData uri="http://schemas.openxmlformats.org/presentationml/2006/ole">
                <mc:AlternateContent xmlns:mc="http://schemas.openxmlformats.org/markup-compatibility/2006">
                  <mc:Choice xmlns:v="urn:schemas-microsoft-com:vml" Requires="v">
                    <p:oleObj spid="_x0000_s665696" name="公式" r:id="rId16" imgW="190500" imgH="228600" progId="Equation.3">
                      <p:embed/>
                    </p:oleObj>
                  </mc:Choice>
                  <mc:Fallback>
                    <p:oleObj name="公式" r:id="rId16" imgW="190500" imgH="228600" progId="Equation.3">
                      <p:embed/>
                      <p:pic>
                        <p:nvPicPr>
                          <p:cNvPr id="0" name="Picture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5" y="1195"/>
                            <a:ext cx="215" cy="25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25" name="Object 259"/>
            <p:cNvGraphicFramePr>
              <a:graphicFrameLocks noChangeAspect="1"/>
            </p:cNvGraphicFramePr>
            <p:nvPr/>
          </p:nvGraphicFramePr>
          <p:xfrm>
            <a:off x="2947" y="1345"/>
            <a:ext cx="178" cy="171"/>
          </p:xfrm>
          <a:graphic>
            <a:graphicData uri="http://schemas.openxmlformats.org/presentationml/2006/ole">
              <mc:AlternateContent xmlns:mc="http://schemas.openxmlformats.org/markup-compatibility/2006">
                <mc:Choice xmlns:v="urn:schemas-microsoft-com:vml" Requires="v">
                  <p:oleObj spid="_x0000_s665697" name="公式" r:id="rId18" imgW="139700" imgH="139700" progId="Equation.3">
                    <p:embed/>
                  </p:oleObj>
                </mc:Choice>
                <mc:Fallback>
                  <p:oleObj name="公式" r:id="rId18" imgW="139700" imgH="139700" progId="Equation.3">
                    <p:embed/>
                    <p:pic>
                      <p:nvPicPr>
                        <p:cNvPr id="0" name="Picture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47" y="1345"/>
                          <a:ext cx="178" cy="171"/>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6" name="Object 260"/>
            <p:cNvGraphicFramePr>
              <a:graphicFrameLocks noChangeAspect="1"/>
            </p:cNvGraphicFramePr>
            <p:nvPr/>
          </p:nvGraphicFramePr>
          <p:xfrm>
            <a:off x="2947" y="2000"/>
            <a:ext cx="153" cy="81"/>
          </p:xfrm>
          <a:graphic>
            <a:graphicData uri="http://schemas.openxmlformats.org/presentationml/2006/ole">
              <mc:AlternateContent xmlns:mc="http://schemas.openxmlformats.org/markup-compatibility/2006">
                <mc:Choice xmlns:v="urn:schemas-microsoft-com:vml" Requires="v">
                  <p:oleObj spid="_x0000_s665698" name="公式" r:id="rId20" imgW="139518" imgH="76101" progId="Equation.3">
                    <p:embed/>
                  </p:oleObj>
                </mc:Choice>
                <mc:Fallback>
                  <p:oleObj name="公式" r:id="rId20" imgW="139518" imgH="76101" progId="Equation.3">
                    <p:embed/>
                    <p:pic>
                      <p:nvPicPr>
                        <p:cNvPr id="0" name="Picture 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947" y="2000"/>
                          <a:ext cx="153" cy="81"/>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7" name="Object 261"/>
            <p:cNvGraphicFramePr>
              <a:graphicFrameLocks noChangeAspect="1"/>
            </p:cNvGraphicFramePr>
            <p:nvPr/>
          </p:nvGraphicFramePr>
          <p:xfrm>
            <a:off x="2937" y="1584"/>
            <a:ext cx="198" cy="269"/>
          </p:xfrm>
          <a:graphic>
            <a:graphicData uri="http://schemas.openxmlformats.org/presentationml/2006/ole">
              <mc:AlternateContent xmlns:mc="http://schemas.openxmlformats.org/markup-compatibility/2006">
                <mc:Choice xmlns:v="urn:schemas-microsoft-com:vml" Requires="v">
                  <p:oleObj spid="_x0000_s665699" name="公式" r:id="rId22" imgW="152268" imgH="215713" progId="Equation.3">
                    <p:embed/>
                  </p:oleObj>
                </mc:Choice>
                <mc:Fallback>
                  <p:oleObj name="公式" r:id="rId22" imgW="152268" imgH="215713" progId="Equation.3">
                    <p:embed/>
                    <p:pic>
                      <p:nvPicPr>
                        <p:cNvPr id="0" name="Picture 1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937" y="1584"/>
                          <a:ext cx="198" cy="269"/>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 name="Group 262"/>
            <p:cNvGrpSpPr>
              <a:grpSpLocks/>
            </p:cNvGrpSpPr>
            <p:nvPr/>
          </p:nvGrpSpPr>
          <p:grpSpPr bwMode="auto">
            <a:xfrm>
              <a:off x="3244" y="1227"/>
              <a:ext cx="99" cy="225"/>
              <a:chOff x="2359" y="2928"/>
              <a:chExt cx="99" cy="240"/>
            </a:xfrm>
          </p:grpSpPr>
          <p:sp>
            <p:nvSpPr>
              <p:cNvPr id="154" name="Line 263"/>
              <p:cNvSpPr>
                <a:spLocks noChangeShapeType="1"/>
              </p:cNvSpPr>
              <p:nvPr/>
            </p:nvSpPr>
            <p:spPr bwMode="auto">
              <a:xfrm>
                <a:off x="2359" y="2928"/>
                <a:ext cx="0" cy="240"/>
              </a:xfrm>
              <a:prstGeom prst="line">
                <a:avLst/>
              </a:prstGeom>
              <a:noFill/>
              <a:ln w="38100">
                <a:solidFill>
                  <a:srgbClr val="008000"/>
                </a:solidFill>
                <a:round/>
                <a:headEnd/>
                <a:tailEnd/>
              </a:ln>
            </p:spPr>
            <p:txBody>
              <a:bodyPr/>
              <a:lstStyle/>
              <a:p>
                <a:endParaRPr lang="zh-CN" altLang="en-US"/>
              </a:p>
            </p:txBody>
          </p:sp>
          <p:sp>
            <p:nvSpPr>
              <p:cNvPr id="155" name="Line 264"/>
              <p:cNvSpPr>
                <a:spLocks noChangeShapeType="1"/>
              </p:cNvSpPr>
              <p:nvPr/>
            </p:nvSpPr>
            <p:spPr bwMode="auto">
              <a:xfrm>
                <a:off x="2458" y="2928"/>
                <a:ext cx="0" cy="240"/>
              </a:xfrm>
              <a:prstGeom prst="line">
                <a:avLst/>
              </a:prstGeom>
              <a:noFill/>
              <a:ln w="38100">
                <a:solidFill>
                  <a:srgbClr val="008000"/>
                </a:solidFill>
                <a:round/>
                <a:headEnd/>
                <a:tailEnd/>
              </a:ln>
            </p:spPr>
            <p:txBody>
              <a:bodyPr/>
              <a:lstStyle/>
              <a:p>
                <a:endParaRPr lang="zh-CN" altLang="en-US"/>
              </a:p>
            </p:txBody>
          </p:sp>
        </p:grpSp>
        <p:graphicFrame>
          <p:nvGraphicFramePr>
            <p:cNvPr id="129" name="Object 265"/>
            <p:cNvGraphicFramePr>
              <a:graphicFrameLocks noChangeAspect="1"/>
            </p:cNvGraphicFramePr>
            <p:nvPr/>
          </p:nvGraphicFramePr>
          <p:xfrm>
            <a:off x="3159" y="941"/>
            <a:ext cx="284" cy="278"/>
          </p:xfrm>
          <a:graphic>
            <a:graphicData uri="http://schemas.openxmlformats.org/presentationml/2006/ole">
              <mc:AlternateContent xmlns:mc="http://schemas.openxmlformats.org/markup-compatibility/2006">
                <mc:Choice xmlns:v="urn:schemas-microsoft-com:vml" Requires="v">
                  <p:oleObj spid="_x0000_s665700" name="公式" r:id="rId24" imgW="241300" imgH="228600" progId="Equation.3">
                    <p:embed/>
                  </p:oleObj>
                </mc:Choice>
                <mc:Fallback>
                  <p:oleObj name="公式" r:id="rId24" imgW="241300" imgH="228600" progId="Equation.3">
                    <p:embed/>
                    <p:pic>
                      <p:nvPicPr>
                        <p:cNvPr id="0" name="Picture 1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159" y="941"/>
                          <a:ext cx="284" cy="27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0" name="Line 266"/>
            <p:cNvSpPr>
              <a:spLocks noChangeShapeType="1"/>
            </p:cNvSpPr>
            <p:nvPr/>
          </p:nvSpPr>
          <p:spPr bwMode="auto">
            <a:xfrm>
              <a:off x="2805" y="1345"/>
              <a:ext cx="456" cy="0"/>
            </a:xfrm>
            <a:prstGeom prst="line">
              <a:avLst/>
            </a:prstGeom>
            <a:noFill/>
            <a:ln w="12700">
              <a:solidFill>
                <a:schemeClr val="tx1"/>
              </a:solidFill>
              <a:round/>
              <a:headEnd/>
              <a:tailEnd/>
            </a:ln>
          </p:spPr>
          <p:txBody>
            <a:bodyPr/>
            <a:lstStyle/>
            <a:p>
              <a:endParaRPr lang="zh-CN" altLang="en-US"/>
            </a:p>
          </p:txBody>
        </p:sp>
        <p:graphicFrame>
          <p:nvGraphicFramePr>
            <p:cNvPr id="131" name="Object 267"/>
            <p:cNvGraphicFramePr>
              <a:graphicFrameLocks noChangeAspect="1"/>
            </p:cNvGraphicFramePr>
            <p:nvPr/>
          </p:nvGraphicFramePr>
          <p:xfrm>
            <a:off x="3392" y="1142"/>
            <a:ext cx="178" cy="171"/>
          </p:xfrm>
          <a:graphic>
            <a:graphicData uri="http://schemas.openxmlformats.org/presentationml/2006/ole">
              <mc:AlternateContent xmlns:mc="http://schemas.openxmlformats.org/markup-compatibility/2006">
                <mc:Choice xmlns:v="urn:schemas-microsoft-com:vml" Requires="v">
                  <p:oleObj spid="_x0000_s665701" name="公式" r:id="rId26" imgW="139700" imgH="139700" progId="Equation.3">
                    <p:embed/>
                  </p:oleObj>
                </mc:Choice>
                <mc:Fallback>
                  <p:oleObj name="公式" r:id="rId26" imgW="139700" imgH="139700" progId="Equation.3">
                    <p:embed/>
                    <p:pic>
                      <p:nvPicPr>
                        <p:cNvPr id="0" name="Picture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92" y="1142"/>
                          <a:ext cx="178" cy="171"/>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2" name="Oval 268"/>
            <p:cNvSpPr>
              <a:spLocks noChangeArrowheads="1"/>
            </p:cNvSpPr>
            <p:nvPr/>
          </p:nvSpPr>
          <p:spPr bwMode="auto">
            <a:xfrm>
              <a:off x="3775" y="1310"/>
              <a:ext cx="68" cy="68"/>
            </a:xfrm>
            <a:prstGeom prst="ellipse">
              <a:avLst/>
            </a:prstGeom>
            <a:solidFill>
              <a:schemeClr val="tx1"/>
            </a:solidFill>
            <a:ln w="12700" algn="ctr">
              <a:solidFill>
                <a:schemeClr val="tx1"/>
              </a:solidFill>
              <a:round/>
              <a:headEnd/>
              <a:tailEnd/>
            </a:ln>
          </p:spPr>
          <p:txBody>
            <a:bodyPr wrap="none" anchor="ctr"/>
            <a:lstStyle/>
            <a:p>
              <a:endParaRPr lang="zh-CN" altLang="en-US"/>
            </a:p>
          </p:txBody>
        </p:sp>
        <p:sp>
          <p:nvSpPr>
            <p:cNvPr id="133" name="Oval 269"/>
            <p:cNvSpPr>
              <a:spLocks noChangeArrowheads="1"/>
            </p:cNvSpPr>
            <p:nvPr/>
          </p:nvSpPr>
          <p:spPr bwMode="auto">
            <a:xfrm>
              <a:off x="4447" y="421"/>
              <a:ext cx="68" cy="68"/>
            </a:xfrm>
            <a:prstGeom prst="ellipse">
              <a:avLst/>
            </a:prstGeom>
            <a:solidFill>
              <a:schemeClr val="tx1"/>
            </a:solidFill>
            <a:ln w="12700" algn="ctr">
              <a:solidFill>
                <a:schemeClr val="tx1"/>
              </a:solidFill>
              <a:round/>
              <a:headEnd/>
              <a:tailEnd/>
            </a:ln>
          </p:spPr>
          <p:txBody>
            <a:bodyPr wrap="none" anchor="ctr"/>
            <a:lstStyle/>
            <a:p>
              <a:endParaRPr lang="zh-CN" altLang="en-US"/>
            </a:p>
          </p:txBody>
        </p:sp>
        <p:sp>
          <p:nvSpPr>
            <p:cNvPr id="134" name="Rectangle 270"/>
            <p:cNvSpPr>
              <a:spLocks noChangeArrowheads="1"/>
            </p:cNvSpPr>
            <p:nvPr/>
          </p:nvSpPr>
          <p:spPr bwMode="auto">
            <a:xfrm>
              <a:off x="4424" y="608"/>
              <a:ext cx="107" cy="268"/>
            </a:xfrm>
            <a:prstGeom prst="rect">
              <a:avLst/>
            </a:prstGeom>
            <a:solidFill>
              <a:schemeClr val="bg1"/>
            </a:solidFill>
            <a:ln w="25400" algn="ctr">
              <a:solidFill>
                <a:srgbClr val="3366FF"/>
              </a:solidFill>
              <a:miter lim="800000"/>
              <a:headEnd/>
              <a:tailEnd/>
            </a:ln>
          </p:spPr>
          <p:txBody>
            <a:bodyPr wrap="none" anchor="ctr"/>
            <a:lstStyle/>
            <a:p>
              <a:endParaRPr lang="zh-CN" altLang="en-US"/>
            </a:p>
          </p:txBody>
        </p:sp>
        <p:graphicFrame>
          <p:nvGraphicFramePr>
            <p:cNvPr id="135" name="Object 271"/>
            <p:cNvGraphicFramePr>
              <a:graphicFrameLocks noChangeAspect="1"/>
            </p:cNvGraphicFramePr>
            <p:nvPr/>
          </p:nvGraphicFramePr>
          <p:xfrm>
            <a:off x="4182" y="506"/>
            <a:ext cx="215" cy="253"/>
          </p:xfrm>
          <a:graphic>
            <a:graphicData uri="http://schemas.openxmlformats.org/presentationml/2006/ole">
              <mc:AlternateContent xmlns:mc="http://schemas.openxmlformats.org/markup-compatibility/2006">
                <mc:Choice xmlns:v="urn:schemas-microsoft-com:vml" Requires="v">
                  <p:oleObj spid="_x0000_s665702" name="公式" r:id="rId27" imgW="190500" imgH="228600" progId="Equation.3">
                    <p:embed/>
                  </p:oleObj>
                </mc:Choice>
                <mc:Fallback>
                  <p:oleObj name="公式" r:id="rId27" imgW="190500" imgH="228600" progId="Equation.3">
                    <p:embed/>
                    <p:pic>
                      <p:nvPicPr>
                        <p:cNvPr id="0" name="Picture 1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182" y="506"/>
                          <a:ext cx="215" cy="25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6" name="Oval 272"/>
            <p:cNvSpPr>
              <a:spLocks noChangeArrowheads="1"/>
            </p:cNvSpPr>
            <p:nvPr/>
          </p:nvSpPr>
          <p:spPr bwMode="auto">
            <a:xfrm>
              <a:off x="4447" y="1006"/>
              <a:ext cx="68" cy="68"/>
            </a:xfrm>
            <a:prstGeom prst="ellipse">
              <a:avLst/>
            </a:prstGeom>
            <a:solidFill>
              <a:schemeClr val="tx1"/>
            </a:solidFill>
            <a:ln w="12700" algn="ctr">
              <a:solidFill>
                <a:schemeClr val="tx1"/>
              </a:solidFill>
              <a:round/>
              <a:headEnd/>
              <a:tailEnd/>
            </a:ln>
          </p:spPr>
          <p:txBody>
            <a:bodyPr wrap="none" anchor="ctr"/>
            <a:lstStyle/>
            <a:p>
              <a:endParaRPr lang="zh-CN" altLang="en-US"/>
            </a:p>
          </p:txBody>
        </p:sp>
        <p:grpSp>
          <p:nvGrpSpPr>
            <p:cNvPr id="16" name="Group 273"/>
            <p:cNvGrpSpPr>
              <a:grpSpLocks/>
            </p:cNvGrpSpPr>
            <p:nvPr/>
          </p:nvGrpSpPr>
          <p:grpSpPr bwMode="auto">
            <a:xfrm>
              <a:off x="4826" y="922"/>
              <a:ext cx="120" cy="225"/>
              <a:chOff x="2373" y="2928"/>
              <a:chExt cx="120" cy="240"/>
            </a:xfrm>
          </p:grpSpPr>
          <p:sp>
            <p:nvSpPr>
              <p:cNvPr id="152" name="Line 274"/>
              <p:cNvSpPr>
                <a:spLocks noChangeShapeType="1"/>
              </p:cNvSpPr>
              <p:nvPr/>
            </p:nvSpPr>
            <p:spPr bwMode="auto">
              <a:xfrm>
                <a:off x="2493" y="2928"/>
                <a:ext cx="0" cy="240"/>
              </a:xfrm>
              <a:prstGeom prst="line">
                <a:avLst/>
              </a:prstGeom>
              <a:noFill/>
              <a:ln w="38100">
                <a:solidFill>
                  <a:srgbClr val="008000"/>
                </a:solidFill>
                <a:round/>
                <a:headEnd/>
                <a:tailEnd/>
              </a:ln>
            </p:spPr>
            <p:txBody>
              <a:bodyPr/>
              <a:lstStyle/>
              <a:p>
                <a:endParaRPr lang="zh-CN" altLang="en-US"/>
              </a:p>
            </p:txBody>
          </p:sp>
          <p:sp>
            <p:nvSpPr>
              <p:cNvPr id="153" name="Line 275"/>
              <p:cNvSpPr>
                <a:spLocks noChangeShapeType="1"/>
              </p:cNvSpPr>
              <p:nvPr/>
            </p:nvSpPr>
            <p:spPr bwMode="auto">
              <a:xfrm>
                <a:off x="2373" y="2928"/>
                <a:ext cx="0" cy="240"/>
              </a:xfrm>
              <a:prstGeom prst="line">
                <a:avLst/>
              </a:prstGeom>
              <a:noFill/>
              <a:ln w="38100">
                <a:solidFill>
                  <a:srgbClr val="008000"/>
                </a:solidFill>
                <a:round/>
                <a:headEnd/>
                <a:tailEnd/>
              </a:ln>
            </p:spPr>
            <p:txBody>
              <a:bodyPr/>
              <a:lstStyle/>
              <a:p>
                <a:endParaRPr lang="zh-CN" altLang="en-US"/>
              </a:p>
            </p:txBody>
          </p:sp>
        </p:grpSp>
        <p:sp>
          <p:nvSpPr>
            <p:cNvPr id="138" name="Line 276"/>
            <p:cNvSpPr>
              <a:spLocks noChangeShapeType="1"/>
            </p:cNvSpPr>
            <p:nvPr/>
          </p:nvSpPr>
          <p:spPr bwMode="auto">
            <a:xfrm>
              <a:off x="4480" y="1040"/>
              <a:ext cx="356" cy="0"/>
            </a:xfrm>
            <a:prstGeom prst="line">
              <a:avLst/>
            </a:prstGeom>
            <a:noFill/>
            <a:ln w="12700">
              <a:solidFill>
                <a:schemeClr val="tx1"/>
              </a:solidFill>
              <a:round/>
              <a:headEnd/>
              <a:tailEnd/>
            </a:ln>
          </p:spPr>
          <p:txBody>
            <a:bodyPr/>
            <a:lstStyle/>
            <a:p>
              <a:endParaRPr lang="zh-CN" altLang="en-US"/>
            </a:p>
          </p:txBody>
        </p:sp>
        <p:sp>
          <p:nvSpPr>
            <p:cNvPr id="139" name="Line 277"/>
            <p:cNvSpPr>
              <a:spLocks noChangeShapeType="1"/>
            </p:cNvSpPr>
            <p:nvPr/>
          </p:nvSpPr>
          <p:spPr bwMode="auto">
            <a:xfrm>
              <a:off x="4947" y="1041"/>
              <a:ext cx="457" cy="0"/>
            </a:xfrm>
            <a:prstGeom prst="line">
              <a:avLst/>
            </a:prstGeom>
            <a:noFill/>
            <a:ln w="12700">
              <a:solidFill>
                <a:schemeClr val="tx1"/>
              </a:solidFill>
              <a:round/>
              <a:headEnd/>
              <a:tailEnd/>
            </a:ln>
          </p:spPr>
          <p:txBody>
            <a:bodyPr/>
            <a:lstStyle/>
            <a:p>
              <a:endParaRPr lang="zh-CN" altLang="en-US"/>
            </a:p>
          </p:txBody>
        </p:sp>
        <p:graphicFrame>
          <p:nvGraphicFramePr>
            <p:cNvPr id="140" name="Object 278"/>
            <p:cNvGraphicFramePr>
              <a:graphicFrameLocks noChangeAspect="1"/>
            </p:cNvGraphicFramePr>
            <p:nvPr/>
          </p:nvGraphicFramePr>
          <p:xfrm>
            <a:off x="4727" y="686"/>
            <a:ext cx="299" cy="278"/>
          </p:xfrm>
          <a:graphic>
            <a:graphicData uri="http://schemas.openxmlformats.org/presentationml/2006/ole">
              <mc:AlternateContent xmlns:mc="http://schemas.openxmlformats.org/markup-compatibility/2006">
                <mc:Choice xmlns:v="urn:schemas-microsoft-com:vml" Requires="v">
                  <p:oleObj spid="_x0000_s665703" name="公式" r:id="rId29" imgW="253890" imgH="228501" progId="Equation.3">
                    <p:embed/>
                  </p:oleObj>
                </mc:Choice>
                <mc:Fallback>
                  <p:oleObj name="公式" r:id="rId29" imgW="253890" imgH="228501" progId="Equation.3">
                    <p:embed/>
                    <p:pic>
                      <p:nvPicPr>
                        <p:cNvPr id="0" name="Picture 1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727" y="686"/>
                          <a:ext cx="299" cy="27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1" name="Object 279"/>
            <p:cNvGraphicFramePr>
              <a:graphicFrameLocks noChangeAspect="1"/>
            </p:cNvGraphicFramePr>
            <p:nvPr/>
          </p:nvGraphicFramePr>
          <p:xfrm>
            <a:off x="4658" y="869"/>
            <a:ext cx="178" cy="171"/>
          </p:xfrm>
          <a:graphic>
            <a:graphicData uri="http://schemas.openxmlformats.org/presentationml/2006/ole">
              <mc:AlternateContent xmlns:mc="http://schemas.openxmlformats.org/markup-compatibility/2006">
                <mc:Choice xmlns:v="urn:schemas-microsoft-com:vml" Requires="v">
                  <p:oleObj spid="_x0000_s665704" name="公式" r:id="rId31" imgW="139700" imgH="139700" progId="Equation.3">
                    <p:embed/>
                  </p:oleObj>
                </mc:Choice>
                <mc:Fallback>
                  <p:oleObj name="公式" r:id="rId31" imgW="139700" imgH="139700" progId="Equation.3">
                    <p:embed/>
                    <p:pic>
                      <p:nvPicPr>
                        <p:cNvPr id="0" name="Picture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58" y="869"/>
                          <a:ext cx="178" cy="171"/>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2" name="Object 280"/>
            <p:cNvGraphicFramePr>
              <a:graphicFrameLocks noChangeAspect="1"/>
            </p:cNvGraphicFramePr>
            <p:nvPr/>
          </p:nvGraphicFramePr>
          <p:xfrm>
            <a:off x="5485" y="1446"/>
            <a:ext cx="215" cy="285"/>
          </p:xfrm>
          <a:graphic>
            <a:graphicData uri="http://schemas.openxmlformats.org/presentationml/2006/ole">
              <mc:AlternateContent xmlns:mc="http://schemas.openxmlformats.org/markup-compatibility/2006">
                <mc:Choice xmlns:v="urn:schemas-microsoft-com:vml" Requires="v">
                  <p:oleObj spid="_x0000_s665705" name="公式" r:id="rId32" imgW="165028" imgH="228501" progId="Equation.3">
                    <p:embed/>
                  </p:oleObj>
                </mc:Choice>
                <mc:Fallback>
                  <p:oleObj name="公式" r:id="rId32" imgW="165028" imgH="228501" progId="Equation.3">
                    <p:embed/>
                    <p:pic>
                      <p:nvPicPr>
                        <p:cNvPr id="0" name="Picture 20"/>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485" y="1446"/>
                          <a:ext cx="215" cy="285"/>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 name="Object 281"/>
            <p:cNvGraphicFramePr>
              <a:graphicFrameLocks noChangeAspect="1"/>
            </p:cNvGraphicFramePr>
            <p:nvPr/>
          </p:nvGraphicFramePr>
          <p:xfrm>
            <a:off x="5471" y="1040"/>
            <a:ext cx="153" cy="147"/>
          </p:xfrm>
          <a:graphic>
            <a:graphicData uri="http://schemas.openxmlformats.org/presentationml/2006/ole">
              <mc:AlternateContent xmlns:mc="http://schemas.openxmlformats.org/markup-compatibility/2006">
                <mc:Choice xmlns:v="urn:schemas-microsoft-com:vml" Requires="v">
                  <p:oleObj spid="_x0000_s665706" name="公式" r:id="rId34" imgW="139700" imgH="139700" progId="Equation.3">
                    <p:embed/>
                  </p:oleObj>
                </mc:Choice>
                <mc:Fallback>
                  <p:oleObj name="公式" r:id="rId34" imgW="139700" imgH="139700" progId="Equation.3">
                    <p:embed/>
                    <p:pic>
                      <p:nvPicPr>
                        <p:cNvPr id="0" name="Picture 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471" y="1040"/>
                          <a:ext cx="153" cy="147"/>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4" name="Object 282"/>
            <p:cNvGraphicFramePr>
              <a:graphicFrameLocks noChangeAspect="1"/>
            </p:cNvGraphicFramePr>
            <p:nvPr/>
          </p:nvGraphicFramePr>
          <p:xfrm>
            <a:off x="5471" y="2026"/>
            <a:ext cx="153" cy="81"/>
          </p:xfrm>
          <a:graphic>
            <a:graphicData uri="http://schemas.openxmlformats.org/presentationml/2006/ole">
              <mc:AlternateContent xmlns:mc="http://schemas.openxmlformats.org/markup-compatibility/2006">
                <mc:Choice xmlns:v="urn:schemas-microsoft-com:vml" Requires="v">
                  <p:oleObj spid="_x0000_s665707" name="公式" r:id="rId35" imgW="139518" imgH="76101" progId="Equation.3">
                    <p:embed/>
                  </p:oleObj>
                </mc:Choice>
                <mc:Fallback>
                  <p:oleObj name="公式" r:id="rId35" imgW="139518" imgH="76101" progId="Equation.3">
                    <p:embed/>
                    <p:pic>
                      <p:nvPicPr>
                        <p:cNvPr id="0" name="Picture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471" y="2026"/>
                          <a:ext cx="153" cy="81"/>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5" name="Oval 283"/>
            <p:cNvSpPr>
              <a:spLocks noChangeArrowheads="1"/>
            </p:cNvSpPr>
            <p:nvPr/>
          </p:nvSpPr>
          <p:spPr bwMode="auto">
            <a:xfrm>
              <a:off x="5013" y="420"/>
              <a:ext cx="68" cy="68"/>
            </a:xfrm>
            <a:prstGeom prst="ellipse">
              <a:avLst/>
            </a:prstGeom>
            <a:solidFill>
              <a:schemeClr val="bg1"/>
            </a:solidFill>
            <a:ln w="12700" algn="ctr">
              <a:solidFill>
                <a:schemeClr val="tx1"/>
              </a:solidFill>
              <a:round/>
              <a:headEnd/>
              <a:tailEnd/>
            </a:ln>
          </p:spPr>
          <p:txBody>
            <a:bodyPr wrap="none" anchor="ctr"/>
            <a:lstStyle/>
            <a:p>
              <a:endParaRPr lang="zh-CN" altLang="en-US"/>
            </a:p>
          </p:txBody>
        </p:sp>
        <p:sp>
          <p:nvSpPr>
            <p:cNvPr id="146" name="Line 284"/>
            <p:cNvSpPr>
              <a:spLocks noChangeShapeType="1"/>
            </p:cNvSpPr>
            <p:nvPr/>
          </p:nvSpPr>
          <p:spPr bwMode="auto">
            <a:xfrm flipV="1">
              <a:off x="3803" y="1347"/>
              <a:ext cx="0" cy="780"/>
            </a:xfrm>
            <a:prstGeom prst="line">
              <a:avLst/>
            </a:prstGeom>
            <a:noFill/>
            <a:ln w="12700">
              <a:solidFill>
                <a:schemeClr val="tx1"/>
              </a:solidFill>
              <a:round/>
              <a:headEnd/>
              <a:tailEnd/>
            </a:ln>
          </p:spPr>
          <p:txBody>
            <a:bodyPr/>
            <a:lstStyle/>
            <a:p>
              <a:endParaRPr lang="zh-CN" altLang="en-US"/>
            </a:p>
          </p:txBody>
        </p:sp>
        <p:sp>
          <p:nvSpPr>
            <p:cNvPr id="147" name="Rectangle 285"/>
            <p:cNvSpPr>
              <a:spLocks noChangeArrowheads="1"/>
            </p:cNvSpPr>
            <p:nvPr/>
          </p:nvSpPr>
          <p:spPr bwMode="auto">
            <a:xfrm>
              <a:off x="3746" y="1613"/>
              <a:ext cx="107" cy="268"/>
            </a:xfrm>
            <a:prstGeom prst="rect">
              <a:avLst/>
            </a:prstGeom>
            <a:solidFill>
              <a:schemeClr val="bg1"/>
            </a:solidFill>
            <a:ln w="25400" algn="ctr">
              <a:solidFill>
                <a:srgbClr val="3366FF"/>
              </a:solidFill>
              <a:miter lim="800000"/>
              <a:headEnd/>
              <a:tailEnd/>
            </a:ln>
          </p:spPr>
          <p:txBody>
            <a:bodyPr wrap="none" anchor="ctr"/>
            <a:lstStyle/>
            <a:p>
              <a:endParaRPr lang="zh-CN" altLang="en-US"/>
            </a:p>
          </p:txBody>
        </p:sp>
        <p:graphicFrame>
          <p:nvGraphicFramePr>
            <p:cNvPr id="148" name="Object 286"/>
            <p:cNvGraphicFramePr>
              <a:graphicFrameLocks noChangeAspect="1"/>
            </p:cNvGraphicFramePr>
            <p:nvPr/>
          </p:nvGraphicFramePr>
          <p:xfrm>
            <a:off x="3441" y="1616"/>
            <a:ext cx="287" cy="253"/>
          </p:xfrm>
          <a:graphic>
            <a:graphicData uri="http://schemas.openxmlformats.org/presentationml/2006/ole">
              <mc:AlternateContent xmlns:mc="http://schemas.openxmlformats.org/markup-compatibility/2006">
                <mc:Choice xmlns:v="urn:schemas-microsoft-com:vml" Requires="v">
                  <p:oleObj spid="_x0000_s665708" name="公式" r:id="rId36" imgW="253890" imgH="228501" progId="Equation.3">
                    <p:embed/>
                  </p:oleObj>
                </mc:Choice>
                <mc:Fallback>
                  <p:oleObj name="公式" r:id="rId36" imgW="253890" imgH="228501" progId="Equation.3">
                    <p:embed/>
                    <p:pic>
                      <p:nvPicPr>
                        <p:cNvPr id="0" name="Picture 23"/>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441" y="1616"/>
                          <a:ext cx="287" cy="25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 name="Oval 287"/>
            <p:cNvSpPr>
              <a:spLocks noChangeArrowheads="1"/>
            </p:cNvSpPr>
            <p:nvPr/>
          </p:nvSpPr>
          <p:spPr bwMode="auto">
            <a:xfrm>
              <a:off x="3777" y="2092"/>
              <a:ext cx="68" cy="68"/>
            </a:xfrm>
            <a:prstGeom prst="ellipse">
              <a:avLst/>
            </a:prstGeom>
            <a:solidFill>
              <a:schemeClr val="tx1"/>
            </a:solidFill>
            <a:ln w="12700" algn="ctr">
              <a:solidFill>
                <a:schemeClr val="tx1"/>
              </a:solidFill>
              <a:round/>
              <a:headEnd/>
              <a:tailEnd/>
            </a:ln>
          </p:spPr>
          <p:txBody>
            <a:bodyPr wrap="none" anchor="ctr"/>
            <a:lstStyle/>
            <a:p>
              <a:endParaRPr lang="zh-CN" altLang="en-US"/>
            </a:p>
          </p:txBody>
        </p:sp>
        <p:sp>
          <p:nvSpPr>
            <p:cNvPr id="150" name="Rectangle 288"/>
            <p:cNvSpPr>
              <a:spLocks noChangeArrowheads="1"/>
            </p:cNvSpPr>
            <p:nvPr/>
          </p:nvSpPr>
          <p:spPr bwMode="auto">
            <a:xfrm>
              <a:off x="4430" y="1703"/>
              <a:ext cx="107" cy="268"/>
            </a:xfrm>
            <a:prstGeom prst="rect">
              <a:avLst/>
            </a:prstGeom>
            <a:solidFill>
              <a:schemeClr val="bg1"/>
            </a:solidFill>
            <a:ln w="25400" algn="ctr">
              <a:solidFill>
                <a:srgbClr val="3366FF"/>
              </a:solidFill>
              <a:miter lim="800000"/>
              <a:headEnd/>
              <a:tailEnd/>
            </a:ln>
          </p:spPr>
          <p:txBody>
            <a:bodyPr wrap="none" anchor="ctr"/>
            <a:lstStyle/>
            <a:p>
              <a:endParaRPr lang="zh-CN" altLang="en-US"/>
            </a:p>
          </p:txBody>
        </p:sp>
        <p:graphicFrame>
          <p:nvGraphicFramePr>
            <p:cNvPr id="151" name="Object 289"/>
            <p:cNvGraphicFramePr>
              <a:graphicFrameLocks noChangeAspect="1"/>
            </p:cNvGraphicFramePr>
            <p:nvPr/>
          </p:nvGraphicFramePr>
          <p:xfrm>
            <a:off x="4181" y="1706"/>
            <a:ext cx="216" cy="253"/>
          </p:xfrm>
          <a:graphic>
            <a:graphicData uri="http://schemas.openxmlformats.org/presentationml/2006/ole">
              <mc:AlternateContent xmlns:mc="http://schemas.openxmlformats.org/markup-compatibility/2006">
                <mc:Choice xmlns:v="urn:schemas-microsoft-com:vml" Requires="v">
                  <p:oleObj spid="_x0000_s665709" name="公式" r:id="rId38" imgW="190500" imgH="228600" progId="Equation.3">
                    <p:embed/>
                  </p:oleObj>
                </mc:Choice>
                <mc:Fallback>
                  <p:oleObj name="公式" r:id="rId38" imgW="190500" imgH="228600" progId="Equation.3">
                    <p:embed/>
                    <p:pic>
                      <p:nvPicPr>
                        <p:cNvPr id="0" name="Picture 24"/>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181" y="1706"/>
                          <a:ext cx="216" cy="25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551961" name="Object 25"/>
          <p:cNvGraphicFramePr>
            <a:graphicFrameLocks noChangeAspect="1"/>
          </p:cNvGraphicFramePr>
          <p:nvPr/>
        </p:nvGraphicFramePr>
        <p:xfrm>
          <a:off x="857192" y="1868079"/>
          <a:ext cx="2762248" cy="1012824"/>
        </p:xfrm>
        <a:graphic>
          <a:graphicData uri="http://schemas.openxmlformats.org/presentationml/2006/ole">
            <mc:AlternateContent xmlns:mc="http://schemas.openxmlformats.org/markup-compatibility/2006">
              <mc:Choice xmlns:v="urn:schemas-microsoft-com:vml" Requires="v">
                <p:oleObj spid="_x0000_s665710" name="Equation" r:id="rId40" imgW="1167893" imgH="431613" progId="Equation.DSMT4">
                  <p:embed/>
                </p:oleObj>
              </mc:Choice>
              <mc:Fallback>
                <p:oleObj name="Equation" r:id="rId40" imgW="1167893" imgH="431613" progId="Equation.DSMT4">
                  <p:embed/>
                  <p:pic>
                    <p:nvPicPr>
                      <p:cNvPr id="0" name="Picture 25"/>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857192" y="1868079"/>
                        <a:ext cx="2762248" cy="1012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1962" name="Object 26"/>
          <p:cNvGraphicFramePr>
            <a:graphicFrameLocks noChangeAspect="1"/>
          </p:cNvGraphicFramePr>
          <p:nvPr/>
        </p:nvGraphicFramePr>
        <p:xfrm>
          <a:off x="1285820" y="2880903"/>
          <a:ext cx="2333648" cy="1022360"/>
        </p:xfrm>
        <a:graphic>
          <a:graphicData uri="http://schemas.openxmlformats.org/presentationml/2006/ole">
            <mc:AlternateContent xmlns:mc="http://schemas.openxmlformats.org/markup-compatibility/2006">
              <mc:Choice xmlns:v="urn:schemas-microsoft-com:vml" Requires="v">
                <p:oleObj spid="_x0000_s665711" name="Equation" r:id="rId42" imgW="1041400" imgH="457200" progId="Equation.DSMT4">
                  <p:embed/>
                </p:oleObj>
              </mc:Choice>
              <mc:Fallback>
                <p:oleObj name="Equation" r:id="rId42" imgW="1041400" imgH="457200" progId="Equation.DSMT4">
                  <p:embed/>
                  <p:pic>
                    <p:nvPicPr>
                      <p:cNvPr id="0" name="Picture 26"/>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1285820" y="2880903"/>
                        <a:ext cx="2333648" cy="1022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1963" name="Object 27"/>
          <p:cNvGraphicFramePr>
            <a:graphicFrameLocks noChangeAspect="1"/>
          </p:cNvGraphicFramePr>
          <p:nvPr/>
        </p:nvGraphicFramePr>
        <p:xfrm>
          <a:off x="428564" y="3569673"/>
          <a:ext cx="1571636" cy="1097180"/>
        </p:xfrm>
        <a:graphic>
          <a:graphicData uri="http://schemas.openxmlformats.org/presentationml/2006/ole">
            <mc:AlternateContent xmlns:mc="http://schemas.openxmlformats.org/markup-compatibility/2006">
              <mc:Choice xmlns:v="urn:schemas-microsoft-com:vml" Requires="v">
                <p:oleObj spid="_x0000_s665712" name="Equation" r:id="rId44" imgW="634725" imgH="444307" progId="Equation.DSMT4">
                  <p:embed/>
                </p:oleObj>
              </mc:Choice>
              <mc:Fallback>
                <p:oleObj name="Equation" r:id="rId44" imgW="634725" imgH="444307" progId="Equation.DSMT4">
                  <p:embed/>
                  <p:pic>
                    <p:nvPicPr>
                      <p:cNvPr id="0" name="Picture 27"/>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428564" y="3569673"/>
                        <a:ext cx="1571636" cy="1097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1964" name="Object 28"/>
          <p:cNvGraphicFramePr>
            <a:graphicFrameLocks noChangeAspect="1"/>
          </p:cNvGraphicFramePr>
          <p:nvPr/>
        </p:nvGraphicFramePr>
        <p:xfrm>
          <a:off x="357126" y="4595415"/>
          <a:ext cx="4497386" cy="690973"/>
        </p:xfrm>
        <a:graphic>
          <a:graphicData uri="http://schemas.openxmlformats.org/presentationml/2006/ole">
            <mc:AlternateContent xmlns:mc="http://schemas.openxmlformats.org/markup-compatibility/2006">
              <mc:Choice xmlns:v="urn:schemas-microsoft-com:vml" Requires="v">
                <p:oleObj spid="_x0000_s665713" name="Equation" r:id="rId46" imgW="1548728" imgH="241195" progId="Equation.DSMT4">
                  <p:embed/>
                </p:oleObj>
              </mc:Choice>
              <mc:Fallback>
                <p:oleObj name="Equation" r:id="rId46" imgW="1548728" imgH="241195" progId="Equation.DSMT4">
                  <p:embed/>
                  <p:pic>
                    <p:nvPicPr>
                      <p:cNvPr id="0" name="Picture 28"/>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57126" y="4595415"/>
                        <a:ext cx="4497386" cy="690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1965" name="Object 29"/>
          <p:cNvGraphicFramePr>
            <a:graphicFrameLocks noChangeAspect="1"/>
          </p:cNvGraphicFramePr>
          <p:nvPr/>
        </p:nvGraphicFramePr>
        <p:xfrm>
          <a:off x="295220" y="3057119"/>
          <a:ext cx="866784" cy="566743"/>
        </p:xfrm>
        <a:graphic>
          <a:graphicData uri="http://schemas.openxmlformats.org/presentationml/2006/ole">
            <mc:AlternateContent xmlns:mc="http://schemas.openxmlformats.org/markup-compatibility/2006">
              <mc:Choice xmlns:v="urn:schemas-microsoft-com:vml" Requires="v">
                <p:oleObj spid="_x0000_s665714" name="Equation" r:id="rId48" imgW="368300" imgH="241300" progId="Equation.DSMT4">
                  <p:embed/>
                </p:oleObj>
              </mc:Choice>
              <mc:Fallback>
                <p:oleObj name="Equation" r:id="rId48" imgW="368300" imgH="241300" progId="Equation.DSMT4">
                  <p:embed/>
                  <p:pic>
                    <p:nvPicPr>
                      <p:cNvPr id="0" name="Picture 29"/>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295220" y="3057119"/>
                        <a:ext cx="866784" cy="566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2" name="Text Box 254"/>
          <p:cNvSpPr txBox="1">
            <a:spLocks noChangeArrowheads="1"/>
          </p:cNvSpPr>
          <p:nvPr/>
        </p:nvSpPr>
        <p:spPr bwMode="auto">
          <a:xfrm>
            <a:off x="214282" y="571480"/>
            <a:ext cx="3786182" cy="463846"/>
          </a:xfrm>
          <a:prstGeom prst="rect">
            <a:avLst/>
          </a:prstGeom>
          <a:noFill/>
          <a:ln w="9525" algn="ctr">
            <a:noFill/>
            <a:miter lim="800000"/>
            <a:headEnd/>
            <a:tailEnd/>
          </a:ln>
        </p:spPr>
        <p:txBody>
          <a:bodyPr wrap="square" lIns="90000" tIns="46800" rIns="90000" bIns="46800">
            <a:spAutoFit/>
          </a:bodyPr>
          <a:lstStyle/>
          <a:p>
            <a:pPr>
              <a:spcBef>
                <a:spcPct val="50000"/>
              </a:spcBef>
            </a:pPr>
            <a:r>
              <a:rPr lang="zh-CN" altLang="en-US" sz="2400" dirty="0"/>
              <a:t>基极分压式射极偏置电路</a:t>
            </a:r>
          </a:p>
        </p:txBody>
      </p:sp>
      <p:grpSp>
        <p:nvGrpSpPr>
          <p:cNvPr id="19" name="Group 159"/>
          <p:cNvGrpSpPr>
            <a:grpSpLocks/>
          </p:cNvGrpSpPr>
          <p:nvPr/>
        </p:nvGrpSpPr>
        <p:grpSpPr bwMode="auto">
          <a:xfrm>
            <a:off x="5357818" y="3214686"/>
            <a:ext cx="3154360" cy="3500438"/>
            <a:chOff x="3593" y="1017"/>
            <a:chExt cx="1954" cy="2049"/>
          </a:xfrm>
        </p:grpSpPr>
        <p:grpSp>
          <p:nvGrpSpPr>
            <p:cNvPr id="20" name="Group 116"/>
            <p:cNvGrpSpPr>
              <a:grpSpLocks/>
            </p:cNvGrpSpPr>
            <p:nvPr/>
          </p:nvGrpSpPr>
          <p:grpSpPr bwMode="auto">
            <a:xfrm>
              <a:off x="3593" y="1017"/>
              <a:ext cx="1954" cy="2049"/>
              <a:chOff x="3491" y="2185"/>
              <a:chExt cx="1954" cy="2049"/>
            </a:xfrm>
          </p:grpSpPr>
          <p:sp>
            <p:nvSpPr>
              <p:cNvPr id="224" name="Line 117"/>
              <p:cNvSpPr>
                <a:spLocks noChangeShapeType="1"/>
              </p:cNvSpPr>
              <p:nvPr/>
            </p:nvSpPr>
            <p:spPr bwMode="auto">
              <a:xfrm>
                <a:off x="4526" y="4082"/>
                <a:ext cx="0" cy="152"/>
              </a:xfrm>
              <a:prstGeom prst="line">
                <a:avLst/>
              </a:prstGeom>
              <a:noFill/>
              <a:ln w="12700">
                <a:solidFill>
                  <a:schemeClr val="tx1"/>
                </a:solidFill>
                <a:round/>
                <a:headEnd/>
                <a:tailEnd/>
              </a:ln>
            </p:spPr>
            <p:txBody>
              <a:bodyPr/>
              <a:lstStyle/>
              <a:p>
                <a:endParaRPr lang="zh-CN" altLang="en-US"/>
              </a:p>
            </p:txBody>
          </p:sp>
          <p:sp>
            <p:nvSpPr>
              <p:cNvPr id="225" name="Oval 118"/>
              <p:cNvSpPr>
                <a:spLocks noChangeArrowheads="1"/>
              </p:cNvSpPr>
              <p:nvPr/>
            </p:nvSpPr>
            <p:spPr bwMode="auto">
              <a:xfrm>
                <a:off x="4492" y="4047"/>
                <a:ext cx="68" cy="68"/>
              </a:xfrm>
              <a:prstGeom prst="ellipse">
                <a:avLst/>
              </a:prstGeom>
              <a:solidFill>
                <a:schemeClr val="tx1"/>
              </a:solidFill>
              <a:ln w="12700" algn="ctr">
                <a:solidFill>
                  <a:schemeClr val="tx1"/>
                </a:solidFill>
                <a:round/>
                <a:headEnd/>
                <a:tailEnd/>
              </a:ln>
            </p:spPr>
            <p:txBody>
              <a:bodyPr wrap="none" anchor="ctr"/>
              <a:lstStyle/>
              <a:p>
                <a:endParaRPr lang="zh-CN" altLang="en-US"/>
              </a:p>
            </p:txBody>
          </p:sp>
          <p:sp>
            <p:nvSpPr>
              <p:cNvPr id="226" name="Line 119"/>
              <p:cNvSpPr>
                <a:spLocks noChangeShapeType="1"/>
              </p:cNvSpPr>
              <p:nvPr/>
            </p:nvSpPr>
            <p:spPr bwMode="auto">
              <a:xfrm>
                <a:off x="4451" y="4234"/>
                <a:ext cx="152" cy="0"/>
              </a:xfrm>
              <a:prstGeom prst="line">
                <a:avLst/>
              </a:prstGeom>
              <a:noFill/>
              <a:ln w="38100">
                <a:solidFill>
                  <a:schemeClr val="tx1"/>
                </a:solidFill>
                <a:round/>
                <a:headEnd/>
                <a:tailEnd/>
              </a:ln>
            </p:spPr>
            <p:txBody>
              <a:bodyPr/>
              <a:lstStyle/>
              <a:p>
                <a:endParaRPr lang="zh-CN" altLang="en-US"/>
              </a:p>
            </p:txBody>
          </p:sp>
          <p:sp>
            <p:nvSpPr>
              <p:cNvPr id="227" name="Line 120"/>
              <p:cNvSpPr>
                <a:spLocks noChangeShapeType="1"/>
              </p:cNvSpPr>
              <p:nvPr/>
            </p:nvSpPr>
            <p:spPr bwMode="auto">
              <a:xfrm flipH="1">
                <a:off x="3871" y="3304"/>
                <a:ext cx="440" cy="0"/>
              </a:xfrm>
              <a:prstGeom prst="line">
                <a:avLst/>
              </a:prstGeom>
              <a:noFill/>
              <a:ln w="12700">
                <a:solidFill>
                  <a:schemeClr val="tx1"/>
                </a:solidFill>
                <a:round/>
                <a:headEnd/>
                <a:tailEnd/>
              </a:ln>
            </p:spPr>
            <p:txBody>
              <a:bodyPr/>
              <a:lstStyle/>
              <a:p>
                <a:endParaRPr lang="zh-CN" altLang="en-US"/>
              </a:p>
            </p:txBody>
          </p:sp>
          <p:sp>
            <p:nvSpPr>
              <p:cNvPr id="228" name="Line 121"/>
              <p:cNvSpPr>
                <a:spLocks noChangeShapeType="1"/>
              </p:cNvSpPr>
              <p:nvPr/>
            </p:nvSpPr>
            <p:spPr bwMode="auto">
              <a:xfrm flipV="1">
                <a:off x="4529" y="2414"/>
                <a:ext cx="0" cy="730"/>
              </a:xfrm>
              <a:prstGeom prst="line">
                <a:avLst/>
              </a:prstGeom>
              <a:noFill/>
              <a:ln w="12700">
                <a:solidFill>
                  <a:schemeClr val="tx1"/>
                </a:solidFill>
                <a:round/>
                <a:headEnd/>
                <a:tailEnd/>
              </a:ln>
            </p:spPr>
            <p:txBody>
              <a:bodyPr/>
              <a:lstStyle/>
              <a:p>
                <a:endParaRPr lang="zh-CN" altLang="en-US"/>
              </a:p>
            </p:txBody>
          </p:sp>
          <p:grpSp>
            <p:nvGrpSpPr>
              <p:cNvPr id="21" name="Group 122"/>
              <p:cNvGrpSpPr>
                <a:grpSpLocks/>
              </p:cNvGrpSpPr>
              <p:nvPr/>
            </p:nvGrpSpPr>
            <p:grpSpPr bwMode="auto">
              <a:xfrm>
                <a:off x="4311" y="3125"/>
                <a:ext cx="218" cy="366"/>
                <a:chOff x="2589" y="2584"/>
                <a:chExt cx="218" cy="366"/>
              </a:xfrm>
            </p:grpSpPr>
            <p:sp>
              <p:nvSpPr>
                <p:cNvPr id="247" name="Line 123"/>
                <p:cNvSpPr>
                  <a:spLocks noChangeShapeType="1"/>
                </p:cNvSpPr>
                <p:nvPr/>
              </p:nvSpPr>
              <p:spPr bwMode="auto">
                <a:xfrm>
                  <a:off x="2589" y="2584"/>
                  <a:ext cx="0" cy="359"/>
                </a:xfrm>
                <a:prstGeom prst="line">
                  <a:avLst/>
                </a:prstGeom>
                <a:noFill/>
                <a:ln w="38100">
                  <a:solidFill>
                    <a:srgbClr val="FF0000"/>
                  </a:solidFill>
                  <a:round/>
                  <a:headEnd/>
                  <a:tailEnd/>
                </a:ln>
              </p:spPr>
              <p:txBody>
                <a:bodyPr/>
                <a:lstStyle/>
                <a:p>
                  <a:endParaRPr lang="zh-CN" altLang="en-US"/>
                </a:p>
              </p:txBody>
            </p:sp>
            <p:sp>
              <p:nvSpPr>
                <p:cNvPr id="248" name="Line 124"/>
                <p:cNvSpPr>
                  <a:spLocks noChangeShapeType="1"/>
                </p:cNvSpPr>
                <p:nvPr/>
              </p:nvSpPr>
              <p:spPr bwMode="auto">
                <a:xfrm flipV="1">
                  <a:off x="2589" y="2609"/>
                  <a:ext cx="218" cy="109"/>
                </a:xfrm>
                <a:prstGeom prst="line">
                  <a:avLst/>
                </a:prstGeom>
                <a:noFill/>
                <a:ln w="12700">
                  <a:solidFill>
                    <a:srgbClr val="FF0000"/>
                  </a:solidFill>
                  <a:round/>
                  <a:headEnd/>
                  <a:tailEnd/>
                </a:ln>
              </p:spPr>
              <p:txBody>
                <a:bodyPr/>
                <a:lstStyle/>
                <a:p>
                  <a:endParaRPr lang="zh-CN" altLang="en-US"/>
                </a:p>
              </p:txBody>
            </p:sp>
            <p:sp>
              <p:nvSpPr>
                <p:cNvPr id="249" name="Line 125"/>
                <p:cNvSpPr>
                  <a:spLocks noChangeShapeType="1"/>
                </p:cNvSpPr>
                <p:nvPr/>
              </p:nvSpPr>
              <p:spPr bwMode="auto">
                <a:xfrm>
                  <a:off x="2591" y="2842"/>
                  <a:ext cx="216" cy="108"/>
                </a:xfrm>
                <a:prstGeom prst="line">
                  <a:avLst/>
                </a:prstGeom>
                <a:noFill/>
                <a:ln w="12700">
                  <a:solidFill>
                    <a:srgbClr val="FF0000"/>
                  </a:solidFill>
                  <a:round/>
                  <a:headEnd/>
                  <a:tailEnd type="triangle" w="med" len="lg"/>
                </a:ln>
              </p:spPr>
              <p:txBody>
                <a:bodyPr/>
                <a:lstStyle/>
                <a:p>
                  <a:endParaRPr lang="zh-CN" altLang="en-US"/>
                </a:p>
              </p:txBody>
            </p:sp>
          </p:grpSp>
          <p:sp>
            <p:nvSpPr>
              <p:cNvPr id="230" name="Line 126"/>
              <p:cNvSpPr>
                <a:spLocks noChangeShapeType="1"/>
              </p:cNvSpPr>
              <p:nvPr/>
            </p:nvSpPr>
            <p:spPr bwMode="auto">
              <a:xfrm>
                <a:off x="3853" y="4084"/>
                <a:ext cx="686" cy="0"/>
              </a:xfrm>
              <a:prstGeom prst="line">
                <a:avLst/>
              </a:prstGeom>
              <a:noFill/>
              <a:ln w="12700">
                <a:solidFill>
                  <a:schemeClr val="tx1"/>
                </a:solidFill>
                <a:round/>
                <a:headEnd/>
                <a:tailEnd/>
              </a:ln>
            </p:spPr>
            <p:txBody>
              <a:bodyPr/>
              <a:lstStyle/>
              <a:p>
                <a:endParaRPr lang="zh-CN" altLang="en-US"/>
              </a:p>
            </p:txBody>
          </p:sp>
          <p:sp>
            <p:nvSpPr>
              <p:cNvPr id="231" name="Line 127"/>
              <p:cNvSpPr>
                <a:spLocks noChangeShapeType="1"/>
              </p:cNvSpPr>
              <p:nvPr/>
            </p:nvSpPr>
            <p:spPr bwMode="auto">
              <a:xfrm>
                <a:off x="3853" y="2414"/>
                <a:ext cx="1245" cy="0"/>
              </a:xfrm>
              <a:prstGeom prst="line">
                <a:avLst/>
              </a:prstGeom>
              <a:noFill/>
              <a:ln w="12700">
                <a:solidFill>
                  <a:schemeClr val="tx1"/>
                </a:solidFill>
                <a:round/>
                <a:headEnd/>
                <a:tailEnd/>
              </a:ln>
            </p:spPr>
            <p:txBody>
              <a:bodyPr/>
              <a:lstStyle/>
              <a:p>
                <a:endParaRPr lang="zh-CN" altLang="en-US"/>
              </a:p>
            </p:txBody>
          </p:sp>
          <p:sp>
            <p:nvSpPr>
              <p:cNvPr id="232" name="Line 128"/>
              <p:cNvSpPr>
                <a:spLocks noChangeShapeType="1"/>
              </p:cNvSpPr>
              <p:nvPr/>
            </p:nvSpPr>
            <p:spPr bwMode="auto">
              <a:xfrm flipV="1">
                <a:off x="4532" y="3492"/>
                <a:ext cx="0" cy="598"/>
              </a:xfrm>
              <a:prstGeom prst="line">
                <a:avLst/>
              </a:prstGeom>
              <a:noFill/>
              <a:ln w="12700">
                <a:solidFill>
                  <a:schemeClr val="tx1"/>
                </a:solidFill>
                <a:round/>
                <a:headEnd/>
                <a:tailEnd/>
              </a:ln>
            </p:spPr>
            <p:txBody>
              <a:bodyPr/>
              <a:lstStyle/>
              <a:p>
                <a:endParaRPr lang="zh-CN" altLang="en-US"/>
              </a:p>
            </p:txBody>
          </p:sp>
          <p:sp>
            <p:nvSpPr>
              <p:cNvPr id="233" name="Line 129"/>
              <p:cNvSpPr>
                <a:spLocks noChangeShapeType="1"/>
              </p:cNvSpPr>
              <p:nvPr/>
            </p:nvSpPr>
            <p:spPr bwMode="auto">
              <a:xfrm flipV="1">
                <a:off x="3851" y="2414"/>
                <a:ext cx="0" cy="890"/>
              </a:xfrm>
              <a:prstGeom prst="line">
                <a:avLst/>
              </a:prstGeom>
              <a:noFill/>
              <a:ln w="12700">
                <a:solidFill>
                  <a:schemeClr val="tx1"/>
                </a:solidFill>
                <a:round/>
                <a:headEnd/>
                <a:tailEnd/>
              </a:ln>
            </p:spPr>
            <p:txBody>
              <a:bodyPr/>
              <a:lstStyle/>
              <a:p>
                <a:endParaRPr lang="zh-CN" altLang="en-US"/>
              </a:p>
            </p:txBody>
          </p:sp>
          <p:sp>
            <p:nvSpPr>
              <p:cNvPr id="234" name="Rectangle 130"/>
              <p:cNvSpPr>
                <a:spLocks noChangeArrowheads="1"/>
              </p:cNvSpPr>
              <p:nvPr/>
            </p:nvSpPr>
            <p:spPr bwMode="auto">
              <a:xfrm>
                <a:off x="3794" y="2697"/>
                <a:ext cx="107" cy="268"/>
              </a:xfrm>
              <a:prstGeom prst="rect">
                <a:avLst/>
              </a:prstGeom>
              <a:solidFill>
                <a:schemeClr val="bg1"/>
              </a:solidFill>
              <a:ln w="25400" algn="ctr">
                <a:solidFill>
                  <a:srgbClr val="3366FF"/>
                </a:solidFill>
                <a:miter lim="800000"/>
                <a:headEnd/>
                <a:tailEnd/>
              </a:ln>
            </p:spPr>
            <p:txBody>
              <a:bodyPr wrap="none" anchor="ctr"/>
              <a:lstStyle/>
              <a:p>
                <a:endParaRPr lang="zh-CN" altLang="en-US"/>
              </a:p>
            </p:txBody>
          </p:sp>
          <p:graphicFrame>
            <p:nvGraphicFramePr>
              <p:cNvPr id="235" name="Object 131"/>
              <p:cNvGraphicFramePr>
                <a:graphicFrameLocks noChangeAspect="1"/>
              </p:cNvGraphicFramePr>
              <p:nvPr/>
            </p:nvGraphicFramePr>
            <p:xfrm>
              <a:off x="3497" y="2700"/>
              <a:ext cx="272" cy="253"/>
            </p:xfrm>
            <a:graphic>
              <a:graphicData uri="http://schemas.openxmlformats.org/presentationml/2006/ole">
                <mc:AlternateContent xmlns:mc="http://schemas.openxmlformats.org/markup-compatibility/2006">
                  <mc:Choice xmlns:v="urn:schemas-microsoft-com:vml" Requires="v">
                    <p:oleObj spid="_x0000_s665715" name="公式" r:id="rId50" imgW="241300" imgH="228600" progId="Equation.3">
                      <p:embed/>
                    </p:oleObj>
                  </mc:Choice>
                  <mc:Fallback>
                    <p:oleObj name="公式" r:id="rId50" imgW="241300" imgH="228600" progId="Equation.3">
                      <p:embed/>
                      <p:pic>
                        <p:nvPicPr>
                          <p:cNvPr id="0" name="Picture 41"/>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3497" y="2700"/>
                            <a:ext cx="272" cy="25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6" name="Object 132"/>
              <p:cNvGraphicFramePr>
                <a:graphicFrameLocks noChangeAspect="1"/>
              </p:cNvGraphicFramePr>
              <p:nvPr/>
            </p:nvGraphicFramePr>
            <p:xfrm>
              <a:off x="5115" y="2185"/>
              <a:ext cx="330" cy="285"/>
            </p:xfrm>
            <a:graphic>
              <a:graphicData uri="http://schemas.openxmlformats.org/presentationml/2006/ole">
                <mc:AlternateContent xmlns:mc="http://schemas.openxmlformats.org/markup-compatibility/2006">
                  <mc:Choice xmlns:v="urn:schemas-microsoft-com:vml" Requires="v">
                    <p:oleObj spid="_x0000_s665716" name="公式" r:id="rId52" imgW="253890" imgH="228501" progId="Equation.3">
                      <p:embed/>
                    </p:oleObj>
                  </mc:Choice>
                  <mc:Fallback>
                    <p:oleObj name="公式" r:id="rId52" imgW="253890" imgH="228501" progId="Equation.3">
                      <p:embed/>
                      <p:pic>
                        <p:nvPicPr>
                          <p:cNvPr id="0" name="Picture 42"/>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5115" y="2185"/>
                            <a:ext cx="330" cy="285"/>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7" name="Oval 133"/>
              <p:cNvSpPr>
                <a:spLocks noChangeArrowheads="1"/>
              </p:cNvSpPr>
              <p:nvPr/>
            </p:nvSpPr>
            <p:spPr bwMode="auto">
              <a:xfrm>
                <a:off x="3825" y="3269"/>
                <a:ext cx="68" cy="68"/>
              </a:xfrm>
              <a:prstGeom prst="ellipse">
                <a:avLst/>
              </a:prstGeom>
              <a:solidFill>
                <a:schemeClr val="tx1"/>
              </a:solidFill>
              <a:ln w="12700" algn="ctr">
                <a:solidFill>
                  <a:schemeClr val="tx1"/>
                </a:solidFill>
                <a:round/>
                <a:headEnd/>
                <a:tailEnd/>
              </a:ln>
            </p:spPr>
            <p:txBody>
              <a:bodyPr wrap="none" anchor="ctr"/>
              <a:lstStyle/>
              <a:p>
                <a:endParaRPr lang="zh-CN" altLang="en-US"/>
              </a:p>
            </p:txBody>
          </p:sp>
          <p:sp>
            <p:nvSpPr>
              <p:cNvPr id="238" name="Oval 134"/>
              <p:cNvSpPr>
                <a:spLocks noChangeArrowheads="1"/>
              </p:cNvSpPr>
              <p:nvPr/>
            </p:nvSpPr>
            <p:spPr bwMode="auto">
              <a:xfrm>
                <a:off x="4497" y="2380"/>
                <a:ext cx="68" cy="68"/>
              </a:xfrm>
              <a:prstGeom prst="ellipse">
                <a:avLst/>
              </a:prstGeom>
              <a:solidFill>
                <a:schemeClr val="tx1"/>
              </a:solidFill>
              <a:ln w="12700" algn="ctr">
                <a:solidFill>
                  <a:schemeClr val="tx1"/>
                </a:solidFill>
                <a:round/>
                <a:headEnd/>
                <a:tailEnd/>
              </a:ln>
            </p:spPr>
            <p:txBody>
              <a:bodyPr wrap="none" anchor="ctr"/>
              <a:lstStyle/>
              <a:p>
                <a:endParaRPr lang="zh-CN" altLang="en-US"/>
              </a:p>
            </p:txBody>
          </p:sp>
          <p:sp>
            <p:nvSpPr>
              <p:cNvPr id="239" name="Rectangle 135"/>
              <p:cNvSpPr>
                <a:spLocks noChangeArrowheads="1"/>
              </p:cNvSpPr>
              <p:nvPr/>
            </p:nvSpPr>
            <p:spPr bwMode="auto">
              <a:xfrm>
                <a:off x="4474" y="2567"/>
                <a:ext cx="107" cy="268"/>
              </a:xfrm>
              <a:prstGeom prst="rect">
                <a:avLst/>
              </a:prstGeom>
              <a:solidFill>
                <a:schemeClr val="bg1"/>
              </a:solidFill>
              <a:ln w="25400" algn="ctr">
                <a:solidFill>
                  <a:srgbClr val="3366FF"/>
                </a:solidFill>
                <a:miter lim="800000"/>
                <a:headEnd/>
                <a:tailEnd/>
              </a:ln>
            </p:spPr>
            <p:txBody>
              <a:bodyPr wrap="none" anchor="ctr"/>
              <a:lstStyle/>
              <a:p>
                <a:endParaRPr lang="zh-CN" altLang="en-US"/>
              </a:p>
            </p:txBody>
          </p:sp>
          <p:graphicFrame>
            <p:nvGraphicFramePr>
              <p:cNvPr id="240" name="Object 136"/>
              <p:cNvGraphicFramePr>
                <a:graphicFrameLocks noChangeAspect="1"/>
              </p:cNvGraphicFramePr>
              <p:nvPr/>
            </p:nvGraphicFramePr>
            <p:xfrm>
              <a:off x="4614" y="2566"/>
              <a:ext cx="215" cy="253"/>
            </p:xfrm>
            <a:graphic>
              <a:graphicData uri="http://schemas.openxmlformats.org/presentationml/2006/ole">
                <mc:AlternateContent xmlns:mc="http://schemas.openxmlformats.org/markup-compatibility/2006">
                  <mc:Choice xmlns:v="urn:schemas-microsoft-com:vml" Requires="v">
                    <p:oleObj spid="_x0000_s665717" name="公式" r:id="rId54" imgW="190500" imgH="228600" progId="Equation.3">
                      <p:embed/>
                    </p:oleObj>
                  </mc:Choice>
                  <mc:Fallback>
                    <p:oleObj name="公式" r:id="rId54" imgW="190500" imgH="228600" progId="Equation.3">
                      <p:embed/>
                      <p:pic>
                        <p:nvPicPr>
                          <p:cNvPr id="0" name="Picture 43"/>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4614" y="2566"/>
                            <a:ext cx="215" cy="25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1" name="Oval 137"/>
              <p:cNvSpPr>
                <a:spLocks noChangeArrowheads="1"/>
              </p:cNvSpPr>
              <p:nvPr/>
            </p:nvSpPr>
            <p:spPr bwMode="auto">
              <a:xfrm>
                <a:off x="5063" y="2379"/>
                <a:ext cx="68" cy="68"/>
              </a:xfrm>
              <a:prstGeom prst="ellipse">
                <a:avLst/>
              </a:prstGeom>
              <a:solidFill>
                <a:schemeClr val="bg1"/>
              </a:solidFill>
              <a:ln w="12700" algn="ctr">
                <a:solidFill>
                  <a:schemeClr val="tx1"/>
                </a:solidFill>
                <a:round/>
                <a:headEnd/>
                <a:tailEnd/>
              </a:ln>
            </p:spPr>
            <p:txBody>
              <a:bodyPr wrap="none" anchor="ctr"/>
              <a:lstStyle/>
              <a:p>
                <a:endParaRPr lang="zh-CN" altLang="en-US"/>
              </a:p>
            </p:txBody>
          </p:sp>
          <p:sp>
            <p:nvSpPr>
              <p:cNvPr id="242" name="Line 138"/>
              <p:cNvSpPr>
                <a:spLocks noChangeShapeType="1"/>
              </p:cNvSpPr>
              <p:nvPr/>
            </p:nvSpPr>
            <p:spPr bwMode="auto">
              <a:xfrm flipV="1">
                <a:off x="3853" y="3306"/>
                <a:ext cx="0" cy="780"/>
              </a:xfrm>
              <a:prstGeom prst="line">
                <a:avLst/>
              </a:prstGeom>
              <a:noFill/>
              <a:ln w="12700">
                <a:solidFill>
                  <a:schemeClr val="tx1"/>
                </a:solidFill>
                <a:round/>
                <a:headEnd/>
                <a:tailEnd/>
              </a:ln>
            </p:spPr>
            <p:txBody>
              <a:bodyPr/>
              <a:lstStyle/>
              <a:p>
                <a:endParaRPr lang="zh-CN" altLang="en-US"/>
              </a:p>
            </p:txBody>
          </p:sp>
          <p:sp>
            <p:nvSpPr>
              <p:cNvPr id="243" name="Rectangle 139"/>
              <p:cNvSpPr>
                <a:spLocks noChangeArrowheads="1"/>
              </p:cNvSpPr>
              <p:nvPr/>
            </p:nvSpPr>
            <p:spPr bwMode="auto">
              <a:xfrm>
                <a:off x="3796" y="3572"/>
                <a:ext cx="107" cy="268"/>
              </a:xfrm>
              <a:prstGeom prst="rect">
                <a:avLst/>
              </a:prstGeom>
              <a:solidFill>
                <a:schemeClr val="bg1"/>
              </a:solidFill>
              <a:ln w="25400" algn="ctr">
                <a:solidFill>
                  <a:srgbClr val="3366FF"/>
                </a:solidFill>
                <a:miter lim="800000"/>
                <a:headEnd/>
                <a:tailEnd/>
              </a:ln>
            </p:spPr>
            <p:txBody>
              <a:bodyPr wrap="none" anchor="ctr"/>
              <a:lstStyle/>
              <a:p>
                <a:endParaRPr lang="zh-CN" altLang="en-US"/>
              </a:p>
            </p:txBody>
          </p:sp>
          <p:graphicFrame>
            <p:nvGraphicFramePr>
              <p:cNvPr id="244" name="Object 140"/>
              <p:cNvGraphicFramePr>
                <a:graphicFrameLocks noChangeAspect="1"/>
              </p:cNvGraphicFramePr>
              <p:nvPr/>
            </p:nvGraphicFramePr>
            <p:xfrm>
              <a:off x="3491" y="3575"/>
              <a:ext cx="287" cy="253"/>
            </p:xfrm>
            <a:graphic>
              <a:graphicData uri="http://schemas.openxmlformats.org/presentationml/2006/ole">
                <mc:AlternateContent xmlns:mc="http://schemas.openxmlformats.org/markup-compatibility/2006">
                  <mc:Choice xmlns:v="urn:schemas-microsoft-com:vml" Requires="v">
                    <p:oleObj spid="_x0000_s665718" name="公式" r:id="rId56" imgW="253890" imgH="228501" progId="Equation.3">
                      <p:embed/>
                    </p:oleObj>
                  </mc:Choice>
                  <mc:Fallback>
                    <p:oleObj name="公式" r:id="rId56" imgW="253890" imgH="228501" progId="Equation.3">
                      <p:embed/>
                      <p:pic>
                        <p:nvPicPr>
                          <p:cNvPr id="0" name="Picture 44"/>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3491" y="3575"/>
                            <a:ext cx="287" cy="25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 name="Rectangle 141"/>
              <p:cNvSpPr>
                <a:spLocks noChangeArrowheads="1"/>
              </p:cNvSpPr>
              <p:nvPr/>
            </p:nvSpPr>
            <p:spPr bwMode="auto">
              <a:xfrm>
                <a:off x="4480" y="3662"/>
                <a:ext cx="107" cy="268"/>
              </a:xfrm>
              <a:prstGeom prst="rect">
                <a:avLst/>
              </a:prstGeom>
              <a:solidFill>
                <a:schemeClr val="bg1"/>
              </a:solidFill>
              <a:ln w="25400" algn="ctr">
                <a:solidFill>
                  <a:srgbClr val="3366FF"/>
                </a:solidFill>
                <a:miter lim="800000"/>
                <a:headEnd/>
                <a:tailEnd/>
              </a:ln>
            </p:spPr>
            <p:txBody>
              <a:bodyPr wrap="none" anchor="ctr"/>
              <a:lstStyle/>
              <a:p>
                <a:endParaRPr lang="zh-CN" altLang="en-US"/>
              </a:p>
            </p:txBody>
          </p:sp>
          <p:graphicFrame>
            <p:nvGraphicFramePr>
              <p:cNvPr id="246" name="Object 142"/>
              <p:cNvGraphicFramePr>
                <a:graphicFrameLocks noChangeAspect="1"/>
              </p:cNvGraphicFramePr>
              <p:nvPr/>
            </p:nvGraphicFramePr>
            <p:xfrm>
              <a:off x="4613" y="3665"/>
              <a:ext cx="216" cy="253"/>
            </p:xfrm>
            <a:graphic>
              <a:graphicData uri="http://schemas.openxmlformats.org/presentationml/2006/ole">
                <mc:AlternateContent xmlns:mc="http://schemas.openxmlformats.org/markup-compatibility/2006">
                  <mc:Choice xmlns:v="urn:schemas-microsoft-com:vml" Requires="v">
                    <p:oleObj spid="_x0000_s665719" name="公式" r:id="rId58" imgW="190500" imgH="228600" progId="Equation.3">
                      <p:embed/>
                    </p:oleObj>
                  </mc:Choice>
                  <mc:Fallback>
                    <p:oleObj name="公式" r:id="rId58" imgW="190500" imgH="228600" progId="Equation.3">
                      <p:embed/>
                      <p:pic>
                        <p:nvPicPr>
                          <p:cNvPr id="0" name="Picture 45"/>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4613" y="3665"/>
                            <a:ext cx="216" cy="25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2" name="Group 143"/>
            <p:cNvGrpSpPr>
              <a:grpSpLocks/>
            </p:cNvGrpSpPr>
            <p:nvPr/>
          </p:nvGrpSpPr>
          <p:grpSpPr bwMode="auto">
            <a:xfrm>
              <a:off x="4074" y="1398"/>
              <a:ext cx="215" cy="305"/>
              <a:chOff x="3972" y="2566"/>
              <a:chExt cx="215" cy="305"/>
            </a:xfrm>
          </p:grpSpPr>
          <p:graphicFrame>
            <p:nvGraphicFramePr>
              <p:cNvPr id="222" name="Object 144"/>
              <p:cNvGraphicFramePr>
                <a:graphicFrameLocks noChangeAspect="1"/>
              </p:cNvGraphicFramePr>
              <p:nvPr/>
            </p:nvGraphicFramePr>
            <p:xfrm>
              <a:off x="3972" y="2576"/>
              <a:ext cx="215" cy="270"/>
            </p:xfrm>
            <a:graphic>
              <a:graphicData uri="http://schemas.openxmlformats.org/presentationml/2006/ole">
                <mc:AlternateContent xmlns:mc="http://schemas.openxmlformats.org/markup-compatibility/2006">
                  <mc:Choice xmlns:v="urn:schemas-microsoft-com:vml" Requires="v">
                    <p:oleObj spid="_x0000_s665720" name="公式" r:id="rId60" imgW="164885" imgH="215619" progId="Equation.3">
                      <p:embed/>
                    </p:oleObj>
                  </mc:Choice>
                  <mc:Fallback>
                    <p:oleObj name="公式" r:id="rId60" imgW="164885" imgH="215619" progId="Equation.3">
                      <p:embed/>
                      <p:pic>
                        <p:nvPicPr>
                          <p:cNvPr id="0" name="Picture 46"/>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3972" y="2576"/>
                            <a:ext cx="215" cy="27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3" name="Line 145"/>
              <p:cNvSpPr>
                <a:spLocks noChangeShapeType="1"/>
              </p:cNvSpPr>
              <p:nvPr/>
            </p:nvSpPr>
            <p:spPr bwMode="auto">
              <a:xfrm>
                <a:off x="3972" y="2566"/>
                <a:ext cx="0" cy="305"/>
              </a:xfrm>
              <a:prstGeom prst="line">
                <a:avLst/>
              </a:prstGeom>
              <a:noFill/>
              <a:ln w="12700">
                <a:solidFill>
                  <a:schemeClr val="tx1"/>
                </a:solidFill>
                <a:round/>
                <a:headEnd/>
                <a:tailEnd type="triangle" w="med" len="lg"/>
              </a:ln>
            </p:spPr>
            <p:txBody>
              <a:bodyPr/>
              <a:lstStyle/>
              <a:p>
                <a:endParaRPr lang="zh-CN" altLang="en-US"/>
              </a:p>
            </p:txBody>
          </p:sp>
        </p:grpSp>
        <p:grpSp>
          <p:nvGrpSpPr>
            <p:cNvPr id="23" name="Group 146"/>
            <p:cNvGrpSpPr>
              <a:grpSpLocks/>
            </p:cNvGrpSpPr>
            <p:nvPr/>
          </p:nvGrpSpPr>
          <p:grpSpPr bwMode="auto">
            <a:xfrm>
              <a:off x="4066" y="2389"/>
              <a:ext cx="231" cy="305"/>
              <a:chOff x="3964" y="2566"/>
              <a:chExt cx="231" cy="305"/>
            </a:xfrm>
          </p:grpSpPr>
          <p:graphicFrame>
            <p:nvGraphicFramePr>
              <p:cNvPr id="220" name="Object 147"/>
              <p:cNvGraphicFramePr>
                <a:graphicFrameLocks noChangeAspect="1"/>
              </p:cNvGraphicFramePr>
              <p:nvPr/>
            </p:nvGraphicFramePr>
            <p:xfrm>
              <a:off x="3964" y="2576"/>
              <a:ext cx="231" cy="270"/>
            </p:xfrm>
            <a:graphic>
              <a:graphicData uri="http://schemas.openxmlformats.org/presentationml/2006/ole">
                <mc:AlternateContent xmlns:mc="http://schemas.openxmlformats.org/markup-compatibility/2006">
                  <mc:Choice xmlns:v="urn:schemas-microsoft-com:vml" Requires="v">
                    <p:oleObj spid="_x0000_s665721" name="公式" r:id="rId62" imgW="177569" imgH="215619" progId="Equation.3">
                      <p:embed/>
                    </p:oleObj>
                  </mc:Choice>
                  <mc:Fallback>
                    <p:oleObj name="公式" r:id="rId62" imgW="177569" imgH="215619" progId="Equation.3">
                      <p:embed/>
                      <p:pic>
                        <p:nvPicPr>
                          <p:cNvPr id="0" name="Picture 47"/>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3964" y="2576"/>
                            <a:ext cx="231" cy="27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1" name="Line 148"/>
              <p:cNvSpPr>
                <a:spLocks noChangeShapeType="1"/>
              </p:cNvSpPr>
              <p:nvPr/>
            </p:nvSpPr>
            <p:spPr bwMode="auto">
              <a:xfrm>
                <a:off x="3972" y="2566"/>
                <a:ext cx="0" cy="305"/>
              </a:xfrm>
              <a:prstGeom prst="line">
                <a:avLst/>
              </a:prstGeom>
              <a:noFill/>
              <a:ln w="12700">
                <a:solidFill>
                  <a:schemeClr val="tx1"/>
                </a:solidFill>
                <a:round/>
                <a:headEnd/>
                <a:tailEnd type="triangle" w="med" len="lg"/>
              </a:ln>
            </p:spPr>
            <p:txBody>
              <a:bodyPr/>
              <a:lstStyle/>
              <a:p>
                <a:endParaRPr lang="zh-CN" altLang="en-US"/>
              </a:p>
            </p:txBody>
          </p:sp>
        </p:grpSp>
        <p:grpSp>
          <p:nvGrpSpPr>
            <p:cNvPr id="24" name="Group 149"/>
            <p:cNvGrpSpPr>
              <a:grpSpLocks/>
            </p:cNvGrpSpPr>
            <p:nvPr/>
          </p:nvGrpSpPr>
          <p:grpSpPr bwMode="auto">
            <a:xfrm>
              <a:off x="3998" y="1757"/>
              <a:ext cx="330" cy="302"/>
              <a:chOff x="3896" y="2925"/>
              <a:chExt cx="330" cy="302"/>
            </a:xfrm>
          </p:grpSpPr>
          <p:sp>
            <p:nvSpPr>
              <p:cNvPr id="218" name="Line 150"/>
              <p:cNvSpPr>
                <a:spLocks noChangeShapeType="1"/>
              </p:cNvSpPr>
              <p:nvPr/>
            </p:nvSpPr>
            <p:spPr bwMode="auto">
              <a:xfrm rot="-5400000">
                <a:off x="4074" y="3074"/>
                <a:ext cx="0" cy="305"/>
              </a:xfrm>
              <a:prstGeom prst="line">
                <a:avLst/>
              </a:prstGeom>
              <a:noFill/>
              <a:ln w="12700">
                <a:solidFill>
                  <a:schemeClr val="tx1"/>
                </a:solidFill>
                <a:round/>
                <a:headEnd/>
                <a:tailEnd type="triangle" w="med" len="lg"/>
              </a:ln>
            </p:spPr>
            <p:txBody>
              <a:bodyPr/>
              <a:lstStyle/>
              <a:p>
                <a:endParaRPr lang="zh-CN" altLang="en-US"/>
              </a:p>
            </p:txBody>
          </p:sp>
          <p:graphicFrame>
            <p:nvGraphicFramePr>
              <p:cNvPr id="219" name="Object 151"/>
              <p:cNvGraphicFramePr>
                <a:graphicFrameLocks noChangeAspect="1"/>
              </p:cNvGraphicFramePr>
              <p:nvPr/>
            </p:nvGraphicFramePr>
            <p:xfrm>
              <a:off x="3896" y="2925"/>
              <a:ext cx="330" cy="302"/>
            </p:xfrm>
            <a:graphic>
              <a:graphicData uri="http://schemas.openxmlformats.org/presentationml/2006/ole">
                <mc:AlternateContent xmlns:mc="http://schemas.openxmlformats.org/markup-compatibility/2006">
                  <mc:Choice xmlns:v="urn:schemas-microsoft-com:vml" Requires="v">
                    <p:oleObj spid="_x0000_s665722" name="公式" r:id="rId64" imgW="253890" imgH="241195" progId="Equation.3">
                      <p:embed/>
                    </p:oleObj>
                  </mc:Choice>
                  <mc:Fallback>
                    <p:oleObj name="公式" r:id="rId64" imgW="253890" imgH="241195" progId="Equation.3">
                      <p:embed/>
                      <p:pic>
                        <p:nvPicPr>
                          <p:cNvPr id="0" name="Picture 48"/>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3896" y="2925"/>
                            <a:ext cx="330" cy="302"/>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11" name="Object 152"/>
            <p:cNvGraphicFramePr>
              <a:graphicFrameLocks noChangeAspect="1"/>
            </p:cNvGraphicFramePr>
            <p:nvPr/>
          </p:nvGraphicFramePr>
          <p:xfrm>
            <a:off x="3600" y="1983"/>
            <a:ext cx="347" cy="302"/>
          </p:xfrm>
          <a:graphic>
            <a:graphicData uri="http://schemas.openxmlformats.org/presentationml/2006/ole">
              <mc:AlternateContent xmlns:mc="http://schemas.openxmlformats.org/markup-compatibility/2006">
                <mc:Choice xmlns:v="urn:schemas-microsoft-com:vml" Requires="v">
                  <p:oleObj spid="_x0000_s665723" name="公式" r:id="rId66" imgW="266469" imgH="241091" progId="Equation.3">
                    <p:embed/>
                  </p:oleObj>
                </mc:Choice>
                <mc:Fallback>
                  <p:oleObj name="公式" r:id="rId66" imgW="266469" imgH="241091" progId="Equation.3">
                    <p:embed/>
                    <p:pic>
                      <p:nvPicPr>
                        <p:cNvPr id="0" name="Picture 49"/>
                        <p:cNvPicPr>
                          <a:picLocks noChangeAspect="1"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3600" y="1983"/>
                          <a:ext cx="347" cy="302"/>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2" name="Object 153"/>
            <p:cNvGraphicFramePr>
              <a:graphicFrameLocks noChangeAspect="1"/>
            </p:cNvGraphicFramePr>
            <p:nvPr/>
          </p:nvGraphicFramePr>
          <p:xfrm>
            <a:off x="4709" y="1697"/>
            <a:ext cx="331" cy="302"/>
          </p:xfrm>
          <a:graphic>
            <a:graphicData uri="http://schemas.openxmlformats.org/presentationml/2006/ole">
              <mc:AlternateContent xmlns:mc="http://schemas.openxmlformats.org/markup-compatibility/2006">
                <mc:Choice xmlns:v="urn:schemas-microsoft-com:vml" Requires="v">
                  <p:oleObj spid="_x0000_s665724" name="公式" r:id="rId68" imgW="253890" imgH="241195" progId="Equation.3">
                    <p:embed/>
                  </p:oleObj>
                </mc:Choice>
                <mc:Fallback>
                  <p:oleObj name="公式" r:id="rId68" imgW="253890" imgH="241195" progId="Equation.3">
                    <p:embed/>
                    <p:pic>
                      <p:nvPicPr>
                        <p:cNvPr id="0" name="Picture 50"/>
                        <p:cNvPicPr>
                          <a:picLocks noChangeAspect="1" noChangeArrowheads="1"/>
                        </p:cNvPicPr>
                        <p:nvPr/>
                      </p:nvPicPr>
                      <p:blipFill>
                        <a:blip r:embed="rId69">
                          <a:extLst>
                            <a:ext uri="{28A0092B-C50C-407E-A947-70E740481C1C}">
                              <a14:useLocalDpi xmlns:a14="http://schemas.microsoft.com/office/drawing/2010/main" val="0"/>
                            </a:ext>
                          </a:extLst>
                        </a:blip>
                        <a:srcRect/>
                        <a:stretch>
                          <a:fillRect/>
                        </a:stretch>
                      </p:blipFill>
                      <p:spPr bwMode="auto">
                        <a:xfrm>
                          <a:off x="4709" y="1697"/>
                          <a:ext cx="331" cy="302"/>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3" name="Line 154"/>
            <p:cNvSpPr>
              <a:spLocks noChangeShapeType="1"/>
            </p:cNvSpPr>
            <p:nvPr/>
          </p:nvSpPr>
          <p:spPr bwMode="auto">
            <a:xfrm>
              <a:off x="4716" y="1703"/>
              <a:ext cx="0" cy="305"/>
            </a:xfrm>
            <a:prstGeom prst="line">
              <a:avLst/>
            </a:prstGeom>
            <a:noFill/>
            <a:ln w="12700">
              <a:solidFill>
                <a:schemeClr val="tx1"/>
              </a:solidFill>
              <a:round/>
              <a:headEnd/>
              <a:tailEnd type="triangle" w="med" len="lg"/>
            </a:ln>
          </p:spPr>
          <p:txBody>
            <a:bodyPr/>
            <a:lstStyle/>
            <a:p>
              <a:endParaRPr lang="zh-CN" altLang="en-US"/>
            </a:p>
          </p:txBody>
        </p:sp>
        <p:graphicFrame>
          <p:nvGraphicFramePr>
            <p:cNvPr id="214" name="Object 155"/>
            <p:cNvGraphicFramePr>
              <a:graphicFrameLocks noChangeAspect="1"/>
            </p:cNvGraphicFramePr>
            <p:nvPr/>
          </p:nvGraphicFramePr>
          <p:xfrm>
            <a:off x="4709" y="2230"/>
            <a:ext cx="331" cy="302"/>
          </p:xfrm>
          <a:graphic>
            <a:graphicData uri="http://schemas.openxmlformats.org/presentationml/2006/ole">
              <mc:AlternateContent xmlns:mc="http://schemas.openxmlformats.org/markup-compatibility/2006">
                <mc:Choice xmlns:v="urn:schemas-microsoft-com:vml" Requires="v">
                  <p:oleObj spid="_x0000_s665725" name="公式" r:id="rId70" imgW="253890" imgH="241195" progId="Equation.3">
                    <p:embed/>
                  </p:oleObj>
                </mc:Choice>
                <mc:Fallback>
                  <p:oleObj name="公式" r:id="rId70" imgW="253890" imgH="241195" progId="Equation.3">
                    <p:embed/>
                    <p:pic>
                      <p:nvPicPr>
                        <p:cNvPr id="0" name="Picture 51"/>
                        <p:cNvPicPr>
                          <a:picLocks noChangeAspect="1" noChangeArrowheads="1"/>
                        </p:cNvPicPr>
                        <p:nvPr/>
                      </p:nvPicPr>
                      <p:blipFill>
                        <a:blip r:embed="rId71">
                          <a:extLst>
                            <a:ext uri="{28A0092B-C50C-407E-A947-70E740481C1C}">
                              <a14:useLocalDpi xmlns:a14="http://schemas.microsoft.com/office/drawing/2010/main" val="0"/>
                            </a:ext>
                          </a:extLst>
                        </a:blip>
                        <a:srcRect/>
                        <a:stretch>
                          <a:fillRect/>
                        </a:stretch>
                      </p:blipFill>
                      <p:spPr bwMode="auto">
                        <a:xfrm>
                          <a:off x="4709" y="2230"/>
                          <a:ext cx="331" cy="302"/>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 name="Line 156"/>
            <p:cNvSpPr>
              <a:spLocks noChangeShapeType="1"/>
            </p:cNvSpPr>
            <p:nvPr/>
          </p:nvSpPr>
          <p:spPr bwMode="auto">
            <a:xfrm>
              <a:off x="4716" y="2236"/>
              <a:ext cx="0" cy="305"/>
            </a:xfrm>
            <a:prstGeom prst="line">
              <a:avLst/>
            </a:prstGeom>
            <a:noFill/>
            <a:ln w="12700">
              <a:solidFill>
                <a:schemeClr val="tx1"/>
              </a:solidFill>
              <a:round/>
              <a:headEnd/>
              <a:tailEnd type="triangle" w="med" len="lg"/>
            </a:ln>
          </p:spPr>
          <p:txBody>
            <a:bodyPr/>
            <a:lstStyle/>
            <a:p>
              <a:endParaRPr lang="zh-CN" altLang="en-US"/>
            </a:p>
          </p:txBody>
        </p:sp>
        <p:sp>
          <p:nvSpPr>
            <p:cNvPr id="216" name="Oval 157"/>
            <p:cNvSpPr>
              <a:spLocks noChangeArrowheads="1"/>
            </p:cNvSpPr>
            <p:nvPr/>
          </p:nvSpPr>
          <p:spPr bwMode="auto">
            <a:xfrm>
              <a:off x="4591" y="2363"/>
              <a:ext cx="68" cy="68"/>
            </a:xfrm>
            <a:prstGeom prst="ellipse">
              <a:avLst/>
            </a:prstGeom>
            <a:solidFill>
              <a:schemeClr val="tx1"/>
            </a:solidFill>
            <a:ln w="12700" algn="ctr">
              <a:solidFill>
                <a:schemeClr val="tx1"/>
              </a:solidFill>
              <a:round/>
              <a:headEnd/>
              <a:tailEnd/>
            </a:ln>
          </p:spPr>
          <p:txBody>
            <a:bodyPr wrap="none" anchor="ctr"/>
            <a:lstStyle/>
            <a:p>
              <a:endParaRPr lang="zh-CN" altLang="en-US"/>
            </a:p>
          </p:txBody>
        </p:sp>
        <p:graphicFrame>
          <p:nvGraphicFramePr>
            <p:cNvPr id="217" name="Object 158"/>
            <p:cNvGraphicFramePr>
              <a:graphicFrameLocks noChangeAspect="1"/>
            </p:cNvGraphicFramePr>
            <p:nvPr/>
          </p:nvGraphicFramePr>
          <p:xfrm>
            <a:off x="4308" y="2273"/>
            <a:ext cx="300" cy="268"/>
          </p:xfrm>
          <a:graphic>
            <a:graphicData uri="http://schemas.openxmlformats.org/presentationml/2006/ole">
              <mc:AlternateContent xmlns:mc="http://schemas.openxmlformats.org/markup-compatibility/2006">
                <mc:Choice xmlns:v="urn:schemas-microsoft-com:vml" Requires="v">
                  <p:oleObj spid="_x0000_s665726" name="公式" r:id="rId72" imgW="266469" imgH="241091" progId="Equation.3">
                    <p:embed/>
                  </p:oleObj>
                </mc:Choice>
                <mc:Fallback>
                  <p:oleObj name="公式" r:id="rId72" imgW="266469" imgH="241091" progId="Equation.3">
                    <p:embed/>
                    <p:pic>
                      <p:nvPicPr>
                        <p:cNvPr id="0" name="Picture 52"/>
                        <p:cNvPicPr>
                          <a:picLocks noChangeAspect="1" noChangeArrowheads="1"/>
                        </p:cNvPicPr>
                        <p:nvPr/>
                      </p:nvPicPr>
                      <p:blipFill>
                        <a:blip r:embed="rId73">
                          <a:extLst>
                            <a:ext uri="{28A0092B-C50C-407E-A947-70E740481C1C}">
                              <a14:useLocalDpi xmlns:a14="http://schemas.microsoft.com/office/drawing/2010/main" val="0"/>
                            </a:ext>
                          </a:extLst>
                        </a:blip>
                        <a:srcRect/>
                        <a:stretch>
                          <a:fillRect/>
                        </a:stretch>
                      </p:blipFill>
                      <p:spPr bwMode="auto">
                        <a:xfrm>
                          <a:off x="4308" y="2273"/>
                          <a:ext cx="300" cy="26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52" name="Text Box 254"/>
          <p:cNvSpPr txBox="1">
            <a:spLocks noChangeArrowheads="1"/>
          </p:cNvSpPr>
          <p:nvPr/>
        </p:nvSpPr>
        <p:spPr bwMode="auto">
          <a:xfrm>
            <a:off x="714348" y="1142984"/>
            <a:ext cx="2643206" cy="463846"/>
          </a:xfrm>
          <a:prstGeom prst="rect">
            <a:avLst/>
          </a:prstGeom>
          <a:noFill/>
          <a:ln w="9525" algn="ctr">
            <a:noFill/>
            <a:miter lim="800000"/>
            <a:headEnd/>
            <a:tailEnd/>
          </a:ln>
        </p:spPr>
        <p:txBody>
          <a:bodyPr wrap="square" lIns="90000" tIns="46800" rIns="90000" bIns="46800">
            <a:spAutoFit/>
          </a:bodyPr>
          <a:lstStyle/>
          <a:p>
            <a:pPr>
              <a:spcBef>
                <a:spcPct val="50000"/>
              </a:spcBef>
            </a:pPr>
            <a:r>
              <a:rPr lang="en-US" altLang="zh-CN" sz="2400" dirty="0" smtClean="0">
                <a:solidFill>
                  <a:srgbClr val="FF0000"/>
                </a:solidFill>
              </a:rPr>
              <a:t>R</a:t>
            </a:r>
            <a:r>
              <a:rPr lang="en-US" altLang="zh-CN" sz="2400" baseline="-25000" dirty="0" smtClean="0">
                <a:solidFill>
                  <a:srgbClr val="FF0000"/>
                </a:solidFill>
              </a:rPr>
              <a:t>e</a:t>
            </a:r>
            <a:r>
              <a:rPr lang="zh-CN" altLang="en-US" sz="2400" dirty="0" smtClean="0">
                <a:solidFill>
                  <a:srgbClr val="FF0000"/>
                </a:solidFill>
              </a:rPr>
              <a:t>形成强负反馈</a:t>
            </a:r>
            <a:endParaRPr lang="zh-CN" altLang="en-US" sz="2400" baseline="-25000" dirty="0">
              <a:solidFill>
                <a:srgbClr val="FF0000"/>
              </a:solidFill>
            </a:endParaRPr>
          </a:p>
        </p:txBody>
      </p:sp>
      <p:sp>
        <p:nvSpPr>
          <p:cNvPr id="253" name="Text Box 63"/>
          <p:cNvSpPr txBox="1">
            <a:spLocks noChangeArrowheads="1"/>
          </p:cNvSpPr>
          <p:nvPr/>
        </p:nvSpPr>
        <p:spPr bwMode="auto">
          <a:xfrm>
            <a:off x="428596" y="-24"/>
            <a:ext cx="5040313" cy="525401"/>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en-US" altLang="zh-CN" sz="2800" dirty="0" smtClean="0"/>
              <a:t>BJT</a:t>
            </a:r>
            <a:r>
              <a:rPr lang="zh-CN" altLang="en-US" sz="2800" dirty="0" smtClean="0"/>
              <a:t>放大电路的分析</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5196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5196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5196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196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51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p:bldP spid="25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6000760" y="1071546"/>
            <a:ext cx="2928958" cy="525401"/>
          </a:xfrm>
          <a:prstGeom prst="rect">
            <a:avLst/>
          </a:prstGeom>
          <a:noFill/>
          <a:ln w="38100">
            <a:noFill/>
            <a:miter lim="800000"/>
            <a:headEnd/>
            <a:tailEnd/>
          </a:ln>
          <a:effectLst/>
        </p:spPr>
        <p:txBody>
          <a:bodyPr wrap="square" lIns="90000" tIns="46800" rIns="90000" bIns="46800" anchor="ctr">
            <a:spAutoFit/>
          </a:bodyPr>
          <a:lstStyle/>
          <a:p>
            <a:pPr>
              <a:spcBef>
                <a:spcPct val="50000"/>
              </a:spcBef>
              <a:defRPr/>
            </a:pPr>
            <a:r>
              <a:rPr lang="zh-CN" altLang="en-US" sz="2800" dirty="0" smtClean="0">
                <a:solidFill>
                  <a:srgbClr val="000099"/>
                </a:solidFill>
                <a:effectLst>
                  <a:outerShdw blurRad="38100" dist="38100" dir="2700000" algn="tl">
                    <a:srgbClr val="C0C0C0"/>
                  </a:outerShdw>
                </a:effectLst>
                <a:latin typeface="宋体" pitchFamily="2" charset="-122"/>
              </a:rPr>
              <a:t>分压式（无</a:t>
            </a:r>
            <a:r>
              <a:rPr lang="en-US" altLang="zh-CN" sz="2800" i="1" dirty="0" err="1" smtClean="0">
                <a:solidFill>
                  <a:srgbClr val="000099"/>
                </a:solidFill>
                <a:effectLst>
                  <a:outerShdw blurRad="38100" dist="38100" dir="2700000" algn="tl">
                    <a:srgbClr val="C0C0C0"/>
                  </a:outerShdw>
                </a:effectLst>
                <a:latin typeface="Arial" charset="0"/>
              </a:rPr>
              <a:t>C</a:t>
            </a:r>
            <a:r>
              <a:rPr lang="en-US" altLang="zh-CN" sz="2800" i="1" baseline="-25000" dirty="0" err="1" smtClean="0">
                <a:solidFill>
                  <a:srgbClr val="000099"/>
                </a:solidFill>
                <a:effectLst>
                  <a:outerShdw blurRad="38100" dist="38100" dir="2700000" algn="tl">
                    <a:srgbClr val="C0C0C0"/>
                  </a:outerShdw>
                </a:effectLst>
                <a:latin typeface="Arial" charset="0"/>
              </a:rPr>
              <a:t>e</a:t>
            </a:r>
            <a:r>
              <a:rPr lang="zh-CN" altLang="en-US" sz="2800" dirty="0" smtClean="0">
                <a:solidFill>
                  <a:srgbClr val="000099"/>
                </a:solidFill>
                <a:effectLst>
                  <a:outerShdw blurRad="38100" dist="38100" dir="2700000" algn="tl">
                    <a:srgbClr val="C0C0C0"/>
                  </a:outerShdw>
                </a:effectLst>
                <a:latin typeface="宋体" pitchFamily="2" charset="-122"/>
              </a:rPr>
              <a:t>）</a:t>
            </a:r>
            <a:endParaRPr lang="en-US" altLang="zh-CN" baseline="-25000" dirty="0">
              <a:solidFill>
                <a:srgbClr val="000099"/>
              </a:solidFill>
              <a:effectLst>
                <a:outerShdw blurRad="38100" dist="38100" dir="2700000" algn="tl">
                  <a:srgbClr val="C0C0C0"/>
                </a:outerShdw>
              </a:effectLst>
              <a:latin typeface="宋体" pitchFamily="2" charset="-122"/>
            </a:endParaRPr>
          </a:p>
        </p:txBody>
      </p:sp>
      <p:sp>
        <p:nvSpPr>
          <p:cNvPr id="3" name="Text Box 3"/>
          <p:cNvSpPr txBox="1">
            <a:spLocks noChangeArrowheads="1"/>
          </p:cNvSpPr>
          <p:nvPr/>
        </p:nvSpPr>
        <p:spPr bwMode="auto">
          <a:xfrm>
            <a:off x="3043246" y="1071546"/>
            <a:ext cx="2743200" cy="525462"/>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zh-CN" altLang="en-US" sz="2800" dirty="0" smtClean="0">
                <a:solidFill>
                  <a:srgbClr val="000099"/>
                </a:solidFill>
                <a:effectLst>
                  <a:outerShdw blurRad="38100" dist="38100" dir="2700000" algn="tl">
                    <a:srgbClr val="C0C0C0"/>
                  </a:outerShdw>
                </a:effectLst>
                <a:latin typeface="宋体" pitchFamily="2" charset="-122"/>
              </a:rPr>
              <a:t>分压式（有</a:t>
            </a:r>
            <a:r>
              <a:rPr lang="en-US" altLang="zh-CN" sz="2800" i="1" dirty="0" err="1" smtClean="0">
                <a:solidFill>
                  <a:srgbClr val="000099"/>
                </a:solidFill>
                <a:effectLst>
                  <a:outerShdw blurRad="38100" dist="38100" dir="2700000" algn="tl">
                    <a:srgbClr val="C0C0C0"/>
                  </a:outerShdw>
                </a:effectLst>
                <a:latin typeface="Arial" charset="0"/>
              </a:rPr>
              <a:t>C</a:t>
            </a:r>
            <a:r>
              <a:rPr lang="en-US" altLang="zh-CN" sz="2800" i="1" baseline="-25000" dirty="0" err="1" smtClean="0">
                <a:solidFill>
                  <a:srgbClr val="000099"/>
                </a:solidFill>
                <a:effectLst>
                  <a:outerShdw blurRad="38100" dist="38100" dir="2700000" algn="tl">
                    <a:srgbClr val="C0C0C0"/>
                  </a:outerShdw>
                </a:effectLst>
                <a:latin typeface="Arial" charset="0"/>
              </a:rPr>
              <a:t>e</a:t>
            </a:r>
            <a:r>
              <a:rPr lang="en-US" altLang="zh-CN" sz="2800" i="1" baseline="-25000" dirty="0" smtClean="0">
                <a:solidFill>
                  <a:srgbClr val="000099"/>
                </a:solidFill>
                <a:effectLst>
                  <a:outerShdw blurRad="38100" dist="38100" dir="2700000" algn="tl">
                    <a:srgbClr val="C0C0C0"/>
                  </a:outerShdw>
                </a:effectLst>
                <a:latin typeface="Arial" charset="0"/>
              </a:rPr>
              <a:t> </a:t>
            </a:r>
            <a:r>
              <a:rPr lang="zh-CN" altLang="en-US" sz="2800" dirty="0" smtClean="0">
                <a:solidFill>
                  <a:srgbClr val="000099"/>
                </a:solidFill>
                <a:effectLst>
                  <a:outerShdw blurRad="38100" dist="38100" dir="2700000" algn="tl">
                    <a:srgbClr val="C0C0C0"/>
                  </a:outerShdw>
                </a:effectLst>
                <a:latin typeface="宋体" pitchFamily="2" charset="-122"/>
              </a:rPr>
              <a:t>）</a:t>
            </a:r>
            <a:endParaRPr lang="en-US" altLang="zh-CN" baseline="-25000" dirty="0">
              <a:solidFill>
                <a:srgbClr val="000099"/>
              </a:solidFill>
              <a:effectLst>
                <a:outerShdw blurRad="38100" dist="38100" dir="2700000" algn="tl">
                  <a:srgbClr val="C0C0C0"/>
                </a:outerShdw>
              </a:effectLst>
              <a:latin typeface="宋体" pitchFamily="2" charset="-122"/>
            </a:endParaRPr>
          </a:p>
        </p:txBody>
      </p:sp>
      <p:graphicFrame>
        <p:nvGraphicFramePr>
          <p:cNvPr id="86018" name="Object 4" descr="40%"/>
          <p:cNvGraphicFramePr>
            <a:graphicFrameLocks noChangeAspect="1"/>
          </p:cNvGraphicFramePr>
          <p:nvPr/>
        </p:nvGraphicFramePr>
        <p:xfrm>
          <a:off x="5500694" y="2714620"/>
          <a:ext cx="3320744" cy="928694"/>
        </p:xfrm>
        <a:graphic>
          <a:graphicData uri="http://schemas.openxmlformats.org/presentationml/2006/ole">
            <mc:AlternateContent xmlns:mc="http://schemas.openxmlformats.org/markup-compatibility/2006">
              <mc:Choice xmlns:v="urn:schemas-microsoft-com:vml" Requires="v">
                <p:oleObj spid="_x0000_s551012" name="Equation" r:id="rId3" imgW="24521040" imgH="7948800" progId="Equation.DSMT4">
                  <p:embed/>
                </p:oleObj>
              </mc:Choice>
              <mc:Fallback>
                <p:oleObj name="Equation" r:id="rId3" imgW="24521040" imgH="7948800" progId="Equation.DSMT4">
                  <p:embed/>
                  <p:pic>
                    <p:nvPicPr>
                      <p:cNvPr id="0" name="Picture 78" descr="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0694" y="2714620"/>
                        <a:ext cx="3320744" cy="928694"/>
                      </a:xfrm>
                      <a:prstGeom prst="rect">
                        <a:avLst/>
                      </a:prstGeom>
                      <a:blipFill dpi="0" rotWithShape="0">
                        <a:blip r:embed="rId5"/>
                        <a:srcRect/>
                        <a:tile tx="0" ty="0" sx="100000" sy="100000" flip="none" algn="tl"/>
                      </a:blipFill>
                      <a:ln w="19050">
                        <a:solidFill>
                          <a:srgbClr val="006600"/>
                        </a:solidFill>
                        <a:miter lim="800000"/>
                        <a:headEnd/>
                        <a:tailEnd/>
                      </a:ln>
                    </p:spPr>
                  </p:pic>
                </p:oleObj>
              </mc:Fallback>
            </mc:AlternateContent>
          </a:graphicData>
        </a:graphic>
      </p:graphicFrame>
      <p:graphicFrame>
        <p:nvGraphicFramePr>
          <p:cNvPr id="86019" name="Object 6" descr="40%"/>
          <p:cNvGraphicFramePr>
            <a:graphicFrameLocks noChangeAspect="1"/>
          </p:cNvGraphicFramePr>
          <p:nvPr/>
        </p:nvGraphicFramePr>
        <p:xfrm>
          <a:off x="3143240" y="2714620"/>
          <a:ext cx="1928826" cy="946317"/>
        </p:xfrm>
        <a:graphic>
          <a:graphicData uri="http://schemas.openxmlformats.org/presentationml/2006/ole">
            <mc:AlternateContent xmlns:mc="http://schemas.openxmlformats.org/markup-compatibility/2006">
              <mc:Choice xmlns:v="urn:schemas-microsoft-com:vml" Requires="v">
                <p:oleObj spid="_x0000_s551013" name="Equation" r:id="rId6" imgW="13775400" imgH="7948800" progId="Equation.DSMT4">
                  <p:embed/>
                </p:oleObj>
              </mc:Choice>
              <mc:Fallback>
                <p:oleObj name="Equation" r:id="rId6" imgW="13775400" imgH="7948800" progId="Equation.DSMT4">
                  <p:embed/>
                  <p:pic>
                    <p:nvPicPr>
                      <p:cNvPr id="0" name="Picture 79" descr="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3240" y="2714620"/>
                        <a:ext cx="1928826" cy="946317"/>
                      </a:xfrm>
                      <a:prstGeom prst="rect">
                        <a:avLst/>
                      </a:prstGeom>
                      <a:blipFill dpi="0" rotWithShape="0">
                        <a:blip r:embed="rId5"/>
                        <a:srcRect/>
                        <a:tile tx="0" ty="0" sx="100000" sy="100000" flip="none" algn="tl"/>
                      </a:blipFill>
                      <a:ln w="19050">
                        <a:solidFill>
                          <a:srgbClr val="006600"/>
                        </a:solidFill>
                        <a:miter lim="800000"/>
                        <a:headEnd/>
                        <a:tailEnd/>
                      </a:ln>
                    </p:spPr>
                  </p:pic>
                </p:oleObj>
              </mc:Fallback>
            </mc:AlternateContent>
          </a:graphicData>
        </a:graphic>
      </p:graphicFrame>
      <p:graphicFrame>
        <p:nvGraphicFramePr>
          <p:cNvPr id="86020" name="Object 7" descr="40%"/>
          <p:cNvGraphicFramePr>
            <a:graphicFrameLocks noChangeAspect="1"/>
          </p:cNvGraphicFramePr>
          <p:nvPr/>
        </p:nvGraphicFramePr>
        <p:xfrm>
          <a:off x="5572132" y="4179896"/>
          <a:ext cx="3357586" cy="474614"/>
        </p:xfrm>
        <a:graphic>
          <a:graphicData uri="http://schemas.openxmlformats.org/presentationml/2006/ole">
            <mc:AlternateContent xmlns:mc="http://schemas.openxmlformats.org/markup-compatibility/2006">
              <mc:Choice xmlns:v="urn:schemas-microsoft-com:vml" Requires="v">
                <p:oleObj spid="_x0000_s551014" name="Equation" r:id="rId8" imgW="35967960" imgH="4672800" progId="Equation.DSMT4">
                  <p:embed/>
                </p:oleObj>
              </mc:Choice>
              <mc:Fallback>
                <p:oleObj name="Equation" r:id="rId8" imgW="35967960" imgH="4672800" progId="Equation.DSMT4">
                  <p:embed/>
                  <p:pic>
                    <p:nvPicPr>
                      <p:cNvPr id="0" name="Picture 80" descr="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72132" y="4179896"/>
                        <a:ext cx="3357586" cy="474614"/>
                      </a:xfrm>
                      <a:prstGeom prst="rect">
                        <a:avLst/>
                      </a:prstGeom>
                      <a:blipFill dpi="0" rotWithShape="0">
                        <a:blip r:embed="rId10"/>
                        <a:srcRect/>
                        <a:tile tx="0" ty="0" sx="100000" sy="100000" flip="none" algn="tl"/>
                      </a:blipFill>
                      <a:ln w="19050">
                        <a:solidFill>
                          <a:srgbClr val="006600"/>
                        </a:solidFill>
                        <a:miter lim="800000"/>
                        <a:headEnd/>
                        <a:tailEnd/>
                      </a:ln>
                    </p:spPr>
                  </p:pic>
                </p:oleObj>
              </mc:Fallback>
            </mc:AlternateContent>
          </a:graphicData>
        </a:graphic>
      </p:graphicFrame>
      <p:graphicFrame>
        <p:nvGraphicFramePr>
          <p:cNvPr id="86021" name="Object 8" descr="40%"/>
          <p:cNvGraphicFramePr>
            <a:graphicFrameLocks noChangeAspect="1"/>
          </p:cNvGraphicFramePr>
          <p:nvPr/>
        </p:nvGraphicFramePr>
        <p:xfrm>
          <a:off x="6858016" y="4929198"/>
          <a:ext cx="1077264" cy="500066"/>
        </p:xfrm>
        <a:graphic>
          <a:graphicData uri="http://schemas.openxmlformats.org/presentationml/2006/ole">
            <mc:AlternateContent xmlns:mc="http://schemas.openxmlformats.org/markup-compatibility/2006">
              <mc:Choice xmlns:v="urn:schemas-microsoft-com:vml" Requires="v">
                <p:oleObj spid="_x0000_s551015" name="Equation" r:id="rId11" imgW="9103320" imgH="4204800" progId="Equation.DSMT4">
                  <p:embed/>
                </p:oleObj>
              </mc:Choice>
              <mc:Fallback>
                <p:oleObj name="Equation" r:id="rId11" imgW="9103320" imgH="4204800" progId="Equation.DSMT4">
                  <p:embed/>
                  <p:pic>
                    <p:nvPicPr>
                      <p:cNvPr id="0" name="Picture 81" descr="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8016" y="4929198"/>
                        <a:ext cx="1077264" cy="500066"/>
                      </a:xfrm>
                      <a:prstGeom prst="rect">
                        <a:avLst/>
                      </a:prstGeom>
                      <a:blipFill dpi="0" rotWithShape="0">
                        <a:blip r:embed="rId13"/>
                        <a:srcRect/>
                        <a:tile tx="0" ty="0" sx="100000" sy="100000" flip="none" algn="tl"/>
                      </a:blipFill>
                      <a:ln w="19050">
                        <a:solidFill>
                          <a:srgbClr val="008000"/>
                        </a:solidFill>
                        <a:miter lim="800000"/>
                        <a:headEnd/>
                        <a:tailEnd/>
                      </a:ln>
                    </p:spPr>
                  </p:pic>
                </p:oleObj>
              </mc:Fallback>
            </mc:AlternateContent>
          </a:graphicData>
        </a:graphic>
      </p:graphicFrame>
      <p:graphicFrame>
        <p:nvGraphicFramePr>
          <p:cNvPr id="86022" name="Object 9" descr="40%"/>
          <p:cNvGraphicFramePr>
            <a:graphicFrameLocks noChangeAspect="1"/>
          </p:cNvGraphicFramePr>
          <p:nvPr/>
        </p:nvGraphicFramePr>
        <p:xfrm>
          <a:off x="2714612" y="4108458"/>
          <a:ext cx="2786082" cy="519199"/>
        </p:xfrm>
        <a:graphic>
          <a:graphicData uri="http://schemas.openxmlformats.org/presentationml/2006/ole">
            <mc:AlternateContent xmlns:mc="http://schemas.openxmlformats.org/markup-compatibility/2006">
              <mc:Choice xmlns:v="urn:schemas-microsoft-com:vml" Requires="v">
                <p:oleObj spid="_x0000_s551016" name="Equation" r:id="rId14" imgW="21484440" imgH="4204800" progId="Equation.DSMT4">
                  <p:embed/>
                </p:oleObj>
              </mc:Choice>
              <mc:Fallback>
                <p:oleObj name="Equation" r:id="rId14" imgW="21484440" imgH="4204800" progId="Equation.DSMT4">
                  <p:embed/>
                  <p:pic>
                    <p:nvPicPr>
                      <p:cNvPr id="0" name="Picture 82" descr="4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14612" y="4108458"/>
                        <a:ext cx="2786082" cy="519199"/>
                      </a:xfrm>
                      <a:prstGeom prst="rect">
                        <a:avLst/>
                      </a:prstGeom>
                      <a:blipFill dpi="0" rotWithShape="0">
                        <a:blip r:embed="rId10"/>
                        <a:srcRect/>
                        <a:tile tx="0" ty="0" sx="100000" sy="100000" flip="none" algn="tl"/>
                      </a:blipFill>
                      <a:ln w="19050">
                        <a:solidFill>
                          <a:srgbClr val="006600"/>
                        </a:solidFill>
                        <a:miter lim="800000"/>
                        <a:headEnd/>
                        <a:tailEnd/>
                      </a:ln>
                    </p:spPr>
                  </p:pic>
                </p:oleObj>
              </mc:Fallback>
            </mc:AlternateContent>
          </a:graphicData>
        </a:graphic>
      </p:graphicFrame>
      <p:graphicFrame>
        <p:nvGraphicFramePr>
          <p:cNvPr id="86023" name="Object 10" descr="40%"/>
          <p:cNvGraphicFramePr>
            <a:graphicFrameLocks noChangeAspect="1"/>
          </p:cNvGraphicFramePr>
          <p:nvPr/>
        </p:nvGraphicFramePr>
        <p:xfrm>
          <a:off x="3643306" y="5000636"/>
          <a:ext cx="1143008" cy="462821"/>
        </p:xfrm>
        <a:graphic>
          <a:graphicData uri="http://schemas.openxmlformats.org/presentationml/2006/ole">
            <mc:AlternateContent xmlns:mc="http://schemas.openxmlformats.org/markup-compatibility/2006">
              <mc:Choice xmlns:v="urn:schemas-microsoft-com:vml" Requires="v">
                <p:oleObj spid="_x0000_s551017" name="Equation" r:id="rId16" imgW="9103320" imgH="4204800" progId="Equation.DSMT4">
                  <p:embed/>
                </p:oleObj>
              </mc:Choice>
              <mc:Fallback>
                <p:oleObj name="Equation" r:id="rId16" imgW="9103320" imgH="4204800" progId="Equation.DSMT4">
                  <p:embed/>
                  <p:pic>
                    <p:nvPicPr>
                      <p:cNvPr id="0" name="Picture 83" descr="4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43306" y="5000636"/>
                        <a:ext cx="1143008" cy="462821"/>
                      </a:xfrm>
                      <a:prstGeom prst="rect">
                        <a:avLst/>
                      </a:prstGeom>
                      <a:blipFill dpi="0" rotWithShape="0">
                        <a:blip r:embed="rId13"/>
                        <a:srcRect/>
                        <a:tile tx="0" ty="0" sx="100000" sy="100000" flip="none" algn="tl"/>
                      </a:blipFill>
                      <a:ln w="19050">
                        <a:solidFill>
                          <a:srgbClr val="006600"/>
                        </a:solidFill>
                        <a:miter lim="800000"/>
                        <a:headEnd/>
                        <a:tailEnd/>
                      </a:ln>
                    </p:spPr>
                  </p:pic>
                </p:oleObj>
              </mc:Fallback>
            </mc:AlternateContent>
          </a:graphicData>
        </a:graphic>
      </p:graphicFrame>
      <p:sp>
        <p:nvSpPr>
          <p:cNvPr id="12" name="Oval 12"/>
          <p:cNvSpPr>
            <a:spLocks noChangeArrowheads="1"/>
          </p:cNvSpPr>
          <p:nvPr/>
        </p:nvSpPr>
        <p:spPr bwMode="auto">
          <a:xfrm>
            <a:off x="-642974" y="0"/>
            <a:ext cx="10144196" cy="998489"/>
          </a:xfrm>
          <a:prstGeom prst="ellipse">
            <a:avLst/>
          </a:prstGeom>
          <a:noFill/>
          <a:ln w="38100">
            <a:noFill/>
            <a:round/>
            <a:headEnd/>
            <a:tailEnd/>
          </a:ln>
          <a:effectLst/>
        </p:spPr>
        <p:txBody>
          <a:bodyPr wrap="square" lIns="90000" tIns="46800" rIns="90000" bIns="46800" anchor="ctr">
            <a:spAutoFit/>
          </a:bodyPr>
          <a:lstStyle/>
          <a:p>
            <a:pPr algn="ctr">
              <a:spcBef>
                <a:spcPct val="50000"/>
              </a:spcBef>
              <a:defRPr/>
            </a:pPr>
            <a:r>
              <a:rPr lang="zh-CN" altLang="en-US" sz="4000" dirty="0" smtClean="0">
                <a:solidFill>
                  <a:srgbClr val="CC0000"/>
                </a:solidFill>
                <a:effectLst>
                  <a:outerShdw blurRad="38100" dist="38100" dir="2700000" algn="tl">
                    <a:srgbClr val="C0C0C0"/>
                  </a:outerShdw>
                </a:effectLst>
                <a:latin typeface="Arial" charset="0"/>
                <a:ea typeface="华文新魏" pitchFamily="2" charset="-122"/>
              </a:rPr>
              <a:t>共射极放大电路</a:t>
            </a:r>
            <a:r>
              <a:rPr lang="en-US" altLang="zh-CN" sz="4000" dirty="0" smtClean="0">
                <a:solidFill>
                  <a:srgbClr val="CC0000"/>
                </a:solidFill>
                <a:effectLst>
                  <a:outerShdw blurRad="38100" dist="38100" dir="2700000" algn="tl">
                    <a:srgbClr val="C0C0C0"/>
                  </a:outerShdw>
                </a:effectLst>
                <a:latin typeface="Arial" charset="0"/>
                <a:ea typeface="华文新魏" pitchFamily="2" charset="-122"/>
              </a:rPr>
              <a:t>(</a:t>
            </a:r>
            <a:r>
              <a:rPr lang="zh-CN" altLang="en-US" sz="4000" dirty="0" smtClean="0">
                <a:solidFill>
                  <a:srgbClr val="CC0000"/>
                </a:solidFill>
                <a:effectLst>
                  <a:outerShdw blurRad="38100" dist="38100" dir="2700000" algn="tl">
                    <a:srgbClr val="C0C0C0"/>
                  </a:outerShdw>
                </a:effectLst>
                <a:latin typeface="Arial" charset="0"/>
                <a:ea typeface="华文新魏" pitchFamily="2" charset="-122"/>
              </a:rPr>
              <a:t>动态性能指标）</a:t>
            </a:r>
            <a:endParaRPr lang="zh-CN" altLang="en-US" sz="4000" dirty="0">
              <a:solidFill>
                <a:srgbClr val="CC0000"/>
              </a:solidFill>
              <a:effectLst>
                <a:outerShdw blurRad="38100" dist="38100" dir="2700000" algn="tl">
                  <a:srgbClr val="C0C0C0"/>
                </a:outerShdw>
              </a:effectLst>
              <a:latin typeface="Arial" charset="0"/>
              <a:ea typeface="华文新魏" pitchFamily="2" charset="-122"/>
            </a:endParaRPr>
          </a:p>
        </p:txBody>
      </p:sp>
      <p:sp>
        <p:nvSpPr>
          <p:cNvPr id="18" name="Text Box 3"/>
          <p:cNvSpPr txBox="1">
            <a:spLocks noChangeArrowheads="1"/>
          </p:cNvSpPr>
          <p:nvPr/>
        </p:nvSpPr>
        <p:spPr bwMode="auto">
          <a:xfrm>
            <a:off x="357158" y="1142984"/>
            <a:ext cx="2743200"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zh-CN" altLang="en-US" sz="2800" dirty="0" smtClean="0">
                <a:solidFill>
                  <a:srgbClr val="000099"/>
                </a:solidFill>
                <a:effectLst>
                  <a:outerShdw blurRad="38100" dist="38100" dir="2700000" algn="tl">
                    <a:srgbClr val="C0C0C0"/>
                  </a:outerShdw>
                </a:effectLst>
                <a:latin typeface="宋体" pitchFamily="2" charset="-122"/>
              </a:rPr>
              <a:t>基本共射极</a:t>
            </a:r>
            <a:endParaRPr lang="en-US" altLang="zh-CN" sz="2800" dirty="0" smtClean="0">
              <a:solidFill>
                <a:srgbClr val="000099"/>
              </a:solidFill>
              <a:effectLst>
                <a:outerShdw blurRad="38100" dist="38100" dir="2700000" algn="tl">
                  <a:srgbClr val="C0C0C0"/>
                </a:outerShdw>
              </a:effectLst>
              <a:latin typeface="宋体" pitchFamily="2" charset="-122"/>
            </a:endParaRPr>
          </a:p>
        </p:txBody>
      </p:sp>
      <p:graphicFrame>
        <p:nvGraphicFramePr>
          <p:cNvPr id="550920" name="Object 8" descr="40%"/>
          <p:cNvGraphicFramePr>
            <a:graphicFrameLocks noChangeAspect="1"/>
          </p:cNvGraphicFramePr>
          <p:nvPr/>
        </p:nvGraphicFramePr>
        <p:xfrm>
          <a:off x="500034" y="2786058"/>
          <a:ext cx="1928813" cy="946150"/>
        </p:xfrm>
        <a:graphic>
          <a:graphicData uri="http://schemas.openxmlformats.org/presentationml/2006/ole">
            <mc:AlternateContent xmlns:mc="http://schemas.openxmlformats.org/markup-compatibility/2006">
              <mc:Choice xmlns:v="urn:schemas-microsoft-com:vml" Requires="v">
                <p:oleObj spid="_x0000_s551018" name="Equation" r:id="rId18" imgW="13775400" imgH="7948800" progId="Equation.DSMT4">
                  <p:embed/>
                </p:oleObj>
              </mc:Choice>
              <mc:Fallback>
                <p:oleObj name="Equation" r:id="rId18" imgW="13775400" imgH="7948800" progId="Equation.DSMT4">
                  <p:embed/>
                  <p:pic>
                    <p:nvPicPr>
                      <p:cNvPr id="0" name="Picture 84" descr="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034" y="2786058"/>
                        <a:ext cx="1928813" cy="946150"/>
                      </a:xfrm>
                      <a:prstGeom prst="rect">
                        <a:avLst/>
                      </a:prstGeom>
                      <a:blipFill dpi="0" rotWithShape="0">
                        <a:blip r:embed="rId5"/>
                        <a:srcRect/>
                        <a:tile tx="0" ty="0" sx="100000" sy="100000" flip="none" algn="tl"/>
                      </a:blipFill>
                      <a:ln w="19050">
                        <a:solidFill>
                          <a:srgbClr val="006600"/>
                        </a:solidFill>
                        <a:miter lim="800000"/>
                        <a:headEnd/>
                        <a:tailEnd/>
                      </a:ln>
                    </p:spPr>
                  </p:pic>
                </p:oleObj>
              </mc:Fallback>
            </mc:AlternateContent>
          </a:graphicData>
        </a:graphic>
      </p:graphicFrame>
      <p:graphicFrame>
        <p:nvGraphicFramePr>
          <p:cNvPr id="550921" name="Object 9" descr="40%"/>
          <p:cNvGraphicFramePr>
            <a:graphicFrameLocks noChangeAspect="1"/>
          </p:cNvGraphicFramePr>
          <p:nvPr/>
        </p:nvGraphicFramePr>
        <p:xfrm>
          <a:off x="261938" y="4108450"/>
          <a:ext cx="1974850" cy="557213"/>
        </p:xfrm>
        <a:graphic>
          <a:graphicData uri="http://schemas.openxmlformats.org/presentationml/2006/ole">
            <mc:AlternateContent xmlns:mc="http://schemas.openxmlformats.org/markup-compatibility/2006">
              <mc:Choice xmlns:v="urn:schemas-microsoft-com:vml" Requires="v">
                <p:oleObj spid="_x0000_s551019" name="Equation" r:id="rId19" imgW="774364" imgH="228501" progId="Equation.DSMT4">
                  <p:embed/>
                </p:oleObj>
              </mc:Choice>
              <mc:Fallback>
                <p:oleObj name="Equation" r:id="rId19" imgW="774364" imgH="228501" progId="Equation.DSMT4">
                  <p:embed/>
                  <p:pic>
                    <p:nvPicPr>
                      <p:cNvPr id="0" name="Picture 85" descr="4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1938" y="4108450"/>
                        <a:ext cx="1974850" cy="557213"/>
                      </a:xfrm>
                      <a:prstGeom prst="rect">
                        <a:avLst/>
                      </a:prstGeom>
                      <a:blipFill dpi="0" rotWithShape="0">
                        <a:blip r:embed="rId10"/>
                        <a:srcRect/>
                        <a:tile tx="0" ty="0" sx="100000" sy="100000" flip="none" algn="tl"/>
                      </a:blipFill>
                      <a:ln w="19050">
                        <a:solidFill>
                          <a:srgbClr val="006600"/>
                        </a:solidFill>
                        <a:miter lim="800000"/>
                        <a:headEnd/>
                        <a:tailEnd/>
                      </a:ln>
                    </p:spPr>
                  </p:pic>
                </p:oleObj>
              </mc:Fallback>
            </mc:AlternateContent>
          </a:graphicData>
        </a:graphic>
      </p:graphicFrame>
      <p:graphicFrame>
        <p:nvGraphicFramePr>
          <p:cNvPr id="550922" name="Object 10" descr="40%"/>
          <p:cNvGraphicFramePr>
            <a:graphicFrameLocks noChangeAspect="1"/>
          </p:cNvGraphicFramePr>
          <p:nvPr/>
        </p:nvGraphicFramePr>
        <p:xfrm>
          <a:off x="785786" y="5072074"/>
          <a:ext cx="1143000" cy="463550"/>
        </p:xfrm>
        <a:graphic>
          <a:graphicData uri="http://schemas.openxmlformats.org/presentationml/2006/ole">
            <mc:AlternateContent xmlns:mc="http://schemas.openxmlformats.org/markup-compatibility/2006">
              <mc:Choice xmlns:v="urn:schemas-microsoft-com:vml" Requires="v">
                <p:oleObj spid="_x0000_s551020" name="Equation" r:id="rId21" imgW="9103320" imgH="4204800" progId="Equation.DSMT4">
                  <p:embed/>
                </p:oleObj>
              </mc:Choice>
              <mc:Fallback>
                <p:oleObj name="Equation" r:id="rId21" imgW="9103320" imgH="4204800" progId="Equation.DSMT4">
                  <p:embed/>
                  <p:pic>
                    <p:nvPicPr>
                      <p:cNvPr id="0" name="Picture 86" descr="4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85786" y="5072074"/>
                        <a:ext cx="1143000" cy="463550"/>
                      </a:xfrm>
                      <a:prstGeom prst="rect">
                        <a:avLst/>
                      </a:prstGeom>
                      <a:blipFill dpi="0" rotWithShape="0">
                        <a:blip r:embed="rId13"/>
                        <a:srcRect/>
                        <a:tile tx="0" ty="0" sx="100000" sy="100000" flip="none" algn="tl"/>
                      </a:blipFill>
                      <a:ln w="19050">
                        <a:solidFill>
                          <a:srgbClr val="006600"/>
                        </a:solidFill>
                        <a:miter lim="800000"/>
                        <a:headEnd/>
                        <a:tailEnd/>
                      </a:ln>
                    </p:spPr>
                  </p:pic>
                </p:oleObj>
              </mc:Fallback>
            </mc:AlternateContent>
          </a:graphicData>
        </a:graphic>
      </p:graphicFrame>
      <p:graphicFrame>
        <p:nvGraphicFramePr>
          <p:cNvPr id="550955" name="Object 43"/>
          <p:cNvGraphicFramePr>
            <a:graphicFrameLocks noChangeAspect="1"/>
          </p:cNvGraphicFramePr>
          <p:nvPr/>
        </p:nvGraphicFramePr>
        <p:xfrm>
          <a:off x="2643174" y="1714488"/>
          <a:ext cx="3672072" cy="895351"/>
        </p:xfrm>
        <a:graphic>
          <a:graphicData uri="http://schemas.openxmlformats.org/presentationml/2006/ole">
            <mc:AlternateContent xmlns:mc="http://schemas.openxmlformats.org/markup-compatibility/2006">
              <mc:Choice xmlns:v="urn:schemas-microsoft-com:vml" Requires="v">
                <p:oleObj spid="_x0000_s551021" name="Equation" r:id="rId22" imgW="1803400" imgH="444500" progId="Equation.DSMT4">
                  <p:embed/>
                </p:oleObj>
              </mc:Choice>
              <mc:Fallback>
                <p:oleObj name="Equation" r:id="rId22" imgW="1803400" imgH="444500" progId="Equation.DSMT4">
                  <p:embed/>
                  <p:pic>
                    <p:nvPicPr>
                      <p:cNvPr id="0" name="Picture 8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643174" y="1714488"/>
                        <a:ext cx="3672072" cy="895351"/>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0956" name="Object 44"/>
          <p:cNvGraphicFramePr>
            <a:graphicFrameLocks noChangeAspect="1"/>
          </p:cNvGraphicFramePr>
          <p:nvPr/>
        </p:nvGraphicFramePr>
        <p:xfrm>
          <a:off x="3143240" y="5572140"/>
          <a:ext cx="2527984" cy="1014414"/>
        </p:xfrm>
        <a:graphic>
          <a:graphicData uri="http://schemas.openxmlformats.org/presentationml/2006/ole">
            <mc:AlternateContent xmlns:mc="http://schemas.openxmlformats.org/markup-compatibility/2006">
              <mc:Choice xmlns:v="urn:schemas-microsoft-com:vml" Requires="v">
                <p:oleObj spid="_x0000_s551022" name="Equation" r:id="rId24" imgW="990170" imgH="431613" progId="Equation.DSMT4">
                  <p:embed/>
                </p:oleObj>
              </mc:Choice>
              <mc:Fallback>
                <p:oleObj name="Equation" r:id="rId24" imgW="990170" imgH="431613" progId="Equation.DSMT4">
                  <p:embed/>
                  <p:pic>
                    <p:nvPicPr>
                      <p:cNvPr id="0" name="Picture 8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143240" y="5572140"/>
                        <a:ext cx="2527984" cy="1014414"/>
                      </a:xfrm>
                      <a:prstGeom prst="rect">
                        <a:avLst/>
                      </a:prstGeom>
                      <a:solidFill>
                        <a:srgbClr val="FFFFCC"/>
                      </a:solidFill>
                      <a:ln w="9525">
                        <a:solidFill>
                          <a:srgbClr val="FF3300"/>
                        </a:solidFill>
                        <a:miter lim="800000"/>
                        <a:headEnd/>
                        <a:tailEnd/>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82" name="Picture 2"/>
          <p:cNvPicPr>
            <a:picLocks noChangeAspect="1" noChangeArrowheads="1"/>
          </p:cNvPicPr>
          <p:nvPr/>
        </p:nvPicPr>
        <p:blipFill>
          <a:blip r:embed="rId2"/>
          <a:srcRect r="446"/>
          <a:stretch>
            <a:fillRect/>
          </a:stretch>
        </p:blipFill>
        <p:spPr bwMode="auto">
          <a:xfrm>
            <a:off x="76200" y="1166813"/>
            <a:ext cx="8861425" cy="4564062"/>
          </a:xfrm>
          <a:prstGeom prst="rect">
            <a:avLst/>
          </a:prstGeom>
          <a:noFill/>
          <a:ln w="12700" algn="ctr">
            <a:noFill/>
            <a:miter lim="800000"/>
            <a:headEnd/>
            <a:tailEnd/>
          </a:ln>
        </p:spPr>
      </p:pic>
      <p:sp>
        <p:nvSpPr>
          <p:cNvPr id="148483" name="Text Box 2"/>
          <p:cNvSpPr txBox="1">
            <a:spLocks noChangeArrowheads="1"/>
          </p:cNvSpPr>
          <p:nvPr/>
        </p:nvSpPr>
        <p:spPr bwMode="auto">
          <a:xfrm>
            <a:off x="1643042" y="500042"/>
            <a:ext cx="6548438" cy="430212"/>
          </a:xfrm>
          <a:prstGeom prst="rect">
            <a:avLst/>
          </a:prstGeom>
          <a:noFill/>
          <a:ln w="12700" cap="sq">
            <a:noFill/>
            <a:miter lim="800000"/>
            <a:headEnd type="none" w="sm" len="sm"/>
            <a:tailEnd type="none" w="sm" len="sm"/>
          </a:ln>
        </p:spPr>
        <p:txBody>
          <a:bodyPr>
            <a:spAutoFit/>
          </a:bodyPr>
          <a:lstStyle/>
          <a:p>
            <a:pPr algn="ctr">
              <a:spcBef>
                <a:spcPct val="50000"/>
              </a:spcBef>
            </a:pPr>
            <a:r>
              <a:rPr kumimoji="1" lang="en-US" altLang="zh-CN" sz="2200" dirty="0" smtClean="0">
                <a:solidFill>
                  <a:srgbClr val="FF0000"/>
                </a:solidFill>
                <a:latin typeface="楷体_GB2312" pitchFamily="49" charset="-122"/>
                <a:ea typeface="楷体_GB2312" pitchFamily="49" charset="-122"/>
              </a:rPr>
              <a:t>BJT</a:t>
            </a:r>
            <a:r>
              <a:rPr kumimoji="1" lang="zh-CN" altLang="en-US" sz="2200" dirty="0">
                <a:solidFill>
                  <a:srgbClr val="FF0000"/>
                </a:solidFill>
                <a:latin typeface="楷体_GB2312" pitchFamily="49" charset="-122"/>
                <a:ea typeface="楷体_GB2312" pitchFamily="49" charset="-122"/>
              </a:rPr>
              <a:t>放大电路三种组态的主要性能</a:t>
            </a:r>
          </a:p>
        </p:txBody>
      </p:sp>
      <p:sp>
        <p:nvSpPr>
          <p:cNvPr id="148484" name="日期占位符 1"/>
          <p:cNvSpPr>
            <a:spLocks noGrp="1"/>
          </p:cNvSpPr>
          <p:nvPr>
            <p:ph type="dt" sz="quarter" idx="10"/>
          </p:nvPr>
        </p:nvSpPr>
        <p:spPr>
          <a:xfrm>
            <a:off x="457200" y="6524625"/>
            <a:ext cx="2133600" cy="476250"/>
          </a:xfrm>
          <a:noFill/>
        </p:spPr>
        <p:txBody>
          <a:bodyPr/>
          <a:lstStyle/>
          <a:p>
            <a:fld id="{8EF91614-A23A-43DD-807B-9FD46A934465}" type="datetime1">
              <a:rPr lang="zh-CN" altLang="en-US" smtClean="0">
                <a:latin typeface="Arial" pitchFamily="34" charset="0"/>
              </a:rPr>
              <a:pPr/>
              <a:t>2019/10/16</a:t>
            </a:fld>
            <a:endParaRPr lang="en-US" altLang="zh-CN" smtClean="0">
              <a:latin typeface="Arial" pitchFamily="34" charset="0"/>
            </a:endParaRPr>
          </a:p>
        </p:txBody>
      </p:sp>
      <p:sp>
        <p:nvSpPr>
          <p:cNvPr id="148485" name="页脚占位符 2"/>
          <p:cNvSpPr>
            <a:spLocks noGrp="1"/>
          </p:cNvSpPr>
          <p:nvPr>
            <p:ph type="ftr" sz="quarter" idx="11"/>
          </p:nvPr>
        </p:nvSpPr>
        <p:spPr>
          <a:xfrm>
            <a:off x="3124200" y="6524625"/>
            <a:ext cx="2895600" cy="476250"/>
          </a:xfrm>
          <a:noFill/>
        </p:spPr>
        <p:txBody>
          <a:bodyPr/>
          <a:lstStyle/>
          <a:p>
            <a:r>
              <a:rPr lang="en-US" altLang="zh-CN" smtClean="0">
                <a:latin typeface="Arial" pitchFamily="34" charset="0"/>
              </a:rPr>
              <a:t>电工电子教研室</a:t>
            </a:r>
          </a:p>
        </p:txBody>
      </p:sp>
      <p:sp>
        <p:nvSpPr>
          <p:cNvPr id="148486" name="灯片编号占位符 3"/>
          <p:cNvSpPr txBox="1">
            <a:spLocks/>
          </p:cNvSpPr>
          <p:nvPr/>
        </p:nvSpPr>
        <p:spPr bwMode="auto">
          <a:xfrm>
            <a:off x="6553200" y="6524625"/>
            <a:ext cx="2133600" cy="476250"/>
          </a:xfrm>
          <a:prstGeom prst="rect">
            <a:avLst/>
          </a:prstGeom>
          <a:noFill/>
          <a:ln w="9525">
            <a:noFill/>
            <a:miter lim="800000"/>
            <a:headEnd/>
            <a:tailEnd/>
          </a:ln>
        </p:spPr>
        <p:txBody>
          <a:bodyPr/>
          <a:lstStyle/>
          <a:p>
            <a:pPr algn="r"/>
            <a:fld id="{6884506E-9A2B-4C9D-98EA-5EC44A9C0205}" type="slidenum">
              <a:rPr lang="en-US" altLang="zh-CN">
                <a:solidFill>
                  <a:srgbClr val="00CC00"/>
                </a:solidFill>
              </a:rPr>
              <a:pPr algn="r"/>
              <a:t>16</a:t>
            </a:fld>
            <a:endParaRPr lang="en-US" altLang="zh-CN">
              <a:solidFill>
                <a:srgbClr val="00CC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16"/>
          <p:cNvSpPr>
            <a:spLocks noChangeArrowheads="1"/>
          </p:cNvSpPr>
          <p:nvPr/>
        </p:nvSpPr>
        <p:spPr bwMode="auto">
          <a:xfrm>
            <a:off x="428596" y="1714488"/>
            <a:ext cx="8212165" cy="1508105"/>
          </a:xfrm>
          <a:prstGeom prst="rect">
            <a:avLst/>
          </a:prstGeom>
          <a:solidFill>
            <a:schemeClr val="bg1"/>
          </a:solidFill>
          <a:ln w="9525">
            <a:noFill/>
            <a:miter lim="800000"/>
            <a:headEnd/>
            <a:tailEnd/>
          </a:ln>
        </p:spPr>
        <p:txBody>
          <a:bodyPr wrap="square" anchor="ctr">
            <a:spAutoFit/>
          </a:bodyPr>
          <a:lstStyle/>
          <a:p>
            <a:pPr>
              <a:lnSpc>
                <a:spcPct val="115000"/>
              </a:lnSpc>
            </a:pPr>
            <a:r>
              <a:rPr kumimoji="1" lang="en-US" altLang="zh-CN" sz="2000" dirty="0">
                <a:solidFill>
                  <a:srgbClr val="000000"/>
                </a:solidFill>
                <a:latin typeface="Times New Roman" pitchFamily="18" charset="0"/>
                <a:ea typeface="楷体_GB2312" pitchFamily="49" charset="-122"/>
              </a:rPr>
              <a:t>        </a:t>
            </a:r>
            <a:r>
              <a:rPr kumimoji="1" lang="zh-CN" altLang="en-US" sz="2000" dirty="0">
                <a:solidFill>
                  <a:srgbClr val="000000"/>
                </a:solidFill>
                <a:latin typeface="Times New Roman" pitchFamily="18" charset="0"/>
                <a:ea typeface="楷体_GB2312" pitchFamily="49" charset="-122"/>
              </a:rPr>
              <a:t>多级放大电路总的电压增益等于组成它的各级单管放大电路电压增益的乘积。</a:t>
            </a:r>
          </a:p>
          <a:p>
            <a:pPr>
              <a:lnSpc>
                <a:spcPct val="115000"/>
              </a:lnSpc>
            </a:pPr>
            <a:r>
              <a:rPr kumimoji="1" lang="zh-CN" altLang="en-US" sz="2000" dirty="0">
                <a:solidFill>
                  <a:srgbClr val="000000"/>
                </a:solidFill>
                <a:latin typeface="Times New Roman" pitchFamily="18" charset="0"/>
                <a:ea typeface="楷体_GB2312" pitchFamily="49" charset="-122"/>
              </a:rPr>
              <a:t>        前一级的输出电压是后一级的输入电压，后一级的输入电阻是前一级的负载电阻。</a:t>
            </a:r>
          </a:p>
        </p:txBody>
      </p:sp>
      <p:sp>
        <p:nvSpPr>
          <p:cNvPr id="99340" name="Rectangle 17"/>
          <p:cNvSpPr>
            <a:spLocks noChangeArrowheads="1"/>
          </p:cNvSpPr>
          <p:nvPr/>
        </p:nvSpPr>
        <p:spPr bwMode="auto">
          <a:xfrm>
            <a:off x="285750" y="809625"/>
            <a:ext cx="1800225" cy="530225"/>
          </a:xfrm>
          <a:prstGeom prst="rect">
            <a:avLst/>
          </a:prstGeom>
          <a:noFill/>
          <a:ln w="9525">
            <a:noFill/>
            <a:miter lim="800000"/>
            <a:headEnd/>
            <a:tailEnd/>
          </a:ln>
        </p:spPr>
        <p:txBody>
          <a:bodyPr anchor="ctr">
            <a:spAutoFit/>
          </a:bodyPr>
          <a:lstStyle/>
          <a:p>
            <a:pPr>
              <a:lnSpc>
                <a:spcPct val="120000"/>
              </a:lnSpc>
            </a:pPr>
            <a:r>
              <a:rPr kumimoji="1" lang="zh-CN" altLang="en-US" sz="2400" dirty="0">
                <a:solidFill>
                  <a:srgbClr val="000000"/>
                </a:solidFill>
                <a:latin typeface="Times New Roman" pitchFamily="18" charset="0"/>
                <a:ea typeface="楷体_GB2312" pitchFamily="49" charset="-122"/>
              </a:rPr>
              <a:t>电压增益</a:t>
            </a:r>
          </a:p>
        </p:txBody>
      </p:sp>
      <p:sp>
        <p:nvSpPr>
          <p:cNvPr id="106516" name="Text Box 382"/>
          <p:cNvSpPr txBox="1">
            <a:spLocks noChangeArrowheads="1"/>
          </p:cNvSpPr>
          <p:nvPr/>
        </p:nvSpPr>
        <p:spPr bwMode="auto">
          <a:xfrm>
            <a:off x="127000" y="174625"/>
            <a:ext cx="3875088" cy="519113"/>
          </a:xfrm>
          <a:prstGeom prst="rect">
            <a:avLst/>
          </a:prstGeom>
          <a:noFill/>
          <a:ln w="9525">
            <a:noFill/>
            <a:miter lim="800000"/>
            <a:headEnd/>
            <a:tailEnd/>
          </a:ln>
        </p:spPr>
        <p:txBody>
          <a:bodyPr>
            <a:spAutoFit/>
          </a:bodyPr>
          <a:lstStyle/>
          <a:p>
            <a:pPr>
              <a:spcBef>
                <a:spcPct val="50000"/>
              </a:spcBef>
            </a:pPr>
            <a:r>
              <a:rPr lang="zh-CN" altLang="en-US" sz="2800" dirty="0" smtClean="0">
                <a:solidFill>
                  <a:srgbClr val="CC0000"/>
                </a:solidFill>
                <a:latin typeface="Times New Roman" pitchFamily="18" charset="0"/>
              </a:rPr>
              <a:t>多级放大电路</a:t>
            </a:r>
            <a:endParaRPr lang="zh-CN" altLang="en-US" sz="2800" dirty="0">
              <a:solidFill>
                <a:srgbClr val="CC0000"/>
              </a:solidFill>
              <a:latin typeface="Times New Roman" pitchFamily="18" charset="0"/>
            </a:endParaRPr>
          </a:p>
        </p:txBody>
      </p:sp>
      <p:graphicFrame>
        <p:nvGraphicFramePr>
          <p:cNvPr id="270346" name="Object 10"/>
          <p:cNvGraphicFramePr>
            <a:graphicFrameLocks noChangeAspect="1"/>
          </p:cNvGraphicFramePr>
          <p:nvPr/>
        </p:nvGraphicFramePr>
        <p:xfrm>
          <a:off x="2000232" y="785794"/>
          <a:ext cx="3013075" cy="584200"/>
        </p:xfrm>
        <a:graphic>
          <a:graphicData uri="http://schemas.openxmlformats.org/presentationml/2006/ole">
            <mc:AlternateContent xmlns:mc="http://schemas.openxmlformats.org/markup-compatibility/2006">
              <mc:Choice xmlns:v="urn:schemas-microsoft-com:vml" Requires="v">
                <p:oleObj spid="_x0000_s106648" name="Equation" r:id="rId4" imgW="1168200" imgH="228600" progId="Equation.DSMT4">
                  <p:embed/>
                </p:oleObj>
              </mc:Choice>
              <mc:Fallback>
                <p:oleObj name="Equation" r:id="rId4" imgW="1168200" imgH="228600" progId="Equation.DSMT4">
                  <p:embed/>
                  <p:pic>
                    <p:nvPicPr>
                      <p:cNvPr id="0" name="Picture 1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232" y="785794"/>
                        <a:ext cx="30130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Text Box 65"/>
          <p:cNvSpPr txBox="1">
            <a:spLocks noChangeArrowheads="1"/>
          </p:cNvSpPr>
          <p:nvPr/>
        </p:nvSpPr>
        <p:spPr bwMode="auto">
          <a:xfrm>
            <a:off x="928662" y="3357562"/>
            <a:ext cx="7500938" cy="402291"/>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000" dirty="0"/>
              <a:t>多级放大电路的输入电阻等于第一级的输入电阻</a:t>
            </a:r>
          </a:p>
        </p:txBody>
      </p:sp>
      <p:sp>
        <p:nvSpPr>
          <p:cNvPr id="31" name="Text Box 67"/>
          <p:cNvSpPr txBox="1">
            <a:spLocks noChangeArrowheads="1"/>
          </p:cNvSpPr>
          <p:nvPr/>
        </p:nvSpPr>
        <p:spPr bwMode="auto">
          <a:xfrm>
            <a:off x="928662" y="3929066"/>
            <a:ext cx="7191375" cy="402291"/>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000" dirty="0"/>
              <a:t>多级放大电路的输出电阻等于最后一级的输出电阻</a:t>
            </a:r>
          </a:p>
        </p:txBody>
      </p:sp>
      <p:sp>
        <p:nvSpPr>
          <p:cNvPr id="32" name="Text Box 22"/>
          <p:cNvSpPr txBox="1">
            <a:spLocks noChangeArrowheads="1"/>
          </p:cNvSpPr>
          <p:nvPr/>
        </p:nvSpPr>
        <p:spPr bwMode="auto">
          <a:xfrm>
            <a:off x="857224" y="4572008"/>
            <a:ext cx="7858180" cy="402291"/>
          </a:xfrm>
          <a:prstGeom prst="rect">
            <a:avLst/>
          </a:prstGeom>
          <a:solidFill>
            <a:schemeClr val="bg1"/>
          </a:solidFill>
          <a:ln w="9525">
            <a:noFill/>
            <a:miter lim="800000"/>
            <a:headEnd/>
            <a:tailEnd/>
          </a:ln>
        </p:spPr>
        <p:txBody>
          <a:bodyPr wrap="square" lIns="90000" tIns="46800" rIns="90000" bIns="46800">
            <a:spAutoFit/>
          </a:bodyPr>
          <a:lstStyle/>
          <a:p>
            <a:pPr>
              <a:spcBef>
                <a:spcPct val="50000"/>
              </a:spcBef>
            </a:pPr>
            <a:r>
              <a:rPr lang="zh-CN" altLang="en-US" sz="2000" dirty="0" smtClean="0"/>
              <a:t>复合</a:t>
            </a:r>
            <a:r>
              <a:rPr lang="zh-CN" altLang="en-US" sz="2000" dirty="0"/>
              <a:t>管</a:t>
            </a:r>
            <a:r>
              <a:rPr lang="zh-CN" altLang="en-US" sz="2000" dirty="0" smtClean="0"/>
              <a:t>的组成及主要参数（电流放大系数和输入电阻）</a:t>
            </a:r>
            <a:endParaRPr lang="zh-CN" altLang="en-US" sz="2000" baseline="-25000" dirty="0"/>
          </a:p>
        </p:txBody>
      </p:sp>
      <p:sp>
        <p:nvSpPr>
          <p:cNvPr id="34" name="Text Box 22"/>
          <p:cNvSpPr txBox="1">
            <a:spLocks noChangeArrowheads="1"/>
          </p:cNvSpPr>
          <p:nvPr/>
        </p:nvSpPr>
        <p:spPr bwMode="auto">
          <a:xfrm>
            <a:off x="857224" y="5429264"/>
            <a:ext cx="7858180" cy="402291"/>
          </a:xfrm>
          <a:prstGeom prst="rect">
            <a:avLst/>
          </a:prstGeom>
          <a:solidFill>
            <a:schemeClr val="bg1"/>
          </a:solidFill>
          <a:ln w="9525">
            <a:noFill/>
            <a:miter lim="800000"/>
            <a:headEnd/>
            <a:tailEnd/>
          </a:ln>
        </p:spPr>
        <p:txBody>
          <a:bodyPr wrap="square" lIns="90000" tIns="46800" rIns="90000" bIns="46800">
            <a:spAutoFit/>
          </a:bodyPr>
          <a:lstStyle/>
          <a:p>
            <a:pPr>
              <a:spcBef>
                <a:spcPct val="50000"/>
              </a:spcBef>
            </a:pPr>
            <a:r>
              <a:rPr lang="zh-CN" altLang="en-US" sz="2000" dirty="0" smtClean="0"/>
              <a:t>光电三极管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03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strips(downRight)">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blinds(horizontal)">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blinds(horizontal)">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99340" grpId="0"/>
      <p:bldP spid="29" grpId="0" animBg="1"/>
      <p:bldP spid="31" grpId="0" animBg="1"/>
      <p:bldP spid="32" grpId="0" animBg="1"/>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428596" y="357166"/>
            <a:ext cx="7358114" cy="461665"/>
          </a:xfrm>
          <a:prstGeom prst="rect">
            <a:avLst/>
          </a:prstGeom>
          <a:noFill/>
          <a:ln w="12700" cap="sq">
            <a:noFill/>
            <a:miter lim="800000"/>
            <a:headEnd type="none" w="sm" len="sm"/>
            <a:tailEnd type="none" w="sm" len="sm"/>
          </a:ln>
          <a:effectLst/>
        </p:spPr>
        <p:txBody>
          <a:bodyPr wrap="square">
            <a:spAutoFit/>
          </a:bodyPr>
          <a:lstStyle/>
          <a:p>
            <a:pPr algn="just">
              <a:spcBef>
                <a:spcPct val="20000"/>
              </a:spcBef>
              <a:buClr>
                <a:srgbClr val="0000FF"/>
              </a:buClr>
              <a:buSzPct val="85000"/>
              <a:buFont typeface="Monotype Sorts"/>
              <a:buNone/>
            </a:pPr>
            <a:r>
              <a:rPr lang="zh-CN" altLang="en-US" sz="2400" b="1" dirty="0" smtClean="0">
                <a:solidFill>
                  <a:srgbClr val="FF0000"/>
                </a:solidFill>
                <a:latin typeface="楷体_GB2312"/>
                <a:ea typeface="楷体_GB2312"/>
                <a:cs typeface="楷体_GB2312"/>
              </a:rPr>
              <a:t>放大电路的四种类型：</a:t>
            </a:r>
            <a:endParaRPr lang="zh-CN" altLang="en-US" sz="2400" b="1" dirty="0">
              <a:solidFill>
                <a:srgbClr val="FF0000"/>
              </a:solidFill>
              <a:latin typeface="楷体_GB2312"/>
              <a:ea typeface="楷体_GB2312"/>
              <a:cs typeface="楷体_GB2312"/>
            </a:endParaRPr>
          </a:p>
        </p:txBody>
      </p:sp>
      <p:sp>
        <p:nvSpPr>
          <p:cNvPr id="4" name="Rectangle 5"/>
          <p:cNvSpPr>
            <a:spLocks noChangeArrowheads="1"/>
          </p:cNvSpPr>
          <p:nvPr/>
        </p:nvSpPr>
        <p:spPr bwMode="auto">
          <a:xfrm>
            <a:off x="642910" y="957188"/>
            <a:ext cx="7358114" cy="400110"/>
          </a:xfrm>
          <a:prstGeom prst="rect">
            <a:avLst/>
          </a:prstGeom>
          <a:noFill/>
          <a:ln w="12700" cap="sq">
            <a:noFill/>
            <a:miter lim="800000"/>
            <a:headEnd type="none" w="sm" len="sm"/>
            <a:tailEnd type="none" w="sm" len="sm"/>
          </a:ln>
          <a:effectLst/>
        </p:spPr>
        <p:txBody>
          <a:bodyPr wrap="square">
            <a:spAutoFit/>
          </a:bodyPr>
          <a:lstStyle/>
          <a:p>
            <a:pPr algn="just">
              <a:spcBef>
                <a:spcPct val="20000"/>
              </a:spcBef>
              <a:buClr>
                <a:srgbClr val="0000FF"/>
              </a:buClr>
              <a:buSzPct val="85000"/>
              <a:buFont typeface="Monotype Sorts"/>
              <a:buNone/>
            </a:pPr>
            <a:r>
              <a:rPr lang="zh-CN" altLang="en-US" sz="2000" b="1" dirty="0" smtClean="0">
                <a:solidFill>
                  <a:srgbClr val="000000"/>
                </a:solidFill>
                <a:latin typeface="楷体_GB2312"/>
                <a:ea typeface="楷体_GB2312"/>
                <a:cs typeface="楷体_GB2312"/>
              </a:rPr>
              <a:t>电压放大、电流放大、互阻放大和互导放大。</a:t>
            </a:r>
            <a:endParaRPr lang="zh-CN" altLang="en-US" sz="2000" b="1" dirty="0">
              <a:solidFill>
                <a:srgbClr val="000000"/>
              </a:solidFill>
              <a:latin typeface="楷体_GB2312"/>
              <a:ea typeface="楷体_GB2312"/>
              <a:cs typeface="楷体_GB2312"/>
            </a:endParaRPr>
          </a:p>
        </p:txBody>
      </p:sp>
      <p:pic>
        <p:nvPicPr>
          <p:cNvPr id="5" name="Picture 14" descr="未命名-2"/>
          <p:cNvPicPr>
            <a:picLocks noChangeAspect="1" noChangeArrowheads="1"/>
          </p:cNvPicPr>
          <p:nvPr/>
        </p:nvPicPr>
        <p:blipFill>
          <a:blip r:embed="rId4"/>
          <a:srcRect/>
          <a:stretch>
            <a:fillRect/>
          </a:stretch>
        </p:blipFill>
        <p:spPr bwMode="auto">
          <a:xfrm>
            <a:off x="357158" y="1500174"/>
            <a:ext cx="4000528" cy="1619347"/>
          </a:xfrm>
          <a:prstGeom prst="rect">
            <a:avLst/>
          </a:prstGeom>
          <a:noFill/>
          <a:ln w="9525">
            <a:noFill/>
            <a:miter lim="800000"/>
            <a:headEnd/>
            <a:tailEnd/>
          </a:ln>
        </p:spPr>
      </p:pic>
      <p:sp>
        <p:nvSpPr>
          <p:cNvPr id="6" name="Rectangle 30"/>
          <p:cNvSpPr>
            <a:spLocks noChangeArrowheads="1"/>
          </p:cNvSpPr>
          <p:nvPr/>
        </p:nvSpPr>
        <p:spPr bwMode="auto">
          <a:xfrm>
            <a:off x="1000100" y="3143248"/>
            <a:ext cx="28575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20000"/>
              </a:lnSpc>
              <a:buClr>
                <a:srgbClr val="0000FF"/>
              </a:buClr>
              <a:buSzPct val="85000"/>
              <a:buFont typeface="Monotype Sorts" pitchFamily="2" charset="2"/>
              <a:buNone/>
              <a:defRPr/>
            </a:pPr>
            <a:r>
              <a:rPr lang="zh-CN" altLang="en-US" sz="2000" kern="0" dirty="0" smtClean="0">
                <a:solidFill>
                  <a:srgbClr val="000000"/>
                </a:solidFill>
                <a:latin typeface="宋体" pitchFamily="2" charset="-122"/>
              </a:rPr>
              <a:t>信号放大过程电路图</a:t>
            </a:r>
            <a:endParaRPr lang="zh-CN" altLang="en-US" sz="2000" kern="0" dirty="0" smtClean="0">
              <a:solidFill>
                <a:srgbClr val="000000"/>
              </a:solidFill>
            </a:endParaRPr>
          </a:p>
        </p:txBody>
      </p:sp>
      <p:sp>
        <p:nvSpPr>
          <p:cNvPr id="7" name="Rectangle 30"/>
          <p:cNvSpPr>
            <a:spLocks noChangeArrowheads="1"/>
          </p:cNvSpPr>
          <p:nvPr/>
        </p:nvSpPr>
        <p:spPr bwMode="auto">
          <a:xfrm>
            <a:off x="5429256" y="3214686"/>
            <a:ext cx="2857520" cy="426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20000"/>
              </a:lnSpc>
              <a:buClr>
                <a:srgbClr val="0000FF"/>
              </a:buClr>
              <a:buSzPct val="85000"/>
              <a:buFont typeface="Monotype Sorts" pitchFamily="2" charset="2"/>
              <a:buNone/>
              <a:defRPr/>
            </a:pPr>
            <a:r>
              <a:rPr lang="zh-CN" altLang="en-US" sz="2000" kern="0" dirty="0" smtClean="0">
                <a:solidFill>
                  <a:srgbClr val="000000"/>
                </a:solidFill>
              </a:rPr>
              <a:t>放大电路模型</a:t>
            </a:r>
          </a:p>
        </p:txBody>
      </p:sp>
      <p:graphicFrame>
        <p:nvGraphicFramePr>
          <p:cNvPr id="31746" name="Object 21"/>
          <p:cNvGraphicFramePr>
            <a:graphicFrameLocks noChangeAspect="1"/>
          </p:cNvGraphicFramePr>
          <p:nvPr/>
        </p:nvGraphicFramePr>
        <p:xfrm>
          <a:off x="4286248" y="1636367"/>
          <a:ext cx="4645051" cy="1649757"/>
        </p:xfrm>
        <a:graphic>
          <a:graphicData uri="http://schemas.openxmlformats.org/presentationml/2006/ole">
            <mc:AlternateContent xmlns:mc="http://schemas.openxmlformats.org/markup-compatibility/2006">
              <mc:Choice xmlns:v="urn:schemas-microsoft-com:vml" Requires="v">
                <p:oleObj spid="_x0000_s630800" name="图片" r:id="rId5" imgW="3055705" imgH="1086956" progId="Word.Picture.8">
                  <p:embed/>
                </p:oleObj>
              </mc:Choice>
              <mc:Fallback>
                <p:oleObj name="图片" r:id="rId5" imgW="3055705" imgH="1086956" progId="Word.Picture.8">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6248" y="1636367"/>
                        <a:ext cx="4645051" cy="16497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31"/>
          <p:cNvGraphicFramePr>
            <a:graphicFrameLocks noChangeAspect="1"/>
          </p:cNvGraphicFramePr>
          <p:nvPr/>
        </p:nvGraphicFramePr>
        <p:xfrm>
          <a:off x="571472" y="3714752"/>
          <a:ext cx="1009881" cy="750351"/>
        </p:xfrm>
        <a:graphic>
          <a:graphicData uri="http://schemas.openxmlformats.org/presentationml/2006/ole">
            <mc:AlternateContent xmlns:mc="http://schemas.openxmlformats.org/markup-compatibility/2006">
              <mc:Choice xmlns:v="urn:schemas-microsoft-com:vml" Requires="v">
                <p:oleObj spid="_x0000_s630801" name="公式" r:id="rId7" imgW="545863" imgH="444307" progId="Equation.3">
                  <p:embed/>
                </p:oleObj>
              </mc:Choice>
              <mc:Fallback>
                <p:oleObj name="公式" r:id="rId7" imgW="545863" imgH="444307" progId="Equation.3">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472" y="3714752"/>
                        <a:ext cx="1009881" cy="750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32"/>
          <p:cNvGraphicFramePr>
            <a:graphicFrameLocks noChangeAspect="1"/>
          </p:cNvGraphicFramePr>
          <p:nvPr/>
        </p:nvGraphicFramePr>
        <p:xfrm>
          <a:off x="1643042" y="3714752"/>
          <a:ext cx="1714512" cy="750351"/>
        </p:xfrm>
        <a:graphic>
          <a:graphicData uri="http://schemas.openxmlformats.org/presentationml/2006/ole">
            <mc:AlternateContent xmlns:mc="http://schemas.openxmlformats.org/markup-compatibility/2006">
              <mc:Choice xmlns:v="urn:schemas-microsoft-com:vml" Requires="v">
                <p:oleObj spid="_x0000_s630802" name="公式" r:id="rId9" imgW="926698" imgH="444307" progId="Equation.3">
                  <p:embed/>
                </p:oleObj>
              </mc:Choice>
              <mc:Fallback>
                <p:oleObj name="公式" r:id="rId9" imgW="926698" imgH="444307" progId="Equation.3">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43042" y="3714752"/>
                        <a:ext cx="1714512" cy="750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9"/>
          <p:cNvGraphicFramePr>
            <a:graphicFrameLocks noChangeAspect="1"/>
          </p:cNvGraphicFramePr>
          <p:nvPr/>
        </p:nvGraphicFramePr>
        <p:xfrm>
          <a:off x="4429124" y="3786190"/>
          <a:ext cx="3143272" cy="429849"/>
        </p:xfrm>
        <a:graphic>
          <a:graphicData uri="http://schemas.openxmlformats.org/presentationml/2006/ole">
            <mc:AlternateContent xmlns:mc="http://schemas.openxmlformats.org/markup-compatibility/2006">
              <mc:Choice xmlns:v="urn:schemas-microsoft-com:vml" Requires="v">
                <p:oleObj spid="_x0000_s630803" name="公式" r:id="rId11" imgW="1701800" imgH="254000" progId="Equation.3">
                  <p:embed/>
                </p:oleObj>
              </mc:Choice>
              <mc:Fallback>
                <p:oleObj name="公式" r:id="rId11" imgW="1701800" imgH="2540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9124" y="3786190"/>
                        <a:ext cx="3143272" cy="4298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20"/>
          <p:cNvGraphicFramePr>
            <a:graphicFrameLocks noChangeAspect="1"/>
          </p:cNvGraphicFramePr>
          <p:nvPr/>
        </p:nvGraphicFramePr>
        <p:xfrm>
          <a:off x="4429124" y="4357694"/>
          <a:ext cx="3081390" cy="427785"/>
        </p:xfrm>
        <a:graphic>
          <a:graphicData uri="http://schemas.openxmlformats.org/presentationml/2006/ole">
            <mc:AlternateContent xmlns:mc="http://schemas.openxmlformats.org/markup-compatibility/2006">
              <mc:Choice xmlns:v="urn:schemas-microsoft-com:vml" Requires="v">
                <p:oleObj spid="_x0000_s630804" name="公式" r:id="rId13" imgW="1675673" imgH="253890" progId="Equation.3">
                  <p:embed/>
                </p:oleObj>
              </mc:Choice>
              <mc:Fallback>
                <p:oleObj name="公式" r:id="rId13" imgW="1675673" imgH="253890"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29124" y="4357694"/>
                        <a:ext cx="3081390" cy="4277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24"/>
          <p:cNvGraphicFramePr>
            <a:graphicFrameLocks noChangeAspect="1"/>
          </p:cNvGraphicFramePr>
          <p:nvPr/>
        </p:nvGraphicFramePr>
        <p:xfrm>
          <a:off x="628625" y="4945018"/>
          <a:ext cx="385762" cy="406400"/>
        </p:xfrm>
        <a:graphic>
          <a:graphicData uri="http://schemas.openxmlformats.org/presentationml/2006/ole">
            <mc:AlternateContent xmlns:mc="http://schemas.openxmlformats.org/markup-compatibility/2006">
              <mc:Choice xmlns:v="urn:schemas-microsoft-com:vml" Requires="v">
                <p:oleObj spid="_x0000_s630805" name="公式" r:id="rId15" imgW="177569" imgH="202936" progId="Equation.3">
                  <p:embed/>
                </p:oleObj>
              </mc:Choice>
              <mc:Fallback>
                <p:oleObj name="公式" r:id="rId15" imgW="177569" imgH="202936" progId="Equation.3">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8625" y="4945018"/>
                        <a:ext cx="385762"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26"/>
          <p:cNvGraphicFramePr>
            <a:graphicFrameLocks noChangeAspect="1"/>
          </p:cNvGraphicFramePr>
          <p:nvPr/>
        </p:nvGraphicFramePr>
        <p:xfrm>
          <a:off x="630212" y="5494294"/>
          <a:ext cx="412750" cy="406400"/>
        </p:xfrm>
        <a:graphic>
          <a:graphicData uri="http://schemas.openxmlformats.org/presentationml/2006/ole">
            <mc:AlternateContent xmlns:mc="http://schemas.openxmlformats.org/markup-compatibility/2006">
              <mc:Choice xmlns:v="urn:schemas-microsoft-com:vml" Requires="v">
                <p:oleObj spid="_x0000_s630806" name="公式" r:id="rId17" imgW="190417" imgH="203112" progId="Equation.3">
                  <p:embed/>
                </p:oleObj>
              </mc:Choice>
              <mc:Fallback>
                <p:oleObj name="公式" r:id="rId17" imgW="190417" imgH="203112" progId="Equation.3">
                  <p:embed/>
                  <p:pic>
                    <p:nvPicPr>
                      <p:cNvPr id="0"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0212" y="5494294"/>
                        <a:ext cx="41275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5"/>
          <p:cNvSpPr>
            <a:spLocks noChangeArrowheads="1"/>
          </p:cNvSpPr>
          <p:nvPr/>
        </p:nvSpPr>
        <p:spPr bwMode="auto">
          <a:xfrm>
            <a:off x="1142976" y="4957716"/>
            <a:ext cx="7358114" cy="400110"/>
          </a:xfrm>
          <a:prstGeom prst="rect">
            <a:avLst/>
          </a:prstGeom>
          <a:noFill/>
          <a:ln w="12700" cap="sq">
            <a:noFill/>
            <a:miter lim="800000"/>
            <a:headEnd type="none" w="sm" len="sm"/>
            <a:tailEnd type="none" w="sm" len="sm"/>
          </a:ln>
          <a:effectLst/>
        </p:spPr>
        <p:txBody>
          <a:bodyPr wrap="square">
            <a:spAutoFit/>
          </a:bodyPr>
          <a:lstStyle/>
          <a:p>
            <a:pPr algn="just">
              <a:spcBef>
                <a:spcPct val="20000"/>
              </a:spcBef>
              <a:buClr>
                <a:srgbClr val="0000FF"/>
              </a:buClr>
              <a:buSzPct val="85000"/>
              <a:buFont typeface="Monotype Sorts"/>
              <a:buNone/>
            </a:pPr>
            <a:r>
              <a:rPr lang="zh-CN" altLang="en-US" sz="2000" b="1" dirty="0" smtClean="0">
                <a:solidFill>
                  <a:srgbClr val="000000"/>
                </a:solidFill>
                <a:latin typeface="楷体_GB2312"/>
                <a:ea typeface="楷体_GB2312"/>
                <a:cs typeface="楷体_GB2312"/>
              </a:rPr>
              <a:t>输入电阻决定了放大电路从信号源获取信号的多少，其越大越好。</a:t>
            </a:r>
            <a:endParaRPr lang="zh-CN" altLang="en-US" sz="2000" b="1" dirty="0">
              <a:solidFill>
                <a:srgbClr val="000000"/>
              </a:solidFill>
              <a:latin typeface="楷体_GB2312"/>
              <a:ea typeface="楷体_GB2312"/>
              <a:cs typeface="楷体_GB2312"/>
            </a:endParaRPr>
          </a:p>
        </p:txBody>
      </p:sp>
      <p:sp>
        <p:nvSpPr>
          <p:cNvPr id="23" name="Rectangle 5"/>
          <p:cNvSpPr>
            <a:spLocks noChangeArrowheads="1"/>
          </p:cNvSpPr>
          <p:nvPr/>
        </p:nvSpPr>
        <p:spPr bwMode="auto">
          <a:xfrm>
            <a:off x="1214414" y="5529220"/>
            <a:ext cx="7358114" cy="400110"/>
          </a:xfrm>
          <a:prstGeom prst="rect">
            <a:avLst/>
          </a:prstGeom>
          <a:noFill/>
          <a:ln w="12700" cap="sq">
            <a:noFill/>
            <a:miter lim="800000"/>
            <a:headEnd type="none" w="sm" len="sm"/>
            <a:tailEnd type="none" w="sm" len="sm"/>
          </a:ln>
          <a:effectLst/>
        </p:spPr>
        <p:txBody>
          <a:bodyPr wrap="square">
            <a:spAutoFit/>
          </a:bodyPr>
          <a:lstStyle/>
          <a:p>
            <a:pPr algn="just">
              <a:spcBef>
                <a:spcPct val="20000"/>
              </a:spcBef>
              <a:buClr>
                <a:srgbClr val="0000FF"/>
              </a:buClr>
              <a:buSzPct val="85000"/>
              <a:buFont typeface="Monotype Sorts"/>
              <a:buNone/>
            </a:pPr>
            <a:r>
              <a:rPr lang="zh-CN" altLang="en-US" sz="2000" b="1" dirty="0">
                <a:solidFill>
                  <a:srgbClr val="000000"/>
                </a:solidFill>
                <a:latin typeface="楷体_GB2312"/>
                <a:ea typeface="楷体_GB2312"/>
                <a:cs typeface="楷体_GB2312"/>
              </a:rPr>
              <a:t>输出电阻</a:t>
            </a:r>
            <a:r>
              <a:rPr lang="zh-CN" altLang="en-US" sz="2000" b="1" dirty="0" smtClean="0">
                <a:solidFill>
                  <a:srgbClr val="000000"/>
                </a:solidFill>
                <a:latin typeface="楷体_GB2312"/>
                <a:ea typeface="楷体_GB2312"/>
                <a:cs typeface="楷体_GB2312"/>
              </a:rPr>
              <a:t>影响电路带负载的能力，其越小越好 。</a:t>
            </a:r>
            <a:endParaRPr lang="zh-CN" altLang="en-US" sz="2000" b="1" dirty="0">
              <a:solidFill>
                <a:srgbClr val="000000"/>
              </a:solidFill>
              <a:latin typeface="楷体_GB2312"/>
              <a:ea typeface="楷体_GB2312"/>
              <a:cs typeface="楷体_GB2312"/>
            </a:endParaRPr>
          </a:p>
        </p:txBody>
      </p:sp>
      <p:sp>
        <p:nvSpPr>
          <p:cNvPr id="24" name="Rectangle 22"/>
          <p:cNvSpPr>
            <a:spLocks noChangeArrowheads="1"/>
          </p:cNvSpPr>
          <p:nvPr/>
        </p:nvSpPr>
        <p:spPr bwMode="auto">
          <a:xfrm>
            <a:off x="1071538" y="6100724"/>
            <a:ext cx="3463925" cy="400110"/>
          </a:xfrm>
          <a:prstGeom prst="rect">
            <a:avLst/>
          </a:prstGeom>
          <a:noFill/>
          <a:ln w="12700" cap="sq">
            <a:noFill/>
            <a:miter lim="800000"/>
            <a:headEnd type="none" w="sm" len="sm"/>
            <a:tailEnd type="none" w="sm" len="sm"/>
          </a:ln>
          <a:effectLst/>
        </p:spPr>
        <p:txBody>
          <a:bodyPr>
            <a:spAutoFit/>
          </a:bodyPr>
          <a:lstStyle/>
          <a:p>
            <a:pPr algn="just">
              <a:spcBef>
                <a:spcPct val="20000"/>
              </a:spcBef>
              <a:buClr>
                <a:srgbClr val="0000FF"/>
              </a:buClr>
              <a:buSzPct val="85000"/>
              <a:buFont typeface="Monotype Sorts"/>
              <a:buNone/>
            </a:pPr>
            <a:r>
              <a:rPr lang="zh-CN" altLang="en-US" sz="2000" b="1" dirty="0" smtClean="0">
                <a:solidFill>
                  <a:srgbClr val="000000"/>
                </a:solidFill>
                <a:latin typeface="楷体_GB2312"/>
                <a:ea typeface="楷体_GB2312"/>
                <a:cs typeface="楷体_GB2312"/>
              </a:rPr>
              <a:t>频率响应</a:t>
            </a:r>
            <a:endParaRPr lang="zh-CN" altLang="en-US" sz="2000" b="1" dirty="0">
              <a:solidFill>
                <a:srgbClr val="000000"/>
              </a:solidFill>
              <a:latin typeface="楷体_GB2312"/>
              <a:ea typeface="楷体_GB2312"/>
              <a:cs typeface="楷体_GB2312"/>
            </a:endParaRPr>
          </a:p>
        </p:txBody>
      </p:sp>
      <p:sp>
        <p:nvSpPr>
          <p:cNvPr id="25" name="Rectangle 5"/>
          <p:cNvSpPr>
            <a:spLocks noChangeArrowheads="1"/>
          </p:cNvSpPr>
          <p:nvPr/>
        </p:nvSpPr>
        <p:spPr bwMode="auto">
          <a:xfrm>
            <a:off x="3071802" y="6100724"/>
            <a:ext cx="3173412" cy="400110"/>
          </a:xfrm>
          <a:prstGeom prst="rect">
            <a:avLst/>
          </a:prstGeom>
          <a:noFill/>
          <a:ln w="12700" cap="sq">
            <a:noFill/>
            <a:miter lim="800000"/>
            <a:headEnd type="none" w="sm" len="sm"/>
            <a:tailEnd type="none" w="sm" len="sm"/>
          </a:ln>
          <a:effectLst/>
        </p:spPr>
        <p:txBody>
          <a:bodyPr>
            <a:spAutoFit/>
          </a:bodyPr>
          <a:lstStyle/>
          <a:p>
            <a:pPr algn="just">
              <a:spcBef>
                <a:spcPct val="20000"/>
              </a:spcBef>
              <a:buClr>
                <a:srgbClr val="0000FF"/>
              </a:buClr>
              <a:buSzPct val="85000"/>
              <a:buFont typeface="Monotype Sorts"/>
              <a:buNone/>
            </a:pPr>
            <a:r>
              <a:rPr lang="zh-CN" altLang="en-US" sz="2000" b="1" dirty="0" smtClean="0">
                <a:solidFill>
                  <a:srgbClr val="000000"/>
                </a:solidFill>
                <a:latin typeface="楷体_GB2312"/>
                <a:ea typeface="楷体_GB2312"/>
                <a:cs typeface="楷体_GB2312"/>
              </a:rPr>
              <a:t>非线性失真</a:t>
            </a:r>
            <a:endParaRPr lang="zh-CN" altLang="en-US" sz="2000" b="1" dirty="0">
              <a:solidFill>
                <a:srgbClr val="000000"/>
              </a:solidFill>
              <a:latin typeface="楷体_GB2312"/>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7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8" presetClass="entr" presetSubtype="6"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strips(downRight)">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strips(downRight)">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22" grpId="0"/>
      <p:bldP spid="23" grpId="0"/>
      <p:bldP spid="24"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826125" y="1366454"/>
            <a:ext cx="1408113" cy="5116512"/>
            <a:chOff x="4097" y="1036"/>
            <a:chExt cx="887" cy="3223"/>
          </a:xfrm>
        </p:grpSpPr>
        <p:sp>
          <p:nvSpPr>
            <p:cNvPr id="60517" name="Text Box 3"/>
            <p:cNvSpPr txBox="1">
              <a:spLocks noChangeArrowheads="1"/>
            </p:cNvSpPr>
            <p:nvPr/>
          </p:nvSpPr>
          <p:spPr bwMode="auto">
            <a:xfrm>
              <a:off x="4097" y="3923"/>
              <a:ext cx="887" cy="336"/>
            </a:xfrm>
            <a:prstGeom prst="rect">
              <a:avLst/>
            </a:prstGeom>
            <a:noFill/>
            <a:ln w="12700">
              <a:noFill/>
              <a:miter lim="800000"/>
              <a:headEnd/>
              <a:tailEnd/>
            </a:ln>
          </p:spPr>
          <p:txBody>
            <a:bodyPr wrap="none" bIns="0" anchor="ctr">
              <a:spAutoFit/>
            </a:bodyPr>
            <a:lstStyle/>
            <a:p>
              <a:pPr algn="ctr" eaLnBrk="0" hangingPunct="0">
                <a:spcBef>
                  <a:spcPct val="50000"/>
                </a:spcBef>
              </a:pPr>
              <a:r>
                <a:rPr kumimoji="1" lang="zh-CN" altLang="en-US" sz="3200" b="1">
                  <a:solidFill>
                    <a:srgbClr val="058491"/>
                  </a:solidFill>
                  <a:latin typeface="Times New Roman" pitchFamily="18" charset="0"/>
                  <a:ea typeface="楷体_GB2312" pitchFamily="49" charset="-122"/>
                </a:rPr>
                <a:t>输出级</a:t>
              </a:r>
              <a:endParaRPr kumimoji="1" lang="zh-CN" altLang="en-US" sz="3200" b="1">
                <a:latin typeface="Times New Roman" pitchFamily="18" charset="0"/>
                <a:ea typeface="楷体_GB2312" pitchFamily="49" charset="-122"/>
              </a:endParaRPr>
            </a:p>
          </p:txBody>
        </p:sp>
        <p:sp>
          <p:nvSpPr>
            <p:cNvPr id="60518" name="Line 4"/>
            <p:cNvSpPr>
              <a:spLocks noChangeShapeType="1"/>
            </p:cNvSpPr>
            <p:nvPr/>
          </p:nvSpPr>
          <p:spPr bwMode="auto">
            <a:xfrm flipV="1">
              <a:off x="4927" y="1036"/>
              <a:ext cx="0" cy="3223"/>
            </a:xfrm>
            <a:prstGeom prst="line">
              <a:avLst/>
            </a:prstGeom>
            <a:noFill/>
            <a:ln w="38100">
              <a:solidFill>
                <a:srgbClr val="CC0000"/>
              </a:solidFill>
              <a:prstDash val="dash"/>
              <a:round/>
              <a:headEnd/>
              <a:tailEnd/>
            </a:ln>
          </p:spPr>
          <p:txBody>
            <a:bodyPr bIns="0" anchor="ctr">
              <a:spAutoFit/>
            </a:bodyPr>
            <a:lstStyle/>
            <a:p>
              <a:endParaRPr lang="zh-CN" altLang="en-US"/>
            </a:p>
          </p:txBody>
        </p:sp>
      </p:grpSp>
      <p:grpSp>
        <p:nvGrpSpPr>
          <p:cNvPr id="3" name="Group 5"/>
          <p:cNvGrpSpPr>
            <a:grpSpLocks/>
          </p:cNvGrpSpPr>
          <p:nvPr/>
        </p:nvGrpSpPr>
        <p:grpSpPr bwMode="auto">
          <a:xfrm>
            <a:off x="1301750" y="1279141"/>
            <a:ext cx="3175000" cy="5203825"/>
            <a:chOff x="1247" y="981"/>
            <a:chExt cx="2000" cy="3278"/>
          </a:xfrm>
        </p:grpSpPr>
        <p:sp>
          <p:nvSpPr>
            <p:cNvPr id="60514" name="Line 6"/>
            <p:cNvSpPr>
              <a:spLocks noChangeShapeType="1"/>
            </p:cNvSpPr>
            <p:nvPr/>
          </p:nvSpPr>
          <p:spPr bwMode="auto">
            <a:xfrm flipV="1">
              <a:off x="1247" y="981"/>
              <a:ext cx="0" cy="3278"/>
            </a:xfrm>
            <a:prstGeom prst="line">
              <a:avLst/>
            </a:prstGeom>
            <a:noFill/>
            <a:ln w="38100">
              <a:solidFill>
                <a:srgbClr val="CC0000"/>
              </a:solidFill>
              <a:prstDash val="dash"/>
              <a:round/>
              <a:headEnd/>
              <a:tailEnd/>
            </a:ln>
          </p:spPr>
          <p:txBody>
            <a:bodyPr bIns="0" anchor="ctr">
              <a:spAutoFit/>
            </a:bodyPr>
            <a:lstStyle/>
            <a:p>
              <a:endParaRPr lang="zh-CN" altLang="en-US"/>
            </a:p>
          </p:txBody>
        </p:sp>
        <p:sp>
          <p:nvSpPr>
            <p:cNvPr id="60515" name="Text Box 7"/>
            <p:cNvSpPr txBox="1">
              <a:spLocks noChangeArrowheads="1"/>
            </p:cNvSpPr>
            <p:nvPr/>
          </p:nvSpPr>
          <p:spPr bwMode="auto">
            <a:xfrm>
              <a:off x="1859" y="3923"/>
              <a:ext cx="887" cy="336"/>
            </a:xfrm>
            <a:prstGeom prst="rect">
              <a:avLst/>
            </a:prstGeom>
            <a:noFill/>
            <a:ln w="12700">
              <a:noFill/>
              <a:miter lim="800000"/>
              <a:headEnd/>
              <a:tailEnd/>
            </a:ln>
          </p:spPr>
          <p:txBody>
            <a:bodyPr wrap="none" bIns="0" anchor="ctr">
              <a:spAutoFit/>
            </a:bodyPr>
            <a:lstStyle/>
            <a:p>
              <a:pPr algn="ctr" eaLnBrk="0" hangingPunct="0">
                <a:spcBef>
                  <a:spcPct val="50000"/>
                </a:spcBef>
              </a:pPr>
              <a:r>
                <a:rPr kumimoji="1" lang="zh-CN" altLang="en-US" sz="3200" b="1">
                  <a:solidFill>
                    <a:srgbClr val="058491"/>
                  </a:solidFill>
                  <a:latin typeface="Times New Roman" pitchFamily="18" charset="0"/>
                  <a:ea typeface="楷体_GB2312" pitchFamily="49" charset="-122"/>
                </a:rPr>
                <a:t>输入级</a:t>
              </a:r>
              <a:endParaRPr kumimoji="1" lang="zh-CN" altLang="en-US" sz="3200" b="1">
                <a:latin typeface="Times New Roman" pitchFamily="18" charset="0"/>
                <a:ea typeface="楷体_GB2312" pitchFamily="49" charset="-122"/>
              </a:endParaRPr>
            </a:p>
          </p:txBody>
        </p:sp>
        <p:sp>
          <p:nvSpPr>
            <p:cNvPr id="60516" name="Line 8"/>
            <p:cNvSpPr>
              <a:spLocks noChangeShapeType="1"/>
            </p:cNvSpPr>
            <p:nvPr/>
          </p:nvSpPr>
          <p:spPr bwMode="auto">
            <a:xfrm flipV="1">
              <a:off x="3247" y="1038"/>
              <a:ext cx="0" cy="3221"/>
            </a:xfrm>
            <a:prstGeom prst="line">
              <a:avLst/>
            </a:prstGeom>
            <a:noFill/>
            <a:ln w="38100">
              <a:solidFill>
                <a:srgbClr val="CC0000"/>
              </a:solidFill>
              <a:prstDash val="dash"/>
              <a:round/>
              <a:headEnd/>
              <a:tailEnd/>
            </a:ln>
          </p:spPr>
          <p:txBody>
            <a:bodyPr bIns="0" anchor="ctr">
              <a:spAutoFit/>
            </a:bodyPr>
            <a:lstStyle/>
            <a:p>
              <a:endParaRPr lang="zh-CN" altLang="en-US"/>
            </a:p>
          </p:txBody>
        </p:sp>
      </p:grpSp>
      <p:grpSp>
        <p:nvGrpSpPr>
          <p:cNvPr id="4" name="Group 9"/>
          <p:cNvGrpSpPr>
            <a:grpSpLocks/>
          </p:cNvGrpSpPr>
          <p:nvPr/>
        </p:nvGrpSpPr>
        <p:grpSpPr bwMode="auto">
          <a:xfrm>
            <a:off x="4513263" y="1355341"/>
            <a:ext cx="1408112" cy="5127625"/>
            <a:chOff x="3270" y="1029"/>
            <a:chExt cx="887" cy="3230"/>
          </a:xfrm>
        </p:grpSpPr>
        <p:sp>
          <p:nvSpPr>
            <p:cNvPr id="60512" name="Text Box 10"/>
            <p:cNvSpPr txBox="1">
              <a:spLocks noChangeArrowheads="1"/>
            </p:cNvSpPr>
            <p:nvPr/>
          </p:nvSpPr>
          <p:spPr bwMode="auto">
            <a:xfrm>
              <a:off x="3270" y="3923"/>
              <a:ext cx="887" cy="336"/>
            </a:xfrm>
            <a:prstGeom prst="rect">
              <a:avLst/>
            </a:prstGeom>
            <a:noFill/>
            <a:ln w="12700">
              <a:noFill/>
              <a:miter lim="800000"/>
              <a:headEnd/>
              <a:tailEnd/>
            </a:ln>
          </p:spPr>
          <p:txBody>
            <a:bodyPr wrap="none" bIns="0" anchor="ctr">
              <a:spAutoFit/>
            </a:bodyPr>
            <a:lstStyle/>
            <a:p>
              <a:pPr algn="ctr" eaLnBrk="0" hangingPunct="0">
                <a:spcBef>
                  <a:spcPct val="50000"/>
                </a:spcBef>
              </a:pPr>
              <a:r>
                <a:rPr kumimoji="1" lang="zh-CN" altLang="en-US" sz="3200" b="1">
                  <a:solidFill>
                    <a:srgbClr val="058491"/>
                  </a:solidFill>
                  <a:latin typeface="Times New Roman" pitchFamily="18" charset="0"/>
                  <a:ea typeface="楷体_GB2312" pitchFamily="49" charset="-122"/>
                </a:rPr>
                <a:t>中间级</a:t>
              </a:r>
              <a:endParaRPr kumimoji="1" lang="zh-CN" altLang="en-US" sz="3200" b="1">
                <a:latin typeface="Times New Roman" pitchFamily="18" charset="0"/>
                <a:ea typeface="楷体_GB2312" pitchFamily="49" charset="-122"/>
              </a:endParaRPr>
            </a:p>
          </p:txBody>
        </p:sp>
        <p:sp>
          <p:nvSpPr>
            <p:cNvPr id="60513" name="Line 11"/>
            <p:cNvSpPr>
              <a:spLocks noChangeShapeType="1"/>
            </p:cNvSpPr>
            <p:nvPr/>
          </p:nvSpPr>
          <p:spPr bwMode="auto">
            <a:xfrm flipV="1">
              <a:off x="4127" y="1029"/>
              <a:ext cx="0" cy="3230"/>
            </a:xfrm>
            <a:prstGeom prst="line">
              <a:avLst/>
            </a:prstGeom>
            <a:noFill/>
            <a:ln w="38100">
              <a:solidFill>
                <a:srgbClr val="CC0000"/>
              </a:solidFill>
              <a:prstDash val="dash"/>
              <a:round/>
              <a:headEnd/>
              <a:tailEnd/>
            </a:ln>
          </p:spPr>
          <p:txBody>
            <a:bodyPr bIns="0" anchor="ctr">
              <a:spAutoFit/>
            </a:bodyPr>
            <a:lstStyle/>
            <a:p>
              <a:endParaRPr lang="zh-CN" altLang="en-US"/>
            </a:p>
          </p:txBody>
        </p:sp>
      </p:grpSp>
      <p:grpSp>
        <p:nvGrpSpPr>
          <p:cNvPr id="5" name="Group 19"/>
          <p:cNvGrpSpPr>
            <a:grpSpLocks/>
          </p:cNvGrpSpPr>
          <p:nvPr/>
        </p:nvGrpSpPr>
        <p:grpSpPr bwMode="auto">
          <a:xfrm>
            <a:off x="539750" y="1406141"/>
            <a:ext cx="7827963" cy="5273675"/>
            <a:chOff x="767" y="1061"/>
            <a:chExt cx="4931" cy="3322"/>
          </a:xfrm>
        </p:grpSpPr>
        <p:sp>
          <p:nvSpPr>
            <p:cNvPr id="60423" name="Text Box 21"/>
            <p:cNvSpPr txBox="1">
              <a:spLocks noChangeArrowheads="1"/>
            </p:cNvSpPr>
            <p:nvPr/>
          </p:nvSpPr>
          <p:spPr bwMode="auto">
            <a:xfrm>
              <a:off x="5028" y="3531"/>
              <a:ext cx="665" cy="365"/>
            </a:xfrm>
            <a:prstGeom prst="rect">
              <a:avLst/>
            </a:prstGeom>
            <a:noFill/>
            <a:ln w="12700">
              <a:noFill/>
              <a:miter lim="800000"/>
              <a:headEnd/>
              <a:tailEnd/>
            </a:ln>
          </p:spPr>
          <p:txBody>
            <a:bodyPr>
              <a:spAutoFit/>
            </a:bodyPr>
            <a:lstStyle/>
            <a:p>
              <a:pPr eaLnBrk="0" hangingPunct="0">
                <a:spcBef>
                  <a:spcPct val="50000"/>
                </a:spcBef>
              </a:pPr>
              <a:r>
                <a:rPr kumimoji="1" lang="en-US" altLang="zh-CN" sz="3200" b="1">
                  <a:solidFill>
                    <a:srgbClr val="CC0099"/>
                  </a:solidFill>
                  <a:latin typeface="Times New Roman" pitchFamily="18" charset="0"/>
                  <a:ea typeface="楷体_GB2312" pitchFamily="49" charset="-122"/>
                </a:rPr>
                <a:t>-</a:t>
              </a:r>
              <a:r>
                <a:rPr kumimoji="1" lang="en-US" altLang="zh-CN" sz="3200" b="1" i="1">
                  <a:solidFill>
                    <a:srgbClr val="CC0099"/>
                  </a:solidFill>
                  <a:latin typeface="Times New Roman" pitchFamily="18" charset="0"/>
                  <a:ea typeface="楷体_GB2312" pitchFamily="49" charset="-122"/>
                </a:rPr>
                <a:t>V</a:t>
              </a:r>
              <a:r>
                <a:rPr kumimoji="1" lang="en-US" altLang="zh-CN" sz="3200" b="1" baseline="-20000">
                  <a:solidFill>
                    <a:srgbClr val="CC0099"/>
                  </a:solidFill>
                  <a:latin typeface="Times New Roman" pitchFamily="18" charset="0"/>
                  <a:ea typeface="楷体_GB2312" pitchFamily="49" charset="-122"/>
                </a:rPr>
                <a:t>EE</a:t>
              </a:r>
            </a:p>
          </p:txBody>
        </p:sp>
        <p:sp>
          <p:nvSpPr>
            <p:cNvPr id="60424" name="Text Box 22"/>
            <p:cNvSpPr txBox="1">
              <a:spLocks noChangeArrowheads="1"/>
            </p:cNvSpPr>
            <p:nvPr/>
          </p:nvSpPr>
          <p:spPr bwMode="auto">
            <a:xfrm>
              <a:off x="4961" y="1106"/>
              <a:ext cx="737" cy="365"/>
            </a:xfrm>
            <a:prstGeom prst="rect">
              <a:avLst/>
            </a:prstGeom>
            <a:noFill/>
            <a:ln w="12700">
              <a:noFill/>
              <a:miter lim="800000"/>
              <a:headEnd/>
              <a:tailEnd/>
            </a:ln>
          </p:spPr>
          <p:txBody>
            <a:bodyPr>
              <a:spAutoFit/>
            </a:bodyPr>
            <a:lstStyle/>
            <a:p>
              <a:pPr eaLnBrk="0" hangingPunct="0">
                <a:spcBef>
                  <a:spcPct val="50000"/>
                </a:spcBef>
              </a:pPr>
              <a:r>
                <a:rPr kumimoji="1" lang="en-US" altLang="zh-CN" sz="3200" b="1">
                  <a:solidFill>
                    <a:srgbClr val="CC0099"/>
                  </a:solidFill>
                  <a:latin typeface="Times New Roman" pitchFamily="18" charset="0"/>
                  <a:ea typeface="楷体_GB2312" pitchFamily="49" charset="-122"/>
                </a:rPr>
                <a:t>+</a:t>
              </a:r>
              <a:r>
                <a:rPr kumimoji="1" lang="en-US" altLang="zh-CN" sz="3200" b="1" i="1">
                  <a:solidFill>
                    <a:srgbClr val="CC0099"/>
                  </a:solidFill>
                  <a:latin typeface="Times New Roman" pitchFamily="18" charset="0"/>
                  <a:ea typeface="楷体_GB2312" pitchFamily="49" charset="-122"/>
                </a:rPr>
                <a:t>V</a:t>
              </a:r>
              <a:r>
                <a:rPr kumimoji="1" lang="en-US" altLang="zh-CN" sz="3200" b="1" baseline="-20000">
                  <a:solidFill>
                    <a:srgbClr val="CC0099"/>
                  </a:solidFill>
                  <a:latin typeface="Times New Roman" pitchFamily="18" charset="0"/>
                  <a:ea typeface="楷体_GB2312" pitchFamily="49" charset="-122"/>
                </a:rPr>
                <a:t>CC</a:t>
              </a:r>
            </a:p>
          </p:txBody>
        </p:sp>
        <p:sp>
          <p:nvSpPr>
            <p:cNvPr id="60425" name="Line 23"/>
            <p:cNvSpPr>
              <a:spLocks noChangeShapeType="1"/>
            </p:cNvSpPr>
            <p:nvPr/>
          </p:nvSpPr>
          <p:spPr bwMode="auto">
            <a:xfrm flipV="1">
              <a:off x="3537" y="1142"/>
              <a:ext cx="0" cy="3241"/>
            </a:xfrm>
            <a:prstGeom prst="line">
              <a:avLst/>
            </a:prstGeom>
            <a:noFill/>
            <a:ln w="12700">
              <a:solidFill>
                <a:srgbClr val="FFFFFF"/>
              </a:solidFill>
              <a:prstDash val="dash"/>
              <a:round/>
              <a:headEnd/>
              <a:tailEnd/>
            </a:ln>
          </p:spPr>
          <p:txBody>
            <a:bodyPr anchor="ctr">
              <a:spAutoFit/>
            </a:bodyPr>
            <a:lstStyle/>
            <a:p>
              <a:endParaRPr lang="zh-CN" altLang="en-US"/>
            </a:p>
          </p:txBody>
        </p:sp>
        <p:sp>
          <p:nvSpPr>
            <p:cNvPr id="60426" name="Rectangle 24"/>
            <p:cNvSpPr>
              <a:spLocks noChangeArrowheads="1"/>
            </p:cNvSpPr>
            <p:nvPr/>
          </p:nvSpPr>
          <p:spPr bwMode="auto">
            <a:xfrm>
              <a:off x="3710" y="2028"/>
              <a:ext cx="383" cy="335"/>
            </a:xfrm>
            <a:prstGeom prst="rect">
              <a:avLst/>
            </a:prstGeom>
            <a:noFill/>
            <a:ln w="12700">
              <a:noFill/>
              <a:miter lim="800000"/>
              <a:headEnd/>
              <a:tailEnd/>
            </a:ln>
          </p:spPr>
          <p:txBody>
            <a:bodyPr lIns="90488" tIns="44450" rIns="90488" bIns="0">
              <a:spAutoFit/>
            </a:bodyPr>
            <a:lstStyle/>
            <a:p>
              <a:pPr eaLnBrk="0" hangingPunct="0">
                <a:spcBef>
                  <a:spcPct val="50000"/>
                </a:spcBef>
              </a:pPr>
              <a:r>
                <a:rPr kumimoji="1" lang="en-US" altLang="zh-CN" sz="3200" b="1" i="1">
                  <a:solidFill>
                    <a:srgbClr val="6600CC"/>
                  </a:solidFill>
                  <a:latin typeface="Times New Roman" pitchFamily="18" charset="0"/>
                  <a:ea typeface="楷体_GB2312" pitchFamily="49" charset="-122"/>
                </a:rPr>
                <a:t>T</a:t>
              </a:r>
              <a:r>
                <a:rPr kumimoji="1" lang="en-US" altLang="zh-CN" sz="3200" b="1" baseline="-25000">
                  <a:solidFill>
                    <a:srgbClr val="6600CC"/>
                  </a:solidFill>
                  <a:latin typeface="Times New Roman" pitchFamily="18" charset="0"/>
                  <a:ea typeface="楷体_GB2312" pitchFamily="49" charset="-122"/>
                </a:rPr>
                <a:t>3</a:t>
              </a:r>
              <a:endParaRPr kumimoji="1" lang="en-US" altLang="zh-CN" sz="3200" b="1">
                <a:solidFill>
                  <a:srgbClr val="6600CC"/>
                </a:solidFill>
                <a:latin typeface="Times New Roman" pitchFamily="18" charset="0"/>
                <a:ea typeface="楷体_GB2312" pitchFamily="49" charset="-122"/>
              </a:endParaRPr>
            </a:p>
          </p:txBody>
        </p:sp>
        <p:sp>
          <p:nvSpPr>
            <p:cNvPr id="60427" name="Rectangle 25"/>
            <p:cNvSpPr>
              <a:spLocks noChangeArrowheads="1"/>
            </p:cNvSpPr>
            <p:nvPr/>
          </p:nvSpPr>
          <p:spPr bwMode="auto">
            <a:xfrm>
              <a:off x="4568" y="1352"/>
              <a:ext cx="383" cy="335"/>
            </a:xfrm>
            <a:prstGeom prst="rect">
              <a:avLst/>
            </a:prstGeom>
            <a:noFill/>
            <a:ln w="12700">
              <a:noFill/>
              <a:miter lim="800000"/>
              <a:headEnd/>
              <a:tailEnd/>
            </a:ln>
          </p:spPr>
          <p:txBody>
            <a:bodyPr lIns="90488" tIns="44450" rIns="90488" bIns="0">
              <a:spAutoFit/>
            </a:bodyPr>
            <a:lstStyle/>
            <a:p>
              <a:pPr eaLnBrk="0" hangingPunct="0">
                <a:spcBef>
                  <a:spcPct val="50000"/>
                </a:spcBef>
              </a:pPr>
              <a:r>
                <a:rPr kumimoji="1" lang="en-US" altLang="zh-CN" sz="3200" b="1" i="1">
                  <a:solidFill>
                    <a:srgbClr val="6600CC"/>
                  </a:solidFill>
                  <a:latin typeface="Times New Roman" pitchFamily="18" charset="0"/>
                  <a:ea typeface="楷体_GB2312" pitchFamily="49" charset="-122"/>
                </a:rPr>
                <a:t>T</a:t>
              </a:r>
              <a:r>
                <a:rPr kumimoji="1" lang="en-US" altLang="zh-CN" sz="3200" b="1" baseline="-25000">
                  <a:solidFill>
                    <a:srgbClr val="6600CC"/>
                  </a:solidFill>
                  <a:latin typeface="Times New Roman" pitchFamily="18" charset="0"/>
                  <a:ea typeface="楷体_GB2312" pitchFamily="49" charset="-122"/>
                </a:rPr>
                <a:t>4</a:t>
              </a:r>
              <a:endParaRPr kumimoji="1" lang="en-US" altLang="zh-CN" sz="3200" b="1">
                <a:solidFill>
                  <a:srgbClr val="6600CC"/>
                </a:solidFill>
                <a:latin typeface="Times New Roman" pitchFamily="18" charset="0"/>
                <a:ea typeface="楷体_GB2312" pitchFamily="49" charset="-122"/>
              </a:endParaRPr>
            </a:p>
          </p:txBody>
        </p:sp>
        <p:sp>
          <p:nvSpPr>
            <p:cNvPr id="60428" name="Rectangle 26"/>
            <p:cNvSpPr>
              <a:spLocks noChangeArrowheads="1"/>
            </p:cNvSpPr>
            <p:nvPr/>
          </p:nvSpPr>
          <p:spPr bwMode="auto">
            <a:xfrm>
              <a:off x="4568" y="2127"/>
              <a:ext cx="382" cy="335"/>
            </a:xfrm>
            <a:prstGeom prst="rect">
              <a:avLst/>
            </a:prstGeom>
            <a:noFill/>
            <a:ln w="12700">
              <a:noFill/>
              <a:miter lim="800000"/>
              <a:headEnd/>
              <a:tailEnd/>
            </a:ln>
          </p:spPr>
          <p:txBody>
            <a:bodyPr lIns="90488" tIns="44450" rIns="90488" bIns="0">
              <a:spAutoFit/>
            </a:bodyPr>
            <a:lstStyle/>
            <a:p>
              <a:pPr eaLnBrk="0" hangingPunct="0">
                <a:spcBef>
                  <a:spcPct val="50000"/>
                </a:spcBef>
              </a:pPr>
              <a:r>
                <a:rPr kumimoji="1" lang="en-US" altLang="zh-CN" sz="3200" b="1" i="1">
                  <a:solidFill>
                    <a:srgbClr val="6600CC"/>
                  </a:solidFill>
                  <a:latin typeface="Times New Roman" pitchFamily="18" charset="0"/>
                  <a:ea typeface="楷体_GB2312" pitchFamily="49" charset="-122"/>
                </a:rPr>
                <a:t>T</a:t>
              </a:r>
              <a:r>
                <a:rPr kumimoji="1" lang="en-US" altLang="zh-CN" sz="3200" b="1" baseline="-25000">
                  <a:solidFill>
                    <a:srgbClr val="6600CC"/>
                  </a:solidFill>
                  <a:latin typeface="Times New Roman" pitchFamily="18" charset="0"/>
                  <a:ea typeface="楷体_GB2312" pitchFamily="49" charset="-122"/>
                </a:rPr>
                <a:t>5</a:t>
              </a:r>
              <a:endParaRPr kumimoji="1" lang="en-US" altLang="zh-CN" sz="3200" b="1">
                <a:solidFill>
                  <a:srgbClr val="6600CC"/>
                </a:solidFill>
                <a:latin typeface="Times New Roman" pitchFamily="18" charset="0"/>
                <a:ea typeface="楷体_GB2312" pitchFamily="49" charset="-122"/>
              </a:endParaRPr>
            </a:p>
          </p:txBody>
        </p:sp>
        <p:sp>
          <p:nvSpPr>
            <p:cNvPr id="60429" name="Rectangle 27"/>
            <p:cNvSpPr>
              <a:spLocks noChangeArrowheads="1"/>
            </p:cNvSpPr>
            <p:nvPr/>
          </p:nvSpPr>
          <p:spPr bwMode="auto">
            <a:xfrm>
              <a:off x="1296" y="2311"/>
              <a:ext cx="266" cy="441"/>
            </a:xfrm>
            <a:prstGeom prst="rect">
              <a:avLst/>
            </a:prstGeom>
            <a:noFill/>
            <a:ln w="12700">
              <a:noFill/>
              <a:miter lim="800000"/>
              <a:headEnd/>
              <a:tailEnd/>
            </a:ln>
          </p:spPr>
          <p:txBody>
            <a:bodyPr lIns="90488" tIns="44450" rIns="90488" bIns="44450">
              <a:spAutoFit/>
            </a:bodyPr>
            <a:lstStyle/>
            <a:p>
              <a:pPr eaLnBrk="0" hangingPunct="0">
                <a:spcBef>
                  <a:spcPct val="50000"/>
                </a:spcBef>
              </a:pPr>
              <a:endParaRPr kumimoji="1" lang="en-US" altLang="zh-CN" sz="2400" b="1" baseline="-50000">
                <a:solidFill>
                  <a:srgbClr val="0B0492"/>
                </a:solidFill>
                <a:latin typeface="Times New Roman" pitchFamily="18" charset="0"/>
                <a:ea typeface="楷体_GB2312" pitchFamily="49" charset="-122"/>
              </a:endParaRPr>
            </a:p>
            <a:p>
              <a:pPr eaLnBrk="0" hangingPunct="0">
                <a:spcBef>
                  <a:spcPct val="50000"/>
                </a:spcBef>
              </a:pPr>
              <a:endParaRPr kumimoji="1" lang="en-US" altLang="zh-CN" sz="2400" b="1" baseline="-50000">
                <a:latin typeface="Times New Roman" pitchFamily="18" charset="0"/>
                <a:ea typeface="楷体_GB2312" pitchFamily="49" charset="-122"/>
              </a:endParaRPr>
            </a:p>
          </p:txBody>
        </p:sp>
        <p:sp>
          <p:nvSpPr>
            <p:cNvPr id="60430" name="Rectangle 28"/>
            <p:cNvSpPr>
              <a:spLocks noChangeArrowheads="1"/>
            </p:cNvSpPr>
            <p:nvPr/>
          </p:nvSpPr>
          <p:spPr bwMode="auto">
            <a:xfrm>
              <a:off x="1463" y="2263"/>
              <a:ext cx="424" cy="363"/>
            </a:xfrm>
            <a:prstGeom prst="rect">
              <a:avLst/>
            </a:prstGeom>
            <a:noFill/>
            <a:ln w="12700">
              <a:noFill/>
              <a:miter lim="800000"/>
              <a:headEnd/>
              <a:tailEnd/>
            </a:ln>
          </p:spPr>
          <p:txBody>
            <a:bodyPr lIns="90488" tIns="44450" rIns="90488" bIns="44450">
              <a:spAutoFit/>
            </a:bodyPr>
            <a:lstStyle/>
            <a:p>
              <a:pPr eaLnBrk="0" hangingPunct="0">
                <a:spcBef>
                  <a:spcPct val="50000"/>
                </a:spcBef>
              </a:pPr>
              <a:r>
                <a:rPr kumimoji="1" lang="en-US" altLang="zh-CN" sz="3200" b="1" i="1">
                  <a:solidFill>
                    <a:srgbClr val="6600CC"/>
                  </a:solidFill>
                  <a:latin typeface="Times New Roman" pitchFamily="18" charset="0"/>
                  <a:ea typeface="楷体_GB2312" pitchFamily="49" charset="-122"/>
                </a:rPr>
                <a:t>T</a:t>
              </a:r>
              <a:r>
                <a:rPr kumimoji="1" lang="en-US" altLang="zh-CN" sz="3200" b="1" baseline="-25000">
                  <a:solidFill>
                    <a:srgbClr val="6600CC"/>
                  </a:solidFill>
                  <a:latin typeface="Times New Roman" pitchFamily="18" charset="0"/>
                  <a:ea typeface="楷体_GB2312" pitchFamily="49" charset="-122"/>
                </a:rPr>
                <a:t>1</a:t>
              </a:r>
            </a:p>
          </p:txBody>
        </p:sp>
        <p:grpSp>
          <p:nvGrpSpPr>
            <p:cNvPr id="6" name="Group 29"/>
            <p:cNvGrpSpPr>
              <a:grpSpLocks/>
            </p:cNvGrpSpPr>
            <p:nvPr/>
          </p:nvGrpSpPr>
          <p:grpSpPr bwMode="auto">
            <a:xfrm>
              <a:off x="1199" y="2257"/>
              <a:ext cx="348" cy="447"/>
              <a:chOff x="1493" y="1302"/>
              <a:chExt cx="501" cy="685"/>
            </a:xfrm>
          </p:grpSpPr>
          <p:sp>
            <p:nvSpPr>
              <p:cNvPr id="60507" name="Line 30"/>
              <p:cNvSpPr>
                <a:spLocks noChangeShapeType="1"/>
              </p:cNvSpPr>
              <p:nvPr/>
            </p:nvSpPr>
            <p:spPr bwMode="auto">
              <a:xfrm>
                <a:off x="1493" y="1636"/>
                <a:ext cx="209" cy="1"/>
              </a:xfrm>
              <a:prstGeom prst="line">
                <a:avLst/>
              </a:prstGeom>
              <a:noFill/>
              <a:ln w="38100">
                <a:solidFill>
                  <a:schemeClr val="tx1"/>
                </a:solidFill>
                <a:round/>
                <a:headEnd/>
                <a:tailEnd/>
              </a:ln>
            </p:spPr>
            <p:txBody>
              <a:bodyPr wrap="none" anchor="ctr"/>
              <a:lstStyle/>
              <a:p>
                <a:endParaRPr lang="zh-CN" altLang="en-US"/>
              </a:p>
            </p:txBody>
          </p:sp>
          <p:grpSp>
            <p:nvGrpSpPr>
              <p:cNvPr id="7" name="Group 31"/>
              <p:cNvGrpSpPr>
                <a:grpSpLocks/>
              </p:cNvGrpSpPr>
              <p:nvPr/>
            </p:nvGrpSpPr>
            <p:grpSpPr bwMode="auto">
              <a:xfrm>
                <a:off x="1693" y="1302"/>
                <a:ext cx="301" cy="685"/>
                <a:chOff x="1402" y="1939"/>
                <a:chExt cx="301" cy="521"/>
              </a:xfrm>
            </p:grpSpPr>
            <p:sp>
              <p:nvSpPr>
                <p:cNvPr id="60509" name="Line 32"/>
                <p:cNvSpPr>
                  <a:spLocks noChangeShapeType="1"/>
                </p:cNvSpPr>
                <p:nvPr/>
              </p:nvSpPr>
              <p:spPr bwMode="auto">
                <a:xfrm>
                  <a:off x="1402" y="1982"/>
                  <a:ext cx="0" cy="435"/>
                </a:xfrm>
                <a:prstGeom prst="line">
                  <a:avLst/>
                </a:prstGeom>
                <a:noFill/>
                <a:ln w="38100">
                  <a:solidFill>
                    <a:schemeClr val="tx1"/>
                  </a:solidFill>
                  <a:round/>
                  <a:headEnd/>
                  <a:tailEnd/>
                </a:ln>
              </p:spPr>
              <p:txBody>
                <a:bodyPr wrap="none" anchor="ctr"/>
                <a:lstStyle/>
                <a:p>
                  <a:endParaRPr lang="zh-CN" altLang="en-US"/>
                </a:p>
              </p:txBody>
            </p:sp>
            <p:sp>
              <p:nvSpPr>
                <p:cNvPr id="60510" name="Line 33"/>
                <p:cNvSpPr>
                  <a:spLocks noChangeShapeType="1"/>
                </p:cNvSpPr>
                <p:nvPr/>
              </p:nvSpPr>
              <p:spPr bwMode="auto">
                <a:xfrm>
                  <a:off x="1411" y="2243"/>
                  <a:ext cx="292" cy="217"/>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0511" name="Line 34"/>
                <p:cNvSpPr>
                  <a:spLocks noChangeShapeType="1"/>
                </p:cNvSpPr>
                <p:nvPr/>
              </p:nvSpPr>
              <p:spPr bwMode="auto">
                <a:xfrm rot="700650" flipV="1">
                  <a:off x="1414" y="1939"/>
                  <a:ext cx="247" cy="221"/>
                </a:xfrm>
                <a:prstGeom prst="line">
                  <a:avLst/>
                </a:prstGeom>
                <a:noFill/>
                <a:ln w="38100">
                  <a:solidFill>
                    <a:schemeClr val="tx1"/>
                  </a:solidFill>
                  <a:round/>
                  <a:headEnd/>
                  <a:tailEnd/>
                </a:ln>
              </p:spPr>
              <p:txBody>
                <a:bodyPr wrap="none" anchor="ctr"/>
                <a:lstStyle/>
                <a:p>
                  <a:endParaRPr lang="zh-CN" altLang="en-US"/>
                </a:p>
              </p:txBody>
            </p:sp>
          </p:grpSp>
        </p:grpSp>
        <p:sp>
          <p:nvSpPr>
            <p:cNvPr id="60432" name="Line 35"/>
            <p:cNvSpPr>
              <a:spLocks noChangeShapeType="1"/>
            </p:cNvSpPr>
            <p:nvPr/>
          </p:nvSpPr>
          <p:spPr bwMode="auto">
            <a:xfrm>
              <a:off x="1501" y="1109"/>
              <a:ext cx="3778" cy="0"/>
            </a:xfrm>
            <a:prstGeom prst="line">
              <a:avLst/>
            </a:prstGeom>
            <a:noFill/>
            <a:ln w="38100">
              <a:solidFill>
                <a:schemeClr val="tx1"/>
              </a:solidFill>
              <a:round/>
              <a:headEnd/>
              <a:tailEnd/>
            </a:ln>
          </p:spPr>
          <p:txBody>
            <a:bodyPr wrap="none" lIns="90000" tIns="43200" rIns="90000" bIns="43200" anchor="ctr"/>
            <a:lstStyle/>
            <a:p>
              <a:endParaRPr lang="zh-CN" altLang="en-US"/>
            </a:p>
          </p:txBody>
        </p:sp>
        <p:sp>
          <p:nvSpPr>
            <p:cNvPr id="60433" name="Line 36"/>
            <p:cNvSpPr>
              <a:spLocks noChangeShapeType="1"/>
            </p:cNvSpPr>
            <p:nvPr/>
          </p:nvSpPr>
          <p:spPr bwMode="auto">
            <a:xfrm>
              <a:off x="2830" y="2502"/>
              <a:ext cx="269" cy="0"/>
            </a:xfrm>
            <a:prstGeom prst="line">
              <a:avLst/>
            </a:prstGeom>
            <a:noFill/>
            <a:ln w="38100">
              <a:solidFill>
                <a:schemeClr val="tx1"/>
              </a:solidFill>
              <a:round/>
              <a:headEnd/>
              <a:tailEnd/>
            </a:ln>
          </p:spPr>
          <p:txBody>
            <a:bodyPr wrap="none" lIns="90000" tIns="43200" rIns="90000" bIns="43200" anchor="ctr"/>
            <a:lstStyle/>
            <a:p>
              <a:endParaRPr lang="zh-CN" altLang="en-US"/>
            </a:p>
          </p:txBody>
        </p:sp>
        <p:grpSp>
          <p:nvGrpSpPr>
            <p:cNvPr id="8" name="Group 37"/>
            <p:cNvGrpSpPr>
              <a:grpSpLocks/>
            </p:cNvGrpSpPr>
            <p:nvPr/>
          </p:nvGrpSpPr>
          <p:grpSpPr bwMode="auto">
            <a:xfrm>
              <a:off x="1447" y="1100"/>
              <a:ext cx="156" cy="1211"/>
              <a:chOff x="1397" y="479"/>
              <a:chExt cx="167" cy="1417"/>
            </a:xfrm>
          </p:grpSpPr>
          <p:grpSp>
            <p:nvGrpSpPr>
              <p:cNvPr id="9" name="Group 38"/>
              <p:cNvGrpSpPr>
                <a:grpSpLocks/>
              </p:cNvGrpSpPr>
              <p:nvPr/>
            </p:nvGrpSpPr>
            <p:grpSpPr bwMode="auto">
              <a:xfrm>
                <a:off x="1397" y="479"/>
                <a:ext cx="167" cy="590"/>
                <a:chOff x="1458" y="728"/>
                <a:chExt cx="91" cy="454"/>
              </a:xfrm>
            </p:grpSpPr>
            <p:sp>
              <p:nvSpPr>
                <p:cNvPr id="60505" name="Rectangle 39"/>
                <p:cNvSpPr>
                  <a:spLocks noChangeArrowheads="1"/>
                </p:cNvSpPr>
                <p:nvPr/>
              </p:nvSpPr>
              <p:spPr bwMode="auto">
                <a:xfrm rot="-5400000">
                  <a:off x="1388" y="1021"/>
                  <a:ext cx="231" cy="91"/>
                </a:xfrm>
                <a:prstGeom prst="rect">
                  <a:avLst/>
                </a:prstGeom>
                <a:noFill/>
                <a:ln w="38100">
                  <a:solidFill>
                    <a:schemeClr val="tx1"/>
                  </a:solidFill>
                  <a:miter lim="800000"/>
                  <a:headEnd/>
                  <a:tailEnd/>
                </a:ln>
              </p:spPr>
              <p:txBody>
                <a:bodyPr wrap="none" anchor="ctr"/>
                <a:lstStyle/>
                <a:p>
                  <a:endParaRPr kumimoji="1" lang="zh-CN" altLang="en-US" sz="2400">
                    <a:latin typeface="Times New Roman" pitchFamily="18" charset="0"/>
                  </a:endParaRPr>
                </a:p>
              </p:txBody>
            </p:sp>
            <p:sp>
              <p:nvSpPr>
                <p:cNvPr id="60506" name="Line 40"/>
                <p:cNvSpPr>
                  <a:spLocks noChangeShapeType="1"/>
                </p:cNvSpPr>
                <p:nvPr/>
              </p:nvSpPr>
              <p:spPr bwMode="auto">
                <a:xfrm>
                  <a:off x="1497" y="728"/>
                  <a:ext cx="0" cy="227"/>
                </a:xfrm>
                <a:prstGeom prst="line">
                  <a:avLst/>
                </a:prstGeom>
                <a:noFill/>
                <a:ln w="38100">
                  <a:solidFill>
                    <a:schemeClr val="tx1"/>
                  </a:solidFill>
                  <a:round/>
                  <a:headEnd/>
                  <a:tailEnd/>
                </a:ln>
              </p:spPr>
              <p:txBody>
                <a:bodyPr wrap="none" anchor="ctr"/>
                <a:lstStyle/>
                <a:p>
                  <a:endParaRPr lang="zh-CN" altLang="en-US"/>
                </a:p>
              </p:txBody>
            </p:sp>
          </p:grpSp>
          <p:sp>
            <p:nvSpPr>
              <p:cNvPr id="60504" name="Line 41"/>
              <p:cNvSpPr>
                <a:spLocks noChangeShapeType="1"/>
              </p:cNvSpPr>
              <p:nvPr/>
            </p:nvSpPr>
            <p:spPr bwMode="auto">
              <a:xfrm>
                <a:off x="1475" y="1062"/>
                <a:ext cx="0" cy="834"/>
              </a:xfrm>
              <a:prstGeom prst="line">
                <a:avLst/>
              </a:prstGeom>
              <a:noFill/>
              <a:ln w="38100">
                <a:solidFill>
                  <a:schemeClr val="tx1"/>
                </a:solidFill>
                <a:round/>
                <a:headEnd/>
                <a:tailEnd/>
              </a:ln>
            </p:spPr>
            <p:txBody>
              <a:bodyPr wrap="none" anchor="ctr"/>
              <a:lstStyle/>
              <a:p>
                <a:endParaRPr lang="zh-CN" altLang="en-US"/>
              </a:p>
            </p:txBody>
          </p:sp>
        </p:grpSp>
        <p:sp>
          <p:nvSpPr>
            <p:cNvPr id="60435" name="Line 42"/>
            <p:cNvSpPr>
              <a:spLocks noChangeShapeType="1"/>
            </p:cNvSpPr>
            <p:nvPr/>
          </p:nvSpPr>
          <p:spPr bwMode="auto">
            <a:xfrm>
              <a:off x="1529" y="2696"/>
              <a:ext cx="0" cy="251"/>
            </a:xfrm>
            <a:prstGeom prst="line">
              <a:avLst/>
            </a:prstGeom>
            <a:noFill/>
            <a:ln w="38100">
              <a:solidFill>
                <a:schemeClr val="tx1"/>
              </a:solidFill>
              <a:round/>
              <a:headEnd/>
              <a:tailEnd/>
            </a:ln>
          </p:spPr>
          <p:txBody>
            <a:bodyPr wrap="none" anchor="ctr"/>
            <a:lstStyle/>
            <a:p>
              <a:endParaRPr lang="zh-CN" altLang="en-US"/>
            </a:p>
          </p:txBody>
        </p:sp>
        <p:sp>
          <p:nvSpPr>
            <p:cNvPr id="60436" name="Rectangle 43"/>
            <p:cNvSpPr>
              <a:spLocks noChangeArrowheads="1"/>
            </p:cNvSpPr>
            <p:nvPr/>
          </p:nvSpPr>
          <p:spPr bwMode="auto">
            <a:xfrm flipH="1">
              <a:off x="2203" y="2263"/>
              <a:ext cx="393" cy="363"/>
            </a:xfrm>
            <a:prstGeom prst="rect">
              <a:avLst/>
            </a:prstGeom>
            <a:noFill/>
            <a:ln w="12700">
              <a:noFill/>
              <a:miter lim="800000"/>
              <a:headEnd/>
              <a:tailEnd/>
            </a:ln>
          </p:spPr>
          <p:txBody>
            <a:bodyPr lIns="90488" tIns="44450" rIns="90488" bIns="44450">
              <a:spAutoFit/>
            </a:bodyPr>
            <a:lstStyle/>
            <a:p>
              <a:pPr eaLnBrk="0" hangingPunct="0">
                <a:spcBef>
                  <a:spcPct val="50000"/>
                </a:spcBef>
              </a:pPr>
              <a:r>
                <a:rPr kumimoji="1" lang="en-US" altLang="zh-CN" sz="3200" b="1" i="1">
                  <a:solidFill>
                    <a:srgbClr val="6600CC"/>
                  </a:solidFill>
                  <a:latin typeface="Times New Roman" pitchFamily="18" charset="0"/>
                  <a:ea typeface="楷体_GB2312" pitchFamily="49" charset="-122"/>
                </a:rPr>
                <a:t>T</a:t>
              </a:r>
              <a:r>
                <a:rPr kumimoji="1" lang="en-US" altLang="zh-CN" sz="3200" b="1" baseline="-25000">
                  <a:solidFill>
                    <a:srgbClr val="6600CC"/>
                  </a:solidFill>
                  <a:latin typeface="Times New Roman" pitchFamily="18" charset="0"/>
                  <a:ea typeface="楷体_GB2312" pitchFamily="49" charset="-122"/>
                </a:rPr>
                <a:t>2</a:t>
              </a:r>
            </a:p>
          </p:txBody>
        </p:sp>
        <p:grpSp>
          <p:nvGrpSpPr>
            <p:cNvPr id="10" name="Group 44"/>
            <p:cNvGrpSpPr>
              <a:grpSpLocks/>
            </p:cNvGrpSpPr>
            <p:nvPr/>
          </p:nvGrpSpPr>
          <p:grpSpPr bwMode="auto">
            <a:xfrm flipH="1">
              <a:off x="2499" y="2283"/>
              <a:ext cx="348" cy="448"/>
              <a:chOff x="1493" y="1302"/>
              <a:chExt cx="501" cy="685"/>
            </a:xfrm>
          </p:grpSpPr>
          <p:sp>
            <p:nvSpPr>
              <p:cNvPr id="60498" name="Line 45"/>
              <p:cNvSpPr>
                <a:spLocks noChangeShapeType="1"/>
              </p:cNvSpPr>
              <p:nvPr/>
            </p:nvSpPr>
            <p:spPr bwMode="auto">
              <a:xfrm>
                <a:off x="1493" y="1636"/>
                <a:ext cx="209" cy="1"/>
              </a:xfrm>
              <a:prstGeom prst="line">
                <a:avLst/>
              </a:prstGeom>
              <a:noFill/>
              <a:ln w="38100">
                <a:solidFill>
                  <a:schemeClr val="tx1"/>
                </a:solidFill>
                <a:round/>
                <a:headEnd/>
                <a:tailEnd/>
              </a:ln>
            </p:spPr>
            <p:txBody>
              <a:bodyPr wrap="none" anchor="ctr"/>
              <a:lstStyle/>
              <a:p>
                <a:endParaRPr lang="zh-CN" altLang="en-US"/>
              </a:p>
            </p:txBody>
          </p:sp>
          <p:grpSp>
            <p:nvGrpSpPr>
              <p:cNvPr id="11" name="Group 46"/>
              <p:cNvGrpSpPr>
                <a:grpSpLocks/>
              </p:cNvGrpSpPr>
              <p:nvPr/>
            </p:nvGrpSpPr>
            <p:grpSpPr bwMode="auto">
              <a:xfrm>
                <a:off x="1693" y="1302"/>
                <a:ext cx="301" cy="685"/>
                <a:chOff x="1402" y="1939"/>
                <a:chExt cx="301" cy="521"/>
              </a:xfrm>
            </p:grpSpPr>
            <p:sp>
              <p:nvSpPr>
                <p:cNvPr id="60500" name="Line 47"/>
                <p:cNvSpPr>
                  <a:spLocks noChangeShapeType="1"/>
                </p:cNvSpPr>
                <p:nvPr/>
              </p:nvSpPr>
              <p:spPr bwMode="auto">
                <a:xfrm>
                  <a:off x="1402" y="1982"/>
                  <a:ext cx="0" cy="435"/>
                </a:xfrm>
                <a:prstGeom prst="line">
                  <a:avLst/>
                </a:prstGeom>
                <a:noFill/>
                <a:ln w="38100">
                  <a:solidFill>
                    <a:schemeClr val="tx1"/>
                  </a:solidFill>
                  <a:round/>
                  <a:headEnd/>
                  <a:tailEnd/>
                </a:ln>
              </p:spPr>
              <p:txBody>
                <a:bodyPr wrap="none" anchor="ctr"/>
                <a:lstStyle/>
                <a:p>
                  <a:endParaRPr lang="zh-CN" altLang="en-US"/>
                </a:p>
              </p:txBody>
            </p:sp>
            <p:sp>
              <p:nvSpPr>
                <p:cNvPr id="60501" name="Line 48"/>
                <p:cNvSpPr>
                  <a:spLocks noChangeShapeType="1"/>
                </p:cNvSpPr>
                <p:nvPr/>
              </p:nvSpPr>
              <p:spPr bwMode="auto">
                <a:xfrm>
                  <a:off x="1411" y="2243"/>
                  <a:ext cx="292" cy="217"/>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0502" name="Line 49"/>
                <p:cNvSpPr>
                  <a:spLocks noChangeShapeType="1"/>
                </p:cNvSpPr>
                <p:nvPr/>
              </p:nvSpPr>
              <p:spPr bwMode="auto">
                <a:xfrm rot="700650" flipV="1">
                  <a:off x="1414" y="1939"/>
                  <a:ext cx="247" cy="221"/>
                </a:xfrm>
                <a:prstGeom prst="line">
                  <a:avLst/>
                </a:prstGeom>
                <a:noFill/>
                <a:ln w="38100">
                  <a:solidFill>
                    <a:schemeClr val="tx1"/>
                  </a:solidFill>
                  <a:round/>
                  <a:headEnd/>
                  <a:tailEnd/>
                </a:ln>
              </p:spPr>
              <p:txBody>
                <a:bodyPr wrap="none" anchor="ctr"/>
                <a:lstStyle/>
                <a:p>
                  <a:endParaRPr lang="zh-CN" altLang="en-US"/>
                </a:p>
              </p:txBody>
            </p:sp>
          </p:grpSp>
        </p:grpSp>
        <p:sp>
          <p:nvSpPr>
            <p:cNvPr id="60438" name="Line 50"/>
            <p:cNvSpPr>
              <a:spLocks noChangeShapeType="1"/>
            </p:cNvSpPr>
            <p:nvPr/>
          </p:nvSpPr>
          <p:spPr bwMode="auto">
            <a:xfrm flipH="1">
              <a:off x="2516" y="2178"/>
              <a:ext cx="943" cy="0"/>
            </a:xfrm>
            <a:prstGeom prst="line">
              <a:avLst/>
            </a:prstGeom>
            <a:noFill/>
            <a:ln w="38100">
              <a:solidFill>
                <a:schemeClr val="tx1"/>
              </a:solidFill>
              <a:round/>
              <a:headEnd/>
              <a:tailEnd/>
            </a:ln>
          </p:spPr>
          <p:txBody>
            <a:bodyPr wrap="none" lIns="90000" tIns="43200" rIns="90000" bIns="43200" anchor="ctr"/>
            <a:lstStyle/>
            <a:p>
              <a:endParaRPr lang="zh-CN" altLang="en-US"/>
            </a:p>
          </p:txBody>
        </p:sp>
        <p:sp>
          <p:nvSpPr>
            <p:cNvPr id="60439" name="Line 51"/>
            <p:cNvSpPr>
              <a:spLocks noChangeShapeType="1"/>
            </p:cNvSpPr>
            <p:nvPr/>
          </p:nvSpPr>
          <p:spPr bwMode="auto">
            <a:xfrm>
              <a:off x="1521" y="2929"/>
              <a:ext cx="1005" cy="0"/>
            </a:xfrm>
            <a:prstGeom prst="line">
              <a:avLst/>
            </a:prstGeom>
            <a:noFill/>
            <a:ln w="38100">
              <a:solidFill>
                <a:schemeClr val="tx1"/>
              </a:solidFill>
              <a:round/>
              <a:headEnd/>
              <a:tailEnd/>
            </a:ln>
          </p:spPr>
          <p:txBody>
            <a:bodyPr wrap="none" anchor="ctr"/>
            <a:lstStyle/>
            <a:p>
              <a:endParaRPr lang="zh-CN" altLang="en-US"/>
            </a:p>
          </p:txBody>
        </p:sp>
        <p:sp>
          <p:nvSpPr>
            <p:cNvPr id="60440" name="Line 52"/>
            <p:cNvSpPr>
              <a:spLocks noChangeShapeType="1"/>
            </p:cNvSpPr>
            <p:nvPr/>
          </p:nvSpPr>
          <p:spPr bwMode="auto">
            <a:xfrm>
              <a:off x="2027" y="2930"/>
              <a:ext cx="0" cy="530"/>
            </a:xfrm>
            <a:prstGeom prst="line">
              <a:avLst/>
            </a:prstGeom>
            <a:noFill/>
            <a:ln w="38100">
              <a:solidFill>
                <a:schemeClr val="tx1"/>
              </a:solidFill>
              <a:round/>
              <a:headEnd/>
              <a:tailEnd/>
            </a:ln>
          </p:spPr>
          <p:txBody>
            <a:bodyPr wrap="none" anchor="ctr"/>
            <a:lstStyle/>
            <a:p>
              <a:endParaRPr lang="zh-CN" altLang="en-US"/>
            </a:p>
          </p:txBody>
        </p:sp>
        <p:sp>
          <p:nvSpPr>
            <p:cNvPr id="60441" name="Line 53"/>
            <p:cNvSpPr>
              <a:spLocks noChangeShapeType="1"/>
            </p:cNvSpPr>
            <p:nvPr/>
          </p:nvSpPr>
          <p:spPr bwMode="auto">
            <a:xfrm>
              <a:off x="2038" y="3821"/>
              <a:ext cx="0" cy="120"/>
            </a:xfrm>
            <a:prstGeom prst="line">
              <a:avLst/>
            </a:prstGeom>
            <a:noFill/>
            <a:ln w="38100">
              <a:solidFill>
                <a:schemeClr val="tx1"/>
              </a:solidFill>
              <a:round/>
              <a:headEnd/>
              <a:tailEnd/>
            </a:ln>
          </p:spPr>
          <p:txBody>
            <a:bodyPr wrap="none" anchor="ctr"/>
            <a:lstStyle/>
            <a:p>
              <a:endParaRPr lang="zh-CN" altLang="en-US"/>
            </a:p>
          </p:txBody>
        </p:sp>
        <p:sp>
          <p:nvSpPr>
            <p:cNvPr id="60442" name="Text Box 54"/>
            <p:cNvSpPr txBox="1">
              <a:spLocks noChangeArrowheads="1"/>
            </p:cNvSpPr>
            <p:nvPr/>
          </p:nvSpPr>
          <p:spPr bwMode="auto">
            <a:xfrm>
              <a:off x="1367" y="3397"/>
              <a:ext cx="424" cy="365"/>
            </a:xfrm>
            <a:prstGeom prst="rect">
              <a:avLst/>
            </a:prstGeom>
            <a:noFill/>
            <a:ln w="12700">
              <a:noFill/>
              <a:miter lim="800000"/>
              <a:headEnd/>
              <a:tailEnd/>
            </a:ln>
          </p:spPr>
          <p:txBody>
            <a:bodyPr>
              <a:spAutoFit/>
            </a:bodyPr>
            <a:lstStyle/>
            <a:p>
              <a:pPr eaLnBrk="0" hangingPunct="0">
                <a:spcBef>
                  <a:spcPct val="50000"/>
                </a:spcBef>
              </a:pPr>
              <a:r>
                <a:rPr kumimoji="1" lang="en-US" altLang="zh-CN" sz="3200" b="1" i="1">
                  <a:solidFill>
                    <a:srgbClr val="CC0099"/>
                  </a:solidFill>
                  <a:latin typeface="Times New Roman" pitchFamily="18" charset="0"/>
                  <a:ea typeface="楷体_GB2312" pitchFamily="49" charset="-122"/>
                </a:rPr>
                <a:t>I</a:t>
              </a:r>
              <a:r>
                <a:rPr kumimoji="1" lang="en-US" altLang="zh-CN" sz="3200" b="1" baseline="-25000">
                  <a:solidFill>
                    <a:srgbClr val="CC0099"/>
                  </a:solidFill>
                  <a:latin typeface="Times New Roman" pitchFamily="18" charset="0"/>
                  <a:ea typeface="楷体_GB2312" pitchFamily="49" charset="-122"/>
                </a:rPr>
                <a:t>S</a:t>
              </a:r>
              <a:endParaRPr kumimoji="1" lang="en-US" altLang="zh-CN" sz="3200" b="1">
                <a:solidFill>
                  <a:srgbClr val="CC0099"/>
                </a:solidFill>
                <a:latin typeface="Times New Roman" pitchFamily="18" charset="0"/>
                <a:ea typeface="楷体_GB2312" pitchFamily="49" charset="-122"/>
              </a:endParaRPr>
            </a:p>
          </p:txBody>
        </p:sp>
        <p:sp>
          <p:nvSpPr>
            <p:cNvPr id="60443" name="Line 55"/>
            <p:cNvSpPr>
              <a:spLocks noChangeShapeType="1"/>
            </p:cNvSpPr>
            <p:nvPr/>
          </p:nvSpPr>
          <p:spPr bwMode="auto">
            <a:xfrm>
              <a:off x="1680" y="3350"/>
              <a:ext cx="0" cy="510"/>
            </a:xfrm>
            <a:prstGeom prst="line">
              <a:avLst/>
            </a:prstGeom>
            <a:noFill/>
            <a:ln w="38100">
              <a:solidFill>
                <a:srgbClr val="CC0099"/>
              </a:solidFill>
              <a:round/>
              <a:headEnd/>
              <a:tailEnd type="triangle" w="med" len="med"/>
            </a:ln>
          </p:spPr>
          <p:txBody>
            <a:bodyPr wrap="none" anchor="ctr"/>
            <a:lstStyle/>
            <a:p>
              <a:endParaRPr lang="zh-CN" altLang="en-US"/>
            </a:p>
          </p:txBody>
        </p:sp>
        <p:sp>
          <p:nvSpPr>
            <p:cNvPr id="60444" name="Oval 56"/>
            <p:cNvSpPr>
              <a:spLocks noChangeArrowheads="1"/>
            </p:cNvSpPr>
            <p:nvPr/>
          </p:nvSpPr>
          <p:spPr bwMode="auto">
            <a:xfrm>
              <a:off x="1785" y="3307"/>
              <a:ext cx="506" cy="521"/>
            </a:xfrm>
            <a:prstGeom prst="ellipse">
              <a:avLst/>
            </a:prstGeom>
            <a:solidFill>
              <a:srgbClr val="FFFFFF"/>
            </a:solidFill>
            <a:ln w="38100">
              <a:solidFill>
                <a:schemeClr val="tx1"/>
              </a:solidFill>
              <a:round/>
              <a:headEnd/>
              <a:tailEnd/>
            </a:ln>
          </p:spPr>
          <p:txBody>
            <a:bodyPr wrap="none" anchor="ctr"/>
            <a:lstStyle/>
            <a:p>
              <a:endParaRPr kumimoji="1" lang="zh-CN" altLang="en-US" sz="2400">
                <a:latin typeface="Times New Roman" pitchFamily="18" charset="0"/>
              </a:endParaRPr>
            </a:p>
          </p:txBody>
        </p:sp>
        <p:sp>
          <p:nvSpPr>
            <p:cNvPr id="60445" name="Line 57"/>
            <p:cNvSpPr>
              <a:spLocks noChangeShapeType="1"/>
            </p:cNvSpPr>
            <p:nvPr/>
          </p:nvSpPr>
          <p:spPr bwMode="auto">
            <a:xfrm>
              <a:off x="1774" y="3569"/>
              <a:ext cx="528" cy="0"/>
            </a:xfrm>
            <a:prstGeom prst="line">
              <a:avLst/>
            </a:prstGeom>
            <a:noFill/>
            <a:ln w="38100">
              <a:solidFill>
                <a:schemeClr val="tx1"/>
              </a:solidFill>
              <a:round/>
              <a:headEnd/>
              <a:tailEnd/>
            </a:ln>
          </p:spPr>
          <p:txBody>
            <a:bodyPr wrap="none" anchor="ctr"/>
            <a:lstStyle/>
            <a:p>
              <a:endParaRPr lang="zh-CN" altLang="en-US"/>
            </a:p>
          </p:txBody>
        </p:sp>
        <p:sp>
          <p:nvSpPr>
            <p:cNvPr id="60446" name="Line 58"/>
            <p:cNvSpPr>
              <a:spLocks noChangeShapeType="1"/>
            </p:cNvSpPr>
            <p:nvPr/>
          </p:nvSpPr>
          <p:spPr bwMode="auto">
            <a:xfrm>
              <a:off x="3094" y="2505"/>
              <a:ext cx="0" cy="593"/>
            </a:xfrm>
            <a:prstGeom prst="line">
              <a:avLst/>
            </a:prstGeom>
            <a:noFill/>
            <a:ln w="38100">
              <a:solidFill>
                <a:schemeClr val="tx1"/>
              </a:solidFill>
              <a:round/>
              <a:headEnd/>
              <a:tailEnd/>
            </a:ln>
          </p:spPr>
          <p:txBody>
            <a:bodyPr lIns="90000" tIns="43200" rIns="90000" bIns="0" anchor="ctr">
              <a:spAutoFit/>
            </a:bodyPr>
            <a:lstStyle/>
            <a:p>
              <a:endParaRPr lang="zh-CN" altLang="en-US"/>
            </a:p>
          </p:txBody>
        </p:sp>
        <p:sp>
          <p:nvSpPr>
            <p:cNvPr id="60447" name="Line 59"/>
            <p:cNvSpPr>
              <a:spLocks noChangeShapeType="1"/>
            </p:cNvSpPr>
            <p:nvPr/>
          </p:nvSpPr>
          <p:spPr bwMode="auto">
            <a:xfrm>
              <a:off x="813" y="2474"/>
              <a:ext cx="459" cy="0"/>
            </a:xfrm>
            <a:prstGeom prst="line">
              <a:avLst/>
            </a:prstGeom>
            <a:noFill/>
            <a:ln w="38100">
              <a:solidFill>
                <a:schemeClr val="tx1"/>
              </a:solidFill>
              <a:round/>
              <a:headEnd/>
              <a:tailEnd/>
            </a:ln>
          </p:spPr>
          <p:txBody>
            <a:bodyPr wrap="none" lIns="90000" tIns="43200" rIns="90000" bIns="0" anchor="ctr">
              <a:spAutoFit/>
            </a:bodyPr>
            <a:lstStyle/>
            <a:p>
              <a:endParaRPr lang="zh-CN" altLang="en-US"/>
            </a:p>
          </p:txBody>
        </p:sp>
        <p:grpSp>
          <p:nvGrpSpPr>
            <p:cNvPr id="12" name="Group 60"/>
            <p:cNvGrpSpPr>
              <a:grpSpLocks/>
            </p:cNvGrpSpPr>
            <p:nvPr/>
          </p:nvGrpSpPr>
          <p:grpSpPr bwMode="auto">
            <a:xfrm>
              <a:off x="767" y="3056"/>
              <a:ext cx="2351" cy="157"/>
              <a:chOff x="673" y="2803"/>
              <a:chExt cx="2517" cy="184"/>
            </a:xfrm>
          </p:grpSpPr>
          <p:sp>
            <p:nvSpPr>
              <p:cNvPr id="60495" name="Line 61"/>
              <p:cNvSpPr>
                <a:spLocks noChangeShapeType="1"/>
              </p:cNvSpPr>
              <p:nvPr/>
            </p:nvSpPr>
            <p:spPr bwMode="auto">
              <a:xfrm>
                <a:off x="673" y="2819"/>
                <a:ext cx="1244" cy="0"/>
              </a:xfrm>
              <a:prstGeom prst="line">
                <a:avLst/>
              </a:prstGeom>
              <a:noFill/>
              <a:ln w="38100">
                <a:solidFill>
                  <a:schemeClr val="tx1"/>
                </a:solidFill>
                <a:round/>
                <a:headEnd/>
                <a:tailEnd/>
              </a:ln>
            </p:spPr>
            <p:txBody>
              <a:bodyPr lIns="90000" tIns="43200" rIns="90000" bIns="0" anchor="ctr">
                <a:spAutoFit/>
              </a:bodyPr>
              <a:lstStyle/>
              <a:p>
                <a:endParaRPr lang="zh-CN" altLang="en-US"/>
              </a:p>
            </p:txBody>
          </p:sp>
          <p:sp>
            <p:nvSpPr>
              <p:cNvPr id="60496" name="Line 62"/>
              <p:cNvSpPr>
                <a:spLocks noChangeShapeType="1"/>
              </p:cNvSpPr>
              <p:nvPr/>
            </p:nvSpPr>
            <p:spPr bwMode="auto">
              <a:xfrm>
                <a:off x="2163" y="2829"/>
                <a:ext cx="1027" cy="0"/>
              </a:xfrm>
              <a:prstGeom prst="line">
                <a:avLst/>
              </a:prstGeom>
              <a:noFill/>
              <a:ln w="38100">
                <a:solidFill>
                  <a:schemeClr val="tx1"/>
                </a:solidFill>
                <a:round/>
                <a:headEnd/>
                <a:tailEnd/>
              </a:ln>
            </p:spPr>
            <p:txBody>
              <a:bodyPr lIns="90000" tIns="43200" rIns="90000" bIns="0" anchor="ctr">
                <a:spAutoFit/>
              </a:bodyPr>
              <a:lstStyle/>
              <a:p>
                <a:endParaRPr lang="zh-CN" altLang="en-US"/>
              </a:p>
            </p:txBody>
          </p:sp>
          <p:sp>
            <p:nvSpPr>
              <p:cNvPr id="60497" name="Arc 63"/>
              <p:cNvSpPr>
                <a:spLocks/>
              </p:cNvSpPr>
              <p:nvPr/>
            </p:nvSpPr>
            <p:spPr bwMode="auto">
              <a:xfrm rot="5400000" flipV="1">
                <a:off x="1943" y="2754"/>
                <a:ext cx="184" cy="281"/>
              </a:xfrm>
              <a:custGeom>
                <a:avLst/>
                <a:gdLst>
                  <a:gd name="T0" fmla="*/ 0 w 22456"/>
                  <a:gd name="T1" fmla="*/ 0 h 43200"/>
                  <a:gd name="T2" fmla="*/ 0 w 22456"/>
                  <a:gd name="T3" fmla="*/ 0 h 43200"/>
                  <a:gd name="T4" fmla="*/ 0 w 22456"/>
                  <a:gd name="T5" fmla="*/ 0 h 43200"/>
                  <a:gd name="T6" fmla="*/ 0 60000 65536"/>
                  <a:gd name="T7" fmla="*/ 0 60000 65536"/>
                  <a:gd name="T8" fmla="*/ 0 60000 65536"/>
                  <a:gd name="T9" fmla="*/ 0 w 22456"/>
                  <a:gd name="T10" fmla="*/ 0 h 43200"/>
                  <a:gd name="T11" fmla="*/ 22456 w 22456"/>
                  <a:gd name="T12" fmla="*/ 43200 h 43200"/>
                </a:gdLst>
                <a:ahLst/>
                <a:cxnLst>
                  <a:cxn ang="T6">
                    <a:pos x="T0" y="T1"/>
                  </a:cxn>
                  <a:cxn ang="T7">
                    <a:pos x="T2" y="T3"/>
                  </a:cxn>
                  <a:cxn ang="T8">
                    <a:pos x="T4" y="T5"/>
                  </a:cxn>
                </a:cxnLst>
                <a:rect l="T9" t="T10" r="T11" b="T12"/>
                <a:pathLst>
                  <a:path w="22456" h="43200" fill="none" extrusionOk="0">
                    <a:moveTo>
                      <a:pt x="-1" y="16"/>
                    </a:moveTo>
                    <a:cubicBezTo>
                      <a:pt x="285" y="5"/>
                      <a:pt x="570" y="-1"/>
                      <a:pt x="856" y="0"/>
                    </a:cubicBezTo>
                    <a:cubicBezTo>
                      <a:pt x="12785" y="0"/>
                      <a:pt x="22456" y="9670"/>
                      <a:pt x="22456" y="21600"/>
                    </a:cubicBezTo>
                    <a:cubicBezTo>
                      <a:pt x="22456" y="33529"/>
                      <a:pt x="12785" y="43200"/>
                      <a:pt x="856" y="43200"/>
                    </a:cubicBezTo>
                    <a:cubicBezTo>
                      <a:pt x="751" y="43200"/>
                      <a:pt x="646" y="43199"/>
                      <a:pt x="542" y="43197"/>
                    </a:cubicBezTo>
                  </a:path>
                  <a:path w="22456" h="43200" stroke="0" extrusionOk="0">
                    <a:moveTo>
                      <a:pt x="-1" y="16"/>
                    </a:moveTo>
                    <a:cubicBezTo>
                      <a:pt x="285" y="5"/>
                      <a:pt x="570" y="-1"/>
                      <a:pt x="856" y="0"/>
                    </a:cubicBezTo>
                    <a:cubicBezTo>
                      <a:pt x="12785" y="0"/>
                      <a:pt x="22456" y="9670"/>
                      <a:pt x="22456" y="21600"/>
                    </a:cubicBezTo>
                    <a:cubicBezTo>
                      <a:pt x="22456" y="33529"/>
                      <a:pt x="12785" y="43200"/>
                      <a:pt x="856" y="43200"/>
                    </a:cubicBezTo>
                    <a:cubicBezTo>
                      <a:pt x="751" y="43200"/>
                      <a:pt x="646" y="43199"/>
                      <a:pt x="542" y="43197"/>
                    </a:cubicBezTo>
                    <a:lnTo>
                      <a:pt x="856" y="21600"/>
                    </a:lnTo>
                    <a:lnTo>
                      <a:pt x="-1" y="16"/>
                    </a:lnTo>
                    <a:close/>
                  </a:path>
                </a:pathLst>
              </a:custGeom>
              <a:noFill/>
              <a:ln w="38100">
                <a:solidFill>
                  <a:schemeClr val="tx1"/>
                </a:solidFill>
                <a:round/>
                <a:headEnd/>
                <a:tailEnd/>
              </a:ln>
            </p:spPr>
            <p:txBody>
              <a:bodyPr lIns="90000" tIns="43200" rIns="90000" bIns="0" anchor="ctr">
                <a:spAutoFit/>
              </a:bodyPr>
              <a:lstStyle/>
              <a:p>
                <a:endParaRPr lang="zh-CN" altLang="en-US"/>
              </a:p>
            </p:txBody>
          </p:sp>
        </p:grpSp>
        <p:sp>
          <p:nvSpPr>
            <p:cNvPr id="60449" name="Line 64"/>
            <p:cNvSpPr>
              <a:spLocks noChangeShapeType="1"/>
            </p:cNvSpPr>
            <p:nvPr/>
          </p:nvSpPr>
          <p:spPr bwMode="auto">
            <a:xfrm>
              <a:off x="2534" y="2709"/>
              <a:ext cx="0" cy="251"/>
            </a:xfrm>
            <a:prstGeom prst="line">
              <a:avLst/>
            </a:prstGeom>
            <a:noFill/>
            <a:ln w="38100">
              <a:solidFill>
                <a:schemeClr val="tx1"/>
              </a:solidFill>
              <a:round/>
              <a:headEnd/>
              <a:tailEnd/>
            </a:ln>
          </p:spPr>
          <p:txBody>
            <a:bodyPr wrap="none" anchor="ctr"/>
            <a:lstStyle/>
            <a:p>
              <a:endParaRPr lang="zh-CN" altLang="en-US"/>
            </a:p>
          </p:txBody>
        </p:sp>
        <p:grpSp>
          <p:nvGrpSpPr>
            <p:cNvPr id="13" name="Group 65"/>
            <p:cNvGrpSpPr>
              <a:grpSpLocks/>
            </p:cNvGrpSpPr>
            <p:nvPr/>
          </p:nvGrpSpPr>
          <p:grpSpPr bwMode="auto">
            <a:xfrm>
              <a:off x="2436" y="1105"/>
              <a:ext cx="156" cy="1211"/>
              <a:chOff x="1397" y="479"/>
              <a:chExt cx="167" cy="1417"/>
            </a:xfrm>
          </p:grpSpPr>
          <p:grpSp>
            <p:nvGrpSpPr>
              <p:cNvPr id="14" name="Group 66"/>
              <p:cNvGrpSpPr>
                <a:grpSpLocks/>
              </p:cNvGrpSpPr>
              <p:nvPr/>
            </p:nvGrpSpPr>
            <p:grpSpPr bwMode="auto">
              <a:xfrm>
                <a:off x="1397" y="479"/>
                <a:ext cx="167" cy="590"/>
                <a:chOff x="1458" y="728"/>
                <a:chExt cx="91" cy="454"/>
              </a:xfrm>
            </p:grpSpPr>
            <p:sp>
              <p:nvSpPr>
                <p:cNvPr id="60493" name="Rectangle 67"/>
                <p:cNvSpPr>
                  <a:spLocks noChangeArrowheads="1"/>
                </p:cNvSpPr>
                <p:nvPr/>
              </p:nvSpPr>
              <p:spPr bwMode="auto">
                <a:xfrm rot="-5400000">
                  <a:off x="1388" y="1021"/>
                  <a:ext cx="231" cy="91"/>
                </a:xfrm>
                <a:prstGeom prst="rect">
                  <a:avLst/>
                </a:prstGeom>
                <a:noFill/>
                <a:ln w="38100">
                  <a:solidFill>
                    <a:schemeClr val="tx1"/>
                  </a:solidFill>
                  <a:miter lim="800000"/>
                  <a:headEnd/>
                  <a:tailEnd/>
                </a:ln>
              </p:spPr>
              <p:txBody>
                <a:bodyPr wrap="none" anchor="ctr"/>
                <a:lstStyle/>
                <a:p>
                  <a:endParaRPr kumimoji="1" lang="zh-CN" altLang="en-US" sz="2400">
                    <a:latin typeface="Times New Roman" pitchFamily="18" charset="0"/>
                  </a:endParaRPr>
                </a:p>
              </p:txBody>
            </p:sp>
            <p:sp>
              <p:nvSpPr>
                <p:cNvPr id="60494" name="Line 68"/>
                <p:cNvSpPr>
                  <a:spLocks noChangeShapeType="1"/>
                </p:cNvSpPr>
                <p:nvPr/>
              </p:nvSpPr>
              <p:spPr bwMode="auto">
                <a:xfrm>
                  <a:off x="1497" y="728"/>
                  <a:ext cx="0" cy="227"/>
                </a:xfrm>
                <a:prstGeom prst="line">
                  <a:avLst/>
                </a:prstGeom>
                <a:noFill/>
                <a:ln w="38100">
                  <a:solidFill>
                    <a:schemeClr val="tx1"/>
                  </a:solidFill>
                  <a:round/>
                  <a:headEnd/>
                  <a:tailEnd/>
                </a:ln>
              </p:spPr>
              <p:txBody>
                <a:bodyPr wrap="none" anchor="ctr"/>
                <a:lstStyle/>
                <a:p>
                  <a:endParaRPr lang="zh-CN" altLang="en-US"/>
                </a:p>
              </p:txBody>
            </p:sp>
          </p:grpSp>
          <p:sp>
            <p:nvSpPr>
              <p:cNvPr id="60492" name="Line 69"/>
              <p:cNvSpPr>
                <a:spLocks noChangeShapeType="1"/>
              </p:cNvSpPr>
              <p:nvPr/>
            </p:nvSpPr>
            <p:spPr bwMode="auto">
              <a:xfrm>
                <a:off x="1475" y="1062"/>
                <a:ext cx="0" cy="834"/>
              </a:xfrm>
              <a:prstGeom prst="line">
                <a:avLst/>
              </a:prstGeom>
              <a:noFill/>
              <a:ln w="38100">
                <a:solidFill>
                  <a:schemeClr val="tx1"/>
                </a:solidFill>
                <a:round/>
                <a:headEnd/>
                <a:tailEnd/>
              </a:ln>
            </p:spPr>
            <p:txBody>
              <a:bodyPr wrap="none" anchor="ctr"/>
              <a:lstStyle/>
              <a:p>
                <a:endParaRPr lang="zh-CN" altLang="en-US"/>
              </a:p>
            </p:txBody>
          </p:sp>
        </p:grpSp>
        <p:grpSp>
          <p:nvGrpSpPr>
            <p:cNvPr id="15" name="Group 70"/>
            <p:cNvGrpSpPr>
              <a:grpSpLocks/>
            </p:cNvGrpSpPr>
            <p:nvPr/>
          </p:nvGrpSpPr>
          <p:grpSpPr bwMode="auto">
            <a:xfrm>
              <a:off x="3410" y="1957"/>
              <a:ext cx="349" cy="447"/>
              <a:chOff x="1493" y="1302"/>
              <a:chExt cx="501" cy="685"/>
            </a:xfrm>
          </p:grpSpPr>
          <p:sp>
            <p:nvSpPr>
              <p:cNvPr id="60486" name="Line 71"/>
              <p:cNvSpPr>
                <a:spLocks noChangeShapeType="1"/>
              </p:cNvSpPr>
              <p:nvPr/>
            </p:nvSpPr>
            <p:spPr bwMode="auto">
              <a:xfrm>
                <a:off x="1493" y="1636"/>
                <a:ext cx="209" cy="1"/>
              </a:xfrm>
              <a:prstGeom prst="line">
                <a:avLst/>
              </a:prstGeom>
              <a:noFill/>
              <a:ln w="38100">
                <a:solidFill>
                  <a:schemeClr val="tx1"/>
                </a:solidFill>
                <a:round/>
                <a:headEnd/>
                <a:tailEnd/>
              </a:ln>
            </p:spPr>
            <p:txBody>
              <a:bodyPr wrap="none" anchor="ctr"/>
              <a:lstStyle/>
              <a:p>
                <a:endParaRPr lang="zh-CN" altLang="en-US"/>
              </a:p>
            </p:txBody>
          </p:sp>
          <p:grpSp>
            <p:nvGrpSpPr>
              <p:cNvPr id="16" name="Group 72"/>
              <p:cNvGrpSpPr>
                <a:grpSpLocks/>
              </p:cNvGrpSpPr>
              <p:nvPr/>
            </p:nvGrpSpPr>
            <p:grpSpPr bwMode="auto">
              <a:xfrm>
                <a:off x="1693" y="1302"/>
                <a:ext cx="301" cy="685"/>
                <a:chOff x="1402" y="1939"/>
                <a:chExt cx="301" cy="521"/>
              </a:xfrm>
            </p:grpSpPr>
            <p:sp>
              <p:nvSpPr>
                <p:cNvPr id="60488" name="Line 73"/>
                <p:cNvSpPr>
                  <a:spLocks noChangeShapeType="1"/>
                </p:cNvSpPr>
                <p:nvPr/>
              </p:nvSpPr>
              <p:spPr bwMode="auto">
                <a:xfrm>
                  <a:off x="1402" y="1982"/>
                  <a:ext cx="0" cy="435"/>
                </a:xfrm>
                <a:prstGeom prst="line">
                  <a:avLst/>
                </a:prstGeom>
                <a:noFill/>
                <a:ln w="38100">
                  <a:solidFill>
                    <a:schemeClr val="tx1"/>
                  </a:solidFill>
                  <a:round/>
                  <a:headEnd/>
                  <a:tailEnd/>
                </a:ln>
              </p:spPr>
              <p:txBody>
                <a:bodyPr wrap="none" anchor="ctr"/>
                <a:lstStyle/>
                <a:p>
                  <a:endParaRPr lang="zh-CN" altLang="en-US"/>
                </a:p>
              </p:txBody>
            </p:sp>
            <p:sp>
              <p:nvSpPr>
                <p:cNvPr id="60489" name="Line 74"/>
                <p:cNvSpPr>
                  <a:spLocks noChangeShapeType="1"/>
                </p:cNvSpPr>
                <p:nvPr/>
              </p:nvSpPr>
              <p:spPr bwMode="auto">
                <a:xfrm>
                  <a:off x="1411" y="2243"/>
                  <a:ext cx="292" cy="217"/>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0490" name="Line 75"/>
                <p:cNvSpPr>
                  <a:spLocks noChangeShapeType="1"/>
                </p:cNvSpPr>
                <p:nvPr/>
              </p:nvSpPr>
              <p:spPr bwMode="auto">
                <a:xfrm rot="700650" flipV="1">
                  <a:off x="1414" y="1939"/>
                  <a:ext cx="247" cy="221"/>
                </a:xfrm>
                <a:prstGeom prst="line">
                  <a:avLst/>
                </a:prstGeom>
                <a:noFill/>
                <a:ln w="38100">
                  <a:solidFill>
                    <a:schemeClr val="tx1"/>
                  </a:solidFill>
                  <a:round/>
                  <a:headEnd/>
                  <a:tailEnd/>
                </a:ln>
              </p:spPr>
              <p:txBody>
                <a:bodyPr wrap="none" anchor="ctr"/>
                <a:lstStyle/>
                <a:p>
                  <a:endParaRPr lang="zh-CN" altLang="en-US"/>
                </a:p>
              </p:txBody>
            </p:sp>
          </p:grpSp>
        </p:grpSp>
        <p:sp>
          <p:nvSpPr>
            <p:cNvPr id="60452" name="Line 76"/>
            <p:cNvSpPr>
              <a:spLocks noChangeShapeType="1"/>
            </p:cNvSpPr>
            <p:nvPr/>
          </p:nvSpPr>
          <p:spPr bwMode="auto">
            <a:xfrm>
              <a:off x="3720" y="2377"/>
              <a:ext cx="0" cy="923"/>
            </a:xfrm>
            <a:prstGeom prst="line">
              <a:avLst/>
            </a:prstGeom>
            <a:noFill/>
            <a:ln w="38100">
              <a:solidFill>
                <a:schemeClr val="tx1"/>
              </a:solidFill>
              <a:round/>
              <a:headEnd/>
              <a:tailEnd/>
            </a:ln>
          </p:spPr>
          <p:txBody>
            <a:bodyPr wrap="none" lIns="90000" tIns="43200" rIns="90000" bIns="0" anchor="ctr">
              <a:spAutoFit/>
            </a:bodyPr>
            <a:lstStyle/>
            <a:p>
              <a:endParaRPr lang="zh-CN" altLang="en-US"/>
            </a:p>
          </p:txBody>
        </p:sp>
        <p:grpSp>
          <p:nvGrpSpPr>
            <p:cNvPr id="17" name="Group 77"/>
            <p:cNvGrpSpPr>
              <a:grpSpLocks/>
            </p:cNvGrpSpPr>
            <p:nvPr/>
          </p:nvGrpSpPr>
          <p:grpSpPr bwMode="auto">
            <a:xfrm rot="-5400000">
              <a:off x="3280" y="1483"/>
              <a:ext cx="898" cy="155"/>
              <a:chOff x="1440" y="2928"/>
              <a:chExt cx="1248" cy="192"/>
            </a:xfrm>
          </p:grpSpPr>
          <p:sp>
            <p:nvSpPr>
              <p:cNvPr id="60483" name="Rectangle 78"/>
              <p:cNvSpPr>
                <a:spLocks noChangeArrowheads="1"/>
              </p:cNvSpPr>
              <p:nvPr/>
            </p:nvSpPr>
            <p:spPr bwMode="auto">
              <a:xfrm>
                <a:off x="1824" y="2928"/>
                <a:ext cx="480" cy="192"/>
              </a:xfrm>
              <a:prstGeom prst="rect">
                <a:avLst/>
              </a:prstGeom>
              <a:noFill/>
              <a:ln w="38100">
                <a:solidFill>
                  <a:schemeClr val="tx2"/>
                </a:solidFill>
                <a:miter lim="800000"/>
                <a:headEnd/>
                <a:tailEnd/>
              </a:ln>
            </p:spPr>
            <p:txBody>
              <a:bodyPr wrap="none" anchor="ctr"/>
              <a:lstStyle/>
              <a:p>
                <a:endParaRPr kumimoji="1" lang="zh-CN" altLang="en-US" sz="2400">
                  <a:latin typeface="Times New Roman" pitchFamily="18" charset="0"/>
                </a:endParaRPr>
              </a:p>
            </p:txBody>
          </p:sp>
          <p:sp>
            <p:nvSpPr>
              <p:cNvPr id="60484" name="Line 79"/>
              <p:cNvSpPr>
                <a:spLocks noChangeShapeType="1"/>
              </p:cNvSpPr>
              <p:nvPr/>
            </p:nvSpPr>
            <p:spPr bwMode="auto">
              <a:xfrm>
                <a:off x="1440" y="3024"/>
                <a:ext cx="384" cy="0"/>
              </a:xfrm>
              <a:prstGeom prst="line">
                <a:avLst/>
              </a:prstGeom>
              <a:noFill/>
              <a:ln w="38100">
                <a:solidFill>
                  <a:schemeClr val="tx2"/>
                </a:solidFill>
                <a:round/>
                <a:headEnd/>
                <a:tailEnd/>
              </a:ln>
            </p:spPr>
            <p:txBody>
              <a:bodyPr wrap="none" anchor="ctr"/>
              <a:lstStyle/>
              <a:p>
                <a:endParaRPr lang="zh-CN" altLang="en-US"/>
              </a:p>
            </p:txBody>
          </p:sp>
          <p:sp>
            <p:nvSpPr>
              <p:cNvPr id="60485" name="Line 80"/>
              <p:cNvSpPr>
                <a:spLocks noChangeShapeType="1"/>
              </p:cNvSpPr>
              <p:nvPr/>
            </p:nvSpPr>
            <p:spPr bwMode="auto">
              <a:xfrm>
                <a:off x="2304" y="3024"/>
                <a:ext cx="384" cy="0"/>
              </a:xfrm>
              <a:prstGeom prst="line">
                <a:avLst/>
              </a:prstGeom>
              <a:noFill/>
              <a:ln w="38100">
                <a:solidFill>
                  <a:schemeClr val="tx2"/>
                </a:solidFill>
                <a:round/>
                <a:headEnd/>
                <a:tailEnd/>
              </a:ln>
            </p:spPr>
            <p:txBody>
              <a:bodyPr wrap="none" anchor="ctr"/>
              <a:lstStyle/>
              <a:p>
                <a:endParaRPr lang="zh-CN" altLang="en-US"/>
              </a:p>
            </p:txBody>
          </p:sp>
        </p:grpSp>
        <p:sp>
          <p:nvSpPr>
            <p:cNvPr id="60454" name="Line 81"/>
            <p:cNvSpPr>
              <a:spLocks noChangeShapeType="1"/>
            </p:cNvSpPr>
            <p:nvPr/>
          </p:nvSpPr>
          <p:spPr bwMode="auto">
            <a:xfrm rot="-5400000">
              <a:off x="3721" y="3213"/>
              <a:ext cx="0" cy="179"/>
            </a:xfrm>
            <a:prstGeom prst="line">
              <a:avLst/>
            </a:prstGeom>
            <a:noFill/>
            <a:ln w="57150">
              <a:solidFill>
                <a:schemeClr val="tx2"/>
              </a:solidFill>
              <a:round/>
              <a:headEnd/>
              <a:tailEnd/>
            </a:ln>
          </p:spPr>
          <p:txBody>
            <a:bodyPr wrap="none" anchor="ctr"/>
            <a:lstStyle/>
            <a:p>
              <a:endParaRPr lang="zh-CN" altLang="en-US"/>
            </a:p>
          </p:txBody>
        </p:sp>
        <p:sp>
          <p:nvSpPr>
            <p:cNvPr id="60455" name="Line 82"/>
            <p:cNvSpPr>
              <a:spLocks noChangeShapeType="1"/>
            </p:cNvSpPr>
            <p:nvPr/>
          </p:nvSpPr>
          <p:spPr bwMode="auto">
            <a:xfrm>
              <a:off x="3720" y="1935"/>
              <a:ext cx="560" cy="0"/>
            </a:xfrm>
            <a:prstGeom prst="line">
              <a:avLst/>
            </a:prstGeom>
            <a:noFill/>
            <a:ln w="38100">
              <a:solidFill>
                <a:schemeClr val="tx1"/>
              </a:solidFill>
              <a:round/>
              <a:headEnd/>
              <a:tailEnd/>
            </a:ln>
          </p:spPr>
          <p:txBody>
            <a:bodyPr wrap="none" lIns="90000" tIns="43200" rIns="90000" bIns="0" anchor="ctr">
              <a:spAutoFit/>
            </a:bodyPr>
            <a:lstStyle/>
            <a:p>
              <a:endParaRPr lang="zh-CN" altLang="en-US"/>
            </a:p>
          </p:txBody>
        </p:sp>
        <p:grpSp>
          <p:nvGrpSpPr>
            <p:cNvPr id="18" name="Group 83"/>
            <p:cNvGrpSpPr>
              <a:grpSpLocks/>
            </p:cNvGrpSpPr>
            <p:nvPr/>
          </p:nvGrpSpPr>
          <p:grpSpPr bwMode="auto">
            <a:xfrm>
              <a:off x="4251" y="1330"/>
              <a:ext cx="368" cy="1193"/>
              <a:chOff x="4412" y="748"/>
              <a:chExt cx="394" cy="1396"/>
            </a:xfrm>
          </p:grpSpPr>
          <p:grpSp>
            <p:nvGrpSpPr>
              <p:cNvPr id="19" name="Group 84"/>
              <p:cNvGrpSpPr>
                <a:grpSpLocks/>
              </p:cNvGrpSpPr>
              <p:nvPr/>
            </p:nvGrpSpPr>
            <p:grpSpPr bwMode="auto">
              <a:xfrm>
                <a:off x="4412" y="748"/>
                <a:ext cx="373" cy="523"/>
                <a:chOff x="1493" y="1302"/>
                <a:chExt cx="501" cy="685"/>
              </a:xfrm>
            </p:grpSpPr>
            <p:sp>
              <p:nvSpPr>
                <p:cNvPr id="60478" name="Line 85"/>
                <p:cNvSpPr>
                  <a:spLocks noChangeShapeType="1"/>
                </p:cNvSpPr>
                <p:nvPr/>
              </p:nvSpPr>
              <p:spPr bwMode="auto">
                <a:xfrm>
                  <a:off x="1493" y="1636"/>
                  <a:ext cx="209" cy="1"/>
                </a:xfrm>
                <a:prstGeom prst="line">
                  <a:avLst/>
                </a:prstGeom>
                <a:noFill/>
                <a:ln w="38100">
                  <a:solidFill>
                    <a:schemeClr val="tx1"/>
                  </a:solidFill>
                  <a:round/>
                  <a:headEnd/>
                  <a:tailEnd/>
                </a:ln>
              </p:spPr>
              <p:txBody>
                <a:bodyPr wrap="none" anchor="ctr"/>
                <a:lstStyle/>
                <a:p>
                  <a:endParaRPr lang="zh-CN" altLang="en-US"/>
                </a:p>
              </p:txBody>
            </p:sp>
            <p:grpSp>
              <p:nvGrpSpPr>
                <p:cNvPr id="20" name="Group 86"/>
                <p:cNvGrpSpPr>
                  <a:grpSpLocks/>
                </p:cNvGrpSpPr>
                <p:nvPr/>
              </p:nvGrpSpPr>
              <p:grpSpPr bwMode="auto">
                <a:xfrm>
                  <a:off x="1693" y="1302"/>
                  <a:ext cx="301" cy="685"/>
                  <a:chOff x="1402" y="1939"/>
                  <a:chExt cx="301" cy="521"/>
                </a:xfrm>
              </p:grpSpPr>
              <p:sp>
                <p:nvSpPr>
                  <p:cNvPr id="60480" name="Line 87"/>
                  <p:cNvSpPr>
                    <a:spLocks noChangeShapeType="1"/>
                  </p:cNvSpPr>
                  <p:nvPr/>
                </p:nvSpPr>
                <p:spPr bwMode="auto">
                  <a:xfrm>
                    <a:off x="1402" y="1982"/>
                    <a:ext cx="0" cy="435"/>
                  </a:xfrm>
                  <a:prstGeom prst="line">
                    <a:avLst/>
                  </a:prstGeom>
                  <a:noFill/>
                  <a:ln w="38100">
                    <a:solidFill>
                      <a:schemeClr val="tx1"/>
                    </a:solidFill>
                    <a:round/>
                    <a:headEnd/>
                    <a:tailEnd/>
                  </a:ln>
                </p:spPr>
                <p:txBody>
                  <a:bodyPr wrap="none" anchor="ctr"/>
                  <a:lstStyle/>
                  <a:p>
                    <a:endParaRPr lang="zh-CN" altLang="en-US"/>
                  </a:p>
                </p:txBody>
              </p:sp>
              <p:sp>
                <p:nvSpPr>
                  <p:cNvPr id="60481" name="Line 88"/>
                  <p:cNvSpPr>
                    <a:spLocks noChangeShapeType="1"/>
                  </p:cNvSpPr>
                  <p:nvPr/>
                </p:nvSpPr>
                <p:spPr bwMode="auto">
                  <a:xfrm>
                    <a:off x="1411" y="2243"/>
                    <a:ext cx="292" cy="217"/>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0482" name="Line 89"/>
                  <p:cNvSpPr>
                    <a:spLocks noChangeShapeType="1"/>
                  </p:cNvSpPr>
                  <p:nvPr/>
                </p:nvSpPr>
                <p:spPr bwMode="auto">
                  <a:xfrm rot="700650" flipV="1">
                    <a:off x="1414" y="1939"/>
                    <a:ext cx="247" cy="221"/>
                  </a:xfrm>
                  <a:prstGeom prst="line">
                    <a:avLst/>
                  </a:prstGeom>
                  <a:noFill/>
                  <a:ln w="38100">
                    <a:solidFill>
                      <a:schemeClr val="tx1"/>
                    </a:solidFill>
                    <a:round/>
                    <a:headEnd/>
                    <a:tailEnd/>
                  </a:ln>
                </p:spPr>
                <p:txBody>
                  <a:bodyPr wrap="none" anchor="ctr"/>
                  <a:lstStyle/>
                  <a:p>
                    <a:endParaRPr lang="zh-CN" altLang="en-US"/>
                  </a:p>
                </p:txBody>
              </p:sp>
            </p:grpSp>
          </p:grpSp>
          <p:grpSp>
            <p:nvGrpSpPr>
              <p:cNvPr id="21" name="Group 90"/>
              <p:cNvGrpSpPr>
                <a:grpSpLocks/>
              </p:cNvGrpSpPr>
              <p:nvPr/>
            </p:nvGrpSpPr>
            <p:grpSpPr bwMode="auto">
              <a:xfrm flipV="1">
                <a:off x="4433" y="1621"/>
                <a:ext cx="373" cy="523"/>
                <a:chOff x="4393" y="1712"/>
                <a:chExt cx="373" cy="523"/>
              </a:xfrm>
            </p:grpSpPr>
            <p:sp>
              <p:nvSpPr>
                <p:cNvPr id="60473" name="Line 91"/>
                <p:cNvSpPr>
                  <a:spLocks noChangeShapeType="1"/>
                </p:cNvSpPr>
                <p:nvPr/>
              </p:nvSpPr>
              <p:spPr bwMode="auto">
                <a:xfrm>
                  <a:off x="4393" y="1967"/>
                  <a:ext cx="156" cy="1"/>
                </a:xfrm>
                <a:prstGeom prst="line">
                  <a:avLst/>
                </a:prstGeom>
                <a:noFill/>
                <a:ln w="38100">
                  <a:solidFill>
                    <a:schemeClr val="tx1"/>
                  </a:solidFill>
                  <a:round/>
                  <a:headEnd/>
                  <a:tailEnd/>
                </a:ln>
              </p:spPr>
              <p:txBody>
                <a:bodyPr wrap="none" anchor="ctr"/>
                <a:lstStyle/>
                <a:p>
                  <a:endParaRPr lang="zh-CN" altLang="en-US"/>
                </a:p>
              </p:txBody>
            </p:sp>
            <p:grpSp>
              <p:nvGrpSpPr>
                <p:cNvPr id="22" name="Group 92"/>
                <p:cNvGrpSpPr>
                  <a:grpSpLocks/>
                </p:cNvGrpSpPr>
                <p:nvPr/>
              </p:nvGrpSpPr>
              <p:grpSpPr bwMode="auto">
                <a:xfrm>
                  <a:off x="4542" y="1712"/>
                  <a:ext cx="224" cy="523"/>
                  <a:chOff x="1402" y="1939"/>
                  <a:chExt cx="301" cy="521"/>
                </a:xfrm>
              </p:grpSpPr>
              <p:sp>
                <p:nvSpPr>
                  <p:cNvPr id="60475" name="Line 93"/>
                  <p:cNvSpPr>
                    <a:spLocks noChangeShapeType="1"/>
                  </p:cNvSpPr>
                  <p:nvPr/>
                </p:nvSpPr>
                <p:spPr bwMode="auto">
                  <a:xfrm>
                    <a:off x="1402" y="1982"/>
                    <a:ext cx="0" cy="435"/>
                  </a:xfrm>
                  <a:prstGeom prst="line">
                    <a:avLst/>
                  </a:prstGeom>
                  <a:noFill/>
                  <a:ln w="38100">
                    <a:solidFill>
                      <a:schemeClr val="tx1"/>
                    </a:solidFill>
                    <a:round/>
                    <a:headEnd/>
                    <a:tailEnd/>
                  </a:ln>
                </p:spPr>
                <p:txBody>
                  <a:bodyPr wrap="none" anchor="ctr"/>
                  <a:lstStyle/>
                  <a:p>
                    <a:endParaRPr lang="zh-CN" altLang="en-US"/>
                  </a:p>
                </p:txBody>
              </p:sp>
              <p:sp>
                <p:nvSpPr>
                  <p:cNvPr id="60476" name="Line 94"/>
                  <p:cNvSpPr>
                    <a:spLocks noChangeShapeType="1"/>
                  </p:cNvSpPr>
                  <p:nvPr/>
                </p:nvSpPr>
                <p:spPr bwMode="auto">
                  <a:xfrm>
                    <a:off x="1411" y="2243"/>
                    <a:ext cx="292" cy="217"/>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0477" name="Line 95"/>
                  <p:cNvSpPr>
                    <a:spLocks noChangeShapeType="1"/>
                  </p:cNvSpPr>
                  <p:nvPr/>
                </p:nvSpPr>
                <p:spPr bwMode="auto">
                  <a:xfrm rot="700650" flipV="1">
                    <a:off x="1414" y="1939"/>
                    <a:ext cx="247" cy="221"/>
                  </a:xfrm>
                  <a:prstGeom prst="line">
                    <a:avLst/>
                  </a:prstGeom>
                  <a:noFill/>
                  <a:ln w="38100">
                    <a:solidFill>
                      <a:schemeClr val="tx1"/>
                    </a:solidFill>
                    <a:round/>
                    <a:headEnd/>
                    <a:tailEnd/>
                  </a:ln>
                </p:spPr>
                <p:txBody>
                  <a:bodyPr wrap="none" anchor="ctr"/>
                  <a:lstStyle/>
                  <a:p>
                    <a:endParaRPr lang="zh-CN" altLang="en-US"/>
                  </a:p>
                </p:txBody>
              </p:sp>
            </p:grpSp>
          </p:grpSp>
          <p:sp>
            <p:nvSpPr>
              <p:cNvPr id="60472" name="Line 96"/>
              <p:cNvSpPr>
                <a:spLocks noChangeShapeType="1"/>
              </p:cNvSpPr>
              <p:nvPr/>
            </p:nvSpPr>
            <p:spPr bwMode="auto">
              <a:xfrm>
                <a:off x="4430" y="996"/>
                <a:ext cx="0" cy="907"/>
              </a:xfrm>
              <a:prstGeom prst="line">
                <a:avLst/>
              </a:prstGeom>
              <a:noFill/>
              <a:ln w="38100">
                <a:solidFill>
                  <a:schemeClr val="tx1"/>
                </a:solidFill>
                <a:round/>
                <a:headEnd/>
                <a:tailEnd/>
              </a:ln>
            </p:spPr>
            <p:txBody>
              <a:bodyPr lIns="90000" tIns="43200" rIns="90000" bIns="0" anchor="ctr">
                <a:spAutoFit/>
              </a:bodyPr>
              <a:lstStyle/>
              <a:p>
                <a:endParaRPr lang="zh-CN" altLang="en-US"/>
              </a:p>
            </p:txBody>
          </p:sp>
        </p:grpSp>
        <p:sp>
          <p:nvSpPr>
            <p:cNvPr id="60457" name="Line 97"/>
            <p:cNvSpPr>
              <a:spLocks noChangeShapeType="1"/>
            </p:cNvSpPr>
            <p:nvPr/>
          </p:nvSpPr>
          <p:spPr bwMode="auto">
            <a:xfrm>
              <a:off x="4578" y="1105"/>
              <a:ext cx="0" cy="251"/>
            </a:xfrm>
            <a:prstGeom prst="line">
              <a:avLst/>
            </a:prstGeom>
            <a:noFill/>
            <a:ln w="38100">
              <a:solidFill>
                <a:schemeClr val="tx1"/>
              </a:solidFill>
              <a:round/>
              <a:headEnd/>
              <a:tailEnd/>
            </a:ln>
          </p:spPr>
          <p:txBody>
            <a:bodyPr wrap="none" lIns="90000" tIns="43200" rIns="90000" bIns="0" anchor="ctr">
              <a:spAutoFit/>
            </a:bodyPr>
            <a:lstStyle/>
            <a:p>
              <a:endParaRPr lang="zh-CN" altLang="en-US"/>
            </a:p>
          </p:txBody>
        </p:sp>
        <p:sp>
          <p:nvSpPr>
            <p:cNvPr id="60458" name="Line 98"/>
            <p:cNvSpPr>
              <a:spLocks noChangeShapeType="1"/>
            </p:cNvSpPr>
            <p:nvPr/>
          </p:nvSpPr>
          <p:spPr bwMode="auto">
            <a:xfrm>
              <a:off x="4578" y="1738"/>
              <a:ext cx="0" cy="404"/>
            </a:xfrm>
            <a:prstGeom prst="line">
              <a:avLst/>
            </a:prstGeom>
            <a:noFill/>
            <a:ln w="38100">
              <a:solidFill>
                <a:schemeClr val="tx1"/>
              </a:solidFill>
              <a:round/>
              <a:headEnd/>
              <a:tailEnd/>
            </a:ln>
          </p:spPr>
          <p:txBody>
            <a:bodyPr wrap="none" lIns="90000" tIns="43200" rIns="90000" bIns="0" anchor="ctr">
              <a:spAutoFit/>
            </a:bodyPr>
            <a:lstStyle/>
            <a:p>
              <a:endParaRPr lang="zh-CN" altLang="en-US"/>
            </a:p>
          </p:txBody>
        </p:sp>
        <p:sp>
          <p:nvSpPr>
            <p:cNvPr id="60459" name="Line 99"/>
            <p:cNvSpPr>
              <a:spLocks noChangeShapeType="1"/>
            </p:cNvSpPr>
            <p:nvPr/>
          </p:nvSpPr>
          <p:spPr bwMode="auto">
            <a:xfrm>
              <a:off x="4589" y="2492"/>
              <a:ext cx="0" cy="1449"/>
            </a:xfrm>
            <a:prstGeom prst="line">
              <a:avLst/>
            </a:prstGeom>
            <a:noFill/>
            <a:ln w="38100">
              <a:solidFill>
                <a:schemeClr val="tx1"/>
              </a:solidFill>
              <a:round/>
              <a:headEnd/>
              <a:tailEnd/>
            </a:ln>
          </p:spPr>
          <p:txBody>
            <a:bodyPr lIns="90000" tIns="43200" rIns="90000" bIns="0" anchor="ctr">
              <a:spAutoFit/>
            </a:bodyPr>
            <a:lstStyle/>
            <a:p>
              <a:endParaRPr lang="zh-CN" altLang="en-US"/>
            </a:p>
          </p:txBody>
        </p:sp>
        <p:sp>
          <p:nvSpPr>
            <p:cNvPr id="60460" name="Line 100"/>
            <p:cNvSpPr>
              <a:spLocks noChangeShapeType="1"/>
            </p:cNvSpPr>
            <p:nvPr/>
          </p:nvSpPr>
          <p:spPr bwMode="auto">
            <a:xfrm>
              <a:off x="2026" y="3938"/>
              <a:ext cx="3364" cy="0"/>
            </a:xfrm>
            <a:prstGeom prst="line">
              <a:avLst/>
            </a:prstGeom>
            <a:noFill/>
            <a:ln w="38100">
              <a:solidFill>
                <a:schemeClr val="tx1"/>
              </a:solidFill>
              <a:round/>
              <a:headEnd/>
              <a:tailEnd/>
            </a:ln>
          </p:spPr>
          <p:txBody>
            <a:bodyPr lIns="90000" tIns="43200" rIns="90000" bIns="0" anchor="ctr">
              <a:spAutoFit/>
            </a:bodyPr>
            <a:lstStyle/>
            <a:p>
              <a:endParaRPr lang="zh-CN" altLang="en-US"/>
            </a:p>
          </p:txBody>
        </p:sp>
        <p:sp>
          <p:nvSpPr>
            <p:cNvPr id="60461" name="Line 101"/>
            <p:cNvSpPr>
              <a:spLocks noChangeShapeType="1"/>
            </p:cNvSpPr>
            <p:nvPr/>
          </p:nvSpPr>
          <p:spPr bwMode="auto">
            <a:xfrm>
              <a:off x="4582" y="1935"/>
              <a:ext cx="771" cy="0"/>
            </a:xfrm>
            <a:prstGeom prst="line">
              <a:avLst/>
            </a:prstGeom>
            <a:noFill/>
            <a:ln w="38100">
              <a:solidFill>
                <a:schemeClr val="tx2"/>
              </a:solidFill>
              <a:round/>
              <a:headEnd/>
              <a:tailEnd/>
            </a:ln>
          </p:spPr>
          <p:txBody>
            <a:bodyPr lIns="90000" tIns="43200" rIns="90000" bIns="0" anchor="ctr">
              <a:spAutoFit/>
            </a:bodyPr>
            <a:lstStyle/>
            <a:p>
              <a:endParaRPr lang="zh-CN" altLang="en-US"/>
            </a:p>
          </p:txBody>
        </p:sp>
        <p:sp>
          <p:nvSpPr>
            <p:cNvPr id="60462" name="Oval 102"/>
            <p:cNvSpPr>
              <a:spLocks noChangeArrowheads="1"/>
            </p:cNvSpPr>
            <p:nvPr/>
          </p:nvSpPr>
          <p:spPr bwMode="auto">
            <a:xfrm>
              <a:off x="2449" y="1061"/>
              <a:ext cx="91" cy="91"/>
            </a:xfrm>
            <a:prstGeom prst="ellipse">
              <a:avLst/>
            </a:prstGeom>
            <a:solidFill>
              <a:schemeClr val="tx1"/>
            </a:solidFill>
            <a:ln w="9525">
              <a:solidFill>
                <a:schemeClr val="tx1"/>
              </a:solidFill>
              <a:round/>
              <a:headEnd/>
              <a:tailEnd/>
            </a:ln>
          </p:spPr>
          <p:txBody>
            <a:bodyPr wrap="none" anchor="ctr"/>
            <a:lstStyle/>
            <a:p>
              <a:endParaRPr kumimoji="1" lang="zh-CN" altLang="en-US" sz="2400">
                <a:latin typeface="Times New Roman" pitchFamily="18" charset="0"/>
              </a:endParaRPr>
            </a:p>
          </p:txBody>
        </p:sp>
        <p:sp>
          <p:nvSpPr>
            <p:cNvPr id="60463" name="Oval 103"/>
            <p:cNvSpPr>
              <a:spLocks noChangeArrowheads="1"/>
            </p:cNvSpPr>
            <p:nvPr/>
          </p:nvSpPr>
          <p:spPr bwMode="auto">
            <a:xfrm>
              <a:off x="3674" y="1061"/>
              <a:ext cx="91" cy="91"/>
            </a:xfrm>
            <a:prstGeom prst="ellipse">
              <a:avLst/>
            </a:prstGeom>
            <a:solidFill>
              <a:schemeClr val="tx1"/>
            </a:solidFill>
            <a:ln w="9525">
              <a:solidFill>
                <a:schemeClr val="tx1"/>
              </a:solidFill>
              <a:round/>
              <a:headEnd/>
              <a:tailEnd/>
            </a:ln>
          </p:spPr>
          <p:txBody>
            <a:bodyPr wrap="none" anchor="ctr"/>
            <a:lstStyle/>
            <a:p>
              <a:endParaRPr kumimoji="1" lang="zh-CN" altLang="en-US" sz="2400">
                <a:latin typeface="Times New Roman" pitchFamily="18" charset="0"/>
              </a:endParaRPr>
            </a:p>
          </p:txBody>
        </p:sp>
        <p:sp>
          <p:nvSpPr>
            <p:cNvPr id="60464" name="Oval 104"/>
            <p:cNvSpPr>
              <a:spLocks noChangeArrowheads="1"/>
            </p:cNvSpPr>
            <p:nvPr/>
          </p:nvSpPr>
          <p:spPr bwMode="auto">
            <a:xfrm>
              <a:off x="4535" y="1061"/>
              <a:ext cx="91" cy="91"/>
            </a:xfrm>
            <a:prstGeom prst="ellipse">
              <a:avLst/>
            </a:prstGeom>
            <a:solidFill>
              <a:schemeClr val="tx1"/>
            </a:solidFill>
            <a:ln w="9525">
              <a:solidFill>
                <a:schemeClr val="tx1"/>
              </a:solidFill>
              <a:round/>
              <a:headEnd/>
              <a:tailEnd/>
            </a:ln>
          </p:spPr>
          <p:txBody>
            <a:bodyPr wrap="none" anchor="ctr"/>
            <a:lstStyle/>
            <a:p>
              <a:endParaRPr kumimoji="1" lang="zh-CN" altLang="en-US" sz="2400">
                <a:latin typeface="Times New Roman" pitchFamily="18" charset="0"/>
              </a:endParaRPr>
            </a:p>
          </p:txBody>
        </p:sp>
        <p:sp>
          <p:nvSpPr>
            <p:cNvPr id="60465" name="Oval 105"/>
            <p:cNvSpPr>
              <a:spLocks noChangeArrowheads="1"/>
            </p:cNvSpPr>
            <p:nvPr/>
          </p:nvSpPr>
          <p:spPr bwMode="auto">
            <a:xfrm>
              <a:off x="2471" y="2127"/>
              <a:ext cx="91" cy="91"/>
            </a:xfrm>
            <a:prstGeom prst="ellipse">
              <a:avLst/>
            </a:prstGeom>
            <a:solidFill>
              <a:schemeClr val="tx1"/>
            </a:solidFill>
            <a:ln w="9525">
              <a:solidFill>
                <a:schemeClr val="tx1"/>
              </a:solidFill>
              <a:round/>
              <a:headEnd/>
              <a:tailEnd/>
            </a:ln>
          </p:spPr>
          <p:txBody>
            <a:bodyPr wrap="none" anchor="ctr"/>
            <a:lstStyle/>
            <a:p>
              <a:endParaRPr kumimoji="1" lang="zh-CN" altLang="en-US" sz="2400">
                <a:latin typeface="Times New Roman" pitchFamily="18" charset="0"/>
              </a:endParaRPr>
            </a:p>
          </p:txBody>
        </p:sp>
        <p:sp>
          <p:nvSpPr>
            <p:cNvPr id="60466" name="Oval 106"/>
            <p:cNvSpPr>
              <a:spLocks noChangeArrowheads="1"/>
            </p:cNvSpPr>
            <p:nvPr/>
          </p:nvSpPr>
          <p:spPr bwMode="auto">
            <a:xfrm>
              <a:off x="4535" y="1900"/>
              <a:ext cx="91" cy="91"/>
            </a:xfrm>
            <a:prstGeom prst="ellipse">
              <a:avLst/>
            </a:prstGeom>
            <a:solidFill>
              <a:schemeClr val="tx1"/>
            </a:solidFill>
            <a:ln w="9525">
              <a:solidFill>
                <a:schemeClr val="tx1"/>
              </a:solidFill>
              <a:round/>
              <a:headEnd/>
              <a:tailEnd/>
            </a:ln>
          </p:spPr>
          <p:txBody>
            <a:bodyPr wrap="none" anchor="ctr"/>
            <a:lstStyle/>
            <a:p>
              <a:endParaRPr kumimoji="1" lang="zh-CN" altLang="en-US" sz="2400">
                <a:latin typeface="Times New Roman" pitchFamily="18" charset="0"/>
              </a:endParaRPr>
            </a:p>
          </p:txBody>
        </p:sp>
        <p:sp>
          <p:nvSpPr>
            <p:cNvPr id="60467" name="Oval 107"/>
            <p:cNvSpPr>
              <a:spLocks noChangeArrowheads="1"/>
            </p:cNvSpPr>
            <p:nvPr/>
          </p:nvSpPr>
          <p:spPr bwMode="auto">
            <a:xfrm>
              <a:off x="1973" y="2875"/>
              <a:ext cx="91" cy="91"/>
            </a:xfrm>
            <a:prstGeom prst="ellipse">
              <a:avLst/>
            </a:prstGeom>
            <a:solidFill>
              <a:schemeClr val="tx1"/>
            </a:solidFill>
            <a:ln w="9525">
              <a:solidFill>
                <a:schemeClr val="tx1"/>
              </a:solidFill>
              <a:round/>
              <a:headEnd/>
              <a:tailEnd/>
            </a:ln>
          </p:spPr>
          <p:txBody>
            <a:bodyPr wrap="none" anchor="ctr"/>
            <a:lstStyle/>
            <a:p>
              <a:endParaRPr kumimoji="1" lang="zh-CN" altLang="en-US" sz="2400">
                <a:latin typeface="Times New Roman" pitchFamily="18" charset="0"/>
              </a:endParaRPr>
            </a:p>
          </p:txBody>
        </p:sp>
        <p:sp>
          <p:nvSpPr>
            <p:cNvPr id="60468" name="Oval 108"/>
            <p:cNvSpPr>
              <a:spLocks noChangeArrowheads="1"/>
            </p:cNvSpPr>
            <p:nvPr/>
          </p:nvSpPr>
          <p:spPr bwMode="auto">
            <a:xfrm>
              <a:off x="3696" y="1900"/>
              <a:ext cx="91" cy="91"/>
            </a:xfrm>
            <a:prstGeom prst="ellipse">
              <a:avLst/>
            </a:prstGeom>
            <a:solidFill>
              <a:schemeClr val="tx1"/>
            </a:solidFill>
            <a:ln w="9525">
              <a:solidFill>
                <a:schemeClr val="tx1"/>
              </a:solidFill>
              <a:round/>
              <a:headEnd/>
              <a:tailEnd/>
            </a:ln>
          </p:spPr>
          <p:txBody>
            <a:bodyPr wrap="none" anchor="ctr"/>
            <a:lstStyle/>
            <a:p>
              <a:endParaRPr kumimoji="1" lang="zh-CN" altLang="en-US" sz="2400">
                <a:latin typeface="Times New Roman" pitchFamily="18" charset="0"/>
              </a:endParaRPr>
            </a:p>
          </p:txBody>
        </p:sp>
        <p:sp>
          <p:nvSpPr>
            <p:cNvPr id="60469" name="Oval 109"/>
            <p:cNvSpPr>
              <a:spLocks noChangeArrowheads="1"/>
            </p:cNvSpPr>
            <p:nvPr/>
          </p:nvSpPr>
          <p:spPr bwMode="auto">
            <a:xfrm>
              <a:off x="4536" y="3896"/>
              <a:ext cx="91" cy="91"/>
            </a:xfrm>
            <a:prstGeom prst="ellipse">
              <a:avLst/>
            </a:prstGeom>
            <a:solidFill>
              <a:schemeClr val="tx1"/>
            </a:solidFill>
            <a:ln w="9525">
              <a:solidFill>
                <a:schemeClr val="tx1"/>
              </a:solidFill>
              <a:round/>
              <a:headEnd/>
              <a:tailEnd/>
            </a:ln>
          </p:spPr>
          <p:txBody>
            <a:bodyPr wrap="none" anchor="ctr"/>
            <a:lstStyle/>
            <a:p>
              <a:endParaRPr kumimoji="1" lang="zh-CN" altLang="en-US" sz="2400">
                <a:latin typeface="Times New Roman" pitchFamily="18" charset="0"/>
              </a:endParaRPr>
            </a:p>
          </p:txBody>
        </p:sp>
      </p:grpSp>
      <p:pic>
        <p:nvPicPr>
          <p:cNvPr id="104" name="Picture 2" descr="未标题-3 拷贝"/>
          <p:cNvPicPr>
            <a:picLocks noChangeAspect="1" noChangeArrowheads="1"/>
          </p:cNvPicPr>
          <p:nvPr/>
        </p:nvPicPr>
        <p:blipFill>
          <a:blip r:embed="rId3"/>
          <a:srcRect/>
          <a:stretch>
            <a:fillRect/>
          </a:stretch>
        </p:blipFill>
        <p:spPr bwMode="auto">
          <a:xfrm>
            <a:off x="3668747" y="714356"/>
            <a:ext cx="5118095" cy="2827908"/>
          </a:xfrm>
          <a:prstGeom prst="rect">
            <a:avLst/>
          </a:prstGeom>
          <a:noFill/>
          <a:ln w="9525">
            <a:noFill/>
            <a:miter lim="800000"/>
            <a:headEnd/>
            <a:tailEnd/>
          </a:ln>
        </p:spPr>
      </p:pic>
      <p:sp>
        <p:nvSpPr>
          <p:cNvPr id="105" name="Rectangle 4"/>
          <p:cNvSpPr>
            <a:spLocks noChangeArrowheads="1"/>
          </p:cNvSpPr>
          <p:nvPr/>
        </p:nvSpPr>
        <p:spPr bwMode="auto">
          <a:xfrm>
            <a:off x="242888" y="1193416"/>
            <a:ext cx="3686170" cy="1348061"/>
          </a:xfrm>
          <a:prstGeom prst="rect">
            <a:avLst/>
          </a:prstGeom>
          <a:noFill/>
          <a:ln>
            <a:noFill/>
          </a:ln>
          <a:effectLst/>
          <a:extLst/>
        </p:spPr>
        <p:txBody>
          <a:bodyPr wrap="square">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buClr>
                <a:srgbClr val="0000FF"/>
              </a:buClr>
              <a:buSzPct val="85000"/>
              <a:buFont typeface="Monotype Sorts" pitchFamily="2" charset="2"/>
              <a:buNone/>
              <a:defRPr/>
            </a:pPr>
            <a:r>
              <a:rPr lang="zh-CN" altLang="en-US" sz="2400" kern="0" dirty="0" smtClean="0">
                <a:solidFill>
                  <a:srgbClr val="000000"/>
                </a:solidFill>
              </a:rPr>
              <a:t>运放模型的主要参数通常：</a:t>
            </a:r>
          </a:p>
          <a:p>
            <a:pPr>
              <a:buClr>
                <a:srgbClr val="FF0000"/>
              </a:buClr>
              <a:buSzPct val="85000"/>
              <a:buFont typeface="Wingdings" pitchFamily="2" charset="2"/>
              <a:buChar char="§"/>
              <a:defRPr/>
            </a:pPr>
            <a:r>
              <a:rPr lang="zh-CN" altLang="en-US" sz="2400" kern="0" dirty="0" smtClean="0">
                <a:solidFill>
                  <a:srgbClr val="000000"/>
                </a:solidFill>
              </a:rPr>
              <a:t> 开环电压增益</a:t>
            </a:r>
          </a:p>
          <a:p>
            <a:pPr>
              <a:buClr>
                <a:srgbClr val="FF0000"/>
              </a:buClr>
              <a:buSzPct val="85000"/>
              <a:buFont typeface="Wingdings" pitchFamily="2" charset="2"/>
              <a:buNone/>
              <a:defRPr/>
            </a:pPr>
            <a:r>
              <a:rPr lang="zh-CN" altLang="en-US" sz="2400" i="1" kern="0" dirty="0" smtClean="0">
                <a:solidFill>
                  <a:srgbClr val="000000"/>
                </a:solidFill>
              </a:rPr>
              <a:t>     </a:t>
            </a:r>
            <a:r>
              <a:rPr lang="en-US" altLang="zh-CN" sz="2400" i="1" kern="0" dirty="0" err="1" smtClean="0">
                <a:solidFill>
                  <a:srgbClr val="000000"/>
                </a:solidFill>
              </a:rPr>
              <a:t>A</a:t>
            </a:r>
            <a:r>
              <a:rPr lang="en-US" altLang="zh-CN" sz="2400" i="1" kern="0" baseline="-30000" dirty="0" err="1" smtClean="0">
                <a:solidFill>
                  <a:srgbClr val="000000"/>
                </a:solidFill>
              </a:rPr>
              <a:t>v</a:t>
            </a:r>
            <a:r>
              <a:rPr lang="en-US" altLang="zh-CN" sz="2400" kern="0" baseline="-30000" dirty="0" err="1" smtClean="0">
                <a:solidFill>
                  <a:srgbClr val="000000"/>
                </a:solidFill>
              </a:rPr>
              <a:t>o</a:t>
            </a:r>
            <a:r>
              <a:rPr lang="zh-CN" altLang="en-US" sz="2400" kern="0" dirty="0" smtClean="0">
                <a:solidFill>
                  <a:srgbClr val="000000"/>
                </a:solidFill>
                <a:sym typeface="Symbol" pitchFamily="18" charset="2"/>
              </a:rPr>
              <a:t></a:t>
            </a:r>
            <a:r>
              <a:rPr lang="en-US" altLang="zh-CN" sz="2400" kern="0" dirty="0" smtClean="0">
                <a:solidFill>
                  <a:srgbClr val="000000"/>
                </a:solidFill>
              </a:rPr>
              <a:t>10</a:t>
            </a:r>
            <a:r>
              <a:rPr lang="en-US" altLang="zh-CN" sz="2400" kern="0" baseline="30000" dirty="0" smtClean="0">
                <a:solidFill>
                  <a:srgbClr val="000000"/>
                </a:solidFill>
              </a:rPr>
              <a:t>5 </a:t>
            </a:r>
            <a:r>
              <a:rPr lang="zh-CN" altLang="en-US" sz="2400" kern="0" dirty="0" smtClean="0">
                <a:solidFill>
                  <a:srgbClr val="FF0000"/>
                </a:solidFill>
              </a:rPr>
              <a:t>（很高）</a:t>
            </a:r>
          </a:p>
        </p:txBody>
      </p:sp>
      <p:sp>
        <p:nvSpPr>
          <p:cNvPr id="106" name="Rectangle 5"/>
          <p:cNvSpPr>
            <a:spLocks noChangeArrowheads="1"/>
          </p:cNvSpPr>
          <p:nvPr/>
        </p:nvSpPr>
        <p:spPr bwMode="auto">
          <a:xfrm>
            <a:off x="242888" y="2698366"/>
            <a:ext cx="3203575" cy="895350"/>
          </a:xfrm>
          <a:prstGeom prst="rect">
            <a:avLst/>
          </a:prstGeom>
          <a:noFill/>
          <a:ln>
            <a:noFill/>
          </a:ln>
          <a:effectLst/>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buClr>
                <a:srgbClr val="FF0000"/>
              </a:buClr>
              <a:buSzPct val="85000"/>
              <a:buFont typeface="Wingdings" pitchFamily="2" charset="2"/>
              <a:buChar char="§"/>
              <a:defRPr/>
            </a:pPr>
            <a:r>
              <a:rPr lang="en-US" altLang="zh-CN" sz="2400" kern="0" dirty="0" smtClean="0">
                <a:solidFill>
                  <a:srgbClr val="000000"/>
                </a:solidFill>
              </a:rPr>
              <a:t> </a:t>
            </a:r>
            <a:r>
              <a:rPr lang="zh-CN" altLang="en-US" sz="2400" kern="0" dirty="0" smtClean="0">
                <a:solidFill>
                  <a:srgbClr val="000000"/>
                </a:solidFill>
              </a:rPr>
              <a:t>输入电阻</a:t>
            </a:r>
          </a:p>
          <a:p>
            <a:pPr>
              <a:buClr>
                <a:srgbClr val="FF0000"/>
              </a:buClr>
              <a:buSzPct val="85000"/>
              <a:buFont typeface="Wingdings" pitchFamily="2" charset="2"/>
              <a:buNone/>
              <a:defRPr/>
            </a:pPr>
            <a:r>
              <a:rPr lang="zh-CN" altLang="en-US" sz="2400" i="1" kern="0" dirty="0" smtClean="0">
                <a:solidFill>
                  <a:srgbClr val="000000"/>
                </a:solidFill>
              </a:rPr>
              <a:t>     </a:t>
            </a:r>
            <a:r>
              <a:rPr lang="en-US" altLang="zh-CN" sz="2400" i="1" kern="0" dirty="0" err="1" smtClean="0">
                <a:solidFill>
                  <a:srgbClr val="000000"/>
                </a:solidFill>
              </a:rPr>
              <a:t>r</a:t>
            </a:r>
            <a:r>
              <a:rPr lang="en-US" altLang="zh-CN" sz="2400" kern="0" baseline="-30000" dirty="0" err="1" smtClean="0">
                <a:solidFill>
                  <a:srgbClr val="000000"/>
                </a:solidFill>
              </a:rPr>
              <a:t>i</a:t>
            </a:r>
            <a:r>
              <a:rPr lang="en-US" altLang="zh-CN" sz="2400" kern="0" baseline="-30000" dirty="0" smtClean="0">
                <a:solidFill>
                  <a:srgbClr val="000000"/>
                </a:solidFill>
              </a:rPr>
              <a:t> </a:t>
            </a:r>
            <a:r>
              <a:rPr lang="en-US" altLang="zh-CN" sz="2400" kern="0" dirty="0" smtClean="0">
                <a:solidFill>
                  <a:srgbClr val="000000"/>
                </a:solidFill>
                <a:sym typeface="Symbol" pitchFamily="18" charset="2"/>
              </a:rPr>
              <a:t></a:t>
            </a:r>
            <a:r>
              <a:rPr lang="en-US" altLang="zh-CN" sz="2400" kern="0" dirty="0" smtClean="0">
                <a:solidFill>
                  <a:srgbClr val="000000"/>
                </a:solidFill>
              </a:rPr>
              <a:t> 10</a:t>
            </a:r>
            <a:r>
              <a:rPr lang="en-US" altLang="zh-CN" sz="2400" kern="0" baseline="30000" dirty="0" smtClean="0">
                <a:solidFill>
                  <a:srgbClr val="000000"/>
                </a:solidFill>
              </a:rPr>
              <a:t>6</a:t>
            </a:r>
            <a:r>
              <a:rPr lang="en-US" altLang="zh-CN" sz="2400" kern="0" dirty="0" smtClean="0">
                <a:solidFill>
                  <a:srgbClr val="000000"/>
                </a:solidFill>
              </a:rPr>
              <a:t>Ω </a:t>
            </a:r>
            <a:r>
              <a:rPr lang="zh-CN" altLang="en-US" sz="2400" kern="0" dirty="0" smtClean="0">
                <a:solidFill>
                  <a:srgbClr val="FF0000"/>
                </a:solidFill>
              </a:rPr>
              <a:t>（很大）</a:t>
            </a:r>
          </a:p>
        </p:txBody>
      </p:sp>
      <p:sp>
        <p:nvSpPr>
          <p:cNvPr id="107" name="Rectangle 6"/>
          <p:cNvSpPr>
            <a:spLocks noChangeArrowheads="1"/>
          </p:cNvSpPr>
          <p:nvPr/>
        </p:nvSpPr>
        <p:spPr bwMode="auto">
          <a:xfrm>
            <a:off x="242888" y="3841366"/>
            <a:ext cx="3284537" cy="895350"/>
          </a:xfrm>
          <a:prstGeom prst="rect">
            <a:avLst/>
          </a:prstGeom>
          <a:noFill/>
          <a:ln>
            <a:noFill/>
          </a:ln>
          <a:effectLst/>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buClr>
                <a:srgbClr val="FF0000"/>
              </a:buClr>
              <a:buSzPct val="85000"/>
              <a:buFont typeface="Wingdings" pitchFamily="2" charset="2"/>
              <a:buChar char="§"/>
              <a:defRPr/>
            </a:pPr>
            <a:r>
              <a:rPr lang="en-US" altLang="zh-CN" sz="2400" kern="0" dirty="0" smtClean="0">
                <a:solidFill>
                  <a:srgbClr val="000000"/>
                </a:solidFill>
              </a:rPr>
              <a:t> </a:t>
            </a:r>
            <a:r>
              <a:rPr lang="zh-CN" altLang="en-US" sz="2400" kern="0" dirty="0" smtClean="0">
                <a:solidFill>
                  <a:srgbClr val="000000"/>
                </a:solidFill>
              </a:rPr>
              <a:t>输出电阻</a:t>
            </a:r>
          </a:p>
          <a:p>
            <a:pPr>
              <a:buClr>
                <a:srgbClr val="FF0000"/>
              </a:buClr>
              <a:buSzPct val="85000"/>
              <a:buFont typeface="Wingdings" pitchFamily="2" charset="2"/>
              <a:buNone/>
              <a:defRPr/>
            </a:pPr>
            <a:r>
              <a:rPr lang="zh-CN" altLang="en-US" sz="2400" i="1" kern="0" dirty="0" smtClean="0">
                <a:solidFill>
                  <a:srgbClr val="000000"/>
                </a:solidFill>
              </a:rPr>
              <a:t>    </a:t>
            </a:r>
            <a:r>
              <a:rPr lang="en-US" altLang="zh-CN" sz="2400" i="1" kern="0" dirty="0" err="1" smtClean="0">
                <a:solidFill>
                  <a:srgbClr val="000000"/>
                </a:solidFill>
              </a:rPr>
              <a:t>r</a:t>
            </a:r>
            <a:r>
              <a:rPr lang="en-US" altLang="zh-CN" sz="2400" kern="0" baseline="-30000" dirty="0" err="1" smtClean="0">
                <a:solidFill>
                  <a:srgbClr val="000000"/>
                </a:solidFill>
              </a:rPr>
              <a:t>o</a:t>
            </a:r>
            <a:r>
              <a:rPr lang="en-US" altLang="zh-CN" sz="2400" kern="0" baseline="-30000" dirty="0" smtClean="0">
                <a:solidFill>
                  <a:srgbClr val="000000"/>
                </a:solidFill>
              </a:rPr>
              <a:t> </a:t>
            </a:r>
            <a:r>
              <a:rPr lang="en-US" altLang="zh-CN" sz="2400" kern="0" dirty="0" smtClean="0">
                <a:solidFill>
                  <a:srgbClr val="000000"/>
                </a:solidFill>
                <a:sym typeface="Symbol" pitchFamily="18" charset="2"/>
              </a:rPr>
              <a:t></a:t>
            </a:r>
            <a:r>
              <a:rPr lang="en-US" altLang="zh-CN" sz="2400" kern="0" dirty="0" smtClean="0">
                <a:solidFill>
                  <a:srgbClr val="000000"/>
                </a:solidFill>
              </a:rPr>
              <a:t> 100Ω </a:t>
            </a:r>
            <a:r>
              <a:rPr lang="zh-CN" altLang="en-US" sz="2400" kern="0" dirty="0" smtClean="0">
                <a:solidFill>
                  <a:srgbClr val="FF0000"/>
                </a:solidFill>
              </a:rPr>
              <a:t>（很小）</a:t>
            </a:r>
            <a:r>
              <a:rPr lang="zh-CN" altLang="en-US" sz="2400" kern="0" dirty="0" smtClean="0">
                <a:solidFill>
                  <a:srgbClr val="000000"/>
                </a:solidFill>
              </a:rPr>
              <a:t> </a:t>
            </a:r>
          </a:p>
        </p:txBody>
      </p:sp>
      <p:pic>
        <p:nvPicPr>
          <p:cNvPr id="108" name="Picture 9" descr="未标题-2 拷贝"/>
          <p:cNvPicPr>
            <a:picLocks noChangeAspect="1" noChangeArrowheads="1"/>
          </p:cNvPicPr>
          <p:nvPr/>
        </p:nvPicPr>
        <p:blipFill>
          <a:blip r:embed="rId4"/>
          <a:srcRect/>
          <a:stretch>
            <a:fillRect/>
          </a:stretch>
        </p:blipFill>
        <p:spPr bwMode="auto">
          <a:xfrm>
            <a:off x="5357818" y="3500438"/>
            <a:ext cx="2719874" cy="3057933"/>
          </a:xfrm>
          <a:prstGeom prst="rect">
            <a:avLst/>
          </a:prstGeom>
          <a:noFill/>
          <a:ln w="9525">
            <a:noFill/>
            <a:miter lim="800000"/>
            <a:headEnd/>
            <a:tailEnd/>
          </a:ln>
        </p:spPr>
      </p:pic>
      <p:sp>
        <p:nvSpPr>
          <p:cNvPr id="109" name="Rectangle 7"/>
          <p:cNvSpPr>
            <a:spLocks noChangeArrowheads="1"/>
          </p:cNvSpPr>
          <p:nvPr/>
        </p:nvSpPr>
        <p:spPr bwMode="auto">
          <a:xfrm>
            <a:off x="428596" y="5085975"/>
            <a:ext cx="4143404" cy="1040285"/>
          </a:xfrm>
          <a:prstGeom prst="rect">
            <a:avLst/>
          </a:prstGeom>
          <a:noFill/>
          <a:ln>
            <a:noFill/>
          </a:ln>
          <a:effectLst/>
          <a:extLst/>
        </p:spPr>
        <p:txBody>
          <a:bodyPr wrap="square">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buClr>
                <a:srgbClr val="FF0000"/>
              </a:buClr>
              <a:buSzPct val="85000"/>
              <a:buFont typeface="Wingdings" pitchFamily="2" charset="2"/>
              <a:buNone/>
              <a:defRPr/>
            </a:pPr>
            <a:r>
              <a:rPr lang="en-US" altLang="zh-CN" sz="2800" i="1" kern="0" dirty="0" err="1" smtClean="0">
                <a:solidFill>
                  <a:srgbClr val="000000"/>
                </a:solidFill>
                <a:latin typeface="Book Antiqua" pitchFamily="18" charset="0"/>
                <a:ea typeface="华康简宋" charset="-122"/>
              </a:rPr>
              <a:t>v</a:t>
            </a:r>
            <a:r>
              <a:rPr lang="en-US" altLang="zh-CN" sz="2800" kern="0" baseline="-30000" dirty="0" err="1" smtClean="0">
                <a:solidFill>
                  <a:srgbClr val="000000"/>
                </a:solidFill>
                <a:ea typeface="华康简宋" charset="-122"/>
              </a:rPr>
              <a:t>O</a:t>
            </a:r>
            <a:r>
              <a:rPr lang="zh-CN" altLang="en-US" sz="2800" kern="0" dirty="0" smtClean="0">
                <a:solidFill>
                  <a:srgbClr val="000000"/>
                </a:solidFill>
                <a:ea typeface="华康简宋" charset="-122"/>
              </a:rPr>
              <a:t>＝</a:t>
            </a:r>
            <a:r>
              <a:rPr lang="en-US" altLang="zh-CN" sz="2800" i="1" kern="0" dirty="0" err="1" smtClean="0">
                <a:solidFill>
                  <a:srgbClr val="000000"/>
                </a:solidFill>
                <a:ea typeface="华康简宋" charset="-122"/>
              </a:rPr>
              <a:t>A</a:t>
            </a:r>
            <a:r>
              <a:rPr lang="en-US" altLang="zh-CN" sz="2800" i="1" kern="0" baseline="-30000" dirty="0" err="1" smtClean="0">
                <a:solidFill>
                  <a:srgbClr val="000000"/>
                </a:solidFill>
                <a:latin typeface="Book Antiqua" pitchFamily="18" charset="0"/>
                <a:ea typeface="华康简宋" charset="-122"/>
              </a:rPr>
              <a:t>v</a:t>
            </a:r>
            <a:r>
              <a:rPr lang="en-US" altLang="zh-CN" sz="2800" kern="0" baseline="-30000" dirty="0" err="1" smtClean="0">
                <a:solidFill>
                  <a:srgbClr val="000000"/>
                </a:solidFill>
                <a:ea typeface="华康简宋" charset="-122"/>
              </a:rPr>
              <a:t>o</a:t>
            </a:r>
            <a:r>
              <a:rPr lang="en-US" altLang="zh-CN" sz="2800" kern="0" dirty="0" smtClean="0">
                <a:solidFill>
                  <a:srgbClr val="000000"/>
                </a:solidFill>
                <a:ea typeface="华康简宋" charset="-122"/>
              </a:rPr>
              <a:t>(</a:t>
            </a:r>
            <a:r>
              <a:rPr lang="en-US" altLang="zh-CN" sz="2800" i="1" kern="0" dirty="0" err="1" smtClean="0">
                <a:solidFill>
                  <a:srgbClr val="000000"/>
                </a:solidFill>
                <a:latin typeface="Book Antiqua" pitchFamily="18" charset="0"/>
                <a:ea typeface="华康简宋" charset="-122"/>
              </a:rPr>
              <a:t>v</a:t>
            </a:r>
            <a:r>
              <a:rPr lang="en-US" altLang="zh-CN" sz="2800" kern="0" baseline="-30000" dirty="0" err="1" smtClean="0">
                <a:solidFill>
                  <a:srgbClr val="000000"/>
                </a:solidFill>
                <a:ea typeface="华康简宋" charset="-122"/>
              </a:rPr>
              <a:t>P</a:t>
            </a:r>
            <a:r>
              <a:rPr lang="zh-CN" altLang="en-US" sz="2800" kern="0" dirty="0" smtClean="0">
                <a:solidFill>
                  <a:srgbClr val="000000"/>
                </a:solidFill>
              </a:rPr>
              <a:t>－</a:t>
            </a:r>
            <a:r>
              <a:rPr lang="en-US" altLang="zh-CN" sz="2800" i="1" kern="0" dirty="0" err="1" smtClean="0">
                <a:solidFill>
                  <a:srgbClr val="000000"/>
                </a:solidFill>
                <a:latin typeface="Book Antiqua" pitchFamily="18" charset="0"/>
                <a:ea typeface="华康简宋" charset="-122"/>
              </a:rPr>
              <a:t>v</a:t>
            </a:r>
            <a:r>
              <a:rPr lang="en-US" altLang="zh-CN" sz="2800" kern="0" baseline="-30000" dirty="0" err="1" smtClean="0">
                <a:solidFill>
                  <a:srgbClr val="000000"/>
                </a:solidFill>
                <a:ea typeface="华康简宋" charset="-122"/>
              </a:rPr>
              <a:t>N</a:t>
            </a:r>
            <a:r>
              <a:rPr lang="en-US" altLang="zh-CN" sz="2800" kern="0" dirty="0" smtClean="0">
                <a:solidFill>
                  <a:srgbClr val="000000"/>
                </a:solidFill>
                <a:ea typeface="华康简宋" charset="-122"/>
              </a:rPr>
              <a:t>)</a:t>
            </a:r>
            <a:r>
              <a:rPr lang="en-US" altLang="zh-CN" sz="2800" kern="0" dirty="0" smtClean="0">
                <a:solidFill>
                  <a:srgbClr val="000000"/>
                </a:solidFill>
              </a:rPr>
              <a:t>          </a:t>
            </a:r>
          </a:p>
          <a:p>
            <a:pPr>
              <a:buClr>
                <a:srgbClr val="FF0000"/>
              </a:buClr>
              <a:buSzPct val="85000"/>
              <a:buFont typeface="Wingdings" pitchFamily="2" charset="2"/>
              <a:buNone/>
              <a:defRPr/>
            </a:pPr>
            <a:r>
              <a:rPr lang="en-US" altLang="zh-CN" sz="2800" kern="0" dirty="0" smtClean="0">
                <a:solidFill>
                  <a:srgbClr val="000000"/>
                </a:solidFill>
              </a:rPr>
              <a:t> </a:t>
            </a:r>
            <a:r>
              <a:rPr lang="zh-CN" altLang="en-US" sz="2800" kern="0" dirty="0" smtClean="0">
                <a:solidFill>
                  <a:srgbClr val="000000"/>
                </a:solidFill>
              </a:rPr>
              <a:t>（  </a:t>
            </a:r>
            <a:r>
              <a:rPr lang="en-US" altLang="zh-CN" sz="2800" i="1" kern="0" dirty="0" smtClean="0">
                <a:solidFill>
                  <a:srgbClr val="000000"/>
                </a:solidFill>
                <a:ea typeface="华康简宋" charset="-122"/>
              </a:rPr>
              <a:t>V</a:t>
            </a:r>
            <a:r>
              <a:rPr lang="zh-CN" altLang="en-US" sz="2800" kern="0" baseline="-30000" dirty="0" smtClean="0">
                <a:solidFill>
                  <a:srgbClr val="000000"/>
                </a:solidFill>
              </a:rPr>
              <a:t>－</a:t>
            </a:r>
            <a:r>
              <a:rPr lang="zh-CN" altLang="en-US" sz="2800" kern="0" dirty="0" smtClean="0">
                <a:solidFill>
                  <a:srgbClr val="000000"/>
                </a:solidFill>
                <a:ea typeface="华康简宋" charset="-122"/>
              </a:rPr>
              <a:t>＜ </a:t>
            </a:r>
            <a:r>
              <a:rPr lang="en-US" altLang="zh-CN" sz="2800" i="1" kern="0" dirty="0" err="1" smtClean="0">
                <a:solidFill>
                  <a:srgbClr val="000000"/>
                </a:solidFill>
                <a:latin typeface="Book Antiqua" pitchFamily="18" charset="0"/>
                <a:ea typeface="华康简宋" charset="-122"/>
              </a:rPr>
              <a:t>v</a:t>
            </a:r>
            <a:r>
              <a:rPr lang="en-US" altLang="zh-CN" sz="2800" kern="0" baseline="-30000" dirty="0" err="1" smtClean="0">
                <a:solidFill>
                  <a:srgbClr val="000000"/>
                </a:solidFill>
                <a:ea typeface="华康简宋" charset="-122"/>
              </a:rPr>
              <a:t>O</a:t>
            </a:r>
            <a:r>
              <a:rPr lang="en-US" altLang="zh-CN" sz="2800" kern="0" dirty="0" smtClean="0">
                <a:solidFill>
                  <a:srgbClr val="000000"/>
                </a:solidFill>
                <a:ea typeface="华康简宋" charset="-122"/>
              </a:rPr>
              <a:t> </a:t>
            </a:r>
            <a:r>
              <a:rPr lang="zh-CN" altLang="en-US" sz="2800" kern="0" dirty="0" smtClean="0">
                <a:solidFill>
                  <a:srgbClr val="000000"/>
                </a:solidFill>
                <a:ea typeface="华康简宋" charset="-122"/>
              </a:rPr>
              <a:t>＜</a:t>
            </a:r>
            <a:r>
              <a:rPr lang="en-US" altLang="zh-CN" sz="2800" i="1" kern="0" dirty="0" smtClean="0">
                <a:solidFill>
                  <a:srgbClr val="000000"/>
                </a:solidFill>
                <a:ea typeface="华康简宋" charset="-122"/>
              </a:rPr>
              <a:t>V</a:t>
            </a:r>
            <a:r>
              <a:rPr lang="zh-CN" altLang="en-US" sz="2800" kern="0" baseline="-30000" dirty="0" smtClean="0">
                <a:solidFill>
                  <a:srgbClr val="000000"/>
                </a:solidFill>
              </a:rPr>
              <a:t>＋</a:t>
            </a:r>
            <a:r>
              <a:rPr lang="zh-CN" altLang="en-US" sz="2800" kern="0" dirty="0" smtClean="0">
                <a:solidFill>
                  <a:srgbClr val="000000"/>
                </a:solidFill>
              </a:rPr>
              <a:t> ）</a:t>
            </a:r>
            <a:r>
              <a:rPr lang="zh-CN" altLang="en-US" sz="2800" i="1" kern="0" dirty="0" smtClean="0">
                <a:solidFill>
                  <a:srgbClr val="000000"/>
                </a:solidFill>
              </a:rPr>
              <a:t>       </a:t>
            </a:r>
          </a:p>
        </p:txBody>
      </p:sp>
      <p:sp>
        <p:nvSpPr>
          <p:cNvPr id="110" name="标题 1"/>
          <p:cNvSpPr>
            <a:spLocks noGrp="1"/>
          </p:cNvSpPr>
          <p:nvPr>
            <p:ph type="title"/>
          </p:nvPr>
        </p:nvSpPr>
        <p:spPr>
          <a:xfrm>
            <a:off x="701675" y="71438"/>
            <a:ext cx="7888288" cy="646112"/>
          </a:xfrm>
        </p:spPr>
        <p:txBody>
          <a:bodyPr rtlCol="0"/>
          <a:lstStyle/>
          <a:p>
            <a:pPr algn="ctr" fontAlgn="auto">
              <a:spcAft>
                <a:spcPts val="0"/>
              </a:spcAft>
              <a:defRPr/>
            </a:pPr>
            <a:r>
              <a:rPr lang="en-US" altLang="zh-CN" dirty="0" smtClean="0"/>
              <a:t>2.</a:t>
            </a:r>
            <a:r>
              <a:rPr lang="zh-CN" altLang="en-US" dirty="0" smtClean="0"/>
              <a:t>运算放大器</a:t>
            </a:r>
            <a:endParaRPr lang="zh-CN" altLang="en-US" dirty="0"/>
          </a:p>
        </p:txBody>
      </p:sp>
    </p:spTree>
    <p:extLst>
      <p:ext uri="{BB962C8B-B14F-4D97-AF65-F5344CB8AC3E}">
        <p14:creationId xmlns:p14="http://schemas.microsoft.com/office/powerpoint/2010/main" val="401204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3"/>
                                        </p:tgtEl>
                                        <p:attrNameLst>
                                          <p:attrName>ppt_x</p:attrName>
                                        </p:attrNameLst>
                                      </p:cBhvr>
                                      <p:tavLst>
                                        <p:tav tm="0">
                                          <p:val>
                                            <p:strVal val="ppt_x"/>
                                          </p:val>
                                        </p:tav>
                                        <p:tav tm="100000">
                                          <p:val>
                                            <p:strVal val="ppt_x"/>
                                          </p:val>
                                        </p:tav>
                                      </p:tavLst>
                                    </p:anim>
                                    <p:anim calcmode="lin" valueType="num">
                                      <p:cBhvr additive="base">
                                        <p:cTn id="11" dur="500"/>
                                        <p:tgtEl>
                                          <p:spTgt spid="3"/>
                                        </p:tgtEl>
                                        <p:attrNameLst>
                                          <p:attrName>ppt_y</p:attrName>
                                        </p:attrNameLst>
                                      </p:cBhvr>
                                      <p:tavLst>
                                        <p:tav tm="0">
                                          <p:val>
                                            <p:strVal val="ppt_y"/>
                                          </p:val>
                                        </p:tav>
                                        <p:tav tm="100000">
                                          <p:val>
                                            <p:strVal val="1+ppt_h/2"/>
                                          </p:val>
                                        </p:tav>
                                      </p:tavLst>
                                    </p:anim>
                                    <p:set>
                                      <p:cBhvr>
                                        <p:cTn id="12" dur="1" fill="hold">
                                          <p:stCondLst>
                                            <p:cond delay="499"/>
                                          </p:stCondLst>
                                        </p:cTn>
                                        <p:tgtEl>
                                          <p:spTgt spid="3"/>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4"/>
                                        </p:tgtEl>
                                        <p:attrNameLst>
                                          <p:attrName>ppt_x</p:attrName>
                                        </p:attrNameLst>
                                      </p:cBhvr>
                                      <p:tavLst>
                                        <p:tav tm="0">
                                          <p:val>
                                            <p:strVal val="ppt_x"/>
                                          </p:val>
                                        </p:tav>
                                        <p:tav tm="100000">
                                          <p:val>
                                            <p:strVal val="ppt_x"/>
                                          </p:val>
                                        </p:tav>
                                      </p:tavLst>
                                    </p:anim>
                                    <p:anim calcmode="lin" valueType="num">
                                      <p:cBhvr additive="base">
                                        <p:cTn id="15" dur="500"/>
                                        <p:tgtEl>
                                          <p:spTgt spid="4"/>
                                        </p:tgtEl>
                                        <p:attrNameLst>
                                          <p:attrName>ppt_y</p:attrName>
                                        </p:attrNameLst>
                                      </p:cBhvr>
                                      <p:tavLst>
                                        <p:tav tm="0">
                                          <p:val>
                                            <p:strVal val="ppt_y"/>
                                          </p:val>
                                        </p:tav>
                                        <p:tav tm="100000">
                                          <p:val>
                                            <p:strVal val="1+ppt_h/2"/>
                                          </p:val>
                                        </p:tav>
                                      </p:tavLst>
                                    </p:anim>
                                    <p:set>
                                      <p:cBhvr>
                                        <p:cTn id="16" dur="1" fill="hold">
                                          <p:stCondLst>
                                            <p:cond delay="499"/>
                                          </p:stCondLst>
                                        </p:cTn>
                                        <p:tgtEl>
                                          <p:spTgt spid="4"/>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5"/>
                                        </p:tgtEl>
                                        <p:attrNameLst>
                                          <p:attrName>ppt_x</p:attrName>
                                        </p:attrNameLst>
                                      </p:cBhvr>
                                      <p:tavLst>
                                        <p:tav tm="0">
                                          <p:val>
                                            <p:strVal val="ppt_x"/>
                                          </p:val>
                                        </p:tav>
                                        <p:tav tm="100000">
                                          <p:val>
                                            <p:strVal val="ppt_x"/>
                                          </p:val>
                                        </p:tav>
                                      </p:tavLst>
                                    </p:anim>
                                    <p:anim calcmode="lin" valueType="num">
                                      <p:cBhvr additive="base">
                                        <p:cTn id="19" dur="500"/>
                                        <p:tgtEl>
                                          <p:spTgt spid="5"/>
                                        </p:tgtEl>
                                        <p:attrNameLst>
                                          <p:attrName>ppt_y</p:attrName>
                                        </p:attrNameLst>
                                      </p:cBhvr>
                                      <p:tavLst>
                                        <p:tav tm="0">
                                          <p:val>
                                            <p:strVal val="ppt_y"/>
                                          </p:val>
                                        </p:tav>
                                        <p:tav tm="100000">
                                          <p:val>
                                            <p:strVal val="1+ppt_h/2"/>
                                          </p:val>
                                        </p:tav>
                                      </p:tavLst>
                                    </p:anim>
                                    <p:set>
                                      <p:cBhvr>
                                        <p:cTn id="20" dur="1" fill="hold">
                                          <p:stCondLst>
                                            <p:cond delay="499"/>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p:bldP spid="107" grpId="0"/>
      <p:bldP spid="10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Box 12"/>
          <p:cNvSpPr txBox="1">
            <a:spLocks noChangeArrowheads="1"/>
          </p:cNvSpPr>
          <p:nvPr/>
        </p:nvSpPr>
        <p:spPr bwMode="auto">
          <a:xfrm>
            <a:off x="333314" y="1000108"/>
            <a:ext cx="3429000" cy="2216150"/>
          </a:xfrm>
          <a:prstGeom prst="rect">
            <a:avLst/>
          </a:prstGeom>
          <a:noFill/>
          <a:ln w="9525">
            <a:noFill/>
            <a:miter lim="800000"/>
            <a:headEnd/>
            <a:tailEnd/>
          </a:ln>
        </p:spPr>
        <p:txBody>
          <a:bodyPr>
            <a:spAutoFit/>
          </a:bodyPr>
          <a:lstStyle/>
          <a:p>
            <a:pPr>
              <a:lnSpc>
                <a:spcPct val="115000"/>
              </a:lnSpc>
            </a:pPr>
            <a:r>
              <a:rPr kumimoji="1" lang="zh-CN" altLang="en-US" sz="2400" b="1" dirty="0">
                <a:solidFill>
                  <a:srgbClr val="000000"/>
                </a:solidFill>
                <a:latin typeface="Times New Roman" pitchFamily="18" charset="0"/>
                <a:ea typeface="楷体_GB2312" pitchFamily="49" charset="-122"/>
              </a:rPr>
              <a:t>理想：</a:t>
            </a:r>
          </a:p>
          <a:p>
            <a:pPr>
              <a:lnSpc>
                <a:spcPct val="115000"/>
              </a:lnSpc>
            </a:pPr>
            <a:r>
              <a:rPr kumimoji="1" lang="zh-CN" altLang="en-US" sz="2400" b="1" dirty="0">
                <a:solidFill>
                  <a:srgbClr val="000000"/>
                </a:solidFill>
                <a:latin typeface="Times New Roman" pitchFamily="18" charset="0"/>
                <a:ea typeface="楷体_GB2312" pitchFamily="49" charset="-122"/>
              </a:rPr>
              <a:t>    </a:t>
            </a:r>
            <a:r>
              <a:rPr kumimoji="1" lang="en-US" altLang="zh-CN" sz="2400" b="1" i="1" dirty="0" err="1">
                <a:solidFill>
                  <a:srgbClr val="000000"/>
                </a:solidFill>
                <a:latin typeface="Times New Roman" pitchFamily="18" charset="0"/>
                <a:ea typeface="华康简宋"/>
                <a:cs typeface="华康简宋"/>
              </a:rPr>
              <a:t>r</a:t>
            </a:r>
            <a:r>
              <a:rPr kumimoji="1" lang="en-US" altLang="zh-CN" sz="2400" b="1" baseline="-30000" dirty="0" err="1">
                <a:solidFill>
                  <a:srgbClr val="000000"/>
                </a:solidFill>
                <a:latin typeface="Times New Roman" pitchFamily="18" charset="0"/>
                <a:ea typeface="华康简宋"/>
                <a:cs typeface="华康简宋"/>
              </a:rPr>
              <a:t>i</a:t>
            </a:r>
            <a:r>
              <a:rPr kumimoji="1" lang="en-US" altLang="zh-CN" sz="2400" b="1" dirty="0">
                <a:solidFill>
                  <a:srgbClr val="000000"/>
                </a:solidFill>
                <a:latin typeface="Times New Roman" pitchFamily="18" charset="0"/>
                <a:ea typeface="华康简宋"/>
                <a:cs typeface="华康简宋"/>
              </a:rPr>
              <a:t>≈∞</a:t>
            </a:r>
          </a:p>
          <a:p>
            <a:pPr>
              <a:lnSpc>
                <a:spcPct val="115000"/>
              </a:lnSpc>
            </a:pPr>
            <a:r>
              <a:rPr kumimoji="1" lang="en-US" altLang="zh-CN" sz="2400" b="1" dirty="0">
                <a:solidFill>
                  <a:srgbClr val="000000"/>
                </a:solidFill>
                <a:latin typeface="Times New Roman" pitchFamily="18" charset="0"/>
                <a:ea typeface="华康简宋"/>
                <a:cs typeface="华康简宋"/>
              </a:rPr>
              <a:t>    </a:t>
            </a:r>
            <a:r>
              <a:rPr kumimoji="1" lang="en-US" altLang="zh-CN" sz="2400" b="1" i="1" dirty="0">
                <a:solidFill>
                  <a:srgbClr val="000000"/>
                </a:solidFill>
                <a:latin typeface="Times New Roman" pitchFamily="18" charset="0"/>
                <a:ea typeface="华康简宋"/>
                <a:cs typeface="华康简宋"/>
              </a:rPr>
              <a:t>r</a:t>
            </a:r>
            <a:r>
              <a:rPr kumimoji="1" lang="en-US" altLang="zh-CN" sz="2400" b="1" baseline="-30000" dirty="0">
                <a:solidFill>
                  <a:srgbClr val="000000"/>
                </a:solidFill>
                <a:latin typeface="Times New Roman" pitchFamily="18" charset="0"/>
                <a:ea typeface="华康简宋"/>
                <a:cs typeface="华康简宋"/>
              </a:rPr>
              <a:t>o</a:t>
            </a:r>
            <a:r>
              <a:rPr kumimoji="1" lang="en-US" altLang="zh-CN" sz="2400" b="1" dirty="0">
                <a:solidFill>
                  <a:srgbClr val="000000"/>
                </a:solidFill>
                <a:latin typeface="Times New Roman" pitchFamily="18" charset="0"/>
                <a:ea typeface="华康简宋"/>
                <a:cs typeface="华康简宋"/>
              </a:rPr>
              <a:t>≈0</a:t>
            </a:r>
          </a:p>
          <a:p>
            <a:pPr>
              <a:lnSpc>
                <a:spcPct val="115000"/>
              </a:lnSpc>
            </a:pPr>
            <a:r>
              <a:rPr kumimoji="1" lang="en-US" altLang="zh-CN" sz="2400" b="1" dirty="0">
                <a:solidFill>
                  <a:srgbClr val="000000"/>
                </a:solidFill>
                <a:latin typeface="Times New Roman" pitchFamily="18" charset="0"/>
                <a:ea typeface="华康简宋"/>
                <a:cs typeface="华康简宋"/>
              </a:rPr>
              <a:t>    </a:t>
            </a:r>
            <a:r>
              <a:rPr kumimoji="1" lang="en-US" altLang="zh-CN" sz="2400" b="1" i="1" dirty="0" err="1">
                <a:solidFill>
                  <a:srgbClr val="000000"/>
                </a:solidFill>
                <a:latin typeface="Times New Roman" pitchFamily="18" charset="0"/>
                <a:ea typeface="华康简宋"/>
                <a:cs typeface="华康简宋"/>
              </a:rPr>
              <a:t>A</a:t>
            </a:r>
            <a:r>
              <a:rPr kumimoji="1" lang="en-US" altLang="zh-CN" sz="2400" b="1" i="1" baseline="-30000" dirty="0" err="1">
                <a:solidFill>
                  <a:srgbClr val="000000"/>
                </a:solidFill>
                <a:latin typeface="Book Antiqua" pitchFamily="18" charset="0"/>
                <a:ea typeface="华康简宋"/>
                <a:cs typeface="华康简宋"/>
              </a:rPr>
              <a:t>v</a:t>
            </a:r>
            <a:r>
              <a:rPr kumimoji="1" lang="en-US" altLang="zh-CN" sz="2400" b="1" baseline="-30000" dirty="0" err="1">
                <a:solidFill>
                  <a:srgbClr val="000000"/>
                </a:solidFill>
                <a:latin typeface="Times New Roman" pitchFamily="18" charset="0"/>
                <a:ea typeface="华康简宋"/>
                <a:cs typeface="华康简宋"/>
              </a:rPr>
              <a:t>o</a:t>
            </a:r>
            <a:r>
              <a:rPr kumimoji="1" lang="en-US" altLang="zh-CN" sz="2400" b="1" dirty="0">
                <a:solidFill>
                  <a:srgbClr val="000000"/>
                </a:solidFill>
                <a:latin typeface="Times New Roman" pitchFamily="18" charset="0"/>
                <a:ea typeface="华康简宋"/>
                <a:cs typeface="华康简宋"/>
              </a:rPr>
              <a:t>→∞</a:t>
            </a:r>
          </a:p>
          <a:p>
            <a:pPr>
              <a:lnSpc>
                <a:spcPct val="115000"/>
              </a:lnSpc>
            </a:pPr>
            <a:r>
              <a:rPr kumimoji="1" lang="en-US" altLang="zh-CN" sz="2400" b="1" i="1" dirty="0">
                <a:solidFill>
                  <a:srgbClr val="000000"/>
                </a:solidFill>
                <a:latin typeface="Book Antiqua" pitchFamily="18" charset="0"/>
                <a:ea typeface="华康简宋"/>
                <a:cs typeface="华康简宋"/>
              </a:rPr>
              <a:t>    </a:t>
            </a:r>
            <a:endParaRPr kumimoji="1" lang="en-US" altLang="zh-CN" sz="2400" b="1" dirty="0">
              <a:solidFill>
                <a:srgbClr val="000000"/>
              </a:solidFill>
              <a:latin typeface="Times New Roman" pitchFamily="18" charset="0"/>
              <a:ea typeface="楷体_GB2312" pitchFamily="49" charset="-122"/>
            </a:endParaRPr>
          </a:p>
        </p:txBody>
      </p:sp>
      <p:graphicFrame>
        <p:nvGraphicFramePr>
          <p:cNvPr id="46" name="Object 19"/>
          <p:cNvGraphicFramePr>
            <a:graphicFrameLocks noChangeAspect="1"/>
          </p:cNvGraphicFramePr>
          <p:nvPr/>
        </p:nvGraphicFramePr>
        <p:xfrm>
          <a:off x="6119792" y="1071546"/>
          <a:ext cx="2700229" cy="2286016"/>
        </p:xfrm>
        <a:graphic>
          <a:graphicData uri="http://schemas.openxmlformats.org/presentationml/2006/ole">
            <mc:AlternateContent xmlns:mc="http://schemas.openxmlformats.org/markup-compatibility/2006">
              <mc:Choice xmlns:v="urn:schemas-microsoft-com:vml" Requires="v">
                <p:oleObj spid="_x0000_s585739" name="图片" r:id="rId4" imgW="2484649" imgH="2107577" progId="Word.Picture.8">
                  <p:embed/>
                </p:oleObj>
              </mc:Choice>
              <mc:Fallback>
                <p:oleObj name="图片" r:id="rId4" imgW="2484649" imgH="2107577" progId="Word.Picture.8">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9792" y="1071546"/>
                        <a:ext cx="2700229" cy="22860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199" name="Picture 16" descr="未标题-1 拷贝"/>
          <p:cNvPicPr>
            <a:picLocks noChangeAspect="1" noChangeArrowheads="1"/>
          </p:cNvPicPr>
          <p:nvPr/>
        </p:nvPicPr>
        <p:blipFill>
          <a:blip r:embed="rId6"/>
          <a:srcRect/>
          <a:stretch>
            <a:fillRect/>
          </a:stretch>
        </p:blipFill>
        <p:spPr bwMode="auto">
          <a:xfrm>
            <a:off x="2405016" y="1000108"/>
            <a:ext cx="3166570" cy="2143140"/>
          </a:xfrm>
          <a:prstGeom prst="rect">
            <a:avLst/>
          </a:prstGeom>
          <a:noFill/>
          <a:ln w="9525">
            <a:noFill/>
            <a:miter lim="800000"/>
            <a:headEnd/>
            <a:tailEnd/>
          </a:ln>
        </p:spPr>
      </p:pic>
      <p:sp>
        <p:nvSpPr>
          <p:cNvPr id="210" name="Rectangle 5"/>
          <p:cNvSpPr>
            <a:spLocks noChangeArrowheads="1"/>
          </p:cNvSpPr>
          <p:nvPr/>
        </p:nvSpPr>
        <p:spPr bwMode="auto">
          <a:xfrm>
            <a:off x="761973" y="3922728"/>
            <a:ext cx="1282700" cy="461665"/>
          </a:xfrm>
          <a:prstGeom prst="rect">
            <a:avLst/>
          </a:prstGeom>
          <a:noFill/>
          <a:ln w="9525">
            <a:noFill/>
            <a:miter lim="800000"/>
            <a:headEnd/>
            <a:tailEnd/>
          </a:ln>
        </p:spPr>
        <p:txBody>
          <a:bodyPr>
            <a:spAutoFit/>
          </a:bodyPr>
          <a:lstStyle/>
          <a:p>
            <a:pPr fontAlgn="b"/>
            <a:r>
              <a:rPr lang="zh-CN" altLang="en-US" sz="2400" b="1" dirty="0" smtClean="0">
                <a:ea typeface="楷体_GB2312" pitchFamily="49" charset="-122"/>
              </a:rPr>
              <a:t>虚</a:t>
            </a:r>
            <a:r>
              <a:rPr lang="zh-CN" altLang="en-US" sz="2400" b="1" dirty="0">
                <a:ea typeface="楷体_GB2312" pitchFamily="49" charset="-122"/>
              </a:rPr>
              <a:t>断</a:t>
            </a:r>
          </a:p>
        </p:txBody>
      </p:sp>
      <p:sp>
        <p:nvSpPr>
          <p:cNvPr id="211" name="Rectangle 6"/>
          <p:cNvSpPr>
            <a:spLocks noChangeArrowheads="1"/>
          </p:cNvSpPr>
          <p:nvPr/>
        </p:nvSpPr>
        <p:spPr bwMode="auto">
          <a:xfrm>
            <a:off x="5262536" y="5349891"/>
            <a:ext cx="0" cy="365125"/>
          </a:xfrm>
          <a:prstGeom prst="rect">
            <a:avLst/>
          </a:prstGeom>
          <a:noFill/>
          <a:ln w="9525">
            <a:noFill/>
            <a:miter lim="800000"/>
            <a:headEnd/>
            <a:tailEnd/>
          </a:ln>
        </p:spPr>
        <p:txBody>
          <a:bodyPr wrap="none" lIns="0" tIns="0" rIns="0" bIns="0">
            <a:spAutoFit/>
          </a:bodyPr>
          <a:lstStyle/>
          <a:p>
            <a:endParaRPr lang="zh-CN" altLang="zh-CN"/>
          </a:p>
        </p:txBody>
      </p:sp>
      <p:sp>
        <p:nvSpPr>
          <p:cNvPr id="212" name="Text Box 7"/>
          <p:cNvSpPr txBox="1">
            <a:spLocks noChangeArrowheads="1"/>
          </p:cNvSpPr>
          <p:nvPr/>
        </p:nvSpPr>
        <p:spPr bwMode="auto">
          <a:xfrm>
            <a:off x="761973" y="5002228"/>
            <a:ext cx="1295400" cy="461665"/>
          </a:xfrm>
          <a:prstGeom prst="rect">
            <a:avLst/>
          </a:prstGeom>
          <a:noFill/>
          <a:ln w="9525">
            <a:noFill/>
            <a:miter lim="800000"/>
            <a:headEnd/>
            <a:tailEnd/>
          </a:ln>
        </p:spPr>
        <p:txBody>
          <a:bodyPr>
            <a:spAutoFit/>
          </a:bodyPr>
          <a:lstStyle/>
          <a:p>
            <a:r>
              <a:rPr lang="zh-CN" altLang="en-US" sz="2400" b="1" dirty="0" smtClean="0">
                <a:ea typeface="楷体_GB2312" pitchFamily="49" charset="-122"/>
              </a:rPr>
              <a:t>虚</a:t>
            </a:r>
            <a:r>
              <a:rPr lang="zh-CN" altLang="en-US" sz="2400" b="1" dirty="0">
                <a:ea typeface="楷体_GB2312" pitchFamily="49" charset="-122"/>
              </a:rPr>
              <a:t>短</a:t>
            </a:r>
          </a:p>
        </p:txBody>
      </p:sp>
      <p:graphicFrame>
        <p:nvGraphicFramePr>
          <p:cNvPr id="213" name="Object 10"/>
          <p:cNvGraphicFramePr>
            <a:graphicFrameLocks noChangeAspect="1"/>
          </p:cNvGraphicFramePr>
          <p:nvPr/>
        </p:nvGraphicFramePr>
        <p:xfrm>
          <a:off x="1903364" y="3851290"/>
          <a:ext cx="2833687" cy="596900"/>
        </p:xfrm>
        <a:graphic>
          <a:graphicData uri="http://schemas.openxmlformats.org/presentationml/2006/ole">
            <mc:AlternateContent xmlns:mc="http://schemas.openxmlformats.org/markup-compatibility/2006">
              <mc:Choice xmlns:v="urn:schemas-microsoft-com:vml" Requires="v">
                <p:oleObj spid="_x0000_s585740" name="Equation" r:id="rId7" imgW="2832100" imgH="596900" progId="Equation.DSMT4">
                  <p:embed/>
                </p:oleObj>
              </mc:Choice>
              <mc:Fallback>
                <p:oleObj name="Equation" r:id="rId7" imgW="2832100" imgH="59690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3364" y="3851290"/>
                        <a:ext cx="2833687"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 name="Object 13"/>
          <p:cNvGraphicFramePr>
            <a:graphicFrameLocks noChangeAspect="1"/>
          </p:cNvGraphicFramePr>
          <p:nvPr/>
        </p:nvGraphicFramePr>
        <p:xfrm>
          <a:off x="2281211" y="4976828"/>
          <a:ext cx="990600" cy="482600"/>
        </p:xfrm>
        <a:graphic>
          <a:graphicData uri="http://schemas.openxmlformats.org/presentationml/2006/ole">
            <mc:AlternateContent xmlns:mc="http://schemas.openxmlformats.org/markup-compatibility/2006">
              <mc:Choice xmlns:v="urn:schemas-microsoft-com:vml" Requires="v">
                <p:oleObj spid="_x0000_s585741" name="Equation" r:id="rId9" imgW="990170" imgH="482391" progId="Equation.DSMT4">
                  <p:embed/>
                </p:oleObj>
              </mc:Choice>
              <mc:Fallback>
                <p:oleObj name="Equation" r:id="rId9" imgW="990170" imgH="482391" progId="Equation.DSMT4">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1211" y="4976828"/>
                        <a:ext cx="9906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p:nvPr/>
        </p:nvSpPr>
        <p:spPr>
          <a:xfrm>
            <a:off x="3143240" y="4572008"/>
            <a:ext cx="4368504" cy="369332"/>
          </a:xfrm>
          <a:prstGeom prst="rect">
            <a:avLst/>
          </a:prstGeom>
        </p:spPr>
        <p:txBody>
          <a:bodyPr wrap="none">
            <a:spAutoFit/>
          </a:bodyPr>
          <a:lstStyle/>
          <a:p>
            <a:r>
              <a:rPr lang="zh-CN" altLang="en-US" kern="0" dirty="0" smtClean="0">
                <a:solidFill>
                  <a:srgbClr val="CC0000"/>
                </a:solidFill>
              </a:rPr>
              <a:t>同相输入端和反向输入端之间相当于开路</a:t>
            </a:r>
            <a:endParaRPr lang="zh-CN" altLang="en-US" dirty="0"/>
          </a:p>
        </p:txBody>
      </p:sp>
      <p:sp>
        <p:nvSpPr>
          <p:cNvPr id="11" name="矩形 10"/>
          <p:cNvSpPr/>
          <p:nvPr/>
        </p:nvSpPr>
        <p:spPr>
          <a:xfrm>
            <a:off x="3357554" y="5286388"/>
            <a:ext cx="4572000" cy="646331"/>
          </a:xfrm>
          <a:prstGeom prst="rect">
            <a:avLst/>
          </a:prstGeom>
        </p:spPr>
        <p:txBody>
          <a:bodyPr>
            <a:spAutoFit/>
          </a:bodyPr>
          <a:lstStyle/>
          <a:p>
            <a:r>
              <a:rPr lang="zh-CN" altLang="en-US" kern="0" dirty="0" smtClean="0">
                <a:solidFill>
                  <a:srgbClr val="CC0000"/>
                </a:solidFill>
              </a:rPr>
              <a:t>当运放工作在线性条件下，同相和反相输入端的电位近似相等，即之间相当于短路。</a:t>
            </a:r>
            <a:endParaRPr lang="zh-CN" altLang="en-US" dirty="0" smtClean="0"/>
          </a:p>
        </p:txBody>
      </p:sp>
    </p:spTree>
    <p:extLst>
      <p:ext uri="{BB962C8B-B14F-4D97-AF65-F5344CB8AC3E}">
        <p14:creationId xmlns:p14="http://schemas.microsoft.com/office/powerpoint/2010/main" val="394286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0"/>
                                        </p:tgtEl>
                                        <p:attrNameLst>
                                          <p:attrName>style.visibility</p:attrName>
                                        </p:attrNameLst>
                                      </p:cBhvr>
                                      <p:to>
                                        <p:strVal val="visible"/>
                                      </p:to>
                                    </p:set>
                                    <p:anim calcmode="lin" valueType="num">
                                      <p:cBhvr additive="base">
                                        <p:cTn id="19" dur="500" fill="hold"/>
                                        <p:tgtEl>
                                          <p:spTgt spid="210"/>
                                        </p:tgtEl>
                                        <p:attrNameLst>
                                          <p:attrName>ppt_x</p:attrName>
                                        </p:attrNameLst>
                                      </p:cBhvr>
                                      <p:tavLst>
                                        <p:tav tm="0">
                                          <p:val>
                                            <p:strVal val="0-#ppt_w/2"/>
                                          </p:val>
                                        </p:tav>
                                        <p:tav tm="100000">
                                          <p:val>
                                            <p:strVal val="#ppt_x"/>
                                          </p:val>
                                        </p:tav>
                                      </p:tavLst>
                                    </p:anim>
                                    <p:anim calcmode="lin" valueType="num">
                                      <p:cBhvr additive="base">
                                        <p:cTn id="20" dur="500" fill="hold"/>
                                        <p:tgtEl>
                                          <p:spTgt spid="2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13"/>
                                        </p:tgtEl>
                                        <p:attrNameLst>
                                          <p:attrName>style.visibility</p:attrName>
                                        </p:attrNameLst>
                                      </p:cBhvr>
                                      <p:to>
                                        <p:strVal val="visible"/>
                                      </p:to>
                                    </p:set>
                                    <p:animEffect transition="in" filter="box(in)">
                                      <p:cBhvr>
                                        <p:cTn id="25" dur="500"/>
                                        <p:tgtEl>
                                          <p:spTgt spid="21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12"/>
                                        </p:tgtEl>
                                        <p:attrNameLst>
                                          <p:attrName>style.visibility</p:attrName>
                                        </p:attrNameLst>
                                      </p:cBhvr>
                                      <p:to>
                                        <p:strVal val="visible"/>
                                      </p:to>
                                    </p:set>
                                    <p:anim calcmode="lin" valueType="num">
                                      <p:cBhvr additive="base">
                                        <p:cTn id="34" dur="500" fill="hold"/>
                                        <p:tgtEl>
                                          <p:spTgt spid="212"/>
                                        </p:tgtEl>
                                        <p:attrNameLst>
                                          <p:attrName>ppt_x</p:attrName>
                                        </p:attrNameLst>
                                      </p:cBhvr>
                                      <p:tavLst>
                                        <p:tav tm="0">
                                          <p:val>
                                            <p:strVal val="0-#ppt_w/2"/>
                                          </p:val>
                                        </p:tav>
                                        <p:tav tm="100000">
                                          <p:val>
                                            <p:strVal val="#ppt_x"/>
                                          </p:val>
                                        </p:tav>
                                      </p:tavLst>
                                    </p:anim>
                                    <p:anim calcmode="lin" valueType="num">
                                      <p:cBhvr additive="base">
                                        <p:cTn id="35" dur="500" fill="hold"/>
                                        <p:tgtEl>
                                          <p:spTgt spid="212"/>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215"/>
                                        </p:tgtEl>
                                        <p:attrNameLst>
                                          <p:attrName>style.visibility</p:attrName>
                                        </p:attrNameLst>
                                      </p:cBhvr>
                                      <p:to>
                                        <p:strVal val="visible"/>
                                      </p:to>
                                    </p:set>
                                    <p:animEffect transition="in" filter="box(in)">
                                      <p:cBhvr>
                                        <p:cTn id="40" dur="500"/>
                                        <p:tgtEl>
                                          <p:spTgt spid="215"/>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10" grpId="0"/>
      <p:bldP spid="212"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p:cNvSpPr txBox="1">
            <a:spLocks noChangeArrowheads="1"/>
          </p:cNvSpPr>
          <p:nvPr/>
        </p:nvSpPr>
        <p:spPr>
          <a:xfrm>
            <a:off x="71438" y="418306"/>
            <a:ext cx="5214937" cy="857250"/>
          </a:xfrm>
          <a:prstGeom prst="rect">
            <a:avLst/>
          </a:prstGeom>
        </p:spPr>
        <p:txBody>
          <a:bodyPr/>
          <a:lstStyle/>
          <a:p>
            <a:pPr marL="342900" indent="-342900" eaLnBrk="0" hangingPunct="0">
              <a:lnSpc>
                <a:spcPct val="150000"/>
              </a:lnSpc>
              <a:spcBef>
                <a:spcPct val="20000"/>
              </a:spcBef>
              <a:buClr>
                <a:schemeClr val="hlink"/>
              </a:buClr>
              <a:buSzPct val="50000"/>
              <a:defRPr/>
            </a:pPr>
            <a:r>
              <a:rPr lang="en-US" altLang="zh-CN" sz="2000" b="1" kern="0" dirty="0">
                <a:solidFill>
                  <a:srgbClr val="FF0000"/>
                </a:solidFill>
                <a:latin typeface="+mn-lt"/>
                <a:ea typeface="楷体_GB2312"/>
              </a:rPr>
              <a:t>1.</a:t>
            </a:r>
            <a:r>
              <a:rPr lang="zh-CN" altLang="en-US" sz="2000" b="1" kern="0" dirty="0">
                <a:solidFill>
                  <a:srgbClr val="FF0000"/>
                </a:solidFill>
                <a:latin typeface="+mn-lt"/>
                <a:ea typeface="楷体_GB2312"/>
              </a:rPr>
              <a:t>同相放大电路</a:t>
            </a:r>
            <a:endParaRPr lang="en-US" altLang="zh-CN" sz="2000" b="1" kern="0" dirty="0">
              <a:solidFill>
                <a:srgbClr val="FF0000"/>
              </a:solidFill>
              <a:latin typeface="+mn-lt"/>
              <a:ea typeface="楷体_GB2312"/>
            </a:endParaRPr>
          </a:p>
          <a:p>
            <a:pPr marL="342900" indent="-342900" eaLnBrk="0" hangingPunct="0">
              <a:lnSpc>
                <a:spcPct val="150000"/>
              </a:lnSpc>
              <a:spcBef>
                <a:spcPct val="20000"/>
              </a:spcBef>
              <a:buClr>
                <a:schemeClr val="hlink"/>
              </a:buClr>
              <a:buSzPct val="50000"/>
              <a:defRPr/>
            </a:pPr>
            <a:endParaRPr lang="zh-CN" altLang="en-US" sz="2000" b="1" kern="0" dirty="0">
              <a:solidFill>
                <a:srgbClr val="FF0000"/>
              </a:solidFill>
              <a:latin typeface="+mn-lt"/>
              <a:ea typeface="楷体_GB2312"/>
            </a:endParaRPr>
          </a:p>
        </p:txBody>
      </p:sp>
      <p:graphicFrame>
        <p:nvGraphicFramePr>
          <p:cNvPr id="129027" name="Object 3"/>
          <p:cNvGraphicFramePr>
            <a:graphicFrameLocks noChangeAspect="1"/>
          </p:cNvGraphicFramePr>
          <p:nvPr/>
        </p:nvGraphicFramePr>
        <p:xfrm>
          <a:off x="285752" y="918372"/>
          <a:ext cx="1643063" cy="842963"/>
        </p:xfrm>
        <a:graphic>
          <a:graphicData uri="http://schemas.openxmlformats.org/presentationml/2006/ole">
            <mc:AlternateContent xmlns:mc="http://schemas.openxmlformats.org/markup-compatibility/2006">
              <mc:Choice xmlns:v="urn:schemas-microsoft-com:vml" Requires="v">
                <p:oleObj spid="_x0000_s631840" name="Equation" r:id="rId4" imgW="939392" imgH="482391" progId="Equation.DSMT4">
                  <p:embed/>
                </p:oleObj>
              </mc:Choice>
              <mc:Fallback>
                <p:oleObj name="Equation" r:id="rId4" imgW="939392" imgH="482391"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2" y="918372"/>
                        <a:ext cx="1643063" cy="84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28" name="Object 4"/>
          <p:cNvGraphicFramePr>
            <a:graphicFrameLocks noChangeAspect="1"/>
          </p:cNvGraphicFramePr>
          <p:nvPr/>
        </p:nvGraphicFramePr>
        <p:xfrm>
          <a:off x="71438" y="1750232"/>
          <a:ext cx="1000125" cy="596900"/>
        </p:xfrm>
        <a:graphic>
          <a:graphicData uri="http://schemas.openxmlformats.org/presentationml/2006/ole">
            <mc:AlternateContent xmlns:mc="http://schemas.openxmlformats.org/markup-compatibility/2006">
              <mc:Choice xmlns:v="urn:schemas-microsoft-com:vml" Requires="v">
                <p:oleObj spid="_x0000_s631841" name="Equation" r:id="rId6" imgW="723586" imgH="431613" progId="Equation.DSMT4">
                  <p:embed/>
                </p:oleObj>
              </mc:Choice>
              <mc:Fallback>
                <p:oleObj name="Equation" r:id="rId6" imgW="723586" imgH="431613"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38" y="1750232"/>
                        <a:ext cx="1000125"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31" name="Object 7"/>
          <p:cNvGraphicFramePr>
            <a:graphicFrameLocks noChangeAspect="1"/>
          </p:cNvGraphicFramePr>
          <p:nvPr/>
        </p:nvGraphicFramePr>
        <p:xfrm>
          <a:off x="1428751" y="1821669"/>
          <a:ext cx="785812" cy="376238"/>
        </p:xfrm>
        <a:graphic>
          <a:graphicData uri="http://schemas.openxmlformats.org/presentationml/2006/ole">
            <mc:AlternateContent xmlns:mc="http://schemas.openxmlformats.org/markup-compatibility/2006">
              <mc:Choice xmlns:v="urn:schemas-microsoft-com:vml" Requires="v">
                <p:oleObj spid="_x0000_s631842" name="Equation" r:id="rId8" imgW="508000" imgH="228600" progId="Equation.DSMT4">
                  <p:embed/>
                </p:oleObj>
              </mc:Choice>
              <mc:Fallback>
                <p:oleObj name="Equation" r:id="rId8" imgW="508000" imgH="22860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28751" y="1821669"/>
                        <a:ext cx="785812"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32" name="Object 8"/>
          <p:cNvGraphicFramePr>
            <a:graphicFrameLocks noChangeAspect="1"/>
          </p:cNvGraphicFramePr>
          <p:nvPr/>
        </p:nvGraphicFramePr>
        <p:xfrm>
          <a:off x="2571751" y="1821669"/>
          <a:ext cx="804862" cy="371475"/>
        </p:xfrm>
        <a:graphic>
          <a:graphicData uri="http://schemas.openxmlformats.org/presentationml/2006/ole">
            <mc:AlternateContent xmlns:mc="http://schemas.openxmlformats.org/markup-compatibility/2006">
              <mc:Choice xmlns:v="urn:schemas-microsoft-com:vml" Requires="v">
                <p:oleObj spid="_x0000_s631843" name="Equation" r:id="rId10" imgW="495085" imgH="228501" progId="Equation.DSMT4">
                  <p:embed/>
                </p:oleObj>
              </mc:Choice>
              <mc:Fallback>
                <p:oleObj name="Equation" r:id="rId10" imgW="495085" imgH="228501"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71751" y="1821669"/>
                        <a:ext cx="804862"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2"/>
          <p:cNvSpPr>
            <a:spLocks noChangeArrowheads="1"/>
          </p:cNvSpPr>
          <p:nvPr/>
        </p:nvSpPr>
        <p:spPr bwMode="auto">
          <a:xfrm>
            <a:off x="0" y="2347132"/>
            <a:ext cx="4038600" cy="494238"/>
          </a:xfrm>
          <a:prstGeom prst="rect">
            <a:avLst/>
          </a:prstGeom>
          <a:noFill/>
          <a:ln w="12700" cap="sq">
            <a:noFill/>
            <a:miter lim="800000"/>
            <a:headEnd type="none" w="sm" len="sm"/>
            <a:tailEnd type="none" w="sm" len="sm"/>
          </a:ln>
        </p:spPr>
        <p:txBody>
          <a:bodyPr>
            <a:spAutoFit/>
          </a:bodyPr>
          <a:lstStyle/>
          <a:p>
            <a:pPr marL="342900" indent="-342900" eaLnBrk="0" hangingPunct="0">
              <a:lnSpc>
                <a:spcPct val="150000"/>
              </a:lnSpc>
              <a:spcBef>
                <a:spcPct val="20000"/>
              </a:spcBef>
              <a:buClr>
                <a:schemeClr val="hlink"/>
              </a:buClr>
              <a:buSzPct val="50000"/>
              <a:buFont typeface="Monotype Sorts" pitchFamily="2" charset="2"/>
              <a:buNone/>
              <a:defRPr/>
            </a:pPr>
            <a:r>
              <a:rPr lang="en-US" altLang="zh-CN" sz="2000" b="1" kern="0" dirty="0">
                <a:solidFill>
                  <a:srgbClr val="FF0000"/>
                </a:solidFill>
                <a:latin typeface="+mn-lt"/>
                <a:ea typeface="楷体_GB2312"/>
              </a:rPr>
              <a:t>2. </a:t>
            </a:r>
            <a:r>
              <a:rPr lang="zh-CN" altLang="en-US" sz="2000" b="1" kern="0" dirty="0">
                <a:solidFill>
                  <a:srgbClr val="FF0000"/>
                </a:solidFill>
                <a:latin typeface="+mn-lt"/>
                <a:ea typeface="楷体_GB2312"/>
              </a:rPr>
              <a:t>电压跟随器</a:t>
            </a:r>
          </a:p>
        </p:txBody>
      </p:sp>
      <p:grpSp>
        <p:nvGrpSpPr>
          <p:cNvPr id="4" name="Group 225"/>
          <p:cNvGrpSpPr>
            <a:grpSpLocks/>
          </p:cNvGrpSpPr>
          <p:nvPr/>
        </p:nvGrpSpPr>
        <p:grpSpPr bwMode="auto">
          <a:xfrm>
            <a:off x="285752" y="3132950"/>
            <a:ext cx="3000375" cy="357188"/>
            <a:chOff x="2903" y="210"/>
            <a:chExt cx="2123" cy="309"/>
          </a:xfrm>
        </p:grpSpPr>
        <p:sp>
          <p:nvSpPr>
            <p:cNvPr id="35872" name="Text Box 221"/>
            <p:cNvSpPr txBox="1">
              <a:spLocks noChangeArrowheads="1"/>
            </p:cNvSpPr>
            <p:nvPr/>
          </p:nvSpPr>
          <p:spPr bwMode="auto">
            <a:xfrm>
              <a:off x="2903" y="210"/>
              <a:ext cx="1882" cy="252"/>
            </a:xfrm>
            <a:prstGeom prst="rect">
              <a:avLst/>
            </a:prstGeom>
            <a:noFill/>
            <a:ln w="9525">
              <a:noFill/>
              <a:miter lim="800000"/>
              <a:headEnd/>
              <a:tailEnd/>
            </a:ln>
          </p:spPr>
          <p:txBody>
            <a:bodyPr>
              <a:spAutoFit/>
            </a:bodyPr>
            <a:lstStyle/>
            <a:p>
              <a:pPr>
                <a:spcBef>
                  <a:spcPct val="50000"/>
                </a:spcBef>
              </a:pPr>
              <a:r>
                <a:rPr lang="zh-CN" altLang="en-US" sz="2000" b="1" dirty="0"/>
                <a:t>同时取：</a:t>
              </a:r>
            </a:p>
          </p:txBody>
        </p:sp>
        <p:graphicFrame>
          <p:nvGraphicFramePr>
            <p:cNvPr id="35862" name="Object 224"/>
            <p:cNvGraphicFramePr>
              <a:graphicFrameLocks noChangeAspect="1"/>
            </p:cNvGraphicFramePr>
            <p:nvPr/>
          </p:nvGraphicFramePr>
          <p:xfrm>
            <a:off x="3690" y="248"/>
            <a:ext cx="1336" cy="271"/>
          </p:xfrm>
          <a:graphic>
            <a:graphicData uri="http://schemas.openxmlformats.org/presentationml/2006/ole">
              <mc:AlternateContent xmlns:mc="http://schemas.openxmlformats.org/markup-compatibility/2006">
                <mc:Choice xmlns:v="urn:schemas-microsoft-com:vml" Requires="v">
                  <p:oleObj spid="_x0000_s631844" name="Equation" r:id="rId12" imgW="2120900" imgH="431800" progId="Equation.DSMT4">
                    <p:embed/>
                  </p:oleObj>
                </mc:Choice>
                <mc:Fallback>
                  <p:oleObj name="Equation" r:id="rId12" imgW="2120900" imgH="4318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90" y="248"/>
                          <a:ext cx="1336" cy="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29035" name="Object 11"/>
          <p:cNvGraphicFramePr>
            <a:graphicFrameLocks noChangeAspect="1"/>
          </p:cNvGraphicFramePr>
          <p:nvPr/>
        </p:nvGraphicFramePr>
        <p:xfrm>
          <a:off x="857256" y="3633016"/>
          <a:ext cx="857250" cy="428625"/>
        </p:xfrm>
        <a:graphic>
          <a:graphicData uri="http://schemas.openxmlformats.org/presentationml/2006/ole">
            <mc:AlternateContent xmlns:mc="http://schemas.openxmlformats.org/markup-compatibility/2006">
              <mc:Choice xmlns:v="urn:schemas-microsoft-com:vml" Requires="v">
                <p:oleObj spid="_x0000_s631845" name="Equation" r:id="rId14" imgW="444307" imgH="228501" progId="Equation.DSMT4">
                  <p:embed/>
                </p:oleObj>
              </mc:Choice>
              <mc:Fallback>
                <p:oleObj name="Equation" r:id="rId14" imgW="444307" imgH="228501"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7256" y="3633016"/>
                        <a:ext cx="8572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Rectangle 2"/>
          <p:cNvSpPr>
            <a:spLocks noChangeArrowheads="1"/>
          </p:cNvSpPr>
          <p:nvPr/>
        </p:nvSpPr>
        <p:spPr bwMode="auto">
          <a:xfrm>
            <a:off x="0" y="4061644"/>
            <a:ext cx="4038600" cy="494238"/>
          </a:xfrm>
          <a:prstGeom prst="rect">
            <a:avLst/>
          </a:prstGeom>
          <a:noFill/>
          <a:ln w="12700" cap="sq">
            <a:noFill/>
            <a:miter lim="800000"/>
            <a:headEnd type="none" w="sm" len="sm"/>
            <a:tailEnd type="none" w="sm" len="sm"/>
          </a:ln>
        </p:spPr>
        <p:txBody>
          <a:bodyPr>
            <a:spAutoFit/>
          </a:bodyPr>
          <a:lstStyle/>
          <a:p>
            <a:pPr marL="342900" indent="-342900" eaLnBrk="0" hangingPunct="0">
              <a:lnSpc>
                <a:spcPct val="150000"/>
              </a:lnSpc>
              <a:spcBef>
                <a:spcPct val="20000"/>
              </a:spcBef>
              <a:buClr>
                <a:schemeClr val="hlink"/>
              </a:buClr>
              <a:buSzPct val="50000"/>
              <a:buFont typeface="Monotype Sorts" pitchFamily="2" charset="2"/>
              <a:buNone/>
              <a:defRPr/>
            </a:pPr>
            <a:r>
              <a:rPr lang="en-US" altLang="zh-CN" sz="2000" b="1" kern="0" dirty="0">
                <a:solidFill>
                  <a:srgbClr val="FF0000"/>
                </a:solidFill>
                <a:latin typeface="+mn-lt"/>
                <a:ea typeface="楷体_GB2312"/>
              </a:rPr>
              <a:t>3. </a:t>
            </a:r>
            <a:r>
              <a:rPr lang="zh-CN" altLang="en-US" sz="2000" b="1" kern="0" dirty="0">
                <a:solidFill>
                  <a:srgbClr val="FF0000"/>
                </a:solidFill>
                <a:latin typeface="+mn-lt"/>
                <a:ea typeface="楷体_GB2312"/>
              </a:rPr>
              <a:t>反相放大电路</a:t>
            </a:r>
          </a:p>
        </p:txBody>
      </p:sp>
      <p:graphicFrame>
        <p:nvGraphicFramePr>
          <p:cNvPr id="2" name="Object 5"/>
          <p:cNvGraphicFramePr>
            <a:graphicFrameLocks noChangeAspect="1"/>
          </p:cNvGraphicFramePr>
          <p:nvPr/>
        </p:nvGraphicFramePr>
        <p:xfrm>
          <a:off x="357190" y="5347528"/>
          <a:ext cx="1266825" cy="863600"/>
        </p:xfrm>
        <a:graphic>
          <a:graphicData uri="http://schemas.openxmlformats.org/presentationml/2006/ole">
            <mc:AlternateContent xmlns:mc="http://schemas.openxmlformats.org/markup-compatibility/2006">
              <mc:Choice xmlns:v="urn:schemas-microsoft-com:vml" Requires="v">
                <p:oleObj spid="_x0000_s631846" name="Equation" r:id="rId16" imgW="634725" imgH="431613" progId="Equation.DSMT4">
                  <p:embed/>
                </p:oleObj>
              </mc:Choice>
              <mc:Fallback>
                <p:oleObj name="Equation" r:id="rId16" imgW="634725" imgH="431613" progId="Equation.DSMT4">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7190" y="5347528"/>
                        <a:ext cx="126682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5"/>
          <p:cNvGraphicFramePr>
            <a:graphicFrameLocks noChangeAspect="1"/>
          </p:cNvGraphicFramePr>
          <p:nvPr/>
        </p:nvGraphicFramePr>
        <p:xfrm>
          <a:off x="357219" y="4563304"/>
          <a:ext cx="1604962" cy="927100"/>
        </p:xfrm>
        <a:graphic>
          <a:graphicData uri="http://schemas.openxmlformats.org/presentationml/2006/ole">
            <mc:AlternateContent xmlns:mc="http://schemas.openxmlformats.org/markup-compatibility/2006">
              <mc:Choice xmlns:v="urn:schemas-microsoft-com:vml" Requires="v">
                <p:oleObj spid="_x0000_s631847" name="Equation" r:id="rId18" imgW="748975" imgH="431613" progId="Equation.DSMT4">
                  <p:embed/>
                </p:oleObj>
              </mc:Choice>
              <mc:Fallback>
                <p:oleObj name="Equation" r:id="rId18" imgW="748975" imgH="431613" progId="Equation.DSMT4">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7219" y="4563304"/>
                        <a:ext cx="1604962"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52"/>
          <p:cNvSpPr txBox="1">
            <a:spLocks noChangeArrowheads="1"/>
          </p:cNvSpPr>
          <p:nvPr/>
        </p:nvSpPr>
        <p:spPr bwMode="auto">
          <a:xfrm>
            <a:off x="3092479" y="6347660"/>
            <a:ext cx="1122363" cy="400050"/>
          </a:xfrm>
          <a:prstGeom prst="rect">
            <a:avLst/>
          </a:prstGeom>
          <a:noFill/>
          <a:ln w="9525">
            <a:noFill/>
            <a:miter lim="800000"/>
            <a:headEnd/>
            <a:tailEnd/>
          </a:ln>
        </p:spPr>
        <p:txBody>
          <a:bodyPr>
            <a:spAutoFit/>
          </a:bodyPr>
          <a:lstStyle/>
          <a:p>
            <a:r>
              <a:rPr lang="zh-CN" altLang="en-US" sz="2000" b="1">
                <a:ea typeface="楷体_GB2312" pitchFamily="49" charset="-122"/>
              </a:rPr>
              <a:t>反相器</a:t>
            </a:r>
            <a:endParaRPr lang="zh-CN" altLang="en-US" sz="2000" b="1" baseline="-25000">
              <a:ea typeface="楷体_GB2312" pitchFamily="49" charset="-122"/>
            </a:endParaRPr>
          </a:p>
        </p:txBody>
      </p:sp>
      <p:graphicFrame>
        <p:nvGraphicFramePr>
          <p:cNvPr id="24" name="Object 87"/>
          <p:cNvGraphicFramePr>
            <a:graphicFrameLocks noChangeAspect="1"/>
          </p:cNvGraphicFramePr>
          <p:nvPr/>
        </p:nvGraphicFramePr>
        <p:xfrm>
          <a:off x="1735167" y="6347660"/>
          <a:ext cx="1196975" cy="428625"/>
        </p:xfrm>
        <a:graphic>
          <a:graphicData uri="http://schemas.openxmlformats.org/presentationml/2006/ole">
            <mc:AlternateContent xmlns:mc="http://schemas.openxmlformats.org/markup-compatibility/2006">
              <mc:Choice xmlns:v="urn:schemas-microsoft-com:vml" Requires="v">
                <p:oleObj spid="_x0000_s631848" name="Equation" r:id="rId20" imgW="1193800" imgH="431800" progId="Equation.DSMT4">
                  <p:embed/>
                </p:oleObj>
              </mc:Choice>
              <mc:Fallback>
                <p:oleObj name="Equation" r:id="rId20" imgW="1193800" imgH="431800" progId="Equation.DSMT4">
                  <p:embed/>
                  <p:pic>
                    <p:nvPicPr>
                      <p:cNvPr id="0" name="Picture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735167" y="6347660"/>
                        <a:ext cx="119697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42" name="Object 18"/>
          <p:cNvGraphicFramePr>
            <a:graphicFrameLocks noChangeAspect="1"/>
          </p:cNvGraphicFramePr>
          <p:nvPr/>
        </p:nvGraphicFramePr>
        <p:xfrm>
          <a:off x="2286016" y="5561842"/>
          <a:ext cx="871538" cy="434975"/>
        </p:xfrm>
        <a:graphic>
          <a:graphicData uri="http://schemas.openxmlformats.org/presentationml/2006/ole">
            <mc:AlternateContent xmlns:mc="http://schemas.openxmlformats.org/markup-compatibility/2006">
              <mc:Choice xmlns:v="urn:schemas-microsoft-com:vml" Requires="v">
                <p:oleObj spid="_x0000_s631849" name="Equation" r:id="rId22" imgW="457200" imgH="228600" progId="Equation.DSMT4">
                  <p:embed/>
                </p:oleObj>
              </mc:Choice>
              <mc:Fallback>
                <p:oleObj name="Equation" r:id="rId22" imgW="457200" imgH="228600" progId="Equation.DSMT4">
                  <p:embed/>
                  <p:pic>
                    <p:nvPicPr>
                      <p:cNvPr id="0" name="Picture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286016" y="5561842"/>
                        <a:ext cx="871538"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43" name="Object 19"/>
          <p:cNvGraphicFramePr>
            <a:graphicFrameLocks noChangeAspect="1"/>
          </p:cNvGraphicFramePr>
          <p:nvPr/>
        </p:nvGraphicFramePr>
        <p:xfrm>
          <a:off x="3429016" y="5561842"/>
          <a:ext cx="857250" cy="395288"/>
        </p:xfrm>
        <a:graphic>
          <a:graphicData uri="http://schemas.openxmlformats.org/presentationml/2006/ole">
            <mc:AlternateContent xmlns:mc="http://schemas.openxmlformats.org/markup-compatibility/2006">
              <mc:Choice xmlns:v="urn:schemas-microsoft-com:vml" Requires="v">
                <p:oleObj spid="_x0000_s631850" name="Equation" r:id="rId24" imgW="495085" imgH="228501" progId="Equation.DSMT4">
                  <p:embed/>
                </p:oleObj>
              </mc:Choice>
              <mc:Fallback>
                <p:oleObj name="Equation" r:id="rId24" imgW="495085" imgH="228501" progId="Equation.DSMT4">
                  <p:embed/>
                  <p:pic>
                    <p:nvPicPr>
                      <p:cNvPr id="0" name="Picture 1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429016" y="5561842"/>
                        <a:ext cx="85725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9527" name="Object 23"/>
          <p:cNvGraphicFramePr>
            <a:graphicFrameLocks noChangeAspect="1"/>
          </p:cNvGraphicFramePr>
          <p:nvPr/>
        </p:nvGraphicFramePr>
        <p:xfrm>
          <a:off x="4572032" y="4275958"/>
          <a:ext cx="4130673" cy="2582042"/>
        </p:xfrm>
        <a:graphic>
          <a:graphicData uri="http://schemas.openxmlformats.org/presentationml/2006/ole">
            <mc:AlternateContent xmlns:mc="http://schemas.openxmlformats.org/markup-compatibility/2006">
              <mc:Choice xmlns:v="urn:schemas-microsoft-com:vml" Requires="v">
                <p:oleObj spid="_x0000_s631851" name="图片" r:id="rId26" imgW="2208297" imgH="1382579" progId="Word.Picture.8">
                  <p:embed/>
                </p:oleObj>
              </mc:Choice>
              <mc:Fallback>
                <p:oleObj name="图片" r:id="rId26" imgW="2208297" imgH="1382579" progId="Word.Picture.8">
                  <p:embed/>
                  <p:pic>
                    <p:nvPicPr>
                      <p:cNvPr id="0" name="Picture 1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572032" y="4275958"/>
                        <a:ext cx="4130673" cy="25820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9528" name="Object 24"/>
          <p:cNvGraphicFramePr>
            <a:graphicFrameLocks noChangeAspect="1"/>
          </p:cNvGraphicFramePr>
          <p:nvPr/>
        </p:nvGraphicFramePr>
        <p:xfrm>
          <a:off x="4643470" y="2418570"/>
          <a:ext cx="4254500" cy="1752600"/>
        </p:xfrm>
        <a:graphic>
          <a:graphicData uri="http://schemas.openxmlformats.org/presentationml/2006/ole">
            <mc:AlternateContent xmlns:mc="http://schemas.openxmlformats.org/markup-compatibility/2006">
              <mc:Choice xmlns:v="urn:schemas-microsoft-com:vml" Requires="v">
                <p:oleObj spid="_x0000_s631852" name="图片" r:id="rId28" imgW="2132372" imgH="877136" progId="Word.Picture.8">
                  <p:embed/>
                </p:oleObj>
              </mc:Choice>
              <mc:Fallback>
                <p:oleObj name="图片" r:id="rId28" imgW="2132372" imgH="877136" progId="Word.Picture.8">
                  <p:embed/>
                  <p:pic>
                    <p:nvPicPr>
                      <p:cNvPr id="0" name="Picture 1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643470" y="2418570"/>
                        <a:ext cx="4254500"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9529" name="Object 25"/>
          <p:cNvGraphicFramePr>
            <a:graphicFrameLocks noChangeAspect="1"/>
          </p:cNvGraphicFramePr>
          <p:nvPr/>
        </p:nvGraphicFramePr>
        <p:xfrm>
          <a:off x="404844" y="6347641"/>
          <a:ext cx="920750" cy="434975"/>
        </p:xfrm>
        <a:graphic>
          <a:graphicData uri="http://schemas.openxmlformats.org/presentationml/2006/ole">
            <mc:AlternateContent xmlns:mc="http://schemas.openxmlformats.org/markup-compatibility/2006">
              <mc:Choice xmlns:v="urn:schemas-microsoft-com:vml" Requires="v">
                <p:oleObj spid="_x0000_s631853" name="Equation" r:id="rId30" imgW="482400" imgH="228600" progId="Equation.DSMT4">
                  <p:embed/>
                </p:oleObj>
              </mc:Choice>
              <mc:Fallback>
                <p:oleObj name="Equation" r:id="rId30" imgW="482400" imgH="228600" progId="Equation.DSMT4">
                  <p:embed/>
                  <p:pic>
                    <p:nvPicPr>
                      <p:cNvPr id="0" name="Picture 1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04844" y="6347641"/>
                        <a:ext cx="920750"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9530" name="Object 11"/>
          <p:cNvGraphicFramePr>
            <a:graphicFrameLocks noChangeAspect="1"/>
          </p:cNvGraphicFramePr>
          <p:nvPr/>
        </p:nvGraphicFramePr>
        <p:xfrm>
          <a:off x="3571868" y="142852"/>
          <a:ext cx="3357586" cy="2406494"/>
        </p:xfrm>
        <a:graphic>
          <a:graphicData uri="http://schemas.openxmlformats.org/presentationml/2006/ole">
            <mc:AlternateContent xmlns:mc="http://schemas.openxmlformats.org/markup-compatibility/2006">
              <mc:Choice xmlns:v="urn:schemas-microsoft-com:vml" Requires="v">
                <p:oleObj spid="_x0000_s631854" name="图片" r:id="rId32" imgW="2417720" imgH="1735525" progId="Word.Picture.8">
                  <p:embed/>
                </p:oleObj>
              </mc:Choice>
              <mc:Fallback>
                <p:oleObj name="图片" r:id="rId32" imgW="2417720" imgH="1735525" progId="Word.Picture.8">
                  <p:embed/>
                  <p:pic>
                    <p:nvPicPr>
                      <p:cNvPr id="0" name="Object 11"/>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571868" y="142852"/>
                        <a:ext cx="3357586" cy="2406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7"/>
          <p:cNvSpPr>
            <a:spLocks noChangeArrowheads="1"/>
          </p:cNvSpPr>
          <p:nvPr/>
        </p:nvSpPr>
        <p:spPr bwMode="auto">
          <a:xfrm>
            <a:off x="1785950" y="4776024"/>
            <a:ext cx="2911469" cy="396875"/>
          </a:xfrm>
          <a:prstGeom prst="rect">
            <a:avLst/>
          </a:prstGeom>
          <a:noFill/>
          <a:ln>
            <a:noFill/>
          </a:ln>
          <a:effectLst/>
          <a:extLst/>
        </p:spPr>
        <p:txBody>
          <a:bodyPr wrap="square">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ctr">
              <a:buClr>
                <a:srgbClr val="0000FF"/>
              </a:buClr>
              <a:buSzPct val="85000"/>
              <a:buFont typeface="Monotype Sorts" pitchFamily="2" charset="2"/>
              <a:buNone/>
              <a:defRPr/>
            </a:pPr>
            <a:r>
              <a:rPr lang="zh-CN" altLang="en-US" sz="2000" kern="0" dirty="0" smtClean="0">
                <a:solidFill>
                  <a:srgbClr val="000000"/>
                </a:solidFill>
              </a:rPr>
              <a:t>虚地</a:t>
            </a:r>
            <a:r>
              <a:rPr lang="en-US" altLang="zh-CN" sz="2000" i="1" kern="0" dirty="0" smtClean="0">
                <a:solidFill>
                  <a:srgbClr val="000000"/>
                </a:solidFill>
                <a:latin typeface="Book Antiqua" pitchFamily="18" charset="0"/>
                <a:ea typeface="华康简宋" charset="-122"/>
              </a:rPr>
              <a:t>v</a:t>
            </a:r>
            <a:r>
              <a:rPr lang="en-US" altLang="zh-CN" sz="2000" kern="0" baseline="-30000" dirty="0" smtClean="0">
                <a:solidFill>
                  <a:srgbClr val="000000"/>
                </a:solidFill>
                <a:ea typeface="华康简宋" charset="-122"/>
              </a:rPr>
              <a:t>n</a:t>
            </a:r>
            <a:r>
              <a:rPr lang="en-US" altLang="zh-CN" sz="2000" kern="0" dirty="0" smtClean="0">
                <a:solidFill>
                  <a:srgbClr val="000000"/>
                </a:solidFill>
                <a:ea typeface="华康简宋" charset="-122"/>
              </a:rPr>
              <a:t>≈0</a:t>
            </a:r>
            <a:r>
              <a:rPr lang="en-US" altLang="zh-CN" sz="2000" kern="0" dirty="0" smtClean="0">
                <a:solidFill>
                  <a:srgbClr val="000000"/>
                </a:solidFill>
              </a:rPr>
              <a:t> </a:t>
            </a:r>
          </a:p>
        </p:txBody>
      </p:sp>
      <p:sp>
        <p:nvSpPr>
          <p:cNvPr id="25" name="Rectangle 5"/>
          <p:cNvSpPr>
            <a:spLocks noChangeArrowheads="1"/>
          </p:cNvSpPr>
          <p:nvPr/>
        </p:nvSpPr>
        <p:spPr bwMode="auto">
          <a:xfrm>
            <a:off x="142844" y="-24"/>
            <a:ext cx="7358114" cy="461665"/>
          </a:xfrm>
          <a:prstGeom prst="rect">
            <a:avLst/>
          </a:prstGeom>
          <a:noFill/>
          <a:ln w="12700" cap="sq">
            <a:noFill/>
            <a:miter lim="800000"/>
            <a:headEnd type="none" w="sm" len="sm"/>
            <a:tailEnd type="none" w="sm" len="sm"/>
          </a:ln>
          <a:effectLst/>
        </p:spPr>
        <p:txBody>
          <a:bodyPr wrap="square">
            <a:spAutoFit/>
          </a:bodyPr>
          <a:lstStyle/>
          <a:p>
            <a:pPr algn="just">
              <a:spcBef>
                <a:spcPct val="20000"/>
              </a:spcBef>
              <a:buClr>
                <a:srgbClr val="0000FF"/>
              </a:buClr>
              <a:buSzPct val="85000"/>
              <a:buFont typeface="Monotype Sorts"/>
              <a:buNone/>
            </a:pPr>
            <a:r>
              <a:rPr lang="zh-CN" altLang="en-US" sz="2400" b="1" dirty="0" smtClean="0">
                <a:solidFill>
                  <a:srgbClr val="FF0000"/>
                </a:solidFill>
                <a:latin typeface="楷体_GB2312"/>
                <a:ea typeface="楷体_GB2312"/>
                <a:cs typeface="楷体_GB2312"/>
              </a:rPr>
              <a:t>基本运算电路及其应用电路：</a:t>
            </a:r>
            <a:endParaRPr lang="zh-CN" altLang="en-US" sz="2400" b="1" dirty="0">
              <a:solidFill>
                <a:srgbClr val="FF0000"/>
              </a:solidFill>
              <a:latin typeface="楷体_GB2312"/>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5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90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90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90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90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ox(in)">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4952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2903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4952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8" presetClass="entr" presetSubtype="6" fill="hold" nodeType="click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strips(downRight)">
                                      <p:cBhvr>
                                        <p:cTn id="60" dur="500"/>
                                        <p:tgtEl>
                                          <p:spTgt spid="3"/>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6"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strips(downRight)">
                                      <p:cBhvr>
                                        <p:cTn id="65" dur="500"/>
                                        <p:tgtEl>
                                          <p:spTgt spid="2"/>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12904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12904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49529"/>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2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 presetClass="entr" presetSubtype="8" fill="hold" grpId="0" nodeType="clickEffect">
                                  <p:stCondLst>
                                    <p:cond delay="0"/>
                                  </p:stCondLst>
                                  <p:childTnLst>
                                    <p:set>
                                      <p:cBhvr>
                                        <p:cTn id="85" dur="1" fill="hold">
                                          <p:stCondLst>
                                            <p:cond delay="0"/>
                                          </p:stCondLst>
                                        </p:cTn>
                                        <p:tgtEl>
                                          <p:spTgt spid="22"/>
                                        </p:tgtEl>
                                        <p:attrNameLst>
                                          <p:attrName>style.visibility</p:attrName>
                                        </p:attrNameLst>
                                      </p:cBhvr>
                                      <p:to>
                                        <p:strVal val="visible"/>
                                      </p:to>
                                    </p:set>
                                    <p:anim calcmode="lin" valueType="num">
                                      <p:cBhvr additive="base">
                                        <p:cTn id="86" dur="500" fill="hold"/>
                                        <p:tgtEl>
                                          <p:spTgt spid="22"/>
                                        </p:tgtEl>
                                        <p:attrNameLst>
                                          <p:attrName>ppt_x</p:attrName>
                                        </p:attrNameLst>
                                      </p:cBhvr>
                                      <p:tavLst>
                                        <p:tav tm="0">
                                          <p:val>
                                            <p:strVal val="0-#ppt_w/2"/>
                                          </p:val>
                                        </p:tav>
                                        <p:tav tm="100000">
                                          <p:val>
                                            <p:strVal val="#ppt_x"/>
                                          </p:val>
                                        </p:tav>
                                      </p:tavLst>
                                    </p:anim>
                                    <p:anim calcmode="lin" valueType="num">
                                      <p:cBhvr additive="base">
                                        <p:cTn id="87"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p:bldP spid="19" grpId="0"/>
      <p:bldP spid="22" grpId="0" autoUpdateAnimBg="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Object 17"/>
          <p:cNvGraphicFramePr>
            <a:graphicFrameLocks noChangeAspect="1"/>
          </p:cNvGraphicFramePr>
          <p:nvPr/>
        </p:nvGraphicFramePr>
        <p:xfrm>
          <a:off x="285696" y="2498711"/>
          <a:ext cx="2395538" cy="450850"/>
        </p:xfrm>
        <a:graphic>
          <a:graphicData uri="http://schemas.openxmlformats.org/presentationml/2006/ole">
            <mc:AlternateContent xmlns:mc="http://schemas.openxmlformats.org/markup-compatibility/2006">
              <mc:Choice xmlns:v="urn:schemas-microsoft-com:vml" Requires="v">
                <p:oleObj spid="_x0000_s587817" name="Equation" r:id="rId4" imgW="1091726" imgH="228501" progId="Equation.DSMT4">
                  <p:embed/>
                </p:oleObj>
              </mc:Choice>
              <mc:Fallback>
                <p:oleObj name="Equation" r:id="rId4" imgW="1091726" imgH="228501" progId="Equation.DSMT4">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696" y="2498711"/>
                        <a:ext cx="2395538"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20"/>
          <p:cNvGraphicFramePr>
            <a:graphicFrameLocks noChangeAspect="1"/>
          </p:cNvGraphicFramePr>
          <p:nvPr/>
        </p:nvGraphicFramePr>
        <p:xfrm>
          <a:off x="2984480" y="2260746"/>
          <a:ext cx="1508125" cy="400050"/>
        </p:xfrm>
        <a:graphic>
          <a:graphicData uri="http://schemas.openxmlformats.org/presentationml/2006/ole">
            <mc:AlternateContent xmlns:mc="http://schemas.openxmlformats.org/markup-compatibility/2006">
              <mc:Choice xmlns:v="urn:schemas-microsoft-com:vml" Requires="v">
                <p:oleObj spid="_x0000_s587818" name="Equation" r:id="rId6" imgW="761669" imgH="203112" progId="Equation.DSMT4">
                  <p:embed/>
                </p:oleObj>
              </mc:Choice>
              <mc:Fallback>
                <p:oleObj name="Equation" r:id="rId6" imgW="761669" imgH="203112" progId="Equation.DSMT4">
                  <p:embed/>
                  <p:pic>
                    <p:nvPicPr>
                      <p:cNvPr id="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4480" y="2260746"/>
                        <a:ext cx="150812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8"/>
          <p:cNvGraphicFramePr>
            <a:graphicFrameLocks noChangeAspect="1"/>
          </p:cNvGraphicFramePr>
          <p:nvPr/>
        </p:nvGraphicFramePr>
        <p:xfrm>
          <a:off x="246008" y="888968"/>
          <a:ext cx="4225925" cy="808038"/>
        </p:xfrm>
        <a:graphic>
          <a:graphicData uri="http://schemas.openxmlformats.org/presentationml/2006/ole">
            <mc:AlternateContent xmlns:mc="http://schemas.openxmlformats.org/markup-compatibility/2006">
              <mc:Choice xmlns:v="urn:schemas-microsoft-com:vml" Requires="v">
                <p:oleObj spid="_x0000_s587819" name="Equation" r:id="rId8" imgW="2120900" imgH="406400" progId="Equation.DSMT4">
                  <p:embed/>
                </p:oleObj>
              </mc:Choice>
              <mc:Fallback>
                <p:oleObj name="Equation" r:id="rId8" imgW="2120900" imgH="406400" progId="Equation.DSMT4">
                  <p:embed/>
                  <p:pic>
                    <p:nvPicPr>
                      <p:cNvPr id="0"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6008" y="888968"/>
                        <a:ext cx="4225925" cy="808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9"/>
          <p:cNvGrpSpPr>
            <a:grpSpLocks noChangeAspect="1"/>
          </p:cNvGrpSpPr>
          <p:nvPr/>
        </p:nvGrpSpPr>
        <p:grpSpPr bwMode="auto">
          <a:xfrm>
            <a:off x="230185" y="1722416"/>
            <a:ext cx="1500188" cy="760412"/>
            <a:chOff x="2498" y="2681"/>
            <a:chExt cx="1112" cy="563"/>
          </a:xfrm>
        </p:grpSpPr>
        <p:sp>
          <p:nvSpPr>
            <p:cNvPr id="39" name="Rectangle 10"/>
            <p:cNvSpPr>
              <a:spLocks noChangeAspect="1" noChangeArrowheads="1"/>
            </p:cNvSpPr>
            <p:nvPr/>
          </p:nvSpPr>
          <p:spPr bwMode="auto">
            <a:xfrm>
              <a:off x="2498" y="2732"/>
              <a:ext cx="337" cy="322"/>
            </a:xfrm>
            <a:prstGeom prst="rect">
              <a:avLst/>
            </a:prstGeom>
            <a:noFill/>
            <a:ln>
              <a:noFill/>
            </a:ln>
            <a:effectLst/>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20000"/>
                </a:lnSpc>
                <a:buClr>
                  <a:srgbClr val="CC0000"/>
                </a:buClr>
                <a:buFont typeface="Wingdings" pitchFamily="2" charset="2"/>
                <a:buNone/>
                <a:defRPr/>
              </a:pPr>
              <a:r>
                <a:rPr lang="zh-CN" altLang="en-US" sz="2000" kern="0" dirty="0" smtClean="0">
                  <a:solidFill>
                    <a:srgbClr val="000000"/>
                  </a:solidFill>
                </a:rPr>
                <a:t>若</a:t>
              </a:r>
            </a:p>
          </p:txBody>
        </p:sp>
        <p:graphicFrame>
          <p:nvGraphicFramePr>
            <p:cNvPr id="35861" name="Object 11"/>
            <p:cNvGraphicFramePr>
              <a:graphicFrameLocks noChangeAspect="1"/>
            </p:cNvGraphicFramePr>
            <p:nvPr/>
          </p:nvGraphicFramePr>
          <p:xfrm>
            <a:off x="2748" y="2681"/>
            <a:ext cx="862" cy="563"/>
          </p:xfrm>
          <a:graphic>
            <a:graphicData uri="http://schemas.openxmlformats.org/presentationml/2006/ole">
              <mc:AlternateContent xmlns:mc="http://schemas.openxmlformats.org/markup-compatibility/2006">
                <mc:Choice xmlns:v="urn:schemas-microsoft-com:vml" Requires="v">
                  <p:oleObj spid="_x0000_s587820" name="Equation" r:id="rId10" imgW="622030" imgH="406224" progId="Equation.3">
                    <p:embed/>
                  </p:oleObj>
                </mc:Choice>
                <mc:Fallback>
                  <p:oleObj name="Equation" r:id="rId10" imgW="622030" imgH="406224" progId="Equation.3">
                    <p:embed/>
                    <p:pic>
                      <p:nvPicPr>
                        <p:cNvPr id="0" name="Picture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8" y="2681"/>
                          <a:ext cx="862" cy="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3" name="Object 14"/>
          <p:cNvGraphicFramePr>
            <a:graphicFrameLocks noChangeAspect="1"/>
          </p:cNvGraphicFramePr>
          <p:nvPr/>
        </p:nvGraphicFramePr>
        <p:xfrm>
          <a:off x="1944685" y="1722416"/>
          <a:ext cx="2135188" cy="804862"/>
        </p:xfrm>
        <a:graphic>
          <a:graphicData uri="http://schemas.openxmlformats.org/presentationml/2006/ole">
            <mc:AlternateContent xmlns:mc="http://schemas.openxmlformats.org/markup-compatibility/2006">
              <mc:Choice xmlns:v="urn:schemas-microsoft-com:vml" Requires="v">
                <p:oleObj spid="_x0000_s587821" name="Equation" r:id="rId12" imgW="1079032" imgH="406224" progId="Equation.DSMT4">
                  <p:embed/>
                </p:oleObj>
              </mc:Choice>
              <mc:Fallback>
                <p:oleObj name="Equation" r:id="rId12" imgW="1079032" imgH="406224" progId="Equation.DSMT4">
                  <p:embed/>
                  <p:pic>
                    <p:nvPicPr>
                      <p:cNvPr id="0" name="Picture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44685" y="1722416"/>
                        <a:ext cx="2135188" cy="804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Rectangle 2"/>
          <p:cNvSpPr>
            <a:spLocks noChangeArrowheads="1"/>
          </p:cNvSpPr>
          <p:nvPr/>
        </p:nvSpPr>
        <p:spPr bwMode="auto">
          <a:xfrm>
            <a:off x="166632" y="174584"/>
            <a:ext cx="4038600" cy="574581"/>
          </a:xfrm>
          <a:prstGeom prst="rect">
            <a:avLst/>
          </a:prstGeom>
          <a:noFill/>
          <a:ln w="12700" cap="sq">
            <a:noFill/>
            <a:miter lim="800000"/>
            <a:headEnd type="none" w="sm" len="sm"/>
            <a:tailEnd type="none" w="sm" len="sm"/>
          </a:ln>
        </p:spPr>
        <p:txBody>
          <a:bodyPr>
            <a:spAutoFit/>
          </a:bodyPr>
          <a:lstStyle/>
          <a:p>
            <a:pPr marL="342900" indent="-342900" eaLnBrk="0" hangingPunct="0">
              <a:lnSpc>
                <a:spcPct val="150000"/>
              </a:lnSpc>
              <a:spcBef>
                <a:spcPct val="20000"/>
              </a:spcBef>
              <a:buClr>
                <a:schemeClr val="hlink"/>
              </a:buClr>
              <a:buSzPct val="50000"/>
              <a:buFont typeface="Monotype Sorts" pitchFamily="2" charset="2"/>
              <a:buNone/>
              <a:defRPr/>
            </a:pPr>
            <a:r>
              <a:rPr lang="en-US" altLang="zh-CN" sz="2400" b="1" kern="0" dirty="0">
                <a:solidFill>
                  <a:srgbClr val="FF0000"/>
                </a:solidFill>
                <a:latin typeface="+mn-lt"/>
                <a:ea typeface="楷体_GB2312"/>
              </a:rPr>
              <a:t>4. </a:t>
            </a:r>
            <a:r>
              <a:rPr lang="zh-CN" altLang="en-US" sz="2400" b="1" kern="0" dirty="0">
                <a:solidFill>
                  <a:srgbClr val="FF0000"/>
                </a:solidFill>
                <a:latin typeface="+mn-lt"/>
                <a:ea typeface="楷体_GB2312"/>
              </a:rPr>
              <a:t>求差放大电路</a:t>
            </a:r>
          </a:p>
        </p:txBody>
      </p:sp>
      <p:sp>
        <p:nvSpPr>
          <p:cNvPr id="45" name="Rectangle 2"/>
          <p:cNvSpPr>
            <a:spLocks noChangeArrowheads="1"/>
          </p:cNvSpPr>
          <p:nvPr/>
        </p:nvSpPr>
        <p:spPr bwMode="auto">
          <a:xfrm>
            <a:off x="206320" y="3825880"/>
            <a:ext cx="4038600" cy="574581"/>
          </a:xfrm>
          <a:prstGeom prst="rect">
            <a:avLst/>
          </a:prstGeom>
          <a:noFill/>
          <a:ln w="12700" cap="sq">
            <a:noFill/>
            <a:miter lim="800000"/>
            <a:headEnd type="none" w="sm" len="sm"/>
            <a:tailEnd type="none" w="sm" len="sm"/>
          </a:ln>
        </p:spPr>
        <p:txBody>
          <a:bodyPr>
            <a:spAutoFit/>
          </a:bodyPr>
          <a:lstStyle/>
          <a:p>
            <a:pPr marL="342900" indent="-342900" eaLnBrk="0" hangingPunct="0">
              <a:lnSpc>
                <a:spcPct val="150000"/>
              </a:lnSpc>
              <a:spcBef>
                <a:spcPct val="20000"/>
              </a:spcBef>
              <a:buClr>
                <a:schemeClr val="hlink"/>
              </a:buClr>
              <a:buSzPct val="50000"/>
              <a:buFont typeface="Monotype Sorts" pitchFamily="2" charset="2"/>
              <a:buNone/>
              <a:defRPr/>
            </a:pPr>
            <a:r>
              <a:rPr lang="en-US" altLang="zh-CN" sz="2400" b="1" kern="0" dirty="0">
                <a:solidFill>
                  <a:srgbClr val="FF0000"/>
                </a:solidFill>
                <a:latin typeface="+mn-lt"/>
                <a:ea typeface="楷体_GB2312"/>
              </a:rPr>
              <a:t>5. </a:t>
            </a:r>
            <a:r>
              <a:rPr lang="zh-CN" altLang="en-US" sz="2400" b="1" kern="0" dirty="0">
                <a:solidFill>
                  <a:srgbClr val="FF0000"/>
                </a:solidFill>
                <a:latin typeface="+mn-lt"/>
                <a:ea typeface="楷体_GB2312"/>
              </a:rPr>
              <a:t>仪用放大器</a:t>
            </a:r>
          </a:p>
        </p:txBody>
      </p:sp>
      <p:graphicFrame>
        <p:nvGraphicFramePr>
          <p:cNvPr id="129052" name="Object 28"/>
          <p:cNvGraphicFramePr>
            <a:graphicFrameLocks noChangeAspect="1"/>
          </p:cNvGraphicFramePr>
          <p:nvPr/>
        </p:nvGraphicFramePr>
        <p:xfrm>
          <a:off x="246008" y="4421200"/>
          <a:ext cx="3143250" cy="828675"/>
        </p:xfrm>
        <a:graphic>
          <a:graphicData uri="http://schemas.openxmlformats.org/presentationml/2006/ole">
            <mc:AlternateContent xmlns:mc="http://schemas.openxmlformats.org/markup-compatibility/2006">
              <mc:Choice xmlns:v="urn:schemas-microsoft-com:vml" Requires="v">
                <p:oleObj spid="_x0000_s587822" name="Equation" r:id="rId14" imgW="1637589" imgH="431613" progId="Equation.DSMT4">
                  <p:embed/>
                </p:oleObj>
              </mc:Choice>
              <mc:Fallback>
                <p:oleObj name="Equation" r:id="rId14" imgW="1637589" imgH="431613" progId="Equation.DSMT4">
                  <p:embed/>
                  <p:pic>
                    <p:nvPicPr>
                      <p:cNvPr id="0" name="Picture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6008" y="4421200"/>
                        <a:ext cx="314325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54" name="Object 30"/>
          <p:cNvGraphicFramePr>
            <a:graphicFrameLocks noChangeAspect="1"/>
          </p:cNvGraphicFramePr>
          <p:nvPr/>
        </p:nvGraphicFramePr>
        <p:xfrm>
          <a:off x="246008" y="5254648"/>
          <a:ext cx="2286000" cy="817562"/>
        </p:xfrm>
        <a:graphic>
          <a:graphicData uri="http://schemas.openxmlformats.org/presentationml/2006/ole">
            <mc:AlternateContent xmlns:mc="http://schemas.openxmlformats.org/markup-compatibility/2006">
              <mc:Choice xmlns:v="urn:schemas-microsoft-com:vml" Requires="v">
                <p:oleObj spid="_x0000_s587823" name="Equation" r:id="rId16" imgW="1206500" imgH="431800" progId="Equation.DSMT4">
                  <p:embed/>
                </p:oleObj>
              </mc:Choice>
              <mc:Fallback>
                <p:oleObj name="Equation" r:id="rId16" imgW="1206500" imgH="431800" progId="Equation.DSMT4">
                  <p:embed/>
                  <p:pic>
                    <p:nvPicPr>
                      <p:cNvPr id="0" name="Picture 2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6008" y="5254648"/>
                        <a:ext cx="2286000" cy="81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23" name="Object 23"/>
          <p:cNvGraphicFramePr>
            <a:graphicFrameLocks noChangeAspect="1"/>
          </p:cNvGraphicFramePr>
          <p:nvPr/>
        </p:nvGraphicFramePr>
        <p:xfrm>
          <a:off x="4810128" y="651003"/>
          <a:ext cx="4152900" cy="2641600"/>
        </p:xfrm>
        <a:graphic>
          <a:graphicData uri="http://schemas.openxmlformats.org/presentationml/2006/ole">
            <mc:AlternateContent xmlns:mc="http://schemas.openxmlformats.org/markup-compatibility/2006">
              <mc:Choice xmlns:v="urn:schemas-microsoft-com:vml" Requires="v">
                <p:oleObj spid="_x0000_s587824" name="图片" r:id="rId18" imgW="2075159" imgH="1325618" progId="Word.Picture.8">
                  <p:embed/>
                </p:oleObj>
              </mc:Choice>
              <mc:Fallback>
                <p:oleObj name="图片" r:id="rId18" imgW="2075159" imgH="1325618" progId="Word.Picture.8">
                  <p:embed/>
                  <p:pic>
                    <p:nvPicPr>
                      <p:cNvPr id="0" name="Picture 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10128" y="651003"/>
                        <a:ext cx="4152900" cy="264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3"/>
          <p:cNvGraphicFramePr>
            <a:graphicFrameLocks noChangeAspect="1"/>
          </p:cNvGraphicFramePr>
          <p:nvPr/>
        </p:nvGraphicFramePr>
        <p:xfrm>
          <a:off x="444448" y="3151184"/>
          <a:ext cx="1338262" cy="387350"/>
        </p:xfrm>
        <a:graphic>
          <a:graphicData uri="http://schemas.openxmlformats.org/presentationml/2006/ole">
            <mc:AlternateContent xmlns:mc="http://schemas.openxmlformats.org/markup-compatibility/2006">
              <mc:Choice xmlns:v="urn:schemas-microsoft-com:vml" Requires="v">
                <p:oleObj spid="_x0000_s587825" name="Equation" r:id="rId20" imgW="787400" imgH="228600" progId="Equation.DSMT4">
                  <p:embed/>
                </p:oleObj>
              </mc:Choice>
              <mc:Fallback>
                <p:oleObj name="Equation" r:id="rId20" imgW="787400" imgH="228600" progId="Equation.DSMT4">
                  <p:embed/>
                  <p:pic>
                    <p:nvPicPr>
                      <p:cNvPr id="0" name="Picture 2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4448" y="3151184"/>
                        <a:ext cx="1338262"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26"/>
          <p:cNvGraphicFramePr>
            <a:graphicFrameLocks noChangeAspect="1"/>
          </p:cNvGraphicFramePr>
          <p:nvPr/>
        </p:nvGraphicFramePr>
        <p:xfrm>
          <a:off x="2270096" y="3151184"/>
          <a:ext cx="857250" cy="395288"/>
        </p:xfrm>
        <a:graphic>
          <a:graphicData uri="http://schemas.openxmlformats.org/presentationml/2006/ole">
            <mc:AlternateContent xmlns:mc="http://schemas.openxmlformats.org/markup-compatibility/2006">
              <mc:Choice xmlns:v="urn:schemas-microsoft-com:vml" Requires="v">
                <p:oleObj spid="_x0000_s587826" name="Equation" r:id="rId22" imgW="495085" imgH="228501" progId="Equation.DSMT4">
                  <p:embed/>
                </p:oleObj>
              </mc:Choice>
              <mc:Fallback>
                <p:oleObj name="Equation" r:id="rId22" imgW="495085" imgH="228501" progId="Equation.DSMT4">
                  <p:embed/>
                  <p:pic>
                    <p:nvPicPr>
                      <p:cNvPr id="0" name="Picture 2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270096" y="3151184"/>
                        <a:ext cx="85725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26" name="Object 26"/>
          <p:cNvGraphicFramePr>
            <a:graphicFrameLocks noChangeAspect="1"/>
          </p:cNvGraphicFramePr>
          <p:nvPr/>
        </p:nvGraphicFramePr>
        <p:xfrm>
          <a:off x="2627288" y="2198493"/>
          <a:ext cx="2857500" cy="1244600"/>
        </p:xfrm>
        <a:graphic>
          <a:graphicData uri="http://schemas.openxmlformats.org/presentationml/2006/ole">
            <mc:AlternateContent xmlns:mc="http://schemas.openxmlformats.org/markup-compatibility/2006">
              <mc:Choice xmlns:v="urn:schemas-microsoft-com:vml" Requires="v">
                <p:oleObj spid="_x0000_s587827" name="图片" r:id="rId24" imgW="1638300" imgH="695325" progId="Word.Picture.8">
                  <p:embed/>
                </p:oleObj>
              </mc:Choice>
              <mc:Fallback>
                <p:oleObj name="图片" r:id="rId24" imgW="1638300" imgH="695325" progId="Word.Picture.8">
                  <p:embed/>
                  <p:pic>
                    <p:nvPicPr>
                      <p:cNvPr id="0" name="Picture 25"/>
                      <p:cNvPicPr>
                        <a:picLocks noChangeAspect="1" noChangeArrowheads="1"/>
                      </p:cNvPicPr>
                      <p:nvPr/>
                    </p:nvPicPr>
                    <p:blipFill>
                      <a:blip r:embed="rId25">
                        <a:extLst>
                          <a:ext uri="{28A0092B-C50C-407E-A947-70E740481C1C}">
                            <a14:useLocalDpi xmlns:a14="http://schemas.microsoft.com/office/drawing/2010/main" val="0"/>
                          </a:ext>
                        </a:extLst>
                      </a:blip>
                      <a:srcRect r="2211"/>
                      <a:stretch>
                        <a:fillRect/>
                      </a:stretch>
                    </p:blipFill>
                    <p:spPr bwMode="auto">
                      <a:xfrm>
                        <a:off x="2627288" y="2198493"/>
                        <a:ext cx="2857500" cy="1244600"/>
                      </a:xfrm>
                      <a:prstGeom prst="rect">
                        <a:avLst/>
                      </a:prstGeom>
                      <a:solidFill>
                        <a:srgbClr val="FFFFFF"/>
                      </a:solidFill>
                    </p:spPr>
                  </p:pic>
                </p:oleObj>
              </mc:Fallback>
            </mc:AlternateContent>
          </a:graphicData>
        </a:graphic>
      </p:graphicFrame>
      <p:graphicFrame>
        <p:nvGraphicFramePr>
          <p:cNvPr id="179227" name="Object 27"/>
          <p:cNvGraphicFramePr>
            <a:graphicFrameLocks noChangeAspect="1"/>
          </p:cNvGraphicFramePr>
          <p:nvPr/>
        </p:nvGraphicFramePr>
        <p:xfrm>
          <a:off x="2556086" y="452400"/>
          <a:ext cx="2819400" cy="1257300"/>
        </p:xfrm>
        <a:graphic>
          <a:graphicData uri="http://schemas.openxmlformats.org/presentationml/2006/ole">
            <mc:AlternateContent xmlns:mc="http://schemas.openxmlformats.org/markup-compatibility/2006">
              <mc:Choice xmlns:v="urn:schemas-microsoft-com:vml" Requires="v">
                <p:oleObj spid="_x0000_s587828" name="图片" r:id="rId26" imgW="1619250" imgH="704850" progId="Word.Picture.8">
                  <p:embed/>
                </p:oleObj>
              </mc:Choice>
              <mc:Fallback>
                <p:oleObj name="图片" r:id="rId26" imgW="1619250" imgH="704850" progId="Word.Picture.8">
                  <p:embed/>
                  <p:pic>
                    <p:nvPicPr>
                      <p:cNvPr id="0" name="Picture 26"/>
                      <p:cNvPicPr>
                        <a:picLocks noChangeAspect="1" noChangeArrowheads="1"/>
                      </p:cNvPicPr>
                      <p:nvPr/>
                    </p:nvPicPr>
                    <p:blipFill>
                      <a:blip r:embed="rId27">
                        <a:extLst>
                          <a:ext uri="{28A0092B-C50C-407E-A947-70E740481C1C}">
                            <a14:useLocalDpi xmlns:a14="http://schemas.microsoft.com/office/drawing/2010/main" val="0"/>
                          </a:ext>
                        </a:extLst>
                      </a:blip>
                      <a:srcRect r="2237"/>
                      <a:stretch>
                        <a:fillRect/>
                      </a:stretch>
                    </p:blipFill>
                    <p:spPr bwMode="auto">
                      <a:xfrm>
                        <a:off x="2556086" y="452400"/>
                        <a:ext cx="2819400" cy="1257300"/>
                      </a:xfrm>
                      <a:prstGeom prst="rect">
                        <a:avLst/>
                      </a:prstGeom>
                      <a:solidFill>
                        <a:srgbClr val="FFFFFF"/>
                      </a:solidFill>
                    </p:spPr>
                  </p:pic>
                </p:oleObj>
              </mc:Fallback>
            </mc:AlternateContent>
          </a:graphicData>
        </a:graphic>
      </p:graphicFrame>
      <p:graphicFrame>
        <p:nvGraphicFramePr>
          <p:cNvPr id="179228" name="对象 2"/>
          <p:cNvGraphicFramePr>
            <a:graphicFrameLocks noChangeAspect="1"/>
          </p:cNvGraphicFramePr>
          <p:nvPr/>
        </p:nvGraphicFramePr>
        <p:xfrm>
          <a:off x="3270176" y="3492544"/>
          <a:ext cx="5707192" cy="3230560"/>
        </p:xfrm>
        <a:graphic>
          <a:graphicData uri="http://schemas.openxmlformats.org/presentationml/2006/ole">
            <mc:AlternateContent xmlns:mc="http://schemas.openxmlformats.org/markup-compatibility/2006">
              <mc:Choice xmlns:v="urn:schemas-microsoft-com:vml" Requires="v">
                <p:oleObj spid="_x0000_s587829" name="图片" r:id="rId28" imgW="3817472" imgH="2164899" progId="Word.Picture.8">
                  <p:embed/>
                </p:oleObj>
              </mc:Choice>
              <mc:Fallback>
                <p:oleObj name="图片" r:id="rId28" imgW="3817472" imgH="2164899" progId="Word.Picture.8">
                  <p:embed/>
                  <p:pic>
                    <p:nvPicPr>
                      <p:cNvPr id="0" name="Picture 2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270176" y="3492544"/>
                        <a:ext cx="5707192" cy="32305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9566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xit" presetSubtype="4" fill="hold" nodeType="clickEffect">
                                  <p:stCondLst>
                                    <p:cond delay="0"/>
                                  </p:stCondLst>
                                  <p:childTnLst>
                                    <p:anim calcmode="lin" valueType="num">
                                      <p:cBhvr additive="base">
                                        <p:cTn id="34" dur="500"/>
                                        <p:tgtEl>
                                          <p:spTgt spid="37"/>
                                        </p:tgtEl>
                                        <p:attrNameLst>
                                          <p:attrName>ppt_x</p:attrName>
                                        </p:attrNameLst>
                                      </p:cBhvr>
                                      <p:tavLst>
                                        <p:tav tm="0">
                                          <p:val>
                                            <p:strVal val="ppt_x"/>
                                          </p:val>
                                        </p:tav>
                                        <p:tav tm="100000">
                                          <p:val>
                                            <p:strVal val="ppt_x"/>
                                          </p:val>
                                        </p:tav>
                                      </p:tavLst>
                                    </p:anim>
                                    <p:anim calcmode="lin" valueType="num">
                                      <p:cBhvr additive="base">
                                        <p:cTn id="35" dur="500"/>
                                        <p:tgtEl>
                                          <p:spTgt spid="37"/>
                                        </p:tgtEl>
                                        <p:attrNameLst>
                                          <p:attrName>ppt_y</p:attrName>
                                        </p:attrNameLst>
                                      </p:cBhvr>
                                      <p:tavLst>
                                        <p:tav tm="0">
                                          <p:val>
                                            <p:strVal val="ppt_y"/>
                                          </p:val>
                                        </p:tav>
                                        <p:tav tm="100000">
                                          <p:val>
                                            <p:strVal val="1+ppt_h/2"/>
                                          </p:val>
                                        </p:tav>
                                      </p:tavLst>
                                    </p:anim>
                                    <p:set>
                                      <p:cBhvr>
                                        <p:cTn id="36" dur="1" fill="hold">
                                          <p:stCondLst>
                                            <p:cond delay="499"/>
                                          </p:stCondLst>
                                        </p:cTn>
                                        <p:tgtEl>
                                          <p:spTgt spid="37"/>
                                        </p:tgtEl>
                                        <p:attrNameLst>
                                          <p:attrName>style.visibility</p:attrName>
                                        </p:attrNameLst>
                                      </p:cBhvr>
                                      <p:to>
                                        <p:strVal val="hidden"/>
                                      </p:to>
                                    </p:set>
                                  </p:childTnLst>
                                </p:cTn>
                              </p:par>
                              <p:par>
                                <p:cTn id="37" presetID="2" presetClass="exit" presetSubtype="4" fill="hold" nodeType="withEffect">
                                  <p:stCondLst>
                                    <p:cond delay="0"/>
                                  </p:stCondLst>
                                  <p:childTnLst>
                                    <p:anim calcmode="lin" valueType="num">
                                      <p:cBhvr additive="base">
                                        <p:cTn id="38" dur="500"/>
                                        <p:tgtEl>
                                          <p:spTgt spid="6"/>
                                        </p:tgtEl>
                                        <p:attrNameLst>
                                          <p:attrName>ppt_x</p:attrName>
                                        </p:attrNameLst>
                                      </p:cBhvr>
                                      <p:tavLst>
                                        <p:tav tm="0">
                                          <p:val>
                                            <p:strVal val="ppt_x"/>
                                          </p:val>
                                        </p:tav>
                                        <p:tav tm="100000">
                                          <p:val>
                                            <p:strVal val="ppt_x"/>
                                          </p:val>
                                        </p:tav>
                                      </p:tavLst>
                                    </p:anim>
                                    <p:anim calcmode="lin" valueType="num">
                                      <p:cBhvr additive="base">
                                        <p:cTn id="39" dur="500"/>
                                        <p:tgtEl>
                                          <p:spTgt spid="6"/>
                                        </p:tgtEl>
                                        <p:attrNameLst>
                                          <p:attrName>ppt_y</p:attrName>
                                        </p:attrNameLst>
                                      </p:cBhvr>
                                      <p:tavLst>
                                        <p:tav tm="0">
                                          <p:val>
                                            <p:strVal val="ppt_y"/>
                                          </p:val>
                                        </p:tav>
                                        <p:tav tm="100000">
                                          <p:val>
                                            <p:strVal val="1+ppt_h/2"/>
                                          </p:val>
                                        </p:tav>
                                      </p:tavLst>
                                    </p:anim>
                                    <p:set>
                                      <p:cBhvr>
                                        <p:cTn id="40" dur="1" fill="hold">
                                          <p:stCondLst>
                                            <p:cond delay="499"/>
                                          </p:stCondLst>
                                        </p:cTn>
                                        <p:tgtEl>
                                          <p:spTgt spid="6"/>
                                        </p:tgtEl>
                                        <p:attrNameLst>
                                          <p:attrName>style.visibility</p:attrName>
                                        </p:attrNameLst>
                                      </p:cBhvr>
                                      <p:to>
                                        <p:strVal val="hidden"/>
                                      </p:to>
                                    </p:set>
                                  </p:childTnLst>
                                </p:cTn>
                              </p:par>
                              <p:par>
                                <p:cTn id="41" presetID="2" presetClass="exit" presetSubtype="4" fill="hold" nodeType="withEffect">
                                  <p:stCondLst>
                                    <p:cond delay="0"/>
                                  </p:stCondLst>
                                  <p:childTnLst>
                                    <p:anim calcmode="lin" valueType="num">
                                      <p:cBhvr additive="base">
                                        <p:cTn id="42" dur="500"/>
                                        <p:tgtEl>
                                          <p:spTgt spid="43"/>
                                        </p:tgtEl>
                                        <p:attrNameLst>
                                          <p:attrName>ppt_x</p:attrName>
                                        </p:attrNameLst>
                                      </p:cBhvr>
                                      <p:tavLst>
                                        <p:tav tm="0">
                                          <p:val>
                                            <p:strVal val="ppt_x"/>
                                          </p:val>
                                        </p:tav>
                                        <p:tav tm="100000">
                                          <p:val>
                                            <p:strVal val="ppt_x"/>
                                          </p:val>
                                        </p:tav>
                                      </p:tavLst>
                                    </p:anim>
                                    <p:anim calcmode="lin" valueType="num">
                                      <p:cBhvr additive="base">
                                        <p:cTn id="43" dur="500"/>
                                        <p:tgtEl>
                                          <p:spTgt spid="43"/>
                                        </p:tgtEl>
                                        <p:attrNameLst>
                                          <p:attrName>ppt_y</p:attrName>
                                        </p:attrNameLst>
                                      </p:cBhvr>
                                      <p:tavLst>
                                        <p:tav tm="0">
                                          <p:val>
                                            <p:strVal val="ppt_y"/>
                                          </p:val>
                                        </p:tav>
                                        <p:tav tm="100000">
                                          <p:val>
                                            <p:strVal val="1+ppt_h/2"/>
                                          </p:val>
                                        </p:tav>
                                      </p:tavLst>
                                    </p:anim>
                                    <p:set>
                                      <p:cBhvr>
                                        <p:cTn id="44" dur="1" fill="hold">
                                          <p:stCondLst>
                                            <p:cond delay="499"/>
                                          </p:stCondLst>
                                        </p:cTn>
                                        <p:tgtEl>
                                          <p:spTgt spid="43"/>
                                        </p:tgtEl>
                                        <p:attrNameLst>
                                          <p:attrName>style.visibility</p:attrName>
                                        </p:attrNameLst>
                                      </p:cBhvr>
                                      <p:to>
                                        <p:strVal val="hidden"/>
                                      </p:to>
                                    </p:set>
                                  </p:childTnLst>
                                </p:cTn>
                              </p:par>
                              <p:par>
                                <p:cTn id="45" presetID="2" presetClass="exit" presetSubtype="4" fill="hold" nodeType="withEffect">
                                  <p:stCondLst>
                                    <p:cond delay="0"/>
                                  </p:stCondLst>
                                  <p:childTnLst>
                                    <p:anim calcmode="lin" valueType="num">
                                      <p:cBhvr additive="base">
                                        <p:cTn id="46" dur="500"/>
                                        <p:tgtEl>
                                          <p:spTgt spid="33"/>
                                        </p:tgtEl>
                                        <p:attrNameLst>
                                          <p:attrName>ppt_x</p:attrName>
                                        </p:attrNameLst>
                                      </p:cBhvr>
                                      <p:tavLst>
                                        <p:tav tm="0">
                                          <p:val>
                                            <p:strVal val="ppt_x"/>
                                          </p:val>
                                        </p:tav>
                                        <p:tav tm="100000">
                                          <p:val>
                                            <p:strVal val="ppt_x"/>
                                          </p:val>
                                        </p:tav>
                                      </p:tavLst>
                                    </p:anim>
                                    <p:anim calcmode="lin" valueType="num">
                                      <p:cBhvr additive="base">
                                        <p:cTn id="47" dur="500"/>
                                        <p:tgtEl>
                                          <p:spTgt spid="33"/>
                                        </p:tgtEl>
                                        <p:attrNameLst>
                                          <p:attrName>ppt_y</p:attrName>
                                        </p:attrNameLst>
                                      </p:cBhvr>
                                      <p:tavLst>
                                        <p:tav tm="0">
                                          <p:val>
                                            <p:strVal val="ppt_y"/>
                                          </p:val>
                                        </p:tav>
                                        <p:tav tm="100000">
                                          <p:val>
                                            <p:strVal val="1+ppt_h/2"/>
                                          </p:val>
                                        </p:tav>
                                      </p:tavLst>
                                    </p:anim>
                                    <p:set>
                                      <p:cBhvr>
                                        <p:cTn id="48" dur="1" fill="hold">
                                          <p:stCondLst>
                                            <p:cond delay="499"/>
                                          </p:stCondLst>
                                        </p:cTn>
                                        <p:tgtEl>
                                          <p:spTgt spid="33"/>
                                        </p:tgtEl>
                                        <p:attrNameLst>
                                          <p:attrName>style.visibility</p:attrName>
                                        </p:attrNameLst>
                                      </p:cBhvr>
                                      <p:to>
                                        <p:strVal val="hidden"/>
                                      </p:to>
                                    </p:set>
                                  </p:childTnLst>
                                </p:cTn>
                              </p:par>
                              <p:par>
                                <p:cTn id="49" presetID="2" presetClass="exit" presetSubtype="4" fill="hold" nodeType="withEffect">
                                  <p:stCondLst>
                                    <p:cond delay="0"/>
                                  </p:stCondLst>
                                  <p:childTnLst>
                                    <p:anim calcmode="lin" valueType="num">
                                      <p:cBhvr additive="base">
                                        <p:cTn id="50" dur="500"/>
                                        <p:tgtEl>
                                          <p:spTgt spid="36"/>
                                        </p:tgtEl>
                                        <p:attrNameLst>
                                          <p:attrName>ppt_x</p:attrName>
                                        </p:attrNameLst>
                                      </p:cBhvr>
                                      <p:tavLst>
                                        <p:tav tm="0">
                                          <p:val>
                                            <p:strVal val="ppt_x"/>
                                          </p:val>
                                        </p:tav>
                                        <p:tav tm="100000">
                                          <p:val>
                                            <p:strVal val="ppt_x"/>
                                          </p:val>
                                        </p:tav>
                                      </p:tavLst>
                                    </p:anim>
                                    <p:anim calcmode="lin" valueType="num">
                                      <p:cBhvr additive="base">
                                        <p:cTn id="51" dur="500"/>
                                        <p:tgtEl>
                                          <p:spTgt spid="36"/>
                                        </p:tgtEl>
                                        <p:attrNameLst>
                                          <p:attrName>ppt_y</p:attrName>
                                        </p:attrNameLst>
                                      </p:cBhvr>
                                      <p:tavLst>
                                        <p:tav tm="0">
                                          <p:val>
                                            <p:strVal val="ppt_y"/>
                                          </p:val>
                                        </p:tav>
                                        <p:tav tm="100000">
                                          <p:val>
                                            <p:strVal val="1+ppt_h/2"/>
                                          </p:val>
                                        </p:tav>
                                      </p:tavLst>
                                    </p:anim>
                                    <p:set>
                                      <p:cBhvr>
                                        <p:cTn id="52" dur="1" fill="hold">
                                          <p:stCondLst>
                                            <p:cond delay="499"/>
                                          </p:stCondLst>
                                        </p:cTn>
                                        <p:tgtEl>
                                          <p:spTgt spid="36"/>
                                        </p:tgtEl>
                                        <p:attrNameLst>
                                          <p:attrName>style.visibility</p:attrName>
                                        </p:attrNameLst>
                                      </p:cBhvr>
                                      <p:to>
                                        <p:strVal val="hidden"/>
                                      </p:to>
                                    </p:set>
                                  </p:childTnLst>
                                </p:cTn>
                              </p:par>
                              <p:par>
                                <p:cTn id="53" presetID="2" presetClass="exit" presetSubtype="4" fill="hold" nodeType="withEffect">
                                  <p:stCondLst>
                                    <p:cond delay="0"/>
                                  </p:stCondLst>
                                  <p:childTnLst>
                                    <p:anim calcmode="lin" valueType="num">
                                      <p:cBhvr additive="base">
                                        <p:cTn id="54" dur="500"/>
                                        <p:tgtEl>
                                          <p:spTgt spid="7"/>
                                        </p:tgtEl>
                                        <p:attrNameLst>
                                          <p:attrName>ppt_x</p:attrName>
                                        </p:attrNameLst>
                                      </p:cBhvr>
                                      <p:tavLst>
                                        <p:tav tm="0">
                                          <p:val>
                                            <p:strVal val="ppt_x"/>
                                          </p:val>
                                        </p:tav>
                                        <p:tav tm="100000">
                                          <p:val>
                                            <p:strVal val="ppt_x"/>
                                          </p:val>
                                        </p:tav>
                                      </p:tavLst>
                                    </p:anim>
                                    <p:anim calcmode="lin" valueType="num">
                                      <p:cBhvr additive="base">
                                        <p:cTn id="55" dur="500"/>
                                        <p:tgtEl>
                                          <p:spTgt spid="7"/>
                                        </p:tgtEl>
                                        <p:attrNameLst>
                                          <p:attrName>ppt_y</p:attrName>
                                        </p:attrNameLst>
                                      </p:cBhvr>
                                      <p:tavLst>
                                        <p:tav tm="0">
                                          <p:val>
                                            <p:strVal val="ppt_y"/>
                                          </p:val>
                                        </p:tav>
                                        <p:tav tm="100000">
                                          <p:val>
                                            <p:strVal val="1+ppt_h/2"/>
                                          </p:val>
                                        </p:tav>
                                      </p:tavLst>
                                    </p:anim>
                                    <p:set>
                                      <p:cBhvr>
                                        <p:cTn id="56" dur="1" fill="hold">
                                          <p:stCondLst>
                                            <p:cond delay="499"/>
                                          </p:stCondLst>
                                        </p:cTn>
                                        <p:tgtEl>
                                          <p:spTgt spid="7"/>
                                        </p:tgtEl>
                                        <p:attrNameLst>
                                          <p:attrName>style.visibility</p:attrName>
                                        </p:attrNameLst>
                                      </p:cBhvr>
                                      <p:to>
                                        <p:strVal val="hidden"/>
                                      </p:to>
                                    </p:set>
                                  </p:childTnLst>
                                </p:cTn>
                              </p:par>
                              <p:par>
                                <p:cTn id="57" presetID="2" presetClass="exit" presetSubtype="4" fill="hold" nodeType="withEffect">
                                  <p:stCondLst>
                                    <p:cond delay="0"/>
                                  </p:stCondLst>
                                  <p:childTnLst>
                                    <p:anim calcmode="lin" valueType="num">
                                      <p:cBhvr additive="base">
                                        <p:cTn id="58" dur="500"/>
                                        <p:tgtEl>
                                          <p:spTgt spid="8"/>
                                        </p:tgtEl>
                                        <p:attrNameLst>
                                          <p:attrName>ppt_x</p:attrName>
                                        </p:attrNameLst>
                                      </p:cBhvr>
                                      <p:tavLst>
                                        <p:tav tm="0">
                                          <p:val>
                                            <p:strVal val="ppt_x"/>
                                          </p:val>
                                        </p:tav>
                                        <p:tav tm="100000">
                                          <p:val>
                                            <p:strVal val="ppt_x"/>
                                          </p:val>
                                        </p:tav>
                                      </p:tavLst>
                                    </p:anim>
                                    <p:anim calcmode="lin" valueType="num">
                                      <p:cBhvr additive="base">
                                        <p:cTn id="59" dur="500"/>
                                        <p:tgtEl>
                                          <p:spTgt spid="8"/>
                                        </p:tgtEl>
                                        <p:attrNameLst>
                                          <p:attrName>ppt_y</p:attrName>
                                        </p:attrNameLst>
                                      </p:cBhvr>
                                      <p:tavLst>
                                        <p:tav tm="0">
                                          <p:val>
                                            <p:strVal val="ppt_y"/>
                                          </p:val>
                                        </p:tav>
                                        <p:tav tm="100000">
                                          <p:val>
                                            <p:strVal val="1+ppt_h/2"/>
                                          </p:val>
                                        </p:tav>
                                      </p:tavLst>
                                    </p:anim>
                                    <p:set>
                                      <p:cBhvr>
                                        <p:cTn id="60" dur="1" fill="hold">
                                          <p:stCondLst>
                                            <p:cond delay="499"/>
                                          </p:stCondLst>
                                        </p:cTn>
                                        <p:tgtEl>
                                          <p:spTgt spid="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nodeType="clickEffect">
                                  <p:stCondLst>
                                    <p:cond delay="0"/>
                                  </p:stCondLst>
                                  <p:childTnLst>
                                    <p:set>
                                      <p:cBhvr>
                                        <p:cTn id="64" dur="1" fill="hold">
                                          <p:stCondLst>
                                            <p:cond delay="0"/>
                                          </p:stCondLst>
                                        </p:cTn>
                                        <p:tgtEl>
                                          <p:spTgt spid="179227"/>
                                        </p:tgtEl>
                                        <p:attrNameLst>
                                          <p:attrName>style.visibility</p:attrName>
                                        </p:attrNameLst>
                                      </p:cBhvr>
                                      <p:to>
                                        <p:strVal val="visible"/>
                                      </p:to>
                                    </p:set>
                                    <p:animEffect transition="in" filter="wipe(right)">
                                      <p:cBhvr>
                                        <p:cTn id="65" dur="500"/>
                                        <p:tgtEl>
                                          <p:spTgt spid="179227"/>
                                        </p:tgtEl>
                                      </p:cBhvr>
                                    </p:animEffect>
                                  </p:childTnLst>
                                </p:cTn>
                              </p:par>
                              <p:par>
                                <p:cTn id="66" presetID="22" presetClass="entr" presetSubtype="2" fill="hold" nodeType="withEffect">
                                  <p:stCondLst>
                                    <p:cond delay="0"/>
                                  </p:stCondLst>
                                  <p:childTnLst>
                                    <p:set>
                                      <p:cBhvr>
                                        <p:cTn id="67" dur="1" fill="hold">
                                          <p:stCondLst>
                                            <p:cond delay="0"/>
                                          </p:stCondLst>
                                        </p:cTn>
                                        <p:tgtEl>
                                          <p:spTgt spid="179226"/>
                                        </p:tgtEl>
                                        <p:attrNameLst>
                                          <p:attrName>style.visibility</p:attrName>
                                        </p:attrNameLst>
                                      </p:cBhvr>
                                      <p:to>
                                        <p:strVal val="visible"/>
                                      </p:to>
                                    </p:set>
                                    <p:animEffect transition="in" filter="wipe(right)">
                                      <p:cBhvr>
                                        <p:cTn id="68" dur="500"/>
                                        <p:tgtEl>
                                          <p:spTgt spid="179226"/>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7922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2905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29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2"/>
          <p:cNvSpPr>
            <a:spLocks noChangeArrowheads="1"/>
          </p:cNvSpPr>
          <p:nvPr/>
        </p:nvSpPr>
        <p:spPr bwMode="auto">
          <a:xfrm>
            <a:off x="166632" y="174584"/>
            <a:ext cx="4038600" cy="646331"/>
          </a:xfrm>
          <a:prstGeom prst="rect">
            <a:avLst/>
          </a:prstGeom>
          <a:noFill/>
          <a:ln w="12700" cap="sq">
            <a:noFill/>
            <a:miter lim="800000"/>
            <a:headEnd type="none" w="sm" len="sm"/>
            <a:tailEnd type="none" w="sm" len="sm"/>
          </a:ln>
        </p:spPr>
        <p:txBody>
          <a:bodyPr>
            <a:spAutoFit/>
          </a:bodyPr>
          <a:lstStyle/>
          <a:p>
            <a:pPr marL="342900" indent="-342900" eaLnBrk="0" hangingPunct="0">
              <a:lnSpc>
                <a:spcPct val="150000"/>
              </a:lnSpc>
              <a:spcBef>
                <a:spcPct val="20000"/>
              </a:spcBef>
              <a:buClr>
                <a:schemeClr val="hlink"/>
              </a:buClr>
              <a:buSzPct val="50000"/>
              <a:buFont typeface="Monotype Sorts" pitchFamily="2" charset="2"/>
              <a:buNone/>
              <a:defRPr/>
            </a:pPr>
            <a:r>
              <a:rPr lang="en-US" altLang="zh-CN" sz="2400" b="1" kern="0" dirty="0" smtClean="0">
                <a:solidFill>
                  <a:srgbClr val="FF0000"/>
                </a:solidFill>
                <a:latin typeface="+mn-lt"/>
                <a:ea typeface="楷体_GB2312"/>
              </a:rPr>
              <a:t>6. </a:t>
            </a:r>
            <a:r>
              <a:rPr lang="zh-CN" altLang="en-US" sz="2400" b="1" kern="0" dirty="0" smtClean="0">
                <a:solidFill>
                  <a:srgbClr val="FF0000"/>
                </a:solidFill>
                <a:latin typeface="+mn-lt"/>
                <a:ea typeface="楷体_GB2312"/>
              </a:rPr>
              <a:t>求和放大</a:t>
            </a:r>
            <a:r>
              <a:rPr lang="zh-CN" altLang="en-US" sz="2400" b="1" kern="0" dirty="0">
                <a:solidFill>
                  <a:srgbClr val="FF0000"/>
                </a:solidFill>
                <a:latin typeface="+mn-lt"/>
                <a:ea typeface="楷体_GB2312"/>
              </a:rPr>
              <a:t>电路</a:t>
            </a:r>
          </a:p>
        </p:txBody>
      </p:sp>
      <p:graphicFrame>
        <p:nvGraphicFramePr>
          <p:cNvPr id="180239" name="Object 28"/>
          <p:cNvGraphicFramePr>
            <a:graphicFrameLocks noChangeAspect="1"/>
          </p:cNvGraphicFramePr>
          <p:nvPr/>
        </p:nvGraphicFramePr>
        <p:xfrm>
          <a:off x="3976680" y="809592"/>
          <a:ext cx="4283075" cy="2170112"/>
        </p:xfrm>
        <a:graphic>
          <a:graphicData uri="http://schemas.openxmlformats.org/presentationml/2006/ole">
            <mc:AlternateContent xmlns:mc="http://schemas.openxmlformats.org/markup-compatibility/2006">
              <mc:Choice xmlns:v="urn:schemas-microsoft-com:vml" Requires="v">
                <p:oleObj spid="_x0000_s588820" name="图片" r:id="rId4" imgW="2141728" imgH="1086956" progId="Word.Picture.8">
                  <p:embed/>
                </p:oleObj>
              </mc:Choice>
              <mc:Fallback>
                <p:oleObj name="图片" r:id="rId4" imgW="2141728" imgH="1086956" progId="Word.Picture.8">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6680" y="809592"/>
                        <a:ext cx="4283075" cy="2170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8"/>
          <p:cNvGraphicFramePr>
            <a:graphicFrameLocks noChangeAspect="1"/>
          </p:cNvGraphicFramePr>
          <p:nvPr/>
        </p:nvGraphicFramePr>
        <p:xfrm>
          <a:off x="398462" y="942975"/>
          <a:ext cx="2560171" cy="977881"/>
        </p:xfrm>
        <a:graphic>
          <a:graphicData uri="http://schemas.openxmlformats.org/presentationml/2006/ole">
            <mc:AlternateContent xmlns:mc="http://schemas.openxmlformats.org/markup-compatibility/2006">
              <mc:Choice xmlns:v="urn:schemas-microsoft-com:vml" Requires="v">
                <p:oleObj spid="_x0000_s588821" name="Equation" r:id="rId6" imgW="1129810" imgH="431613" progId="Equation.DSMT4">
                  <p:embed/>
                </p:oleObj>
              </mc:Choice>
              <mc:Fallback>
                <p:oleObj name="Equation" r:id="rId6" imgW="1129810" imgH="431613" progId="Equation.DSMT4">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462" y="942975"/>
                        <a:ext cx="2560171" cy="9778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1" name="Group 9"/>
          <p:cNvGrpSpPr>
            <a:grpSpLocks/>
          </p:cNvGrpSpPr>
          <p:nvPr/>
        </p:nvGrpSpPr>
        <p:grpSpPr bwMode="auto">
          <a:xfrm>
            <a:off x="603200" y="1960544"/>
            <a:ext cx="2239963" cy="533400"/>
            <a:chOff x="2467" y="2054"/>
            <a:chExt cx="1411" cy="336"/>
          </a:xfrm>
        </p:grpSpPr>
        <p:graphicFrame>
          <p:nvGraphicFramePr>
            <p:cNvPr id="22" name="Object 10"/>
            <p:cNvGraphicFramePr>
              <a:graphicFrameLocks noChangeAspect="1"/>
            </p:cNvGraphicFramePr>
            <p:nvPr/>
          </p:nvGraphicFramePr>
          <p:xfrm>
            <a:off x="2781" y="2108"/>
            <a:ext cx="1097" cy="282"/>
          </p:xfrm>
          <a:graphic>
            <a:graphicData uri="http://schemas.openxmlformats.org/presentationml/2006/ole">
              <mc:AlternateContent xmlns:mc="http://schemas.openxmlformats.org/markup-compatibility/2006">
                <mc:Choice xmlns:v="urn:schemas-microsoft-com:vml" Requires="v">
                  <p:oleObj spid="_x0000_s588822" name="Equation" r:id="rId8" imgW="787058" imgH="203112" progId="Equation.3">
                    <p:embed/>
                  </p:oleObj>
                </mc:Choice>
                <mc:Fallback>
                  <p:oleObj name="Equation" r:id="rId8" imgW="787058" imgH="203112" progId="Equation.3">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1" y="2108"/>
                          <a:ext cx="1097"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11"/>
            <p:cNvSpPr>
              <a:spLocks noChangeArrowheads="1"/>
            </p:cNvSpPr>
            <p:nvPr/>
          </p:nvSpPr>
          <p:spPr bwMode="auto">
            <a:xfrm>
              <a:off x="2467" y="2054"/>
              <a:ext cx="520"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20000"/>
                </a:lnSpc>
                <a:buClr>
                  <a:srgbClr val="CC0000"/>
                </a:buClr>
                <a:buFont typeface="Wingdings" pitchFamily="2" charset="2"/>
                <a:buNone/>
                <a:defRPr/>
              </a:pPr>
              <a:r>
                <a:rPr lang="zh-CN" altLang="en-US" sz="2400" kern="0" dirty="0" smtClean="0">
                  <a:solidFill>
                    <a:srgbClr val="000000"/>
                  </a:solidFill>
                </a:rPr>
                <a:t>若</a:t>
              </a:r>
            </a:p>
          </p:txBody>
        </p:sp>
      </p:grpSp>
      <p:grpSp>
        <p:nvGrpSpPr>
          <p:cNvPr id="24" name="Group 16"/>
          <p:cNvGrpSpPr>
            <a:grpSpLocks/>
          </p:cNvGrpSpPr>
          <p:nvPr/>
        </p:nvGrpSpPr>
        <p:grpSpPr bwMode="auto">
          <a:xfrm>
            <a:off x="444449" y="2874956"/>
            <a:ext cx="3157538" cy="673099"/>
            <a:chOff x="4034" y="2077"/>
            <a:chExt cx="1989" cy="424"/>
          </a:xfrm>
        </p:grpSpPr>
        <p:sp>
          <p:nvSpPr>
            <p:cNvPr id="25" name="Rectangle 17"/>
            <p:cNvSpPr>
              <a:spLocks noChangeArrowheads="1"/>
            </p:cNvSpPr>
            <p:nvPr/>
          </p:nvSpPr>
          <p:spPr bwMode="auto">
            <a:xfrm>
              <a:off x="4034" y="2126"/>
              <a:ext cx="612"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20000"/>
                </a:lnSpc>
                <a:buClr>
                  <a:srgbClr val="CC0000"/>
                </a:buClr>
                <a:buFont typeface="Wingdings" pitchFamily="2" charset="2"/>
                <a:buNone/>
                <a:defRPr/>
              </a:pPr>
              <a:r>
                <a:rPr lang="zh-CN" altLang="en-US" sz="2400" kern="0" dirty="0" smtClean="0">
                  <a:solidFill>
                    <a:srgbClr val="000000"/>
                  </a:solidFill>
                </a:rPr>
                <a:t>则</a:t>
              </a:r>
            </a:p>
          </p:txBody>
        </p:sp>
        <p:graphicFrame>
          <p:nvGraphicFramePr>
            <p:cNvPr id="26" name="Object 18"/>
            <p:cNvGraphicFramePr>
              <a:graphicFrameLocks noChangeAspect="1"/>
            </p:cNvGraphicFramePr>
            <p:nvPr/>
          </p:nvGraphicFramePr>
          <p:xfrm>
            <a:off x="4451" y="2077"/>
            <a:ext cx="1572" cy="424"/>
          </p:xfrm>
          <a:graphic>
            <a:graphicData uri="http://schemas.openxmlformats.org/presentationml/2006/ole">
              <mc:AlternateContent xmlns:mc="http://schemas.openxmlformats.org/markup-compatibility/2006">
                <mc:Choice xmlns:v="urn:schemas-microsoft-com:vml" Requires="v">
                  <p:oleObj spid="_x0000_s588823" name="Equation" r:id="rId10" imgW="939392" imgH="253890" progId="Equation.DSMT4">
                    <p:embed/>
                  </p:oleObj>
                </mc:Choice>
                <mc:Fallback>
                  <p:oleObj name="Equation" r:id="rId10" imgW="939392" imgH="253890" progId="Equation.DSMT4">
                    <p:embed/>
                    <p:pic>
                      <p:nvPicPr>
                        <p:cNvPr id="0"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1" y="2077"/>
                          <a:ext cx="1572" cy="4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9" name="Object 21"/>
          <p:cNvGraphicFramePr>
            <a:graphicFrameLocks noChangeAspect="1"/>
          </p:cNvGraphicFramePr>
          <p:nvPr/>
        </p:nvGraphicFramePr>
        <p:xfrm>
          <a:off x="3357554" y="5214950"/>
          <a:ext cx="2268658" cy="603252"/>
        </p:xfrm>
        <a:graphic>
          <a:graphicData uri="http://schemas.openxmlformats.org/presentationml/2006/ole">
            <mc:AlternateContent xmlns:mc="http://schemas.openxmlformats.org/markup-compatibility/2006">
              <mc:Choice xmlns:v="urn:schemas-microsoft-com:vml" Requires="v">
                <p:oleObj spid="_x0000_s588824" name="Equation" r:id="rId12" imgW="761669" imgH="203112" progId="Equation.DSMT4">
                  <p:embed/>
                </p:oleObj>
              </mc:Choice>
              <mc:Fallback>
                <p:oleObj name="Equation" r:id="rId12" imgW="761669" imgH="203112" progId="Equation.DSMT4">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57554" y="5214950"/>
                        <a:ext cx="2268658" cy="603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32"/>
          <p:cNvGraphicFramePr>
            <a:graphicFrameLocks noChangeAspect="1"/>
          </p:cNvGraphicFramePr>
          <p:nvPr/>
        </p:nvGraphicFramePr>
        <p:xfrm>
          <a:off x="1071538" y="3357562"/>
          <a:ext cx="6989763" cy="2005012"/>
        </p:xfrm>
        <a:graphic>
          <a:graphicData uri="http://schemas.openxmlformats.org/presentationml/2006/ole">
            <mc:AlternateContent xmlns:mc="http://schemas.openxmlformats.org/markup-compatibility/2006">
              <mc:Choice xmlns:v="urn:schemas-microsoft-com:vml" Requires="v">
                <p:oleObj spid="_x0000_s588825" name="图片" r:id="rId14" imgW="3884041" imgH="1115797" progId="Word.Picture.8">
                  <p:embed/>
                </p:oleObj>
              </mc:Choice>
              <mc:Fallback>
                <p:oleObj name="图片" r:id="rId14" imgW="3884041" imgH="1115797" progId="Word.Picture.8">
                  <p:embed/>
                  <p:pic>
                    <p:nvPicPr>
                      <p:cNvPr id="0" name="Picture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71538" y="3357562"/>
                        <a:ext cx="6989763" cy="2005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矩形 12"/>
          <p:cNvSpPr/>
          <p:nvPr/>
        </p:nvSpPr>
        <p:spPr>
          <a:xfrm>
            <a:off x="857224" y="6000768"/>
            <a:ext cx="7429552" cy="646331"/>
          </a:xfrm>
          <a:prstGeom prst="rect">
            <a:avLst/>
          </a:prstGeom>
        </p:spPr>
        <p:txBody>
          <a:bodyPr wrap="square">
            <a:spAutoFit/>
          </a:bodyPr>
          <a:lstStyle/>
          <a:p>
            <a:r>
              <a:rPr lang="zh-CN" altLang="en-US" dirty="0" smtClean="0"/>
              <a:t>所有信号应用电路的输出与输入之间的关系只与外接电路的参数有关而与运放本身的参数无关。</a:t>
            </a:r>
            <a:endParaRPr lang="en-US" altLang="zh-CN" dirty="0" smtClean="0"/>
          </a:p>
        </p:txBody>
      </p:sp>
    </p:spTree>
    <p:extLst>
      <p:ext uri="{BB962C8B-B14F-4D97-AF65-F5344CB8AC3E}">
        <p14:creationId xmlns:p14="http://schemas.microsoft.com/office/powerpoint/2010/main" val="325273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trips(downRigh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strips(downRigh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strips(downRigh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4"/>
          <p:cNvSpPr txBox="1">
            <a:spLocks noChangeArrowheads="1"/>
          </p:cNvSpPr>
          <p:nvPr/>
        </p:nvSpPr>
        <p:spPr bwMode="auto">
          <a:xfrm>
            <a:off x="4105275" y="2234403"/>
            <a:ext cx="4852988" cy="433068"/>
          </a:xfrm>
          <a:prstGeom prst="rect">
            <a:avLst/>
          </a:prstGeom>
          <a:noFill/>
          <a:ln w="38100">
            <a:noFill/>
            <a:miter lim="800000"/>
            <a:headEnd type="none" w="sm" len="sm"/>
            <a:tailEnd type="none" w="sm" len="sm"/>
          </a:ln>
        </p:spPr>
        <p:txBody>
          <a:bodyPr lIns="90000" tIns="46800" rIns="90000" bIns="46800">
            <a:spAutoFit/>
          </a:bodyPr>
          <a:lstStyle/>
          <a:p>
            <a:pPr>
              <a:spcBef>
                <a:spcPct val="50000"/>
              </a:spcBef>
            </a:pPr>
            <a:r>
              <a:rPr lang="zh-CN" altLang="en-US" sz="2200" b="1" dirty="0">
                <a:ea typeface="楷体_GB2312" pitchFamily="49" charset="-122"/>
              </a:rPr>
              <a:t>多子</a:t>
            </a:r>
            <a:r>
              <a:rPr lang="en-US" altLang="zh-CN" sz="2200" b="1" dirty="0">
                <a:ea typeface="楷体_GB2312" pitchFamily="49" charset="-122"/>
              </a:rPr>
              <a:t>——</a:t>
            </a:r>
            <a:r>
              <a:rPr lang="zh-CN" altLang="en-US" sz="2200" b="1" dirty="0">
                <a:ea typeface="楷体_GB2312" pitchFamily="49" charset="-122"/>
              </a:rPr>
              <a:t>自由电子，少子</a:t>
            </a:r>
            <a:r>
              <a:rPr lang="en-US" altLang="zh-CN" sz="2200" b="1" dirty="0">
                <a:ea typeface="楷体_GB2312" pitchFamily="49" charset="-122"/>
              </a:rPr>
              <a:t>——</a:t>
            </a:r>
            <a:r>
              <a:rPr lang="zh-CN" altLang="en-US" sz="2200" b="1" dirty="0">
                <a:ea typeface="楷体_GB2312" pitchFamily="49" charset="-122"/>
              </a:rPr>
              <a:t>空穴</a:t>
            </a:r>
          </a:p>
        </p:txBody>
      </p:sp>
      <p:sp>
        <p:nvSpPr>
          <p:cNvPr id="4" name="Text Box 149"/>
          <p:cNvSpPr txBox="1">
            <a:spLocks noChangeArrowheads="1"/>
          </p:cNvSpPr>
          <p:nvPr/>
        </p:nvSpPr>
        <p:spPr bwMode="auto">
          <a:xfrm>
            <a:off x="357158" y="609583"/>
            <a:ext cx="4899025" cy="461963"/>
          </a:xfrm>
          <a:prstGeom prst="rect">
            <a:avLst/>
          </a:prstGeom>
          <a:noFill/>
          <a:ln w="9525">
            <a:noFill/>
            <a:miter lim="800000"/>
            <a:headEnd/>
            <a:tailEnd/>
          </a:ln>
        </p:spPr>
        <p:txBody>
          <a:bodyPr>
            <a:spAutoFit/>
          </a:bodyPr>
          <a:lstStyle/>
          <a:p>
            <a:pPr>
              <a:spcBef>
                <a:spcPct val="50000"/>
              </a:spcBef>
            </a:pPr>
            <a:r>
              <a:rPr lang="zh-CN" altLang="en-US" sz="2400" b="1" dirty="0">
                <a:solidFill>
                  <a:srgbClr val="FF0000"/>
                </a:solidFill>
              </a:rPr>
              <a:t>半导体基础、</a:t>
            </a:r>
            <a:r>
              <a:rPr lang="en-US" altLang="zh-CN" sz="2400" b="1" dirty="0">
                <a:solidFill>
                  <a:srgbClr val="FF0000"/>
                </a:solidFill>
              </a:rPr>
              <a:t>PN</a:t>
            </a:r>
            <a:r>
              <a:rPr lang="zh-CN" altLang="en-US" sz="2400" b="1" dirty="0">
                <a:solidFill>
                  <a:srgbClr val="FF0000"/>
                </a:solidFill>
              </a:rPr>
              <a:t>结的形成及特性</a:t>
            </a:r>
          </a:p>
        </p:txBody>
      </p:sp>
      <p:sp>
        <p:nvSpPr>
          <p:cNvPr id="5" name="Text Box 150"/>
          <p:cNvSpPr txBox="1">
            <a:spLocks noChangeArrowheads="1"/>
          </p:cNvSpPr>
          <p:nvPr/>
        </p:nvSpPr>
        <p:spPr bwMode="auto">
          <a:xfrm>
            <a:off x="158750" y="1142984"/>
            <a:ext cx="2274888" cy="430887"/>
          </a:xfrm>
          <a:prstGeom prst="rect">
            <a:avLst/>
          </a:prstGeom>
          <a:noFill/>
          <a:ln w="9525">
            <a:noFill/>
            <a:miter lim="800000"/>
            <a:headEnd/>
            <a:tailEnd/>
          </a:ln>
        </p:spPr>
        <p:txBody>
          <a:bodyPr>
            <a:spAutoFit/>
          </a:bodyPr>
          <a:lstStyle/>
          <a:p>
            <a:pPr>
              <a:spcBef>
                <a:spcPct val="50000"/>
              </a:spcBef>
            </a:pPr>
            <a:r>
              <a:rPr lang="zh-CN" altLang="en-US" sz="2200" b="1" dirty="0">
                <a:solidFill>
                  <a:srgbClr val="FF0000"/>
                </a:solidFill>
              </a:rPr>
              <a:t>半导体的特性：</a:t>
            </a:r>
          </a:p>
        </p:txBody>
      </p:sp>
      <p:sp>
        <p:nvSpPr>
          <p:cNvPr id="7" name="Text Box 153"/>
          <p:cNvSpPr txBox="1">
            <a:spLocks noChangeArrowheads="1"/>
          </p:cNvSpPr>
          <p:nvPr/>
        </p:nvSpPr>
        <p:spPr bwMode="auto">
          <a:xfrm>
            <a:off x="109538" y="4052091"/>
            <a:ext cx="1998662" cy="430887"/>
          </a:xfrm>
          <a:prstGeom prst="rect">
            <a:avLst/>
          </a:prstGeom>
          <a:noFill/>
          <a:ln w="9525">
            <a:noFill/>
            <a:miter lim="800000"/>
            <a:headEnd/>
            <a:tailEnd/>
          </a:ln>
        </p:spPr>
        <p:txBody>
          <a:bodyPr>
            <a:spAutoFit/>
          </a:bodyPr>
          <a:lstStyle/>
          <a:p>
            <a:pPr>
              <a:spcBef>
                <a:spcPct val="50000"/>
              </a:spcBef>
            </a:pPr>
            <a:r>
              <a:rPr lang="en-US" altLang="zh-CN" sz="2200" b="1" dirty="0">
                <a:solidFill>
                  <a:srgbClr val="FF0000"/>
                </a:solidFill>
              </a:rPr>
              <a:t>PN</a:t>
            </a:r>
            <a:r>
              <a:rPr lang="zh-CN" altLang="en-US" sz="2200" b="1" dirty="0">
                <a:solidFill>
                  <a:srgbClr val="FF0000"/>
                </a:solidFill>
              </a:rPr>
              <a:t>结的特性：</a:t>
            </a:r>
          </a:p>
        </p:txBody>
      </p:sp>
      <p:sp>
        <p:nvSpPr>
          <p:cNvPr id="8" name="Text Box 149"/>
          <p:cNvSpPr txBox="1">
            <a:spLocks noChangeArrowheads="1"/>
          </p:cNvSpPr>
          <p:nvPr/>
        </p:nvSpPr>
        <p:spPr bwMode="auto">
          <a:xfrm>
            <a:off x="2430463" y="1140725"/>
            <a:ext cx="4176712" cy="430887"/>
          </a:xfrm>
          <a:prstGeom prst="rect">
            <a:avLst/>
          </a:prstGeom>
          <a:noFill/>
          <a:ln w="9525">
            <a:noFill/>
            <a:miter lim="800000"/>
            <a:headEnd/>
            <a:tailEnd/>
          </a:ln>
        </p:spPr>
        <p:txBody>
          <a:bodyPr>
            <a:spAutoFit/>
          </a:bodyPr>
          <a:lstStyle/>
          <a:p>
            <a:pPr>
              <a:spcBef>
                <a:spcPct val="50000"/>
              </a:spcBef>
            </a:pPr>
            <a:r>
              <a:rPr lang="zh-CN" altLang="en-US" sz="2200" b="1"/>
              <a:t>热敏性、光敏性和掺杂性</a:t>
            </a:r>
          </a:p>
        </p:txBody>
      </p:sp>
      <p:sp>
        <p:nvSpPr>
          <p:cNvPr id="9" name="Text Box 150"/>
          <p:cNvSpPr txBox="1">
            <a:spLocks noChangeArrowheads="1"/>
          </p:cNvSpPr>
          <p:nvPr/>
        </p:nvSpPr>
        <p:spPr bwMode="auto">
          <a:xfrm>
            <a:off x="280988" y="1705059"/>
            <a:ext cx="2273300" cy="430887"/>
          </a:xfrm>
          <a:prstGeom prst="rect">
            <a:avLst/>
          </a:prstGeom>
          <a:noFill/>
          <a:ln w="9525">
            <a:noFill/>
            <a:miter lim="800000"/>
            <a:headEnd/>
            <a:tailEnd/>
          </a:ln>
        </p:spPr>
        <p:txBody>
          <a:bodyPr>
            <a:spAutoFit/>
          </a:bodyPr>
          <a:lstStyle/>
          <a:p>
            <a:pPr>
              <a:spcBef>
                <a:spcPct val="50000"/>
              </a:spcBef>
            </a:pPr>
            <a:r>
              <a:rPr lang="zh-CN" altLang="en-US" sz="2200" b="1">
                <a:solidFill>
                  <a:srgbClr val="FF0000"/>
                </a:solidFill>
              </a:rPr>
              <a:t>本征半导体：</a:t>
            </a:r>
          </a:p>
        </p:txBody>
      </p:sp>
      <p:sp>
        <p:nvSpPr>
          <p:cNvPr id="10" name="Text Box 150"/>
          <p:cNvSpPr txBox="1">
            <a:spLocks noChangeArrowheads="1"/>
          </p:cNvSpPr>
          <p:nvPr/>
        </p:nvSpPr>
        <p:spPr bwMode="auto">
          <a:xfrm>
            <a:off x="30163" y="2550316"/>
            <a:ext cx="1868487" cy="430887"/>
          </a:xfrm>
          <a:prstGeom prst="rect">
            <a:avLst/>
          </a:prstGeom>
          <a:noFill/>
          <a:ln w="9525">
            <a:noFill/>
            <a:miter lim="800000"/>
            <a:headEnd/>
            <a:tailEnd/>
          </a:ln>
        </p:spPr>
        <p:txBody>
          <a:bodyPr>
            <a:spAutoFit/>
          </a:bodyPr>
          <a:lstStyle/>
          <a:p>
            <a:pPr>
              <a:spcBef>
                <a:spcPct val="50000"/>
              </a:spcBef>
            </a:pPr>
            <a:r>
              <a:rPr lang="zh-CN" altLang="en-US" sz="2200" b="1">
                <a:solidFill>
                  <a:srgbClr val="FF0000"/>
                </a:solidFill>
              </a:rPr>
              <a:t>杂质半导体</a:t>
            </a:r>
          </a:p>
        </p:txBody>
      </p:sp>
      <p:sp>
        <p:nvSpPr>
          <p:cNvPr id="11" name="Text Box 149"/>
          <p:cNvSpPr txBox="1">
            <a:spLocks noChangeArrowheads="1"/>
          </p:cNvSpPr>
          <p:nvPr/>
        </p:nvSpPr>
        <p:spPr bwMode="auto">
          <a:xfrm>
            <a:off x="2414588" y="1716171"/>
            <a:ext cx="1412875" cy="430887"/>
          </a:xfrm>
          <a:prstGeom prst="rect">
            <a:avLst/>
          </a:prstGeom>
          <a:noFill/>
          <a:ln w="9525">
            <a:noFill/>
            <a:miter lim="800000"/>
            <a:headEnd/>
            <a:tailEnd/>
          </a:ln>
        </p:spPr>
        <p:txBody>
          <a:bodyPr>
            <a:spAutoFit/>
          </a:bodyPr>
          <a:lstStyle/>
          <a:p>
            <a:pPr>
              <a:spcBef>
                <a:spcPct val="50000"/>
              </a:spcBef>
            </a:pPr>
            <a:r>
              <a:rPr lang="zh-CN" altLang="en-US" sz="2200" b="1"/>
              <a:t>硅和锗</a:t>
            </a:r>
          </a:p>
        </p:txBody>
      </p:sp>
      <p:sp>
        <p:nvSpPr>
          <p:cNvPr id="12" name="Text Box 149"/>
          <p:cNvSpPr txBox="1">
            <a:spLocks noChangeArrowheads="1"/>
          </p:cNvSpPr>
          <p:nvPr/>
        </p:nvSpPr>
        <p:spPr bwMode="auto">
          <a:xfrm>
            <a:off x="4183063" y="1716171"/>
            <a:ext cx="2038350" cy="430887"/>
          </a:xfrm>
          <a:prstGeom prst="rect">
            <a:avLst/>
          </a:prstGeom>
          <a:noFill/>
          <a:ln w="9525">
            <a:noFill/>
            <a:miter lim="800000"/>
            <a:headEnd/>
            <a:tailEnd/>
          </a:ln>
        </p:spPr>
        <p:txBody>
          <a:bodyPr>
            <a:spAutoFit/>
          </a:bodyPr>
          <a:lstStyle/>
          <a:p>
            <a:pPr>
              <a:spcBef>
                <a:spcPct val="50000"/>
              </a:spcBef>
            </a:pPr>
            <a:r>
              <a:rPr lang="zh-CN" altLang="en-US" sz="2200" b="1"/>
              <a:t>导电能力差</a:t>
            </a:r>
          </a:p>
        </p:txBody>
      </p:sp>
      <p:sp>
        <p:nvSpPr>
          <p:cNvPr id="13" name="Text Box 149"/>
          <p:cNvSpPr txBox="1">
            <a:spLocks noChangeArrowheads="1"/>
          </p:cNvSpPr>
          <p:nvPr/>
        </p:nvSpPr>
        <p:spPr bwMode="auto">
          <a:xfrm>
            <a:off x="2228850" y="2218528"/>
            <a:ext cx="2047875" cy="430887"/>
          </a:xfrm>
          <a:prstGeom prst="rect">
            <a:avLst/>
          </a:prstGeom>
          <a:noFill/>
          <a:ln w="9525">
            <a:noFill/>
            <a:miter lim="800000"/>
            <a:headEnd/>
            <a:tailEnd/>
          </a:ln>
        </p:spPr>
        <p:txBody>
          <a:bodyPr>
            <a:spAutoFit/>
          </a:bodyPr>
          <a:lstStyle/>
          <a:p>
            <a:pPr>
              <a:spcBef>
                <a:spcPct val="50000"/>
              </a:spcBef>
            </a:pPr>
            <a:r>
              <a:rPr lang="en-US" altLang="zh-CN" sz="2200" b="1"/>
              <a:t>N</a:t>
            </a:r>
            <a:r>
              <a:rPr lang="zh-CN" altLang="en-US" sz="2200" b="1"/>
              <a:t>型半导体</a:t>
            </a:r>
          </a:p>
        </p:txBody>
      </p:sp>
      <p:sp>
        <p:nvSpPr>
          <p:cNvPr id="14" name="Text Box 149"/>
          <p:cNvSpPr txBox="1">
            <a:spLocks noChangeArrowheads="1"/>
          </p:cNvSpPr>
          <p:nvPr/>
        </p:nvSpPr>
        <p:spPr bwMode="auto">
          <a:xfrm>
            <a:off x="2157413" y="2950366"/>
            <a:ext cx="1714500" cy="430887"/>
          </a:xfrm>
          <a:prstGeom prst="rect">
            <a:avLst/>
          </a:prstGeom>
          <a:noFill/>
          <a:ln w="9525">
            <a:noFill/>
            <a:miter lim="800000"/>
            <a:headEnd/>
            <a:tailEnd/>
          </a:ln>
        </p:spPr>
        <p:txBody>
          <a:bodyPr>
            <a:spAutoFit/>
          </a:bodyPr>
          <a:lstStyle/>
          <a:p>
            <a:pPr>
              <a:spcBef>
                <a:spcPct val="50000"/>
              </a:spcBef>
            </a:pPr>
            <a:r>
              <a:rPr lang="en-US" altLang="zh-CN" sz="2200" b="1"/>
              <a:t>P</a:t>
            </a:r>
            <a:r>
              <a:rPr lang="zh-CN" altLang="en-US" sz="2200" b="1"/>
              <a:t>型半导体</a:t>
            </a:r>
          </a:p>
        </p:txBody>
      </p:sp>
      <p:graphicFrame>
        <p:nvGraphicFramePr>
          <p:cNvPr id="18" name="对象 17"/>
          <p:cNvGraphicFramePr>
            <a:graphicFrameLocks noChangeAspect="1"/>
          </p:cNvGraphicFramePr>
          <p:nvPr/>
        </p:nvGraphicFramePr>
        <p:xfrm>
          <a:off x="1735138" y="2093116"/>
          <a:ext cx="950912" cy="1412875"/>
        </p:xfrm>
        <a:graphic>
          <a:graphicData uri="http://schemas.openxmlformats.org/presentationml/2006/ole">
            <mc:AlternateContent xmlns:mc="http://schemas.openxmlformats.org/markup-compatibility/2006">
              <mc:Choice xmlns:v="urn:schemas-microsoft-com:vml" Requires="v">
                <p:oleObj spid="_x0000_s589835" name="Equation" r:id="rId3" imgW="131400" imgH="204840" progId="Equation.DSMT4">
                  <p:embed/>
                </p:oleObj>
              </mc:Choice>
              <mc:Fallback>
                <p:oleObj name="Equation" r:id="rId3" imgW="131400" imgH="20484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5138" y="2093116"/>
                        <a:ext cx="950912" cy="1412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 Box 14"/>
          <p:cNvSpPr txBox="1">
            <a:spLocks noChangeArrowheads="1"/>
          </p:cNvSpPr>
          <p:nvPr/>
        </p:nvSpPr>
        <p:spPr bwMode="auto">
          <a:xfrm>
            <a:off x="4116388" y="2937666"/>
            <a:ext cx="4852987" cy="433068"/>
          </a:xfrm>
          <a:prstGeom prst="rect">
            <a:avLst/>
          </a:prstGeom>
          <a:noFill/>
          <a:ln w="38100">
            <a:noFill/>
            <a:miter lim="800000"/>
            <a:headEnd type="none" w="sm" len="sm"/>
            <a:tailEnd type="none" w="sm" len="sm"/>
          </a:ln>
        </p:spPr>
        <p:txBody>
          <a:bodyPr lIns="90000" tIns="46800" rIns="90000" bIns="46800">
            <a:spAutoFit/>
          </a:bodyPr>
          <a:lstStyle/>
          <a:p>
            <a:pPr>
              <a:spcBef>
                <a:spcPct val="50000"/>
              </a:spcBef>
            </a:pPr>
            <a:r>
              <a:rPr lang="zh-CN" altLang="en-US" sz="2200" b="1" dirty="0">
                <a:ea typeface="楷体_GB2312" pitchFamily="49" charset="-122"/>
              </a:rPr>
              <a:t>多子</a:t>
            </a:r>
            <a:r>
              <a:rPr lang="en-US" altLang="zh-CN" sz="2200" b="1" dirty="0">
                <a:ea typeface="楷体_GB2312" pitchFamily="49" charset="-122"/>
              </a:rPr>
              <a:t>——</a:t>
            </a:r>
            <a:r>
              <a:rPr lang="zh-CN" altLang="en-US" sz="2200" b="1" dirty="0">
                <a:ea typeface="楷体_GB2312" pitchFamily="49" charset="-122"/>
              </a:rPr>
              <a:t>空穴，少子</a:t>
            </a:r>
            <a:r>
              <a:rPr lang="en-US" altLang="zh-CN" sz="2200" b="1" dirty="0">
                <a:ea typeface="楷体_GB2312" pitchFamily="49" charset="-122"/>
              </a:rPr>
              <a:t>——</a:t>
            </a:r>
            <a:r>
              <a:rPr lang="zh-CN" altLang="en-US" sz="2200" b="1" dirty="0">
                <a:ea typeface="楷体_GB2312" pitchFamily="49" charset="-122"/>
              </a:rPr>
              <a:t>自由电子</a:t>
            </a:r>
          </a:p>
        </p:txBody>
      </p:sp>
      <p:sp>
        <p:nvSpPr>
          <p:cNvPr id="20" name="Text Box 153"/>
          <p:cNvSpPr txBox="1">
            <a:spLocks noChangeArrowheads="1"/>
          </p:cNvSpPr>
          <p:nvPr/>
        </p:nvSpPr>
        <p:spPr bwMode="auto">
          <a:xfrm>
            <a:off x="2151063" y="3958428"/>
            <a:ext cx="6846887" cy="1042208"/>
          </a:xfrm>
          <a:prstGeom prst="rect">
            <a:avLst/>
          </a:prstGeom>
          <a:noFill/>
          <a:ln w="9525">
            <a:noFill/>
            <a:miter lim="800000"/>
            <a:headEnd/>
            <a:tailEnd/>
          </a:ln>
        </p:spPr>
        <p:txBody>
          <a:bodyPr>
            <a:spAutoFit/>
          </a:bodyPr>
          <a:lstStyle/>
          <a:p>
            <a:pPr>
              <a:lnSpc>
                <a:spcPct val="150000"/>
              </a:lnSpc>
              <a:spcBef>
                <a:spcPct val="50000"/>
              </a:spcBef>
            </a:pPr>
            <a:r>
              <a:rPr lang="zh-CN" altLang="en-US" sz="2200" b="1"/>
              <a:t>外加正偏电压时，正向电流较大，</a:t>
            </a:r>
            <a:r>
              <a:rPr lang="en-US" altLang="zh-CN" sz="2200" b="1"/>
              <a:t>PN</a:t>
            </a:r>
            <a:r>
              <a:rPr lang="zh-CN" altLang="en-US" sz="2200" b="1"/>
              <a:t>结正向导通，外加反偏电压时，反向饱和电流很小，</a:t>
            </a:r>
            <a:r>
              <a:rPr lang="en-US" altLang="zh-CN" sz="2200" b="1"/>
              <a:t>PN</a:t>
            </a:r>
            <a:r>
              <a:rPr lang="zh-CN" altLang="en-US" sz="2200" b="1"/>
              <a:t>结截止。</a:t>
            </a:r>
          </a:p>
        </p:txBody>
      </p:sp>
      <p:sp>
        <p:nvSpPr>
          <p:cNvPr id="21" name="Text Box 153"/>
          <p:cNvSpPr txBox="1">
            <a:spLocks noChangeArrowheads="1"/>
          </p:cNvSpPr>
          <p:nvPr/>
        </p:nvSpPr>
        <p:spPr bwMode="auto">
          <a:xfrm>
            <a:off x="176213" y="3502816"/>
            <a:ext cx="1997075" cy="430887"/>
          </a:xfrm>
          <a:prstGeom prst="rect">
            <a:avLst/>
          </a:prstGeom>
          <a:noFill/>
          <a:ln w="9525">
            <a:noFill/>
            <a:miter lim="800000"/>
            <a:headEnd/>
            <a:tailEnd/>
          </a:ln>
        </p:spPr>
        <p:txBody>
          <a:bodyPr>
            <a:spAutoFit/>
          </a:bodyPr>
          <a:lstStyle/>
          <a:p>
            <a:pPr>
              <a:spcBef>
                <a:spcPct val="50000"/>
              </a:spcBef>
            </a:pPr>
            <a:r>
              <a:rPr lang="en-US" altLang="zh-CN" sz="2200" b="1">
                <a:solidFill>
                  <a:srgbClr val="FF0000"/>
                </a:solidFill>
              </a:rPr>
              <a:t>PN</a:t>
            </a:r>
            <a:r>
              <a:rPr lang="zh-CN" altLang="en-US" sz="2200" b="1">
                <a:solidFill>
                  <a:srgbClr val="FF0000"/>
                </a:solidFill>
              </a:rPr>
              <a:t>结的形成：</a:t>
            </a:r>
          </a:p>
        </p:txBody>
      </p:sp>
      <p:sp>
        <p:nvSpPr>
          <p:cNvPr id="22" name="Text Box 153"/>
          <p:cNvSpPr txBox="1">
            <a:spLocks noChangeArrowheads="1"/>
          </p:cNvSpPr>
          <p:nvPr/>
        </p:nvSpPr>
        <p:spPr bwMode="auto">
          <a:xfrm>
            <a:off x="2187575" y="3504403"/>
            <a:ext cx="6704013" cy="430887"/>
          </a:xfrm>
          <a:prstGeom prst="rect">
            <a:avLst/>
          </a:prstGeom>
          <a:noFill/>
          <a:ln w="9525">
            <a:noFill/>
            <a:miter lim="800000"/>
            <a:headEnd/>
            <a:tailEnd/>
          </a:ln>
        </p:spPr>
        <p:txBody>
          <a:bodyPr>
            <a:spAutoFit/>
          </a:bodyPr>
          <a:lstStyle/>
          <a:p>
            <a:pPr>
              <a:spcBef>
                <a:spcPct val="50000"/>
              </a:spcBef>
            </a:pPr>
            <a:r>
              <a:rPr lang="zh-CN" altLang="en-US" sz="2200" b="1" dirty="0"/>
              <a:t>多子的扩散运动和少子的漂移运动达到动态平衡</a:t>
            </a:r>
          </a:p>
        </p:txBody>
      </p:sp>
      <p:sp>
        <p:nvSpPr>
          <p:cNvPr id="23" name="Text Box 153"/>
          <p:cNvSpPr txBox="1">
            <a:spLocks noChangeArrowheads="1"/>
          </p:cNvSpPr>
          <p:nvPr/>
        </p:nvSpPr>
        <p:spPr bwMode="auto">
          <a:xfrm>
            <a:off x="296863" y="4488653"/>
            <a:ext cx="1998662" cy="430887"/>
          </a:xfrm>
          <a:prstGeom prst="rect">
            <a:avLst/>
          </a:prstGeom>
          <a:noFill/>
          <a:ln w="9525">
            <a:noFill/>
            <a:miter lim="800000"/>
            <a:headEnd/>
            <a:tailEnd/>
          </a:ln>
        </p:spPr>
        <p:txBody>
          <a:bodyPr>
            <a:spAutoFit/>
          </a:bodyPr>
          <a:lstStyle/>
          <a:p>
            <a:pPr>
              <a:spcBef>
                <a:spcPct val="50000"/>
              </a:spcBef>
            </a:pPr>
            <a:r>
              <a:rPr lang="zh-CN" altLang="en-US" sz="2200" b="1"/>
              <a:t>单向导电性</a:t>
            </a:r>
          </a:p>
        </p:txBody>
      </p:sp>
      <p:sp>
        <p:nvSpPr>
          <p:cNvPr id="33" name="Rectangle 3"/>
          <p:cNvSpPr txBox="1">
            <a:spLocks noChangeArrowheads="1"/>
          </p:cNvSpPr>
          <p:nvPr/>
        </p:nvSpPr>
        <p:spPr bwMode="auto">
          <a:xfrm>
            <a:off x="166688" y="6270645"/>
            <a:ext cx="2540000" cy="754062"/>
          </a:xfrm>
          <a:prstGeom prst="rect">
            <a:avLst/>
          </a:prstGeom>
          <a:noFill/>
          <a:ln w="9525">
            <a:noFill/>
            <a:miter lim="800000"/>
            <a:headEnd/>
            <a:tailEnd/>
          </a:ln>
        </p:spPr>
        <p:txBody>
          <a:bodyPr/>
          <a:lstStyle/>
          <a:p>
            <a:pPr>
              <a:lnSpc>
                <a:spcPct val="150000"/>
              </a:lnSpc>
              <a:spcBef>
                <a:spcPct val="20000"/>
              </a:spcBef>
            </a:pPr>
            <a:r>
              <a:rPr lang="en-US" altLang="zh-CN" sz="2200" b="1" dirty="0">
                <a:solidFill>
                  <a:srgbClr val="FF0000"/>
                </a:solidFill>
              </a:rPr>
              <a:t>PN</a:t>
            </a:r>
            <a:r>
              <a:rPr lang="zh-CN" altLang="en-US" sz="2200" b="1" dirty="0">
                <a:solidFill>
                  <a:srgbClr val="FF0000"/>
                </a:solidFill>
              </a:rPr>
              <a:t>结的电容效应：</a:t>
            </a:r>
            <a:endParaRPr lang="zh-CN" altLang="en-US" sz="2200" b="1" dirty="0">
              <a:solidFill>
                <a:schemeClr val="accent2"/>
              </a:solidFill>
              <a:latin typeface="宋体" pitchFamily="2" charset="-122"/>
            </a:endParaRPr>
          </a:p>
        </p:txBody>
      </p:sp>
      <p:sp>
        <p:nvSpPr>
          <p:cNvPr id="35" name="Text Box 153"/>
          <p:cNvSpPr txBox="1">
            <a:spLocks noChangeArrowheads="1"/>
          </p:cNvSpPr>
          <p:nvPr/>
        </p:nvSpPr>
        <p:spPr bwMode="auto">
          <a:xfrm>
            <a:off x="166688" y="5121298"/>
            <a:ext cx="2460625" cy="430887"/>
          </a:xfrm>
          <a:prstGeom prst="rect">
            <a:avLst/>
          </a:prstGeom>
          <a:noFill/>
          <a:ln w="9525">
            <a:noFill/>
            <a:miter lim="800000"/>
            <a:headEnd/>
            <a:tailEnd/>
          </a:ln>
        </p:spPr>
        <p:txBody>
          <a:bodyPr>
            <a:spAutoFit/>
          </a:bodyPr>
          <a:lstStyle/>
          <a:p>
            <a:pPr>
              <a:spcBef>
                <a:spcPct val="50000"/>
              </a:spcBef>
            </a:pPr>
            <a:r>
              <a:rPr lang="en-US" altLang="zh-CN" sz="2200" b="1" dirty="0">
                <a:solidFill>
                  <a:srgbClr val="FF0000"/>
                </a:solidFill>
              </a:rPr>
              <a:t>PN</a:t>
            </a:r>
            <a:r>
              <a:rPr lang="zh-CN" altLang="en-US" sz="2200" b="1" dirty="0">
                <a:solidFill>
                  <a:srgbClr val="FF0000"/>
                </a:solidFill>
              </a:rPr>
              <a:t>结的伏安特性：</a:t>
            </a:r>
          </a:p>
        </p:txBody>
      </p:sp>
      <p:sp>
        <p:nvSpPr>
          <p:cNvPr id="36" name="Rectangle 3"/>
          <p:cNvSpPr txBox="1">
            <a:spLocks noChangeArrowheads="1"/>
          </p:cNvSpPr>
          <p:nvPr/>
        </p:nvSpPr>
        <p:spPr bwMode="auto">
          <a:xfrm>
            <a:off x="2905125" y="6215082"/>
            <a:ext cx="4365625" cy="754063"/>
          </a:xfrm>
          <a:prstGeom prst="rect">
            <a:avLst/>
          </a:prstGeom>
          <a:noFill/>
          <a:ln w="9525">
            <a:noFill/>
            <a:miter lim="800000"/>
            <a:headEnd/>
            <a:tailEnd/>
          </a:ln>
        </p:spPr>
        <p:txBody>
          <a:bodyPr/>
          <a:lstStyle/>
          <a:p>
            <a:pPr>
              <a:lnSpc>
                <a:spcPct val="150000"/>
              </a:lnSpc>
              <a:spcBef>
                <a:spcPct val="20000"/>
              </a:spcBef>
            </a:pPr>
            <a:r>
              <a:rPr lang="zh-CN" altLang="en-US" sz="2200" b="1">
                <a:latin typeface="宋体" pitchFamily="2" charset="-122"/>
              </a:rPr>
              <a:t>扩散电容</a:t>
            </a:r>
            <a:r>
              <a:rPr lang="en-US" altLang="zh-CN" sz="2200" b="1">
                <a:latin typeface="宋体" pitchFamily="2" charset="-122"/>
              </a:rPr>
              <a:t>C</a:t>
            </a:r>
            <a:r>
              <a:rPr lang="en-US" altLang="zh-CN" sz="2200" b="1" baseline="-25000">
                <a:latin typeface="宋体" pitchFamily="2" charset="-122"/>
              </a:rPr>
              <a:t>D</a:t>
            </a:r>
            <a:r>
              <a:rPr lang="zh-CN" altLang="en-US" sz="2200" b="1">
                <a:latin typeface="宋体" pitchFamily="2" charset="-122"/>
              </a:rPr>
              <a:t>和势垒电容</a:t>
            </a:r>
            <a:r>
              <a:rPr lang="en-US" altLang="zh-CN" sz="2200" b="1">
                <a:latin typeface="宋体" pitchFamily="2" charset="-122"/>
              </a:rPr>
              <a:t>C</a:t>
            </a:r>
            <a:r>
              <a:rPr lang="en-US" altLang="zh-CN" sz="2200" b="1" baseline="-25000">
                <a:latin typeface="宋体" pitchFamily="2" charset="-122"/>
              </a:rPr>
              <a:t>B</a:t>
            </a:r>
            <a:endParaRPr lang="zh-CN" altLang="en-US" sz="2200" b="1">
              <a:latin typeface="宋体" pitchFamily="2" charset="-122"/>
            </a:endParaRPr>
          </a:p>
        </p:txBody>
      </p:sp>
      <p:graphicFrame>
        <p:nvGraphicFramePr>
          <p:cNvPr id="158723" name="Object 3"/>
          <p:cNvGraphicFramePr>
            <a:graphicFrameLocks noChangeAspect="1"/>
          </p:cNvGraphicFramePr>
          <p:nvPr/>
        </p:nvGraphicFramePr>
        <p:xfrm>
          <a:off x="3143250" y="5002235"/>
          <a:ext cx="1865313" cy="703263"/>
        </p:xfrm>
        <a:graphic>
          <a:graphicData uri="http://schemas.openxmlformats.org/presentationml/2006/ole">
            <mc:AlternateContent xmlns:mc="http://schemas.openxmlformats.org/markup-compatibility/2006">
              <mc:Choice xmlns:v="urn:schemas-microsoft-com:vml" Requires="v">
                <p:oleObj spid="_x0000_s589836" name="Equation" r:id="rId5" imgW="977900" imgH="368300" progId="Equation.DSMT4">
                  <p:embed/>
                </p:oleObj>
              </mc:Choice>
              <mc:Fallback>
                <p:oleObj name="Equation" r:id="rId5" imgW="977900" imgH="368300"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50" y="5002235"/>
                        <a:ext cx="1865313"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87" name="Object 2"/>
          <p:cNvGraphicFramePr>
            <a:graphicFrameLocks noChangeAspect="1"/>
          </p:cNvGraphicFramePr>
          <p:nvPr/>
        </p:nvGraphicFramePr>
        <p:xfrm>
          <a:off x="7032625" y="4962548"/>
          <a:ext cx="1897063" cy="1681162"/>
        </p:xfrm>
        <a:graphic>
          <a:graphicData uri="http://schemas.openxmlformats.org/presentationml/2006/ole">
            <mc:AlternateContent xmlns:mc="http://schemas.openxmlformats.org/markup-compatibility/2006">
              <mc:Choice xmlns:v="urn:schemas-microsoft-com:vml" Requires="v">
                <p:oleObj spid="_x0000_s589837" name="Visio" r:id="rId7" imgW="1785038" imgH="1640250" progId="Visio.Drawing.11">
                  <p:embed/>
                </p:oleObj>
              </mc:Choice>
              <mc:Fallback>
                <p:oleObj name="Visio" r:id="rId7" imgW="1785038" imgH="1640250" progId="Visio.Drawing.11">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32625" y="4962548"/>
                        <a:ext cx="1897063" cy="168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Rectangle 3"/>
          <p:cNvSpPr txBox="1">
            <a:spLocks noChangeArrowheads="1"/>
          </p:cNvSpPr>
          <p:nvPr/>
        </p:nvSpPr>
        <p:spPr bwMode="auto">
          <a:xfrm>
            <a:off x="166688" y="5716610"/>
            <a:ext cx="2540000" cy="754063"/>
          </a:xfrm>
          <a:prstGeom prst="rect">
            <a:avLst/>
          </a:prstGeom>
          <a:noFill/>
          <a:ln w="9525">
            <a:noFill/>
            <a:miter lim="800000"/>
            <a:headEnd/>
            <a:tailEnd/>
          </a:ln>
        </p:spPr>
        <p:txBody>
          <a:bodyPr/>
          <a:lstStyle/>
          <a:p>
            <a:pPr>
              <a:lnSpc>
                <a:spcPct val="150000"/>
              </a:lnSpc>
              <a:spcBef>
                <a:spcPct val="20000"/>
              </a:spcBef>
            </a:pPr>
            <a:r>
              <a:rPr lang="en-US" altLang="zh-CN" sz="2200" b="1">
                <a:solidFill>
                  <a:srgbClr val="FF0000"/>
                </a:solidFill>
              </a:rPr>
              <a:t>PN</a:t>
            </a:r>
            <a:r>
              <a:rPr lang="zh-CN" altLang="en-US" sz="2200" b="1">
                <a:solidFill>
                  <a:srgbClr val="FF0000"/>
                </a:solidFill>
              </a:rPr>
              <a:t>结的反向击穿：</a:t>
            </a:r>
            <a:endParaRPr lang="zh-CN" altLang="en-US" sz="2200" b="1">
              <a:solidFill>
                <a:schemeClr val="accent2"/>
              </a:solidFill>
              <a:latin typeface="宋体" pitchFamily="2" charset="-122"/>
            </a:endParaRPr>
          </a:p>
        </p:txBody>
      </p:sp>
      <p:sp>
        <p:nvSpPr>
          <p:cNvPr id="25" name="Rectangle 3"/>
          <p:cNvSpPr txBox="1">
            <a:spLocks noChangeArrowheads="1"/>
          </p:cNvSpPr>
          <p:nvPr/>
        </p:nvSpPr>
        <p:spPr bwMode="auto">
          <a:xfrm>
            <a:off x="2627313" y="5756298"/>
            <a:ext cx="4365625" cy="754062"/>
          </a:xfrm>
          <a:prstGeom prst="rect">
            <a:avLst/>
          </a:prstGeom>
          <a:noFill/>
          <a:ln w="9525">
            <a:noFill/>
            <a:miter lim="800000"/>
            <a:headEnd/>
            <a:tailEnd/>
          </a:ln>
        </p:spPr>
        <p:txBody>
          <a:bodyPr/>
          <a:lstStyle/>
          <a:p>
            <a:pPr>
              <a:lnSpc>
                <a:spcPct val="150000"/>
              </a:lnSpc>
              <a:spcBef>
                <a:spcPct val="20000"/>
              </a:spcBef>
            </a:pPr>
            <a:r>
              <a:rPr lang="zh-CN" altLang="en-US" sz="2200" b="1">
                <a:latin typeface="宋体" pitchFamily="2" charset="-122"/>
              </a:rPr>
              <a:t>雪崩击穿、齐纳击穿、热击穿</a:t>
            </a:r>
          </a:p>
        </p:txBody>
      </p:sp>
      <p:sp>
        <p:nvSpPr>
          <p:cNvPr id="26" name="标题 1"/>
          <p:cNvSpPr txBox="1">
            <a:spLocks/>
          </p:cNvSpPr>
          <p:nvPr/>
        </p:nvSpPr>
        <p:spPr>
          <a:xfrm>
            <a:off x="701675" y="71438"/>
            <a:ext cx="7888288" cy="646112"/>
          </a:xfrm>
          <a:prstGeom prst="rect">
            <a:avLst/>
          </a:prstGeom>
        </p:spPr>
        <p:txBody>
          <a:bodyPr rtlCol="0"/>
          <a:lstStyle/>
          <a:p>
            <a:pPr marL="0" marR="0" lvl="0" indent="0" algn="ctr" defTabSz="914400" rtl="0" eaLnBrk="0" fontAlgn="auto" latinLnBrk="0" hangingPunct="0">
              <a:lnSpc>
                <a:spcPct val="100000"/>
              </a:lnSpc>
              <a:spcBef>
                <a:spcPct val="0"/>
              </a:spcBef>
              <a:spcAft>
                <a:spcPts val="0"/>
              </a:spcAft>
              <a:buClrTx/>
              <a:buSzTx/>
              <a:buFontTx/>
              <a:buNone/>
              <a:tabLst/>
              <a:defRPr/>
            </a:pPr>
            <a:r>
              <a:rPr kumimoji="0" lang="en-US" altLang="zh-CN" sz="3200" b="0" i="0" u="none" strike="noStrike" kern="0" cap="none" spc="0" normalizeH="0" baseline="0" noProof="0" dirty="0" smtClean="0">
                <a:ln>
                  <a:noFill/>
                </a:ln>
                <a:solidFill>
                  <a:schemeClr val="tx2"/>
                </a:solidFill>
                <a:effectLst/>
                <a:uLnTx/>
                <a:uFillTx/>
                <a:latin typeface="+mj-lt"/>
                <a:ea typeface="+mj-ea"/>
                <a:cs typeface="+mj-cs"/>
              </a:rPr>
              <a:t>3.</a:t>
            </a:r>
            <a:r>
              <a:rPr kumimoji="0" lang="zh-CN" altLang="en-US" sz="3200" b="0" i="0" u="none" strike="noStrike" kern="0" cap="none" spc="0" normalizeH="0" baseline="0" noProof="0" dirty="0" smtClean="0">
                <a:ln>
                  <a:noFill/>
                </a:ln>
                <a:solidFill>
                  <a:schemeClr val="tx2"/>
                </a:solidFill>
                <a:effectLst/>
                <a:uLnTx/>
                <a:uFillTx/>
                <a:latin typeface="+mj-lt"/>
                <a:ea typeface="+mj-ea"/>
                <a:cs typeface="+mj-cs"/>
              </a:rPr>
              <a:t>二极管及其基本电路</a:t>
            </a:r>
            <a:endParaRPr kumimoji="0" lang="zh-CN" altLang="en-US" sz="3200" b="0" i="0" u="none" strike="noStrike" kern="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21471893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in)">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ox(in)">
                                      <p:cBhvr>
                                        <p:cTn id="37" dur="500"/>
                                        <p:tgtEl>
                                          <p:spTgt spid="10"/>
                                        </p:tgtEl>
                                      </p:cBhvr>
                                    </p:animEffec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left)">
                                      <p:cBhvr>
                                        <p:cTn id="41" dur="500"/>
                                        <p:tgtEl>
                                          <p:spTgt spid="1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ox(in)">
                                      <p:cBhvr>
                                        <p:cTn id="46" dur="500"/>
                                        <p:tgtEl>
                                          <p:spTgt spid="1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box(in)">
                                      <p:cBhvr>
                                        <p:cTn id="51" dur="500"/>
                                        <p:tgtEl>
                                          <p:spTgt spid="1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box(in)">
                                      <p:cBhvr>
                                        <p:cTn id="56" dur="500"/>
                                        <p:tgtEl>
                                          <p:spTgt spid="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box(in)">
                                      <p:cBhvr>
                                        <p:cTn id="61" dur="500"/>
                                        <p:tgtEl>
                                          <p:spTgt spid="1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box(in)">
                                      <p:cBhvr>
                                        <p:cTn id="66" dur="500"/>
                                        <p:tgtEl>
                                          <p:spTgt spid="2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box(in)">
                                      <p:cBhvr>
                                        <p:cTn id="71" dur="500"/>
                                        <p:tgtEl>
                                          <p:spTgt spid="22"/>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7"/>
                                        </p:tgtEl>
                                        <p:attrNameLst>
                                          <p:attrName>style.visibility</p:attrName>
                                        </p:attrNameLst>
                                      </p:cBhvr>
                                      <p:to>
                                        <p:strVal val="visible"/>
                                      </p:to>
                                    </p:set>
                                    <p:animEffect transition="in" filter="box(in)">
                                      <p:cBhvr>
                                        <p:cTn id="76" dur="500"/>
                                        <p:tgtEl>
                                          <p:spTgt spid="7"/>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16" fill="hold" grpId="0" nodeType="click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box(in)">
                                      <p:cBhvr>
                                        <p:cTn id="81" dur="500"/>
                                        <p:tgtEl>
                                          <p:spTgt spid="20"/>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4" presetClass="entr" presetSubtype="16" fill="hold" grpId="0" nodeType="click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box(in)">
                                      <p:cBhvr>
                                        <p:cTn id="86" dur="500"/>
                                        <p:tgtEl>
                                          <p:spTgt spid="23"/>
                                        </p:tgtEl>
                                      </p:cBhvr>
                                    </p:animEffect>
                                  </p:childTnLst>
                                </p:cTn>
                              </p:par>
                            </p:childTnLst>
                          </p:cTn>
                        </p:par>
                      </p:childTnLst>
                    </p:cTn>
                  </p:par>
                  <p:par>
                    <p:cTn id="87" fill="hold">
                      <p:stCondLst>
                        <p:cond delay="indefinite"/>
                      </p:stCondLst>
                      <p:childTnLst>
                        <p:par>
                          <p:cTn id="88" fill="hold">
                            <p:stCondLst>
                              <p:cond delay="0"/>
                            </p:stCondLst>
                            <p:childTnLst>
                              <p:par>
                                <p:cTn id="89" presetID="4" presetClass="entr" presetSubtype="16" fill="hold" grpId="0" nodeType="click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box(in)">
                                      <p:cBhvr>
                                        <p:cTn id="91" dur="500"/>
                                        <p:tgtEl>
                                          <p:spTgt spid="35"/>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15872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11287"/>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24"/>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5"/>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33"/>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P spid="8" grpId="0"/>
      <p:bldP spid="9" grpId="0"/>
      <p:bldP spid="10" grpId="0"/>
      <p:bldP spid="11" grpId="0"/>
      <p:bldP spid="12" grpId="0"/>
      <p:bldP spid="13" grpId="0"/>
      <p:bldP spid="14" grpId="0"/>
      <p:bldP spid="19" grpId="0"/>
      <p:bldP spid="20" grpId="0"/>
      <p:bldP spid="21" grpId="0"/>
      <p:bldP spid="22" grpId="0"/>
      <p:bldP spid="23" grpId="0"/>
      <p:bldP spid="33" grpId="0"/>
      <p:bldP spid="35" grpId="0"/>
      <p:bldP spid="36" grpId="0"/>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149"/>
          <p:cNvSpPr txBox="1">
            <a:spLocks noChangeArrowheads="1"/>
          </p:cNvSpPr>
          <p:nvPr/>
        </p:nvSpPr>
        <p:spPr bwMode="auto">
          <a:xfrm>
            <a:off x="142844" y="214290"/>
            <a:ext cx="2471737" cy="461665"/>
          </a:xfrm>
          <a:prstGeom prst="rect">
            <a:avLst/>
          </a:prstGeom>
          <a:noFill/>
          <a:ln w="9525">
            <a:noFill/>
            <a:miter lim="800000"/>
            <a:headEnd/>
            <a:tailEnd/>
          </a:ln>
        </p:spPr>
        <p:txBody>
          <a:bodyPr>
            <a:spAutoFit/>
          </a:bodyPr>
          <a:lstStyle/>
          <a:p>
            <a:pPr>
              <a:spcBef>
                <a:spcPct val="50000"/>
              </a:spcBef>
            </a:pPr>
            <a:r>
              <a:rPr lang="zh-CN" altLang="en-US" sz="2400" b="1" dirty="0" smtClean="0">
                <a:solidFill>
                  <a:srgbClr val="FF0000"/>
                </a:solidFill>
              </a:rPr>
              <a:t>半导体二极管</a:t>
            </a:r>
            <a:endParaRPr lang="zh-CN" altLang="en-US" sz="2400" b="1" dirty="0">
              <a:solidFill>
                <a:srgbClr val="FF0000"/>
              </a:solidFill>
            </a:endParaRPr>
          </a:p>
        </p:txBody>
      </p:sp>
      <p:sp>
        <p:nvSpPr>
          <p:cNvPr id="25" name="Text Box 149"/>
          <p:cNvSpPr txBox="1">
            <a:spLocks noChangeArrowheads="1"/>
          </p:cNvSpPr>
          <p:nvPr/>
        </p:nvSpPr>
        <p:spPr bwMode="auto">
          <a:xfrm>
            <a:off x="220663" y="730250"/>
            <a:ext cx="1612900" cy="400050"/>
          </a:xfrm>
          <a:prstGeom prst="rect">
            <a:avLst/>
          </a:prstGeom>
          <a:noFill/>
          <a:ln w="9525">
            <a:noFill/>
            <a:miter lim="800000"/>
            <a:headEnd/>
            <a:tailEnd/>
          </a:ln>
        </p:spPr>
        <p:txBody>
          <a:bodyPr>
            <a:spAutoFit/>
          </a:bodyPr>
          <a:lstStyle/>
          <a:p>
            <a:pPr>
              <a:spcBef>
                <a:spcPct val="50000"/>
              </a:spcBef>
            </a:pPr>
            <a:r>
              <a:rPr lang="zh-CN" altLang="en-US" sz="2000" b="1">
                <a:solidFill>
                  <a:srgbClr val="FF0000"/>
                </a:solidFill>
              </a:rPr>
              <a:t>伏安特性：</a:t>
            </a:r>
          </a:p>
        </p:txBody>
      </p:sp>
      <p:sp>
        <p:nvSpPr>
          <p:cNvPr id="26" name="Text Box 149"/>
          <p:cNvSpPr txBox="1">
            <a:spLocks noChangeArrowheads="1"/>
          </p:cNvSpPr>
          <p:nvPr/>
        </p:nvSpPr>
        <p:spPr bwMode="auto">
          <a:xfrm>
            <a:off x="1793875" y="611188"/>
            <a:ext cx="4881563" cy="708025"/>
          </a:xfrm>
          <a:prstGeom prst="rect">
            <a:avLst/>
          </a:prstGeom>
          <a:noFill/>
          <a:ln w="9525">
            <a:noFill/>
            <a:miter lim="800000"/>
            <a:headEnd/>
            <a:tailEnd/>
          </a:ln>
        </p:spPr>
        <p:txBody>
          <a:bodyPr>
            <a:spAutoFit/>
          </a:bodyPr>
          <a:lstStyle/>
          <a:p>
            <a:pPr>
              <a:spcBef>
                <a:spcPct val="50000"/>
              </a:spcBef>
            </a:pPr>
            <a:r>
              <a:rPr lang="zh-CN" altLang="en-US" sz="2000" b="1" dirty="0"/>
              <a:t>正向特性和反向特性（</a:t>
            </a:r>
            <a:r>
              <a:rPr lang="en-US" altLang="zh-CN" sz="2000" b="1" dirty="0"/>
              <a:t>4</a:t>
            </a:r>
            <a:r>
              <a:rPr lang="zh-CN" altLang="en-US" sz="2000" b="1" dirty="0"/>
              <a:t>区域：死区、导通区、反向饱和区和反向击穿区）</a:t>
            </a:r>
          </a:p>
        </p:txBody>
      </p:sp>
      <p:sp>
        <p:nvSpPr>
          <p:cNvPr id="27" name="Text Box 149"/>
          <p:cNvSpPr txBox="1">
            <a:spLocks noChangeArrowheads="1"/>
          </p:cNvSpPr>
          <p:nvPr/>
        </p:nvSpPr>
        <p:spPr bwMode="auto">
          <a:xfrm>
            <a:off x="2786050" y="214313"/>
            <a:ext cx="2473325" cy="400050"/>
          </a:xfrm>
          <a:prstGeom prst="rect">
            <a:avLst/>
          </a:prstGeom>
          <a:noFill/>
          <a:ln w="9525">
            <a:noFill/>
            <a:miter lim="800000"/>
            <a:headEnd/>
            <a:tailEnd/>
          </a:ln>
        </p:spPr>
        <p:txBody>
          <a:bodyPr>
            <a:spAutoFit/>
          </a:bodyPr>
          <a:lstStyle/>
          <a:p>
            <a:pPr>
              <a:spcBef>
                <a:spcPct val="50000"/>
              </a:spcBef>
            </a:pPr>
            <a:r>
              <a:rPr lang="zh-CN" altLang="en-US" sz="2000" b="1" dirty="0"/>
              <a:t>结构和图形符号</a:t>
            </a:r>
          </a:p>
        </p:txBody>
      </p:sp>
      <p:sp>
        <p:nvSpPr>
          <p:cNvPr id="28" name="Text Box 149"/>
          <p:cNvSpPr txBox="1">
            <a:spLocks noChangeArrowheads="1"/>
          </p:cNvSpPr>
          <p:nvPr/>
        </p:nvSpPr>
        <p:spPr bwMode="auto">
          <a:xfrm>
            <a:off x="166688" y="1881188"/>
            <a:ext cx="1562100" cy="400050"/>
          </a:xfrm>
          <a:prstGeom prst="rect">
            <a:avLst/>
          </a:prstGeom>
          <a:noFill/>
          <a:ln w="9525">
            <a:noFill/>
            <a:miter lim="800000"/>
            <a:headEnd/>
            <a:tailEnd/>
          </a:ln>
        </p:spPr>
        <p:txBody>
          <a:bodyPr>
            <a:spAutoFit/>
          </a:bodyPr>
          <a:lstStyle/>
          <a:p>
            <a:pPr>
              <a:spcBef>
                <a:spcPct val="50000"/>
              </a:spcBef>
            </a:pPr>
            <a:r>
              <a:rPr lang="zh-CN" altLang="en-US" sz="2000" b="1" dirty="0">
                <a:solidFill>
                  <a:srgbClr val="FF0000"/>
                </a:solidFill>
              </a:rPr>
              <a:t>主要参数：</a:t>
            </a:r>
          </a:p>
        </p:txBody>
      </p:sp>
      <p:sp>
        <p:nvSpPr>
          <p:cNvPr id="34" name="Rectangle 24"/>
          <p:cNvSpPr>
            <a:spLocks noChangeArrowheads="1"/>
          </p:cNvSpPr>
          <p:nvPr/>
        </p:nvSpPr>
        <p:spPr bwMode="auto">
          <a:xfrm>
            <a:off x="0" y="1285875"/>
            <a:ext cx="7920038" cy="401638"/>
          </a:xfrm>
          <a:prstGeom prst="rect">
            <a:avLst/>
          </a:prstGeom>
          <a:noFill/>
          <a:ln w="19050">
            <a:noFill/>
            <a:miter lim="800000"/>
            <a:headEnd/>
            <a:tailEnd/>
          </a:ln>
        </p:spPr>
        <p:txBody>
          <a:bodyPr lIns="90000" tIns="46800" rIns="90000" bIns="46800" anchor="ctr">
            <a:spAutoFit/>
          </a:bodyPr>
          <a:lstStyle/>
          <a:p>
            <a:pPr algn="just"/>
            <a:r>
              <a:rPr lang="zh-CN" altLang="en-US" sz="2000" b="1" dirty="0">
                <a:latin typeface="宋体" pitchFamily="2" charset="-122"/>
              </a:rPr>
              <a:t>当温度升高时，正向特性曲线左移，反向特性曲线下移</a:t>
            </a:r>
            <a:endParaRPr lang="zh-CN" altLang="en-US" sz="2000" b="1" dirty="0"/>
          </a:p>
        </p:txBody>
      </p:sp>
      <p:grpSp>
        <p:nvGrpSpPr>
          <p:cNvPr id="2" name="组合 117"/>
          <p:cNvGrpSpPr>
            <a:grpSpLocks/>
          </p:cNvGrpSpPr>
          <p:nvPr/>
        </p:nvGrpSpPr>
        <p:grpSpPr bwMode="auto">
          <a:xfrm>
            <a:off x="7516813" y="769938"/>
            <a:ext cx="1627187" cy="2187575"/>
            <a:chOff x="5127636" y="2278048"/>
            <a:chExt cx="1428764" cy="2188251"/>
          </a:xfrm>
        </p:grpSpPr>
        <p:grpSp>
          <p:nvGrpSpPr>
            <p:cNvPr id="34921" name="Group 25"/>
            <p:cNvGrpSpPr>
              <a:grpSpLocks/>
            </p:cNvGrpSpPr>
            <p:nvPr/>
          </p:nvGrpSpPr>
          <p:grpSpPr bwMode="auto">
            <a:xfrm>
              <a:off x="5127636" y="2385078"/>
              <a:ext cx="584202" cy="2040882"/>
              <a:chOff x="861" y="1843"/>
              <a:chExt cx="368" cy="1286"/>
            </a:xfrm>
          </p:grpSpPr>
          <p:sp>
            <p:nvSpPr>
              <p:cNvPr id="34924" name="Line 26"/>
              <p:cNvSpPr>
                <a:spLocks noChangeAspect="1" noChangeShapeType="1"/>
              </p:cNvSpPr>
              <p:nvPr/>
            </p:nvSpPr>
            <p:spPr bwMode="auto">
              <a:xfrm>
                <a:off x="922" y="2544"/>
                <a:ext cx="250" cy="1"/>
              </a:xfrm>
              <a:prstGeom prst="line">
                <a:avLst/>
              </a:prstGeom>
              <a:noFill/>
              <a:ln w="28575">
                <a:solidFill>
                  <a:srgbClr val="000000"/>
                </a:solidFill>
                <a:round/>
                <a:headEnd/>
                <a:tailEnd/>
              </a:ln>
            </p:spPr>
            <p:txBody>
              <a:bodyPr/>
              <a:lstStyle/>
              <a:p>
                <a:endParaRPr lang="zh-CN" altLang="en-US"/>
              </a:p>
            </p:txBody>
          </p:sp>
          <p:sp>
            <p:nvSpPr>
              <p:cNvPr id="34925" name="Line 27"/>
              <p:cNvSpPr>
                <a:spLocks noChangeAspect="1" noChangeShapeType="1"/>
              </p:cNvSpPr>
              <p:nvPr/>
            </p:nvSpPr>
            <p:spPr bwMode="auto">
              <a:xfrm>
                <a:off x="1053" y="2095"/>
                <a:ext cx="1" cy="884"/>
              </a:xfrm>
              <a:prstGeom prst="line">
                <a:avLst/>
              </a:prstGeom>
              <a:noFill/>
              <a:ln w="28575">
                <a:solidFill>
                  <a:srgbClr val="000000"/>
                </a:solidFill>
                <a:round/>
                <a:headEnd/>
                <a:tailEnd/>
              </a:ln>
            </p:spPr>
            <p:txBody>
              <a:bodyPr/>
              <a:lstStyle/>
              <a:p>
                <a:endParaRPr lang="zh-CN" altLang="en-US"/>
              </a:p>
            </p:txBody>
          </p:sp>
          <p:sp>
            <p:nvSpPr>
              <p:cNvPr id="34926" name="AutoShape 28"/>
              <p:cNvSpPr>
                <a:spLocks noChangeArrowheads="1"/>
              </p:cNvSpPr>
              <p:nvPr/>
            </p:nvSpPr>
            <p:spPr bwMode="auto">
              <a:xfrm flipV="1">
                <a:off x="936" y="2425"/>
                <a:ext cx="227" cy="118"/>
              </a:xfrm>
              <a:prstGeom prst="triangle">
                <a:avLst>
                  <a:gd name="adj" fmla="val 50000"/>
                </a:avLst>
              </a:prstGeom>
              <a:noFill/>
              <a:ln w="28575">
                <a:solidFill>
                  <a:srgbClr val="000000"/>
                </a:solidFill>
                <a:miter lim="800000"/>
                <a:headEnd/>
                <a:tailEnd/>
              </a:ln>
            </p:spPr>
            <p:txBody>
              <a:bodyPr/>
              <a:lstStyle/>
              <a:p>
                <a:endParaRPr lang="zh-CN" altLang="en-US"/>
              </a:p>
            </p:txBody>
          </p:sp>
          <p:sp>
            <p:nvSpPr>
              <p:cNvPr id="34927" name="Oval 29"/>
              <p:cNvSpPr>
                <a:spLocks noChangeAspect="1" noChangeArrowheads="1"/>
              </p:cNvSpPr>
              <p:nvPr/>
            </p:nvSpPr>
            <p:spPr bwMode="auto">
              <a:xfrm>
                <a:off x="1026" y="2038"/>
                <a:ext cx="57" cy="59"/>
              </a:xfrm>
              <a:prstGeom prst="ellipse">
                <a:avLst/>
              </a:prstGeom>
              <a:solidFill>
                <a:srgbClr val="FFFFFF"/>
              </a:solidFill>
              <a:ln w="9525">
                <a:solidFill>
                  <a:srgbClr val="000000"/>
                </a:solidFill>
                <a:round/>
                <a:headEnd/>
                <a:tailEnd/>
              </a:ln>
            </p:spPr>
            <p:txBody>
              <a:bodyPr/>
              <a:lstStyle/>
              <a:p>
                <a:endParaRPr lang="zh-CN" altLang="en-US"/>
              </a:p>
            </p:txBody>
          </p:sp>
          <p:sp>
            <p:nvSpPr>
              <p:cNvPr id="34928" name="Oval 30"/>
              <p:cNvSpPr>
                <a:spLocks noChangeAspect="1" noChangeArrowheads="1"/>
              </p:cNvSpPr>
              <p:nvPr/>
            </p:nvSpPr>
            <p:spPr bwMode="auto">
              <a:xfrm>
                <a:off x="1022" y="2966"/>
                <a:ext cx="58" cy="59"/>
              </a:xfrm>
              <a:prstGeom prst="ellipse">
                <a:avLst/>
              </a:prstGeom>
              <a:solidFill>
                <a:srgbClr val="FFFFFF"/>
              </a:solidFill>
              <a:ln w="9525">
                <a:solidFill>
                  <a:srgbClr val="000000"/>
                </a:solidFill>
                <a:round/>
                <a:headEnd/>
                <a:tailEnd/>
              </a:ln>
            </p:spPr>
            <p:txBody>
              <a:bodyPr/>
              <a:lstStyle/>
              <a:p>
                <a:endParaRPr lang="zh-CN" altLang="en-US"/>
              </a:p>
            </p:txBody>
          </p:sp>
          <p:graphicFrame>
            <p:nvGraphicFramePr>
              <p:cNvPr id="34840" name="Object 31"/>
              <p:cNvGraphicFramePr>
                <a:graphicFrameLocks noChangeAspect="1"/>
              </p:cNvGraphicFramePr>
              <p:nvPr/>
            </p:nvGraphicFramePr>
            <p:xfrm>
              <a:off x="887" y="2188"/>
              <a:ext cx="125" cy="194"/>
            </p:xfrm>
            <a:graphic>
              <a:graphicData uri="http://schemas.openxmlformats.org/presentationml/2006/ole">
                <mc:AlternateContent xmlns:mc="http://schemas.openxmlformats.org/markup-compatibility/2006">
                  <mc:Choice xmlns:v="urn:schemas-microsoft-com:vml" Requires="v">
                    <p:oleObj spid="_x0000_s590928" name="Equation" r:id="rId6" imgW="139700" imgH="139700" progId="Equation.DSMT4">
                      <p:embed/>
                    </p:oleObj>
                  </mc:Choice>
                  <mc:Fallback>
                    <p:oleObj name="Equation" r:id="rId6" imgW="139700" imgH="139700" progId="Equation.DSMT4">
                      <p:embed/>
                      <p:pic>
                        <p:nvPicPr>
                          <p:cNvPr id="0"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7" y="2188"/>
                            <a:ext cx="12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pic>
                    </p:oleObj>
                  </mc:Fallback>
                </mc:AlternateContent>
              </a:graphicData>
            </a:graphic>
          </p:graphicFrame>
          <p:graphicFrame>
            <p:nvGraphicFramePr>
              <p:cNvPr id="34841" name="Object 32"/>
              <p:cNvGraphicFramePr>
                <a:graphicFrameLocks noChangeAspect="1"/>
              </p:cNvGraphicFramePr>
              <p:nvPr/>
            </p:nvGraphicFramePr>
            <p:xfrm>
              <a:off x="861" y="2628"/>
              <a:ext cx="125" cy="152"/>
            </p:xfrm>
            <a:graphic>
              <a:graphicData uri="http://schemas.openxmlformats.org/presentationml/2006/ole">
                <mc:AlternateContent xmlns:mc="http://schemas.openxmlformats.org/markup-compatibility/2006">
                  <mc:Choice xmlns:v="urn:schemas-microsoft-com:vml" Requires="v">
                    <p:oleObj spid="_x0000_s590929" name="Equation" r:id="rId8" imgW="139639" imgH="101556" progId="Equation.DSMT4">
                      <p:embed/>
                    </p:oleObj>
                  </mc:Choice>
                  <mc:Fallback>
                    <p:oleObj name="Equation" r:id="rId8" imgW="139639" imgH="101556" progId="Equation.DSMT4">
                      <p:embed/>
                      <p:pic>
                        <p:nvPicPr>
                          <p:cNvPr id="0" name="Picture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1" y="2628"/>
                            <a:ext cx="125"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pic>
                    </p:oleObj>
                  </mc:Fallback>
                </mc:AlternateContent>
              </a:graphicData>
            </a:graphic>
          </p:graphicFrame>
          <p:graphicFrame>
            <p:nvGraphicFramePr>
              <p:cNvPr id="34842" name="Object 33"/>
              <p:cNvGraphicFramePr>
                <a:graphicFrameLocks noChangeAspect="1"/>
              </p:cNvGraphicFramePr>
              <p:nvPr/>
            </p:nvGraphicFramePr>
            <p:xfrm>
              <a:off x="1114" y="1843"/>
              <a:ext cx="115" cy="193"/>
            </p:xfrm>
            <a:graphic>
              <a:graphicData uri="http://schemas.openxmlformats.org/presentationml/2006/ole">
                <mc:AlternateContent xmlns:mc="http://schemas.openxmlformats.org/markup-compatibility/2006">
                  <mc:Choice xmlns:v="urn:schemas-microsoft-com:vml" Requires="v">
                    <p:oleObj spid="_x0000_s590930" name="Equation" r:id="rId10" imgW="126835" imgH="139518" progId="Equation.DSMT4">
                      <p:embed/>
                    </p:oleObj>
                  </mc:Choice>
                  <mc:Fallback>
                    <p:oleObj name="Equation" r:id="rId10" imgW="126835" imgH="139518" progId="Equation.DSMT4">
                      <p:embed/>
                      <p:pic>
                        <p:nvPicPr>
                          <p:cNvPr id="0" name="Picture 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4" y="1843"/>
                            <a:ext cx="11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pic>
                    </p:oleObj>
                  </mc:Fallback>
                </mc:AlternateContent>
              </a:graphicData>
            </a:graphic>
          </p:graphicFrame>
          <p:graphicFrame>
            <p:nvGraphicFramePr>
              <p:cNvPr id="34843" name="Object 34"/>
              <p:cNvGraphicFramePr>
                <a:graphicFrameLocks noChangeAspect="1"/>
              </p:cNvGraphicFramePr>
              <p:nvPr/>
            </p:nvGraphicFramePr>
            <p:xfrm>
              <a:off x="1090" y="2900"/>
              <a:ext cx="114" cy="229"/>
            </p:xfrm>
            <a:graphic>
              <a:graphicData uri="http://schemas.openxmlformats.org/presentationml/2006/ole">
                <mc:AlternateContent xmlns:mc="http://schemas.openxmlformats.org/markup-compatibility/2006">
                  <mc:Choice xmlns:v="urn:schemas-microsoft-com:vml" Requires="v">
                    <p:oleObj spid="_x0000_s590931" name="Equation" r:id="rId12" imgW="126780" imgH="164814" progId="Equation.DSMT4">
                      <p:embed/>
                    </p:oleObj>
                  </mc:Choice>
                  <mc:Fallback>
                    <p:oleObj name="Equation" r:id="rId12" imgW="126780" imgH="164814" progId="Equation.DSMT4">
                      <p:embed/>
                      <p:pic>
                        <p:nvPicPr>
                          <p:cNvPr id="0" name="Picture 3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90" y="2900"/>
                            <a:ext cx="1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pic>
                    </p:oleObj>
                  </mc:Fallback>
                </mc:AlternateContent>
              </a:graphicData>
            </a:graphic>
          </p:graphicFrame>
        </p:grpSp>
        <p:sp>
          <p:nvSpPr>
            <p:cNvPr id="34922" name="Text Box 101"/>
            <p:cNvSpPr txBox="1">
              <a:spLocks noChangeArrowheads="1"/>
            </p:cNvSpPr>
            <p:nvPr/>
          </p:nvSpPr>
          <p:spPr bwMode="auto">
            <a:xfrm>
              <a:off x="5842016" y="2278048"/>
              <a:ext cx="714384" cy="402291"/>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阳极</a:t>
              </a:r>
            </a:p>
          </p:txBody>
        </p:sp>
        <p:sp>
          <p:nvSpPr>
            <p:cNvPr id="34923" name="Text Box 101"/>
            <p:cNvSpPr txBox="1">
              <a:spLocks noChangeArrowheads="1"/>
            </p:cNvSpPr>
            <p:nvPr/>
          </p:nvSpPr>
          <p:spPr bwMode="auto">
            <a:xfrm>
              <a:off x="5762640" y="4064008"/>
              <a:ext cx="714384" cy="402291"/>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阴极</a:t>
              </a:r>
            </a:p>
          </p:txBody>
        </p:sp>
      </p:grpSp>
      <p:grpSp>
        <p:nvGrpSpPr>
          <p:cNvPr id="5" name="Group 15"/>
          <p:cNvGrpSpPr>
            <a:grpSpLocks/>
          </p:cNvGrpSpPr>
          <p:nvPr/>
        </p:nvGrpSpPr>
        <p:grpSpPr bwMode="auto">
          <a:xfrm>
            <a:off x="6835775" y="2786058"/>
            <a:ext cx="2308225" cy="1993900"/>
            <a:chOff x="1344" y="547"/>
            <a:chExt cx="3378" cy="2695"/>
          </a:xfrm>
        </p:grpSpPr>
        <p:sp>
          <p:nvSpPr>
            <p:cNvPr id="34914" name="Line 16"/>
            <p:cNvSpPr>
              <a:spLocks noChangeShapeType="1"/>
            </p:cNvSpPr>
            <p:nvPr/>
          </p:nvSpPr>
          <p:spPr bwMode="auto">
            <a:xfrm>
              <a:off x="2706" y="732"/>
              <a:ext cx="0" cy="2510"/>
            </a:xfrm>
            <a:prstGeom prst="line">
              <a:avLst/>
            </a:prstGeom>
            <a:noFill/>
            <a:ln w="25400">
              <a:solidFill>
                <a:schemeClr val="tx1"/>
              </a:solidFill>
              <a:round/>
              <a:headEnd type="arrow" w="sm" len="lg"/>
              <a:tailEnd type="none" w="sm" len="sm"/>
            </a:ln>
          </p:spPr>
          <p:txBody>
            <a:bodyPr wrap="none" lIns="90000" tIns="46800" rIns="90000" bIns="46800" anchor="ctr">
              <a:spAutoFit/>
            </a:bodyPr>
            <a:lstStyle/>
            <a:p>
              <a:endParaRPr lang="zh-CN" altLang="en-US"/>
            </a:p>
          </p:txBody>
        </p:sp>
        <p:sp>
          <p:nvSpPr>
            <p:cNvPr id="34915" name="Line 17"/>
            <p:cNvSpPr>
              <a:spLocks noChangeShapeType="1"/>
            </p:cNvSpPr>
            <p:nvPr/>
          </p:nvSpPr>
          <p:spPr bwMode="auto">
            <a:xfrm rot="5400000">
              <a:off x="2775" y="630"/>
              <a:ext cx="0" cy="2862"/>
            </a:xfrm>
            <a:prstGeom prst="line">
              <a:avLst/>
            </a:prstGeom>
            <a:noFill/>
            <a:ln w="25400">
              <a:solidFill>
                <a:schemeClr val="tx1"/>
              </a:solidFill>
              <a:round/>
              <a:headEnd type="arrow" w="sm" len="lg"/>
              <a:tailEnd type="none" w="sm" len="sm"/>
            </a:ln>
          </p:spPr>
          <p:txBody>
            <a:bodyPr lIns="90000" tIns="46800" rIns="90000" bIns="46800" anchor="ctr">
              <a:spAutoFit/>
            </a:bodyPr>
            <a:lstStyle/>
            <a:p>
              <a:endParaRPr lang="zh-CN" altLang="en-US"/>
            </a:p>
          </p:txBody>
        </p:sp>
        <p:sp>
          <p:nvSpPr>
            <p:cNvPr id="34916" name="Freeform 18"/>
            <p:cNvSpPr>
              <a:spLocks/>
            </p:cNvSpPr>
            <p:nvPr/>
          </p:nvSpPr>
          <p:spPr bwMode="auto">
            <a:xfrm>
              <a:off x="2706" y="763"/>
              <a:ext cx="609" cy="1306"/>
            </a:xfrm>
            <a:custGeom>
              <a:avLst/>
              <a:gdLst>
                <a:gd name="T0" fmla="*/ 0 w 609"/>
                <a:gd name="T1" fmla="*/ 2 h 1693"/>
                <a:gd name="T2" fmla="*/ 276 w 609"/>
                <a:gd name="T3" fmla="*/ 2 h 1693"/>
                <a:gd name="T4" fmla="*/ 355 w 609"/>
                <a:gd name="T5" fmla="*/ 2 h 1693"/>
                <a:gd name="T6" fmla="*/ 380 w 609"/>
                <a:gd name="T7" fmla="*/ 2 h 1693"/>
                <a:gd name="T8" fmla="*/ 400 w 609"/>
                <a:gd name="T9" fmla="*/ 2 h 1693"/>
                <a:gd name="T10" fmla="*/ 436 w 609"/>
                <a:gd name="T11" fmla="*/ 2 h 1693"/>
                <a:gd name="T12" fmla="*/ 609 w 609"/>
                <a:gd name="T13" fmla="*/ 0 h 1693"/>
                <a:gd name="T14" fmla="*/ 0 60000 65536"/>
                <a:gd name="T15" fmla="*/ 0 60000 65536"/>
                <a:gd name="T16" fmla="*/ 0 60000 65536"/>
                <a:gd name="T17" fmla="*/ 0 60000 65536"/>
                <a:gd name="T18" fmla="*/ 0 60000 65536"/>
                <a:gd name="T19" fmla="*/ 0 60000 65536"/>
                <a:gd name="T20" fmla="*/ 0 60000 65536"/>
                <a:gd name="T21" fmla="*/ 0 w 609"/>
                <a:gd name="T22" fmla="*/ 0 h 1693"/>
                <a:gd name="T23" fmla="*/ 609 w 609"/>
                <a:gd name="T24" fmla="*/ 1693 h 16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1693">
                  <a:moveTo>
                    <a:pt x="0" y="1689"/>
                  </a:moveTo>
                  <a:cubicBezTo>
                    <a:pt x="46" y="1687"/>
                    <a:pt x="217" y="1693"/>
                    <a:pt x="276" y="1677"/>
                  </a:cubicBezTo>
                  <a:cubicBezTo>
                    <a:pt x="335" y="1661"/>
                    <a:pt x="338" y="1615"/>
                    <a:pt x="355" y="1591"/>
                  </a:cubicBezTo>
                  <a:cubicBezTo>
                    <a:pt x="372" y="1567"/>
                    <a:pt x="373" y="1555"/>
                    <a:pt x="380" y="1533"/>
                  </a:cubicBezTo>
                  <a:cubicBezTo>
                    <a:pt x="387" y="1511"/>
                    <a:pt x="391" y="1503"/>
                    <a:pt x="400" y="1457"/>
                  </a:cubicBezTo>
                  <a:cubicBezTo>
                    <a:pt x="409" y="1411"/>
                    <a:pt x="401" y="1498"/>
                    <a:pt x="436" y="1255"/>
                  </a:cubicBezTo>
                  <a:cubicBezTo>
                    <a:pt x="471" y="1012"/>
                    <a:pt x="580" y="209"/>
                    <a:pt x="609" y="0"/>
                  </a:cubicBezTo>
                </a:path>
              </a:pathLst>
            </a:custGeom>
            <a:noFill/>
            <a:ln w="38100">
              <a:solidFill>
                <a:schemeClr val="tx1"/>
              </a:solidFill>
              <a:round/>
              <a:headEnd type="none" w="sm" len="sm"/>
              <a:tailEnd type="none" w="sm" len="sm"/>
            </a:ln>
          </p:spPr>
          <p:txBody>
            <a:bodyPr wrap="none" lIns="90000" tIns="46800" rIns="90000" bIns="46800" anchor="ctr">
              <a:spAutoFit/>
            </a:bodyPr>
            <a:lstStyle/>
            <a:p>
              <a:endParaRPr lang="zh-CN" altLang="en-US"/>
            </a:p>
          </p:txBody>
        </p:sp>
        <p:sp>
          <p:nvSpPr>
            <p:cNvPr id="34917" name="Line 19"/>
            <p:cNvSpPr>
              <a:spLocks noChangeShapeType="1"/>
            </p:cNvSpPr>
            <p:nvPr/>
          </p:nvSpPr>
          <p:spPr bwMode="auto">
            <a:xfrm>
              <a:off x="2706" y="2066"/>
              <a:ext cx="0" cy="0"/>
            </a:xfrm>
            <a:prstGeom prst="line">
              <a:avLst/>
            </a:prstGeom>
            <a:noFill/>
            <a:ln w="38100">
              <a:solidFill>
                <a:srgbClr val="FFFF99"/>
              </a:solidFill>
              <a:round/>
              <a:headEnd type="none" w="sm" len="sm"/>
              <a:tailEnd type="none" w="sm" len="sm"/>
            </a:ln>
          </p:spPr>
          <p:txBody>
            <a:bodyPr wrap="none" lIns="90000" tIns="46800" rIns="90000" bIns="46800" anchor="ctr">
              <a:spAutoFit/>
            </a:bodyPr>
            <a:lstStyle/>
            <a:p>
              <a:endParaRPr lang="zh-CN" altLang="en-US"/>
            </a:p>
          </p:txBody>
        </p:sp>
        <p:sp>
          <p:nvSpPr>
            <p:cNvPr id="34918" name="Freeform 20"/>
            <p:cNvSpPr>
              <a:spLocks/>
            </p:cNvSpPr>
            <p:nvPr/>
          </p:nvSpPr>
          <p:spPr bwMode="auto">
            <a:xfrm>
              <a:off x="1554" y="2066"/>
              <a:ext cx="1152" cy="1065"/>
            </a:xfrm>
            <a:custGeom>
              <a:avLst/>
              <a:gdLst>
                <a:gd name="T0" fmla="*/ 1152 w 1152"/>
                <a:gd name="T1" fmla="*/ 0 h 1380"/>
                <a:gd name="T2" fmla="*/ 1086 w 1152"/>
                <a:gd name="T3" fmla="*/ 2 h 1380"/>
                <a:gd name="T4" fmla="*/ 966 w 1152"/>
                <a:gd name="T5" fmla="*/ 2 h 1380"/>
                <a:gd name="T6" fmla="*/ 558 w 1152"/>
                <a:gd name="T7" fmla="*/ 2 h 1380"/>
                <a:gd name="T8" fmla="*/ 258 w 1152"/>
                <a:gd name="T9" fmla="*/ 2 h 1380"/>
                <a:gd name="T10" fmla="*/ 162 w 1152"/>
                <a:gd name="T11" fmla="*/ 2 h 1380"/>
                <a:gd name="T12" fmla="*/ 114 w 1152"/>
                <a:gd name="T13" fmla="*/ 2 h 1380"/>
                <a:gd name="T14" fmla="*/ 0 w 1152"/>
                <a:gd name="T15" fmla="*/ 2 h 1380"/>
                <a:gd name="T16" fmla="*/ 0 60000 65536"/>
                <a:gd name="T17" fmla="*/ 0 60000 65536"/>
                <a:gd name="T18" fmla="*/ 0 60000 65536"/>
                <a:gd name="T19" fmla="*/ 0 60000 65536"/>
                <a:gd name="T20" fmla="*/ 0 60000 65536"/>
                <a:gd name="T21" fmla="*/ 0 60000 65536"/>
                <a:gd name="T22" fmla="*/ 0 60000 65536"/>
                <a:gd name="T23" fmla="*/ 0 60000 65536"/>
                <a:gd name="T24" fmla="*/ 0 w 1152"/>
                <a:gd name="T25" fmla="*/ 0 h 1380"/>
                <a:gd name="T26" fmla="*/ 1152 w 1152"/>
                <a:gd name="T27" fmla="*/ 1380 h 13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2" h="1380">
                  <a:moveTo>
                    <a:pt x="1152" y="0"/>
                  </a:moveTo>
                  <a:cubicBezTo>
                    <a:pt x="1141" y="8"/>
                    <a:pt x="1117" y="38"/>
                    <a:pt x="1086" y="48"/>
                  </a:cubicBezTo>
                  <a:cubicBezTo>
                    <a:pt x="1055" y="58"/>
                    <a:pt x="1054" y="57"/>
                    <a:pt x="966" y="60"/>
                  </a:cubicBezTo>
                  <a:cubicBezTo>
                    <a:pt x="878" y="63"/>
                    <a:pt x="676" y="63"/>
                    <a:pt x="558" y="66"/>
                  </a:cubicBezTo>
                  <a:cubicBezTo>
                    <a:pt x="440" y="69"/>
                    <a:pt x="324" y="70"/>
                    <a:pt x="258" y="78"/>
                  </a:cubicBezTo>
                  <a:cubicBezTo>
                    <a:pt x="192" y="86"/>
                    <a:pt x="186" y="81"/>
                    <a:pt x="162" y="114"/>
                  </a:cubicBezTo>
                  <a:cubicBezTo>
                    <a:pt x="138" y="147"/>
                    <a:pt x="141" y="65"/>
                    <a:pt x="114" y="276"/>
                  </a:cubicBezTo>
                  <a:cubicBezTo>
                    <a:pt x="87" y="487"/>
                    <a:pt x="24" y="1150"/>
                    <a:pt x="0" y="1380"/>
                  </a:cubicBezTo>
                </a:path>
              </a:pathLst>
            </a:custGeom>
            <a:noFill/>
            <a:ln w="38100">
              <a:solidFill>
                <a:schemeClr val="tx1"/>
              </a:solidFill>
              <a:round/>
              <a:headEnd type="none" w="sm" len="sm"/>
              <a:tailEnd type="none" w="sm" len="sm"/>
            </a:ln>
          </p:spPr>
          <p:txBody>
            <a:bodyPr lIns="90000" tIns="46800" rIns="90000" bIns="46800" anchor="ctr">
              <a:spAutoFit/>
            </a:bodyPr>
            <a:lstStyle/>
            <a:p>
              <a:endParaRPr lang="zh-CN" altLang="en-US"/>
            </a:p>
          </p:txBody>
        </p:sp>
        <p:sp>
          <p:nvSpPr>
            <p:cNvPr id="34919" name="Text Box 21"/>
            <p:cNvSpPr txBox="1">
              <a:spLocks noChangeArrowheads="1"/>
            </p:cNvSpPr>
            <p:nvPr/>
          </p:nvSpPr>
          <p:spPr bwMode="auto">
            <a:xfrm>
              <a:off x="4002" y="1883"/>
              <a:ext cx="720" cy="331"/>
            </a:xfrm>
            <a:prstGeom prst="rect">
              <a:avLst/>
            </a:prstGeom>
            <a:noFill/>
            <a:ln w="38100">
              <a:noFill/>
              <a:miter lim="800000"/>
              <a:headEnd type="none" w="sm" len="sm"/>
              <a:tailEnd type="none" w="sm" len="sm"/>
            </a:ln>
          </p:spPr>
          <p:txBody>
            <a:bodyPr lIns="90000" tIns="46800" rIns="90000" bIns="46800" anchor="ctr">
              <a:spAutoFit/>
            </a:bodyPr>
            <a:lstStyle/>
            <a:p>
              <a:pPr algn="ctr">
                <a:spcBef>
                  <a:spcPct val="50000"/>
                </a:spcBef>
              </a:pPr>
              <a:r>
                <a:rPr lang="en-US" altLang="zh-CN" sz="2800" b="1" i="1">
                  <a:solidFill>
                    <a:srgbClr val="FF0000"/>
                  </a:solidFill>
                  <a:ea typeface="楷体_GB2312" pitchFamily="49" charset="-122"/>
                </a:rPr>
                <a:t>V </a:t>
              </a:r>
              <a:endParaRPr lang="en-US" altLang="zh-CN" sz="2800" b="1">
                <a:solidFill>
                  <a:srgbClr val="FF0000"/>
                </a:solidFill>
                <a:ea typeface="楷体_GB2312" pitchFamily="49" charset="-122"/>
              </a:endParaRPr>
            </a:p>
          </p:txBody>
        </p:sp>
        <p:sp>
          <p:nvSpPr>
            <p:cNvPr id="34920" name="Text Box 22"/>
            <p:cNvSpPr txBox="1">
              <a:spLocks noChangeArrowheads="1"/>
            </p:cNvSpPr>
            <p:nvPr/>
          </p:nvSpPr>
          <p:spPr bwMode="auto">
            <a:xfrm>
              <a:off x="2736" y="547"/>
              <a:ext cx="252" cy="327"/>
            </a:xfrm>
            <a:prstGeom prst="rect">
              <a:avLst/>
            </a:prstGeom>
            <a:noFill/>
            <a:ln w="38100">
              <a:noFill/>
              <a:miter lim="800000"/>
              <a:headEnd type="none" w="sm" len="sm"/>
              <a:tailEnd type="none" w="sm" len="sm"/>
            </a:ln>
          </p:spPr>
          <p:txBody>
            <a:bodyPr lIns="90000" tIns="46800" rIns="90000" bIns="46800" anchor="ctr">
              <a:spAutoFit/>
            </a:bodyPr>
            <a:lstStyle/>
            <a:p>
              <a:pPr algn="ctr">
                <a:spcBef>
                  <a:spcPct val="50000"/>
                </a:spcBef>
              </a:pPr>
              <a:r>
                <a:rPr lang="en-US" altLang="zh-CN" sz="2800" b="1" i="1">
                  <a:solidFill>
                    <a:srgbClr val="FF0000"/>
                  </a:solidFill>
                  <a:ea typeface="楷体_GB2312" pitchFamily="49" charset="-122"/>
                </a:rPr>
                <a:t>I</a:t>
              </a:r>
              <a:endParaRPr lang="en-US" altLang="zh-CN" sz="2800" b="1">
                <a:solidFill>
                  <a:srgbClr val="FF0000"/>
                </a:solidFill>
                <a:ea typeface="楷体_GB2312" pitchFamily="49" charset="-122"/>
              </a:endParaRPr>
            </a:p>
          </p:txBody>
        </p:sp>
      </p:grpSp>
      <p:sp>
        <p:nvSpPr>
          <p:cNvPr id="65" name="Text Box 149"/>
          <p:cNvSpPr txBox="1">
            <a:spLocks noChangeArrowheads="1"/>
          </p:cNvSpPr>
          <p:nvPr/>
        </p:nvSpPr>
        <p:spPr bwMode="auto">
          <a:xfrm>
            <a:off x="0" y="2397125"/>
            <a:ext cx="4365625" cy="461665"/>
          </a:xfrm>
          <a:prstGeom prst="rect">
            <a:avLst/>
          </a:prstGeom>
          <a:noFill/>
          <a:ln w="9525">
            <a:noFill/>
            <a:miter lim="800000"/>
            <a:headEnd/>
            <a:tailEnd/>
          </a:ln>
        </p:spPr>
        <p:txBody>
          <a:bodyPr>
            <a:spAutoFit/>
          </a:bodyPr>
          <a:lstStyle/>
          <a:p>
            <a:pPr>
              <a:spcBef>
                <a:spcPct val="50000"/>
              </a:spcBef>
            </a:pPr>
            <a:r>
              <a:rPr lang="zh-CN" altLang="en-US" sz="2400" b="1" dirty="0" smtClean="0">
                <a:solidFill>
                  <a:srgbClr val="FF0000"/>
                </a:solidFill>
              </a:rPr>
              <a:t>含</a:t>
            </a:r>
            <a:r>
              <a:rPr lang="zh-CN" altLang="en-US" sz="2400" b="1" dirty="0">
                <a:solidFill>
                  <a:srgbClr val="FF0000"/>
                </a:solidFill>
              </a:rPr>
              <a:t>二极管的电路分析方法</a:t>
            </a:r>
          </a:p>
        </p:txBody>
      </p:sp>
      <p:sp>
        <p:nvSpPr>
          <p:cNvPr id="66" name="Rectangle 24"/>
          <p:cNvSpPr>
            <a:spLocks noChangeArrowheads="1"/>
          </p:cNvSpPr>
          <p:nvPr/>
        </p:nvSpPr>
        <p:spPr bwMode="auto">
          <a:xfrm>
            <a:off x="1555750" y="1722438"/>
            <a:ext cx="5476875" cy="709612"/>
          </a:xfrm>
          <a:prstGeom prst="rect">
            <a:avLst/>
          </a:prstGeom>
          <a:noFill/>
          <a:ln w="19050">
            <a:noFill/>
            <a:miter lim="800000"/>
            <a:headEnd/>
            <a:tailEnd/>
          </a:ln>
        </p:spPr>
        <p:txBody>
          <a:bodyPr lIns="90000" tIns="46800" rIns="90000" bIns="46800" anchor="ctr">
            <a:spAutoFit/>
          </a:bodyPr>
          <a:lstStyle/>
          <a:p>
            <a:pPr algn="just"/>
            <a:r>
              <a:rPr lang="zh-CN" altLang="en-US" sz="2000" b="1"/>
              <a:t>最大整流电流、反向饱和电流、最高反向工作电压和反向击穿电压</a:t>
            </a:r>
          </a:p>
        </p:txBody>
      </p:sp>
      <p:sp>
        <p:nvSpPr>
          <p:cNvPr id="73" name="Text Box 14"/>
          <p:cNvSpPr txBox="1">
            <a:spLocks noChangeArrowheads="1"/>
          </p:cNvSpPr>
          <p:nvPr/>
        </p:nvSpPr>
        <p:spPr bwMode="auto">
          <a:xfrm>
            <a:off x="2786063" y="2714625"/>
            <a:ext cx="4852987" cy="709613"/>
          </a:xfrm>
          <a:prstGeom prst="rect">
            <a:avLst/>
          </a:prstGeom>
          <a:noFill/>
          <a:ln w="38100">
            <a:noFill/>
            <a:miter lim="800000"/>
            <a:headEnd type="none" w="sm" len="sm"/>
            <a:tailEnd type="none" w="sm" len="sm"/>
          </a:ln>
        </p:spPr>
        <p:txBody>
          <a:bodyPr lIns="90000" tIns="46800" rIns="90000" bIns="46800">
            <a:spAutoFit/>
          </a:bodyPr>
          <a:lstStyle/>
          <a:p>
            <a:pPr>
              <a:spcBef>
                <a:spcPct val="50000"/>
              </a:spcBef>
            </a:pPr>
            <a:r>
              <a:rPr lang="zh-CN" altLang="en-US" sz="2000" b="1">
                <a:ea typeface="楷体_GB2312" pitchFamily="49" charset="-122"/>
              </a:rPr>
              <a:t>仅含有一个二极管的电路，且已知二极管特性曲线</a:t>
            </a:r>
          </a:p>
        </p:txBody>
      </p:sp>
      <p:sp>
        <p:nvSpPr>
          <p:cNvPr id="74" name="Text Box 150"/>
          <p:cNvSpPr txBox="1">
            <a:spLocks noChangeArrowheads="1"/>
          </p:cNvSpPr>
          <p:nvPr/>
        </p:nvSpPr>
        <p:spPr bwMode="auto">
          <a:xfrm>
            <a:off x="0" y="3389313"/>
            <a:ext cx="1868488" cy="400050"/>
          </a:xfrm>
          <a:prstGeom prst="rect">
            <a:avLst/>
          </a:prstGeom>
          <a:noFill/>
          <a:ln w="9525">
            <a:noFill/>
            <a:miter lim="800000"/>
            <a:headEnd/>
            <a:tailEnd/>
          </a:ln>
        </p:spPr>
        <p:txBody>
          <a:bodyPr>
            <a:spAutoFit/>
          </a:bodyPr>
          <a:lstStyle/>
          <a:p>
            <a:pPr>
              <a:spcBef>
                <a:spcPct val="50000"/>
              </a:spcBef>
            </a:pPr>
            <a:r>
              <a:rPr lang="zh-CN" altLang="en-US" sz="2000" b="1">
                <a:solidFill>
                  <a:srgbClr val="FF0000"/>
                </a:solidFill>
              </a:rPr>
              <a:t>分析方法</a:t>
            </a:r>
          </a:p>
        </p:txBody>
      </p:sp>
      <p:sp>
        <p:nvSpPr>
          <p:cNvPr id="75" name="Text Box 149"/>
          <p:cNvSpPr txBox="1">
            <a:spLocks noChangeArrowheads="1"/>
          </p:cNvSpPr>
          <p:nvPr/>
        </p:nvSpPr>
        <p:spPr bwMode="auto">
          <a:xfrm>
            <a:off x="1635125" y="2794000"/>
            <a:ext cx="2047875" cy="400050"/>
          </a:xfrm>
          <a:prstGeom prst="rect">
            <a:avLst/>
          </a:prstGeom>
          <a:noFill/>
          <a:ln w="9525">
            <a:noFill/>
            <a:miter lim="800000"/>
            <a:headEnd/>
            <a:tailEnd/>
          </a:ln>
        </p:spPr>
        <p:txBody>
          <a:bodyPr>
            <a:spAutoFit/>
          </a:bodyPr>
          <a:lstStyle/>
          <a:p>
            <a:pPr>
              <a:spcBef>
                <a:spcPct val="50000"/>
              </a:spcBef>
            </a:pPr>
            <a:r>
              <a:rPr lang="zh-CN" altLang="en-US" sz="2000" b="1"/>
              <a:t>图解法</a:t>
            </a:r>
          </a:p>
        </p:txBody>
      </p:sp>
      <p:sp>
        <p:nvSpPr>
          <p:cNvPr id="76" name="Text Box 149"/>
          <p:cNvSpPr txBox="1">
            <a:spLocks noChangeArrowheads="1"/>
          </p:cNvSpPr>
          <p:nvPr/>
        </p:nvSpPr>
        <p:spPr bwMode="auto">
          <a:xfrm>
            <a:off x="1508125" y="4060825"/>
            <a:ext cx="1714500" cy="400050"/>
          </a:xfrm>
          <a:prstGeom prst="rect">
            <a:avLst/>
          </a:prstGeom>
          <a:noFill/>
          <a:ln w="9525">
            <a:noFill/>
            <a:miter lim="800000"/>
            <a:headEnd/>
            <a:tailEnd/>
          </a:ln>
        </p:spPr>
        <p:txBody>
          <a:bodyPr>
            <a:spAutoFit/>
          </a:bodyPr>
          <a:lstStyle/>
          <a:p>
            <a:pPr>
              <a:spcBef>
                <a:spcPct val="50000"/>
              </a:spcBef>
            </a:pPr>
            <a:r>
              <a:rPr lang="zh-CN" altLang="en-US" sz="2000" b="1"/>
              <a:t>简化模型</a:t>
            </a:r>
          </a:p>
        </p:txBody>
      </p:sp>
      <p:sp>
        <p:nvSpPr>
          <p:cNvPr id="77" name="Text Box 14"/>
          <p:cNvSpPr txBox="1">
            <a:spLocks noChangeArrowheads="1"/>
          </p:cNvSpPr>
          <p:nvPr/>
        </p:nvSpPr>
        <p:spPr bwMode="auto">
          <a:xfrm>
            <a:off x="2928926" y="3429000"/>
            <a:ext cx="2381250" cy="401637"/>
          </a:xfrm>
          <a:prstGeom prst="rect">
            <a:avLst/>
          </a:prstGeom>
          <a:noFill/>
          <a:ln w="38100">
            <a:noFill/>
            <a:miter lim="800000"/>
            <a:headEnd type="none" w="sm" len="sm"/>
            <a:tailEnd type="none" w="sm" len="sm"/>
          </a:ln>
        </p:spPr>
        <p:txBody>
          <a:bodyPr lIns="90000" tIns="46800" rIns="90000" bIns="46800">
            <a:spAutoFit/>
          </a:bodyPr>
          <a:lstStyle/>
          <a:p>
            <a:pPr>
              <a:spcBef>
                <a:spcPct val="50000"/>
              </a:spcBef>
            </a:pPr>
            <a:r>
              <a:rPr lang="zh-CN" altLang="en-US" sz="2000" b="1">
                <a:ea typeface="楷体_GB2312" pitchFamily="49" charset="-122"/>
              </a:rPr>
              <a:t>大信号模型</a:t>
            </a:r>
          </a:p>
        </p:txBody>
      </p:sp>
      <p:graphicFrame>
        <p:nvGraphicFramePr>
          <p:cNvPr id="3" name="对象 17"/>
          <p:cNvGraphicFramePr>
            <a:graphicFrameLocks noChangeAspect="1"/>
          </p:cNvGraphicFramePr>
          <p:nvPr/>
        </p:nvGraphicFramePr>
        <p:xfrm>
          <a:off x="1079500" y="2635250"/>
          <a:ext cx="1282700" cy="1905000"/>
        </p:xfrm>
        <a:graphic>
          <a:graphicData uri="http://schemas.openxmlformats.org/presentationml/2006/ole">
            <mc:AlternateContent xmlns:mc="http://schemas.openxmlformats.org/markup-compatibility/2006">
              <mc:Choice xmlns:v="urn:schemas-microsoft-com:vml" Requires="v">
                <p:oleObj spid="_x0000_s590932" name="Equation" r:id="rId14" imgW="131400" imgH="204840" progId="Equation.DSMT4">
                  <p:embed/>
                </p:oleObj>
              </mc:Choice>
              <mc:Fallback>
                <p:oleObj name="Equation" r:id="rId14" imgW="131400" imgH="204840" progId="Equation.DSMT4">
                  <p:embed/>
                  <p:pic>
                    <p:nvPicPr>
                      <p:cNvPr id="0" name="Picture 3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79500" y="2635250"/>
                        <a:ext cx="12827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 name="Text Box 14"/>
          <p:cNvSpPr txBox="1">
            <a:spLocks noChangeArrowheads="1"/>
          </p:cNvSpPr>
          <p:nvPr/>
        </p:nvSpPr>
        <p:spPr bwMode="auto">
          <a:xfrm>
            <a:off x="3000364" y="4214818"/>
            <a:ext cx="2381250" cy="401637"/>
          </a:xfrm>
          <a:prstGeom prst="rect">
            <a:avLst/>
          </a:prstGeom>
          <a:noFill/>
          <a:ln w="38100">
            <a:noFill/>
            <a:miter lim="800000"/>
            <a:headEnd type="none" w="sm" len="sm"/>
            <a:tailEnd type="none" w="sm" len="sm"/>
          </a:ln>
        </p:spPr>
        <p:txBody>
          <a:bodyPr lIns="90000" tIns="46800" rIns="90000" bIns="46800">
            <a:spAutoFit/>
          </a:bodyPr>
          <a:lstStyle/>
          <a:p>
            <a:pPr>
              <a:spcBef>
                <a:spcPct val="50000"/>
              </a:spcBef>
            </a:pPr>
            <a:r>
              <a:rPr lang="zh-CN" altLang="en-US" sz="2000" b="1" dirty="0">
                <a:ea typeface="楷体_GB2312" pitchFamily="49" charset="-122"/>
              </a:rPr>
              <a:t>小信号模型</a:t>
            </a:r>
          </a:p>
        </p:txBody>
      </p:sp>
      <p:graphicFrame>
        <p:nvGraphicFramePr>
          <p:cNvPr id="6" name="对象 17"/>
          <p:cNvGraphicFramePr>
            <a:graphicFrameLocks noChangeAspect="1"/>
          </p:cNvGraphicFramePr>
          <p:nvPr/>
        </p:nvGraphicFramePr>
        <p:xfrm>
          <a:off x="4375150" y="2952750"/>
          <a:ext cx="1014413" cy="1508125"/>
        </p:xfrm>
        <a:graphic>
          <a:graphicData uri="http://schemas.openxmlformats.org/presentationml/2006/ole">
            <mc:AlternateContent xmlns:mc="http://schemas.openxmlformats.org/markup-compatibility/2006">
              <mc:Choice xmlns:v="urn:schemas-microsoft-com:vml" Requires="v">
                <p:oleObj spid="_x0000_s590933" name="Equation" r:id="rId16" imgW="131400" imgH="204840" progId="Equation.DSMT4">
                  <p:embed/>
                </p:oleObj>
              </mc:Choice>
              <mc:Fallback>
                <p:oleObj name="Equation" r:id="rId16" imgW="131400" imgH="204840" progId="Equation.DSMT4">
                  <p:embed/>
                  <p:pic>
                    <p:nvPicPr>
                      <p:cNvPr id="0" name="Picture 3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75150" y="2952750"/>
                        <a:ext cx="1014413" cy="150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7"/>
          <p:cNvGraphicFramePr>
            <a:graphicFrameLocks noChangeAspect="1"/>
          </p:cNvGraphicFramePr>
          <p:nvPr/>
        </p:nvGraphicFramePr>
        <p:xfrm>
          <a:off x="2571736" y="3357562"/>
          <a:ext cx="950913" cy="1412875"/>
        </p:xfrm>
        <a:graphic>
          <a:graphicData uri="http://schemas.openxmlformats.org/presentationml/2006/ole">
            <mc:AlternateContent xmlns:mc="http://schemas.openxmlformats.org/markup-compatibility/2006">
              <mc:Choice xmlns:v="urn:schemas-microsoft-com:vml" Requires="v">
                <p:oleObj spid="_x0000_s590934" name="Equation" r:id="rId18" imgW="131400" imgH="204840" progId="Equation.DSMT4">
                  <p:embed/>
                </p:oleObj>
              </mc:Choice>
              <mc:Fallback>
                <p:oleObj name="Equation" r:id="rId18" imgW="131400" imgH="204840" progId="Equation.DSMT4">
                  <p:embed/>
                  <p:pic>
                    <p:nvPicPr>
                      <p:cNvPr id="0" name="Picture 3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71736" y="3357562"/>
                        <a:ext cx="950913" cy="1412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 name="Text Box 14"/>
          <p:cNvSpPr txBox="1">
            <a:spLocks noChangeArrowheads="1"/>
          </p:cNvSpPr>
          <p:nvPr/>
        </p:nvSpPr>
        <p:spPr bwMode="auto">
          <a:xfrm>
            <a:off x="4929188" y="3111500"/>
            <a:ext cx="1627187" cy="401638"/>
          </a:xfrm>
          <a:prstGeom prst="rect">
            <a:avLst/>
          </a:prstGeom>
          <a:noFill/>
          <a:ln w="38100">
            <a:noFill/>
            <a:miter lim="800000"/>
            <a:headEnd type="none" w="sm" len="sm"/>
            <a:tailEnd type="none" w="sm" len="sm"/>
          </a:ln>
        </p:spPr>
        <p:txBody>
          <a:bodyPr lIns="90000" tIns="46800" rIns="90000" bIns="46800">
            <a:spAutoFit/>
          </a:bodyPr>
          <a:lstStyle/>
          <a:p>
            <a:pPr>
              <a:spcBef>
                <a:spcPct val="50000"/>
              </a:spcBef>
            </a:pPr>
            <a:r>
              <a:rPr lang="zh-CN" altLang="en-US" sz="2000" b="1">
                <a:ea typeface="楷体_GB2312" pitchFamily="49" charset="-122"/>
              </a:rPr>
              <a:t>理想模型</a:t>
            </a:r>
          </a:p>
        </p:txBody>
      </p:sp>
      <p:sp>
        <p:nvSpPr>
          <p:cNvPr id="80" name="Text Box 14"/>
          <p:cNvSpPr txBox="1">
            <a:spLocks noChangeArrowheads="1"/>
          </p:cNvSpPr>
          <p:nvPr/>
        </p:nvSpPr>
        <p:spPr bwMode="auto">
          <a:xfrm>
            <a:off x="4889500" y="3548063"/>
            <a:ext cx="1627188" cy="401637"/>
          </a:xfrm>
          <a:prstGeom prst="rect">
            <a:avLst/>
          </a:prstGeom>
          <a:noFill/>
          <a:ln w="38100">
            <a:noFill/>
            <a:miter lim="800000"/>
            <a:headEnd type="none" w="sm" len="sm"/>
            <a:tailEnd type="none" w="sm" len="sm"/>
          </a:ln>
        </p:spPr>
        <p:txBody>
          <a:bodyPr lIns="90000" tIns="46800" rIns="90000" bIns="46800">
            <a:spAutoFit/>
          </a:bodyPr>
          <a:lstStyle/>
          <a:p>
            <a:pPr>
              <a:spcBef>
                <a:spcPct val="50000"/>
              </a:spcBef>
            </a:pPr>
            <a:r>
              <a:rPr lang="zh-CN" altLang="en-US" sz="2000" b="1">
                <a:ea typeface="楷体_GB2312" pitchFamily="49" charset="-122"/>
              </a:rPr>
              <a:t>恒压降模型</a:t>
            </a:r>
          </a:p>
        </p:txBody>
      </p:sp>
      <p:sp>
        <p:nvSpPr>
          <p:cNvPr id="81" name="Text Box 14"/>
          <p:cNvSpPr txBox="1">
            <a:spLocks noChangeArrowheads="1"/>
          </p:cNvSpPr>
          <p:nvPr/>
        </p:nvSpPr>
        <p:spPr bwMode="auto">
          <a:xfrm>
            <a:off x="4929188" y="3984625"/>
            <a:ext cx="1627187" cy="401638"/>
          </a:xfrm>
          <a:prstGeom prst="rect">
            <a:avLst/>
          </a:prstGeom>
          <a:noFill/>
          <a:ln w="38100">
            <a:noFill/>
            <a:miter lim="800000"/>
            <a:headEnd type="none" w="sm" len="sm"/>
            <a:tailEnd type="none" w="sm" len="sm"/>
          </a:ln>
        </p:spPr>
        <p:txBody>
          <a:bodyPr lIns="90000" tIns="46800" rIns="90000" bIns="46800">
            <a:spAutoFit/>
          </a:bodyPr>
          <a:lstStyle/>
          <a:p>
            <a:pPr>
              <a:spcBef>
                <a:spcPct val="50000"/>
              </a:spcBef>
            </a:pPr>
            <a:r>
              <a:rPr lang="zh-CN" altLang="en-US" sz="2000" b="1">
                <a:ea typeface="楷体_GB2312" pitchFamily="49" charset="-122"/>
              </a:rPr>
              <a:t>折线模型</a:t>
            </a:r>
          </a:p>
        </p:txBody>
      </p:sp>
      <p:grpSp>
        <p:nvGrpSpPr>
          <p:cNvPr id="7" name="Group 63"/>
          <p:cNvGrpSpPr>
            <a:grpSpLocks/>
          </p:cNvGrpSpPr>
          <p:nvPr/>
        </p:nvGrpSpPr>
        <p:grpSpPr bwMode="auto">
          <a:xfrm>
            <a:off x="285720" y="4429132"/>
            <a:ext cx="1389063" cy="1150938"/>
            <a:chOff x="2169" y="1601"/>
            <a:chExt cx="1026" cy="909"/>
          </a:xfrm>
        </p:grpSpPr>
        <p:grpSp>
          <p:nvGrpSpPr>
            <p:cNvPr id="34905" name="Group 40"/>
            <p:cNvGrpSpPr>
              <a:grpSpLocks/>
            </p:cNvGrpSpPr>
            <p:nvPr/>
          </p:nvGrpSpPr>
          <p:grpSpPr bwMode="auto">
            <a:xfrm>
              <a:off x="2169" y="1855"/>
              <a:ext cx="1026" cy="304"/>
              <a:chOff x="2591" y="1855"/>
              <a:chExt cx="1026" cy="304"/>
            </a:xfrm>
          </p:grpSpPr>
          <p:sp>
            <p:nvSpPr>
              <p:cNvPr id="34907" name="Oval 31"/>
              <p:cNvSpPr>
                <a:spLocks noChangeArrowheads="1"/>
              </p:cNvSpPr>
              <p:nvPr/>
            </p:nvSpPr>
            <p:spPr bwMode="auto">
              <a:xfrm>
                <a:off x="2591" y="1974"/>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34908" name="Oval 32"/>
              <p:cNvSpPr>
                <a:spLocks noChangeArrowheads="1"/>
              </p:cNvSpPr>
              <p:nvPr/>
            </p:nvSpPr>
            <p:spPr bwMode="auto">
              <a:xfrm>
                <a:off x="3549" y="1974"/>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34909" name="Line 33"/>
              <p:cNvSpPr>
                <a:spLocks noChangeShapeType="1"/>
              </p:cNvSpPr>
              <p:nvPr/>
            </p:nvSpPr>
            <p:spPr bwMode="auto">
              <a:xfrm rot="5400000">
                <a:off x="3109" y="1550"/>
                <a:ext cx="0" cy="915"/>
              </a:xfrm>
              <a:prstGeom prst="line">
                <a:avLst/>
              </a:prstGeom>
              <a:noFill/>
              <a:ln w="25400">
                <a:solidFill>
                  <a:schemeClr val="tx1"/>
                </a:solidFill>
                <a:round/>
                <a:headEnd/>
                <a:tailEnd/>
              </a:ln>
            </p:spPr>
            <p:txBody>
              <a:bodyPr/>
              <a:lstStyle/>
              <a:p>
                <a:endParaRPr lang="zh-CN" altLang="en-US"/>
              </a:p>
            </p:txBody>
          </p:sp>
          <p:grpSp>
            <p:nvGrpSpPr>
              <p:cNvPr id="34910" name="Group 34"/>
              <p:cNvGrpSpPr>
                <a:grpSpLocks/>
              </p:cNvGrpSpPr>
              <p:nvPr/>
            </p:nvGrpSpPr>
            <p:grpSpPr bwMode="auto">
              <a:xfrm rot="-5400000">
                <a:off x="2931" y="1905"/>
                <a:ext cx="304" cy="204"/>
                <a:chOff x="5065" y="1931"/>
                <a:chExt cx="304" cy="204"/>
              </a:xfrm>
            </p:grpSpPr>
            <p:sp>
              <p:nvSpPr>
                <p:cNvPr id="34911" name="AutoShape 35"/>
                <p:cNvSpPr>
                  <a:spLocks noChangeArrowheads="1"/>
                </p:cNvSpPr>
                <p:nvPr/>
              </p:nvSpPr>
              <p:spPr bwMode="auto">
                <a:xfrm rot="10800000">
                  <a:off x="5090" y="1931"/>
                  <a:ext cx="254" cy="204"/>
                </a:xfrm>
                <a:prstGeom prst="triangle">
                  <a:avLst>
                    <a:gd name="adj" fmla="val 50000"/>
                  </a:avLst>
                </a:prstGeom>
                <a:solidFill>
                  <a:srgbClr val="800080"/>
                </a:solidFill>
                <a:ln w="38100" algn="ctr">
                  <a:solidFill>
                    <a:srgbClr val="800080"/>
                  </a:solidFill>
                  <a:miter lim="800000"/>
                  <a:headEnd/>
                  <a:tailEnd/>
                </a:ln>
              </p:spPr>
              <p:txBody>
                <a:bodyPr wrap="none" anchor="ctr"/>
                <a:lstStyle/>
                <a:p>
                  <a:endParaRPr lang="zh-CN" altLang="en-US"/>
                </a:p>
              </p:txBody>
            </p:sp>
            <p:sp>
              <p:nvSpPr>
                <p:cNvPr id="34912" name="Line 36"/>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4913" name="Line 37"/>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grpSp>
        <p:graphicFrame>
          <p:nvGraphicFramePr>
            <p:cNvPr id="34836" name="Object 42"/>
            <p:cNvGraphicFramePr>
              <a:graphicFrameLocks noChangeAspect="1"/>
            </p:cNvGraphicFramePr>
            <p:nvPr/>
          </p:nvGraphicFramePr>
          <p:xfrm>
            <a:off x="2575" y="2262"/>
            <a:ext cx="187" cy="248"/>
          </p:xfrm>
          <a:graphic>
            <a:graphicData uri="http://schemas.openxmlformats.org/presentationml/2006/ole">
              <mc:AlternateContent xmlns:mc="http://schemas.openxmlformats.org/markup-compatibility/2006">
                <mc:Choice xmlns:v="urn:schemas-microsoft-com:vml" Requires="v">
                  <p:oleObj spid="_x0000_s590935" name="公式" r:id="rId20" imgW="164885" imgH="215619" progId="Equation.3">
                    <p:embed/>
                  </p:oleObj>
                </mc:Choice>
                <mc:Fallback>
                  <p:oleObj name="公式" r:id="rId20" imgW="164885" imgH="215619" progId="Equation.3">
                    <p:embed/>
                    <p:pic>
                      <p:nvPicPr>
                        <p:cNvPr id="0" name="Picture 3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75" y="2262"/>
                          <a:ext cx="187" cy="24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37" name="Object 44"/>
            <p:cNvGraphicFramePr>
              <a:graphicFrameLocks noChangeAspect="1"/>
            </p:cNvGraphicFramePr>
            <p:nvPr/>
          </p:nvGraphicFramePr>
          <p:xfrm>
            <a:off x="2397" y="1729"/>
            <a:ext cx="102" cy="101"/>
          </p:xfrm>
          <a:graphic>
            <a:graphicData uri="http://schemas.openxmlformats.org/presentationml/2006/ole">
              <mc:AlternateContent xmlns:mc="http://schemas.openxmlformats.org/markup-compatibility/2006">
                <mc:Choice xmlns:v="urn:schemas-microsoft-com:vml" Requires="v">
                  <p:oleObj spid="_x0000_s590936" name="公式" r:id="rId22" imgW="139700" imgH="139700" progId="Equation.3">
                    <p:embed/>
                  </p:oleObj>
                </mc:Choice>
                <mc:Fallback>
                  <p:oleObj name="公式" r:id="rId22" imgW="139700" imgH="139700" progId="Equation.3">
                    <p:embed/>
                    <p:pic>
                      <p:nvPicPr>
                        <p:cNvPr id="0" name="Picture 3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97" y="1729"/>
                          <a:ext cx="102" cy="1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38" name="Object 45"/>
            <p:cNvGraphicFramePr>
              <a:graphicFrameLocks noChangeAspect="1"/>
            </p:cNvGraphicFramePr>
            <p:nvPr/>
          </p:nvGraphicFramePr>
          <p:xfrm>
            <a:off x="2859" y="1737"/>
            <a:ext cx="173" cy="93"/>
          </p:xfrm>
          <a:graphic>
            <a:graphicData uri="http://schemas.openxmlformats.org/presentationml/2006/ole">
              <mc:AlternateContent xmlns:mc="http://schemas.openxmlformats.org/markup-compatibility/2006">
                <mc:Choice xmlns:v="urn:schemas-microsoft-com:vml" Requires="v">
                  <p:oleObj spid="_x0000_s590937" name="公式" r:id="rId24" imgW="139518" imgH="76101" progId="Equation.3">
                    <p:embed/>
                  </p:oleObj>
                </mc:Choice>
                <mc:Fallback>
                  <p:oleObj name="公式" r:id="rId24" imgW="139518" imgH="76101" progId="Equation.3">
                    <p:embed/>
                    <p:pic>
                      <p:nvPicPr>
                        <p:cNvPr id="0" name="Picture 3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859" y="1737"/>
                          <a:ext cx="173" cy="9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39" name="Object 46"/>
            <p:cNvGraphicFramePr>
              <a:graphicFrameLocks noChangeAspect="1"/>
            </p:cNvGraphicFramePr>
            <p:nvPr/>
          </p:nvGraphicFramePr>
          <p:xfrm>
            <a:off x="2590" y="1601"/>
            <a:ext cx="214" cy="240"/>
          </p:xfrm>
          <a:graphic>
            <a:graphicData uri="http://schemas.openxmlformats.org/presentationml/2006/ole">
              <mc:AlternateContent xmlns:mc="http://schemas.openxmlformats.org/markup-compatibility/2006">
                <mc:Choice xmlns:v="urn:schemas-microsoft-com:vml" Requires="v">
                  <p:oleObj spid="_x0000_s590938" name="公式" r:id="rId26" imgW="190335" imgH="215713" progId="Equation.3">
                    <p:embed/>
                  </p:oleObj>
                </mc:Choice>
                <mc:Fallback>
                  <p:oleObj name="公式" r:id="rId26" imgW="190335" imgH="215713" progId="Equation.3">
                    <p:embed/>
                    <p:pic>
                      <p:nvPicPr>
                        <p:cNvPr id="0" name="Picture 3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590" y="1601"/>
                          <a:ext cx="214" cy="24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906" name="Line 47"/>
            <p:cNvSpPr>
              <a:spLocks noChangeShapeType="1"/>
            </p:cNvSpPr>
            <p:nvPr/>
          </p:nvSpPr>
          <p:spPr bwMode="auto">
            <a:xfrm>
              <a:off x="2474" y="2236"/>
              <a:ext cx="406" cy="0"/>
            </a:xfrm>
            <a:prstGeom prst="line">
              <a:avLst/>
            </a:prstGeom>
            <a:noFill/>
            <a:ln w="12700">
              <a:solidFill>
                <a:schemeClr val="tx1"/>
              </a:solidFill>
              <a:round/>
              <a:headEnd/>
              <a:tailEnd type="triangle" w="med" len="med"/>
            </a:ln>
          </p:spPr>
          <p:txBody>
            <a:bodyPr/>
            <a:lstStyle/>
            <a:p>
              <a:endParaRPr lang="zh-CN" altLang="en-US"/>
            </a:p>
          </p:txBody>
        </p:sp>
      </p:grpSp>
      <p:grpSp>
        <p:nvGrpSpPr>
          <p:cNvPr id="10" name="Group 61"/>
          <p:cNvGrpSpPr>
            <a:grpSpLocks/>
          </p:cNvGrpSpPr>
          <p:nvPr/>
        </p:nvGrpSpPr>
        <p:grpSpPr bwMode="auto">
          <a:xfrm>
            <a:off x="2111345" y="4508507"/>
            <a:ext cx="1865313" cy="1031875"/>
            <a:chOff x="3769" y="1118"/>
            <a:chExt cx="1448" cy="909"/>
          </a:xfrm>
        </p:grpSpPr>
        <p:sp>
          <p:nvSpPr>
            <p:cNvPr id="34893" name="Oval 24"/>
            <p:cNvSpPr>
              <a:spLocks noChangeArrowheads="1"/>
            </p:cNvSpPr>
            <p:nvPr/>
          </p:nvSpPr>
          <p:spPr bwMode="auto">
            <a:xfrm>
              <a:off x="3784" y="1491"/>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34894" name="Oval 25"/>
            <p:cNvSpPr>
              <a:spLocks noChangeArrowheads="1"/>
            </p:cNvSpPr>
            <p:nvPr/>
          </p:nvSpPr>
          <p:spPr bwMode="auto">
            <a:xfrm>
              <a:off x="5098" y="1491"/>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34895" name="Line 26"/>
            <p:cNvSpPr>
              <a:spLocks noChangeShapeType="1"/>
            </p:cNvSpPr>
            <p:nvPr/>
          </p:nvSpPr>
          <p:spPr bwMode="auto">
            <a:xfrm rot="5400000">
              <a:off x="4302" y="1067"/>
              <a:ext cx="0" cy="915"/>
            </a:xfrm>
            <a:prstGeom prst="line">
              <a:avLst/>
            </a:prstGeom>
            <a:noFill/>
            <a:ln w="25400">
              <a:solidFill>
                <a:schemeClr val="tx1"/>
              </a:solidFill>
              <a:round/>
              <a:headEnd/>
              <a:tailEnd/>
            </a:ln>
          </p:spPr>
          <p:txBody>
            <a:bodyPr/>
            <a:lstStyle/>
            <a:p>
              <a:endParaRPr lang="zh-CN" altLang="en-US"/>
            </a:p>
          </p:txBody>
        </p:sp>
        <p:grpSp>
          <p:nvGrpSpPr>
            <p:cNvPr id="34896" name="Group 27"/>
            <p:cNvGrpSpPr>
              <a:grpSpLocks/>
            </p:cNvGrpSpPr>
            <p:nvPr/>
          </p:nvGrpSpPr>
          <p:grpSpPr bwMode="auto">
            <a:xfrm rot="-5400000">
              <a:off x="4124" y="1422"/>
              <a:ext cx="304" cy="204"/>
              <a:chOff x="5065" y="1931"/>
              <a:chExt cx="304" cy="204"/>
            </a:xfrm>
          </p:grpSpPr>
          <p:sp>
            <p:nvSpPr>
              <p:cNvPr id="34902" name="AutoShape 28"/>
              <p:cNvSpPr>
                <a:spLocks noChangeArrowheads="1"/>
              </p:cNvSpPr>
              <p:nvPr/>
            </p:nvSpPr>
            <p:spPr bwMode="auto">
              <a:xfrm rot="10800000">
                <a:off x="5090" y="1931"/>
                <a:ext cx="254" cy="204"/>
              </a:xfrm>
              <a:prstGeom prst="triangle">
                <a:avLst>
                  <a:gd name="adj" fmla="val 50000"/>
                </a:avLst>
              </a:prstGeom>
              <a:solidFill>
                <a:srgbClr val="800080"/>
              </a:solidFill>
              <a:ln w="38100" algn="ctr">
                <a:solidFill>
                  <a:srgbClr val="800080"/>
                </a:solidFill>
                <a:miter lim="800000"/>
                <a:headEnd/>
                <a:tailEnd/>
              </a:ln>
            </p:spPr>
            <p:txBody>
              <a:bodyPr wrap="none" anchor="ctr"/>
              <a:lstStyle/>
              <a:p>
                <a:endParaRPr lang="zh-CN" altLang="en-US"/>
              </a:p>
            </p:txBody>
          </p:sp>
          <p:sp>
            <p:nvSpPr>
              <p:cNvPr id="34903" name="Line 29"/>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4904" name="Line 30"/>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graphicFrame>
          <p:nvGraphicFramePr>
            <p:cNvPr id="34831" name="Object 31"/>
            <p:cNvGraphicFramePr>
              <a:graphicFrameLocks noChangeAspect="1"/>
            </p:cNvGraphicFramePr>
            <p:nvPr/>
          </p:nvGraphicFramePr>
          <p:xfrm>
            <a:off x="4190" y="1779"/>
            <a:ext cx="187" cy="248"/>
          </p:xfrm>
          <a:graphic>
            <a:graphicData uri="http://schemas.openxmlformats.org/presentationml/2006/ole">
              <mc:AlternateContent xmlns:mc="http://schemas.openxmlformats.org/markup-compatibility/2006">
                <mc:Choice xmlns:v="urn:schemas-microsoft-com:vml" Requires="v">
                  <p:oleObj spid="_x0000_s590939" name="公式" r:id="rId28" imgW="164885" imgH="215619" progId="Equation.3">
                    <p:embed/>
                  </p:oleObj>
                </mc:Choice>
                <mc:Fallback>
                  <p:oleObj name="公式" r:id="rId28" imgW="164885" imgH="215619" progId="Equation.3">
                    <p:embed/>
                    <p:pic>
                      <p:nvPicPr>
                        <p:cNvPr id="0" name="Picture 3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190" y="1779"/>
                          <a:ext cx="187" cy="24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32" name="Object 32"/>
            <p:cNvGraphicFramePr>
              <a:graphicFrameLocks noChangeAspect="1"/>
            </p:cNvGraphicFramePr>
            <p:nvPr/>
          </p:nvGraphicFramePr>
          <p:xfrm>
            <a:off x="3769" y="1322"/>
            <a:ext cx="102" cy="101"/>
          </p:xfrm>
          <a:graphic>
            <a:graphicData uri="http://schemas.openxmlformats.org/presentationml/2006/ole">
              <mc:AlternateContent xmlns:mc="http://schemas.openxmlformats.org/markup-compatibility/2006">
                <mc:Choice xmlns:v="urn:schemas-microsoft-com:vml" Requires="v">
                  <p:oleObj spid="_x0000_s590940" name="公式" r:id="rId30" imgW="139700" imgH="139700" progId="Equation.3">
                    <p:embed/>
                  </p:oleObj>
                </mc:Choice>
                <mc:Fallback>
                  <p:oleObj name="公式" r:id="rId30" imgW="139700" imgH="139700" progId="Equation.3">
                    <p:embed/>
                    <p:pic>
                      <p:nvPicPr>
                        <p:cNvPr id="0" name="Picture 4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769" y="1322"/>
                          <a:ext cx="102" cy="1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33" name="Object 33"/>
            <p:cNvGraphicFramePr>
              <a:graphicFrameLocks noChangeAspect="1"/>
            </p:cNvGraphicFramePr>
            <p:nvPr/>
          </p:nvGraphicFramePr>
          <p:xfrm>
            <a:off x="5044" y="1347"/>
            <a:ext cx="173" cy="93"/>
          </p:xfrm>
          <a:graphic>
            <a:graphicData uri="http://schemas.openxmlformats.org/presentationml/2006/ole">
              <mc:AlternateContent xmlns:mc="http://schemas.openxmlformats.org/markup-compatibility/2006">
                <mc:Choice xmlns:v="urn:schemas-microsoft-com:vml" Requires="v">
                  <p:oleObj spid="_x0000_s590941" name="公式" r:id="rId31" imgW="139518" imgH="76101" progId="Equation.3">
                    <p:embed/>
                  </p:oleObj>
                </mc:Choice>
                <mc:Fallback>
                  <p:oleObj name="公式" r:id="rId31" imgW="139518" imgH="76101" progId="Equation.3">
                    <p:embed/>
                    <p:pic>
                      <p:nvPicPr>
                        <p:cNvPr id="0" name="Picture 4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044" y="1347"/>
                          <a:ext cx="173" cy="9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34" name="Object 34"/>
            <p:cNvGraphicFramePr>
              <a:graphicFrameLocks noChangeAspect="1"/>
            </p:cNvGraphicFramePr>
            <p:nvPr/>
          </p:nvGraphicFramePr>
          <p:xfrm>
            <a:off x="4175" y="1118"/>
            <a:ext cx="214" cy="240"/>
          </p:xfrm>
          <a:graphic>
            <a:graphicData uri="http://schemas.openxmlformats.org/presentationml/2006/ole">
              <mc:AlternateContent xmlns:mc="http://schemas.openxmlformats.org/markup-compatibility/2006">
                <mc:Choice xmlns:v="urn:schemas-microsoft-com:vml" Requires="v">
                  <p:oleObj spid="_x0000_s590942" name="公式" r:id="rId32" imgW="190335" imgH="215713" progId="Equation.3">
                    <p:embed/>
                  </p:oleObj>
                </mc:Choice>
                <mc:Fallback>
                  <p:oleObj name="公式" r:id="rId32" imgW="190335" imgH="215713" progId="Equation.3">
                    <p:embed/>
                    <p:pic>
                      <p:nvPicPr>
                        <p:cNvPr id="0" name="Picture 4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175" y="1118"/>
                          <a:ext cx="214" cy="24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97" name="Line 35"/>
            <p:cNvSpPr>
              <a:spLocks noChangeShapeType="1"/>
            </p:cNvSpPr>
            <p:nvPr/>
          </p:nvSpPr>
          <p:spPr bwMode="auto">
            <a:xfrm>
              <a:off x="4089" y="1753"/>
              <a:ext cx="406" cy="0"/>
            </a:xfrm>
            <a:prstGeom prst="line">
              <a:avLst/>
            </a:prstGeom>
            <a:noFill/>
            <a:ln w="12700">
              <a:solidFill>
                <a:schemeClr val="tx1"/>
              </a:solidFill>
              <a:round/>
              <a:headEnd/>
              <a:tailEnd type="triangle" w="med" len="med"/>
            </a:ln>
          </p:spPr>
          <p:txBody>
            <a:bodyPr/>
            <a:lstStyle/>
            <a:p>
              <a:endParaRPr lang="zh-CN" altLang="en-US"/>
            </a:p>
          </p:txBody>
        </p:sp>
        <p:grpSp>
          <p:nvGrpSpPr>
            <p:cNvPr id="34898" name="Group 44"/>
            <p:cNvGrpSpPr>
              <a:grpSpLocks/>
            </p:cNvGrpSpPr>
            <p:nvPr/>
          </p:nvGrpSpPr>
          <p:grpSpPr bwMode="auto">
            <a:xfrm rot="-5400000">
              <a:off x="4661" y="1476"/>
              <a:ext cx="304" cy="102"/>
              <a:chOff x="112" y="3074"/>
              <a:chExt cx="304" cy="102"/>
            </a:xfrm>
          </p:grpSpPr>
          <p:sp>
            <p:nvSpPr>
              <p:cNvPr id="34900" name="Line 45"/>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34901" name="Line 46"/>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sp>
          <p:nvSpPr>
            <p:cNvPr id="34899" name="Line 59"/>
            <p:cNvSpPr>
              <a:spLocks noChangeShapeType="1"/>
            </p:cNvSpPr>
            <p:nvPr/>
          </p:nvSpPr>
          <p:spPr bwMode="auto">
            <a:xfrm>
              <a:off x="4861" y="1525"/>
              <a:ext cx="229" cy="0"/>
            </a:xfrm>
            <a:prstGeom prst="line">
              <a:avLst/>
            </a:prstGeom>
            <a:noFill/>
            <a:ln w="25400">
              <a:solidFill>
                <a:schemeClr val="tx1"/>
              </a:solidFill>
              <a:round/>
              <a:headEnd/>
              <a:tailEnd/>
            </a:ln>
          </p:spPr>
          <p:txBody>
            <a:bodyPr/>
            <a:lstStyle/>
            <a:p>
              <a:endParaRPr lang="zh-CN" altLang="en-US"/>
            </a:p>
          </p:txBody>
        </p:sp>
        <p:graphicFrame>
          <p:nvGraphicFramePr>
            <p:cNvPr id="34835" name="Object 60"/>
            <p:cNvGraphicFramePr>
              <a:graphicFrameLocks noChangeAspect="1"/>
            </p:cNvGraphicFramePr>
            <p:nvPr/>
          </p:nvGraphicFramePr>
          <p:xfrm>
            <a:off x="4615" y="1150"/>
            <a:ext cx="399" cy="197"/>
          </p:xfrm>
          <a:graphic>
            <a:graphicData uri="http://schemas.openxmlformats.org/presentationml/2006/ole">
              <mc:AlternateContent xmlns:mc="http://schemas.openxmlformats.org/markup-compatibility/2006">
                <mc:Choice xmlns:v="urn:schemas-microsoft-com:vml" Requires="v">
                  <p:oleObj spid="_x0000_s590943" name="公式" r:id="rId34" imgW="355138" imgH="177569" progId="Equation.3">
                    <p:embed/>
                  </p:oleObj>
                </mc:Choice>
                <mc:Fallback>
                  <p:oleObj name="公式" r:id="rId34" imgW="355138" imgH="177569" progId="Equation.3">
                    <p:embed/>
                    <p:pic>
                      <p:nvPicPr>
                        <p:cNvPr id="0" name="Picture 43"/>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615" y="1150"/>
                          <a:ext cx="399" cy="19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3" name="Group 66"/>
          <p:cNvGrpSpPr>
            <a:grpSpLocks/>
          </p:cNvGrpSpPr>
          <p:nvPr/>
        </p:nvGrpSpPr>
        <p:grpSpPr bwMode="auto">
          <a:xfrm>
            <a:off x="214282" y="5214950"/>
            <a:ext cx="2468562" cy="1230312"/>
            <a:chOff x="3617" y="1169"/>
            <a:chExt cx="1930" cy="1016"/>
          </a:xfrm>
        </p:grpSpPr>
        <p:sp>
          <p:nvSpPr>
            <p:cNvPr id="34879" name="Oval 23"/>
            <p:cNvSpPr>
              <a:spLocks noChangeArrowheads="1"/>
            </p:cNvSpPr>
            <p:nvPr/>
          </p:nvSpPr>
          <p:spPr bwMode="auto">
            <a:xfrm>
              <a:off x="3632" y="1649"/>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34880" name="Oval 24"/>
            <p:cNvSpPr>
              <a:spLocks noChangeArrowheads="1"/>
            </p:cNvSpPr>
            <p:nvPr/>
          </p:nvSpPr>
          <p:spPr bwMode="auto">
            <a:xfrm>
              <a:off x="5428" y="1640"/>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34881" name="Line 25"/>
            <p:cNvSpPr>
              <a:spLocks noChangeShapeType="1"/>
            </p:cNvSpPr>
            <p:nvPr/>
          </p:nvSpPr>
          <p:spPr bwMode="auto">
            <a:xfrm rot="5400000">
              <a:off x="4150" y="1225"/>
              <a:ext cx="0" cy="915"/>
            </a:xfrm>
            <a:prstGeom prst="line">
              <a:avLst/>
            </a:prstGeom>
            <a:noFill/>
            <a:ln w="25400">
              <a:solidFill>
                <a:schemeClr val="tx1"/>
              </a:solidFill>
              <a:round/>
              <a:headEnd/>
              <a:tailEnd/>
            </a:ln>
          </p:spPr>
          <p:txBody>
            <a:bodyPr/>
            <a:lstStyle/>
            <a:p>
              <a:endParaRPr lang="zh-CN" altLang="en-US"/>
            </a:p>
          </p:txBody>
        </p:sp>
        <p:grpSp>
          <p:nvGrpSpPr>
            <p:cNvPr id="34882" name="Group 26"/>
            <p:cNvGrpSpPr>
              <a:grpSpLocks/>
            </p:cNvGrpSpPr>
            <p:nvPr/>
          </p:nvGrpSpPr>
          <p:grpSpPr bwMode="auto">
            <a:xfrm rot="-5400000">
              <a:off x="3972" y="1580"/>
              <a:ext cx="304" cy="204"/>
              <a:chOff x="5065" y="1931"/>
              <a:chExt cx="304" cy="204"/>
            </a:xfrm>
          </p:grpSpPr>
          <p:sp>
            <p:nvSpPr>
              <p:cNvPr id="34890" name="AutoShape 27"/>
              <p:cNvSpPr>
                <a:spLocks noChangeArrowheads="1"/>
              </p:cNvSpPr>
              <p:nvPr/>
            </p:nvSpPr>
            <p:spPr bwMode="auto">
              <a:xfrm rot="10800000">
                <a:off x="5090" y="1931"/>
                <a:ext cx="254" cy="204"/>
              </a:xfrm>
              <a:prstGeom prst="triangle">
                <a:avLst>
                  <a:gd name="adj" fmla="val 50000"/>
                </a:avLst>
              </a:prstGeom>
              <a:solidFill>
                <a:srgbClr val="800080"/>
              </a:solidFill>
              <a:ln w="38100" algn="ctr">
                <a:solidFill>
                  <a:srgbClr val="800080"/>
                </a:solidFill>
                <a:miter lim="800000"/>
                <a:headEnd/>
                <a:tailEnd/>
              </a:ln>
            </p:spPr>
            <p:txBody>
              <a:bodyPr wrap="none" anchor="ctr"/>
              <a:lstStyle/>
              <a:p>
                <a:endParaRPr lang="zh-CN" altLang="en-US"/>
              </a:p>
            </p:txBody>
          </p:sp>
          <p:sp>
            <p:nvSpPr>
              <p:cNvPr id="34891" name="Line 28"/>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4892" name="Line 29"/>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graphicFrame>
          <p:nvGraphicFramePr>
            <p:cNvPr id="34825" name="Object 30"/>
            <p:cNvGraphicFramePr>
              <a:graphicFrameLocks noChangeAspect="1"/>
            </p:cNvGraphicFramePr>
            <p:nvPr/>
          </p:nvGraphicFramePr>
          <p:xfrm>
            <a:off x="4038" y="1937"/>
            <a:ext cx="187" cy="248"/>
          </p:xfrm>
          <a:graphic>
            <a:graphicData uri="http://schemas.openxmlformats.org/presentationml/2006/ole">
              <mc:AlternateContent xmlns:mc="http://schemas.openxmlformats.org/markup-compatibility/2006">
                <mc:Choice xmlns:v="urn:schemas-microsoft-com:vml" Requires="v">
                  <p:oleObj spid="_x0000_s590944" name="公式" r:id="rId36" imgW="164885" imgH="215619" progId="Equation.3">
                    <p:embed/>
                  </p:oleObj>
                </mc:Choice>
                <mc:Fallback>
                  <p:oleObj name="公式" r:id="rId36" imgW="164885" imgH="215619" progId="Equation.3">
                    <p:embed/>
                    <p:pic>
                      <p:nvPicPr>
                        <p:cNvPr id="0" name="Picture 44"/>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038" y="1937"/>
                          <a:ext cx="187" cy="24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6" name="Object 31"/>
            <p:cNvGraphicFramePr>
              <a:graphicFrameLocks noChangeAspect="1"/>
            </p:cNvGraphicFramePr>
            <p:nvPr/>
          </p:nvGraphicFramePr>
          <p:xfrm>
            <a:off x="3617" y="1480"/>
            <a:ext cx="102" cy="101"/>
          </p:xfrm>
          <a:graphic>
            <a:graphicData uri="http://schemas.openxmlformats.org/presentationml/2006/ole">
              <mc:AlternateContent xmlns:mc="http://schemas.openxmlformats.org/markup-compatibility/2006">
                <mc:Choice xmlns:v="urn:schemas-microsoft-com:vml" Requires="v">
                  <p:oleObj spid="_x0000_s590945" name="公式" r:id="rId38" imgW="139700" imgH="139700" progId="Equation.3">
                    <p:embed/>
                  </p:oleObj>
                </mc:Choice>
                <mc:Fallback>
                  <p:oleObj name="公式" r:id="rId38" imgW="139700" imgH="139700" progId="Equation.3">
                    <p:embed/>
                    <p:pic>
                      <p:nvPicPr>
                        <p:cNvPr id="0" name="Picture 4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617" y="1480"/>
                          <a:ext cx="102" cy="10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7" name="Object 32"/>
            <p:cNvGraphicFramePr>
              <a:graphicFrameLocks noChangeAspect="1"/>
            </p:cNvGraphicFramePr>
            <p:nvPr/>
          </p:nvGraphicFramePr>
          <p:xfrm>
            <a:off x="5374" y="1496"/>
            <a:ext cx="173" cy="93"/>
          </p:xfrm>
          <a:graphic>
            <a:graphicData uri="http://schemas.openxmlformats.org/presentationml/2006/ole">
              <mc:AlternateContent xmlns:mc="http://schemas.openxmlformats.org/markup-compatibility/2006">
                <mc:Choice xmlns:v="urn:schemas-microsoft-com:vml" Requires="v">
                  <p:oleObj spid="_x0000_s590946" name="公式" r:id="rId39" imgW="139518" imgH="76101" progId="Equation.3">
                    <p:embed/>
                  </p:oleObj>
                </mc:Choice>
                <mc:Fallback>
                  <p:oleObj name="公式" r:id="rId39" imgW="139518" imgH="76101" progId="Equation.3">
                    <p:embed/>
                    <p:pic>
                      <p:nvPicPr>
                        <p:cNvPr id="0" name="Picture 4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374" y="1496"/>
                          <a:ext cx="173" cy="9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8" name="Object 33"/>
            <p:cNvGraphicFramePr>
              <a:graphicFrameLocks noChangeAspect="1"/>
            </p:cNvGraphicFramePr>
            <p:nvPr/>
          </p:nvGraphicFramePr>
          <p:xfrm>
            <a:off x="4469" y="1169"/>
            <a:ext cx="214" cy="240"/>
          </p:xfrm>
          <a:graphic>
            <a:graphicData uri="http://schemas.openxmlformats.org/presentationml/2006/ole">
              <mc:AlternateContent xmlns:mc="http://schemas.openxmlformats.org/markup-compatibility/2006">
                <mc:Choice xmlns:v="urn:schemas-microsoft-com:vml" Requires="v">
                  <p:oleObj spid="_x0000_s590947" name="公式" r:id="rId40" imgW="190335" imgH="215713" progId="Equation.3">
                    <p:embed/>
                  </p:oleObj>
                </mc:Choice>
                <mc:Fallback>
                  <p:oleObj name="公式" r:id="rId40" imgW="190335" imgH="215713" progId="Equation.3">
                    <p:embed/>
                    <p:pic>
                      <p:nvPicPr>
                        <p:cNvPr id="0" name="Picture 47"/>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469" y="1169"/>
                          <a:ext cx="214" cy="24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83" name="Line 34"/>
            <p:cNvSpPr>
              <a:spLocks noChangeShapeType="1"/>
            </p:cNvSpPr>
            <p:nvPr/>
          </p:nvSpPr>
          <p:spPr bwMode="auto">
            <a:xfrm>
              <a:off x="3937" y="1911"/>
              <a:ext cx="406" cy="0"/>
            </a:xfrm>
            <a:prstGeom prst="line">
              <a:avLst/>
            </a:prstGeom>
            <a:noFill/>
            <a:ln w="12700">
              <a:solidFill>
                <a:schemeClr val="tx1"/>
              </a:solidFill>
              <a:round/>
              <a:headEnd/>
              <a:tailEnd type="triangle" w="med" len="med"/>
            </a:ln>
          </p:spPr>
          <p:txBody>
            <a:bodyPr/>
            <a:lstStyle/>
            <a:p>
              <a:endParaRPr lang="zh-CN" altLang="en-US"/>
            </a:p>
          </p:txBody>
        </p:sp>
        <p:grpSp>
          <p:nvGrpSpPr>
            <p:cNvPr id="34884" name="Group 35"/>
            <p:cNvGrpSpPr>
              <a:grpSpLocks/>
            </p:cNvGrpSpPr>
            <p:nvPr/>
          </p:nvGrpSpPr>
          <p:grpSpPr bwMode="auto">
            <a:xfrm rot="-5400000">
              <a:off x="4509" y="1634"/>
              <a:ext cx="304" cy="102"/>
              <a:chOff x="112" y="3074"/>
              <a:chExt cx="304" cy="102"/>
            </a:xfrm>
          </p:grpSpPr>
          <p:sp>
            <p:nvSpPr>
              <p:cNvPr id="34888" name="Line 36"/>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34889" name="Line 37"/>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sp>
          <p:nvSpPr>
            <p:cNvPr id="34885" name="Line 38"/>
            <p:cNvSpPr>
              <a:spLocks noChangeShapeType="1"/>
            </p:cNvSpPr>
            <p:nvPr/>
          </p:nvSpPr>
          <p:spPr bwMode="auto">
            <a:xfrm>
              <a:off x="4709" y="1683"/>
              <a:ext cx="229" cy="0"/>
            </a:xfrm>
            <a:prstGeom prst="line">
              <a:avLst/>
            </a:prstGeom>
            <a:noFill/>
            <a:ln w="25400">
              <a:solidFill>
                <a:schemeClr val="tx1"/>
              </a:solidFill>
              <a:round/>
              <a:headEnd/>
              <a:tailEnd/>
            </a:ln>
          </p:spPr>
          <p:txBody>
            <a:bodyPr/>
            <a:lstStyle/>
            <a:p>
              <a:endParaRPr lang="zh-CN" altLang="en-US"/>
            </a:p>
          </p:txBody>
        </p:sp>
        <p:graphicFrame>
          <p:nvGraphicFramePr>
            <p:cNvPr id="34829" name="Object 39"/>
            <p:cNvGraphicFramePr>
              <a:graphicFrameLocks noChangeAspect="1"/>
            </p:cNvGraphicFramePr>
            <p:nvPr/>
          </p:nvGraphicFramePr>
          <p:xfrm>
            <a:off x="4549" y="1804"/>
            <a:ext cx="242" cy="253"/>
          </p:xfrm>
          <a:graphic>
            <a:graphicData uri="http://schemas.openxmlformats.org/presentationml/2006/ole">
              <mc:AlternateContent xmlns:mc="http://schemas.openxmlformats.org/markup-compatibility/2006">
                <mc:Choice xmlns:v="urn:schemas-microsoft-com:vml" Requires="v">
                  <p:oleObj spid="_x0000_s590948" name="公式" r:id="rId42" imgW="215806" imgH="228501" progId="Equation.3">
                    <p:embed/>
                  </p:oleObj>
                </mc:Choice>
                <mc:Fallback>
                  <p:oleObj name="公式" r:id="rId42" imgW="215806" imgH="228501" progId="Equation.3">
                    <p:embed/>
                    <p:pic>
                      <p:nvPicPr>
                        <p:cNvPr id="0" name="Picture 48"/>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549" y="1804"/>
                          <a:ext cx="242" cy="25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86" name="Rectangle 45"/>
            <p:cNvSpPr>
              <a:spLocks noChangeArrowheads="1"/>
            </p:cNvSpPr>
            <p:nvPr/>
          </p:nvSpPr>
          <p:spPr bwMode="auto">
            <a:xfrm rot="5400000">
              <a:off x="5018" y="1541"/>
              <a:ext cx="107" cy="268"/>
            </a:xfrm>
            <a:prstGeom prst="rect">
              <a:avLst/>
            </a:prstGeom>
            <a:noFill/>
            <a:ln w="25400" algn="ctr">
              <a:solidFill>
                <a:srgbClr val="3366FF"/>
              </a:solidFill>
              <a:miter lim="800000"/>
              <a:headEnd/>
              <a:tailEnd/>
            </a:ln>
          </p:spPr>
          <p:txBody>
            <a:bodyPr wrap="none" anchor="ctr"/>
            <a:lstStyle/>
            <a:p>
              <a:endParaRPr lang="zh-CN" altLang="en-US"/>
            </a:p>
          </p:txBody>
        </p:sp>
        <p:graphicFrame>
          <p:nvGraphicFramePr>
            <p:cNvPr id="34830" name="Object 64"/>
            <p:cNvGraphicFramePr>
              <a:graphicFrameLocks noChangeAspect="1"/>
            </p:cNvGraphicFramePr>
            <p:nvPr/>
          </p:nvGraphicFramePr>
          <p:xfrm>
            <a:off x="4979" y="1754"/>
            <a:ext cx="187" cy="248"/>
          </p:xfrm>
          <a:graphic>
            <a:graphicData uri="http://schemas.openxmlformats.org/presentationml/2006/ole">
              <mc:AlternateContent xmlns:mc="http://schemas.openxmlformats.org/markup-compatibility/2006">
                <mc:Choice xmlns:v="urn:schemas-microsoft-com:vml" Requires="v">
                  <p:oleObj spid="_x0000_s590949" name="公式" r:id="rId44" imgW="164885" imgH="215619" progId="Equation.3">
                    <p:embed/>
                  </p:oleObj>
                </mc:Choice>
                <mc:Fallback>
                  <p:oleObj name="公式" r:id="rId44" imgW="164885" imgH="215619" progId="Equation.3">
                    <p:embed/>
                    <p:pic>
                      <p:nvPicPr>
                        <p:cNvPr id="0" name="Picture 49"/>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4979" y="1754"/>
                          <a:ext cx="187" cy="24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87" name="Line 65"/>
            <p:cNvSpPr>
              <a:spLocks noChangeShapeType="1"/>
            </p:cNvSpPr>
            <p:nvPr/>
          </p:nvSpPr>
          <p:spPr bwMode="auto">
            <a:xfrm>
              <a:off x="5192" y="1677"/>
              <a:ext cx="229" cy="0"/>
            </a:xfrm>
            <a:prstGeom prst="line">
              <a:avLst/>
            </a:prstGeom>
            <a:noFill/>
            <a:ln w="25400">
              <a:solidFill>
                <a:schemeClr val="tx1"/>
              </a:solidFill>
              <a:round/>
              <a:headEnd/>
              <a:tailEnd/>
            </a:ln>
          </p:spPr>
          <p:txBody>
            <a:bodyPr/>
            <a:lstStyle/>
            <a:p>
              <a:endParaRPr lang="zh-CN" altLang="en-US"/>
            </a:p>
          </p:txBody>
        </p:sp>
      </p:grpSp>
      <p:grpSp>
        <p:nvGrpSpPr>
          <p:cNvPr id="17" name="Group 54"/>
          <p:cNvGrpSpPr>
            <a:grpSpLocks/>
          </p:cNvGrpSpPr>
          <p:nvPr/>
        </p:nvGrpSpPr>
        <p:grpSpPr bwMode="auto">
          <a:xfrm>
            <a:off x="3976658" y="4667257"/>
            <a:ext cx="1679575" cy="1541463"/>
            <a:chOff x="839" y="1661"/>
            <a:chExt cx="1058" cy="971"/>
          </a:xfrm>
        </p:grpSpPr>
        <p:graphicFrame>
          <p:nvGraphicFramePr>
            <p:cNvPr id="34822" name="Object 13"/>
            <p:cNvGraphicFramePr>
              <a:graphicFrameLocks noChangeAspect="1"/>
            </p:cNvGraphicFramePr>
            <p:nvPr/>
          </p:nvGraphicFramePr>
          <p:xfrm>
            <a:off x="1164" y="1888"/>
            <a:ext cx="243" cy="219"/>
          </p:xfrm>
          <a:graphic>
            <a:graphicData uri="http://schemas.openxmlformats.org/presentationml/2006/ole">
              <mc:AlternateContent xmlns:mc="http://schemas.openxmlformats.org/markup-compatibility/2006">
                <mc:Choice xmlns:v="urn:schemas-microsoft-com:vml" Requires="v">
                  <p:oleObj spid="_x0000_s590950" name="Equation" r:id="rId46" imgW="253890" imgH="228501" progId="Equation.DSMT4">
                    <p:embed/>
                  </p:oleObj>
                </mc:Choice>
                <mc:Fallback>
                  <p:oleObj name="Equation" r:id="rId46" imgW="253890" imgH="228501" progId="Equation.DSMT4">
                    <p:embed/>
                    <p:pic>
                      <p:nvPicPr>
                        <p:cNvPr id="0" name="Picture 50"/>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1164" y="1888"/>
                          <a:ext cx="243" cy="219"/>
                        </a:xfrm>
                        <a:prstGeom prst="rect">
                          <a:avLst/>
                        </a:prstGeom>
                        <a:noFill/>
                        <a:ln>
                          <a:noFill/>
                        </a:ln>
                        <a:effectLst/>
                        <a:extLst>
                          <a:ext uri="{909E8E84-426E-40DD-AFC4-6F175D3DCCD1}">
                            <a14:hiddenFill xmlns:a14="http://schemas.microsoft.com/office/drawing/2010/main">
                              <a:solidFill>
                                <a:srgbClr val="CC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3" name="Object 14"/>
            <p:cNvGraphicFramePr>
              <a:graphicFrameLocks noChangeAspect="1"/>
            </p:cNvGraphicFramePr>
            <p:nvPr/>
          </p:nvGraphicFramePr>
          <p:xfrm>
            <a:off x="939" y="2121"/>
            <a:ext cx="300" cy="246"/>
          </p:xfrm>
          <a:graphic>
            <a:graphicData uri="http://schemas.openxmlformats.org/presentationml/2006/ole">
              <mc:AlternateContent xmlns:mc="http://schemas.openxmlformats.org/markup-compatibility/2006">
                <mc:Choice xmlns:v="urn:schemas-microsoft-com:vml" Requires="v">
                  <p:oleObj spid="_x0000_s590951" name="Equation" r:id="rId48" imgW="279400" imgH="228600" progId="Equation.DSMT4">
                    <p:embed/>
                  </p:oleObj>
                </mc:Choice>
                <mc:Fallback>
                  <p:oleObj name="Equation" r:id="rId48" imgW="279400" imgH="228600" progId="Equation.DSMT4">
                    <p:embed/>
                    <p:pic>
                      <p:nvPicPr>
                        <p:cNvPr id="0" name="Picture 51"/>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939" y="2121"/>
                          <a:ext cx="300"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69" name="Line 57"/>
            <p:cNvSpPr>
              <a:spLocks noChangeShapeType="1"/>
            </p:cNvSpPr>
            <p:nvPr/>
          </p:nvSpPr>
          <p:spPr bwMode="auto">
            <a:xfrm>
              <a:off x="1156" y="1797"/>
              <a:ext cx="454" cy="0"/>
            </a:xfrm>
            <a:prstGeom prst="line">
              <a:avLst/>
            </a:prstGeom>
            <a:noFill/>
            <a:ln w="19050">
              <a:solidFill>
                <a:schemeClr val="tx1"/>
              </a:solidFill>
              <a:round/>
              <a:headEnd/>
              <a:tailEnd/>
            </a:ln>
          </p:spPr>
          <p:txBody>
            <a:bodyPr>
              <a:spAutoFit/>
            </a:bodyPr>
            <a:lstStyle/>
            <a:p>
              <a:endParaRPr lang="zh-CN" altLang="en-US"/>
            </a:p>
          </p:txBody>
        </p:sp>
        <p:sp>
          <p:nvSpPr>
            <p:cNvPr id="34870" name="Line 58"/>
            <p:cNvSpPr>
              <a:spLocks noChangeShapeType="1"/>
            </p:cNvSpPr>
            <p:nvPr/>
          </p:nvSpPr>
          <p:spPr bwMode="auto">
            <a:xfrm>
              <a:off x="1610" y="1797"/>
              <a:ext cx="0" cy="182"/>
            </a:xfrm>
            <a:prstGeom prst="line">
              <a:avLst/>
            </a:prstGeom>
            <a:noFill/>
            <a:ln w="19050">
              <a:solidFill>
                <a:schemeClr val="tx1"/>
              </a:solidFill>
              <a:round/>
              <a:headEnd/>
              <a:tailEnd/>
            </a:ln>
          </p:spPr>
          <p:txBody>
            <a:bodyPr>
              <a:spAutoFit/>
            </a:bodyPr>
            <a:lstStyle/>
            <a:p>
              <a:endParaRPr lang="zh-CN" altLang="en-US"/>
            </a:p>
          </p:txBody>
        </p:sp>
        <p:sp>
          <p:nvSpPr>
            <p:cNvPr id="34871" name="Rectangle 59"/>
            <p:cNvSpPr>
              <a:spLocks noChangeArrowheads="1"/>
            </p:cNvSpPr>
            <p:nvPr/>
          </p:nvSpPr>
          <p:spPr bwMode="auto">
            <a:xfrm>
              <a:off x="1541" y="1979"/>
              <a:ext cx="114" cy="291"/>
            </a:xfrm>
            <a:prstGeom prst="rect">
              <a:avLst/>
            </a:prstGeom>
            <a:solidFill>
              <a:srgbClr val="FFCC99"/>
            </a:solidFill>
            <a:ln w="19050">
              <a:solidFill>
                <a:schemeClr val="tx1"/>
              </a:solidFill>
              <a:miter lim="800000"/>
              <a:headEnd/>
              <a:tailEnd/>
            </a:ln>
          </p:spPr>
          <p:txBody>
            <a:bodyPr anchor="ctr">
              <a:spAutoFit/>
            </a:bodyPr>
            <a:lstStyle/>
            <a:p>
              <a:endParaRPr lang="zh-CN" altLang="en-US" sz="2400"/>
            </a:p>
          </p:txBody>
        </p:sp>
        <p:sp>
          <p:nvSpPr>
            <p:cNvPr id="34872" name="Line 60"/>
            <p:cNvSpPr>
              <a:spLocks noChangeShapeType="1"/>
            </p:cNvSpPr>
            <p:nvPr/>
          </p:nvSpPr>
          <p:spPr bwMode="auto">
            <a:xfrm>
              <a:off x="1610" y="2251"/>
              <a:ext cx="0" cy="317"/>
            </a:xfrm>
            <a:prstGeom prst="line">
              <a:avLst/>
            </a:prstGeom>
            <a:noFill/>
            <a:ln w="19050">
              <a:solidFill>
                <a:schemeClr val="tx1"/>
              </a:solidFill>
              <a:round/>
              <a:headEnd/>
              <a:tailEnd/>
            </a:ln>
          </p:spPr>
          <p:txBody>
            <a:bodyPr>
              <a:spAutoFit/>
            </a:bodyPr>
            <a:lstStyle/>
            <a:p>
              <a:endParaRPr lang="zh-CN" altLang="en-US"/>
            </a:p>
          </p:txBody>
        </p:sp>
        <p:sp>
          <p:nvSpPr>
            <p:cNvPr id="34873" name="Line 61"/>
            <p:cNvSpPr>
              <a:spLocks noChangeShapeType="1"/>
            </p:cNvSpPr>
            <p:nvPr/>
          </p:nvSpPr>
          <p:spPr bwMode="auto">
            <a:xfrm>
              <a:off x="1202" y="2558"/>
              <a:ext cx="408" cy="0"/>
            </a:xfrm>
            <a:prstGeom prst="line">
              <a:avLst/>
            </a:prstGeom>
            <a:noFill/>
            <a:ln w="19050">
              <a:solidFill>
                <a:schemeClr val="tx1"/>
              </a:solidFill>
              <a:round/>
              <a:headEnd/>
              <a:tailEnd/>
            </a:ln>
          </p:spPr>
          <p:txBody>
            <a:bodyPr>
              <a:spAutoFit/>
            </a:bodyPr>
            <a:lstStyle/>
            <a:p>
              <a:endParaRPr lang="zh-CN" altLang="en-US"/>
            </a:p>
          </p:txBody>
        </p:sp>
        <p:sp>
          <p:nvSpPr>
            <p:cNvPr id="34874" name="Oval 62"/>
            <p:cNvSpPr>
              <a:spLocks noChangeAspect="1" noChangeArrowheads="1"/>
            </p:cNvSpPr>
            <p:nvPr/>
          </p:nvSpPr>
          <p:spPr bwMode="auto">
            <a:xfrm>
              <a:off x="1155" y="2535"/>
              <a:ext cx="47" cy="47"/>
            </a:xfrm>
            <a:prstGeom prst="ellipse">
              <a:avLst/>
            </a:prstGeom>
            <a:noFill/>
            <a:ln w="19050">
              <a:solidFill>
                <a:schemeClr val="tx1"/>
              </a:solidFill>
              <a:round/>
              <a:headEnd/>
              <a:tailEnd/>
            </a:ln>
          </p:spPr>
          <p:txBody>
            <a:bodyPr anchor="ctr"/>
            <a:lstStyle/>
            <a:p>
              <a:endParaRPr lang="zh-CN" altLang="zh-CN" sz="2400"/>
            </a:p>
          </p:txBody>
        </p:sp>
        <p:sp>
          <p:nvSpPr>
            <p:cNvPr id="34875" name="Oval 63"/>
            <p:cNvSpPr>
              <a:spLocks noChangeAspect="1" noChangeArrowheads="1"/>
            </p:cNvSpPr>
            <p:nvPr/>
          </p:nvSpPr>
          <p:spPr bwMode="auto">
            <a:xfrm>
              <a:off x="1120" y="1764"/>
              <a:ext cx="47" cy="47"/>
            </a:xfrm>
            <a:prstGeom prst="ellipse">
              <a:avLst/>
            </a:prstGeom>
            <a:noFill/>
            <a:ln w="19050">
              <a:solidFill>
                <a:schemeClr val="tx1"/>
              </a:solidFill>
              <a:round/>
              <a:headEnd/>
              <a:tailEnd/>
            </a:ln>
          </p:spPr>
          <p:txBody>
            <a:bodyPr anchor="ctr"/>
            <a:lstStyle/>
            <a:p>
              <a:endParaRPr lang="zh-CN" altLang="zh-CN" sz="2400"/>
            </a:p>
          </p:txBody>
        </p:sp>
        <p:sp>
          <p:nvSpPr>
            <p:cNvPr id="34876" name="Text Box 64"/>
            <p:cNvSpPr txBox="1">
              <a:spLocks noChangeArrowheads="1"/>
            </p:cNvSpPr>
            <p:nvPr/>
          </p:nvSpPr>
          <p:spPr bwMode="auto">
            <a:xfrm>
              <a:off x="839" y="1661"/>
              <a:ext cx="453" cy="291"/>
            </a:xfrm>
            <a:prstGeom prst="rect">
              <a:avLst/>
            </a:prstGeom>
            <a:noFill/>
            <a:ln w="9525">
              <a:noFill/>
              <a:miter lim="800000"/>
              <a:headEnd/>
              <a:tailEnd/>
            </a:ln>
          </p:spPr>
          <p:txBody>
            <a:bodyPr>
              <a:spAutoFit/>
            </a:bodyPr>
            <a:lstStyle/>
            <a:p>
              <a:pPr>
                <a:spcBef>
                  <a:spcPct val="50000"/>
                </a:spcBef>
              </a:pPr>
              <a:r>
                <a:rPr lang="en-US" altLang="zh-CN" sz="2400"/>
                <a:t>+</a:t>
              </a:r>
            </a:p>
          </p:txBody>
        </p:sp>
        <p:sp>
          <p:nvSpPr>
            <p:cNvPr id="34877" name="Text Box 65"/>
            <p:cNvSpPr txBox="1">
              <a:spLocks noChangeArrowheads="1"/>
            </p:cNvSpPr>
            <p:nvPr/>
          </p:nvSpPr>
          <p:spPr bwMode="auto">
            <a:xfrm>
              <a:off x="884" y="2341"/>
              <a:ext cx="363" cy="291"/>
            </a:xfrm>
            <a:prstGeom prst="rect">
              <a:avLst/>
            </a:prstGeom>
            <a:noFill/>
            <a:ln w="9525">
              <a:noFill/>
              <a:miter lim="800000"/>
              <a:headEnd/>
              <a:tailEnd/>
            </a:ln>
          </p:spPr>
          <p:txBody>
            <a:bodyPr>
              <a:spAutoFit/>
            </a:bodyPr>
            <a:lstStyle/>
            <a:p>
              <a:pPr>
                <a:spcBef>
                  <a:spcPct val="50000"/>
                </a:spcBef>
              </a:pPr>
              <a:r>
                <a:rPr lang="en-US" altLang="zh-CN" sz="2400"/>
                <a:t>-</a:t>
              </a:r>
            </a:p>
          </p:txBody>
        </p:sp>
        <p:sp>
          <p:nvSpPr>
            <p:cNvPr id="34878" name="Line 66"/>
            <p:cNvSpPr>
              <a:spLocks noChangeShapeType="1"/>
            </p:cNvSpPr>
            <p:nvPr/>
          </p:nvSpPr>
          <p:spPr bwMode="auto">
            <a:xfrm>
              <a:off x="1247" y="1854"/>
              <a:ext cx="227" cy="0"/>
            </a:xfrm>
            <a:prstGeom prst="line">
              <a:avLst/>
            </a:prstGeom>
            <a:noFill/>
            <a:ln w="9525">
              <a:solidFill>
                <a:schemeClr val="tx1"/>
              </a:solidFill>
              <a:round/>
              <a:headEnd/>
              <a:tailEnd type="triangle" w="med" len="med"/>
            </a:ln>
          </p:spPr>
          <p:txBody>
            <a:bodyPr>
              <a:spAutoFit/>
            </a:bodyPr>
            <a:lstStyle/>
            <a:p>
              <a:endParaRPr lang="zh-CN" altLang="en-US"/>
            </a:p>
          </p:txBody>
        </p:sp>
        <p:graphicFrame>
          <p:nvGraphicFramePr>
            <p:cNvPr id="34824" name="Object 15"/>
            <p:cNvGraphicFramePr>
              <a:graphicFrameLocks noChangeAspect="1"/>
            </p:cNvGraphicFramePr>
            <p:nvPr/>
          </p:nvGraphicFramePr>
          <p:xfrm>
            <a:off x="1717" y="2024"/>
            <a:ext cx="180" cy="295"/>
          </p:xfrm>
          <a:graphic>
            <a:graphicData uri="http://schemas.openxmlformats.org/presentationml/2006/ole">
              <mc:AlternateContent xmlns:mc="http://schemas.openxmlformats.org/markup-compatibility/2006">
                <mc:Choice xmlns:v="urn:schemas-microsoft-com:vml" Requires="v">
                  <p:oleObj spid="_x0000_s590952" name="Equation" r:id="rId50" imgW="139700" imgH="228600" progId="Equation.DSMT4">
                    <p:embed/>
                  </p:oleObj>
                </mc:Choice>
                <mc:Fallback>
                  <p:oleObj name="Equation" r:id="rId50" imgW="139700" imgH="228600" progId="Equation.DSMT4">
                    <p:embed/>
                    <p:pic>
                      <p:nvPicPr>
                        <p:cNvPr id="0" name="Picture 52"/>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1717" y="2024"/>
                          <a:ext cx="180" cy="295"/>
                        </a:xfrm>
                        <a:prstGeom prst="rect">
                          <a:avLst/>
                        </a:prstGeom>
                        <a:noFill/>
                        <a:ln>
                          <a:noFill/>
                        </a:ln>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FF0066"/>
                              </a:solidFill>
                              <a:miter lim="800000"/>
                              <a:headEnd/>
                              <a:tailEnd/>
                            </a14:hiddenLine>
                          </a:ext>
                        </a:extLst>
                      </p:spPr>
                    </p:pic>
                  </p:oleObj>
                </mc:Fallback>
              </mc:AlternateContent>
            </a:graphicData>
          </a:graphic>
        </p:graphicFrame>
      </p:grpSp>
      <p:grpSp>
        <p:nvGrpSpPr>
          <p:cNvPr id="18" name="组合 154"/>
          <p:cNvGrpSpPr>
            <a:grpSpLocks/>
          </p:cNvGrpSpPr>
          <p:nvPr/>
        </p:nvGrpSpPr>
        <p:grpSpPr bwMode="auto">
          <a:xfrm>
            <a:off x="5643570" y="4643445"/>
            <a:ext cx="2978016" cy="1222340"/>
            <a:chOff x="5722952" y="5135584"/>
            <a:chExt cx="2465893" cy="1222073"/>
          </a:xfrm>
        </p:grpSpPr>
        <p:graphicFrame>
          <p:nvGraphicFramePr>
            <p:cNvPr id="179300" name="Object 10"/>
            <p:cNvGraphicFramePr>
              <a:graphicFrameLocks noChangeAspect="1"/>
            </p:cNvGraphicFramePr>
            <p:nvPr/>
          </p:nvGraphicFramePr>
          <p:xfrm>
            <a:off x="6255329" y="5564118"/>
            <a:ext cx="1933516" cy="793539"/>
          </p:xfrm>
          <a:graphic>
            <a:graphicData uri="http://schemas.openxmlformats.org/presentationml/2006/ole">
              <mc:AlternateContent xmlns:mc="http://schemas.openxmlformats.org/markup-compatibility/2006">
                <mc:Choice xmlns:v="urn:schemas-microsoft-com:vml" Requires="v">
                  <p:oleObj spid="_x0000_s590953" name="Equation" r:id="rId52" imgW="1091726" imgH="406224" progId="Equation.DSMT4">
                    <p:embed/>
                  </p:oleObj>
                </mc:Choice>
                <mc:Fallback>
                  <p:oleObj name="Equation" r:id="rId52" imgW="1091726" imgH="406224" progId="Equation.DSMT4">
                    <p:embed/>
                    <p:pic>
                      <p:nvPicPr>
                        <p:cNvPr id="0" name="Picture 53"/>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6255329" y="5564118"/>
                          <a:ext cx="1933516" cy="7935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68" name="Text Box 97"/>
            <p:cNvSpPr txBox="1">
              <a:spLocks noChangeArrowheads="1"/>
            </p:cNvSpPr>
            <p:nvPr/>
          </p:nvSpPr>
          <p:spPr bwMode="auto">
            <a:xfrm>
              <a:off x="5722952" y="5135584"/>
              <a:ext cx="2438400" cy="452333"/>
            </a:xfrm>
            <a:prstGeom prst="rect">
              <a:avLst/>
            </a:prstGeom>
            <a:noFill/>
            <a:ln w="9525">
              <a:noFill/>
              <a:miter lim="800000"/>
              <a:headEnd/>
              <a:tailEnd/>
            </a:ln>
          </p:spPr>
          <p:txBody>
            <a:bodyPr anchor="ctr">
              <a:spAutoFit/>
            </a:bodyPr>
            <a:lstStyle/>
            <a:p>
              <a:pPr>
                <a:lnSpc>
                  <a:spcPct val="130000"/>
                </a:lnSpc>
              </a:pPr>
              <a:r>
                <a:rPr lang="zh-CN" altLang="en-US" b="1">
                  <a:ea typeface=""/>
                  <a:cs typeface=""/>
                </a:rPr>
                <a:t>常温下（</a:t>
              </a:r>
              <a:r>
                <a:rPr lang="en-US" altLang="zh-CN" b="1" i="1">
                  <a:ea typeface=""/>
                  <a:cs typeface=""/>
                </a:rPr>
                <a:t>T</a:t>
              </a:r>
              <a:r>
                <a:rPr lang="en-US" altLang="zh-CN" b="1">
                  <a:ea typeface=""/>
                  <a:cs typeface=""/>
                </a:rPr>
                <a:t>=300K</a:t>
              </a:r>
              <a:r>
                <a:rPr lang="zh-CN" altLang="en-US" b="1">
                  <a:ea typeface=""/>
                  <a:cs typeface=""/>
                </a:rPr>
                <a:t>）</a:t>
              </a:r>
              <a:r>
                <a:rPr lang="en-US" altLang="zh-CN" b="1">
                  <a:ea typeface=""/>
                  <a:cs typeface=""/>
                </a:rPr>
                <a:t>:</a:t>
              </a:r>
              <a:endParaRPr lang="en-US" altLang="zh-CN" b="1"/>
            </a:p>
          </p:txBody>
        </p:sp>
      </p:grpSp>
      <p:sp>
        <p:nvSpPr>
          <p:cNvPr id="113" name="Text Box 149"/>
          <p:cNvSpPr txBox="1">
            <a:spLocks noChangeArrowheads="1"/>
          </p:cNvSpPr>
          <p:nvPr/>
        </p:nvSpPr>
        <p:spPr bwMode="auto">
          <a:xfrm>
            <a:off x="1000100" y="6286520"/>
            <a:ext cx="1562100" cy="400050"/>
          </a:xfrm>
          <a:prstGeom prst="rect">
            <a:avLst/>
          </a:prstGeom>
          <a:noFill/>
          <a:ln w="9525">
            <a:noFill/>
            <a:miter lim="800000"/>
            <a:headEnd/>
            <a:tailEnd/>
          </a:ln>
        </p:spPr>
        <p:txBody>
          <a:bodyPr>
            <a:spAutoFit/>
          </a:bodyPr>
          <a:lstStyle/>
          <a:p>
            <a:pPr>
              <a:spcBef>
                <a:spcPct val="50000"/>
              </a:spcBef>
            </a:pPr>
            <a:r>
              <a:rPr lang="zh-CN" altLang="en-US" sz="2000" b="1" dirty="0" smtClean="0">
                <a:solidFill>
                  <a:srgbClr val="FF0000"/>
                </a:solidFill>
              </a:rPr>
              <a:t>稳压管：</a:t>
            </a:r>
            <a:endParaRPr lang="zh-CN" altLang="en-US" sz="2000" b="1" dirty="0">
              <a:solidFill>
                <a:srgbClr val="FF0000"/>
              </a:solidFill>
            </a:endParaRPr>
          </a:p>
        </p:txBody>
      </p:sp>
      <p:sp>
        <p:nvSpPr>
          <p:cNvPr id="114" name="Rectangle 33"/>
          <p:cNvSpPr>
            <a:spLocks noChangeArrowheads="1"/>
          </p:cNvSpPr>
          <p:nvPr/>
        </p:nvSpPr>
        <p:spPr bwMode="auto">
          <a:xfrm>
            <a:off x="2500298" y="6150138"/>
            <a:ext cx="5929354" cy="707886"/>
          </a:xfrm>
          <a:prstGeom prst="rect">
            <a:avLst/>
          </a:prstGeom>
          <a:noFill/>
          <a:ln w="9525">
            <a:noFill/>
            <a:miter lim="800000"/>
            <a:headEnd/>
            <a:tailEnd/>
          </a:ln>
        </p:spPr>
        <p:txBody>
          <a:bodyPr wrap="square">
            <a:spAutoFit/>
          </a:bodyPr>
          <a:lstStyle/>
          <a:p>
            <a:pPr>
              <a:spcBef>
                <a:spcPts val="0"/>
              </a:spcBef>
            </a:pPr>
            <a:r>
              <a:rPr lang="zh-CN" altLang="en-US" sz="2000" b="1" dirty="0">
                <a:ea typeface="楷体_GB2312" pitchFamily="49" charset="-122"/>
              </a:rPr>
              <a:t>稳压管在电路中起稳压作用时，工作在反向击穿区</a:t>
            </a:r>
            <a:r>
              <a:rPr lang="zh-CN" altLang="en-US" sz="2000" b="1" dirty="0" smtClean="0">
                <a:ea typeface="楷体_GB2312" pitchFamily="49" charset="-122"/>
              </a:rPr>
              <a:t>，</a:t>
            </a:r>
            <a:endParaRPr lang="en-US" altLang="zh-CN" sz="2000" b="1" dirty="0" smtClean="0">
              <a:ea typeface="楷体_GB2312" pitchFamily="49" charset="-122"/>
            </a:endParaRPr>
          </a:p>
          <a:p>
            <a:pPr>
              <a:spcBef>
                <a:spcPts val="0"/>
              </a:spcBef>
            </a:pPr>
            <a:r>
              <a:rPr lang="zh-CN" altLang="en-US" sz="2000" b="1" dirty="0" smtClean="0">
                <a:ea typeface="楷体_GB2312" pitchFamily="49" charset="-122"/>
              </a:rPr>
              <a:t>即</a:t>
            </a:r>
            <a:r>
              <a:rPr lang="zh-CN" altLang="en-US" sz="2000" b="1" dirty="0" smtClean="0">
                <a:solidFill>
                  <a:schemeClr val="accent2"/>
                </a:solidFill>
                <a:ea typeface="楷体_GB2312" pitchFamily="49" charset="-122"/>
              </a:rPr>
              <a:t>阴极</a:t>
            </a:r>
            <a:r>
              <a:rPr lang="zh-CN" altLang="en-US" sz="2000" b="1" dirty="0">
                <a:solidFill>
                  <a:schemeClr val="accent2"/>
                </a:solidFill>
                <a:ea typeface="楷体_GB2312" pitchFamily="49" charset="-122"/>
              </a:rPr>
              <a:t>接高电位，阳极接低电位。</a:t>
            </a:r>
          </a:p>
        </p:txBody>
      </p:sp>
    </p:spTree>
    <p:extLst>
      <p:ext uri="{BB962C8B-B14F-4D97-AF65-F5344CB8AC3E}">
        <p14:creationId xmlns:p14="http://schemas.microsoft.com/office/powerpoint/2010/main" val="537905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ox(in)">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ox(in)">
                                      <p:cBhvr>
                                        <p:cTn id="21" dur="500"/>
                                        <p:tgtEl>
                                          <p:spTgt spid="2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ox(out)">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box(in)">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7" presetClass="entr" presetSubtype="10" fill="hold" grpId="0" nodeType="click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p:cTn id="36" dur="2000" fill="hold"/>
                                        <p:tgtEl>
                                          <p:spTgt spid="34"/>
                                        </p:tgtEl>
                                        <p:attrNameLst>
                                          <p:attrName>ppt_w</p:attrName>
                                        </p:attrNameLst>
                                      </p:cBhvr>
                                      <p:tavLst>
                                        <p:tav tm="0">
                                          <p:val>
                                            <p:fltVal val="0"/>
                                          </p:val>
                                        </p:tav>
                                        <p:tav tm="100000">
                                          <p:val>
                                            <p:strVal val="#ppt_w"/>
                                          </p:val>
                                        </p:tav>
                                      </p:tavLst>
                                    </p:anim>
                                    <p:anim calcmode="lin" valueType="num">
                                      <p:cBhvr>
                                        <p:cTn id="37" dur="2000" fill="hold"/>
                                        <p:tgtEl>
                                          <p:spTgt spid="34"/>
                                        </p:tgtEl>
                                        <p:attrNameLst>
                                          <p:attrName>ppt_h</p:attrName>
                                        </p:attrNameLst>
                                      </p:cBhvr>
                                      <p:tavLst>
                                        <p:tav tm="0">
                                          <p:val>
                                            <p:strVal val="#ppt_h"/>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box(in)">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10" fill="hold" grpId="0" nodeType="clickEffect">
                                  <p:stCondLst>
                                    <p:cond delay="0"/>
                                  </p:stCondLst>
                                  <p:childTnLst>
                                    <p:set>
                                      <p:cBhvr>
                                        <p:cTn id="46" dur="1" fill="hold">
                                          <p:stCondLst>
                                            <p:cond delay="0"/>
                                          </p:stCondLst>
                                        </p:cTn>
                                        <p:tgtEl>
                                          <p:spTgt spid="66"/>
                                        </p:tgtEl>
                                        <p:attrNameLst>
                                          <p:attrName>style.visibility</p:attrName>
                                        </p:attrNameLst>
                                      </p:cBhvr>
                                      <p:to>
                                        <p:strVal val="visible"/>
                                      </p:to>
                                    </p:set>
                                    <p:anim calcmode="lin" valueType="num">
                                      <p:cBhvr>
                                        <p:cTn id="47" dur="2000" fill="hold"/>
                                        <p:tgtEl>
                                          <p:spTgt spid="66"/>
                                        </p:tgtEl>
                                        <p:attrNameLst>
                                          <p:attrName>ppt_w</p:attrName>
                                        </p:attrNameLst>
                                      </p:cBhvr>
                                      <p:tavLst>
                                        <p:tav tm="0">
                                          <p:val>
                                            <p:fltVal val="0"/>
                                          </p:val>
                                        </p:tav>
                                        <p:tav tm="100000">
                                          <p:val>
                                            <p:strVal val="#ppt_w"/>
                                          </p:val>
                                        </p:tav>
                                      </p:tavLst>
                                    </p:anim>
                                    <p:anim calcmode="lin" valueType="num">
                                      <p:cBhvr>
                                        <p:cTn id="48" dur="2000" fill="hold"/>
                                        <p:tgtEl>
                                          <p:spTgt spid="66"/>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box(in)">
                                      <p:cBhvr>
                                        <p:cTn id="53" dur="500"/>
                                        <p:tgtEl>
                                          <p:spTgt spid="65"/>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74"/>
                                        </p:tgtEl>
                                        <p:attrNameLst>
                                          <p:attrName>style.visibility</p:attrName>
                                        </p:attrNameLst>
                                      </p:cBhvr>
                                      <p:to>
                                        <p:strVal val="visible"/>
                                      </p:to>
                                    </p:set>
                                    <p:animEffect transition="in" filter="box(in)">
                                      <p:cBhvr>
                                        <p:cTn id="58" dur="500"/>
                                        <p:tgtEl>
                                          <p:spTgt spid="74"/>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75"/>
                                        </p:tgtEl>
                                        <p:attrNameLst>
                                          <p:attrName>style.visibility</p:attrName>
                                        </p:attrNameLst>
                                      </p:cBhvr>
                                      <p:to>
                                        <p:strVal val="visible"/>
                                      </p:to>
                                    </p:set>
                                    <p:animEffect transition="in" filter="box(in)">
                                      <p:cBhvr>
                                        <p:cTn id="67" dur="500"/>
                                        <p:tgtEl>
                                          <p:spTgt spid="75"/>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76"/>
                                        </p:tgtEl>
                                        <p:attrNameLst>
                                          <p:attrName>style.visibility</p:attrName>
                                        </p:attrNameLst>
                                      </p:cBhvr>
                                      <p:to>
                                        <p:strVal val="visible"/>
                                      </p:to>
                                    </p:set>
                                    <p:animEffect transition="in" filter="box(in)">
                                      <p:cBhvr>
                                        <p:cTn id="72" dur="500"/>
                                        <p:tgtEl>
                                          <p:spTgt spid="76"/>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box(in)">
                                      <p:cBhvr>
                                        <p:cTn id="77" dur="500"/>
                                        <p:tgtEl>
                                          <p:spTgt spid="73"/>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15"/>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77"/>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grpId="0" nodeType="clickEffect">
                                  <p:stCondLst>
                                    <p:cond delay="0"/>
                                  </p:stCondLst>
                                  <p:childTnLst>
                                    <p:set>
                                      <p:cBhvr>
                                        <p:cTn id="89" dur="1" fill="hold">
                                          <p:stCondLst>
                                            <p:cond delay="0"/>
                                          </p:stCondLst>
                                        </p:cTn>
                                        <p:tgtEl>
                                          <p:spTgt spid="78"/>
                                        </p:tgtEl>
                                        <p:attrNameLst>
                                          <p:attrName>style.visibility</p:attrName>
                                        </p:attrNameLst>
                                      </p:cBhvr>
                                      <p:to>
                                        <p:strVal val="visible"/>
                                      </p:to>
                                    </p:set>
                                    <p:animEffect transition="in" filter="box(in)">
                                      <p:cBhvr>
                                        <p:cTn id="90" dur="500"/>
                                        <p:tgtEl>
                                          <p:spTgt spid="78"/>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grpId="0" nodeType="clickEffect">
                                  <p:stCondLst>
                                    <p:cond delay="0"/>
                                  </p:stCondLst>
                                  <p:childTnLst>
                                    <p:set>
                                      <p:cBhvr>
                                        <p:cTn id="94" dur="1" fill="hold">
                                          <p:stCondLst>
                                            <p:cond delay="0"/>
                                          </p:stCondLst>
                                        </p:cTn>
                                        <p:tgtEl>
                                          <p:spTgt spid="79"/>
                                        </p:tgtEl>
                                        <p:attrNameLst>
                                          <p:attrName>style.visibility</p:attrName>
                                        </p:attrNameLst>
                                      </p:cBhvr>
                                      <p:to>
                                        <p:strVal val="visible"/>
                                      </p:to>
                                    </p:set>
                                    <p:animEffect transition="in" filter="box(in)">
                                      <p:cBhvr>
                                        <p:cTn id="95" dur="500"/>
                                        <p:tgtEl>
                                          <p:spTgt spid="79"/>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7"/>
                                        </p:tgtEl>
                                        <p:attrNameLst>
                                          <p:attrName>style.visibility</p:attrName>
                                        </p:attrNameLst>
                                      </p:cBhvr>
                                      <p:to>
                                        <p:strVal val="visible"/>
                                      </p:to>
                                    </p:set>
                                    <p:animEffect transition="in" filter="blinds(horizontal)">
                                      <p:cBhvr>
                                        <p:cTn id="100" dur="500"/>
                                        <p:tgtEl>
                                          <p:spTgt spid="7"/>
                                        </p:tgtEl>
                                      </p:cBhvr>
                                    </p:animEffect>
                                  </p:childTnLst>
                                  <p:subTnLst>
                                    <p:audio>
                                      <p:cMediaNode>
                                        <p:cTn display="0" masterRel="sameClick">
                                          <p:stCondLst>
                                            <p:cond evt="begin" delay="0">
                                              <p:tn val="98"/>
                                            </p:cond>
                                          </p:stCondLst>
                                          <p:endCondLst>
                                            <p:cond evt="onStopAudio" delay="0">
                                              <p:tgtEl>
                                                <p:sldTgt/>
                                              </p:tgtEl>
                                            </p:cond>
                                          </p:endCondLst>
                                        </p:cTn>
                                        <p:tgtEl>
                                          <p:sndTgt r:embed="rId4" name="camera.wav"/>
                                        </p:tgtEl>
                                      </p:cMediaNode>
                                    </p:audio>
                                  </p:subTnLst>
                                </p:cTn>
                              </p:par>
                            </p:childTnLst>
                          </p:cTn>
                        </p:par>
                      </p:childTnLst>
                    </p:cTn>
                  </p:par>
                  <p:par>
                    <p:cTn id="101" fill="hold">
                      <p:stCondLst>
                        <p:cond delay="indefinite"/>
                      </p:stCondLst>
                      <p:childTnLst>
                        <p:par>
                          <p:cTn id="102" fill="hold">
                            <p:stCondLst>
                              <p:cond delay="0"/>
                            </p:stCondLst>
                            <p:childTnLst>
                              <p:par>
                                <p:cTn id="103" presetID="4" presetClass="entr" presetSubtype="16" fill="hold" grpId="0" nodeType="clickEffect">
                                  <p:stCondLst>
                                    <p:cond delay="0"/>
                                  </p:stCondLst>
                                  <p:childTnLst>
                                    <p:set>
                                      <p:cBhvr>
                                        <p:cTn id="104" dur="1" fill="hold">
                                          <p:stCondLst>
                                            <p:cond delay="0"/>
                                          </p:stCondLst>
                                        </p:cTn>
                                        <p:tgtEl>
                                          <p:spTgt spid="80"/>
                                        </p:tgtEl>
                                        <p:attrNameLst>
                                          <p:attrName>style.visibility</p:attrName>
                                        </p:attrNameLst>
                                      </p:cBhvr>
                                      <p:to>
                                        <p:strVal val="visible"/>
                                      </p:to>
                                    </p:set>
                                    <p:animEffect transition="in" filter="box(in)">
                                      <p:cBhvr>
                                        <p:cTn id="105" dur="500"/>
                                        <p:tgtEl>
                                          <p:spTgt spid="80"/>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nodeType="clickEffect">
                                  <p:stCondLst>
                                    <p:cond delay="0"/>
                                  </p:stCondLst>
                                  <p:childTnLst>
                                    <p:set>
                                      <p:cBhvr>
                                        <p:cTn id="109" dur="1" fill="hold">
                                          <p:stCondLst>
                                            <p:cond delay="0"/>
                                          </p:stCondLst>
                                        </p:cTn>
                                        <p:tgtEl>
                                          <p:spTgt spid="10"/>
                                        </p:tgtEl>
                                        <p:attrNameLst>
                                          <p:attrName>style.visibility</p:attrName>
                                        </p:attrNameLst>
                                      </p:cBhvr>
                                      <p:to>
                                        <p:strVal val="visible"/>
                                      </p:to>
                                    </p:set>
                                    <p:animEffect transition="in" filter="blinds(horizontal)">
                                      <p:cBhvr>
                                        <p:cTn id="110" dur="500"/>
                                        <p:tgtEl>
                                          <p:spTgt spid="10"/>
                                        </p:tgtEl>
                                      </p:cBhvr>
                                    </p:animEffect>
                                  </p:childTnLst>
                                  <p:subTnLst>
                                    <p:audio>
                                      <p:cMediaNode>
                                        <p:cTn display="0" masterRel="sameClick">
                                          <p:stCondLst>
                                            <p:cond evt="begin" delay="0">
                                              <p:tn val="108"/>
                                            </p:cond>
                                          </p:stCondLst>
                                          <p:endCondLst>
                                            <p:cond evt="onStopAudio" delay="0">
                                              <p:tgtEl>
                                                <p:sldTgt/>
                                              </p:tgtEl>
                                            </p:cond>
                                          </p:endCondLst>
                                        </p:cTn>
                                        <p:tgtEl>
                                          <p:sndTgt r:embed="rId4" name="camera.wav"/>
                                        </p:tgtEl>
                                      </p:cMediaNode>
                                    </p:audio>
                                  </p:subTnLst>
                                </p:cTn>
                              </p:par>
                            </p:childTnLst>
                          </p:cTn>
                        </p:par>
                      </p:childTnLst>
                    </p:cTn>
                  </p:par>
                  <p:par>
                    <p:cTn id="111" fill="hold">
                      <p:stCondLst>
                        <p:cond delay="indefinite"/>
                      </p:stCondLst>
                      <p:childTnLst>
                        <p:par>
                          <p:cTn id="112" fill="hold">
                            <p:stCondLst>
                              <p:cond delay="0"/>
                            </p:stCondLst>
                            <p:childTnLst>
                              <p:par>
                                <p:cTn id="113" presetID="4" presetClass="entr" presetSubtype="16" fill="hold" grpId="0" nodeType="clickEffect">
                                  <p:stCondLst>
                                    <p:cond delay="0"/>
                                  </p:stCondLst>
                                  <p:childTnLst>
                                    <p:set>
                                      <p:cBhvr>
                                        <p:cTn id="114" dur="1" fill="hold">
                                          <p:stCondLst>
                                            <p:cond delay="0"/>
                                          </p:stCondLst>
                                        </p:cTn>
                                        <p:tgtEl>
                                          <p:spTgt spid="81"/>
                                        </p:tgtEl>
                                        <p:attrNameLst>
                                          <p:attrName>style.visibility</p:attrName>
                                        </p:attrNameLst>
                                      </p:cBhvr>
                                      <p:to>
                                        <p:strVal val="visible"/>
                                      </p:to>
                                    </p:set>
                                    <p:animEffect transition="in" filter="box(in)">
                                      <p:cBhvr>
                                        <p:cTn id="115" dur="500"/>
                                        <p:tgtEl>
                                          <p:spTgt spid="81"/>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nodeType="clickEffect">
                                  <p:stCondLst>
                                    <p:cond delay="0"/>
                                  </p:stCondLst>
                                  <p:childTnLst>
                                    <p:set>
                                      <p:cBhvr>
                                        <p:cTn id="119" dur="1" fill="hold">
                                          <p:stCondLst>
                                            <p:cond delay="0"/>
                                          </p:stCondLst>
                                        </p:cTn>
                                        <p:tgtEl>
                                          <p:spTgt spid="13"/>
                                        </p:tgtEl>
                                        <p:attrNameLst>
                                          <p:attrName>style.visibility</p:attrName>
                                        </p:attrNameLst>
                                      </p:cBhvr>
                                      <p:to>
                                        <p:strVal val="visible"/>
                                      </p:to>
                                    </p:set>
                                    <p:animEffect transition="in" filter="blinds(horizontal)">
                                      <p:cBhvr>
                                        <p:cTn id="120" dur="500"/>
                                        <p:tgtEl>
                                          <p:spTgt spid="13"/>
                                        </p:tgtEl>
                                      </p:cBhvr>
                                    </p:animEffect>
                                  </p:childTnLst>
                                  <p:subTnLst>
                                    <p:audio>
                                      <p:cMediaNode>
                                        <p:cTn display="0" masterRel="sameClick">
                                          <p:stCondLst>
                                            <p:cond evt="begin" delay="0">
                                              <p:tn val="118"/>
                                            </p:cond>
                                          </p:stCondLst>
                                          <p:endCondLst>
                                            <p:cond evt="onStopAudio" delay="0">
                                              <p:tgtEl>
                                                <p:sldTgt/>
                                              </p:tgtEl>
                                            </p:cond>
                                          </p:endCondLst>
                                        </p:cTn>
                                        <p:tgtEl>
                                          <p:sndTgt r:embed="rId4" name="camera.wav"/>
                                        </p:tgtEl>
                                      </p:cMediaNode>
                                    </p:audio>
                                  </p:sub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6"/>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3" presetClass="entr" presetSubtype="16" fill="hold" nodeType="clickEffect">
                                  <p:stCondLst>
                                    <p:cond delay="0"/>
                                  </p:stCondLst>
                                  <p:childTnLst>
                                    <p:set>
                                      <p:cBhvr>
                                        <p:cTn id="128" dur="1" fill="hold">
                                          <p:stCondLst>
                                            <p:cond delay="0"/>
                                          </p:stCondLst>
                                        </p:cTn>
                                        <p:tgtEl>
                                          <p:spTgt spid="17"/>
                                        </p:tgtEl>
                                        <p:attrNameLst>
                                          <p:attrName>style.visibility</p:attrName>
                                        </p:attrNameLst>
                                      </p:cBhvr>
                                      <p:to>
                                        <p:strVal val="visible"/>
                                      </p:to>
                                    </p:set>
                                    <p:anim calcmode="lin" valueType="num">
                                      <p:cBhvr>
                                        <p:cTn id="129" dur="1000" fill="hold"/>
                                        <p:tgtEl>
                                          <p:spTgt spid="17"/>
                                        </p:tgtEl>
                                        <p:attrNameLst>
                                          <p:attrName>ppt_w</p:attrName>
                                        </p:attrNameLst>
                                      </p:cBhvr>
                                      <p:tavLst>
                                        <p:tav tm="0">
                                          <p:val>
                                            <p:fltVal val="0"/>
                                          </p:val>
                                        </p:tav>
                                        <p:tav tm="100000">
                                          <p:val>
                                            <p:strVal val="#ppt_w"/>
                                          </p:val>
                                        </p:tav>
                                      </p:tavLst>
                                    </p:anim>
                                    <p:anim calcmode="lin" valueType="num">
                                      <p:cBhvr>
                                        <p:cTn id="130" dur="1000" fill="hold"/>
                                        <p:tgtEl>
                                          <p:spTgt spid="1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27"/>
                                            </p:cond>
                                          </p:stCondLst>
                                          <p:endCondLst>
                                            <p:cond evt="onStopAudio" delay="0">
                                              <p:tgtEl>
                                                <p:sldTgt/>
                                              </p:tgtEl>
                                            </p:cond>
                                          </p:endCondLst>
                                        </p:cTn>
                                        <p:tgtEl>
                                          <p:sndTgt r:embed="rId5" name="TYPE.WAV"/>
                                        </p:tgtEl>
                                      </p:cMediaNode>
                                    </p:audio>
                                  </p:sub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1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4" presetClass="entr" presetSubtype="16" fill="hold" grpId="0" nodeType="clickEffect">
                                  <p:stCondLst>
                                    <p:cond delay="0"/>
                                  </p:stCondLst>
                                  <p:childTnLst>
                                    <p:set>
                                      <p:cBhvr>
                                        <p:cTn id="138" dur="1" fill="hold">
                                          <p:stCondLst>
                                            <p:cond delay="0"/>
                                          </p:stCondLst>
                                        </p:cTn>
                                        <p:tgtEl>
                                          <p:spTgt spid="113"/>
                                        </p:tgtEl>
                                        <p:attrNameLst>
                                          <p:attrName>style.visibility</p:attrName>
                                        </p:attrNameLst>
                                      </p:cBhvr>
                                      <p:to>
                                        <p:strVal val="visible"/>
                                      </p:to>
                                    </p:set>
                                    <p:animEffect transition="in" filter="box(in)">
                                      <p:cBhvr>
                                        <p:cTn id="139" dur="500"/>
                                        <p:tgtEl>
                                          <p:spTgt spid="113"/>
                                        </p:tgtEl>
                                      </p:cBhvr>
                                    </p:animEffect>
                                  </p:childTnLst>
                                </p:cTn>
                              </p:par>
                            </p:childTnLst>
                          </p:cTn>
                        </p:par>
                      </p:childTnLst>
                    </p:cTn>
                  </p:par>
                  <p:par>
                    <p:cTn id="140" fill="hold">
                      <p:stCondLst>
                        <p:cond delay="indefinite"/>
                      </p:stCondLst>
                      <p:childTnLst>
                        <p:par>
                          <p:cTn id="141" fill="hold">
                            <p:stCondLst>
                              <p:cond delay="0"/>
                            </p:stCondLst>
                            <p:childTnLst>
                              <p:par>
                                <p:cTn id="142" presetID="2" presetClass="entr" presetSubtype="4" fill="hold" grpId="0" nodeType="clickEffect">
                                  <p:stCondLst>
                                    <p:cond delay="0"/>
                                  </p:stCondLst>
                                  <p:childTnLst>
                                    <p:set>
                                      <p:cBhvr>
                                        <p:cTn id="143" dur="1" fill="hold">
                                          <p:stCondLst>
                                            <p:cond delay="0"/>
                                          </p:stCondLst>
                                        </p:cTn>
                                        <p:tgtEl>
                                          <p:spTgt spid="114"/>
                                        </p:tgtEl>
                                        <p:attrNameLst>
                                          <p:attrName>style.visibility</p:attrName>
                                        </p:attrNameLst>
                                      </p:cBhvr>
                                      <p:to>
                                        <p:strVal val="visible"/>
                                      </p:to>
                                    </p:set>
                                    <p:anim calcmode="lin" valueType="num">
                                      <p:cBhvr additive="base">
                                        <p:cTn id="144" dur="2000" fill="hold"/>
                                        <p:tgtEl>
                                          <p:spTgt spid="114"/>
                                        </p:tgtEl>
                                        <p:attrNameLst>
                                          <p:attrName>ppt_x</p:attrName>
                                        </p:attrNameLst>
                                      </p:cBhvr>
                                      <p:tavLst>
                                        <p:tav tm="0">
                                          <p:val>
                                            <p:strVal val="#ppt_x"/>
                                          </p:val>
                                        </p:tav>
                                        <p:tav tm="100000">
                                          <p:val>
                                            <p:strVal val="#ppt_x"/>
                                          </p:val>
                                        </p:tav>
                                      </p:tavLst>
                                    </p:anim>
                                    <p:anim calcmode="lin" valueType="num">
                                      <p:cBhvr additive="base">
                                        <p:cTn id="145" dur="2000" fill="hold"/>
                                        <p:tgtEl>
                                          <p:spTgt spid="1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34" grpId="0"/>
      <p:bldP spid="65" grpId="0"/>
      <p:bldP spid="66" grpId="0"/>
      <p:bldP spid="73" grpId="0"/>
      <p:bldP spid="74" grpId="0"/>
      <p:bldP spid="75" grpId="0"/>
      <p:bldP spid="76" grpId="0"/>
      <p:bldP spid="77" grpId="0"/>
      <p:bldP spid="78" grpId="0"/>
      <p:bldP spid="79" grpId="0"/>
      <p:bldP spid="80" grpId="0"/>
      <p:bldP spid="81" grpId="0"/>
      <p:bldP spid="113" grpId="0"/>
      <p:bldP spid="114" grpId="0"/>
    </p:bldLst>
  </p:timing>
</p:sld>
</file>

<file path=ppt/theme/theme1.xml><?xml version="1.0" encoding="utf-8"?>
<a:theme xmlns:a="http://schemas.openxmlformats.org/drawingml/2006/main" name="华南农业大学">
  <a:themeElements>
    <a:clrScheme name="华南农业大学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华南农业大学">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华南农业大学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华南农业大学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华南农业大学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华南农业大学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华南农业大学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华南农业大学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华南农业大学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华南农业大学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华南农业大学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华南农业大学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华南农业大学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华南农业大学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22959</TotalTime>
  <Words>1061</Words>
  <Application>Microsoft Office PowerPoint</Application>
  <PresentationFormat>全屏显示(4:3)</PresentationFormat>
  <Paragraphs>222</Paragraphs>
  <Slides>17</Slides>
  <Notes>14</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17</vt:i4>
      </vt:variant>
    </vt:vector>
  </HeadingPairs>
  <TitlesOfParts>
    <vt:vector size="22" baseType="lpstr">
      <vt:lpstr>华南农业大学</vt:lpstr>
      <vt:lpstr>图片</vt:lpstr>
      <vt:lpstr>公式</vt:lpstr>
      <vt:lpstr>Equation</vt:lpstr>
      <vt:lpstr>Visio</vt:lpstr>
      <vt:lpstr>1. 绪论</vt:lpstr>
      <vt:lpstr>PowerPoint 演示文稿</vt:lpstr>
      <vt:lpstr>2.运算放大器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根据输入、输出信号在外端结的连接方式不同，三极管放大电路有三种组态：</vt:lpstr>
      <vt:lpstr>(2)输出特性</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模拟电子技术</dc:title>
  <dc:subject>双极结型三极管及放大电路基础</dc:subject>
  <dc:creator>wp</dc:creator>
  <cp:lastModifiedBy>gd</cp:lastModifiedBy>
  <cp:revision>785</cp:revision>
  <cp:lastPrinted>1601-01-01T00:00:00Z</cp:lastPrinted>
  <dcterms:created xsi:type="dcterms:W3CDTF">1601-01-01T00:00:00Z</dcterms:created>
  <dcterms:modified xsi:type="dcterms:W3CDTF">2019-10-16T08:07:22Z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