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3"/>
  </p:notesMasterIdLst>
  <p:sldIdLst>
    <p:sldId id="256" r:id="rId2"/>
    <p:sldId id="257" r:id="rId3"/>
    <p:sldId id="386" r:id="rId4"/>
    <p:sldId id="387" r:id="rId5"/>
    <p:sldId id="433" r:id="rId6"/>
    <p:sldId id="427" r:id="rId7"/>
    <p:sldId id="428" r:id="rId8"/>
    <p:sldId id="439" r:id="rId9"/>
    <p:sldId id="258" r:id="rId10"/>
    <p:sldId id="301" r:id="rId11"/>
    <p:sldId id="302" r:id="rId12"/>
    <p:sldId id="389" r:id="rId13"/>
    <p:sldId id="390" r:id="rId14"/>
    <p:sldId id="391" r:id="rId15"/>
    <p:sldId id="392" r:id="rId16"/>
    <p:sldId id="393" r:id="rId17"/>
    <p:sldId id="441" r:id="rId18"/>
    <p:sldId id="395" r:id="rId19"/>
    <p:sldId id="440" r:id="rId20"/>
    <p:sldId id="396" r:id="rId21"/>
    <p:sldId id="266" r:id="rId22"/>
    <p:sldId id="322" r:id="rId23"/>
    <p:sldId id="397" r:id="rId24"/>
    <p:sldId id="398" r:id="rId25"/>
    <p:sldId id="399" r:id="rId26"/>
    <p:sldId id="400" r:id="rId27"/>
    <p:sldId id="401" r:id="rId28"/>
    <p:sldId id="402" r:id="rId29"/>
    <p:sldId id="429" r:id="rId30"/>
    <p:sldId id="430" r:id="rId31"/>
    <p:sldId id="273" r:id="rId32"/>
    <p:sldId id="413" r:id="rId33"/>
    <p:sldId id="277" r:id="rId34"/>
    <p:sldId id="434" r:id="rId35"/>
    <p:sldId id="435" r:id="rId36"/>
    <p:sldId id="436" r:id="rId37"/>
    <p:sldId id="437" r:id="rId38"/>
    <p:sldId id="438" r:id="rId39"/>
    <p:sldId id="442" r:id="rId40"/>
    <p:sldId id="410" r:id="rId41"/>
    <p:sldId id="296" r:id="rId42"/>
    <p:sldId id="412" r:id="rId43"/>
    <p:sldId id="414" r:id="rId44"/>
    <p:sldId id="415" r:id="rId45"/>
    <p:sldId id="416" r:id="rId46"/>
    <p:sldId id="417" r:id="rId47"/>
    <p:sldId id="418" r:id="rId48"/>
    <p:sldId id="350" r:id="rId49"/>
    <p:sldId id="419" r:id="rId50"/>
    <p:sldId id="420" r:id="rId51"/>
    <p:sldId id="299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9934E"/>
    <a:srgbClr val="4A8261"/>
    <a:srgbClr val="D0CFCE"/>
    <a:srgbClr val="00CC00"/>
    <a:srgbClr val="0099FF"/>
    <a:srgbClr val="FF0000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2" autoAdjust="0"/>
    <p:restoredTop sz="93482" autoAdjust="0"/>
  </p:normalViewPr>
  <p:slideViewPr>
    <p:cSldViewPr>
      <p:cViewPr varScale="1">
        <p:scale>
          <a:sx n="81" d="100"/>
          <a:sy n="81" d="100"/>
        </p:scale>
        <p:origin x="-146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41292463" cy="412924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5.wmf"/><Relationship Id="rId3" Type="http://schemas.openxmlformats.org/officeDocument/2006/relationships/image" Target="../media/image7.wmf"/><Relationship Id="rId7" Type="http://schemas.openxmlformats.org/officeDocument/2006/relationships/image" Target="../media/image80.wmf"/><Relationship Id="rId12" Type="http://schemas.openxmlformats.org/officeDocument/2006/relationships/image" Target="../media/image53.wmf"/><Relationship Id="rId2" Type="http://schemas.openxmlformats.org/officeDocument/2006/relationships/image" Target="../media/image78.wmf"/><Relationship Id="rId16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2.wmf"/><Relationship Id="rId15" Type="http://schemas.openxmlformats.org/officeDocument/2006/relationships/image" Target="../media/image59.wmf"/><Relationship Id="rId10" Type="http://schemas.openxmlformats.org/officeDocument/2006/relationships/image" Target="../media/image83.wmf"/><Relationship Id="rId4" Type="http://schemas.openxmlformats.org/officeDocument/2006/relationships/image" Target="../media/image4.wmf"/><Relationship Id="rId9" Type="http://schemas.openxmlformats.org/officeDocument/2006/relationships/image" Target="../media/image82.wmf"/><Relationship Id="rId1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9.wmf"/><Relationship Id="rId7" Type="http://schemas.openxmlformats.org/officeDocument/2006/relationships/image" Target="../media/image59.wmf"/><Relationship Id="rId12" Type="http://schemas.openxmlformats.org/officeDocument/2006/relationships/image" Target="../media/image96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58.wmf"/><Relationship Id="rId11" Type="http://schemas.openxmlformats.org/officeDocument/2006/relationships/image" Target="../media/image95.wmf"/><Relationship Id="rId5" Type="http://schemas.openxmlformats.org/officeDocument/2006/relationships/image" Target="../media/image91.wmf"/><Relationship Id="rId10" Type="http://schemas.openxmlformats.org/officeDocument/2006/relationships/image" Target="../media/image94.wmf"/><Relationship Id="rId4" Type="http://schemas.openxmlformats.org/officeDocument/2006/relationships/image" Target="../media/image90.wmf"/><Relationship Id="rId9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6.wmf"/><Relationship Id="rId3" Type="http://schemas.openxmlformats.org/officeDocument/2006/relationships/image" Target="../media/image89.wmf"/><Relationship Id="rId7" Type="http://schemas.openxmlformats.org/officeDocument/2006/relationships/image" Target="../media/image59.wmf"/><Relationship Id="rId12" Type="http://schemas.openxmlformats.org/officeDocument/2006/relationships/image" Target="../media/image95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58.wmf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93.wmf"/><Relationship Id="rId18" Type="http://schemas.openxmlformats.org/officeDocument/2006/relationships/image" Target="../media/image88.wmf"/><Relationship Id="rId3" Type="http://schemas.openxmlformats.org/officeDocument/2006/relationships/image" Target="../media/image98.wmf"/><Relationship Id="rId21" Type="http://schemas.openxmlformats.org/officeDocument/2006/relationships/image" Target="../media/image95.wmf"/><Relationship Id="rId7" Type="http://schemas.openxmlformats.org/officeDocument/2006/relationships/image" Target="../media/image59.wmf"/><Relationship Id="rId12" Type="http://schemas.openxmlformats.org/officeDocument/2006/relationships/image" Target="../media/image104.wmf"/><Relationship Id="rId17" Type="http://schemas.openxmlformats.org/officeDocument/2006/relationships/image" Target="../media/image107.wmf"/><Relationship Id="rId2" Type="http://schemas.openxmlformats.org/officeDocument/2006/relationships/image" Target="../media/image87.wmf"/><Relationship Id="rId16" Type="http://schemas.openxmlformats.org/officeDocument/2006/relationships/image" Target="../media/image106.wmf"/><Relationship Id="rId20" Type="http://schemas.openxmlformats.org/officeDocument/2006/relationships/image" Target="../media/image92.wmf"/><Relationship Id="rId1" Type="http://schemas.openxmlformats.org/officeDocument/2006/relationships/image" Target="../media/image90.wmf"/><Relationship Id="rId6" Type="http://schemas.openxmlformats.org/officeDocument/2006/relationships/image" Target="../media/image58.wmf"/><Relationship Id="rId11" Type="http://schemas.openxmlformats.org/officeDocument/2006/relationships/image" Target="../media/image103.wmf"/><Relationship Id="rId5" Type="http://schemas.openxmlformats.org/officeDocument/2006/relationships/image" Target="../media/image99.wmf"/><Relationship Id="rId15" Type="http://schemas.openxmlformats.org/officeDocument/2006/relationships/image" Target="../media/image105.wmf"/><Relationship Id="rId10" Type="http://schemas.openxmlformats.org/officeDocument/2006/relationships/image" Target="../media/image102.wmf"/><Relationship Id="rId19" Type="http://schemas.openxmlformats.org/officeDocument/2006/relationships/image" Target="../media/image91.wmf"/><Relationship Id="rId4" Type="http://schemas.openxmlformats.org/officeDocument/2006/relationships/image" Target="../media/image89.wmf"/><Relationship Id="rId9" Type="http://schemas.openxmlformats.org/officeDocument/2006/relationships/image" Target="../media/image101.wmf"/><Relationship Id="rId14" Type="http://schemas.openxmlformats.org/officeDocument/2006/relationships/image" Target="../media/image94.wmf"/><Relationship Id="rId22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18" Type="http://schemas.openxmlformats.org/officeDocument/2006/relationships/image" Target="../media/image112.wmf"/><Relationship Id="rId26" Type="http://schemas.openxmlformats.org/officeDocument/2006/relationships/image" Target="../media/image115.wmf"/><Relationship Id="rId3" Type="http://schemas.openxmlformats.org/officeDocument/2006/relationships/image" Target="../media/image98.wmf"/><Relationship Id="rId21" Type="http://schemas.openxmlformats.org/officeDocument/2006/relationships/image" Target="../media/image114.wmf"/><Relationship Id="rId7" Type="http://schemas.openxmlformats.org/officeDocument/2006/relationships/image" Target="../media/image108.wmf"/><Relationship Id="rId12" Type="http://schemas.openxmlformats.org/officeDocument/2006/relationships/image" Target="../media/image105.wmf"/><Relationship Id="rId17" Type="http://schemas.openxmlformats.org/officeDocument/2006/relationships/image" Target="../media/image111.wmf"/><Relationship Id="rId25" Type="http://schemas.openxmlformats.org/officeDocument/2006/relationships/image" Target="../media/image103.wmf"/><Relationship Id="rId2" Type="http://schemas.openxmlformats.org/officeDocument/2006/relationships/image" Target="../media/image87.wmf"/><Relationship Id="rId16" Type="http://schemas.openxmlformats.org/officeDocument/2006/relationships/image" Target="../media/image110.wmf"/><Relationship Id="rId20" Type="http://schemas.openxmlformats.org/officeDocument/2006/relationships/image" Target="../media/image113.wmf"/><Relationship Id="rId1" Type="http://schemas.openxmlformats.org/officeDocument/2006/relationships/image" Target="../media/image90.wmf"/><Relationship Id="rId6" Type="http://schemas.openxmlformats.org/officeDocument/2006/relationships/image" Target="../media/image59.wmf"/><Relationship Id="rId11" Type="http://schemas.openxmlformats.org/officeDocument/2006/relationships/image" Target="../media/image94.wmf"/><Relationship Id="rId24" Type="http://schemas.openxmlformats.org/officeDocument/2006/relationships/image" Target="../media/image102.wmf"/><Relationship Id="rId5" Type="http://schemas.openxmlformats.org/officeDocument/2006/relationships/image" Target="../media/image58.wmf"/><Relationship Id="rId15" Type="http://schemas.openxmlformats.org/officeDocument/2006/relationships/image" Target="../media/image109.wmf"/><Relationship Id="rId23" Type="http://schemas.openxmlformats.org/officeDocument/2006/relationships/image" Target="../media/image100.wmf"/><Relationship Id="rId10" Type="http://schemas.openxmlformats.org/officeDocument/2006/relationships/image" Target="../media/image93.wmf"/><Relationship Id="rId19" Type="http://schemas.openxmlformats.org/officeDocument/2006/relationships/image" Target="../media/image8.wmf"/><Relationship Id="rId4" Type="http://schemas.openxmlformats.org/officeDocument/2006/relationships/image" Target="../media/image89.wmf"/><Relationship Id="rId9" Type="http://schemas.openxmlformats.org/officeDocument/2006/relationships/image" Target="../media/image104.wmf"/><Relationship Id="rId14" Type="http://schemas.openxmlformats.org/officeDocument/2006/relationships/image" Target="../media/image107.wmf"/><Relationship Id="rId22" Type="http://schemas.openxmlformats.org/officeDocument/2006/relationships/image" Target="../media/image99.wmf"/><Relationship Id="rId27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.wmf"/><Relationship Id="rId18" Type="http://schemas.openxmlformats.org/officeDocument/2006/relationships/image" Target="../media/image107.wmf"/><Relationship Id="rId3" Type="http://schemas.openxmlformats.org/officeDocument/2006/relationships/image" Target="../media/image119.wmf"/><Relationship Id="rId7" Type="http://schemas.openxmlformats.org/officeDocument/2006/relationships/image" Target="../media/image98.wmf"/><Relationship Id="rId12" Type="http://schemas.openxmlformats.org/officeDocument/2006/relationships/image" Target="../media/image104.wmf"/><Relationship Id="rId17" Type="http://schemas.openxmlformats.org/officeDocument/2006/relationships/image" Target="../media/image114.wmf"/><Relationship Id="rId2" Type="http://schemas.openxmlformats.org/officeDocument/2006/relationships/image" Target="../media/image118.wmf"/><Relationship Id="rId16" Type="http://schemas.openxmlformats.org/officeDocument/2006/relationships/image" Target="../media/image113.wmf"/><Relationship Id="rId1" Type="http://schemas.openxmlformats.org/officeDocument/2006/relationships/image" Target="../media/image117.wmf"/><Relationship Id="rId6" Type="http://schemas.openxmlformats.org/officeDocument/2006/relationships/image" Target="../media/image109.wmf"/><Relationship Id="rId11" Type="http://schemas.openxmlformats.org/officeDocument/2006/relationships/image" Target="../media/image112.wmf"/><Relationship Id="rId5" Type="http://schemas.openxmlformats.org/officeDocument/2006/relationships/image" Target="../media/image121.wmf"/><Relationship Id="rId15" Type="http://schemas.openxmlformats.org/officeDocument/2006/relationships/image" Target="../media/image94.wmf"/><Relationship Id="rId10" Type="http://schemas.openxmlformats.org/officeDocument/2006/relationships/image" Target="../media/image111.wmf"/><Relationship Id="rId4" Type="http://schemas.openxmlformats.org/officeDocument/2006/relationships/image" Target="../media/image120.wmf"/><Relationship Id="rId9" Type="http://schemas.openxmlformats.org/officeDocument/2006/relationships/image" Target="../media/image101.wmf"/><Relationship Id="rId1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07.wmf"/><Relationship Id="rId18" Type="http://schemas.openxmlformats.org/officeDocument/2006/relationships/image" Target="../media/image113.wmf"/><Relationship Id="rId3" Type="http://schemas.openxmlformats.org/officeDocument/2006/relationships/image" Target="../media/image124.wmf"/><Relationship Id="rId21" Type="http://schemas.openxmlformats.org/officeDocument/2006/relationships/image" Target="../media/image8.wmf"/><Relationship Id="rId7" Type="http://schemas.openxmlformats.org/officeDocument/2006/relationships/image" Target="../media/image128.wmf"/><Relationship Id="rId12" Type="http://schemas.openxmlformats.org/officeDocument/2006/relationships/image" Target="../media/image110.wmf"/><Relationship Id="rId17" Type="http://schemas.openxmlformats.org/officeDocument/2006/relationships/image" Target="../media/image101.wmf"/><Relationship Id="rId2" Type="http://schemas.openxmlformats.org/officeDocument/2006/relationships/image" Target="../media/image123.emf"/><Relationship Id="rId16" Type="http://schemas.openxmlformats.org/officeDocument/2006/relationships/image" Target="../media/image114.wmf"/><Relationship Id="rId20" Type="http://schemas.openxmlformats.org/officeDocument/2006/relationships/image" Target="../media/image112.wmf"/><Relationship Id="rId1" Type="http://schemas.openxmlformats.org/officeDocument/2006/relationships/image" Target="../media/image122.emf"/><Relationship Id="rId6" Type="http://schemas.openxmlformats.org/officeDocument/2006/relationships/image" Target="../media/image127.wmf"/><Relationship Id="rId11" Type="http://schemas.openxmlformats.org/officeDocument/2006/relationships/image" Target="../media/image98.wmf"/><Relationship Id="rId5" Type="http://schemas.openxmlformats.org/officeDocument/2006/relationships/image" Target="../media/image126.wmf"/><Relationship Id="rId15" Type="http://schemas.openxmlformats.org/officeDocument/2006/relationships/image" Target="../media/image94.wmf"/><Relationship Id="rId10" Type="http://schemas.openxmlformats.org/officeDocument/2006/relationships/image" Target="../media/image109.wmf"/><Relationship Id="rId19" Type="http://schemas.openxmlformats.org/officeDocument/2006/relationships/image" Target="../media/image111.wmf"/><Relationship Id="rId4" Type="http://schemas.openxmlformats.org/officeDocument/2006/relationships/image" Target="../media/image125.emf"/><Relationship Id="rId9" Type="http://schemas.openxmlformats.org/officeDocument/2006/relationships/image" Target="../media/image130.wmf"/><Relationship Id="rId14" Type="http://schemas.openxmlformats.org/officeDocument/2006/relationships/image" Target="../media/image93.wmf"/><Relationship Id="rId22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.wmf"/><Relationship Id="rId18" Type="http://schemas.openxmlformats.org/officeDocument/2006/relationships/image" Target="../media/image107.wmf"/><Relationship Id="rId3" Type="http://schemas.openxmlformats.org/officeDocument/2006/relationships/image" Target="../media/image133.wmf"/><Relationship Id="rId7" Type="http://schemas.openxmlformats.org/officeDocument/2006/relationships/image" Target="../media/image98.wmf"/><Relationship Id="rId12" Type="http://schemas.openxmlformats.org/officeDocument/2006/relationships/image" Target="../media/image104.wmf"/><Relationship Id="rId17" Type="http://schemas.openxmlformats.org/officeDocument/2006/relationships/image" Target="../media/image114.wmf"/><Relationship Id="rId2" Type="http://schemas.openxmlformats.org/officeDocument/2006/relationships/image" Target="../media/image132.wmf"/><Relationship Id="rId16" Type="http://schemas.openxmlformats.org/officeDocument/2006/relationships/image" Target="../media/image113.wmf"/><Relationship Id="rId1" Type="http://schemas.openxmlformats.org/officeDocument/2006/relationships/image" Target="../media/image131.wmf"/><Relationship Id="rId6" Type="http://schemas.openxmlformats.org/officeDocument/2006/relationships/image" Target="../media/image109.wmf"/><Relationship Id="rId11" Type="http://schemas.openxmlformats.org/officeDocument/2006/relationships/image" Target="../media/image112.wmf"/><Relationship Id="rId5" Type="http://schemas.openxmlformats.org/officeDocument/2006/relationships/image" Target="../media/image135.wmf"/><Relationship Id="rId15" Type="http://schemas.openxmlformats.org/officeDocument/2006/relationships/image" Target="../media/image94.wmf"/><Relationship Id="rId10" Type="http://schemas.openxmlformats.org/officeDocument/2006/relationships/image" Target="../media/image111.wmf"/><Relationship Id="rId4" Type="http://schemas.openxmlformats.org/officeDocument/2006/relationships/image" Target="../media/image134.wmf"/><Relationship Id="rId9" Type="http://schemas.openxmlformats.org/officeDocument/2006/relationships/image" Target="../media/image101.wmf"/><Relationship Id="rId1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07.wmf"/><Relationship Id="rId18" Type="http://schemas.openxmlformats.org/officeDocument/2006/relationships/image" Target="../media/image113.wmf"/><Relationship Id="rId3" Type="http://schemas.openxmlformats.org/officeDocument/2006/relationships/image" Target="../media/image137.wmf"/><Relationship Id="rId21" Type="http://schemas.openxmlformats.org/officeDocument/2006/relationships/image" Target="../media/image8.wmf"/><Relationship Id="rId7" Type="http://schemas.openxmlformats.org/officeDocument/2006/relationships/image" Target="../media/image141.emf"/><Relationship Id="rId12" Type="http://schemas.openxmlformats.org/officeDocument/2006/relationships/image" Target="../media/image110.wmf"/><Relationship Id="rId17" Type="http://schemas.openxmlformats.org/officeDocument/2006/relationships/image" Target="../media/image101.wmf"/><Relationship Id="rId2" Type="http://schemas.openxmlformats.org/officeDocument/2006/relationships/image" Target="../media/image136.emf"/><Relationship Id="rId16" Type="http://schemas.openxmlformats.org/officeDocument/2006/relationships/image" Target="../media/image114.wmf"/><Relationship Id="rId20" Type="http://schemas.openxmlformats.org/officeDocument/2006/relationships/image" Target="../media/image112.wmf"/><Relationship Id="rId1" Type="http://schemas.openxmlformats.org/officeDocument/2006/relationships/image" Target="../media/image123.emf"/><Relationship Id="rId6" Type="http://schemas.openxmlformats.org/officeDocument/2006/relationships/image" Target="../media/image140.wmf"/><Relationship Id="rId11" Type="http://schemas.openxmlformats.org/officeDocument/2006/relationships/image" Target="../media/image98.wmf"/><Relationship Id="rId5" Type="http://schemas.openxmlformats.org/officeDocument/2006/relationships/image" Target="../media/image139.wmf"/><Relationship Id="rId15" Type="http://schemas.openxmlformats.org/officeDocument/2006/relationships/image" Target="../media/image94.wmf"/><Relationship Id="rId10" Type="http://schemas.openxmlformats.org/officeDocument/2006/relationships/image" Target="../media/image109.wmf"/><Relationship Id="rId19" Type="http://schemas.openxmlformats.org/officeDocument/2006/relationships/image" Target="../media/image111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93.wmf"/><Relationship Id="rId22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2.wmf"/><Relationship Id="rId18" Type="http://schemas.openxmlformats.org/officeDocument/2006/relationships/image" Target="../media/image113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11.wmf"/><Relationship Id="rId17" Type="http://schemas.openxmlformats.org/officeDocument/2006/relationships/image" Target="../media/image94.wmf"/><Relationship Id="rId2" Type="http://schemas.openxmlformats.org/officeDocument/2006/relationships/image" Target="../media/image145.wmf"/><Relationship Id="rId16" Type="http://schemas.openxmlformats.org/officeDocument/2006/relationships/image" Target="../media/image93.wmf"/><Relationship Id="rId20" Type="http://schemas.openxmlformats.org/officeDocument/2006/relationships/image" Target="../media/image107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01.wmf"/><Relationship Id="rId5" Type="http://schemas.openxmlformats.org/officeDocument/2006/relationships/image" Target="../media/image148.wmf"/><Relationship Id="rId15" Type="http://schemas.openxmlformats.org/officeDocument/2006/relationships/image" Target="../media/image8.wmf"/><Relationship Id="rId10" Type="http://schemas.openxmlformats.org/officeDocument/2006/relationships/image" Target="../media/image110.wmf"/><Relationship Id="rId19" Type="http://schemas.openxmlformats.org/officeDocument/2006/relationships/image" Target="../media/image114.wmf"/><Relationship Id="rId4" Type="http://schemas.openxmlformats.org/officeDocument/2006/relationships/image" Target="../media/image147.wmf"/><Relationship Id="rId9" Type="http://schemas.openxmlformats.org/officeDocument/2006/relationships/image" Target="../media/image98.wmf"/><Relationship Id="rId1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12.wmf"/><Relationship Id="rId3" Type="http://schemas.openxmlformats.org/officeDocument/2006/relationships/image" Target="../media/image20.wmf"/><Relationship Id="rId21" Type="http://schemas.openxmlformats.org/officeDocument/2006/relationships/image" Target="../media/image15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11.wmf"/><Relationship Id="rId2" Type="http://schemas.openxmlformats.org/officeDocument/2006/relationships/image" Target="../media/image19.wmf"/><Relationship Id="rId16" Type="http://schemas.openxmlformats.org/officeDocument/2006/relationships/image" Target="../media/image10.wmf"/><Relationship Id="rId20" Type="http://schemas.openxmlformats.org/officeDocument/2006/relationships/image" Target="../media/image14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9.wmf"/><Relationship Id="rId23" Type="http://schemas.openxmlformats.org/officeDocument/2006/relationships/image" Target="../media/image17.wmf"/><Relationship Id="rId10" Type="http://schemas.openxmlformats.org/officeDocument/2006/relationships/image" Target="../media/image27.wmf"/><Relationship Id="rId19" Type="http://schemas.openxmlformats.org/officeDocument/2006/relationships/image" Target="../media/image13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Relationship Id="rId22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14.wmf"/><Relationship Id="rId18" Type="http://schemas.openxmlformats.org/officeDocument/2006/relationships/image" Target="../media/image160.wmf"/><Relationship Id="rId3" Type="http://schemas.openxmlformats.org/officeDocument/2006/relationships/image" Target="../media/image153.wmf"/><Relationship Id="rId21" Type="http://schemas.openxmlformats.org/officeDocument/2006/relationships/image" Target="../media/image161.wmf"/><Relationship Id="rId7" Type="http://schemas.openxmlformats.org/officeDocument/2006/relationships/image" Target="../media/image157.wmf"/><Relationship Id="rId12" Type="http://schemas.openxmlformats.org/officeDocument/2006/relationships/image" Target="../media/image94.wmf"/><Relationship Id="rId17" Type="http://schemas.openxmlformats.org/officeDocument/2006/relationships/image" Target="../media/image112.wmf"/><Relationship Id="rId2" Type="http://schemas.openxmlformats.org/officeDocument/2006/relationships/image" Target="../media/image152.wmf"/><Relationship Id="rId16" Type="http://schemas.openxmlformats.org/officeDocument/2006/relationships/image" Target="../media/image159.wmf"/><Relationship Id="rId20" Type="http://schemas.openxmlformats.org/officeDocument/2006/relationships/image" Target="../media/image59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93.wmf"/><Relationship Id="rId24" Type="http://schemas.openxmlformats.org/officeDocument/2006/relationships/image" Target="../media/image107.wmf"/><Relationship Id="rId5" Type="http://schemas.openxmlformats.org/officeDocument/2006/relationships/image" Target="../media/image155.wmf"/><Relationship Id="rId15" Type="http://schemas.openxmlformats.org/officeDocument/2006/relationships/image" Target="../media/image113.wmf"/><Relationship Id="rId23" Type="http://schemas.openxmlformats.org/officeDocument/2006/relationships/image" Target="../media/image8.wmf"/><Relationship Id="rId10" Type="http://schemas.openxmlformats.org/officeDocument/2006/relationships/image" Target="../media/image110.wmf"/><Relationship Id="rId19" Type="http://schemas.openxmlformats.org/officeDocument/2006/relationships/image" Target="../media/image58.wmf"/><Relationship Id="rId4" Type="http://schemas.openxmlformats.org/officeDocument/2006/relationships/image" Target="../media/image154.wmf"/><Relationship Id="rId9" Type="http://schemas.openxmlformats.org/officeDocument/2006/relationships/image" Target="../media/image98.wmf"/><Relationship Id="rId14" Type="http://schemas.openxmlformats.org/officeDocument/2006/relationships/image" Target="../media/image101.wmf"/><Relationship Id="rId22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1.wmf"/><Relationship Id="rId18" Type="http://schemas.openxmlformats.org/officeDocument/2006/relationships/image" Target="../media/image107.wmf"/><Relationship Id="rId3" Type="http://schemas.openxmlformats.org/officeDocument/2006/relationships/image" Target="../media/image110.wmf"/><Relationship Id="rId7" Type="http://schemas.openxmlformats.org/officeDocument/2006/relationships/image" Target="../media/image101.wmf"/><Relationship Id="rId12" Type="http://schemas.openxmlformats.org/officeDocument/2006/relationships/image" Target="../media/image59.wmf"/><Relationship Id="rId17" Type="http://schemas.openxmlformats.org/officeDocument/2006/relationships/image" Target="../media/image8.wmf"/><Relationship Id="rId2" Type="http://schemas.openxmlformats.org/officeDocument/2006/relationships/image" Target="../media/image98.wmf"/><Relationship Id="rId16" Type="http://schemas.openxmlformats.org/officeDocument/2006/relationships/image" Target="../media/image104.wmf"/><Relationship Id="rId1" Type="http://schemas.openxmlformats.org/officeDocument/2006/relationships/image" Target="../media/image158.wmf"/><Relationship Id="rId6" Type="http://schemas.openxmlformats.org/officeDocument/2006/relationships/image" Target="../media/image162.wmf"/><Relationship Id="rId11" Type="http://schemas.openxmlformats.org/officeDocument/2006/relationships/image" Target="../media/image58.wmf"/><Relationship Id="rId5" Type="http://schemas.openxmlformats.org/officeDocument/2006/relationships/image" Target="../media/image94.wmf"/><Relationship Id="rId15" Type="http://schemas.openxmlformats.org/officeDocument/2006/relationships/image" Target="../media/image164.wmf"/><Relationship Id="rId10" Type="http://schemas.openxmlformats.org/officeDocument/2006/relationships/image" Target="../media/image160.wmf"/><Relationship Id="rId19" Type="http://schemas.openxmlformats.org/officeDocument/2006/relationships/image" Target="../media/image165.wmf"/><Relationship Id="rId4" Type="http://schemas.openxmlformats.org/officeDocument/2006/relationships/image" Target="../media/image93.wmf"/><Relationship Id="rId9" Type="http://schemas.openxmlformats.org/officeDocument/2006/relationships/image" Target="../media/image112.wmf"/><Relationship Id="rId14" Type="http://schemas.openxmlformats.org/officeDocument/2006/relationships/image" Target="../media/image16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8.wmf"/><Relationship Id="rId18" Type="http://schemas.openxmlformats.org/officeDocument/2006/relationships/image" Target="../media/image171.wmf"/><Relationship Id="rId26" Type="http://schemas.openxmlformats.org/officeDocument/2006/relationships/image" Target="../media/image179.wmf"/><Relationship Id="rId3" Type="http://schemas.openxmlformats.org/officeDocument/2006/relationships/image" Target="../media/image110.wmf"/><Relationship Id="rId21" Type="http://schemas.openxmlformats.org/officeDocument/2006/relationships/image" Target="../media/image174.wmf"/><Relationship Id="rId7" Type="http://schemas.openxmlformats.org/officeDocument/2006/relationships/image" Target="../media/image112.wmf"/><Relationship Id="rId12" Type="http://schemas.openxmlformats.org/officeDocument/2006/relationships/image" Target="../media/image167.wmf"/><Relationship Id="rId17" Type="http://schemas.openxmlformats.org/officeDocument/2006/relationships/image" Target="../media/image170.wmf"/><Relationship Id="rId25" Type="http://schemas.openxmlformats.org/officeDocument/2006/relationships/image" Target="../media/image178.wmf"/><Relationship Id="rId2" Type="http://schemas.openxmlformats.org/officeDocument/2006/relationships/image" Target="../media/image98.wmf"/><Relationship Id="rId16" Type="http://schemas.openxmlformats.org/officeDocument/2006/relationships/image" Target="../media/image169.wmf"/><Relationship Id="rId20" Type="http://schemas.openxmlformats.org/officeDocument/2006/relationships/image" Target="../media/image173.wmf"/><Relationship Id="rId29" Type="http://schemas.openxmlformats.org/officeDocument/2006/relationships/image" Target="../media/image182.wmf"/><Relationship Id="rId1" Type="http://schemas.openxmlformats.org/officeDocument/2006/relationships/image" Target="../media/image166.wmf"/><Relationship Id="rId6" Type="http://schemas.openxmlformats.org/officeDocument/2006/relationships/image" Target="../media/image101.wmf"/><Relationship Id="rId11" Type="http://schemas.openxmlformats.org/officeDocument/2006/relationships/image" Target="../media/image161.wmf"/><Relationship Id="rId24" Type="http://schemas.openxmlformats.org/officeDocument/2006/relationships/image" Target="../media/image177.wmf"/><Relationship Id="rId5" Type="http://schemas.openxmlformats.org/officeDocument/2006/relationships/image" Target="../media/image94.wmf"/><Relationship Id="rId15" Type="http://schemas.openxmlformats.org/officeDocument/2006/relationships/image" Target="../media/image107.wmf"/><Relationship Id="rId23" Type="http://schemas.openxmlformats.org/officeDocument/2006/relationships/image" Target="../media/image176.wmf"/><Relationship Id="rId28" Type="http://schemas.openxmlformats.org/officeDocument/2006/relationships/image" Target="../media/image181.wmf"/><Relationship Id="rId10" Type="http://schemas.openxmlformats.org/officeDocument/2006/relationships/image" Target="../media/image59.wmf"/><Relationship Id="rId19" Type="http://schemas.openxmlformats.org/officeDocument/2006/relationships/image" Target="../media/image172.wmf"/><Relationship Id="rId4" Type="http://schemas.openxmlformats.org/officeDocument/2006/relationships/image" Target="../media/image93.wmf"/><Relationship Id="rId9" Type="http://schemas.openxmlformats.org/officeDocument/2006/relationships/image" Target="../media/image58.wmf"/><Relationship Id="rId14" Type="http://schemas.openxmlformats.org/officeDocument/2006/relationships/image" Target="../media/image104.wmf"/><Relationship Id="rId22" Type="http://schemas.openxmlformats.org/officeDocument/2006/relationships/image" Target="../media/image175.wmf"/><Relationship Id="rId27" Type="http://schemas.openxmlformats.org/officeDocument/2006/relationships/image" Target="../media/image180.wmf"/><Relationship Id="rId30" Type="http://schemas.openxmlformats.org/officeDocument/2006/relationships/image" Target="../media/image18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07.wmf"/><Relationship Id="rId18" Type="http://schemas.openxmlformats.org/officeDocument/2006/relationships/image" Target="../media/image187.wmf"/><Relationship Id="rId26" Type="http://schemas.openxmlformats.org/officeDocument/2006/relationships/image" Target="../media/image180.wmf"/><Relationship Id="rId3" Type="http://schemas.openxmlformats.org/officeDocument/2006/relationships/image" Target="../media/image186.wmf"/><Relationship Id="rId21" Type="http://schemas.openxmlformats.org/officeDocument/2006/relationships/image" Target="../media/image174.wmf"/><Relationship Id="rId7" Type="http://schemas.openxmlformats.org/officeDocument/2006/relationships/image" Target="../media/image101.wmf"/><Relationship Id="rId12" Type="http://schemas.openxmlformats.org/officeDocument/2006/relationships/image" Target="../media/image104.wmf"/><Relationship Id="rId17" Type="http://schemas.openxmlformats.org/officeDocument/2006/relationships/image" Target="../media/image170.wmf"/><Relationship Id="rId25" Type="http://schemas.openxmlformats.org/officeDocument/2006/relationships/image" Target="../media/image179.wmf"/><Relationship Id="rId2" Type="http://schemas.openxmlformats.org/officeDocument/2006/relationships/image" Target="../media/image185.wmf"/><Relationship Id="rId16" Type="http://schemas.openxmlformats.org/officeDocument/2006/relationships/image" Target="../media/image169.wmf"/><Relationship Id="rId20" Type="http://schemas.openxmlformats.org/officeDocument/2006/relationships/image" Target="../media/image173.wmf"/><Relationship Id="rId29" Type="http://schemas.openxmlformats.org/officeDocument/2006/relationships/image" Target="../media/image183.wmf"/><Relationship Id="rId1" Type="http://schemas.openxmlformats.org/officeDocument/2006/relationships/image" Target="../media/image184.wmf"/><Relationship Id="rId6" Type="http://schemas.openxmlformats.org/officeDocument/2006/relationships/image" Target="../media/image94.wmf"/><Relationship Id="rId11" Type="http://schemas.openxmlformats.org/officeDocument/2006/relationships/image" Target="../media/image168.wmf"/><Relationship Id="rId24" Type="http://schemas.openxmlformats.org/officeDocument/2006/relationships/image" Target="../media/image178.wmf"/><Relationship Id="rId5" Type="http://schemas.openxmlformats.org/officeDocument/2006/relationships/image" Target="../media/image93.wmf"/><Relationship Id="rId15" Type="http://schemas.openxmlformats.org/officeDocument/2006/relationships/image" Target="../media/image59.wmf"/><Relationship Id="rId23" Type="http://schemas.openxmlformats.org/officeDocument/2006/relationships/image" Target="../media/image176.wmf"/><Relationship Id="rId28" Type="http://schemas.openxmlformats.org/officeDocument/2006/relationships/image" Target="../media/image182.wmf"/><Relationship Id="rId10" Type="http://schemas.openxmlformats.org/officeDocument/2006/relationships/image" Target="../media/image167.wmf"/><Relationship Id="rId19" Type="http://schemas.openxmlformats.org/officeDocument/2006/relationships/image" Target="../media/image172.wmf"/><Relationship Id="rId4" Type="http://schemas.openxmlformats.org/officeDocument/2006/relationships/image" Target="../media/image98.wmf"/><Relationship Id="rId9" Type="http://schemas.openxmlformats.org/officeDocument/2006/relationships/image" Target="../media/image161.wmf"/><Relationship Id="rId14" Type="http://schemas.openxmlformats.org/officeDocument/2006/relationships/image" Target="../media/image58.wmf"/><Relationship Id="rId22" Type="http://schemas.openxmlformats.org/officeDocument/2006/relationships/image" Target="../media/image175.wmf"/><Relationship Id="rId27" Type="http://schemas.openxmlformats.org/officeDocument/2006/relationships/image" Target="../media/image18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1.wmf"/><Relationship Id="rId18" Type="http://schemas.openxmlformats.org/officeDocument/2006/relationships/image" Target="../media/image107.wmf"/><Relationship Id="rId3" Type="http://schemas.openxmlformats.org/officeDocument/2006/relationships/image" Target="../media/image110.wmf"/><Relationship Id="rId21" Type="http://schemas.openxmlformats.org/officeDocument/2006/relationships/image" Target="../media/image191.wmf"/><Relationship Id="rId7" Type="http://schemas.openxmlformats.org/officeDocument/2006/relationships/image" Target="../media/image101.wmf"/><Relationship Id="rId12" Type="http://schemas.openxmlformats.org/officeDocument/2006/relationships/image" Target="../media/image59.wmf"/><Relationship Id="rId17" Type="http://schemas.openxmlformats.org/officeDocument/2006/relationships/image" Target="../media/image8.wmf"/><Relationship Id="rId25" Type="http://schemas.openxmlformats.org/officeDocument/2006/relationships/image" Target="../media/image195.wmf"/><Relationship Id="rId2" Type="http://schemas.openxmlformats.org/officeDocument/2006/relationships/image" Target="../media/image98.wmf"/><Relationship Id="rId16" Type="http://schemas.openxmlformats.org/officeDocument/2006/relationships/image" Target="../media/image104.wmf"/><Relationship Id="rId20" Type="http://schemas.openxmlformats.org/officeDocument/2006/relationships/image" Target="../media/image190.wmf"/><Relationship Id="rId1" Type="http://schemas.openxmlformats.org/officeDocument/2006/relationships/image" Target="../media/image158.wmf"/><Relationship Id="rId6" Type="http://schemas.openxmlformats.org/officeDocument/2006/relationships/image" Target="../media/image188.wmf"/><Relationship Id="rId11" Type="http://schemas.openxmlformats.org/officeDocument/2006/relationships/image" Target="../media/image58.wmf"/><Relationship Id="rId24" Type="http://schemas.openxmlformats.org/officeDocument/2006/relationships/image" Target="../media/image194.wmf"/><Relationship Id="rId5" Type="http://schemas.openxmlformats.org/officeDocument/2006/relationships/image" Target="../media/image94.wmf"/><Relationship Id="rId15" Type="http://schemas.openxmlformats.org/officeDocument/2006/relationships/image" Target="../media/image164.wmf"/><Relationship Id="rId23" Type="http://schemas.openxmlformats.org/officeDocument/2006/relationships/image" Target="../media/image193.wmf"/><Relationship Id="rId10" Type="http://schemas.openxmlformats.org/officeDocument/2006/relationships/image" Target="../media/image160.wmf"/><Relationship Id="rId19" Type="http://schemas.openxmlformats.org/officeDocument/2006/relationships/image" Target="../media/image189.wmf"/><Relationship Id="rId4" Type="http://schemas.openxmlformats.org/officeDocument/2006/relationships/image" Target="../media/image93.wmf"/><Relationship Id="rId9" Type="http://schemas.openxmlformats.org/officeDocument/2006/relationships/image" Target="../media/image112.wmf"/><Relationship Id="rId14" Type="http://schemas.openxmlformats.org/officeDocument/2006/relationships/image" Target="../media/image163.wmf"/><Relationship Id="rId22" Type="http://schemas.openxmlformats.org/officeDocument/2006/relationships/image" Target="../media/image19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04.wmf"/><Relationship Id="rId18" Type="http://schemas.openxmlformats.org/officeDocument/2006/relationships/image" Target="../media/image170.wmf"/><Relationship Id="rId26" Type="http://schemas.openxmlformats.org/officeDocument/2006/relationships/image" Target="../media/image212.wmf"/><Relationship Id="rId3" Type="http://schemas.openxmlformats.org/officeDocument/2006/relationships/image" Target="../media/image198.wmf"/><Relationship Id="rId21" Type="http://schemas.openxmlformats.org/officeDocument/2006/relationships/image" Target="../media/image176.wmf"/><Relationship Id="rId7" Type="http://schemas.openxmlformats.org/officeDocument/2006/relationships/image" Target="../media/image200.wmf"/><Relationship Id="rId12" Type="http://schemas.openxmlformats.org/officeDocument/2006/relationships/image" Target="../media/image203.wmf"/><Relationship Id="rId17" Type="http://schemas.openxmlformats.org/officeDocument/2006/relationships/image" Target="../media/image206.wmf"/><Relationship Id="rId25" Type="http://schemas.openxmlformats.org/officeDocument/2006/relationships/image" Target="../media/image211.wmf"/><Relationship Id="rId2" Type="http://schemas.openxmlformats.org/officeDocument/2006/relationships/image" Target="../media/image197.wmf"/><Relationship Id="rId16" Type="http://schemas.openxmlformats.org/officeDocument/2006/relationships/image" Target="../media/image107.wmf"/><Relationship Id="rId20" Type="http://schemas.openxmlformats.org/officeDocument/2006/relationships/image" Target="../media/image175.wmf"/><Relationship Id="rId1" Type="http://schemas.openxmlformats.org/officeDocument/2006/relationships/image" Target="../media/image196.wmf"/><Relationship Id="rId6" Type="http://schemas.openxmlformats.org/officeDocument/2006/relationships/image" Target="../media/image199.wmf"/><Relationship Id="rId11" Type="http://schemas.openxmlformats.org/officeDocument/2006/relationships/image" Target="../media/image202.wmf"/><Relationship Id="rId24" Type="http://schemas.openxmlformats.org/officeDocument/2006/relationships/image" Target="../media/image210.wmf"/><Relationship Id="rId5" Type="http://schemas.openxmlformats.org/officeDocument/2006/relationships/image" Target="../media/image94.wmf"/><Relationship Id="rId15" Type="http://schemas.openxmlformats.org/officeDocument/2006/relationships/image" Target="../media/image104.wmf"/><Relationship Id="rId23" Type="http://schemas.openxmlformats.org/officeDocument/2006/relationships/image" Target="../media/image209.wmf"/><Relationship Id="rId10" Type="http://schemas.openxmlformats.org/officeDocument/2006/relationships/image" Target="../media/image59.wmf"/><Relationship Id="rId19" Type="http://schemas.openxmlformats.org/officeDocument/2006/relationships/image" Target="../media/image207.wmf"/><Relationship Id="rId4" Type="http://schemas.openxmlformats.org/officeDocument/2006/relationships/image" Target="../media/image93.wmf"/><Relationship Id="rId9" Type="http://schemas.openxmlformats.org/officeDocument/2006/relationships/image" Target="../media/image58.wmf"/><Relationship Id="rId14" Type="http://schemas.openxmlformats.org/officeDocument/2006/relationships/image" Target="../media/image205.wmf"/><Relationship Id="rId22" Type="http://schemas.openxmlformats.org/officeDocument/2006/relationships/image" Target="../media/image208.wmf"/><Relationship Id="rId27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59.wmf"/><Relationship Id="rId18" Type="http://schemas.openxmlformats.org/officeDocument/2006/relationships/image" Target="../media/image104.wmf"/><Relationship Id="rId26" Type="http://schemas.openxmlformats.org/officeDocument/2006/relationships/image" Target="../media/image209.wmf"/><Relationship Id="rId3" Type="http://schemas.openxmlformats.org/officeDocument/2006/relationships/image" Target="../media/image215.wmf"/><Relationship Id="rId21" Type="http://schemas.openxmlformats.org/officeDocument/2006/relationships/image" Target="../media/image170.wmf"/><Relationship Id="rId7" Type="http://schemas.openxmlformats.org/officeDocument/2006/relationships/image" Target="../media/image93.wmf"/><Relationship Id="rId12" Type="http://schemas.openxmlformats.org/officeDocument/2006/relationships/image" Target="../media/image58.wmf"/><Relationship Id="rId17" Type="http://schemas.openxmlformats.org/officeDocument/2006/relationships/image" Target="../media/image205.wmf"/><Relationship Id="rId25" Type="http://schemas.openxmlformats.org/officeDocument/2006/relationships/image" Target="../media/image208.wmf"/><Relationship Id="rId2" Type="http://schemas.openxmlformats.org/officeDocument/2006/relationships/image" Target="../media/image214.wmf"/><Relationship Id="rId16" Type="http://schemas.openxmlformats.org/officeDocument/2006/relationships/image" Target="../media/image204.wmf"/><Relationship Id="rId20" Type="http://schemas.openxmlformats.org/officeDocument/2006/relationships/image" Target="../media/image217.wmf"/><Relationship Id="rId29" Type="http://schemas.openxmlformats.org/officeDocument/2006/relationships/image" Target="../media/image211.wmf"/><Relationship Id="rId1" Type="http://schemas.openxmlformats.org/officeDocument/2006/relationships/image" Target="../media/image213.wmf"/><Relationship Id="rId6" Type="http://schemas.openxmlformats.org/officeDocument/2006/relationships/image" Target="../media/image198.wmf"/><Relationship Id="rId11" Type="http://schemas.openxmlformats.org/officeDocument/2006/relationships/image" Target="../media/image201.wmf"/><Relationship Id="rId24" Type="http://schemas.openxmlformats.org/officeDocument/2006/relationships/image" Target="../media/image176.wmf"/><Relationship Id="rId5" Type="http://schemas.openxmlformats.org/officeDocument/2006/relationships/image" Target="../media/image197.wmf"/><Relationship Id="rId15" Type="http://schemas.openxmlformats.org/officeDocument/2006/relationships/image" Target="../media/image203.wmf"/><Relationship Id="rId23" Type="http://schemas.openxmlformats.org/officeDocument/2006/relationships/image" Target="../media/image175.wmf"/><Relationship Id="rId28" Type="http://schemas.openxmlformats.org/officeDocument/2006/relationships/image" Target="../media/image218.wmf"/><Relationship Id="rId10" Type="http://schemas.openxmlformats.org/officeDocument/2006/relationships/image" Target="../media/image200.wmf"/><Relationship Id="rId19" Type="http://schemas.openxmlformats.org/officeDocument/2006/relationships/image" Target="../media/image107.wmf"/><Relationship Id="rId31" Type="http://schemas.openxmlformats.org/officeDocument/2006/relationships/image" Target="../media/image183.wmf"/><Relationship Id="rId4" Type="http://schemas.openxmlformats.org/officeDocument/2006/relationships/image" Target="../media/image216.wmf"/><Relationship Id="rId9" Type="http://schemas.openxmlformats.org/officeDocument/2006/relationships/image" Target="../media/image199.wmf"/><Relationship Id="rId14" Type="http://schemas.openxmlformats.org/officeDocument/2006/relationships/image" Target="../media/image202.wmf"/><Relationship Id="rId22" Type="http://schemas.openxmlformats.org/officeDocument/2006/relationships/image" Target="../media/image207.wmf"/><Relationship Id="rId27" Type="http://schemas.openxmlformats.org/officeDocument/2006/relationships/image" Target="../media/image210.wmf"/><Relationship Id="rId30" Type="http://schemas.openxmlformats.org/officeDocument/2006/relationships/image" Target="../media/image2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10.wmf"/><Relationship Id="rId18" Type="http://schemas.openxmlformats.org/officeDocument/2006/relationships/image" Target="../media/image15.wmf"/><Relationship Id="rId3" Type="http://schemas.openxmlformats.org/officeDocument/2006/relationships/image" Target="../media/image27.wmf"/><Relationship Id="rId7" Type="http://schemas.openxmlformats.org/officeDocument/2006/relationships/image" Target="../media/image34.wmf"/><Relationship Id="rId12" Type="http://schemas.openxmlformats.org/officeDocument/2006/relationships/image" Target="../media/image9.wmf"/><Relationship Id="rId17" Type="http://schemas.openxmlformats.org/officeDocument/2006/relationships/image" Target="../media/image14.wmf"/><Relationship Id="rId2" Type="http://schemas.openxmlformats.org/officeDocument/2006/relationships/image" Target="../media/image23.wmf"/><Relationship Id="rId16" Type="http://schemas.openxmlformats.org/officeDocument/2006/relationships/image" Target="../media/image13.wmf"/><Relationship Id="rId20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12.wmf"/><Relationship Id="rId10" Type="http://schemas.openxmlformats.org/officeDocument/2006/relationships/image" Target="../media/image37.wmf"/><Relationship Id="rId19" Type="http://schemas.openxmlformats.org/officeDocument/2006/relationships/image" Target="../media/image16.wmf"/><Relationship Id="rId4" Type="http://schemas.openxmlformats.org/officeDocument/2006/relationships/image" Target="../media/image28.wmf"/><Relationship Id="rId9" Type="http://schemas.openxmlformats.org/officeDocument/2006/relationships/image" Target="../media/image36.wmf"/><Relationship Id="rId1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image" Target="../media/image238.wmf"/><Relationship Id="rId18" Type="http://schemas.openxmlformats.org/officeDocument/2006/relationships/image" Target="../media/image24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12" Type="http://schemas.openxmlformats.org/officeDocument/2006/relationships/image" Target="../media/image237.wmf"/><Relationship Id="rId17" Type="http://schemas.openxmlformats.org/officeDocument/2006/relationships/image" Target="../media/image242.wmf"/><Relationship Id="rId2" Type="http://schemas.openxmlformats.org/officeDocument/2006/relationships/image" Target="../media/image227.wmf"/><Relationship Id="rId16" Type="http://schemas.openxmlformats.org/officeDocument/2006/relationships/image" Target="../media/image241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36.wmf"/><Relationship Id="rId5" Type="http://schemas.openxmlformats.org/officeDocument/2006/relationships/image" Target="../media/image230.wmf"/><Relationship Id="rId15" Type="http://schemas.openxmlformats.org/officeDocument/2006/relationships/image" Target="../media/image240.wmf"/><Relationship Id="rId10" Type="http://schemas.openxmlformats.org/officeDocument/2006/relationships/image" Target="../media/image235.wmf"/><Relationship Id="rId19" Type="http://schemas.openxmlformats.org/officeDocument/2006/relationships/image" Target="../media/image244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Relationship Id="rId14" Type="http://schemas.openxmlformats.org/officeDocument/2006/relationships/image" Target="../media/image23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18" Type="http://schemas.openxmlformats.org/officeDocument/2006/relationships/image" Target="../media/image262.wmf"/><Relationship Id="rId26" Type="http://schemas.openxmlformats.org/officeDocument/2006/relationships/image" Target="../media/image270.wmf"/><Relationship Id="rId3" Type="http://schemas.openxmlformats.org/officeDocument/2006/relationships/image" Target="../media/image247.wmf"/><Relationship Id="rId21" Type="http://schemas.openxmlformats.org/officeDocument/2006/relationships/image" Target="../media/image265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17" Type="http://schemas.openxmlformats.org/officeDocument/2006/relationships/image" Target="../media/image261.wmf"/><Relationship Id="rId25" Type="http://schemas.openxmlformats.org/officeDocument/2006/relationships/image" Target="../media/image269.wmf"/><Relationship Id="rId2" Type="http://schemas.openxmlformats.org/officeDocument/2006/relationships/image" Target="../media/image246.wmf"/><Relationship Id="rId16" Type="http://schemas.openxmlformats.org/officeDocument/2006/relationships/image" Target="../media/image260.wmf"/><Relationship Id="rId20" Type="http://schemas.openxmlformats.org/officeDocument/2006/relationships/image" Target="../media/image264.wmf"/><Relationship Id="rId29" Type="http://schemas.openxmlformats.org/officeDocument/2006/relationships/image" Target="../media/image273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24" Type="http://schemas.openxmlformats.org/officeDocument/2006/relationships/image" Target="../media/image268.wmf"/><Relationship Id="rId32" Type="http://schemas.openxmlformats.org/officeDocument/2006/relationships/image" Target="../media/image276.wmf"/><Relationship Id="rId5" Type="http://schemas.openxmlformats.org/officeDocument/2006/relationships/image" Target="../media/image249.wmf"/><Relationship Id="rId15" Type="http://schemas.openxmlformats.org/officeDocument/2006/relationships/image" Target="../media/image259.wmf"/><Relationship Id="rId23" Type="http://schemas.openxmlformats.org/officeDocument/2006/relationships/image" Target="../media/image267.wmf"/><Relationship Id="rId28" Type="http://schemas.openxmlformats.org/officeDocument/2006/relationships/image" Target="../media/image272.wmf"/><Relationship Id="rId10" Type="http://schemas.openxmlformats.org/officeDocument/2006/relationships/image" Target="../media/image254.wmf"/><Relationship Id="rId19" Type="http://schemas.openxmlformats.org/officeDocument/2006/relationships/image" Target="../media/image263.wmf"/><Relationship Id="rId31" Type="http://schemas.openxmlformats.org/officeDocument/2006/relationships/image" Target="../media/image275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Relationship Id="rId22" Type="http://schemas.openxmlformats.org/officeDocument/2006/relationships/image" Target="../media/image266.wmf"/><Relationship Id="rId27" Type="http://schemas.openxmlformats.org/officeDocument/2006/relationships/image" Target="../media/image271.wmf"/><Relationship Id="rId30" Type="http://schemas.openxmlformats.org/officeDocument/2006/relationships/image" Target="../media/image27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9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289.wmf"/><Relationship Id="rId18" Type="http://schemas.openxmlformats.org/officeDocument/2006/relationships/image" Target="../media/image294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12" Type="http://schemas.openxmlformats.org/officeDocument/2006/relationships/image" Target="../media/image18.wmf"/><Relationship Id="rId17" Type="http://schemas.openxmlformats.org/officeDocument/2006/relationships/image" Target="../media/image293.wmf"/><Relationship Id="rId2" Type="http://schemas.openxmlformats.org/officeDocument/2006/relationships/image" Target="../media/image281.wmf"/><Relationship Id="rId16" Type="http://schemas.openxmlformats.org/officeDocument/2006/relationships/image" Target="../media/image292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11" Type="http://schemas.openxmlformats.org/officeDocument/2006/relationships/image" Target="../media/image288.wmf"/><Relationship Id="rId5" Type="http://schemas.openxmlformats.org/officeDocument/2006/relationships/image" Target="../media/image284.wmf"/><Relationship Id="rId15" Type="http://schemas.openxmlformats.org/officeDocument/2006/relationships/image" Target="../media/image291.wmf"/><Relationship Id="rId10" Type="http://schemas.openxmlformats.org/officeDocument/2006/relationships/image" Target="../media/image287.wmf"/><Relationship Id="rId19" Type="http://schemas.openxmlformats.org/officeDocument/2006/relationships/image" Target="../media/image295.wmf"/><Relationship Id="rId4" Type="http://schemas.openxmlformats.org/officeDocument/2006/relationships/image" Target="../media/image283.wmf"/><Relationship Id="rId9" Type="http://schemas.openxmlformats.org/officeDocument/2006/relationships/image" Target="../media/image94.wmf"/><Relationship Id="rId14" Type="http://schemas.openxmlformats.org/officeDocument/2006/relationships/image" Target="../media/image29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image" Target="../media/image318.wmf"/><Relationship Id="rId18" Type="http://schemas.openxmlformats.org/officeDocument/2006/relationships/image" Target="../media/image323.wmf"/><Relationship Id="rId3" Type="http://schemas.openxmlformats.org/officeDocument/2006/relationships/image" Target="../media/image308.wmf"/><Relationship Id="rId7" Type="http://schemas.openxmlformats.org/officeDocument/2006/relationships/image" Target="../media/image312.wmf"/><Relationship Id="rId12" Type="http://schemas.openxmlformats.org/officeDocument/2006/relationships/image" Target="../media/image317.wmf"/><Relationship Id="rId17" Type="http://schemas.openxmlformats.org/officeDocument/2006/relationships/image" Target="../media/image322.wmf"/><Relationship Id="rId2" Type="http://schemas.openxmlformats.org/officeDocument/2006/relationships/image" Target="../media/image307.wmf"/><Relationship Id="rId16" Type="http://schemas.openxmlformats.org/officeDocument/2006/relationships/image" Target="../media/image321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11" Type="http://schemas.openxmlformats.org/officeDocument/2006/relationships/image" Target="../media/image316.wmf"/><Relationship Id="rId5" Type="http://schemas.openxmlformats.org/officeDocument/2006/relationships/image" Target="../media/image310.wmf"/><Relationship Id="rId15" Type="http://schemas.openxmlformats.org/officeDocument/2006/relationships/image" Target="../media/image320.wmf"/><Relationship Id="rId10" Type="http://schemas.openxmlformats.org/officeDocument/2006/relationships/image" Target="../media/image315.wmf"/><Relationship Id="rId19" Type="http://schemas.openxmlformats.org/officeDocument/2006/relationships/image" Target="../media/image324.wmf"/><Relationship Id="rId4" Type="http://schemas.openxmlformats.org/officeDocument/2006/relationships/image" Target="../media/image309.wmf"/><Relationship Id="rId9" Type="http://schemas.openxmlformats.org/officeDocument/2006/relationships/image" Target="../media/image314.wmf"/><Relationship Id="rId14" Type="http://schemas.openxmlformats.org/officeDocument/2006/relationships/image" Target="../media/image31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image" Target="../media/image338.wmf"/><Relationship Id="rId3" Type="http://schemas.openxmlformats.org/officeDocument/2006/relationships/image" Target="../media/image331.wmf"/><Relationship Id="rId7" Type="http://schemas.openxmlformats.org/officeDocument/2006/relationships/image" Target="../media/image334.wmf"/><Relationship Id="rId12" Type="http://schemas.openxmlformats.org/officeDocument/2006/relationships/image" Target="../media/image337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3.wmf"/><Relationship Id="rId11" Type="http://schemas.openxmlformats.org/officeDocument/2006/relationships/image" Target="../media/image59.wmf"/><Relationship Id="rId5" Type="http://schemas.openxmlformats.org/officeDocument/2006/relationships/image" Target="../media/image302.wmf"/><Relationship Id="rId15" Type="http://schemas.openxmlformats.org/officeDocument/2006/relationships/image" Target="../media/image340.wmf"/><Relationship Id="rId10" Type="http://schemas.openxmlformats.org/officeDocument/2006/relationships/image" Target="../media/image58.wmf"/><Relationship Id="rId4" Type="http://schemas.openxmlformats.org/officeDocument/2006/relationships/image" Target="../media/image332.wmf"/><Relationship Id="rId9" Type="http://schemas.openxmlformats.org/officeDocument/2006/relationships/image" Target="../media/image336.wmf"/><Relationship Id="rId14" Type="http://schemas.openxmlformats.org/officeDocument/2006/relationships/image" Target="../media/image33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image" Target="../media/image59.wmf"/><Relationship Id="rId3" Type="http://schemas.openxmlformats.org/officeDocument/2006/relationships/image" Target="../media/image342.wmf"/><Relationship Id="rId7" Type="http://schemas.openxmlformats.org/officeDocument/2006/relationships/image" Target="../media/image302.wmf"/><Relationship Id="rId12" Type="http://schemas.openxmlformats.org/officeDocument/2006/relationships/image" Target="../media/image58.wmf"/><Relationship Id="rId17" Type="http://schemas.openxmlformats.org/officeDocument/2006/relationships/image" Target="../media/image340.wmf"/><Relationship Id="rId2" Type="http://schemas.openxmlformats.org/officeDocument/2006/relationships/image" Target="../media/image329.wmf"/><Relationship Id="rId16" Type="http://schemas.openxmlformats.org/officeDocument/2006/relationships/image" Target="../media/image339.wmf"/><Relationship Id="rId1" Type="http://schemas.openxmlformats.org/officeDocument/2006/relationships/image" Target="../media/image341.wmf"/><Relationship Id="rId6" Type="http://schemas.openxmlformats.org/officeDocument/2006/relationships/image" Target="../media/image332.wmf"/><Relationship Id="rId11" Type="http://schemas.openxmlformats.org/officeDocument/2006/relationships/image" Target="../media/image336.wmf"/><Relationship Id="rId5" Type="http://schemas.openxmlformats.org/officeDocument/2006/relationships/image" Target="../media/image344.wmf"/><Relationship Id="rId15" Type="http://schemas.openxmlformats.org/officeDocument/2006/relationships/image" Target="../media/image338.wmf"/><Relationship Id="rId10" Type="http://schemas.openxmlformats.org/officeDocument/2006/relationships/image" Target="../media/image335.wmf"/><Relationship Id="rId4" Type="http://schemas.openxmlformats.org/officeDocument/2006/relationships/image" Target="../media/image343.wmf"/><Relationship Id="rId9" Type="http://schemas.openxmlformats.org/officeDocument/2006/relationships/image" Target="../media/image334.wmf"/><Relationship Id="rId14" Type="http://schemas.openxmlformats.org/officeDocument/2006/relationships/image" Target="../media/image33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7.wmf"/><Relationship Id="rId7" Type="http://schemas.openxmlformats.org/officeDocument/2006/relationships/image" Target="../media/image300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Relationship Id="rId6" Type="http://schemas.openxmlformats.org/officeDocument/2006/relationships/image" Target="../media/image299.wmf"/><Relationship Id="rId11" Type="http://schemas.openxmlformats.org/officeDocument/2006/relationships/image" Target="../media/image352.wmf"/><Relationship Id="rId5" Type="http://schemas.openxmlformats.org/officeDocument/2006/relationships/image" Target="../media/image348.wmf"/><Relationship Id="rId10" Type="http://schemas.openxmlformats.org/officeDocument/2006/relationships/image" Target="../media/image351.wmf"/><Relationship Id="rId4" Type="http://schemas.openxmlformats.org/officeDocument/2006/relationships/image" Target="../media/image94.wmf"/><Relationship Id="rId9" Type="http://schemas.openxmlformats.org/officeDocument/2006/relationships/image" Target="../media/image3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18.wmf"/><Relationship Id="rId17" Type="http://schemas.openxmlformats.org/officeDocument/2006/relationships/image" Target="../media/image61.wmf"/><Relationship Id="rId2" Type="http://schemas.openxmlformats.org/officeDocument/2006/relationships/image" Target="../media/image49.wmf"/><Relationship Id="rId16" Type="http://schemas.openxmlformats.org/officeDocument/2006/relationships/image" Target="../media/image60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9.wmf"/><Relationship Id="rId5" Type="http://schemas.openxmlformats.org/officeDocument/2006/relationships/image" Target="../media/image52.wmf"/><Relationship Id="rId15" Type="http://schemas.openxmlformats.org/officeDocument/2006/relationships/image" Target="../media/image59.wmf"/><Relationship Id="rId10" Type="http://schemas.openxmlformats.org/officeDocument/2006/relationships/image" Target="../media/image56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Relationship Id="rId1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69.wmf"/><Relationship Id="rId18" Type="http://schemas.openxmlformats.org/officeDocument/2006/relationships/image" Target="../media/image74.wmf"/><Relationship Id="rId3" Type="http://schemas.openxmlformats.org/officeDocument/2006/relationships/image" Target="../media/image65.wmf"/><Relationship Id="rId21" Type="http://schemas.openxmlformats.org/officeDocument/2006/relationships/image" Target="../media/image18.wmf"/><Relationship Id="rId7" Type="http://schemas.openxmlformats.org/officeDocument/2006/relationships/image" Target="../media/image67.wmf"/><Relationship Id="rId12" Type="http://schemas.openxmlformats.org/officeDocument/2006/relationships/image" Target="../media/image59.wmf"/><Relationship Id="rId17" Type="http://schemas.openxmlformats.org/officeDocument/2006/relationships/image" Target="../media/image73.wmf"/><Relationship Id="rId2" Type="http://schemas.openxmlformats.org/officeDocument/2006/relationships/image" Target="../media/image64.wmf"/><Relationship Id="rId16" Type="http://schemas.openxmlformats.org/officeDocument/2006/relationships/image" Target="../media/image72.wmf"/><Relationship Id="rId20" Type="http://schemas.openxmlformats.org/officeDocument/2006/relationships/image" Target="../media/image76.wmf"/><Relationship Id="rId1" Type="http://schemas.openxmlformats.org/officeDocument/2006/relationships/image" Target="../media/image63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71.wmf"/><Relationship Id="rId10" Type="http://schemas.openxmlformats.org/officeDocument/2006/relationships/image" Target="../media/image68.wmf"/><Relationship Id="rId19" Type="http://schemas.openxmlformats.org/officeDocument/2006/relationships/image" Target="../media/image75.wmf"/><Relationship Id="rId4" Type="http://schemas.openxmlformats.org/officeDocument/2006/relationships/image" Target="../media/image66.wmf"/><Relationship Id="rId9" Type="http://schemas.openxmlformats.org/officeDocument/2006/relationships/image" Target="../media/image55.wmf"/><Relationship Id="rId1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292A78D9-B707-4EBD-85C9-49FB8F72A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A78D9-B707-4EBD-85C9-49FB8F72ACB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186F-8A33-45CB-991D-9F04AF04593C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BE3B-ABFD-4CD1-AFC9-336E27F92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89D55-1C66-444D-9513-BB7943FACCDC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BD00-6194-4588-845C-311ECBB10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3B98-53ED-42C6-B39F-FF439076CB69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ECF33-1925-47BA-8153-0F2FCAB13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0B1B606-8C91-4FB3-92D2-15BC4AC8E9F7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/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81F6-930A-4409-AF0D-5EC32239E2F1}" type="datetimeFigureOut">
              <a:rPr lang="zh-CN" altLang="en-US"/>
              <a:pPr>
                <a:defRPr/>
              </a:pPr>
              <a:t>2018-11-13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81600" y="625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1B598-A505-49F7-A771-E2D73E846B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CBBA8-D187-4BEF-AB67-FE07E734DA4D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32922-74CA-42F8-B2DC-2CD920985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C3A5B-A640-4A28-B9D3-52B1EC0EFB20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6EE12-643E-4DFC-8139-B818112FC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7639C-655C-442C-87E5-852ABF0F67BB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603D6-25D4-477A-A5D4-BC050524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5E8-7AB6-4B99-B56E-25A21F02F227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79BE0-210C-4C07-A615-7941EB9D8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3EB5-5733-41D8-A0D7-29366FA05753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0C7BD-84C8-42F5-BEB1-41A0F39F9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2EE-1F5C-469E-B292-9E0940EE5C69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7C92-56F2-4D72-AE3E-66F323459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FA73-7993-4EF5-9B26-69B19C12F52F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ADEA-E94F-480F-8757-74A970433E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DE555-C92C-4511-BB72-CDAC4357652D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457-CBFF-4341-B0E9-BD902B0FA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0" smtClean="0">
                <a:solidFill>
                  <a:srgbClr val="009900"/>
                </a:solidFill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FCA2DFF3-5E36-4C95-A2DF-680182347097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9900"/>
                </a:solidFill>
                <a:ea typeface="楷体_GB2312"/>
                <a:cs typeface="楷体_GB2312"/>
              </a:defRPr>
            </a:lvl1pPr>
          </a:lstStyle>
          <a:p>
            <a:r>
              <a:rPr lang="en-US" altLang="zh-CN"/>
              <a:t>电工电子教研室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0" smtClean="0">
                <a:solidFill>
                  <a:srgbClr val="009900"/>
                </a:solidFill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386F2E0C-CDC7-46AF-B5C6-14B83CF39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54888" y="41275"/>
            <a:ext cx="1739900" cy="474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oleObject" Target="../embeddings/oleObject106.bin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9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5.bin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3.bin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24" Type="http://schemas.openxmlformats.org/officeDocument/2006/relationships/oleObject" Target="../embeddings/oleObject117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6.bin"/><Relationship Id="rId28" Type="http://schemas.openxmlformats.org/officeDocument/2006/relationships/oleObject" Target="../embeddings/oleObject121.bin"/><Relationship Id="rId10" Type="http://schemas.openxmlformats.org/officeDocument/2006/relationships/oleObject" Target="../embeddings/oleObject103.bin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2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5.bin"/><Relationship Id="rId27" Type="http://schemas.openxmlformats.org/officeDocument/2006/relationships/oleObject" Target="../embeddings/oleObject120.bin"/><Relationship Id="rId30" Type="http://schemas.openxmlformats.org/officeDocument/2006/relationships/oleObject" Target="../embeddings/oleObject1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2.bin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4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5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9.bin"/><Relationship Id="rId14" Type="http://schemas.openxmlformats.org/officeDocument/2006/relationships/oleObject" Target="../embeddings/oleObject1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51.bin"/><Relationship Id="rId10" Type="http://schemas.openxmlformats.org/officeDocument/2006/relationships/oleObject" Target="../embeddings/oleObject14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oleObject" Target="../embeddings/oleObject161.bin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4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60.bin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8.bin"/><Relationship Id="rId29" Type="http://schemas.openxmlformats.org/officeDocument/2006/relationships/oleObject" Target="../embeddings/oleObject17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71.bin"/><Relationship Id="rId28" Type="http://schemas.openxmlformats.org/officeDocument/2006/relationships/oleObject" Target="../embeddings/oleObject176.bin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7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70.bin"/><Relationship Id="rId27" Type="http://schemas.openxmlformats.org/officeDocument/2006/relationships/oleObject" Target="../embeddings/oleObject17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oleObject" Target="../embeddings/oleObject186.bin"/><Relationship Id="rId18" Type="http://schemas.openxmlformats.org/officeDocument/2006/relationships/oleObject" Target="../embeddings/oleObject191.bin"/><Relationship Id="rId26" Type="http://schemas.openxmlformats.org/officeDocument/2006/relationships/oleObject" Target="../embeddings/oleObject199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94.bin"/><Relationship Id="rId34" Type="http://schemas.openxmlformats.org/officeDocument/2006/relationships/oleObject" Target="../embeddings/oleObject207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5.bin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3.bin"/><Relationship Id="rId29" Type="http://schemas.openxmlformats.org/officeDocument/2006/relationships/oleObject" Target="../embeddings/oleObject20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9.bin"/><Relationship Id="rId11" Type="http://schemas.openxmlformats.org/officeDocument/2006/relationships/oleObject" Target="../embeddings/oleObject184.bin"/><Relationship Id="rId24" Type="http://schemas.openxmlformats.org/officeDocument/2006/relationships/oleObject" Target="../embeddings/oleObject197.bin"/><Relationship Id="rId32" Type="http://schemas.openxmlformats.org/officeDocument/2006/relationships/oleObject" Target="../embeddings/oleObject205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6.bin"/><Relationship Id="rId28" Type="http://schemas.openxmlformats.org/officeDocument/2006/relationships/oleObject" Target="../embeddings/oleObject201.bin"/><Relationship Id="rId36" Type="http://schemas.openxmlformats.org/officeDocument/2006/relationships/oleObject" Target="../embeddings/oleObject209.bin"/><Relationship Id="rId10" Type="http://schemas.openxmlformats.org/officeDocument/2006/relationships/oleObject" Target="../embeddings/oleObject183.bin"/><Relationship Id="rId19" Type="http://schemas.openxmlformats.org/officeDocument/2006/relationships/oleObject" Target="../embeddings/oleObject192.bin"/><Relationship Id="rId31" Type="http://schemas.openxmlformats.org/officeDocument/2006/relationships/oleObject" Target="../embeddings/oleObject204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82.bin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5.bin"/><Relationship Id="rId27" Type="http://schemas.openxmlformats.org/officeDocument/2006/relationships/oleObject" Target="../embeddings/oleObject200.bin"/><Relationship Id="rId30" Type="http://schemas.openxmlformats.org/officeDocument/2006/relationships/oleObject" Target="../embeddings/oleObject203.bin"/><Relationship Id="rId35" Type="http://schemas.openxmlformats.org/officeDocument/2006/relationships/oleObject" Target="../embeddings/oleObject20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8.bin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31.bin"/><Relationship Id="rId39" Type="http://schemas.openxmlformats.org/officeDocument/2006/relationships/oleObject" Target="../embeddings/oleObject244.bin"/><Relationship Id="rId21" Type="http://schemas.openxmlformats.org/officeDocument/2006/relationships/oleObject" Target="../embeddings/oleObject226.bin"/><Relationship Id="rId34" Type="http://schemas.openxmlformats.org/officeDocument/2006/relationships/oleObject" Target="../embeddings/oleObject239.bin"/><Relationship Id="rId42" Type="http://schemas.openxmlformats.org/officeDocument/2006/relationships/oleObject" Target="../embeddings/oleObject247.bin"/><Relationship Id="rId47" Type="http://schemas.openxmlformats.org/officeDocument/2006/relationships/oleObject" Target="../embeddings/oleObject252.bin"/><Relationship Id="rId50" Type="http://schemas.openxmlformats.org/officeDocument/2006/relationships/oleObject" Target="../embeddings/oleObject255.bin"/><Relationship Id="rId55" Type="http://schemas.openxmlformats.org/officeDocument/2006/relationships/oleObject" Target="../embeddings/oleObject260.bin"/><Relationship Id="rId63" Type="http://schemas.openxmlformats.org/officeDocument/2006/relationships/oleObject" Target="../embeddings/oleObject268.bin"/><Relationship Id="rId68" Type="http://schemas.openxmlformats.org/officeDocument/2006/relationships/oleObject" Target="../embeddings/oleObject273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29" Type="http://schemas.openxmlformats.org/officeDocument/2006/relationships/oleObject" Target="../embeddings/oleObject23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1.bin"/><Relationship Id="rId11" Type="http://schemas.openxmlformats.org/officeDocument/2006/relationships/oleObject" Target="../embeddings/oleObject216.bin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7.bin"/><Relationship Id="rId37" Type="http://schemas.openxmlformats.org/officeDocument/2006/relationships/oleObject" Target="../embeddings/oleObject242.bin"/><Relationship Id="rId40" Type="http://schemas.openxmlformats.org/officeDocument/2006/relationships/oleObject" Target="../embeddings/oleObject245.bin"/><Relationship Id="rId45" Type="http://schemas.openxmlformats.org/officeDocument/2006/relationships/oleObject" Target="../embeddings/oleObject250.bin"/><Relationship Id="rId53" Type="http://schemas.openxmlformats.org/officeDocument/2006/relationships/oleObject" Target="../embeddings/oleObject258.bin"/><Relationship Id="rId58" Type="http://schemas.openxmlformats.org/officeDocument/2006/relationships/oleObject" Target="../embeddings/oleObject263.bin"/><Relationship Id="rId66" Type="http://schemas.openxmlformats.org/officeDocument/2006/relationships/oleObject" Target="../embeddings/oleObject271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8.bin"/><Relationship Id="rId28" Type="http://schemas.openxmlformats.org/officeDocument/2006/relationships/oleObject" Target="../embeddings/oleObject233.bin"/><Relationship Id="rId36" Type="http://schemas.openxmlformats.org/officeDocument/2006/relationships/oleObject" Target="../embeddings/oleObject241.bin"/><Relationship Id="rId49" Type="http://schemas.openxmlformats.org/officeDocument/2006/relationships/oleObject" Target="../embeddings/oleObject254.bin"/><Relationship Id="rId57" Type="http://schemas.openxmlformats.org/officeDocument/2006/relationships/oleObject" Target="../embeddings/oleObject262.bin"/><Relationship Id="rId61" Type="http://schemas.openxmlformats.org/officeDocument/2006/relationships/oleObject" Target="../embeddings/oleObject266.bin"/><Relationship Id="rId10" Type="http://schemas.openxmlformats.org/officeDocument/2006/relationships/oleObject" Target="../embeddings/oleObject215.bin"/><Relationship Id="rId19" Type="http://schemas.openxmlformats.org/officeDocument/2006/relationships/oleObject" Target="../embeddings/oleObject224.bin"/><Relationship Id="rId31" Type="http://schemas.openxmlformats.org/officeDocument/2006/relationships/oleObject" Target="../embeddings/oleObject236.bin"/><Relationship Id="rId44" Type="http://schemas.openxmlformats.org/officeDocument/2006/relationships/oleObject" Target="../embeddings/oleObject249.bin"/><Relationship Id="rId52" Type="http://schemas.openxmlformats.org/officeDocument/2006/relationships/oleObject" Target="../embeddings/oleObject257.bin"/><Relationship Id="rId60" Type="http://schemas.openxmlformats.org/officeDocument/2006/relationships/oleObject" Target="../embeddings/oleObject265.bin"/><Relationship Id="rId65" Type="http://schemas.openxmlformats.org/officeDocument/2006/relationships/oleObject" Target="../embeddings/oleObject27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14.bin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7.bin"/><Relationship Id="rId27" Type="http://schemas.openxmlformats.org/officeDocument/2006/relationships/oleObject" Target="../embeddings/oleObject232.bin"/><Relationship Id="rId30" Type="http://schemas.openxmlformats.org/officeDocument/2006/relationships/oleObject" Target="../embeddings/oleObject235.bin"/><Relationship Id="rId35" Type="http://schemas.openxmlformats.org/officeDocument/2006/relationships/oleObject" Target="../embeddings/oleObject240.bin"/><Relationship Id="rId43" Type="http://schemas.openxmlformats.org/officeDocument/2006/relationships/oleObject" Target="../embeddings/oleObject248.bin"/><Relationship Id="rId48" Type="http://schemas.openxmlformats.org/officeDocument/2006/relationships/oleObject" Target="../embeddings/oleObject253.bin"/><Relationship Id="rId56" Type="http://schemas.openxmlformats.org/officeDocument/2006/relationships/oleObject" Target="../embeddings/oleObject261.bin"/><Relationship Id="rId64" Type="http://schemas.openxmlformats.org/officeDocument/2006/relationships/oleObject" Target="../embeddings/oleObject269.bin"/><Relationship Id="rId69" Type="http://schemas.openxmlformats.org/officeDocument/2006/relationships/oleObject" Target="../embeddings/oleObject274.bin"/><Relationship Id="rId8" Type="http://schemas.openxmlformats.org/officeDocument/2006/relationships/oleObject" Target="../embeddings/oleObject213.bin"/><Relationship Id="rId51" Type="http://schemas.openxmlformats.org/officeDocument/2006/relationships/oleObject" Target="../embeddings/oleObject256.bin"/><Relationship Id="rId3" Type="http://schemas.openxmlformats.org/officeDocument/2006/relationships/audio" Target="../media/audio2.wav"/><Relationship Id="rId12" Type="http://schemas.openxmlformats.org/officeDocument/2006/relationships/oleObject" Target="../embeddings/oleObject217.bin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30.bin"/><Relationship Id="rId33" Type="http://schemas.openxmlformats.org/officeDocument/2006/relationships/oleObject" Target="../embeddings/oleObject238.bin"/><Relationship Id="rId38" Type="http://schemas.openxmlformats.org/officeDocument/2006/relationships/oleObject" Target="../embeddings/oleObject243.bin"/><Relationship Id="rId46" Type="http://schemas.openxmlformats.org/officeDocument/2006/relationships/oleObject" Target="../embeddings/oleObject251.bin"/><Relationship Id="rId59" Type="http://schemas.openxmlformats.org/officeDocument/2006/relationships/oleObject" Target="../embeddings/oleObject264.bin"/><Relationship Id="rId67" Type="http://schemas.openxmlformats.org/officeDocument/2006/relationships/oleObject" Target="../embeddings/oleObject272.bin"/><Relationship Id="rId20" Type="http://schemas.openxmlformats.org/officeDocument/2006/relationships/oleObject" Target="../embeddings/oleObject225.bin"/><Relationship Id="rId41" Type="http://schemas.openxmlformats.org/officeDocument/2006/relationships/oleObject" Target="../embeddings/oleObject246.bin"/><Relationship Id="rId54" Type="http://schemas.openxmlformats.org/officeDocument/2006/relationships/oleObject" Target="../embeddings/oleObject259.bin"/><Relationship Id="rId62" Type="http://schemas.openxmlformats.org/officeDocument/2006/relationships/oleObject" Target="../embeddings/oleObject267.bin"/><Relationship Id="rId70" Type="http://schemas.openxmlformats.org/officeDocument/2006/relationships/oleObject" Target="../embeddings/oleObject2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oleObject" Target="../embeddings/oleObject285.bin"/><Relationship Id="rId18" Type="http://schemas.openxmlformats.org/officeDocument/2006/relationships/oleObject" Target="../embeddings/oleObject290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293.bin"/><Relationship Id="rId7" Type="http://schemas.openxmlformats.org/officeDocument/2006/relationships/oleObject" Target="../embeddings/oleObject279.bin"/><Relationship Id="rId12" Type="http://schemas.openxmlformats.org/officeDocument/2006/relationships/oleObject" Target="../embeddings/oleObject284.bin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8.bin"/><Relationship Id="rId20" Type="http://schemas.openxmlformats.org/officeDocument/2006/relationships/oleObject" Target="../embeddings/oleObject29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8.bin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5.bin"/><Relationship Id="rId10" Type="http://schemas.openxmlformats.org/officeDocument/2006/relationships/oleObject" Target="../embeddings/oleObject282.bin"/><Relationship Id="rId19" Type="http://schemas.openxmlformats.org/officeDocument/2006/relationships/oleObject" Target="../embeddings/oleObject291.bin"/><Relationship Id="rId4" Type="http://schemas.openxmlformats.org/officeDocument/2006/relationships/oleObject" Target="../embeddings/oleObject276.bin"/><Relationship Id="rId9" Type="http://schemas.openxmlformats.org/officeDocument/2006/relationships/oleObject" Target="../embeddings/oleObject281.bin"/><Relationship Id="rId14" Type="http://schemas.openxmlformats.org/officeDocument/2006/relationships/oleObject" Target="../embeddings/oleObject286.bin"/><Relationship Id="rId22" Type="http://schemas.openxmlformats.org/officeDocument/2006/relationships/oleObject" Target="../embeddings/oleObject29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oleObject" Target="../embeddings/oleObject306.bin"/><Relationship Id="rId18" Type="http://schemas.openxmlformats.org/officeDocument/2006/relationships/oleObject" Target="../embeddings/oleObject311.bin"/><Relationship Id="rId26" Type="http://schemas.openxmlformats.org/officeDocument/2006/relationships/oleObject" Target="../embeddings/oleObject319.bin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0.bin"/><Relationship Id="rId12" Type="http://schemas.openxmlformats.org/officeDocument/2006/relationships/oleObject" Target="../embeddings/oleObject305.bin"/><Relationship Id="rId17" Type="http://schemas.openxmlformats.org/officeDocument/2006/relationships/oleObject" Target="../embeddings/oleObject310.bin"/><Relationship Id="rId25" Type="http://schemas.openxmlformats.org/officeDocument/2006/relationships/oleObject" Target="../embeddings/oleObject318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09.bin"/><Relationship Id="rId20" Type="http://schemas.openxmlformats.org/officeDocument/2006/relationships/oleObject" Target="../embeddings/oleObject31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9.bin"/><Relationship Id="rId11" Type="http://schemas.openxmlformats.org/officeDocument/2006/relationships/oleObject" Target="../embeddings/oleObject304.bin"/><Relationship Id="rId24" Type="http://schemas.openxmlformats.org/officeDocument/2006/relationships/oleObject" Target="../embeddings/oleObject317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6.bin"/><Relationship Id="rId10" Type="http://schemas.openxmlformats.org/officeDocument/2006/relationships/oleObject" Target="../embeddings/oleObject303.bin"/><Relationship Id="rId19" Type="http://schemas.openxmlformats.org/officeDocument/2006/relationships/oleObject" Target="../embeddings/oleObject312.bin"/><Relationship Id="rId4" Type="http://schemas.openxmlformats.org/officeDocument/2006/relationships/oleObject" Target="../embeddings/oleObject297.bin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4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23.bin"/><Relationship Id="rId12" Type="http://schemas.openxmlformats.org/officeDocument/2006/relationships/oleObject" Target="../embeddings/oleObject328.bin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2.bin"/><Relationship Id="rId20" Type="http://schemas.openxmlformats.org/officeDocument/2006/relationships/oleObject" Target="../embeddings/oleObject33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2.bin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9.bin"/><Relationship Id="rId10" Type="http://schemas.openxmlformats.org/officeDocument/2006/relationships/oleObject" Target="../embeddings/oleObject326.bin"/><Relationship Id="rId19" Type="http://schemas.openxmlformats.org/officeDocument/2006/relationships/oleObject" Target="../embeddings/oleObject335.bin"/><Relationship Id="rId4" Type="http://schemas.openxmlformats.org/officeDocument/2006/relationships/oleObject" Target="../embeddings/oleObject320.bin"/><Relationship Id="rId9" Type="http://schemas.openxmlformats.org/officeDocument/2006/relationships/oleObject" Target="../embeddings/oleObject325.bin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oleObject" Target="../embeddings/oleObject350.bin"/><Relationship Id="rId18" Type="http://schemas.openxmlformats.org/officeDocument/2006/relationships/oleObject" Target="../embeddings/oleObject355.bin"/><Relationship Id="rId26" Type="http://schemas.openxmlformats.org/officeDocument/2006/relationships/oleObject" Target="../embeddings/oleObject363.bin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58.bin"/><Relationship Id="rId7" Type="http://schemas.openxmlformats.org/officeDocument/2006/relationships/oleObject" Target="../embeddings/oleObject344.bin"/><Relationship Id="rId12" Type="http://schemas.openxmlformats.org/officeDocument/2006/relationships/oleObject" Target="../embeddings/oleObject349.bin"/><Relationship Id="rId17" Type="http://schemas.openxmlformats.org/officeDocument/2006/relationships/oleObject" Target="../embeddings/oleObject354.bin"/><Relationship Id="rId25" Type="http://schemas.openxmlformats.org/officeDocument/2006/relationships/oleObject" Target="../embeddings/oleObject36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53.bin"/><Relationship Id="rId20" Type="http://schemas.openxmlformats.org/officeDocument/2006/relationships/oleObject" Target="../embeddings/oleObject35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3.bin"/><Relationship Id="rId11" Type="http://schemas.openxmlformats.org/officeDocument/2006/relationships/oleObject" Target="../embeddings/oleObject348.bin"/><Relationship Id="rId24" Type="http://schemas.openxmlformats.org/officeDocument/2006/relationships/oleObject" Target="../embeddings/oleObject361.bin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60.bin"/><Relationship Id="rId10" Type="http://schemas.openxmlformats.org/officeDocument/2006/relationships/oleObject" Target="../embeddings/oleObject347.bin"/><Relationship Id="rId19" Type="http://schemas.openxmlformats.org/officeDocument/2006/relationships/oleObject" Target="../embeddings/oleObject356.bin"/><Relationship Id="rId4" Type="http://schemas.openxmlformats.org/officeDocument/2006/relationships/oleObject" Target="../embeddings/oleObject341.bin"/><Relationship Id="rId9" Type="http://schemas.openxmlformats.org/officeDocument/2006/relationships/oleObject" Target="../embeddings/oleObject346.bin"/><Relationship Id="rId14" Type="http://schemas.openxmlformats.org/officeDocument/2006/relationships/oleObject" Target="../embeddings/oleObject351.bin"/><Relationship Id="rId22" Type="http://schemas.openxmlformats.org/officeDocument/2006/relationships/oleObject" Target="../embeddings/oleObject3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13" Type="http://schemas.openxmlformats.org/officeDocument/2006/relationships/oleObject" Target="../embeddings/oleObject373.bin"/><Relationship Id="rId18" Type="http://schemas.openxmlformats.org/officeDocument/2006/relationships/oleObject" Target="../embeddings/oleObject378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367.bin"/><Relationship Id="rId12" Type="http://schemas.openxmlformats.org/officeDocument/2006/relationships/oleObject" Target="../embeddings/oleObject372.bin"/><Relationship Id="rId17" Type="http://schemas.openxmlformats.org/officeDocument/2006/relationships/oleObject" Target="../embeddings/oleObject377.bin"/><Relationship Id="rId25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6.bin"/><Relationship Id="rId20" Type="http://schemas.openxmlformats.org/officeDocument/2006/relationships/oleObject" Target="../embeddings/oleObject38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6.bin"/><Relationship Id="rId11" Type="http://schemas.openxmlformats.org/officeDocument/2006/relationships/oleObject" Target="../embeddings/oleObject371.bin"/><Relationship Id="rId24" Type="http://schemas.openxmlformats.org/officeDocument/2006/relationships/oleObject" Target="../embeddings/oleObject384.bin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5.bin"/><Relationship Id="rId23" Type="http://schemas.openxmlformats.org/officeDocument/2006/relationships/oleObject" Target="../embeddings/oleObject383.bin"/><Relationship Id="rId10" Type="http://schemas.openxmlformats.org/officeDocument/2006/relationships/oleObject" Target="../embeddings/oleObject370.bin"/><Relationship Id="rId19" Type="http://schemas.openxmlformats.org/officeDocument/2006/relationships/oleObject" Target="../embeddings/oleObject379.bin"/><Relationship Id="rId4" Type="http://schemas.openxmlformats.org/officeDocument/2006/relationships/oleObject" Target="../embeddings/oleObject364.bin"/><Relationship Id="rId9" Type="http://schemas.openxmlformats.org/officeDocument/2006/relationships/oleObject" Target="../embeddings/oleObject369.bin"/><Relationship Id="rId14" Type="http://schemas.openxmlformats.org/officeDocument/2006/relationships/oleObject" Target="../embeddings/oleObject374.bin"/><Relationship Id="rId22" Type="http://schemas.openxmlformats.org/officeDocument/2006/relationships/oleObject" Target="../embeddings/oleObject38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oleObject" Target="../embeddings/oleObject394.bin"/><Relationship Id="rId18" Type="http://schemas.openxmlformats.org/officeDocument/2006/relationships/oleObject" Target="../embeddings/oleObject399.bin"/><Relationship Id="rId26" Type="http://schemas.openxmlformats.org/officeDocument/2006/relationships/oleObject" Target="../embeddings/oleObject407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88.bin"/><Relationship Id="rId12" Type="http://schemas.openxmlformats.org/officeDocument/2006/relationships/oleObject" Target="../embeddings/oleObject393.bin"/><Relationship Id="rId17" Type="http://schemas.openxmlformats.org/officeDocument/2006/relationships/oleObject" Target="../embeddings/oleObject398.bin"/><Relationship Id="rId25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7.bin"/><Relationship Id="rId20" Type="http://schemas.openxmlformats.org/officeDocument/2006/relationships/oleObject" Target="../embeddings/oleObject401.bin"/><Relationship Id="rId29" Type="http://schemas.openxmlformats.org/officeDocument/2006/relationships/oleObject" Target="../embeddings/oleObject41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7.bin"/><Relationship Id="rId11" Type="http://schemas.openxmlformats.org/officeDocument/2006/relationships/oleObject" Target="../embeddings/oleObject392.bin"/><Relationship Id="rId24" Type="http://schemas.openxmlformats.org/officeDocument/2006/relationships/oleObject" Target="../embeddings/oleObject405.bin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6.bin"/><Relationship Id="rId23" Type="http://schemas.openxmlformats.org/officeDocument/2006/relationships/oleObject" Target="../embeddings/oleObject404.bin"/><Relationship Id="rId28" Type="http://schemas.openxmlformats.org/officeDocument/2006/relationships/oleObject" Target="../embeddings/oleObject409.bin"/><Relationship Id="rId10" Type="http://schemas.openxmlformats.org/officeDocument/2006/relationships/oleObject" Target="../embeddings/oleObject391.bin"/><Relationship Id="rId19" Type="http://schemas.openxmlformats.org/officeDocument/2006/relationships/oleObject" Target="../embeddings/oleObject40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390.bin"/><Relationship Id="rId14" Type="http://schemas.openxmlformats.org/officeDocument/2006/relationships/oleObject" Target="../embeddings/oleObject395.bin"/><Relationship Id="rId22" Type="http://schemas.openxmlformats.org/officeDocument/2006/relationships/oleObject" Target="../embeddings/oleObject403.bin"/><Relationship Id="rId27" Type="http://schemas.openxmlformats.org/officeDocument/2006/relationships/oleObject" Target="../embeddings/oleObject408.bin"/><Relationship Id="rId30" Type="http://schemas.openxmlformats.org/officeDocument/2006/relationships/oleObject" Target="../embeddings/oleObject4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oleObject" Target="../embeddings/oleObject420.bin"/><Relationship Id="rId18" Type="http://schemas.openxmlformats.org/officeDocument/2006/relationships/oleObject" Target="../embeddings/oleObject425.bin"/><Relationship Id="rId26" Type="http://schemas.openxmlformats.org/officeDocument/2006/relationships/oleObject" Target="../embeddings/oleObject433.bin"/><Relationship Id="rId39" Type="http://schemas.openxmlformats.org/officeDocument/2006/relationships/oleObject" Target="../embeddings/oleObject446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28.bin"/><Relationship Id="rId34" Type="http://schemas.openxmlformats.org/officeDocument/2006/relationships/oleObject" Target="../embeddings/oleObject441.bin"/><Relationship Id="rId7" Type="http://schemas.openxmlformats.org/officeDocument/2006/relationships/oleObject" Target="../embeddings/oleObject414.bin"/><Relationship Id="rId12" Type="http://schemas.openxmlformats.org/officeDocument/2006/relationships/oleObject" Target="../embeddings/oleObject419.bin"/><Relationship Id="rId17" Type="http://schemas.openxmlformats.org/officeDocument/2006/relationships/oleObject" Target="../embeddings/oleObject424.bin"/><Relationship Id="rId25" Type="http://schemas.openxmlformats.org/officeDocument/2006/relationships/oleObject" Target="../embeddings/oleObject432.bin"/><Relationship Id="rId33" Type="http://schemas.openxmlformats.org/officeDocument/2006/relationships/oleObject" Target="../embeddings/oleObject440.bin"/><Relationship Id="rId38" Type="http://schemas.openxmlformats.org/officeDocument/2006/relationships/oleObject" Target="../embeddings/oleObject4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3.bin"/><Relationship Id="rId20" Type="http://schemas.openxmlformats.org/officeDocument/2006/relationships/oleObject" Target="../embeddings/oleObject427.bin"/><Relationship Id="rId29" Type="http://schemas.openxmlformats.org/officeDocument/2006/relationships/oleObject" Target="../embeddings/oleObject43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3.bin"/><Relationship Id="rId11" Type="http://schemas.openxmlformats.org/officeDocument/2006/relationships/oleObject" Target="../embeddings/oleObject418.bin"/><Relationship Id="rId24" Type="http://schemas.openxmlformats.org/officeDocument/2006/relationships/oleObject" Target="../embeddings/oleObject431.bin"/><Relationship Id="rId32" Type="http://schemas.openxmlformats.org/officeDocument/2006/relationships/oleObject" Target="../embeddings/oleObject439.bin"/><Relationship Id="rId37" Type="http://schemas.openxmlformats.org/officeDocument/2006/relationships/oleObject" Target="../embeddings/oleObject444.bin"/><Relationship Id="rId40" Type="http://schemas.openxmlformats.org/officeDocument/2006/relationships/oleObject" Target="../embeddings/oleObject447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22.bin"/><Relationship Id="rId23" Type="http://schemas.openxmlformats.org/officeDocument/2006/relationships/oleObject" Target="../embeddings/oleObject430.bin"/><Relationship Id="rId28" Type="http://schemas.openxmlformats.org/officeDocument/2006/relationships/oleObject" Target="../embeddings/oleObject435.bin"/><Relationship Id="rId36" Type="http://schemas.openxmlformats.org/officeDocument/2006/relationships/oleObject" Target="../embeddings/oleObject443.bin"/><Relationship Id="rId10" Type="http://schemas.openxmlformats.org/officeDocument/2006/relationships/oleObject" Target="../embeddings/oleObject417.bin"/><Relationship Id="rId19" Type="http://schemas.openxmlformats.org/officeDocument/2006/relationships/oleObject" Target="../embeddings/oleObject426.bin"/><Relationship Id="rId31" Type="http://schemas.openxmlformats.org/officeDocument/2006/relationships/oleObject" Target="../embeddings/oleObject438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16.bin"/><Relationship Id="rId14" Type="http://schemas.openxmlformats.org/officeDocument/2006/relationships/oleObject" Target="../embeddings/oleObject421.bin"/><Relationship Id="rId22" Type="http://schemas.openxmlformats.org/officeDocument/2006/relationships/oleObject" Target="../embeddings/oleObject429.bin"/><Relationship Id="rId27" Type="http://schemas.openxmlformats.org/officeDocument/2006/relationships/oleObject" Target="../embeddings/oleObject434.bin"/><Relationship Id="rId30" Type="http://schemas.openxmlformats.org/officeDocument/2006/relationships/oleObject" Target="../embeddings/oleObject437.bin"/><Relationship Id="rId35" Type="http://schemas.openxmlformats.org/officeDocument/2006/relationships/oleObject" Target="../embeddings/oleObject4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1.bin"/><Relationship Id="rId13" Type="http://schemas.openxmlformats.org/officeDocument/2006/relationships/oleObject" Target="../embeddings/oleObject456.bin"/><Relationship Id="rId18" Type="http://schemas.openxmlformats.org/officeDocument/2006/relationships/oleObject" Target="../embeddings/oleObject461.bin"/><Relationship Id="rId26" Type="http://schemas.openxmlformats.org/officeDocument/2006/relationships/oleObject" Target="../embeddings/oleObject469.bin"/><Relationship Id="rId39" Type="http://schemas.openxmlformats.org/officeDocument/2006/relationships/oleObject" Target="../embeddings/oleObject482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64.bin"/><Relationship Id="rId34" Type="http://schemas.openxmlformats.org/officeDocument/2006/relationships/oleObject" Target="../embeddings/oleObject477.bin"/><Relationship Id="rId42" Type="http://schemas.openxmlformats.org/officeDocument/2006/relationships/oleObject" Target="../embeddings/oleObject485.bin"/><Relationship Id="rId7" Type="http://schemas.openxmlformats.org/officeDocument/2006/relationships/oleObject" Target="../embeddings/oleObject450.bin"/><Relationship Id="rId12" Type="http://schemas.openxmlformats.org/officeDocument/2006/relationships/oleObject" Target="../embeddings/oleObject455.bin"/><Relationship Id="rId17" Type="http://schemas.openxmlformats.org/officeDocument/2006/relationships/oleObject" Target="../embeddings/oleObject460.bin"/><Relationship Id="rId25" Type="http://schemas.openxmlformats.org/officeDocument/2006/relationships/oleObject" Target="../embeddings/oleObject468.bin"/><Relationship Id="rId33" Type="http://schemas.openxmlformats.org/officeDocument/2006/relationships/oleObject" Target="../embeddings/oleObject476.bin"/><Relationship Id="rId38" Type="http://schemas.openxmlformats.org/officeDocument/2006/relationships/oleObject" Target="../embeddings/oleObject4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9.bin"/><Relationship Id="rId20" Type="http://schemas.openxmlformats.org/officeDocument/2006/relationships/oleObject" Target="../embeddings/oleObject463.bin"/><Relationship Id="rId29" Type="http://schemas.openxmlformats.org/officeDocument/2006/relationships/oleObject" Target="../embeddings/oleObject472.bin"/><Relationship Id="rId41" Type="http://schemas.openxmlformats.org/officeDocument/2006/relationships/oleObject" Target="../embeddings/oleObject48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9.bin"/><Relationship Id="rId11" Type="http://schemas.openxmlformats.org/officeDocument/2006/relationships/oleObject" Target="../embeddings/oleObject454.bin"/><Relationship Id="rId24" Type="http://schemas.openxmlformats.org/officeDocument/2006/relationships/oleObject" Target="../embeddings/oleObject467.bin"/><Relationship Id="rId32" Type="http://schemas.openxmlformats.org/officeDocument/2006/relationships/oleObject" Target="../embeddings/oleObject475.bin"/><Relationship Id="rId37" Type="http://schemas.openxmlformats.org/officeDocument/2006/relationships/oleObject" Target="../embeddings/oleObject480.bin"/><Relationship Id="rId40" Type="http://schemas.openxmlformats.org/officeDocument/2006/relationships/oleObject" Target="../embeddings/oleObject483.bin"/><Relationship Id="rId45" Type="http://schemas.openxmlformats.org/officeDocument/2006/relationships/oleObject" Target="../embeddings/oleObject488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8.bin"/><Relationship Id="rId23" Type="http://schemas.openxmlformats.org/officeDocument/2006/relationships/oleObject" Target="../embeddings/oleObject466.bin"/><Relationship Id="rId28" Type="http://schemas.openxmlformats.org/officeDocument/2006/relationships/oleObject" Target="../embeddings/oleObject471.bin"/><Relationship Id="rId36" Type="http://schemas.openxmlformats.org/officeDocument/2006/relationships/oleObject" Target="../embeddings/oleObject479.bin"/><Relationship Id="rId10" Type="http://schemas.openxmlformats.org/officeDocument/2006/relationships/oleObject" Target="../embeddings/oleObject453.bin"/><Relationship Id="rId19" Type="http://schemas.openxmlformats.org/officeDocument/2006/relationships/oleObject" Target="../embeddings/oleObject462.bin"/><Relationship Id="rId31" Type="http://schemas.openxmlformats.org/officeDocument/2006/relationships/oleObject" Target="../embeddings/oleObject474.bin"/><Relationship Id="rId44" Type="http://schemas.openxmlformats.org/officeDocument/2006/relationships/oleObject" Target="../embeddings/oleObject48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2.bin"/><Relationship Id="rId14" Type="http://schemas.openxmlformats.org/officeDocument/2006/relationships/oleObject" Target="../embeddings/oleObject457.bin"/><Relationship Id="rId22" Type="http://schemas.openxmlformats.org/officeDocument/2006/relationships/oleObject" Target="../embeddings/oleObject465.bin"/><Relationship Id="rId27" Type="http://schemas.openxmlformats.org/officeDocument/2006/relationships/oleObject" Target="../embeddings/oleObject470.bin"/><Relationship Id="rId30" Type="http://schemas.openxmlformats.org/officeDocument/2006/relationships/oleObject" Target="../embeddings/oleObject473.bin"/><Relationship Id="rId35" Type="http://schemas.openxmlformats.org/officeDocument/2006/relationships/oleObject" Target="../embeddings/oleObject478.bin"/><Relationship Id="rId43" Type="http://schemas.openxmlformats.org/officeDocument/2006/relationships/oleObject" Target="../embeddings/oleObject48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2.bin"/><Relationship Id="rId13" Type="http://schemas.openxmlformats.org/officeDocument/2006/relationships/oleObject" Target="../embeddings/oleObject497.bin"/><Relationship Id="rId18" Type="http://schemas.openxmlformats.org/officeDocument/2006/relationships/oleObject" Target="../embeddings/oleObject502.bin"/><Relationship Id="rId26" Type="http://schemas.openxmlformats.org/officeDocument/2006/relationships/oleObject" Target="../embeddings/oleObject510.bin"/><Relationship Id="rId39" Type="http://schemas.openxmlformats.org/officeDocument/2006/relationships/oleObject" Target="../embeddings/oleObject523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505.bin"/><Relationship Id="rId34" Type="http://schemas.openxmlformats.org/officeDocument/2006/relationships/oleObject" Target="../embeddings/oleObject518.bin"/><Relationship Id="rId7" Type="http://schemas.openxmlformats.org/officeDocument/2006/relationships/oleObject" Target="../embeddings/oleObject491.bin"/><Relationship Id="rId12" Type="http://schemas.openxmlformats.org/officeDocument/2006/relationships/oleObject" Target="../embeddings/oleObject496.bin"/><Relationship Id="rId17" Type="http://schemas.openxmlformats.org/officeDocument/2006/relationships/oleObject" Target="../embeddings/oleObject501.bin"/><Relationship Id="rId25" Type="http://schemas.openxmlformats.org/officeDocument/2006/relationships/oleObject" Target="../embeddings/oleObject509.bin"/><Relationship Id="rId33" Type="http://schemas.openxmlformats.org/officeDocument/2006/relationships/oleObject" Target="../embeddings/oleObject517.bin"/><Relationship Id="rId38" Type="http://schemas.openxmlformats.org/officeDocument/2006/relationships/oleObject" Target="../embeddings/oleObject5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0.bin"/><Relationship Id="rId20" Type="http://schemas.openxmlformats.org/officeDocument/2006/relationships/oleObject" Target="../embeddings/oleObject504.bin"/><Relationship Id="rId29" Type="http://schemas.openxmlformats.org/officeDocument/2006/relationships/oleObject" Target="../embeddings/oleObject51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0.bin"/><Relationship Id="rId11" Type="http://schemas.openxmlformats.org/officeDocument/2006/relationships/oleObject" Target="../embeddings/oleObject495.bin"/><Relationship Id="rId24" Type="http://schemas.openxmlformats.org/officeDocument/2006/relationships/oleObject" Target="../embeddings/oleObject508.bin"/><Relationship Id="rId32" Type="http://schemas.openxmlformats.org/officeDocument/2006/relationships/oleObject" Target="../embeddings/oleObject516.bin"/><Relationship Id="rId37" Type="http://schemas.openxmlformats.org/officeDocument/2006/relationships/oleObject" Target="../embeddings/oleObject521.bin"/><Relationship Id="rId40" Type="http://schemas.openxmlformats.org/officeDocument/2006/relationships/oleObject" Target="../embeddings/oleObject524.bin"/><Relationship Id="rId5" Type="http://schemas.openxmlformats.org/officeDocument/2006/relationships/oleObject" Target="../embeddings/oleObject489.bin"/><Relationship Id="rId15" Type="http://schemas.openxmlformats.org/officeDocument/2006/relationships/oleObject" Target="../embeddings/oleObject499.bin"/><Relationship Id="rId23" Type="http://schemas.openxmlformats.org/officeDocument/2006/relationships/oleObject" Target="../embeddings/oleObject507.bin"/><Relationship Id="rId28" Type="http://schemas.openxmlformats.org/officeDocument/2006/relationships/oleObject" Target="../embeddings/oleObject512.bin"/><Relationship Id="rId36" Type="http://schemas.openxmlformats.org/officeDocument/2006/relationships/oleObject" Target="../embeddings/oleObject520.bin"/><Relationship Id="rId10" Type="http://schemas.openxmlformats.org/officeDocument/2006/relationships/oleObject" Target="../embeddings/oleObject494.bin"/><Relationship Id="rId19" Type="http://schemas.openxmlformats.org/officeDocument/2006/relationships/oleObject" Target="../embeddings/oleObject503.bin"/><Relationship Id="rId31" Type="http://schemas.openxmlformats.org/officeDocument/2006/relationships/oleObject" Target="../embeddings/oleObject51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93.bin"/><Relationship Id="rId14" Type="http://schemas.openxmlformats.org/officeDocument/2006/relationships/oleObject" Target="../embeddings/oleObject498.bin"/><Relationship Id="rId22" Type="http://schemas.openxmlformats.org/officeDocument/2006/relationships/oleObject" Target="../embeddings/oleObject506.bin"/><Relationship Id="rId27" Type="http://schemas.openxmlformats.org/officeDocument/2006/relationships/oleObject" Target="../embeddings/oleObject511.bin"/><Relationship Id="rId30" Type="http://schemas.openxmlformats.org/officeDocument/2006/relationships/oleObject" Target="../embeddings/oleObject514.bin"/><Relationship Id="rId35" Type="http://schemas.openxmlformats.org/officeDocument/2006/relationships/oleObject" Target="../embeddings/oleObject519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3.bin"/><Relationship Id="rId18" Type="http://schemas.openxmlformats.org/officeDocument/2006/relationships/oleObject" Target="../embeddings/oleObject538.bin"/><Relationship Id="rId26" Type="http://schemas.openxmlformats.org/officeDocument/2006/relationships/oleObject" Target="../embeddings/oleObject546.bin"/><Relationship Id="rId39" Type="http://schemas.openxmlformats.org/officeDocument/2006/relationships/oleObject" Target="../embeddings/oleObject559.bin"/><Relationship Id="rId21" Type="http://schemas.openxmlformats.org/officeDocument/2006/relationships/oleObject" Target="../embeddings/oleObject541.bin"/><Relationship Id="rId34" Type="http://schemas.openxmlformats.org/officeDocument/2006/relationships/oleObject" Target="../embeddings/oleObject554.bin"/><Relationship Id="rId42" Type="http://schemas.openxmlformats.org/officeDocument/2006/relationships/oleObject" Target="../embeddings/oleObject562.bin"/><Relationship Id="rId47" Type="http://schemas.openxmlformats.org/officeDocument/2006/relationships/oleObject" Target="../embeddings/oleObject567.bin"/><Relationship Id="rId50" Type="http://schemas.openxmlformats.org/officeDocument/2006/relationships/oleObject" Target="../embeddings/oleObject570.bin"/><Relationship Id="rId55" Type="http://schemas.openxmlformats.org/officeDocument/2006/relationships/oleObject" Target="../embeddings/oleObject575.bin"/><Relationship Id="rId63" Type="http://schemas.openxmlformats.org/officeDocument/2006/relationships/oleObject" Target="../embeddings/oleObject583.bin"/><Relationship Id="rId7" Type="http://schemas.openxmlformats.org/officeDocument/2006/relationships/oleObject" Target="../embeddings/oleObject5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6.bin"/><Relationship Id="rId20" Type="http://schemas.openxmlformats.org/officeDocument/2006/relationships/oleObject" Target="../embeddings/oleObject540.bin"/><Relationship Id="rId29" Type="http://schemas.openxmlformats.org/officeDocument/2006/relationships/oleObject" Target="../embeddings/oleObject549.bin"/><Relationship Id="rId41" Type="http://schemas.openxmlformats.org/officeDocument/2006/relationships/oleObject" Target="../embeddings/oleObject561.bin"/><Relationship Id="rId54" Type="http://schemas.openxmlformats.org/officeDocument/2006/relationships/oleObject" Target="../embeddings/oleObject574.bin"/><Relationship Id="rId62" Type="http://schemas.openxmlformats.org/officeDocument/2006/relationships/oleObject" Target="../embeddings/oleObject58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26.bin"/><Relationship Id="rId11" Type="http://schemas.openxmlformats.org/officeDocument/2006/relationships/oleObject" Target="../embeddings/oleObject531.bin"/><Relationship Id="rId24" Type="http://schemas.openxmlformats.org/officeDocument/2006/relationships/oleObject" Target="../embeddings/oleObject544.bin"/><Relationship Id="rId32" Type="http://schemas.openxmlformats.org/officeDocument/2006/relationships/oleObject" Target="../embeddings/oleObject552.bin"/><Relationship Id="rId37" Type="http://schemas.openxmlformats.org/officeDocument/2006/relationships/oleObject" Target="../embeddings/oleObject557.bin"/><Relationship Id="rId40" Type="http://schemas.openxmlformats.org/officeDocument/2006/relationships/oleObject" Target="../embeddings/oleObject560.bin"/><Relationship Id="rId45" Type="http://schemas.openxmlformats.org/officeDocument/2006/relationships/oleObject" Target="../embeddings/oleObject565.bin"/><Relationship Id="rId53" Type="http://schemas.openxmlformats.org/officeDocument/2006/relationships/oleObject" Target="../embeddings/oleObject573.bin"/><Relationship Id="rId58" Type="http://schemas.openxmlformats.org/officeDocument/2006/relationships/oleObject" Target="../embeddings/oleObject578.bin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5.bin"/><Relationship Id="rId23" Type="http://schemas.openxmlformats.org/officeDocument/2006/relationships/oleObject" Target="../embeddings/oleObject543.bin"/><Relationship Id="rId28" Type="http://schemas.openxmlformats.org/officeDocument/2006/relationships/oleObject" Target="../embeddings/oleObject548.bin"/><Relationship Id="rId36" Type="http://schemas.openxmlformats.org/officeDocument/2006/relationships/oleObject" Target="../embeddings/oleObject556.bin"/><Relationship Id="rId49" Type="http://schemas.openxmlformats.org/officeDocument/2006/relationships/oleObject" Target="../embeddings/oleObject569.bin"/><Relationship Id="rId57" Type="http://schemas.openxmlformats.org/officeDocument/2006/relationships/oleObject" Target="../embeddings/oleObject577.bin"/><Relationship Id="rId61" Type="http://schemas.openxmlformats.org/officeDocument/2006/relationships/oleObject" Target="../embeddings/oleObject581.bin"/><Relationship Id="rId10" Type="http://schemas.openxmlformats.org/officeDocument/2006/relationships/oleObject" Target="../embeddings/oleObject530.bin"/><Relationship Id="rId19" Type="http://schemas.openxmlformats.org/officeDocument/2006/relationships/oleObject" Target="../embeddings/oleObject539.bin"/><Relationship Id="rId31" Type="http://schemas.openxmlformats.org/officeDocument/2006/relationships/oleObject" Target="../embeddings/oleObject551.bin"/><Relationship Id="rId44" Type="http://schemas.openxmlformats.org/officeDocument/2006/relationships/oleObject" Target="../embeddings/oleObject564.bin"/><Relationship Id="rId52" Type="http://schemas.openxmlformats.org/officeDocument/2006/relationships/oleObject" Target="../embeddings/oleObject572.bin"/><Relationship Id="rId60" Type="http://schemas.openxmlformats.org/officeDocument/2006/relationships/oleObject" Target="../embeddings/oleObject580.bin"/><Relationship Id="rId65" Type="http://schemas.openxmlformats.org/officeDocument/2006/relationships/oleObject" Target="../embeddings/oleObject58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529.bin"/><Relationship Id="rId14" Type="http://schemas.openxmlformats.org/officeDocument/2006/relationships/oleObject" Target="../embeddings/oleObject534.bin"/><Relationship Id="rId22" Type="http://schemas.openxmlformats.org/officeDocument/2006/relationships/oleObject" Target="../embeddings/oleObject542.bin"/><Relationship Id="rId27" Type="http://schemas.openxmlformats.org/officeDocument/2006/relationships/oleObject" Target="../embeddings/oleObject547.bin"/><Relationship Id="rId30" Type="http://schemas.openxmlformats.org/officeDocument/2006/relationships/oleObject" Target="../embeddings/oleObject550.bin"/><Relationship Id="rId35" Type="http://schemas.openxmlformats.org/officeDocument/2006/relationships/oleObject" Target="../embeddings/oleObject555.bin"/><Relationship Id="rId43" Type="http://schemas.openxmlformats.org/officeDocument/2006/relationships/oleObject" Target="../embeddings/oleObject563.bin"/><Relationship Id="rId48" Type="http://schemas.openxmlformats.org/officeDocument/2006/relationships/oleObject" Target="../embeddings/oleObject568.bin"/><Relationship Id="rId56" Type="http://schemas.openxmlformats.org/officeDocument/2006/relationships/oleObject" Target="../embeddings/oleObject576.bin"/><Relationship Id="rId64" Type="http://schemas.openxmlformats.org/officeDocument/2006/relationships/oleObject" Target="../embeddings/oleObject584.bin"/><Relationship Id="rId8" Type="http://schemas.openxmlformats.org/officeDocument/2006/relationships/oleObject" Target="../embeddings/oleObject528.bin"/><Relationship Id="rId51" Type="http://schemas.openxmlformats.org/officeDocument/2006/relationships/oleObject" Target="../embeddings/oleObject571.bin"/><Relationship Id="rId3" Type="http://schemas.openxmlformats.org/officeDocument/2006/relationships/audio" Target="../media/audio1.wav"/><Relationship Id="rId12" Type="http://schemas.openxmlformats.org/officeDocument/2006/relationships/oleObject" Target="../embeddings/oleObject532.bin"/><Relationship Id="rId17" Type="http://schemas.openxmlformats.org/officeDocument/2006/relationships/oleObject" Target="../embeddings/oleObject537.bin"/><Relationship Id="rId25" Type="http://schemas.openxmlformats.org/officeDocument/2006/relationships/oleObject" Target="../embeddings/oleObject545.bin"/><Relationship Id="rId33" Type="http://schemas.openxmlformats.org/officeDocument/2006/relationships/oleObject" Target="../embeddings/oleObject553.bin"/><Relationship Id="rId38" Type="http://schemas.openxmlformats.org/officeDocument/2006/relationships/oleObject" Target="../embeddings/oleObject558.bin"/><Relationship Id="rId46" Type="http://schemas.openxmlformats.org/officeDocument/2006/relationships/oleObject" Target="../embeddings/oleObject566.bin"/><Relationship Id="rId59" Type="http://schemas.openxmlformats.org/officeDocument/2006/relationships/oleObject" Target="../embeddings/oleObject5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9.bin"/><Relationship Id="rId13" Type="http://schemas.openxmlformats.org/officeDocument/2006/relationships/oleObject" Target="../embeddings/oleObject594.bin"/><Relationship Id="rId18" Type="http://schemas.openxmlformats.org/officeDocument/2006/relationships/oleObject" Target="../embeddings/oleObject599.bin"/><Relationship Id="rId26" Type="http://schemas.openxmlformats.org/officeDocument/2006/relationships/oleObject" Target="../embeddings/oleObject607.bin"/><Relationship Id="rId39" Type="http://schemas.openxmlformats.org/officeDocument/2006/relationships/oleObject" Target="../embeddings/oleObject620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602.bin"/><Relationship Id="rId34" Type="http://schemas.openxmlformats.org/officeDocument/2006/relationships/oleObject" Target="../embeddings/oleObject615.bin"/><Relationship Id="rId42" Type="http://schemas.openxmlformats.org/officeDocument/2006/relationships/oleObject" Target="../embeddings/oleObject623.bin"/><Relationship Id="rId47" Type="http://schemas.openxmlformats.org/officeDocument/2006/relationships/oleObject" Target="../embeddings/oleObject628.bin"/><Relationship Id="rId7" Type="http://schemas.openxmlformats.org/officeDocument/2006/relationships/oleObject" Target="../embeddings/oleObject588.bin"/><Relationship Id="rId12" Type="http://schemas.openxmlformats.org/officeDocument/2006/relationships/oleObject" Target="../embeddings/oleObject593.bin"/><Relationship Id="rId17" Type="http://schemas.openxmlformats.org/officeDocument/2006/relationships/oleObject" Target="../embeddings/oleObject598.bin"/><Relationship Id="rId25" Type="http://schemas.openxmlformats.org/officeDocument/2006/relationships/oleObject" Target="../embeddings/oleObject606.bin"/><Relationship Id="rId33" Type="http://schemas.openxmlformats.org/officeDocument/2006/relationships/oleObject" Target="../embeddings/oleObject614.bin"/><Relationship Id="rId38" Type="http://schemas.openxmlformats.org/officeDocument/2006/relationships/oleObject" Target="../embeddings/oleObject619.bin"/><Relationship Id="rId46" Type="http://schemas.openxmlformats.org/officeDocument/2006/relationships/oleObject" Target="../embeddings/oleObject6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7.bin"/><Relationship Id="rId20" Type="http://schemas.openxmlformats.org/officeDocument/2006/relationships/oleObject" Target="../embeddings/oleObject601.bin"/><Relationship Id="rId29" Type="http://schemas.openxmlformats.org/officeDocument/2006/relationships/oleObject" Target="../embeddings/oleObject610.bin"/><Relationship Id="rId41" Type="http://schemas.openxmlformats.org/officeDocument/2006/relationships/oleObject" Target="../embeddings/oleObject62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87.bin"/><Relationship Id="rId11" Type="http://schemas.openxmlformats.org/officeDocument/2006/relationships/oleObject" Target="../embeddings/oleObject592.bin"/><Relationship Id="rId24" Type="http://schemas.openxmlformats.org/officeDocument/2006/relationships/oleObject" Target="../embeddings/oleObject605.bin"/><Relationship Id="rId32" Type="http://schemas.openxmlformats.org/officeDocument/2006/relationships/oleObject" Target="../embeddings/oleObject613.bin"/><Relationship Id="rId37" Type="http://schemas.openxmlformats.org/officeDocument/2006/relationships/oleObject" Target="../embeddings/oleObject618.bin"/><Relationship Id="rId40" Type="http://schemas.openxmlformats.org/officeDocument/2006/relationships/oleObject" Target="../embeddings/oleObject621.bin"/><Relationship Id="rId45" Type="http://schemas.openxmlformats.org/officeDocument/2006/relationships/oleObject" Target="../embeddings/oleObject626.bin"/><Relationship Id="rId5" Type="http://schemas.openxmlformats.org/officeDocument/2006/relationships/oleObject" Target="../embeddings/oleObject586.bin"/><Relationship Id="rId15" Type="http://schemas.openxmlformats.org/officeDocument/2006/relationships/oleObject" Target="../embeddings/oleObject596.bin"/><Relationship Id="rId23" Type="http://schemas.openxmlformats.org/officeDocument/2006/relationships/oleObject" Target="../embeddings/oleObject604.bin"/><Relationship Id="rId28" Type="http://schemas.openxmlformats.org/officeDocument/2006/relationships/oleObject" Target="../embeddings/oleObject609.bin"/><Relationship Id="rId36" Type="http://schemas.openxmlformats.org/officeDocument/2006/relationships/oleObject" Target="../embeddings/oleObject617.bin"/><Relationship Id="rId10" Type="http://schemas.openxmlformats.org/officeDocument/2006/relationships/oleObject" Target="../embeddings/oleObject591.bin"/><Relationship Id="rId19" Type="http://schemas.openxmlformats.org/officeDocument/2006/relationships/oleObject" Target="../embeddings/oleObject600.bin"/><Relationship Id="rId31" Type="http://schemas.openxmlformats.org/officeDocument/2006/relationships/oleObject" Target="../embeddings/oleObject612.bin"/><Relationship Id="rId44" Type="http://schemas.openxmlformats.org/officeDocument/2006/relationships/oleObject" Target="../embeddings/oleObject62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590.bin"/><Relationship Id="rId14" Type="http://schemas.openxmlformats.org/officeDocument/2006/relationships/oleObject" Target="../embeddings/oleObject595.bin"/><Relationship Id="rId22" Type="http://schemas.openxmlformats.org/officeDocument/2006/relationships/oleObject" Target="../embeddings/oleObject603.bin"/><Relationship Id="rId27" Type="http://schemas.openxmlformats.org/officeDocument/2006/relationships/oleObject" Target="../embeddings/oleObject608.bin"/><Relationship Id="rId30" Type="http://schemas.openxmlformats.org/officeDocument/2006/relationships/oleObject" Target="../embeddings/oleObject611.bin"/><Relationship Id="rId35" Type="http://schemas.openxmlformats.org/officeDocument/2006/relationships/oleObject" Target="../embeddings/oleObject616.bin"/><Relationship Id="rId43" Type="http://schemas.openxmlformats.org/officeDocument/2006/relationships/oleObject" Target="../embeddings/oleObject62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7.bin"/><Relationship Id="rId18" Type="http://schemas.openxmlformats.org/officeDocument/2006/relationships/oleObject" Target="../embeddings/oleObject642.bin"/><Relationship Id="rId26" Type="http://schemas.openxmlformats.org/officeDocument/2006/relationships/oleObject" Target="../embeddings/oleObject650.bin"/><Relationship Id="rId39" Type="http://schemas.openxmlformats.org/officeDocument/2006/relationships/oleObject" Target="../embeddings/oleObject663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645.bin"/><Relationship Id="rId34" Type="http://schemas.openxmlformats.org/officeDocument/2006/relationships/oleObject" Target="../embeddings/oleObject658.bin"/><Relationship Id="rId42" Type="http://schemas.openxmlformats.org/officeDocument/2006/relationships/oleObject" Target="../embeddings/oleObject666.bin"/><Relationship Id="rId47" Type="http://schemas.openxmlformats.org/officeDocument/2006/relationships/oleObject" Target="../embeddings/oleObject671.bin"/><Relationship Id="rId50" Type="http://schemas.openxmlformats.org/officeDocument/2006/relationships/oleObject" Target="../embeddings/oleObject674.bin"/><Relationship Id="rId7" Type="http://schemas.openxmlformats.org/officeDocument/2006/relationships/oleObject" Target="../embeddings/oleObject631.bin"/><Relationship Id="rId12" Type="http://schemas.openxmlformats.org/officeDocument/2006/relationships/oleObject" Target="../embeddings/oleObject636.bin"/><Relationship Id="rId17" Type="http://schemas.openxmlformats.org/officeDocument/2006/relationships/oleObject" Target="../embeddings/oleObject641.bin"/><Relationship Id="rId25" Type="http://schemas.openxmlformats.org/officeDocument/2006/relationships/oleObject" Target="../embeddings/oleObject649.bin"/><Relationship Id="rId33" Type="http://schemas.openxmlformats.org/officeDocument/2006/relationships/oleObject" Target="../embeddings/oleObject657.bin"/><Relationship Id="rId38" Type="http://schemas.openxmlformats.org/officeDocument/2006/relationships/oleObject" Target="../embeddings/oleObject662.bin"/><Relationship Id="rId46" Type="http://schemas.openxmlformats.org/officeDocument/2006/relationships/oleObject" Target="../embeddings/oleObject6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0.bin"/><Relationship Id="rId20" Type="http://schemas.openxmlformats.org/officeDocument/2006/relationships/oleObject" Target="../embeddings/oleObject644.bin"/><Relationship Id="rId29" Type="http://schemas.openxmlformats.org/officeDocument/2006/relationships/oleObject" Target="../embeddings/oleObject653.bin"/><Relationship Id="rId41" Type="http://schemas.openxmlformats.org/officeDocument/2006/relationships/oleObject" Target="../embeddings/oleObject66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30.bin"/><Relationship Id="rId11" Type="http://schemas.openxmlformats.org/officeDocument/2006/relationships/oleObject" Target="../embeddings/oleObject635.bin"/><Relationship Id="rId24" Type="http://schemas.openxmlformats.org/officeDocument/2006/relationships/oleObject" Target="../embeddings/oleObject648.bin"/><Relationship Id="rId32" Type="http://schemas.openxmlformats.org/officeDocument/2006/relationships/oleObject" Target="../embeddings/oleObject656.bin"/><Relationship Id="rId37" Type="http://schemas.openxmlformats.org/officeDocument/2006/relationships/oleObject" Target="../embeddings/oleObject661.bin"/><Relationship Id="rId40" Type="http://schemas.openxmlformats.org/officeDocument/2006/relationships/oleObject" Target="../embeddings/oleObject664.bin"/><Relationship Id="rId45" Type="http://schemas.openxmlformats.org/officeDocument/2006/relationships/oleObject" Target="../embeddings/oleObject669.bin"/><Relationship Id="rId53" Type="http://schemas.openxmlformats.org/officeDocument/2006/relationships/oleObject" Target="../embeddings/oleObject677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9.bin"/><Relationship Id="rId23" Type="http://schemas.openxmlformats.org/officeDocument/2006/relationships/oleObject" Target="../embeddings/oleObject647.bin"/><Relationship Id="rId28" Type="http://schemas.openxmlformats.org/officeDocument/2006/relationships/oleObject" Target="../embeddings/oleObject652.bin"/><Relationship Id="rId36" Type="http://schemas.openxmlformats.org/officeDocument/2006/relationships/oleObject" Target="../embeddings/oleObject660.bin"/><Relationship Id="rId49" Type="http://schemas.openxmlformats.org/officeDocument/2006/relationships/oleObject" Target="../embeddings/oleObject673.bin"/><Relationship Id="rId10" Type="http://schemas.openxmlformats.org/officeDocument/2006/relationships/oleObject" Target="../embeddings/oleObject634.bin"/><Relationship Id="rId19" Type="http://schemas.openxmlformats.org/officeDocument/2006/relationships/oleObject" Target="../embeddings/oleObject643.bin"/><Relationship Id="rId31" Type="http://schemas.openxmlformats.org/officeDocument/2006/relationships/oleObject" Target="../embeddings/oleObject655.bin"/><Relationship Id="rId44" Type="http://schemas.openxmlformats.org/officeDocument/2006/relationships/oleObject" Target="../embeddings/oleObject668.bin"/><Relationship Id="rId52" Type="http://schemas.openxmlformats.org/officeDocument/2006/relationships/oleObject" Target="../embeddings/oleObject67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633.bin"/><Relationship Id="rId14" Type="http://schemas.openxmlformats.org/officeDocument/2006/relationships/oleObject" Target="../embeddings/oleObject638.bin"/><Relationship Id="rId22" Type="http://schemas.openxmlformats.org/officeDocument/2006/relationships/oleObject" Target="../embeddings/oleObject646.bin"/><Relationship Id="rId27" Type="http://schemas.openxmlformats.org/officeDocument/2006/relationships/oleObject" Target="../embeddings/oleObject651.bin"/><Relationship Id="rId30" Type="http://schemas.openxmlformats.org/officeDocument/2006/relationships/oleObject" Target="../embeddings/oleObject654.bin"/><Relationship Id="rId35" Type="http://schemas.openxmlformats.org/officeDocument/2006/relationships/oleObject" Target="../embeddings/oleObject659.bin"/><Relationship Id="rId43" Type="http://schemas.openxmlformats.org/officeDocument/2006/relationships/oleObject" Target="../embeddings/oleObject667.bin"/><Relationship Id="rId48" Type="http://schemas.openxmlformats.org/officeDocument/2006/relationships/oleObject" Target="../embeddings/oleObject672.bin"/><Relationship Id="rId8" Type="http://schemas.openxmlformats.org/officeDocument/2006/relationships/oleObject" Target="../embeddings/oleObject632.bin"/><Relationship Id="rId51" Type="http://schemas.openxmlformats.org/officeDocument/2006/relationships/oleObject" Target="../embeddings/oleObject6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80.bin"/><Relationship Id="rId5" Type="http://schemas.openxmlformats.org/officeDocument/2006/relationships/oleObject" Target="../embeddings/oleObject679.bin"/><Relationship Id="rId4" Type="http://schemas.openxmlformats.org/officeDocument/2006/relationships/oleObject" Target="../embeddings/oleObject67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6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8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5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31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4.bin"/><Relationship Id="rId27" Type="http://schemas.openxmlformats.org/officeDocument/2006/relationships/oleObject" Target="../embeddings/oleObject3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8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8.bin"/><Relationship Id="rId13" Type="http://schemas.openxmlformats.org/officeDocument/2006/relationships/oleObject" Target="../embeddings/oleObject693.bin"/><Relationship Id="rId18" Type="http://schemas.openxmlformats.org/officeDocument/2006/relationships/oleObject" Target="../embeddings/oleObject698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701.bin"/><Relationship Id="rId7" Type="http://schemas.openxmlformats.org/officeDocument/2006/relationships/oleObject" Target="../embeddings/oleObject687.bin"/><Relationship Id="rId12" Type="http://schemas.openxmlformats.org/officeDocument/2006/relationships/oleObject" Target="../embeddings/oleObject692.bin"/><Relationship Id="rId17" Type="http://schemas.openxmlformats.org/officeDocument/2006/relationships/oleObject" Target="../embeddings/oleObject69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6.bin"/><Relationship Id="rId20" Type="http://schemas.openxmlformats.org/officeDocument/2006/relationships/oleObject" Target="../embeddings/oleObject70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86.bin"/><Relationship Id="rId11" Type="http://schemas.openxmlformats.org/officeDocument/2006/relationships/oleObject" Target="../embeddings/oleObject691.bin"/><Relationship Id="rId5" Type="http://schemas.openxmlformats.org/officeDocument/2006/relationships/oleObject" Target="../embeddings/oleObject685.bin"/><Relationship Id="rId15" Type="http://schemas.openxmlformats.org/officeDocument/2006/relationships/oleObject" Target="../embeddings/oleObject695.bin"/><Relationship Id="rId23" Type="http://schemas.openxmlformats.org/officeDocument/2006/relationships/oleObject" Target="../embeddings/oleObject703.bin"/><Relationship Id="rId10" Type="http://schemas.openxmlformats.org/officeDocument/2006/relationships/oleObject" Target="../embeddings/oleObject690.bin"/><Relationship Id="rId19" Type="http://schemas.openxmlformats.org/officeDocument/2006/relationships/oleObject" Target="../embeddings/oleObject69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689.bin"/><Relationship Id="rId14" Type="http://schemas.openxmlformats.org/officeDocument/2006/relationships/oleObject" Target="../embeddings/oleObject694.bin"/><Relationship Id="rId22" Type="http://schemas.openxmlformats.org/officeDocument/2006/relationships/oleObject" Target="../embeddings/oleObject70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8.bin"/><Relationship Id="rId13" Type="http://schemas.openxmlformats.org/officeDocument/2006/relationships/oleObject" Target="../embeddings/oleObject713.bin"/><Relationship Id="rId18" Type="http://schemas.openxmlformats.org/officeDocument/2006/relationships/oleObject" Target="../embeddings/oleObject718.bin"/><Relationship Id="rId26" Type="http://schemas.openxmlformats.org/officeDocument/2006/relationships/oleObject" Target="../embeddings/oleObject726.bin"/><Relationship Id="rId39" Type="http://schemas.openxmlformats.org/officeDocument/2006/relationships/oleObject" Target="../embeddings/oleObject739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721.bin"/><Relationship Id="rId34" Type="http://schemas.openxmlformats.org/officeDocument/2006/relationships/oleObject" Target="../embeddings/oleObject734.bin"/><Relationship Id="rId42" Type="http://schemas.openxmlformats.org/officeDocument/2006/relationships/oleObject" Target="../embeddings/oleObject742.bin"/><Relationship Id="rId7" Type="http://schemas.openxmlformats.org/officeDocument/2006/relationships/oleObject" Target="../embeddings/oleObject707.bin"/><Relationship Id="rId12" Type="http://schemas.openxmlformats.org/officeDocument/2006/relationships/oleObject" Target="../embeddings/oleObject712.bin"/><Relationship Id="rId17" Type="http://schemas.openxmlformats.org/officeDocument/2006/relationships/oleObject" Target="../embeddings/oleObject717.bin"/><Relationship Id="rId25" Type="http://schemas.openxmlformats.org/officeDocument/2006/relationships/oleObject" Target="../embeddings/oleObject725.bin"/><Relationship Id="rId33" Type="http://schemas.openxmlformats.org/officeDocument/2006/relationships/oleObject" Target="../embeddings/oleObject733.bin"/><Relationship Id="rId38" Type="http://schemas.openxmlformats.org/officeDocument/2006/relationships/oleObject" Target="../embeddings/oleObject7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6.bin"/><Relationship Id="rId20" Type="http://schemas.openxmlformats.org/officeDocument/2006/relationships/oleObject" Target="../embeddings/oleObject720.bin"/><Relationship Id="rId29" Type="http://schemas.openxmlformats.org/officeDocument/2006/relationships/oleObject" Target="../embeddings/oleObject729.bin"/><Relationship Id="rId41" Type="http://schemas.openxmlformats.org/officeDocument/2006/relationships/oleObject" Target="../embeddings/oleObject741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06.bin"/><Relationship Id="rId11" Type="http://schemas.openxmlformats.org/officeDocument/2006/relationships/oleObject" Target="../embeddings/oleObject711.bin"/><Relationship Id="rId24" Type="http://schemas.openxmlformats.org/officeDocument/2006/relationships/oleObject" Target="../embeddings/oleObject724.bin"/><Relationship Id="rId32" Type="http://schemas.openxmlformats.org/officeDocument/2006/relationships/oleObject" Target="../embeddings/oleObject732.bin"/><Relationship Id="rId37" Type="http://schemas.openxmlformats.org/officeDocument/2006/relationships/oleObject" Target="../embeddings/oleObject737.bin"/><Relationship Id="rId40" Type="http://schemas.openxmlformats.org/officeDocument/2006/relationships/oleObject" Target="../embeddings/oleObject740.bin"/><Relationship Id="rId5" Type="http://schemas.openxmlformats.org/officeDocument/2006/relationships/oleObject" Target="../embeddings/oleObject705.bin"/><Relationship Id="rId15" Type="http://schemas.openxmlformats.org/officeDocument/2006/relationships/oleObject" Target="../embeddings/oleObject715.bin"/><Relationship Id="rId23" Type="http://schemas.openxmlformats.org/officeDocument/2006/relationships/oleObject" Target="../embeddings/oleObject723.bin"/><Relationship Id="rId28" Type="http://schemas.openxmlformats.org/officeDocument/2006/relationships/oleObject" Target="../embeddings/oleObject728.bin"/><Relationship Id="rId36" Type="http://schemas.openxmlformats.org/officeDocument/2006/relationships/oleObject" Target="../embeddings/oleObject736.bin"/><Relationship Id="rId10" Type="http://schemas.openxmlformats.org/officeDocument/2006/relationships/oleObject" Target="../embeddings/oleObject710.bin"/><Relationship Id="rId19" Type="http://schemas.openxmlformats.org/officeDocument/2006/relationships/oleObject" Target="../embeddings/oleObject719.bin"/><Relationship Id="rId31" Type="http://schemas.openxmlformats.org/officeDocument/2006/relationships/oleObject" Target="../embeddings/oleObject731.bin"/><Relationship Id="rId4" Type="http://schemas.openxmlformats.org/officeDocument/2006/relationships/oleObject" Target="../embeddings/oleObject704.bin"/><Relationship Id="rId9" Type="http://schemas.openxmlformats.org/officeDocument/2006/relationships/oleObject" Target="../embeddings/oleObject709.bin"/><Relationship Id="rId14" Type="http://schemas.openxmlformats.org/officeDocument/2006/relationships/oleObject" Target="../embeddings/oleObject714.bin"/><Relationship Id="rId22" Type="http://schemas.openxmlformats.org/officeDocument/2006/relationships/oleObject" Target="../embeddings/oleObject722.bin"/><Relationship Id="rId27" Type="http://schemas.openxmlformats.org/officeDocument/2006/relationships/oleObject" Target="../embeddings/oleObject727.bin"/><Relationship Id="rId30" Type="http://schemas.openxmlformats.org/officeDocument/2006/relationships/oleObject" Target="../embeddings/oleObject730.bin"/><Relationship Id="rId35" Type="http://schemas.openxmlformats.org/officeDocument/2006/relationships/oleObject" Target="../embeddings/oleObject735.bin"/><Relationship Id="rId43" Type="http://schemas.openxmlformats.org/officeDocument/2006/relationships/oleObject" Target="../embeddings/oleObject74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74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3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24" Type="http://schemas.openxmlformats.org/officeDocument/2006/relationships/oleObject" Target="../embeddings/oleObject59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8.bin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9.bin"/><Relationship Id="rId13" Type="http://schemas.openxmlformats.org/officeDocument/2006/relationships/oleObject" Target="../embeddings/oleObject754.bin"/><Relationship Id="rId18" Type="http://schemas.openxmlformats.org/officeDocument/2006/relationships/oleObject" Target="../embeddings/oleObject759.bin"/><Relationship Id="rId26" Type="http://schemas.openxmlformats.org/officeDocument/2006/relationships/oleObject" Target="../embeddings/oleObject767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762.bin"/><Relationship Id="rId7" Type="http://schemas.openxmlformats.org/officeDocument/2006/relationships/oleObject" Target="../embeddings/oleObject748.bin"/><Relationship Id="rId12" Type="http://schemas.openxmlformats.org/officeDocument/2006/relationships/oleObject" Target="../embeddings/oleObject753.bin"/><Relationship Id="rId17" Type="http://schemas.openxmlformats.org/officeDocument/2006/relationships/oleObject" Target="../embeddings/oleObject758.bin"/><Relationship Id="rId25" Type="http://schemas.openxmlformats.org/officeDocument/2006/relationships/oleObject" Target="../embeddings/oleObject7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7.bin"/><Relationship Id="rId20" Type="http://schemas.openxmlformats.org/officeDocument/2006/relationships/oleObject" Target="../embeddings/oleObject76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47.bin"/><Relationship Id="rId11" Type="http://schemas.openxmlformats.org/officeDocument/2006/relationships/oleObject" Target="../embeddings/oleObject752.bin"/><Relationship Id="rId24" Type="http://schemas.openxmlformats.org/officeDocument/2006/relationships/oleObject" Target="../embeddings/oleObject765.bin"/><Relationship Id="rId5" Type="http://schemas.openxmlformats.org/officeDocument/2006/relationships/oleObject" Target="../embeddings/oleObject746.bin"/><Relationship Id="rId15" Type="http://schemas.openxmlformats.org/officeDocument/2006/relationships/oleObject" Target="../embeddings/oleObject756.bin"/><Relationship Id="rId23" Type="http://schemas.openxmlformats.org/officeDocument/2006/relationships/oleObject" Target="../embeddings/oleObject764.bin"/><Relationship Id="rId28" Type="http://schemas.openxmlformats.org/officeDocument/2006/relationships/oleObject" Target="../embeddings/oleObject769.bin"/><Relationship Id="rId10" Type="http://schemas.openxmlformats.org/officeDocument/2006/relationships/oleObject" Target="../embeddings/oleObject751.bin"/><Relationship Id="rId19" Type="http://schemas.openxmlformats.org/officeDocument/2006/relationships/oleObject" Target="../embeddings/oleObject76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50.bin"/><Relationship Id="rId14" Type="http://schemas.openxmlformats.org/officeDocument/2006/relationships/oleObject" Target="../embeddings/oleObject755.bin"/><Relationship Id="rId22" Type="http://schemas.openxmlformats.org/officeDocument/2006/relationships/oleObject" Target="../embeddings/oleObject763.bin"/><Relationship Id="rId27" Type="http://schemas.openxmlformats.org/officeDocument/2006/relationships/oleObject" Target="../embeddings/oleObject76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7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73.bin"/><Relationship Id="rId12" Type="http://schemas.openxmlformats.org/officeDocument/2006/relationships/oleObject" Target="../embeddings/oleObject7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772.bin"/><Relationship Id="rId11" Type="http://schemas.openxmlformats.org/officeDocument/2006/relationships/oleObject" Target="../embeddings/oleObject777.bin"/><Relationship Id="rId5" Type="http://schemas.openxmlformats.org/officeDocument/2006/relationships/oleObject" Target="../embeddings/oleObject771.bin"/><Relationship Id="rId10" Type="http://schemas.openxmlformats.org/officeDocument/2006/relationships/oleObject" Target="../embeddings/oleObject77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7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81.bin"/><Relationship Id="rId5" Type="http://schemas.openxmlformats.org/officeDocument/2006/relationships/oleObject" Target="../embeddings/oleObject780.bin"/><Relationship Id="rId4" Type="http://schemas.openxmlformats.org/officeDocument/2006/relationships/oleObject" Target="../embeddings/oleObject77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5.bin"/><Relationship Id="rId13" Type="http://schemas.openxmlformats.org/officeDocument/2006/relationships/oleObject" Target="../embeddings/oleObject790.bin"/><Relationship Id="rId18" Type="http://schemas.openxmlformats.org/officeDocument/2006/relationships/oleObject" Target="../embeddings/oleObject795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798.bin"/><Relationship Id="rId7" Type="http://schemas.openxmlformats.org/officeDocument/2006/relationships/oleObject" Target="../embeddings/oleObject784.bin"/><Relationship Id="rId12" Type="http://schemas.openxmlformats.org/officeDocument/2006/relationships/oleObject" Target="../embeddings/oleObject789.bin"/><Relationship Id="rId17" Type="http://schemas.openxmlformats.org/officeDocument/2006/relationships/oleObject" Target="../embeddings/oleObject7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3.bin"/><Relationship Id="rId20" Type="http://schemas.openxmlformats.org/officeDocument/2006/relationships/oleObject" Target="../embeddings/oleObject797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83.bin"/><Relationship Id="rId11" Type="http://schemas.openxmlformats.org/officeDocument/2006/relationships/oleObject" Target="../embeddings/oleObject788.bin"/><Relationship Id="rId24" Type="http://schemas.openxmlformats.org/officeDocument/2006/relationships/oleObject" Target="../embeddings/oleObject801.bin"/><Relationship Id="rId5" Type="http://schemas.openxmlformats.org/officeDocument/2006/relationships/oleObject" Target="../embeddings/oleObject782.bin"/><Relationship Id="rId15" Type="http://schemas.openxmlformats.org/officeDocument/2006/relationships/oleObject" Target="../embeddings/oleObject792.bin"/><Relationship Id="rId23" Type="http://schemas.openxmlformats.org/officeDocument/2006/relationships/oleObject" Target="../embeddings/oleObject800.bin"/><Relationship Id="rId10" Type="http://schemas.openxmlformats.org/officeDocument/2006/relationships/oleObject" Target="../embeddings/oleObject787.bin"/><Relationship Id="rId19" Type="http://schemas.openxmlformats.org/officeDocument/2006/relationships/oleObject" Target="../embeddings/oleObject79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86.bin"/><Relationship Id="rId14" Type="http://schemas.openxmlformats.org/officeDocument/2006/relationships/oleObject" Target="../embeddings/oleObject791.bin"/><Relationship Id="rId22" Type="http://schemas.openxmlformats.org/officeDocument/2006/relationships/oleObject" Target="../embeddings/oleObject79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80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8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04.bin"/><Relationship Id="rId5" Type="http://schemas.openxmlformats.org/officeDocument/2006/relationships/oleObject" Target="../embeddings/oleObject803.bin"/><Relationship Id="rId4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9.bin"/><Relationship Id="rId13" Type="http://schemas.openxmlformats.org/officeDocument/2006/relationships/oleObject" Target="../embeddings/oleObject814.bin"/><Relationship Id="rId18" Type="http://schemas.openxmlformats.org/officeDocument/2006/relationships/oleObject" Target="../embeddings/oleObject81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08.bin"/><Relationship Id="rId12" Type="http://schemas.openxmlformats.org/officeDocument/2006/relationships/oleObject" Target="../embeddings/oleObject813.bin"/><Relationship Id="rId17" Type="http://schemas.openxmlformats.org/officeDocument/2006/relationships/oleObject" Target="../embeddings/oleObject8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7.bin"/><Relationship Id="rId20" Type="http://schemas.openxmlformats.org/officeDocument/2006/relationships/oleObject" Target="../embeddings/oleObject821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807.bin"/><Relationship Id="rId11" Type="http://schemas.openxmlformats.org/officeDocument/2006/relationships/oleObject" Target="../embeddings/oleObject812.bin"/><Relationship Id="rId5" Type="http://schemas.openxmlformats.org/officeDocument/2006/relationships/oleObject" Target="../embeddings/oleObject806.bin"/><Relationship Id="rId15" Type="http://schemas.openxmlformats.org/officeDocument/2006/relationships/oleObject" Target="../embeddings/oleObject816.bin"/><Relationship Id="rId10" Type="http://schemas.openxmlformats.org/officeDocument/2006/relationships/oleObject" Target="../embeddings/oleObject811.bin"/><Relationship Id="rId19" Type="http://schemas.openxmlformats.org/officeDocument/2006/relationships/oleObject" Target="../embeddings/oleObject82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10.bin"/><Relationship Id="rId14" Type="http://schemas.openxmlformats.org/officeDocument/2006/relationships/oleObject" Target="../embeddings/oleObject81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6.bin"/><Relationship Id="rId13" Type="http://schemas.openxmlformats.org/officeDocument/2006/relationships/oleObject" Target="../embeddings/oleObject831.bin"/><Relationship Id="rId18" Type="http://schemas.openxmlformats.org/officeDocument/2006/relationships/oleObject" Target="../embeddings/oleObject836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839.bin"/><Relationship Id="rId7" Type="http://schemas.openxmlformats.org/officeDocument/2006/relationships/oleObject" Target="../embeddings/oleObject825.bin"/><Relationship Id="rId12" Type="http://schemas.openxmlformats.org/officeDocument/2006/relationships/oleObject" Target="../embeddings/oleObject830.bin"/><Relationship Id="rId17" Type="http://schemas.openxmlformats.org/officeDocument/2006/relationships/oleObject" Target="../embeddings/oleObject8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4.bin"/><Relationship Id="rId20" Type="http://schemas.openxmlformats.org/officeDocument/2006/relationships/oleObject" Target="../embeddings/oleObject838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824.bin"/><Relationship Id="rId11" Type="http://schemas.openxmlformats.org/officeDocument/2006/relationships/oleObject" Target="../embeddings/oleObject829.bin"/><Relationship Id="rId5" Type="http://schemas.openxmlformats.org/officeDocument/2006/relationships/oleObject" Target="../embeddings/oleObject823.bin"/><Relationship Id="rId15" Type="http://schemas.openxmlformats.org/officeDocument/2006/relationships/oleObject" Target="../embeddings/oleObject833.bin"/><Relationship Id="rId10" Type="http://schemas.openxmlformats.org/officeDocument/2006/relationships/oleObject" Target="../embeddings/oleObject828.bin"/><Relationship Id="rId19" Type="http://schemas.openxmlformats.org/officeDocument/2006/relationships/oleObject" Target="../embeddings/oleObject837.bin"/><Relationship Id="rId4" Type="http://schemas.openxmlformats.org/officeDocument/2006/relationships/oleObject" Target="../embeddings/oleObject822.bin"/><Relationship Id="rId9" Type="http://schemas.openxmlformats.org/officeDocument/2006/relationships/oleObject" Target="../embeddings/oleObject827.bin"/><Relationship Id="rId14" Type="http://schemas.openxmlformats.org/officeDocument/2006/relationships/oleObject" Target="../embeddings/oleObject83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3.bin"/><Relationship Id="rId13" Type="http://schemas.openxmlformats.org/officeDocument/2006/relationships/oleObject" Target="../embeddings/oleObject848.bin"/><Relationship Id="rId18" Type="http://schemas.openxmlformats.org/officeDocument/2006/relationships/oleObject" Target="../embeddings/oleObject853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856.bin"/><Relationship Id="rId7" Type="http://schemas.openxmlformats.org/officeDocument/2006/relationships/oleObject" Target="../embeddings/oleObject842.bin"/><Relationship Id="rId12" Type="http://schemas.openxmlformats.org/officeDocument/2006/relationships/oleObject" Target="../embeddings/oleObject847.bin"/><Relationship Id="rId17" Type="http://schemas.openxmlformats.org/officeDocument/2006/relationships/oleObject" Target="../embeddings/oleObject8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1.bin"/><Relationship Id="rId20" Type="http://schemas.openxmlformats.org/officeDocument/2006/relationships/oleObject" Target="../embeddings/oleObject855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841.bin"/><Relationship Id="rId11" Type="http://schemas.openxmlformats.org/officeDocument/2006/relationships/oleObject" Target="../embeddings/oleObject846.bin"/><Relationship Id="rId5" Type="http://schemas.openxmlformats.org/officeDocument/2006/relationships/oleObject" Target="../embeddings/oleObject840.bin"/><Relationship Id="rId15" Type="http://schemas.openxmlformats.org/officeDocument/2006/relationships/oleObject" Target="../embeddings/oleObject850.bin"/><Relationship Id="rId10" Type="http://schemas.openxmlformats.org/officeDocument/2006/relationships/oleObject" Target="../embeddings/oleObject845.bin"/><Relationship Id="rId19" Type="http://schemas.openxmlformats.org/officeDocument/2006/relationships/oleObject" Target="../embeddings/oleObject85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44.bin"/><Relationship Id="rId14" Type="http://schemas.openxmlformats.org/officeDocument/2006/relationships/oleObject" Target="../embeddings/oleObject84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92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6.bin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3.bin"/><Relationship Id="rId30" Type="http://schemas.openxmlformats.org/officeDocument/2006/relationships/oleObject" Target="../embeddings/oleObject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290637"/>
          </a:xfrm>
          <a:noFill/>
        </p:spPr>
        <p:txBody>
          <a:bodyPr/>
          <a:lstStyle/>
          <a:p>
            <a:pPr eaLnBrk="1" hangingPunct="1"/>
            <a:r>
              <a:rPr lang="en-US" altLang="zh-CN" sz="4800" b="1" dirty="0" smtClean="0">
                <a:solidFill>
                  <a:schemeClr val="accent2"/>
                </a:solidFill>
              </a:rPr>
              <a:t>7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、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模拟集成电路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1125"/>
            <a:ext cx="9144000" cy="4798875"/>
          </a:xfrm>
          <a:noFill/>
        </p:spPr>
        <p:txBody>
          <a:bodyPr/>
          <a:lstStyle/>
          <a:p>
            <a:pPr marL="609600" indent="-609600" eaLnBrk="1" fontAlgn="ctr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7.1</a:t>
            </a:r>
            <a:r>
              <a:rPr lang="zh-CN" altLang="en-US" b="1" dirty="0" smtClean="0">
                <a:solidFill>
                  <a:srgbClr val="FF0000"/>
                </a:solidFill>
              </a:rPr>
              <a:t>模拟集成电路中的直流偏置技术</a:t>
            </a:r>
          </a:p>
          <a:p>
            <a:pPr marL="609600" indent="-609600" eaLnBrk="1" fontAlgn="ctr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7.2</a:t>
            </a:r>
            <a:r>
              <a:rPr lang="zh-CN" altLang="en-US" b="1" dirty="0" smtClean="0">
                <a:solidFill>
                  <a:srgbClr val="FF0000"/>
                </a:solidFill>
              </a:rPr>
              <a:t>差分式放大电路</a:t>
            </a:r>
          </a:p>
          <a:p>
            <a:pPr marL="609600" indent="-609600" eaLnBrk="1" fontAlgn="ctr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7.3</a:t>
            </a:r>
            <a:r>
              <a:rPr lang="zh-CN" altLang="en-US" b="1" dirty="0" smtClean="0">
                <a:solidFill>
                  <a:srgbClr val="FF0000"/>
                </a:solidFill>
              </a:rPr>
              <a:t>差分式放大电路的传输特性</a:t>
            </a:r>
          </a:p>
          <a:p>
            <a:pPr marL="609600" indent="-609600" eaLnBrk="1" fontAlgn="ctr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7.5</a:t>
            </a:r>
            <a:r>
              <a:rPr lang="zh-CN" altLang="en-US" b="1" dirty="0" smtClean="0">
                <a:solidFill>
                  <a:srgbClr val="FF0000"/>
                </a:solidFill>
              </a:rPr>
              <a:t>集成电路运算放大器</a:t>
            </a:r>
          </a:p>
          <a:p>
            <a:pPr marL="609600" indent="-609600" eaLnBrk="1" fontAlgn="ctr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7.6</a:t>
            </a:r>
            <a:r>
              <a:rPr lang="zh-CN" altLang="en-US" b="1" dirty="0" smtClean="0">
                <a:solidFill>
                  <a:srgbClr val="FF0000"/>
                </a:solidFill>
              </a:rPr>
              <a:t>实际集成运算放大器的主要参数和对应用电路的影响</a:t>
            </a:r>
          </a:p>
          <a:p>
            <a:pPr marL="609600" indent="-609600" eaLnBrk="1" fontAlgn="ctr" hangingPunct="1">
              <a:buFontTx/>
              <a:buNone/>
            </a:pPr>
            <a:endParaRPr lang="zh-CN" alt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49BE2B-6CC0-425E-9EDB-FC81CBAC94AB}" type="datetime1">
              <a:rPr lang="zh-CN" altLang="en-US">
                <a:latin typeface="Arial" pitchFamily="34" charset="0"/>
                <a:ea typeface="楷体_GB2312"/>
                <a:cs typeface="楷体_GB2312"/>
              </a:rPr>
              <a:pPr/>
              <a:t>2018-11-13</a:t>
            </a:fld>
            <a:endParaRPr lang="en-US" altLang="zh-CN" dirty="0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1FD1F-1A9F-4EAD-9AF2-4A31187A2A73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</a:t>
            </a:fld>
            <a:endParaRPr lang="en-US" altLang="zh-CN" dirty="0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45062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2024F4B0-8B7B-4BD2-A0C3-E09DD0825779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617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61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14C30-1976-4EB2-977F-3F1AC6820786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10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224359" name="Text Box 103"/>
          <p:cNvSpPr txBox="1">
            <a:spLocks noChangeArrowheads="1"/>
          </p:cNvSpPr>
          <p:nvPr/>
        </p:nvSpPr>
        <p:spPr bwMode="auto">
          <a:xfrm>
            <a:off x="136525" y="122238"/>
            <a:ext cx="37909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2.MOSFET</a:t>
            </a:r>
            <a:r>
              <a:rPr lang="zh-CN" altLang="en-US" sz="2800" b="1"/>
              <a:t>多路电流源</a:t>
            </a:r>
            <a:endParaRPr lang="zh-CN" altLang="en-US" sz="2800" b="1" baseline="-25000"/>
          </a:p>
        </p:txBody>
      </p:sp>
      <p:graphicFrame>
        <p:nvGraphicFramePr>
          <p:cNvPr id="224604" name="Object 348"/>
          <p:cNvGraphicFramePr>
            <a:graphicFrameLocks noChangeAspect="1"/>
          </p:cNvGraphicFramePr>
          <p:nvPr/>
        </p:nvGraphicFramePr>
        <p:xfrm>
          <a:off x="95250" y="4638675"/>
          <a:ext cx="4414838" cy="573088"/>
        </p:xfrm>
        <a:graphic>
          <a:graphicData uri="http://schemas.openxmlformats.org/presentationml/2006/ole">
            <p:oleObj spid="_x0000_s6146" name="公式" r:id="rId5" imgW="1841400" imgH="241200" progId="">
              <p:embed/>
            </p:oleObj>
          </a:graphicData>
        </a:graphic>
      </p:graphicFrame>
      <p:grpSp>
        <p:nvGrpSpPr>
          <p:cNvPr id="2" name="Group 350"/>
          <p:cNvGrpSpPr>
            <a:grpSpLocks/>
          </p:cNvGrpSpPr>
          <p:nvPr/>
        </p:nvGrpSpPr>
        <p:grpSpPr bwMode="auto">
          <a:xfrm>
            <a:off x="3159125" y="623888"/>
            <a:ext cx="6010275" cy="3773487"/>
            <a:chOff x="1964" y="443"/>
            <a:chExt cx="3786" cy="2377"/>
          </a:xfrm>
        </p:grpSpPr>
        <p:sp>
          <p:nvSpPr>
            <p:cNvPr id="6179" name="Line 105"/>
            <p:cNvSpPr>
              <a:spLocks noChangeShapeType="1"/>
            </p:cNvSpPr>
            <p:nvPr/>
          </p:nvSpPr>
          <p:spPr bwMode="auto">
            <a:xfrm flipV="1">
              <a:off x="2426" y="728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106"/>
            <p:cNvSpPr>
              <a:spLocks noChangeShapeType="1"/>
            </p:cNvSpPr>
            <p:nvPr/>
          </p:nvSpPr>
          <p:spPr bwMode="auto">
            <a:xfrm>
              <a:off x="2422" y="2364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Oval 107"/>
            <p:cNvSpPr>
              <a:spLocks noChangeArrowheads="1"/>
            </p:cNvSpPr>
            <p:nvPr/>
          </p:nvSpPr>
          <p:spPr bwMode="auto">
            <a:xfrm>
              <a:off x="2389" y="232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82" name="Line 108"/>
            <p:cNvSpPr>
              <a:spLocks noChangeShapeType="1"/>
            </p:cNvSpPr>
            <p:nvPr/>
          </p:nvSpPr>
          <p:spPr bwMode="auto">
            <a:xfrm flipH="1">
              <a:off x="2681" y="1807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109"/>
            <p:cNvSpPr>
              <a:spLocks noChangeShapeType="1"/>
            </p:cNvSpPr>
            <p:nvPr/>
          </p:nvSpPr>
          <p:spPr bwMode="auto">
            <a:xfrm flipV="1">
              <a:off x="3562" y="1019"/>
              <a:ext cx="0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110"/>
            <p:cNvSpPr>
              <a:spLocks noChangeShapeType="1"/>
            </p:cNvSpPr>
            <p:nvPr/>
          </p:nvSpPr>
          <p:spPr bwMode="auto">
            <a:xfrm>
              <a:off x="2426" y="1419"/>
              <a:ext cx="23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111"/>
            <p:cNvSpPr>
              <a:spLocks noChangeShapeType="1"/>
            </p:cNvSpPr>
            <p:nvPr/>
          </p:nvSpPr>
          <p:spPr bwMode="auto">
            <a:xfrm flipV="1">
              <a:off x="2427" y="1789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0" name="Object 112"/>
            <p:cNvGraphicFramePr>
              <a:graphicFrameLocks noChangeAspect="1"/>
            </p:cNvGraphicFramePr>
            <p:nvPr/>
          </p:nvGraphicFramePr>
          <p:xfrm>
            <a:off x="2172" y="443"/>
            <a:ext cx="495" cy="269"/>
          </p:xfrm>
          <a:graphic>
            <a:graphicData uri="http://schemas.openxmlformats.org/presentationml/2006/ole">
              <p:oleObj spid="_x0000_s6150" name="公式" r:id="rId6" imgW="380880" imgH="215640" progId="">
                <p:embed/>
              </p:oleObj>
            </a:graphicData>
          </a:graphic>
        </p:graphicFrame>
        <p:sp>
          <p:nvSpPr>
            <p:cNvPr id="6186" name="Line 113"/>
            <p:cNvSpPr>
              <a:spLocks noChangeShapeType="1"/>
            </p:cNvSpPr>
            <p:nvPr/>
          </p:nvSpPr>
          <p:spPr bwMode="auto">
            <a:xfrm flipV="1">
              <a:off x="3002" y="1419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Oval 114"/>
            <p:cNvSpPr>
              <a:spLocks noChangeArrowheads="1"/>
            </p:cNvSpPr>
            <p:nvPr/>
          </p:nvSpPr>
          <p:spPr bwMode="auto">
            <a:xfrm>
              <a:off x="2969" y="176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88" name="Oval 115"/>
            <p:cNvSpPr>
              <a:spLocks noChangeArrowheads="1"/>
            </p:cNvSpPr>
            <p:nvPr/>
          </p:nvSpPr>
          <p:spPr bwMode="auto">
            <a:xfrm>
              <a:off x="2400" y="138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89" name="Line 116"/>
            <p:cNvSpPr>
              <a:spLocks noChangeShapeType="1"/>
            </p:cNvSpPr>
            <p:nvPr/>
          </p:nvSpPr>
          <p:spPr bwMode="auto">
            <a:xfrm>
              <a:off x="2197" y="719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Oval 117"/>
            <p:cNvSpPr>
              <a:spLocks noChangeArrowheads="1"/>
            </p:cNvSpPr>
            <p:nvPr/>
          </p:nvSpPr>
          <p:spPr bwMode="auto">
            <a:xfrm>
              <a:off x="2392" y="68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91" name="Line 118"/>
            <p:cNvSpPr>
              <a:spLocks noChangeShapeType="1"/>
            </p:cNvSpPr>
            <p:nvPr/>
          </p:nvSpPr>
          <p:spPr bwMode="auto">
            <a:xfrm flipV="1">
              <a:off x="3569" y="1815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119"/>
            <p:cNvSpPr>
              <a:spLocks noChangeShapeType="1"/>
            </p:cNvSpPr>
            <p:nvPr/>
          </p:nvSpPr>
          <p:spPr bwMode="auto">
            <a:xfrm>
              <a:off x="2421" y="2364"/>
              <a:ext cx="2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1" name="Object 120"/>
            <p:cNvGraphicFramePr>
              <a:graphicFrameLocks noChangeAspect="1"/>
            </p:cNvGraphicFramePr>
            <p:nvPr/>
          </p:nvGraphicFramePr>
          <p:xfrm>
            <a:off x="2222" y="2534"/>
            <a:ext cx="446" cy="286"/>
          </p:xfrm>
          <a:graphic>
            <a:graphicData uri="http://schemas.openxmlformats.org/presentationml/2006/ole">
              <p:oleObj spid="_x0000_s6151" name="公式" r:id="rId7" imgW="342720" imgH="228600" progId="">
                <p:embed/>
              </p:oleObj>
            </a:graphicData>
          </a:graphic>
        </p:graphicFrame>
        <p:sp>
          <p:nvSpPr>
            <p:cNvPr id="6193" name="Line 121"/>
            <p:cNvSpPr>
              <a:spLocks noChangeShapeType="1"/>
            </p:cNvSpPr>
            <p:nvPr/>
          </p:nvSpPr>
          <p:spPr bwMode="auto">
            <a:xfrm>
              <a:off x="2206" y="2525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Oval 122"/>
            <p:cNvSpPr>
              <a:spLocks noChangeArrowheads="1"/>
            </p:cNvSpPr>
            <p:nvPr/>
          </p:nvSpPr>
          <p:spPr bwMode="auto">
            <a:xfrm>
              <a:off x="2388" y="248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95" name="Line 123"/>
            <p:cNvSpPr>
              <a:spLocks noChangeShapeType="1"/>
            </p:cNvSpPr>
            <p:nvPr/>
          </p:nvSpPr>
          <p:spPr bwMode="auto">
            <a:xfrm rot="-5400000">
              <a:off x="3508" y="1146"/>
              <a:ext cx="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2" name="Object 124"/>
            <p:cNvGraphicFramePr>
              <a:graphicFrameLocks noChangeAspect="1"/>
            </p:cNvGraphicFramePr>
            <p:nvPr/>
          </p:nvGraphicFramePr>
          <p:xfrm>
            <a:off x="3665" y="1019"/>
            <a:ext cx="306" cy="262"/>
          </p:xfrm>
          <a:graphic>
            <a:graphicData uri="http://schemas.openxmlformats.org/presentationml/2006/ole">
              <p:oleObj spid="_x0000_s6152" name="公式" r:id="rId8" imgW="241200" imgH="215640" progId="">
                <p:embed/>
              </p:oleObj>
            </a:graphicData>
          </a:graphic>
        </p:graphicFrame>
        <p:graphicFrame>
          <p:nvGraphicFramePr>
            <p:cNvPr id="6153" name="Object 125"/>
            <p:cNvGraphicFramePr>
              <a:graphicFrameLocks noChangeAspect="1"/>
            </p:cNvGraphicFramePr>
            <p:nvPr/>
          </p:nvGraphicFramePr>
          <p:xfrm>
            <a:off x="3594" y="1571"/>
            <a:ext cx="199" cy="239"/>
          </p:xfrm>
          <a:graphic>
            <a:graphicData uri="http://schemas.openxmlformats.org/presentationml/2006/ole">
              <p:oleObj spid="_x0000_s6153" name="公式" r:id="rId9" imgW="177480" imgH="215640" progId="">
                <p:embed/>
              </p:oleObj>
            </a:graphicData>
          </a:graphic>
        </p:graphicFrame>
        <p:grpSp>
          <p:nvGrpSpPr>
            <p:cNvPr id="6196" name="Group 126"/>
            <p:cNvGrpSpPr>
              <a:grpSpLocks/>
            </p:cNvGrpSpPr>
            <p:nvPr/>
          </p:nvGrpSpPr>
          <p:grpSpPr bwMode="auto">
            <a:xfrm>
              <a:off x="3315" y="1545"/>
              <a:ext cx="254" cy="280"/>
              <a:chOff x="4429" y="1821"/>
              <a:chExt cx="254" cy="280"/>
            </a:xfrm>
          </p:grpSpPr>
          <p:sp>
            <p:nvSpPr>
              <p:cNvPr id="6260" name="Line 127"/>
              <p:cNvSpPr>
                <a:spLocks noChangeShapeType="1"/>
              </p:cNvSpPr>
              <p:nvPr/>
            </p:nvSpPr>
            <p:spPr bwMode="auto">
              <a:xfrm>
                <a:off x="4429" y="1830"/>
                <a:ext cx="0" cy="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1" name="Line 128"/>
              <p:cNvSpPr>
                <a:spLocks noChangeShapeType="1"/>
              </p:cNvSpPr>
              <p:nvPr/>
            </p:nvSpPr>
            <p:spPr bwMode="auto">
              <a:xfrm>
                <a:off x="4520" y="1859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2" name="Line 129"/>
              <p:cNvSpPr>
                <a:spLocks noChangeShapeType="1"/>
              </p:cNvSpPr>
              <p:nvPr/>
            </p:nvSpPr>
            <p:spPr bwMode="auto">
              <a:xfrm>
                <a:off x="4530" y="1821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3" name="Line 130"/>
              <p:cNvSpPr>
                <a:spLocks noChangeShapeType="1"/>
              </p:cNvSpPr>
              <p:nvPr/>
            </p:nvSpPr>
            <p:spPr bwMode="auto">
              <a:xfrm>
                <a:off x="4530" y="1923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4" name="Line 131"/>
              <p:cNvSpPr>
                <a:spLocks noChangeShapeType="1"/>
              </p:cNvSpPr>
              <p:nvPr/>
            </p:nvSpPr>
            <p:spPr bwMode="auto">
              <a:xfrm>
                <a:off x="4530" y="2024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5" name="Line 132"/>
              <p:cNvSpPr>
                <a:spLocks noChangeShapeType="1"/>
              </p:cNvSpPr>
              <p:nvPr/>
            </p:nvSpPr>
            <p:spPr bwMode="auto">
              <a:xfrm>
                <a:off x="4521" y="2061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6" name="Line 133"/>
              <p:cNvSpPr>
                <a:spLocks noChangeShapeType="1"/>
              </p:cNvSpPr>
              <p:nvPr/>
            </p:nvSpPr>
            <p:spPr bwMode="auto">
              <a:xfrm flipH="1">
                <a:off x="4521" y="1966"/>
                <a:ext cx="16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7" name="Line 134"/>
              <p:cNvSpPr>
                <a:spLocks noChangeShapeType="1"/>
              </p:cNvSpPr>
              <p:nvPr/>
            </p:nvSpPr>
            <p:spPr bwMode="auto">
              <a:xfrm>
                <a:off x="4683" y="1974"/>
                <a:ext cx="0" cy="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97" name="Oval 135"/>
            <p:cNvSpPr>
              <a:spLocks noChangeArrowheads="1"/>
            </p:cNvSpPr>
            <p:nvPr/>
          </p:nvSpPr>
          <p:spPr bwMode="auto">
            <a:xfrm>
              <a:off x="3527" y="176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154" name="Object 136"/>
            <p:cNvGraphicFramePr>
              <a:graphicFrameLocks noChangeAspect="1"/>
            </p:cNvGraphicFramePr>
            <p:nvPr/>
          </p:nvGraphicFramePr>
          <p:xfrm>
            <a:off x="2171" y="1571"/>
            <a:ext cx="199" cy="239"/>
          </p:xfrm>
          <a:graphic>
            <a:graphicData uri="http://schemas.openxmlformats.org/presentationml/2006/ole">
              <p:oleObj spid="_x0000_s6154" name="公式" r:id="rId10" imgW="177480" imgH="215640" progId="">
                <p:embed/>
              </p:oleObj>
            </a:graphicData>
          </a:graphic>
        </p:graphicFrame>
        <p:grpSp>
          <p:nvGrpSpPr>
            <p:cNvPr id="6198" name="Group 137"/>
            <p:cNvGrpSpPr>
              <a:grpSpLocks/>
            </p:cNvGrpSpPr>
            <p:nvPr/>
          </p:nvGrpSpPr>
          <p:grpSpPr bwMode="auto">
            <a:xfrm rot="10800000" flipV="1">
              <a:off x="2400" y="1546"/>
              <a:ext cx="280" cy="279"/>
              <a:chOff x="4582" y="2845"/>
              <a:chExt cx="280" cy="280"/>
            </a:xfrm>
          </p:grpSpPr>
          <p:grpSp>
            <p:nvGrpSpPr>
              <p:cNvPr id="6250" name="Group 138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6252" name="Line 139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3" name="Line 140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4" name="Line 141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5" name="Line 142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6" name="Line 143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7" name="Line 144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9" name="Line 146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1" name="Oval 147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6199" name="Line 148"/>
            <p:cNvSpPr>
              <a:spLocks noChangeShapeType="1"/>
            </p:cNvSpPr>
            <p:nvPr/>
          </p:nvSpPr>
          <p:spPr bwMode="auto">
            <a:xfrm>
              <a:off x="2414" y="866"/>
              <a:ext cx="5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149"/>
            <p:cNvSpPr>
              <a:spLocks noChangeShapeType="1"/>
            </p:cNvSpPr>
            <p:nvPr/>
          </p:nvSpPr>
          <p:spPr bwMode="auto">
            <a:xfrm flipV="1">
              <a:off x="2990" y="866"/>
              <a:ext cx="0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Oval 150"/>
            <p:cNvSpPr>
              <a:spLocks noChangeArrowheads="1"/>
            </p:cNvSpPr>
            <p:nvPr/>
          </p:nvSpPr>
          <p:spPr bwMode="auto">
            <a:xfrm>
              <a:off x="2965" y="138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02" name="Oval 151"/>
            <p:cNvSpPr>
              <a:spLocks noChangeArrowheads="1"/>
            </p:cNvSpPr>
            <p:nvPr/>
          </p:nvSpPr>
          <p:spPr bwMode="auto">
            <a:xfrm>
              <a:off x="2396" y="83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155" name="Object 152"/>
            <p:cNvGraphicFramePr>
              <a:graphicFrameLocks noChangeAspect="1"/>
            </p:cNvGraphicFramePr>
            <p:nvPr/>
          </p:nvGraphicFramePr>
          <p:xfrm>
            <a:off x="2159" y="1011"/>
            <a:ext cx="199" cy="253"/>
          </p:xfrm>
          <a:graphic>
            <a:graphicData uri="http://schemas.openxmlformats.org/presentationml/2006/ole">
              <p:oleObj spid="_x0000_s6155" name="公式" r:id="rId11" imgW="177480" imgH="228600" progId="">
                <p:embed/>
              </p:oleObj>
            </a:graphicData>
          </a:graphic>
        </p:graphicFrame>
        <p:grpSp>
          <p:nvGrpSpPr>
            <p:cNvPr id="6203" name="Group 153"/>
            <p:cNvGrpSpPr>
              <a:grpSpLocks/>
            </p:cNvGrpSpPr>
            <p:nvPr/>
          </p:nvGrpSpPr>
          <p:grpSpPr bwMode="auto">
            <a:xfrm rot="10800000" flipV="1">
              <a:off x="2406" y="993"/>
              <a:ext cx="280" cy="279"/>
              <a:chOff x="4582" y="2845"/>
              <a:chExt cx="280" cy="280"/>
            </a:xfrm>
          </p:grpSpPr>
          <p:grpSp>
            <p:nvGrpSpPr>
              <p:cNvPr id="6240" name="Group 154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6242" name="Line 155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3" name="Line 156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4" name="Line 157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5" name="Line 158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6" name="Line 159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" name="Line 160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8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" name="Line 162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41" name="Oval 163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6204" name="Line 164"/>
            <p:cNvSpPr>
              <a:spLocks noChangeShapeType="1"/>
            </p:cNvSpPr>
            <p:nvPr/>
          </p:nvSpPr>
          <p:spPr bwMode="auto">
            <a:xfrm flipH="1">
              <a:off x="2684" y="125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6" name="Object 221"/>
            <p:cNvGraphicFramePr>
              <a:graphicFrameLocks noChangeAspect="1"/>
            </p:cNvGraphicFramePr>
            <p:nvPr/>
          </p:nvGraphicFramePr>
          <p:xfrm>
            <a:off x="2625" y="1815"/>
            <a:ext cx="178" cy="171"/>
          </p:xfrm>
          <a:graphic>
            <a:graphicData uri="http://schemas.openxmlformats.org/presentationml/2006/ole">
              <p:oleObj spid="_x0000_s6156" name="公式" r:id="rId12" imgW="139680" imgH="139680" progId="">
                <p:embed/>
              </p:oleObj>
            </a:graphicData>
          </a:graphic>
        </p:graphicFrame>
        <p:graphicFrame>
          <p:nvGraphicFramePr>
            <p:cNvPr id="6157" name="Object 222"/>
            <p:cNvGraphicFramePr>
              <a:graphicFrameLocks noChangeAspect="1"/>
            </p:cNvGraphicFramePr>
            <p:nvPr/>
          </p:nvGraphicFramePr>
          <p:xfrm>
            <a:off x="2472" y="2247"/>
            <a:ext cx="153" cy="81"/>
          </p:xfrm>
          <a:graphic>
            <a:graphicData uri="http://schemas.openxmlformats.org/presentationml/2006/ole">
              <p:oleObj spid="_x0000_s6157" name="公式" r:id="rId13" imgW="139680" imgH="75960" progId="">
                <p:embed/>
              </p:oleObj>
            </a:graphicData>
          </a:graphic>
        </p:graphicFrame>
        <p:graphicFrame>
          <p:nvGraphicFramePr>
            <p:cNvPr id="6158" name="Object 223"/>
            <p:cNvGraphicFramePr>
              <a:graphicFrameLocks noChangeAspect="1"/>
            </p:cNvGraphicFramePr>
            <p:nvPr/>
          </p:nvGraphicFramePr>
          <p:xfrm>
            <a:off x="2576" y="1967"/>
            <a:ext cx="379" cy="285"/>
          </p:xfrm>
          <a:graphic>
            <a:graphicData uri="http://schemas.openxmlformats.org/presentationml/2006/ole">
              <p:oleObj spid="_x0000_s6158" name="公式" r:id="rId14" imgW="291960" imgH="228600" progId="">
                <p:embed/>
              </p:oleObj>
            </a:graphicData>
          </a:graphic>
        </p:graphicFrame>
        <p:graphicFrame>
          <p:nvGraphicFramePr>
            <p:cNvPr id="6159" name="Object 239"/>
            <p:cNvGraphicFramePr>
              <a:graphicFrameLocks noChangeAspect="1"/>
            </p:cNvGraphicFramePr>
            <p:nvPr/>
          </p:nvGraphicFramePr>
          <p:xfrm>
            <a:off x="3059" y="1967"/>
            <a:ext cx="379" cy="285"/>
          </p:xfrm>
          <a:graphic>
            <a:graphicData uri="http://schemas.openxmlformats.org/presentationml/2006/ole">
              <p:oleObj spid="_x0000_s6159" name="公式" r:id="rId15" imgW="291960" imgH="228600" progId="">
                <p:embed/>
              </p:oleObj>
            </a:graphicData>
          </a:graphic>
        </p:graphicFrame>
        <p:graphicFrame>
          <p:nvGraphicFramePr>
            <p:cNvPr id="6160" name="Object 240"/>
            <p:cNvGraphicFramePr>
              <a:graphicFrameLocks noChangeAspect="1"/>
            </p:cNvGraphicFramePr>
            <p:nvPr/>
          </p:nvGraphicFramePr>
          <p:xfrm>
            <a:off x="3361" y="2247"/>
            <a:ext cx="153" cy="81"/>
          </p:xfrm>
          <a:graphic>
            <a:graphicData uri="http://schemas.openxmlformats.org/presentationml/2006/ole">
              <p:oleObj spid="_x0000_s6160" name="公式" r:id="rId16" imgW="139680" imgH="75960" progId="">
                <p:embed/>
              </p:oleObj>
            </a:graphicData>
          </a:graphic>
        </p:graphicFrame>
        <p:sp>
          <p:nvSpPr>
            <p:cNvPr id="6205" name="Line 241"/>
            <p:cNvSpPr>
              <a:spLocks noChangeShapeType="1"/>
            </p:cNvSpPr>
            <p:nvPr/>
          </p:nvSpPr>
          <p:spPr bwMode="auto">
            <a:xfrm flipV="1">
              <a:off x="4452" y="1020"/>
              <a:ext cx="0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6" name="Line 242"/>
            <p:cNvSpPr>
              <a:spLocks noChangeShapeType="1"/>
            </p:cNvSpPr>
            <p:nvPr/>
          </p:nvSpPr>
          <p:spPr bwMode="auto">
            <a:xfrm flipV="1">
              <a:off x="3892" y="1420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Oval 243"/>
            <p:cNvSpPr>
              <a:spLocks noChangeArrowheads="1"/>
            </p:cNvSpPr>
            <p:nvPr/>
          </p:nvSpPr>
          <p:spPr bwMode="auto">
            <a:xfrm>
              <a:off x="3859" y="176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08" name="Line 244"/>
            <p:cNvSpPr>
              <a:spLocks noChangeShapeType="1"/>
            </p:cNvSpPr>
            <p:nvPr/>
          </p:nvSpPr>
          <p:spPr bwMode="auto">
            <a:xfrm flipV="1">
              <a:off x="4459" y="1816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9" name="Line 245"/>
            <p:cNvSpPr>
              <a:spLocks noChangeShapeType="1"/>
            </p:cNvSpPr>
            <p:nvPr/>
          </p:nvSpPr>
          <p:spPr bwMode="auto">
            <a:xfrm rot="-5400000">
              <a:off x="4402" y="1151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1" name="Object 246"/>
            <p:cNvGraphicFramePr>
              <a:graphicFrameLocks noChangeAspect="1"/>
            </p:cNvGraphicFramePr>
            <p:nvPr/>
          </p:nvGraphicFramePr>
          <p:xfrm>
            <a:off x="4555" y="1013"/>
            <a:ext cx="306" cy="277"/>
          </p:xfrm>
          <a:graphic>
            <a:graphicData uri="http://schemas.openxmlformats.org/presentationml/2006/ole">
              <p:oleObj spid="_x0000_s6161" name="公式" r:id="rId17" imgW="241200" imgH="228600" progId="">
                <p:embed/>
              </p:oleObj>
            </a:graphicData>
          </a:graphic>
        </p:graphicFrame>
        <p:graphicFrame>
          <p:nvGraphicFramePr>
            <p:cNvPr id="6162" name="Object 247"/>
            <p:cNvGraphicFramePr>
              <a:graphicFrameLocks noChangeAspect="1"/>
            </p:cNvGraphicFramePr>
            <p:nvPr/>
          </p:nvGraphicFramePr>
          <p:xfrm>
            <a:off x="4484" y="1565"/>
            <a:ext cx="199" cy="253"/>
          </p:xfrm>
          <a:graphic>
            <a:graphicData uri="http://schemas.openxmlformats.org/presentationml/2006/ole">
              <p:oleObj spid="_x0000_s6162" name="公式" r:id="rId18" imgW="177480" imgH="228600" progId="">
                <p:embed/>
              </p:oleObj>
            </a:graphicData>
          </a:graphic>
        </p:graphicFrame>
        <p:grpSp>
          <p:nvGrpSpPr>
            <p:cNvPr id="6210" name="Group 248"/>
            <p:cNvGrpSpPr>
              <a:grpSpLocks/>
            </p:cNvGrpSpPr>
            <p:nvPr/>
          </p:nvGrpSpPr>
          <p:grpSpPr bwMode="auto">
            <a:xfrm>
              <a:off x="4205" y="1546"/>
              <a:ext cx="254" cy="280"/>
              <a:chOff x="4429" y="1821"/>
              <a:chExt cx="254" cy="280"/>
            </a:xfrm>
          </p:grpSpPr>
          <p:sp>
            <p:nvSpPr>
              <p:cNvPr id="6232" name="Line 249"/>
              <p:cNvSpPr>
                <a:spLocks noChangeShapeType="1"/>
              </p:cNvSpPr>
              <p:nvPr/>
            </p:nvSpPr>
            <p:spPr bwMode="auto">
              <a:xfrm>
                <a:off x="4429" y="1830"/>
                <a:ext cx="0" cy="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3" name="Line 250"/>
              <p:cNvSpPr>
                <a:spLocks noChangeShapeType="1"/>
              </p:cNvSpPr>
              <p:nvPr/>
            </p:nvSpPr>
            <p:spPr bwMode="auto">
              <a:xfrm>
                <a:off x="4520" y="1859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4" name="Line 251"/>
              <p:cNvSpPr>
                <a:spLocks noChangeShapeType="1"/>
              </p:cNvSpPr>
              <p:nvPr/>
            </p:nvSpPr>
            <p:spPr bwMode="auto">
              <a:xfrm>
                <a:off x="4530" y="1821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5" name="Line 252"/>
              <p:cNvSpPr>
                <a:spLocks noChangeShapeType="1"/>
              </p:cNvSpPr>
              <p:nvPr/>
            </p:nvSpPr>
            <p:spPr bwMode="auto">
              <a:xfrm>
                <a:off x="4530" y="1923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6" name="Line 253"/>
              <p:cNvSpPr>
                <a:spLocks noChangeShapeType="1"/>
              </p:cNvSpPr>
              <p:nvPr/>
            </p:nvSpPr>
            <p:spPr bwMode="auto">
              <a:xfrm>
                <a:off x="4530" y="2024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7" name="Line 254"/>
              <p:cNvSpPr>
                <a:spLocks noChangeShapeType="1"/>
              </p:cNvSpPr>
              <p:nvPr/>
            </p:nvSpPr>
            <p:spPr bwMode="auto">
              <a:xfrm>
                <a:off x="4521" y="2061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8" name="Line 255"/>
              <p:cNvSpPr>
                <a:spLocks noChangeShapeType="1"/>
              </p:cNvSpPr>
              <p:nvPr/>
            </p:nvSpPr>
            <p:spPr bwMode="auto">
              <a:xfrm flipH="1">
                <a:off x="4521" y="1966"/>
                <a:ext cx="16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9" name="Line 256"/>
              <p:cNvSpPr>
                <a:spLocks noChangeShapeType="1"/>
              </p:cNvSpPr>
              <p:nvPr/>
            </p:nvSpPr>
            <p:spPr bwMode="auto">
              <a:xfrm>
                <a:off x="4683" y="1974"/>
                <a:ext cx="0" cy="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11" name="Oval 257"/>
            <p:cNvSpPr>
              <a:spLocks noChangeArrowheads="1"/>
            </p:cNvSpPr>
            <p:nvPr/>
          </p:nvSpPr>
          <p:spPr bwMode="auto">
            <a:xfrm>
              <a:off x="4417" y="175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12" name="Oval 258"/>
            <p:cNvSpPr>
              <a:spLocks noChangeArrowheads="1"/>
            </p:cNvSpPr>
            <p:nvPr/>
          </p:nvSpPr>
          <p:spPr bwMode="auto">
            <a:xfrm>
              <a:off x="3855" y="138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163" name="Object 259"/>
            <p:cNvGraphicFramePr>
              <a:graphicFrameLocks noChangeAspect="1"/>
            </p:cNvGraphicFramePr>
            <p:nvPr/>
          </p:nvGraphicFramePr>
          <p:xfrm>
            <a:off x="4022" y="1816"/>
            <a:ext cx="178" cy="171"/>
          </p:xfrm>
          <a:graphic>
            <a:graphicData uri="http://schemas.openxmlformats.org/presentationml/2006/ole">
              <p:oleObj spid="_x0000_s6163" name="公式" r:id="rId19" imgW="139680" imgH="139680" progId="">
                <p:embed/>
              </p:oleObj>
            </a:graphicData>
          </a:graphic>
        </p:graphicFrame>
        <p:graphicFrame>
          <p:nvGraphicFramePr>
            <p:cNvPr id="6164" name="Object 260"/>
            <p:cNvGraphicFramePr>
              <a:graphicFrameLocks noChangeAspect="1"/>
            </p:cNvGraphicFramePr>
            <p:nvPr/>
          </p:nvGraphicFramePr>
          <p:xfrm>
            <a:off x="3949" y="1968"/>
            <a:ext cx="379" cy="285"/>
          </p:xfrm>
          <a:graphic>
            <a:graphicData uri="http://schemas.openxmlformats.org/presentationml/2006/ole">
              <p:oleObj spid="_x0000_s6164" name="公式" r:id="rId20" imgW="291960" imgH="228600" progId="">
                <p:embed/>
              </p:oleObj>
            </a:graphicData>
          </a:graphic>
        </p:graphicFrame>
        <p:graphicFrame>
          <p:nvGraphicFramePr>
            <p:cNvPr id="6165" name="Object 261"/>
            <p:cNvGraphicFramePr>
              <a:graphicFrameLocks noChangeAspect="1"/>
            </p:cNvGraphicFramePr>
            <p:nvPr/>
          </p:nvGraphicFramePr>
          <p:xfrm>
            <a:off x="4251" y="2248"/>
            <a:ext cx="153" cy="81"/>
          </p:xfrm>
          <a:graphic>
            <a:graphicData uri="http://schemas.openxmlformats.org/presentationml/2006/ole">
              <p:oleObj spid="_x0000_s6165" name="公式" r:id="rId21" imgW="139680" imgH="75960" progId="">
                <p:embed/>
              </p:oleObj>
            </a:graphicData>
          </a:graphic>
        </p:graphicFrame>
        <p:sp>
          <p:nvSpPr>
            <p:cNvPr id="6213" name="Line 262"/>
            <p:cNvSpPr>
              <a:spLocks noChangeShapeType="1"/>
            </p:cNvSpPr>
            <p:nvPr/>
          </p:nvSpPr>
          <p:spPr bwMode="auto">
            <a:xfrm flipH="1">
              <a:off x="3895" y="180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264"/>
            <p:cNvSpPr>
              <a:spLocks noChangeShapeType="1"/>
            </p:cNvSpPr>
            <p:nvPr/>
          </p:nvSpPr>
          <p:spPr bwMode="auto">
            <a:xfrm flipV="1">
              <a:off x="5341" y="1018"/>
              <a:ext cx="0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265"/>
            <p:cNvSpPr>
              <a:spLocks noChangeShapeType="1"/>
            </p:cNvSpPr>
            <p:nvPr/>
          </p:nvSpPr>
          <p:spPr bwMode="auto">
            <a:xfrm flipV="1">
              <a:off x="4781" y="1418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Oval 266"/>
            <p:cNvSpPr>
              <a:spLocks noChangeArrowheads="1"/>
            </p:cNvSpPr>
            <p:nvPr/>
          </p:nvSpPr>
          <p:spPr bwMode="auto">
            <a:xfrm>
              <a:off x="4748" y="176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17" name="Line 267"/>
            <p:cNvSpPr>
              <a:spLocks noChangeShapeType="1"/>
            </p:cNvSpPr>
            <p:nvPr/>
          </p:nvSpPr>
          <p:spPr bwMode="auto">
            <a:xfrm flipV="1">
              <a:off x="5348" y="1814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268"/>
            <p:cNvSpPr>
              <a:spLocks noChangeShapeType="1"/>
            </p:cNvSpPr>
            <p:nvPr/>
          </p:nvSpPr>
          <p:spPr bwMode="auto">
            <a:xfrm rot="-5400000">
              <a:off x="5291" y="1149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6" name="Object 269"/>
            <p:cNvGraphicFramePr>
              <a:graphicFrameLocks noChangeAspect="1"/>
            </p:cNvGraphicFramePr>
            <p:nvPr/>
          </p:nvGraphicFramePr>
          <p:xfrm>
            <a:off x="5444" y="1018"/>
            <a:ext cx="306" cy="262"/>
          </p:xfrm>
          <a:graphic>
            <a:graphicData uri="http://schemas.openxmlformats.org/presentationml/2006/ole">
              <p:oleObj spid="_x0000_s6166" name="公式" r:id="rId22" imgW="241200" imgH="215640" progId="">
                <p:embed/>
              </p:oleObj>
            </a:graphicData>
          </a:graphic>
        </p:graphicFrame>
        <p:graphicFrame>
          <p:nvGraphicFramePr>
            <p:cNvPr id="6167" name="Object 270"/>
            <p:cNvGraphicFramePr>
              <a:graphicFrameLocks noChangeAspect="1"/>
            </p:cNvGraphicFramePr>
            <p:nvPr/>
          </p:nvGraphicFramePr>
          <p:xfrm>
            <a:off x="5373" y="1570"/>
            <a:ext cx="199" cy="239"/>
          </p:xfrm>
          <a:graphic>
            <a:graphicData uri="http://schemas.openxmlformats.org/presentationml/2006/ole">
              <p:oleObj spid="_x0000_s6167" name="公式" r:id="rId23" imgW="177480" imgH="215640" progId="">
                <p:embed/>
              </p:oleObj>
            </a:graphicData>
          </a:graphic>
        </p:graphicFrame>
        <p:grpSp>
          <p:nvGrpSpPr>
            <p:cNvPr id="6219" name="Group 271"/>
            <p:cNvGrpSpPr>
              <a:grpSpLocks/>
            </p:cNvGrpSpPr>
            <p:nvPr/>
          </p:nvGrpSpPr>
          <p:grpSpPr bwMode="auto">
            <a:xfrm>
              <a:off x="5094" y="1544"/>
              <a:ext cx="254" cy="280"/>
              <a:chOff x="4429" y="1821"/>
              <a:chExt cx="254" cy="280"/>
            </a:xfrm>
          </p:grpSpPr>
          <p:sp>
            <p:nvSpPr>
              <p:cNvPr id="6224" name="Line 272"/>
              <p:cNvSpPr>
                <a:spLocks noChangeShapeType="1"/>
              </p:cNvSpPr>
              <p:nvPr/>
            </p:nvSpPr>
            <p:spPr bwMode="auto">
              <a:xfrm>
                <a:off x="4429" y="1830"/>
                <a:ext cx="0" cy="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Line 273"/>
              <p:cNvSpPr>
                <a:spLocks noChangeShapeType="1"/>
              </p:cNvSpPr>
              <p:nvPr/>
            </p:nvSpPr>
            <p:spPr bwMode="auto">
              <a:xfrm>
                <a:off x="4520" y="1859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Line 274"/>
              <p:cNvSpPr>
                <a:spLocks noChangeShapeType="1"/>
              </p:cNvSpPr>
              <p:nvPr/>
            </p:nvSpPr>
            <p:spPr bwMode="auto">
              <a:xfrm>
                <a:off x="4530" y="1821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7" name="Line 275"/>
              <p:cNvSpPr>
                <a:spLocks noChangeShapeType="1"/>
              </p:cNvSpPr>
              <p:nvPr/>
            </p:nvSpPr>
            <p:spPr bwMode="auto">
              <a:xfrm>
                <a:off x="4530" y="1923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276"/>
              <p:cNvSpPr>
                <a:spLocks noChangeShapeType="1"/>
              </p:cNvSpPr>
              <p:nvPr/>
            </p:nvSpPr>
            <p:spPr bwMode="auto">
              <a:xfrm>
                <a:off x="4530" y="2024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9" name="Line 277"/>
              <p:cNvSpPr>
                <a:spLocks noChangeShapeType="1"/>
              </p:cNvSpPr>
              <p:nvPr/>
            </p:nvSpPr>
            <p:spPr bwMode="auto">
              <a:xfrm>
                <a:off x="4521" y="2061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0" name="Line 278"/>
              <p:cNvSpPr>
                <a:spLocks noChangeShapeType="1"/>
              </p:cNvSpPr>
              <p:nvPr/>
            </p:nvSpPr>
            <p:spPr bwMode="auto">
              <a:xfrm flipH="1">
                <a:off x="4521" y="1966"/>
                <a:ext cx="16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1" name="Line 279"/>
              <p:cNvSpPr>
                <a:spLocks noChangeShapeType="1"/>
              </p:cNvSpPr>
              <p:nvPr/>
            </p:nvSpPr>
            <p:spPr bwMode="auto">
              <a:xfrm>
                <a:off x="4683" y="1974"/>
                <a:ext cx="0" cy="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20" name="Oval 280"/>
            <p:cNvSpPr>
              <a:spLocks noChangeArrowheads="1"/>
            </p:cNvSpPr>
            <p:nvPr/>
          </p:nvSpPr>
          <p:spPr bwMode="auto">
            <a:xfrm>
              <a:off x="5306" y="174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168" name="Object 282"/>
            <p:cNvGraphicFramePr>
              <a:graphicFrameLocks noChangeAspect="1"/>
            </p:cNvGraphicFramePr>
            <p:nvPr/>
          </p:nvGraphicFramePr>
          <p:xfrm>
            <a:off x="4936" y="1814"/>
            <a:ext cx="178" cy="171"/>
          </p:xfrm>
          <a:graphic>
            <a:graphicData uri="http://schemas.openxmlformats.org/presentationml/2006/ole">
              <p:oleObj spid="_x0000_s6168" name="公式" r:id="rId24" imgW="139680" imgH="139680" progId="">
                <p:embed/>
              </p:oleObj>
            </a:graphicData>
          </a:graphic>
        </p:graphicFrame>
        <p:graphicFrame>
          <p:nvGraphicFramePr>
            <p:cNvPr id="6169" name="Object 283"/>
            <p:cNvGraphicFramePr>
              <a:graphicFrameLocks noChangeAspect="1"/>
            </p:cNvGraphicFramePr>
            <p:nvPr/>
          </p:nvGraphicFramePr>
          <p:xfrm>
            <a:off x="4838" y="1966"/>
            <a:ext cx="379" cy="285"/>
          </p:xfrm>
          <a:graphic>
            <a:graphicData uri="http://schemas.openxmlformats.org/presentationml/2006/ole">
              <p:oleObj spid="_x0000_s6169" name="公式" r:id="rId25" imgW="291960" imgH="228600" progId="">
                <p:embed/>
              </p:oleObj>
            </a:graphicData>
          </a:graphic>
        </p:graphicFrame>
        <p:graphicFrame>
          <p:nvGraphicFramePr>
            <p:cNvPr id="6170" name="Object 284"/>
            <p:cNvGraphicFramePr>
              <a:graphicFrameLocks noChangeAspect="1"/>
            </p:cNvGraphicFramePr>
            <p:nvPr/>
          </p:nvGraphicFramePr>
          <p:xfrm>
            <a:off x="5140" y="2246"/>
            <a:ext cx="153" cy="81"/>
          </p:xfrm>
          <a:graphic>
            <a:graphicData uri="http://schemas.openxmlformats.org/presentationml/2006/ole">
              <p:oleObj spid="_x0000_s6170" name="公式" r:id="rId26" imgW="139680" imgH="75960" progId="">
                <p:embed/>
              </p:oleObj>
            </a:graphicData>
          </a:graphic>
        </p:graphicFrame>
        <p:sp>
          <p:nvSpPr>
            <p:cNvPr id="6221" name="Line 285"/>
            <p:cNvSpPr>
              <a:spLocks noChangeShapeType="1"/>
            </p:cNvSpPr>
            <p:nvPr/>
          </p:nvSpPr>
          <p:spPr bwMode="auto">
            <a:xfrm flipH="1">
              <a:off x="4784" y="1804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1" name="Object 286"/>
            <p:cNvGraphicFramePr>
              <a:graphicFrameLocks noChangeAspect="1"/>
            </p:cNvGraphicFramePr>
            <p:nvPr/>
          </p:nvGraphicFramePr>
          <p:xfrm>
            <a:off x="3133" y="1815"/>
            <a:ext cx="178" cy="171"/>
          </p:xfrm>
          <a:graphic>
            <a:graphicData uri="http://schemas.openxmlformats.org/presentationml/2006/ole">
              <p:oleObj spid="_x0000_s6171" name="公式" r:id="rId27" imgW="139680" imgH="139680" progId="">
                <p:embed/>
              </p:oleObj>
            </a:graphicData>
          </a:graphic>
        </p:graphicFrame>
        <p:sp>
          <p:nvSpPr>
            <p:cNvPr id="6222" name="Line 308"/>
            <p:cNvSpPr>
              <a:spLocks noChangeShapeType="1"/>
            </p:cNvSpPr>
            <p:nvPr/>
          </p:nvSpPr>
          <p:spPr bwMode="auto">
            <a:xfrm rot="-5400000">
              <a:off x="2202" y="845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2" name="Object 309"/>
            <p:cNvGraphicFramePr>
              <a:graphicFrameLocks noChangeAspect="1"/>
            </p:cNvGraphicFramePr>
            <p:nvPr/>
          </p:nvGraphicFramePr>
          <p:xfrm>
            <a:off x="1964" y="672"/>
            <a:ext cx="387" cy="261"/>
          </p:xfrm>
          <a:graphic>
            <a:graphicData uri="http://schemas.openxmlformats.org/presentationml/2006/ole">
              <p:oleObj spid="_x0000_s6172" name="公式" r:id="rId28" imgW="304560" imgH="215640" progId="">
                <p:embed/>
              </p:oleObj>
            </a:graphicData>
          </a:graphic>
        </p:graphicFrame>
        <p:sp>
          <p:nvSpPr>
            <p:cNvPr id="6223" name="Line 349"/>
            <p:cNvSpPr>
              <a:spLocks noChangeShapeType="1"/>
            </p:cNvSpPr>
            <p:nvPr/>
          </p:nvSpPr>
          <p:spPr bwMode="auto">
            <a:xfrm>
              <a:off x="2423" y="1246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4607" name="Object 351"/>
          <p:cNvGraphicFramePr>
            <a:graphicFrameLocks noChangeAspect="1"/>
          </p:cNvGraphicFramePr>
          <p:nvPr/>
        </p:nvGraphicFramePr>
        <p:xfrm>
          <a:off x="100013" y="841375"/>
          <a:ext cx="2738437" cy="1055688"/>
        </p:xfrm>
        <a:graphic>
          <a:graphicData uri="http://schemas.openxmlformats.org/presentationml/2006/ole">
            <p:oleObj spid="_x0000_s6147" name="公式" r:id="rId29" imgW="1143000" imgH="444240" progId="">
              <p:embed/>
            </p:oleObj>
          </a:graphicData>
        </a:graphic>
      </p:graphicFrame>
      <p:graphicFrame>
        <p:nvGraphicFramePr>
          <p:cNvPr id="224608" name="Object 352"/>
          <p:cNvGraphicFramePr>
            <a:graphicFrameLocks noChangeAspect="1"/>
          </p:cNvGraphicFramePr>
          <p:nvPr/>
        </p:nvGraphicFramePr>
        <p:xfrm>
          <a:off x="100013" y="2098675"/>
          <a:ext cx="2738437" cy="1055688"/>
        </p:xfrm>
        <a:graphic>
          <a:graphicData uri="http://schemas.openxmlformats.org/presentationml/2006/ole">
            <p:oleObj spid="_x0000_s6148" name="公式" r:id="rId30" imgW="1143000" imgH="444240" progId="">
              <p:embed/>
            </p:oleObj>
          </a:graphicData>
        </a:graphic>
      </p:graphicFrame>
      <p:graphicFrame>
        <p:nvGraphicFramePr>
          <p:cNvPr id="224609" name="Object 353"/>
          <p:cNvGraphicFramePr>
            <a:graphicFrameLocks noChangeAspect="1"/>
          </p:cNvGraphicFramePr>
          <p:nvPr/>
        </p:nvGraphicFramePr>
        <p:xfrm>
          <a:off x="100013" y="3341688"/>
          <a:ext cx="2738437" cy="1055687"/>
        </p:xfrm>
        <a:graphic>
          <a:graphicData uri="http://schemas.openxmlformats.org/presentationml/2006/ole">
            <p:oleObj spid="_x0000_s6149" name="公式" r:id="rId31" imgW="1143000" imgH="444240" progId="">
              <p:embed/>
            </p:oleObj>
          </a:graphicData>
        </a:graphic>
      </p:graphicFrame>
      <p:sp>
        <p:nvSpPr>
          <p:cNvPr id="224610" name="Text Box 354"/>
          <p:cNvSpPr txBox="1">
            <a:spLocks noChangeArrowheads="1"/>
          </p:cNvSpPr>
          <p:nvPr/>
        </p:nvSpPr>
        <p:spPr bwMode="auto">
          <a:xfrm>
            <a:off x="4976813" y="4114800"/>
            <a:ext cx="22971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MOSFET</a:t>
            </a:r>
            <a:r>
              <a:rPr lang="zh-CN" altLang="en-US" b="1"/>
              <a:t>多路电流源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4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4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4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59" grpId="0" animBg="1"/>
      <p:bldP spid="2246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797A4D75-7CEC-4612-818B-0F0EDF6BFB26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718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71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73824-77E2-4A80-9378-B5730CA3A19E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11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225348" name="Text Box 68"/>
          <p:cNvSpPr txBox="1">
            <a:spLocks noChangeArrowheads="1"/>
          </p:cNvSpPr>
          <p:nvPr/>
        </p:nvSpPr>
        <p:spPr bwMode="auto">
          <a:xfrm>
            <a:off x="136525" y="122238"/>
            <a:ext cx="24193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3.JFET</a:t>
            </a:r>
            <a:r>
              <a:rPr lang="zh-CN" altLang="en-US" sz="2800" b="1"/>
              <a:t>电流源</a:t>
            </a:r>
            <a:endParaRPr lang="zh-CN" altLang="en-US" sz="2800" b="1" baseline="-25000"/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1462088" y="1373188"/>
            <a:ext cx="1939925" cy="2901950"/>
            <a:chOff x="949" y="611"/>
            <a:chExt cx="1222" cy="1828"/>
          </a:xfrm>
        </p:grpSpPr>
        <p:sp>
          <p:nvSpPr>
            <p:cNvPr id="7204" name="Line 208"/>
            <p:cNvSpPr>
              <a:spLocks noChangeShapeType="1"/>
            </p:cNvSpPr>
            <p:nvPr/>
          </p:nvSpPr>
          <p:spPr bwMode="auto">
            <a:xfrm>
              <a:off x="949" y="1957"/>
              <a:ext cx="50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83"/>
            <p:cNvSpPr>
              <a:spLocks noChangeShapeType="1"/>
            </p:cNvSpPr>
            <p:nvPr/>
          </p:nvSpPr>
          <p:spPr bwMode="auto">
            <a:xfrm>
              <a:off x="1201" y="1384"/>
              <a:ext cx="0" cy="3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84"/>
            <p:cNvSpPr>
              <a:spLocks noChangeShapeType="1"/>
            </p:cNvSpPr>
            <p:nvPr/>
          </p:nvSpPr>
          <p:spPr bwMode="auto">
            <a:xfrm flipH="1">
              <a:off x="949" y="1670"/>
              <a:ext cx="2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86"/>
            <p:cNvSpPr>
              <a:spLocks noChangeShapeType="1"/>
            </p:cNvSpPr>
            <p:nvPr/>
          </p:nvSpPr>
          <p:spPr bwMode="auto">
            <a:xfrm>
              <a:off x="1210" y="1463"/>
              <a:ext cx="244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87"/>
            <p:cNvSpPr>
              <a:spLocks noChangeShapeType="1"/>
            </p:cNvSpPr>
            <p:nvPr/>
          </p:nvSpPr>
          <p:spPr bwMode="auto">
            <a:xfrm flipV="1">
              <a:off x="1454" y="1184"/>
              <a:ext cx="0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88"/>
            <p:cNvSpPr>
              <a:spLocks noChangeShapeType="1"/>
            </p:cNvSpPr>
            <p:nvPr/>
          </p:nvSpPr>
          <p:spPr bwMode="auto">
            <a:xfrm flipV="1">
              <a:off x="1453" y="1672"/>
              <a:ext cx="0" cy="2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8" name="Object 90"/>
            <p:cNvGraphicFramePr>
              <a:graphicFrameLocks noChangeAspect="1"/>
            </p:cNvGraphicFramePr>
            <p:nvPr/>
          </p:nvGraphicFramePr>
          <p:xfrm>
            <a:off x="978" y="1469"/>
            <a:ext cx="124" cy="155"/>
          </p:xfrm>
          <a:graphic>
            <a:graphicData uri="http://schemas.openxmlformats.org/presentationml/2006/ole">
              <p:oleObj spid="_x0000_s7178" name="公式" r:id="rId5" imgW="126720" imgH="164880" progId="">
                <p:embed/>
              </p:oleObj>
            </a:graphicData>
          </a:graphic>
        </p:graphicFrame>
        <p:graphicFrame>
          <p:nvGraphicFramePr>
            <p:cNvPr id="7179" name="Object 91"/>
            <p:cNvGraphicFramePr>
              <a:graphicFrameLocks noChangeAspect="1"/>
            </p:cNvGraphicFramePr>
            <p:nvPr/>
          </p:nvGraphicFramePr>
          <p:xfrm>
            <a:off x="1534" y="1906"/>
            <a:ext cx="98" cy="131"/>
          </p:xfrm>
          <a:graphic>
            <a:graphicData uri="http://schemas.openxmlformats.org/presentationml/2006/ole">
              <p:oleObj spid="_x0000_s7179" name="公式" r:id="rId6" imgW="101520" imgH="139680" progId="">
                <p:embed/>
              </p:oleObj>
            </a:graphicData>
          </a:graphic>
        </p:graphicFrame>
        <p:graphicFrame>
          <p:nvGraphicFramePr>
            <p:cNvPr id="7180" name="Object 93"/>
            <p:cNvGraphicFramePr>
              <a:graphicFrameLocks noChangeAspect="1"/>
            </p:cNvGraphicFramePr>
            <p:nvPr/>
          </p:nvGraphicFramePr>
          <p:xfrm>
            <a:off x="1302" y="1068"/>
            <a:ext cx="123" cy="167"/>
          </p:xfrm>
          <a:graphic>
            <a:graphicData uri="http://schemas.openxmlformats.org/presentationml/2006/ole">
              <p:oleObj spid="_x0000_s7180" name="公式" r:id="rId7" imgW="126720" imgH="177480" progId="">
                <p:embed/>
              </p:oleObj>
            </a:graphicData>
          </a:graphic>
        </p:graphicFrame>
        <p:sp>
          <p:nvSpPr>
            <p:cNvPr id="7210" name="Line 94"/>
            <p:cNvSpPr>
              <a:spLocks noChangeShapeType="1"/>
            </p:cNvSpPr>
            <p:nvPr/>
          </p:nvSpPr>
          <p:spPr bwMode="auto">
            <a:xfrm>
              <a:off x="1210" y="1665"/>
              <a:ext cx="245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150"/>
            <p:cNvSpPr>
              <a:spLocks noChangeShapeType="1"/>
            </p:cNvSpPr>
            <p:nvPr/>
          </p:nvSpPr>
          <p:spPr bwMode="auto">
            <a:xfrm>
              <a:off x="1453" y="1983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Oval 151"/>
            <p:cNvSpPr>
              <a:spLocks noChangeArrowheads="1"/>
            </p:cNvSpPr>
            <p:nvPr/>
          </p:nvSpPr>
          <p:spPr bwMode="auto">
            <a:xfrm>
              <a:off x="1420" y="194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13" name="Line 154"/>
            <p:cNvSpPr>
              <a:spLocks noChangeShapeType="1"/>
            </p:cNvSpPr>
            <p:nvPr/>
          </p:nvSpPr>
          <p:spPr bwMode="auto">
            <a:xfrm flipV="1">
              <a:off x="1453" y="661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1" name="Object 166"/>
            <p:cNvGraphicFramePr>
              <a:graphicFrameLocks noChangeAspect="1"/>
            </p:cNvGraphicFramePr>
            <p:nvPr/>
          </p:nvGraphicFramePr>
          <p:xfrm>
            <a:off x="1253" y="2153"/>
            <a:ext cx="446" cy="286"/>
          </p:xfrm>
          <a:graphic>
            <a:graphicData uri="http://schemas.openxmlformats.org/presentationml/2006/ole">
              <p:oleObj spid="_x0000_s7181" name="公式" r:id="rId8" imgW="342720" imgH="228600" progId="">
                <p:embed/>
              </p:oleObj>
            </a:graphicData>
          </a:graphic>
        </p:graphicFrame>
        <p:sp>
          <p:nvSpPr>
            <p:cNvPr id="7214" name="Line 167"/>
            <p:cNvSpPr>
              <a:spLocks noChangeShapeType="1"/>
            </p:cNvSpPr>
            <p:nvPr/>
          </p:nvSpPr>
          <p:spPr bwMode="auto">
            <a:xfrm>
              <a:off x="1237" y="2144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Oval 168"/>
            <p:cNvSpPr>
              <a:spLocks noChangeArrowheads="1"/>
            </p:cNvSpPr>
            <p:nvPr/>
          </p:nvSpPr>
          <p:spPr bwMode="auto">
            <a:xfrm>
              <a:off x="1419" y="210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16" name="Line 172"/>
            <p:cNvSpPr>
              <a:spLocks noChangeShapeType="1"/>
            </p:cNvSpPr>
            <p:nvPr/>
          </p:nvSpPr>
          <p:spPr bwMode="auto">
            <a:xfrm rot="-5400000">
              <a:off x="1403" y="792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2" name="Object 173"/>
            <p:cNvGraphicFramePr>
              <a:graphicFrameLocks noChangeAspect="1"/>
            </p:cNvGraphicFramePr>
            <p:nvPr/>
          </p:nvGraphicFramePr>
          <p:xfrm>
            <a:off x="1559" y="611"/>
            <a:ext cx="612" cy="277"/>
          </p:xfrm>
          <a:graphic>
            <a:graphicData uri="http://schemas.openxmlformats.org/presentationml/2006/ole">
              <p:oleObj spid="_x0000_s7182" name="公式" r:id="rId9" imgW="482400" imgH="228600" progId="">
                <p:embed/>
              </p:oleObj>
            </a:graphicData>
          </a:graphic>
        </p:graphicFrame>
        <p:graphicFrame>
          <p:nvGraphicFramePr>
            <p:cNvPr id="7183" name="Object 201"/>
            <p:cNvGraphicFramePr>
              <a:graphicFrameLocks noChangeAspect="1"/>
            </p:cNvGraphicFramePr>
            <p:nvPr/>
          </p:nvGraphicFramePr>
          <p:xfrm>
            <a:off x="1513" y="1278"/>
            <a:ext cx="178" cy="171"/>
          </p:xfrm>
          <a:graphic>
            <a:graphicData uri="http://schemas.openxmlformats.org/presentationml/2006/ole">
              <p:oleObj spid="_x0000_s7183" name="公式" r:id="rId10" imgW="139680" imgH="139680" progId="">
                <p:embed/>
              </p:oleObj>
            </a:graphicData>
          </a:graphic>
        </p:graphicFrame>
        <p:graphicFrame>
          <p:nvGraphicFramePr>
            <p:cNvPr id="7184" name="Object 202"/>
            <p:cNvGraphicFramePr>
              <a:graphicFrameLocks noChangeAspect="1"/>
            </p:cNvGraphicFramePr>
            <p:nvPr/>
          </p:nvGraphicFramePr>
          <p:xfrm>
            <a:off x="1513" y="1774"/>
            <a:ext cx="153" cy="81"/>
          </p:xfrm>
          <a:graphic>
            <a:graphicData uri="http://schemas.openxmlformats.org/presentationml/2006/ole">
              <p:oleObj spid="_x0000_s7184" name="公式" r:id="rId11" imgW="139680" imgH="75960" progId="">
                <p:embed/>
              </p:oleObj>
            </a:graphicData>
          </a:graphic>
        </p:graphicFrame>
        <p:graphicFrame>
          <p:nvGraphicFramePr>
            <p:cNvPr id="7185" name="Object 203"/>
            <p:cNvGraphicFramePr>
              <a:graphicFrameLocks noChangeAspect="1"/>
            </p:cNvGraphicFramePr>
            <p:nvPr/>
          </p:nvGraphicFramePr>
          <p:xfrm>
            <a:off x="1483" y="1443"/>
            <a:ext cx="313" cy="285"/>
          </p:xfrm>
          <a:graphic>
            <a:graphicData uri="http://schemas.openxmlformats.org/presentationml/2006/ole">
              <p:oleObj spid="_x0000_s7185" name="公式" r:id="rId12" imgW="241200" imgH="228600" progId="">
                <p:embed/>
              </p:oleObj>
            </a:graphicData>
          </a:graphic>
        </p:graphicFrame>
        <p:sp>
          <p:nvSpPr>
            <p:cNvPr id="7217" name="Line 207"/>
            <p:cNvSpPr>
              <a:spLocks noChangeShapeType="1"/>
            </p:cNvSpPr>
            <p:nvPr/>
          </p:nvSpPr>
          <p:spPr bwMode="auto">
            <a:xfrm>
              <a:off x="949" y="1677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438650" y="1373188"/>
            <a:ext cx="3681413" cy="3011487"/>
            <a:chOff x="2568" y="865"/>
            <a:chExt cx="2319" cy="1897"/>
          </a:xfrm>
        </p:grpSpPr>
        <p:sp>
          <p:nvSpPr>
            <p:cNvPr id="7194" name="Line 211"/>
            <p:cNvSpPr>
              <a:spLocks noChangeShapeType="1"/>
            </p:cNvSpPr>
            <p:nvPr/>
          </p:nvSpPr>
          <p:spPr bwMode="auto">
            <a:xfrm flipV="1">
              <a:off x="2847" y="1119"/>
              <a:ext cx="0" cy="1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12"/>
            <p:cNvSpPr>
              <a:spLocks noChangeShapeType="1"/>
            </p:cNvSpPr>
            <p:nvPr/>
          </p:nvSpPr>
          <p:spPr bwMode="auto">
            <a:xfrm>
              <a:off x="2847" y="2486"/>
              <a:ext cx="18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0" name="Object 213"/>
            <p:cNvGraphicFramePr>
              <a:graphicFrameLocks noChangeAspect="1"/>
            </p:cNvGraphicFramePr>
            <p:nvPr/>
          </p:nvGraphicFramePr>
          <p:xfrm>
            <a:off x="2728" y="865"/>
            <a:ext cx="203" cy="253"/>
          </p:xfrm>
          <a:graphic>
            <a:graphicData uri="http://schemas.openxmlformats.org/presentationml/2006/ole">
              <p:oleObj spid="_x0000_s7170" name="公式" r:id="rId13" imgW="164880" imgH="215640" progId="">
                <p:embed/>
              </p:oleObj>
            </a:graphicData>
          </a:graphic>
        </p:graphicFrame>
        <p:graphicFrame>
          <p:nvGraphicFramePr>
            <p:cNvPr id="7171" name="Object 214"/>
            <p:cNvGraphicFramePr>
              <a:graphicFrameLocks noChangeAspect="1"/>
            </p:cNvGraphicFramePr>
            <p:nvPr/>
          </p:nvGraphicFramePr>
          <p:xfrm>
            <a:off x="4620" y="2338"/>
            <a:ext cx="267" cy="275"/>
          </p:xfrm>
          <a:graphic>
            <a:graphicData uri="http://schemas.openxmlformats.org/presentationml/2006/ole">
              <p:oleObj spid="_x0000_s7171" name="公式" r:id="rId14" imgW="241200" imgH="228600" progId="">
                <p:embed/>
              </p:oleObj>
            </a:graphicData>
          </a:graphic>
        </p:graphicFrame>
        <p:graphicFrame>
          <p:nvGraphicFramePr>
            <p:cNvPr id="7172" name="Object 215"/>
            <p:cNvGraphicFramePr>
              <a:graphicFrameLocks noChangeAspect="1"/>
            </p:cNvGraphicFramePr>
            <p:nvPr/>
          </p:nvGraphicFramePr>
          <p:xfrm>
            <a:off x="2669" y="2437"/>
            <a:ext cx="229" cy="185"/>
          </p:xfrm>
          <a:graphic>
            <a:graphicData uri="http://schemas.openxmlformats.org/presentationml/2006/ole">
              <p:oleObj spid="_x0000_s7172" name="公式" r:id="rId15" imgW="126720" imgH="139680" progId="">
                <p:embed/>
              </p:oleObj>
            </a:graphicData>
          </a:graphic>
        </p:graphicFrame>
        <p:grpSp>
          <p:nvGrpSpPr>
            <p:cNvPr id="7196" name="Group 216"/>
            <p:cNvGrpSpPr>
              <a:grpSpLocks/>
            </p:cNvGrpSpPr>
            <p:nvPr/>
          </p:nvGrpSpPr>
          <p:grpSpPr bwMode="auto">
            <a:xfrm>
              <a:off x="2856" y="1488"/>
              <a:ext cx="1498" cy="982"/>
              <a:chOff x="569" y="2906"/>
              <a:chExt cx="1498" cy="982"/>
            </a:xfrm>
          </p:grpSpPr>
          <p:sp>
            <p:nvSpPr>
              <p:cNvPr id="7201" name="Freeform 217"/>
              <p:cNvSpPr>
                <a:spLocks/>
              </p:cNvSpPr>
              <p:nvPr/>
            </p:nvSpPr>
            <p:spPr bwMode="auto">
              <a:xfrm>
                <a:off x="975" y="3009"/>
                <a:ext cx="864" cy="15"/>
              </a:xfrm>
              <a:custGeom>
                <a:avLst/>
                <a:gdLst>
                  <a:gd name="T0" fmla="*/ 0 w 864"/>
                  <a:gd name="T1" fmla="*/ 26 h 26"/>
                  <a:gd name="T2" fmla="*/ 864 w 864"/>
                  <a:gd name="T3" fmla="*/ 0 h 26"/>
                  <a:gd name="T4" fmla="*/ 0 60000 65536"/>
                  <a:gd name="T5" fmla="*/ 0 60000 65536"/>
                  <a:gd name="T6" fmla="*/ 0 w 864"/>
                  <a:gd name="T7" fmla="*/ 0 h 26"/>
                  <a:gd name="T8" fmla="*/ 864 w 864"/>
                  <a:gd name="T9" fmla="*/ 26 h 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64" h="26">
                    <a:moveTo>
                      <a:pt x="0" y="26"/>
                    </a:moveTo>
                    <a:cubicBezTo>
                      <a:pt x="0" y="26"/>
                      <a:pt x="432" y="13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7202" name="Freeform 218"/>
              <p:cNvSpPr>
                <a:spLocks/>
              </p:cNvSpPr>
              <p:nvPr/>
            </p:nvSpPr>
            <p:spPr bwMode="auto">
              <a:xfrm>
                <a:off x="569" y="3024"/>
                <a:ext cx="406" cy="864"/>
              </a:xfrm>
              <a:custGeom>
                <a:avLst/>
                <a:gdLst>
                  <a:gd name="T0" fmla="*/ 0 w 406"/>
                  <a:gd name="T1" fmla="*/ 864 h 864"/>
                  <a:gd name="T2" fmla="*/ 51 w 406"/>
                  <a:gd name="T3" fmla="*/ 737 h 864"/>
                  <a:gd name="T4" fmla="*/ 203 w 406"/>
                  <a:gd name="T5" fmla="*/ 127 h 864"/>
                  <a:gd name="T6" fmla="*/ 406 w 406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6"/>
                  <a:gd name="T13" fmla="*/ 0 h 864"/>
                  <a:gd name="T14" fmla="*/ 406 w 406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6" h="864">
                    <a:moveTo>
                      <a:pt x="0" y="864"/>
                    </a:moveTo>
                    <a:cubicBezTo>
                      <a:pt x="8" y="862"/>
                      <a:pt x="17" y="860"/>
                      <a:pt x="51" y="737"/>
                    </a:cubicBezTo>
                    <a:cubicBezTo>
                      <a:pt x="85" y="614"/>
                      <a:pt x="144" y="250"/>
                      <a:pt x="203" y="127"/>
                    </a:cubicBezTo>
                    <a:cubicBezTo>
                      <a:pt x="262" y="4"/>
                      <a:pt x="334" y="2"/>
                      <a:pt x="406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7203" name="Freeform 219"/>
              <p:cNvSpPr>
                <a:spLocks/>
              </p:cNvSpPr>
              <p:nvPr/>
            </p:nvSpPr>
            <p:spPr bwMode="auto">
              <a:xfrm>
                <a:off x="1788" y="2906"/>
                <a:ext cx="279" cy="118"/>
              </a:xfrm>
              <a:custGeom>
                <a:avLst/>
                <a:gdLst>
                  <a:gd name="T0" fmla="*/ 0 w 279"/>
                  <a:gd name="T1" fmla="*/ 101 h 118"/>
                  <a:gd name="T2" fmla="*/ 178 w 279"/>
                  <a:gd name="T3" fmla="*/ 101 h 118"/>
                  <a:gd name="T4" fmla="*/ 279 w 279"/>
                  <a:gd name="T5" fmla="*/ 0 h 118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118"/>
                  <a:gd name="T11" fmla="*/ 279 w 279"/>
                  <a:gd name="T12" fmla="*/ 118 h 1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118">
                    <a:moveTo>
                      <a:pt x="0" y="101"/>
                    </a:moveTo>
                    <a:cubicBezTo>
                      <a:pt x="66" y="109"/>
                      <a:pt x="132" y="118"/>
                      <a:pt x="178" y="101"/>
                    </a:cubicBezTo>
                    <a:cubicBezTo>
                      <a:pt x="224" y="84"/>
                      <a:pt x="251" y="42"/>
                      <a:pt x="279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7197" name="Line 221"/>
            <p:cNvSpPr>
              <a:spLocks noChangeShapeType="1"/>
            </p:cNvSpPr>
            <p:nvPr/>
          </p:nvSpPr>
          <p:spPr bwMode="auto">
            <a:xfrm>
              <a:off x="3160" y="1682"/>
              <a:ext cx="0" cy="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222"/>
            <p:cNvSpPr>
              <a:spLocks noChangeShapeType="1"/>
            </p:cNvSpPr>
            <p:nvPr/>
          </p:nvSpPr>
          <p:spPr bwMode="auto">
            <a:xfrm>
              <a:off x="4253" y="1682"/>
              <a:ext cx="0" cy="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223"/>
            <p:cNvSpPr>
              <a:spLocks noChangeShapeType="1"/>
            </p:cNvSpPr>
            <p:nvPr/>
          </p:nvSpPr>
          <p:spPr bwMode="auto">
            <a:xfrm flipH="1">
              <a:off x="3160" y="2068"/>
              <a:ext cx="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3" name="Object 224"/>
            <p:cNvGraphicFramePr>
              <a:graphicFrameLocks noChangeAspect="1"/>
            </p:cNvGraphicFramePr>
            <p:nvPr/>
          </p:nvGraphicFramePr>
          <p:xfrm>
            <a:off x="3364" y="1982"/>
            <a:ext cx="728" cy="213"/>
          </p:xfrm>
          <a:graphic>
            <a:graphicData uri="http://schemas.openxmlformats.org/presentationml/2006/ole">
              <p:oleObj spid="_x0000_s7173" name="公式" r:id="rId16" imgW="660240" imgH="203040" progId="">
                <p:embed/>
              </p:oleObj>
            </a:graphicData>
          </a:graphic>
        </p:graphicFrame>
        <p:sp>
          <p:nvSpPr>
            <p:cNvPr id="7200" name="Line 225"/>
            <p:cNvSpPr>
              <a:spLocks noChangeShapeType="1"/>
            </p:cNvSpPr>
            <p:nvPr/>
          </p:nvSpPr>
          <p:spPr bwMode="auto">
            <a:xfrm flipH="1">
              <a:off x="4075" y="2068"/>
              <a:ext cx="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4" name="Object 226"/>
            <p:cNvGraphicFramePr>
              <a:graphicFrameLocks noChangeAspect="1"/>
            </p:cNvGraphicFramePr>
            <p:nvPr/>
          </p:nvGraphicFramePr>
          <p:xfrm>
            <a:off x="3294" y="1123"/>
            <a:ext cx="714" cy="439"/>
          </p:xfrm>
          <a:graphic>
            <a:graphicData uri="http://schemas.openxmlformats.org/presentationml/2006/ole">
              <p:oleObj spid="_x0000_s7174" name="公式" r:id="rId17" imgW="647640" imgH="419040" progId="">
                <p:embed/>
              </p:oleObj>
            </a:graphicData>
          </a:graphic>
        </p:graphicFrame>
        <p:graphicFrame>
          <p:nvGraphicFramePr>
            <p:cNvPr id="7175" name="Object 229"/>
            <p:cNvGraphicFramePr>
              <a:graphicFrameLocks noChangeAspect="1"/>
            </p:cNvGraphicFramePr>
            <p:nvPr/>
          </p:nvGraphicFramePr>
          <p:xfrm>
            <a:off x="3017" y="2502"/>
            <a:ext cx="295" cy="260"/>
          </p:xfrm>
          <a:graphic>
            <a:graphicData uri="http://schemas.openxmlformats.org/presentationml/2006/ole">
              <p:oleObj spid="_x0000_s7175" name="公式" r:id="rId18" imgW="304560" imgH="215640" progId="">
                <p:embed/>
              </p:oleObj>
            </a:graphicData>
          </a:graphic>
        </p:graphicFrame>
        <p:graphicFrame>
          <p:nvGraphicFramePr>
            <p:cNvPr id="7176" name="Object 230"/>
            <p:cNvGraphicFramePr>
              <a:graphicFrameLocks noChangeAspect="1"/>
            </p:cNvGraphicFramePr>
            <p:nvPr/>
          </p:nvGraphicFramePr>
          <p:xfrm>
            <a:off x="4117" y="2490"/>
            <a:ext cx="258" cy="260"/>
          </p:xfrm>
          <a:graphic>
            <a:graphicData uri="http://schemas.openxmlformats.org/presentationml/2006/ole">
              <p:oleObj spid="_x0000_s7176" name="公式" r:id="rId19" imgW="266400" imgH="215640" progId="">
                <p:embed/>
              </p:oleObj>
            </a:graphicData>
          </a:graphic>
        </p:graphicFrame>
        <p:graphicFrame>
          <p:nvGraphicFramePr>
            <p:cNvPr id="7177" name="Object 231"/>
            <p:cNvGraphicFramePr>
              <a:graphicFrameLocks noChangeAspect="1"/>
            </p:cNvGraphicFramePr>
            <p:nvPr/>
          </p:nvGraphicFramePr>
          <p:xfrm>
            <a:off x="2568" y="1452"/>
            <a:ext cx="185" cy="276"/>
          </p:xfrm>
          <a:graphic>
            <a:graphicData uri="http://schemas.openxmlformats.org/presentationml/2006/ole">
              <p:oleObj spid="_x0000_s7177" name="公式" r:id="rId20" imgW="190440" imgH="228600" progId="">
                <p:embed/>
              </p:oleObj>
            </a:graphicData>
          </a:graphic>
        </p:graphicFrame>
      </p:grpSp>
      <p:sp>
        <p:nvSpPr>
          <p:cNvPr id="225513" name="Text Box 233"/>
          <p:cNvSpPr txBox="1">
            <a:spLocks noChangeArrowheads="1"/>
          </p:cNvSpPr>
          <p:nvPr/>
        </p:nvSpPr>
        <p:spPr bwMode="auto">
          <a:xfrm>
            <a:off x="1549400" y="4554538"/>
            <a:ext cx="14906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JFET</a:t>
            </a:r>
            <a:r>
              <a:rPr lang="zh-CN" altLang="en-US" b="1"/>
              <a:t>电流源</a:t>
            </a:r>
          </a:p>
        </p:txBody>
      </p:sp>
      <p:sp>
        <p:nvSpPr>
          <p:cNvPr id="225514" name="Text Box 234"/>
          <p:cNvSpPr txBox="1">
            <a:spLocks noChangeArrowheads="1"/>
          </p:cNvSpPr>
          <p:nvPr/>
        </p:nvSpPr>
        <p:spPr bwMode="auto">
          <a:xfrm>
            <a:off x="5662613" y="4557713"/>
            <a:ext cx="1166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输出特性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8" grpId="0" animBg="1"/>
      <p:bldP spid="225513" grpId="0"/>
      <p:bldP spid="2255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63DC5400-831A-4E6A-BBCB-1E36724D01D2}" type="datetime9">
              <a:rPr lang="zh-CN" altLang="en-US"/>
              <a:pPr>
                <a:defRPr/>
              </a:pPr>
              <a:t>2018年11月13日星期二4时25分50秒</a:t>
            </a:fld>
            <a:endParaRPr lang="en-US" altLang="zh-CN"/>
          </a:p>
        </p:txBody>
      </p:sp>
      <p:sp>
        <p:nvSpPr>
          <p:cNvPr id="820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82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ED06F-314E-4998-9F7B-804FB840D1A4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12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95250" y="3792538"/>
            <a:ext cx="5726113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7.2.1</a:t>
            </a:r>
            <a:r>
              <a:rPr lang="zh-CN" altLang="en-US" sz="3000" b="1" dirty="0"/>
              <a:t>差分式放大电路的一般结构</a:t>
            </a:r>
          </a:p>
        </p:txBody>
      </p:sp>
      <p:sp>
        <p:nvSpPr>
          <p:cNvPr id="331837" name="Text Box 61"/>
          <p:cNvSpPr txBox="1">
            <a:spLocks noChangeArrowheads="1"/>
          </p:cNvSpPr>
          <p:nvPr/>
        </p:nvSpPr>
        <p:spPr bwMode="auto">
          <a:xfrm>
            <a:off x="136250" y="2985425"/>
            <a:ext cx="883126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采用特性相同的管子，使它们的温漂相互抵消，构成“差分式放大电路”。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5176838" y="3670300"/>
            <a:ext cx="3708400" cy="3038475"/>
            <a:chOff x="2830" y="2262"/>
            <a:chExt cx="2336" cy="1914"/>
          </a:xfrm>
        </p:grpSpPr>
        <p:sp>
          <p:nvSpPr>
            <p:cNvPr id="8217" name="Line 63"/>
            <p:cNvSpPr>
              <a:spLocks noChangeShapeType="1"/>
            </p:cNvSpPr>
            <p:nvPr/>
          </p:nvSpPr>
          <p:spPr bwMode="auto">
            <a:xfrm>
              <a:off x="4507" y="4024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Oval 64"/>
            <p:cNvSpPr>
              <a:spLocks noChangeArrowheads="1"/>
            </p:cNvSpPr>
            <p:nvPr/>
          </p:nvSpPr>
          <p:spPr bwMode="auto">
            <a:xfrm>
              <a:off x="4473" y="398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194" name="Object 65"/>
            <p:cNvGraphicFramePr>
              <a:graphicFrameLocks noChangeAspect="1"/>
            </p:cNvGraphicFramePr>
            <p:nvPr/>
          </p:nvGraphicFramePr>
          <p:xfrm>
            <a:off x="2830" y="3659"/>
            <a:ext cx="285" cy="239"/>
          </p:xfrm>
          <a:graphic>
            <a:graphicData uri="http://schemas.openxmlformats.org/presentationml/2006/ole">
              <p:oleObj spid="_x0000_s8194" name="公式" r:id="rId5" imgW="253800" imgH="215640" progId="">
                <p:embed/>
              </p:oleObj>
            </a:graphicData>
          </a:graphic>
        </p:graphicFrame>
        <p:graphicFrame>
          <p:nvGraphicFramePr>
            <p:cNvPr id="8195" name="Object 66"/>
            <p:cNvGraphicFramePr>
              <a:graphicFrameLocks noChangeAspect="1"/>
            </p:cNvGraphicFramePr>
            <p:nvPr/>
          </p:nvGraphicFramePr>
          <p:xfrm>
            <a:off x="4234" y="2483"/>
            <a:ext cx="215" cy="253"/>
          </p:xfrm>
          <a:graphic>
            <a:graphicData uri="http://schemas.openxmlformats.org/presentationml/2006/ole">
              <p:oleObj spid="_x0000_s8195" name="公式" r:id="rId6" imgW="190440" imgH="228600" progId="">
                <p:embed/>
              </p:oleObj>
            </a:graphicData>
          </a:graphic>
        </p:graphicFrame>
        <p:sp>
          <p:nvSpPr>
            <p:cNvPr id="8219" name="Line 67"/>
            <p:cNvSpPr>
              <a:spLocks noChangeShapeType="1"/>
            </p:cNvSpPr>
            <p:nvPr/>
          </p:nvSpPr>
          <p:spPr bwMode="auto">
            <a:xfrm>
              <a:off x="4432" y="4176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Oval 73"/>
            <p:cNvSpPr>
              <a:spLocks noChangeArrowheads="1"/>
            </p:cNvSpPr>
            <p:nvPr/>
          </p:nvSpPr>
          <p:spPr bwMode="auto">
            <a:xfrm>
              <a:off x="4473" y="284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196" name="Object 74"/>
            <p:cNvGraphicFramePr>
              <a:graphicFrameLocks noChangeAspect="1"/>
            </p:cNvGraphicFramePr>
            <p:nvPr/>
          </p:nvGraphicFramePr>
          <p:xfrm>
            <a:off x="4918" y="3323"/>
            <a:ext cx="248" cy="285"/>
          </p:xfrm>
          <a:graphic>
            <a:graphicData uri="http://schemas.openxmlformats.org/presentationml/2006/ole">
              <p:oleObj spid="_x0000_s8196" name="公式" r:id="rId7" imgW="190440" imgH="228600" progId="">
                <p:embed/>
              </p:oleObj>
            </a:graphicData>
          </a:graphic>
        </p:graphicFrame>
        <p:sp>
          <p:nvSpPr>
            <p:cNvPr id="8221" name="Line 75"/>
            <p:cNvSpPr>
              <a:spLocks noChangeShapeType="1"/>
            </p:cNvSpPr>
            <p:nvPr/>
          </p:nvSpPr>
          <p:spPr bwMode="auto">
            <a:xfrm flipH="1">
              <a:off x="3287" y="3246"/>
              <a:ext cx="10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76"/>
            <p:cNvSpPr>
              <a:spLocks noChangeShapeType="1"/>
            </p:cNvSpPr>
            <p:nvPr/>
          </p:nvSpPr>
          <p:spPr bwMode="auto">
            <a:xfrm flipV="1">
              <a:off x="4510" y="2338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23" name="Group 77"/>
            <p:cNvGrpSpPr>
              <a:grpSpLocks/>
            </p:cNvGrpSpPr>
            <p:nvPr/>
          </p:nvGrpSpPr>
          <p:grpSpPr bwMode="auto">
            <a:xfrm>
              <a:off x="4292" y="3067"/>
              <a:ext cx="341" cy="366"/>
              <a:chOff x="2589" y="2584"/>
              <a:chExt cx="341" cy="366"/>
            </a:xfrm>
          </p:grpSpPr>
          <p:graphicFrame>
            <p:nvGraphicFramePr>
              <p:cNvPr id="8205" name="Object 78"/>
              <p:cNvGraphicFramePr>
                <a:graphicFrameLocks noChangeAspect="1"/>
              </p:cNvGraphicFramePr>
              <p:nvPr/>
            </p:nvGraphicFramePr>
            <p:xfrm>
              <a:off x="2759" y="2688"/>
              <a:ext cx="171" cy="183"/>
            </p:xfrm>
            <a:graphic>
              <a:graphicData uri="http://schemas.openxmlformats.org/presentationml/2006/ole">
                <p:oleObj spid="_x0000_s8205" name="公式" r:id="rId8" imgW="152280" imgH="164880" progId="">
                  <p:embed/>
                </p:oleObj>
              </a:graphicData>
            </a:graphic>
          </p:graphicFrame>
          <p:grpSp>
            <p:nvGrpSpPr>
              <p:cNvPr id="8242" name="Group 79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8243" name="Line 80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4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5" name="Line 82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24" name="Line 83"/>
            <p:cNvSpPr>
              <a:spLocks noChangeShapeType="1"/>
            </p:cNvSpPr>
            <p:nvPr/>
          </p:nvSpPr>
          <p:spPr bwMode="auto">
            <a:xfrm>
              <a:off x="3287" y="4026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7" name="Object 86"/>
            <p:cNvGraphicFramePr>
              <a:graphicFrameLocks noChangeAspect="1"/>
            </p:cNvGraphicFramePr>
            <p:nvPr/>
          </p:nvGraphicFramePr>
          <p:xfrm>
            <a:off x="4556" y="2262"/>
            <a:ext cx="495" cy="285"/>
          </p:xfrm>
          <a:graphic>
            <a:graphicData uri="http://schemas.openxmlformats.org/presentationml/2006/ole">
              <p:oleObj spid="_x0000_s8197" name="公式" r:id="rId9" imgW="380880" imgH="228600" progId="">
                <p:embed/>
              </p:oleObj>
            </a:graphicData>
          </a:graphic>
        </p:graphicFrame>
        <p:sp>
          <p:nvSpPr>
            <p:cNvPr id="8225" name="Line 90"/>
            <p:cNvSpPr>
              <a:spLocks noChangeShapeType="1"/>
            </p:cNvSpPr>
            <p:nvPr/>
          </p:nvSpPr>
          <p:spPr bwMode="auto">
            <a:xfrm flipV="1">
              <a:off x="4513" y="3434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93"/>
            <p:cNvSpPr>
              <a:spLocks noChangeShapeType="1"/>
            </p:cNvSpPr>
            <p:nvPr/>
          </p:nvSpPr>
          <p:spPr bwMode="auto">
            <a:xfrm>
              <a:off x="3287" y="3246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Rectangle 95"/>
            <p:cNvSpPr>
              <a:spLocks noChangeArrowheads="1"/>
            </p:cNvSpPr>
            <p:nvPr/>
          </p:nvSpPr>
          <p:spPr bwMode="auto">
            <a:xfrm rot="5400000">
              <a:off x="3759" y="312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198" name="Object 96"/>
            <p:cNvGraphicFramePr>
              <a:graphicFrameLocks noChangeAspect="1"/>
            </p:cNvGraphicFramePr>
            <p:nvPr/>
          </p:nvGraphicFramePr>
          <p:xfrm>
            <a:off x="3693" y="3329"/>
            <a:ext cx="229" cy="253"/>
          </p:xfrm>
          <a:graphic>
            <a:graphicData uri="http://schemas.openxmlformats.org/presentationml/2006/ole">
              <p:oleObj spid="_x0000_s8198" name="公式" r:id="rId10" imgW="203040" imgH="228600" progId="">
                <p:embed/>
              </p:oleObj>
            </a:graphicData>
          </a:graphic>
        </p:graphicFrame>
        <p:graphicFrame>
          <p:nvGraphicFramePr>
            <p:cNvPr id="8199" name="Object 97"/>
            <p:cNvGraphicFramePr>
              <a:graphicFrameLocks noChangeAspect="1"/>
            </p:cNvGraphicFramePr>
            <p:nvPr/>
          </p:nvGraphicFramePr>
          <p:xfrm>
            <a:off x="4963" y="2953"/>
            <a:ext cx="153" cy="147"/>
          </p:xfrm>
          <a:graphic>
            <a:graphicData uri="http://schemas.openxmlformats.org/presentationml/2006/ole">
              <p:oleObj spid="_x0000_s8199" name="公式" r:id="rId11" imgW="139680" imgH="139680" progId="">
                <p:embed/>
              </p:oleObj>
            </a:graphicData>
          </a:graphic>
        </p:graphicFrame>
        <p:graphicFrame>
          <p:nvGraphicFramePr>
            <p:cNvPr id="8200" name="Object 98"/>
            <p:cNvGraphicFramePr>
              <a:graphicFrameLocks noChangeAspect="1"/>
            </p:cNvGraphicFramePr>
            <p:nvPr/>
          </p:nvGraphicFramePr>
          <p:xfrm>
            <a:off x="4962" y="3882"/>
            <a:ext cx="153" cy="81"/>
          </p:xfrm>
          <a:graphic>
            <a:graphicData uri="http://schemas.openxmlformats.org/presentationml/2006/ole">
              <p:oleObj spid="_x0000_s8200" name="公式" r:id="rId12" imgW="139680" imgH="75960" progId="">
                <p:embed/>
              </p:oleObj>
            </a:graphicData>
          </a:graphic>
        </p:graphicFrame>
        <p:sp>
          <p:nvSpPr>
            <p:cNvPr id="8228" name="Line 99"/>
            <p:cNvSpPr>
              <a:spLocks noChangeShapeType="1"/>
            </p:cNvSpPr>
            <p:nvPr/>
          </p:nvSpPr>
          <p:spPr bwMode="auto">
            <a:xfrm>
              <a:off x="3287" y="3829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29" name="Group 100"/>
            <p:cNvGrpSpPr>
              <a:grpSpLocks/>
            </p:cNvGrpSpPr>
            <p:nvPr/>
          </p:nvGrpSpPr>
          <p:grpSpPr bwMode="auto">
            <a:xfrm>
              <a:off x="3135" y="3735"/>
              <a:ext cx="304" cy="102"/>
              <a:chOff x="112" y="3074"/>
              <a:chExt cx="304" cy="102"/>
            </a:xfrm>
          </p:grpSpPr>
          <p:sp>
            <p:nvSpPr>
              <p:cNvPr id="8240" name="Line 101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Line 102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30" name="Rectangle 103"/>
            <p:cNvSpPr>
              <a:spLocks noChangeArrowheads="1"/>
            </p:cNvSpPr>
            <p:nvPr/>
          </p:nvSpPr>
          <p:spPr bwMode="auto">
            <a:xfrm>
              <a:off x="4456" y="247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31" name="Line 104"/>
            <p:cNvSpPr>
              <a:spLocks noChangeShapeType="1"/>
            </p:cNvSpPr>
            <p:nvPr/>
          </p:nvSpPr>
          <p:spPr bwMode="auto">
            <a:xfrm>
              <a:off x="4506" y="2872"/>
              <a:ext cx="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Oval 105"/>
            <p:cNvSpPr>
              <a:spLocks noChangeArrowheads="1"/>
            </p:cNvSpPr>
            <p:nvPr/>
          </p:nvSpPr>
          <p:spPr bwMode="auto">
            <a:xfrm>
              <a:off x="4997" y="283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8233" name="Group 108"/>
            <p:cNvGrpSpPr>
              <a:grpSpLocks/>
            </p:cNvGrpSpPr>
            <p:nvPr/>
          </p:nvGrpSpPr>
          <p:grpSpPr bwMode="auto">
            <a:xfrm>
              <a:off x="2895" y="3216"/>
              <a:ext cx="530" cy="443"/>
              <a:chOff x="859" y="2535"/>
              <a:chExt cx="530" cy="443"/>
            </a:xfrm>
          </p:grpSpPr>
          <p:graphicFrame>
            <p:nvGraphicFramePr>
              <p:cNvPr id="8202" name="Object 109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8202" name="公式" r:id="rId13" imgW="139680" imgH="139680" progId="">
                  <p:embed/>
                </p:oleObj>
              </a:graphicData>
            </a:graphic>
          </p:graphicFrame>
          <p:graphicFrame>
            <p:nvGraphicFramePr>
              <p:cNvPr id="8203" name="Object 110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8203" name="公式" r:id="rId14" imgW="139680" imgH="75960" progId="">
                  <p:embed/>
                </p:oleObj>
              </a:graphicData>
            </a:graphic>
          </p:graphicFrame>
          <p:graphicFrame>
            <p:nvGraphicFramePr>
              <p:cNvPr id="8204" name="Object 111"/>
              <p:cNvGraphicFramePr>
                <a:graphicFrameLocks noChangeAspect="1"/>
              </p:cNvGraphicFramePr>
              <p:nvPr/>
            </p:nvGraphicFramePr>
            <p:xfrm>
              <a:off x="859" y="2636"/>
              <a:ext cx="185" cy="253"/>
            </p:xfrm>
            <a:graphic>
              <a:graphicData uri="http://schemas.openxmlformats.org/presentationml/2006/ole">
                <p:oleObj spid="_x0000_s8204" name="公式" r:id="rId15" imgW="164880" imgH="228600" progId="">
                  <p:embed/>
                </p:oleObj>
              </a:graphicData>
            </a:graphic>
          </p:graphicFrame>
          <p:grpSp>
            <p:nvGrpSpPr>
              <p:cNvPr id="8237" name="Group 112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8238" name="Oval 113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239" name="Line 114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8201" name="Object 117"/>
            <p:cNvGraphicFramePr>
              <a:graphicFrameLocks noChangeAspect="1"/>
            </p:cNvGraphicFramePr>
            <p:nvPr/>
          </p:nvGraphicFramePr>
          <p:xfrm>
            <a:off x="4235" y="3589"/>
            <a:ext cx="215" cy="253"/>
          </p:xfrm>
          <a:graphic>
            <a:graphicData uri="http://schemas.openxmlformats.org/presentationml/2006/ole">
              <p:oleObj spid="_x0000_s8201" name="公式" r:id="rId16" imgW="190440" imgH="228600" progId="">
                <p:embed/>
              </p:oleObj>
            </a:graphicData>
          </a:graphic>
        </p:graphicFrame>
        <p:sp>
          <p:nvSpPr>
            <p:cNvPr id="8234" name="Rectangle 118"/>
            <p:cNvSpPr>
              <a:spLocks noChangeArrowheads="1"/>
            </p:cNvSpPr>
            <p:nvPr/>
          </p:nvSpPr>
          <p:spPr bwMode="auto">
            <a:xfrm>
              <a:off x="4457" y="358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35" name="Oval 119"/>
            <p:cNvSpPr>
              <a:spLocks noChangeArrowheads="1"/>
            </p:cNvSpPr>
            <p:nvPr/>
          </p:nvSpPr>
          <p:spPr bwMode="auto">
            <a:xfrm>
              <a:off x="5022" y="398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36" name="Oval 120"/>
            <p:cNvSpPr>
              <a:spLocks noChangeArrowheads="1"/>
            </p:cNvSpPr>
            <p:nvPr/>
          </p:nvSpPr>
          <p:spPr bwMode="auto">
            <a:xfrm>
              <a:off x="4481" y="231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31898" name="Text Box 122"/>
          <p:cNvSpPr txBox="1">
            <a:spLocks noChangeArrowheads="1"/>
          </p:cNvSpPr>
          <p:nvPr/>
        </p:nvSpPr>
        <p:spPr bwMode="auto">
          <a:xfrm>
            <a:off x="136525" y="5081588"/>
            <a:ext cx="495935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静态工作点稳定的原理只是抑制参数随温度变化而变化，不可能完全不变，温度变化时，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CQ</a:t>
            </a:r>
            <a:r>
              <a:rPr lang="zh-CN" altLang="en-US" sz="2400" b="1"/>
              <a:t>一定改变；</a:t>
            </a:r>
          </a:p>
        </p:txBody>
      </p:sp>
      <p:sp>
        <p:nvSpPr>
          <p:cNvPr id="331899" name="Text Box 123"/>
          <p:cNvSpPr txBox="1">
            <a:spLocks noChangeArrowheads="1"/>
          </p:cNvSpPr>
          <p:nvPr/>
        </p:nvSpPr>
        <p:spPr bwMode="auto">
          <a:xfrm>
            <a:off x="111125" y="4437063"/>
            <a:ext cx="59118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用三端器件组成的差分式放大电路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95250" y="122238"/>
            <a:ext cx="4557713" cy="64851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7.2    </a:t>
            </a:r>
            <a:r>
              <a:rPr lang="zh-CN" altLang="en-US" sz="3600" b="1" dirty="0"/>
              <a:t>差分式放大电路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95250" y="889000"/>
            <a:ext cx="883126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零点漂移</a:t>
            </a:r>
            <a:r>
              <a:rPr lang="zh-CN" altLang="en-US" sz="2400" b="1" dirty="0"/>
              <a:t>现象：直接耦合放大电路中，将输入端短路，用灵敏的直流表测量输出端，会有缓慢变化的输出电压。</a:t>
            </a:r>
          </a:p>
        </p:txBody>
      </p:sp>
      <p:sp>
        <p:nvSpPr>
          <p:cNvPr id="56" name="Text Box 104"/>
          <p:cNvSpPr txBox="1">
            <a:spLocks noChangeArrowheads="1"/>
          </p:cNvSpPr>
          <p:nvPr/>
        </p:nvSpPr>
        <p:spPr bwMode="auto">
          <a:xfrm>
            <a:off x="136250" y="1735350"/>
            <a:ext cx="8831263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特点：直接耦合放大电路中，前后级直接相连。前一级漂移电压与有用信号一起被送到下一级，逐级放大，以至于在输出端很难区别有用信号与漂移电压，放大电路不能正常工作。</a:t>
            </a:r>
            <a:endParaRPr lang="zh-CN" altLang="en-US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1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1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7" grpId="0" animBg="1"/>
      <p:bldP spid="331898" grpId="0" animBg="1"/>
      <p:bldP spid="331899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3B11E9F8-21A8-47F9-840B-1759506F29B0}" type="datetime9">
              <a:rPr lang="zh-CN" altLang="en-US"/>
              <a:pPr>
                <a:defRPr/>
              </a:pPr>
              <a:t>2018年11月13日星期二4时25分50秒</a:t>
            </a:fld>
            <a:endParaRPr lang="en-US" altLang="zh-CN"/>
          </a:p>
        </p:txBody>
      </p:sp>
      <p:sp>
        <p:nvSpPr>
          <p:cNvPr id="924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9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AEEB9-8182-4491-BD43-7FD497141ECB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13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875" y="1588"/>
            <a:ext cx="3708400" cy="3038475"/>
            <a:chOff x="2830" y="2262"/>
            <a:chExt cx="2336" cy="1914"/>
          </a:xfrm>
        </p:grpSpPr>
        <p:sp>
          <p:nvSpPr>
            <p:cNvPr id="9286" name="Line 5"/>
            <p:cNvSpPr>
              <a:spLocks noChangeShapeType="1"/>
            </p:cNvSpPr>
            <p:nvPr/>
          </p:nvSpPr>
          <p:spPr bwMode="auto">
            <a:xfrm>
              <a:off x="4507" y="4024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Oval 6"/>
            <p:cNvSpPr>
              <a:spLocks noChangeArrowheads="1"/>
            </p:cNvSpPr>
            <p:nvPr/>
          </p:nvSpPr>
          <p:spPr bwMode="auto">
            <a:xfrm>
              <a:off x="4473" y="398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31" name="Object 7"/>
            <p:cNvGraphicFramePr>
              <a:graphicFrameLocks noChangeAspect="1"/>
            </p:cNvGraphicFramePr>
            <p:nvPr/>
          </p:nvGraphicFramePr>
          <p:xfrm>
            <a:off x="2830" y="3659"/>
            <a:ext cx="285" cy="239"/>
          </p:xfrm>
          <a:graphic>
            <a:graphicData uri="http://schemas.openxmlformats.org/presentationml/2006/ole">
              <p:oleObj spid="_x0000_s9231" name="公式" r:id="rId5" imgW="253800" imgH="215640" progId="">
                <p:embed/>
              </p:oleObj>
            </a:graphicData>
          </a:graphic>
        </p:graphicFrame>
        <p:graphicFrame>
          <p:nvGraphicFramePr>
            <p:cNvPr id="9232" name="Object 8"/>
            <p:cNvGraphicFramePr>
              <a:graphicFrameLocks noChangeAspect="1"/>
            </p:cNvGraphicFramePr>
            <p:nvPr/>
          </p:nvGraphicFramePr>
          <p:xfrm>
            <a:off x="4234" y="2483"/>
            <a:ext cx="215" cy="253"/>
          </p:xfrm>
          <a:graphic>
            <a:graphicData uri="http://schemas.openxmlformats.org/presentationml/2006/ole">
              <p:oleObj spid="_x0000_s9232" name="公式" r:id="rId6" imgW="190440" imgH="228600" progId="">
                <p:embed/>
              </p:oleObj>
            </a:graphicData>
          </a:graphic>
        </p:graphicFrame>
        <p:sp>
          <p:nvSpPr>
            <p:cNvPr id="9288" name="Line 9"/>
            <p:cNvSpPr>
              <a:spLocks noChangeShapeType="1"/>
            </p:cNvSpPr>
            <p:nvPr/>
          </p:nvSpPr>
          <p:spPr bwMode="auto">
            <a:xfrm>
              <a:off x="4432" y="4176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Oval 10"/>
            <p:cNvSpPr>
              <a:spLocks noChangeArrowheads="1"/>
            </p:cNvSpPr>
            <p:nvPr/>
          </p:nvSpPr>
          <p:spPr bwMode="auto">
            <a:xfrm>
              <a:off x="4473" y="284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33" name="Object 11"/>
            <p:cNvGraphicFramePr>
              <a:graphicFrameLocks noChangeAspect="1"/>
            </p:cNvGraphicFramePr>
            <p:nvPr/>
          </p:nvGraphicFramePr>
          <p:xfrm>
            <a:off x="4918" y="3323"/>
            <a:ext cx="248" cy="285"/>
          </p:xfrm>
          <a:graphic>
            <a:graphicData uri="http://schemas.openxmlformats.org/presentationml/2006/ole">
              <p:oleObj spid="_x0000_s9233" name="公式" r:id="rId7" imgW="190440" imgH="228600" progId="">
                <p:embed/>
              </p:oleObj>
            </a:graphicData>
          </a:graphic>
        </p:graphicFrame>
        <p:sp>
          <p:nvSpPr>
            <p:cNvPr id="9290" name="Line 12"/>
            <p:cNvSpPr>
              <a:spLocks noChangeShapeType="1"/>
            </p:cNvSpPr>
            <p:nvPr/>
          </p:nvSpPr>
          <p:spPr bwMode="auto">
            <a:xfrm flipH="1">
              <a:off x="3287" y="3246"/>
              <a:ext cx="10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13"/>
            <p:cNvSpPr>
              <a:spLocks noChangeShapeType="1"/>
            </p:cNvSpPr>
            <p:nvPr/>
          </p:nvSpPr>
          <p:spPr bwMode="auto">
            <a:xfrm flipV="1">
              <a:off x="4510" y="2338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92" name="Group 14"/>
            <p:cNvGrpSpPr>
              <a:grpSpLocks/>
            </p:cNvGrpSpPr>
            <p:nvPr/>
          </p:nvGrpSpPr>
          <p:grpSpPr bwMode="auto">
            <a:xfrm>
              <a:off x="4292" y="3067"/>
              <a:ext cx="341" cy="366"/>
              <a:chOff x="2589" y="2584"/>
              <a:chExt cx="341" cy="366"/>
            </a:xfrm>
          </p:grpSpPr>
          <p:graphicFrame>
            <p:nvGraphicFramePr>
              <p:cNvPr id="9242" name="Object 15"/>
              <p:cNvGraphicFramePr>
                <a:graphicFrameLocks noChangeAspect="1"/>
              </p:cNvGraphicFramePr>
              <p:nvPr/>
            </p:nvGraphicFramePr>
            <p:xfrm>
              <a:off x="2759" y="2688"/>
              <a:ext cx="171" cy="183"/>
            </p:xfrm>
            <a:graphic>
              <a:graphicData uri="http://schemas.openxmlformats.org/presentationml/2006/ole">
                <p:oleObj spid="_x0000_s9242" name="公式" r:id="rId8" imgW="152280" imgH="164880" progId="">
                  <p:embed/>
                </p:oleObj>
              </a:graphicData>
            </a:graphic>
          </p:graphicFrame>
          <p:grpSp>
            <p:nvGrpSpPr>
              <p:cNvPr id="9311" name="Group 16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9312" name="Line 17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4" name="Line 19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93" name="Line 20"/>
            <p:cNvSpPr>
              <a:spLocks noChangeShapeType="1"/>
            </p:cNvSpPr>
            <p:nvPr/>
          </p:nvSpPr>
          <p:spPr bwMode="auto">
            <a:xfrm>
              <a:off x="3287" y="4026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4" name="Object 21"/>
            <p:cNvGraphicFramePr>
              <a:graphicFrameLocks noChangeAspect="1"/>
            </p:cNvGraphicFramePr>
            <p:nvPr/>
          </p:nvGraphicFramePr>
          <p:xfrm>
            <a:off x="4556" y="2262"/>
            <a:ext cx="495" cy="285"/>
          </p:xfrm>
          <a:graphic>
            <a:graphicData uri="http://schemas.openxmlformats.org/presentationml/2006/ole">
              <p:oleObj spid="_x0000_s9234" name="公式" r:id="rId9" imgW="380880" imgH="228600" progId="">
                <p:embed/>
              </p:oleObj>
            </a:graphicData>
          </a:graphic>
        </p:graphicFrame>
        <p:sp>
          <p:nvSpPr>
            <p:cNvPr id="9294" name="Line 22"/>
            <p:cNvSpPr>
              <a:spLocks noChangeShapeType="1"/>
            </p:cNvSpPr>
            <p:nvPr/>
          </p:nvSpPr>
          <p:spPr bwMode="auto">
            <a:xfrm flipV="1">
              <a:off x="4513" y="3434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Line 23"/>
            <p:cNvSpPr>
              <a:spLocks noChangeShapeType="1"/>
            </p:cNvSpPr>
            <p:nvPr/>
          </p:nvSpPr>
          <p:spPr bwMode="auto">
            <a:xfrm>
              <a:off x="3287" y="3246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Rectangle 24"/>
            <p:cNvSpPr>
              <a:spLocks noChangeArrowheads="1"/>
            </p:cNvSpPr>
            <p:nvPr/>
          </p:nvSpPr>
          <p:spPr bwMode="auto">
            <a:xfrm rot="5400000">
              <a:off x="3759" y="312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35" name="Object 25"/>
            <p:cNvGraphicFramePr>
              <a:graphicFrameLocks noChangeAspect="1"/>
            </p:cNvGraphicFramePr>
            <p:nvPr/>
          </p:nvGraphicFramePr>
          <p:xfrm>
            <a:off x="3693" y="3329"/>
            <a:ext cx="229" cy="253"/>
          </p:xfrm>
          <a:graphic>
            <a:graphicData uri="http://schemas.openxmlformats.org/presentationml/2006/ole">
              <p:oleObj spid="_x0000_s9235" name="公式" r:id="rId10" imgW="203040" imgH="228600" progId="">
                <p:embed/>
              </p:oleObj>
            </a:graphicData>
          </a:graphic>
        </p:graphicFrame>
        <p:graphicFrame>
          <p:nvGraphicFramePr>
            <p:cNvPr id="9236" name="Object 26"/>
            <p:cNvGraphicFramePr>
              <a:graphicFrameLocks noChangeAspect="1"/>
            </p:cNvGraphicFramePr>
            <p:nvPr/>
          </p:nvGraphicFramePr>
          <p:xfrm>
            <a:off x="4963" y="2953"/>
            <a:ext cx="153" cy="147"/>
          </p:xfrm>
          <a:graphic>
            <a:graphicData uri="http://schemas.openxmlformats.org/presentationml/2006/ole">
              <p:oleObj spid="_x0000_s9236" name="公式" r:id="rId11" imgW="139680" imgH="139680" progId="">
                <p:embed/>
              </p:oleObj>
            </a:graphicData>
          </a:graphic>
        </p:graphicFrame>
        <p:graphicFrame>
          <p:nvGraphicFramePr>
            <p:cNvPr id="9237" name="Object 27"/>
            <p:cNvGraphicFramePr>
              <a:graphicFrameLocks noChangeAspect="1"/>
            </p:cNvGraphicFramePr>
            <p:nvPr/>
          </p:nvGraphicFramePr>
          <p:xfrm>
            <a:off x="4962" y="3882"/>
            <a:ext cx="153" cy="81"/>
          </p:xfrm>
          <a:graphic>
            <a:graphicData uri="http://schemas.openxmlformats.org/presentationml/2006/ole">
              <p:oleObj spid="_x0000_s9237" name="公式" r:id="rId12" imgW="139680" imgH="75960" progId="">
                <p:embed/>
              </p:oleObj>
            </a:graphicData>
          </a:graphic>
        </p:graphicFrame>
        <p:sp>
          <p:nvSpPr>
            <p:cNvPr id="9297" name="Line 28"/>
            <p:cNvSpPr>
              <a:spLocks noChangeShapeType="1"/>
            </p:cNvSpPr>
            <p:nvPr/>
          </p:nvSpPr>
          <p:spPr bwMode="auto">
            <a:xfrm>
              <a:off x="3287" y="3829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98" name="Group 29"/>
            <p:cNvGrpSpPr>
              <a:grpSpLocks/>
            </p:cNvGrpSpPr>
            <p:nvPr/>
          </p:nvGrpSpPr>
          <p:grpSpPr bwMode="auto">
            <a:xfrm>
              <a:off x="3135" y="3735"/>
              <a:ext cx="304" cy="102"/>
              <a:chOff x="112" y="3074"/>
              <a:chExt cx="304" cy="102"/>
            </a:xfrm>
          </p:grpSpPr>
          <p:sp>
            <p:nvSpPr>
              <p:cNvPr id="9309" name="Line 30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0" name="Line 31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99" name="Rectangle 32"/>
            <p:cNvSpPr>
              <a:spLocks noChangeArrowheads="1"/>
            </p:cNvSpPr>
            <p:nvPr/>
          </p:nvSpPr>
          <p:spPr bwMode="auto">
            <a:xfrm>
              <a:off x="4456" y="247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00" name="Line 33"/>
            <p:cNvSpPr>
              <a:spLocks noChangeShapeType="1"/>
            </p:cNvSpPr>
            <p:nvPr/>
          </p:nvSpPr>
          <p:spPr bwMode="auto">
            <a:xfrm>
              <a:off x="4506" y="2872"/>
              <a:ext cx="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Oval 34"/>
            <p:cNvSpPr>
              <a:spLocks noChangeArrowheads="1"/>
            </p:cNvSpPr>
            <p:nvPr/>
          </p:nvSpPr>
          <p:spPr bwMode="auto">
            <a:xfrm>
              <a:off x="4997" y="283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9302" name="Group 35"/>
            <p:cNvGrpSpPr>
              <a:grpSpLocks/>
            </p:cNvGrpSpPr>
            <p:nvPr/>
          </p:nvGrpSpPr>
          <p:grpSpPr bwMode="auto">
            <a:xfrm>
              <a:off x="2895" y="3216"/>
              <a:ext cx="530" cy="443"/>
              <a:chOff x="859" y="2535"/>
              <a:chExt cx="530" cy="443"/>
            </a:xfrm>
          </p:grpSpPr>
          <p:graphicFrame>
            <p:nvGraphicFramePr>
              <p:cNvPr id="9239" name="Object 36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9239" name="公式" r:id="rId13" imgW="139680" imgH="139680" progId="">
                  <p:embed/>
                </p:oleObj>
              </a:graphicData>
            </a:graphic>
          </p:graphicFrame>
          <p:graphicFrame>
            <p:nvGraphicFramePr>
              <p:cNvPr id="9240" name="Object 37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9240" name="公式" r:id="rId14" imgW="139680" imgH="75960" progId="">
                  <p:embed/>
                </p:oleObj>
              </a:graphicData>
            </a:graphic>
          </p:graphicFrame>
          <p:graphicFrame>
            <p:nvGraphicFramePr>
              <p:cNvPr id="9241" name="Object 38"/>
              <p:cNvGraphicFramePr>
                <a:graphicFrameLocks noChangeAspect="1"/>
              </p:cNvGraphicFramePr>
              <p:nvPr/>
            </p:nvGraphicFramePr>
            <p:xfrm>
              <a:off x="859" y="2636"/>
              <a:ext cx="185" cy="253"/>
            </p:xfrm>
            <a:graphic>
              <a:graphicData uri="http://schemas.openxmlformats.org/presentationml/2006/ole">
                <p:oleObj spid="_x0000_s9241" name="公式" r:id="rId15" imgW="164880" imgH="228600" progId="">
                  <p:embed/>
                </p:oleObj>
              </a:graphicData>
            </a:graphic>
          </p:graphicFrame>
          <p:grpSp>
            <p:nvGrpSpPr>
              <p:cNvPr id="9306" name="Group 39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9307" name="Oval 4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308" name="Line 4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238" name="Object 42"/>
            <p:cNvGraphicFramePr>
              <a:graphicFrameLocks noChangeAspect="1"/>
            </p:cNvGraphicFramePr>
            <p:nvPr/>
          </p:nvGraphicFramePr>
          <p:xfrm>
            <a:off x="4235" y="3589"/>
            <a:ext cx="215" cy="253"/>
          </p:xfrm>
          <a:graphic>
            <a:graphicData uri="http://schemas.openxmlformats.org/presentationml/2006/ole">
              <p:oleObj spid="_x0000_s9238" name="公式" r:id="rId16" imgW="190440" imgH="228600" progId="">
                <p:embed/>
              </p:oleObj>
            </a:graphicData>
          </a:graphic>
        </p:graphicFrame>
        <p:sp>
          <p:nvSpPr>
            <p:cNvPr id="9303" name="Rectangle 43"/>
            <p:cNvSpPr>
              <a:spLocks noChangeArrowheads="1"/>
            </p:cNvSpPr>
            <p:nvPr/>
          </p:nvSpPr>
          <p:spPr bwMode="auto">
            <a:xfrm>
              <a:off x="4457" y="358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04" name="Oval 44"/>
            <p:cNvSpPr>
              <a:spLocks noChangeArrowheads="1"/>
            </p:cNvSpPr>
            <p:nvPr/>
          </p:nvSpPr>
          <p:spPr bwMode="auto">
            <a:xfrm>
              <a:off x="5022" y="398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05" name="Oval 45"/>
            <p:cNvSpPr>
              <a:spLocks noChangeArrowheads="1"/>
            </p:cNvSpPr>
            <p:nvPr/>
          </p:nvSpPr>
          <p:spPr bwMode="auto">
            <a:xfrm>
              <a:off x="4481" y="231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3848100" y="1588"/>
            <a:ext cx="4716463" cy="3038475"/>
            <a:chOff x="2424" y="1"/>
            <a:chExt cx="2971" cy="1914"/>
          </a:xfrm>
        </p:grpSpPr>
        <p:sp>
          <p:nvSpPr>
            <p:cNvPr id="9250" name="Line 89"/>
            <p:cNvSpPr>
              <a:spLocks noChangeShapeType="1"/>
            </p:cNvSpPr>
            <p:nvPr/>
          </p:nvSpPr>
          <p:spPr bwMode="auto">
            <a:xfrm flipV="1">
              <a:off x="5065" y="611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47"/>
            <p:cNvSpPr>
              <a:spLocks noChangeShapeType="1"/>
            </p:cNvSpPr>
            <p:nvPr/>
          </p:nvSpPr>
          <p:spPr bwMode="auto">
            <a:xfrm>
              <a:off x="4101" y="1763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Oval 48"/>
            <p:cNvSpPr>
              <a:spLocks noChangeArrowheads="1"/>
            </p:cNvSpPr>
            <p:nvPr/>
          </p:nvSpPr>
          <p:spPr bwMode="auto">
            <a:xfrm>
              <a:off x="4067" y="172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18" name="Object 49"/>
            <p:cNvGraphicFramePr>
              <a:graphicFrameLocks noChangeAspect="1"/>
            </p:cNvGraphicFramePr>
            <p:nvPr/>
          </p:nvGraphicFramePr>
          <p:xfrm>
            <a:off x="2424" y="1398"/>
            <a:ext cx="285" cy="239"/>
          </p:xfrm>
          <a:graphic>
            <a:graphicData uri="http://schemas.openxmlformats.org/presentationml/2006/ole">
              <p:oleObj spid="_x0000_s9218" name="公式" r:id="rId17" imgW="253800" imgH="215640" progId="">
                <p:embed/>
              </p:oleObj>
            </a:graphicData>
          </a:graphic>
        </p:graphicFrame>
        <p:graphicFrame>
          <p:nvGraphicFramePr>
            <p:cNvPr id="9219" name="Object 50"/>
            <p:cNvGraphicFramePr>
              <a:graphicFrameLocks noChangeAspect="1"/>
            </p:cNvGraphicFramePr>
            <p:nvPr/>
          </p:nvGraphicFramePr>
          <p:xfrm>
            <a:off x="3828" y="222"/>
            <a:ext cx="215" cy="253"/>
          </p:xfrm>
          <a:graphic>
            <a:graphicData uri="http://schemas.openxmlformats.org/presentationml/2006/ole">
              <p:oleObj spid="_x0000_s9219" name="公式" r:id="rId18" imgW="190440" imgH="228600" progId="">
                <p:embed/>
              </p:oleObj>
            </a:graphicData>
          </a:graphic>
        </p:graphicFrame>
        <p:sp>
          <p:nvSpPr>
            <p:cNvPr id="9253" name="Line 51"/>
            <p:cNvSpPr>
              <a:spLocks noChangeShapeType="1"/>
            </p:cNvSpPr>
            <p:nvPr/>
          </p:nvSpPr>
          <p:spPr bwMode="auto">
            <a:xfrm>
              <a:off x="4026" y="1915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Oval 52"/>
            <p:cNvSpPr>
              <a:spLocks noChangeArrowheads="1"/>
            </p:cNvSpPr>
            <p:nvPr/>
          </p:nvSpPr>
          <p:spPr bwMode="auto">
            <a:xfrm>
              <a:off x="4067" y="58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20" name="Object 53"/>
            <p:cNvGraphicFramePr>
              <a:graphicFrameLocks noChangeAspect="1"/>
            </p:cNvGraphicFramePr>
            <p:nvPr/>
          </p:nvGraphicFramePr>
          <p:xfrm>
            <a:off x="4740" y="306"/>
            <a:ext cx="248" cy="285"/>
          </p:xfrm>
          <a:graphic>
            <a:graphicData uri="http://schemas.openxmlformats.org/presentationml/2006/ole">
              <p:oleObj spid="_x0000_s9220" name="公式" r:id="rId19" imgW="190440" imgH="228600" progId="">
                <p:embed/>
              </p:oleObj>
            </a:graphicData>
          </a:graphic>
        </p:graphicFrame>
        <p:sp>
          <p:nvSpPr>
            <p:cNvPr id="9255" name="Line 54"/>
            <p:cNvSpPr>
              <a:spLocks noChangeShapeType="1"/>
            </p:cNvSpPr>
            <p:nvPr/>
          </p:nvSpPr>
          <p:spPr bwMode="auto">
            <a:xfrm flipH="1">
              <a:off x="2881" y="985"/>
              <a:ext cx="10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55"/>
            <p:cNvSpPr>
              <a:spLocks noChangeShapeType="1"/>
            </p:cNvSpPr>
            <p:nvPr/>
          </p:nvSpPr>
          <p:spPr bwMode="auto">
            <a:xfrm flipV="1">
              <a:off x="4104" y="77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7" name="Group 56"/>
            <p:cNvGrpSpPr>
              <a:grpSpLocks/>
            </p:cNvGrpSpPr>
            <p:nvPr/>
          </p:nvGrpSpPr>
          <p:grpSpPr bwMode="auto">
            <a:xfrm>
              <a:off x="3886" y="806"/>
              <a:ext cx="341" cy="366"/>
              <a:chOff x="2589" y="2584"/>
              <a:chExt cx="341" cy="366"/>
            </a:xfrm>
          </p:grpSpPr>
          <p:graphicFrame>
            <p:nvGraphicFramePr>
              <p:cNvPr id="9230" name="Object 57"/>
              <p:cNvGraphicFramePr>
                <a:graphicFrameLocks noChangeAspect="1"/>
              </p:cNvGraphicFramePr>
              <p:nvPr/>
            </p:nvGraphicFramePr>
            <p:xfrm>
              <a:off x="2759" y="2688"/>
              <a:ext cx="171" cy="183"/>
            </p:xfrm>
            <a:graphic>
              <a:graphicData uri="http://schemas.openxmlformats.org/presentationml/2006/ole">
                <p:oleObj spid="_x0000_s9230" name="公式" r:id="rId20" imgW="152280" imgH="164880" progId="">
                  <p:embed/>
                </p:oleObj>
              </a:graphicData>
            </a:graphic>
          </p:graphicFrame>
          <p:grpSp>
            <p:nvGrpSpPr>
              <p:cNvPr id="9282" name="Group 58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9283" name="Line 5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5" name="Line 6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58" name="Line 62"/>
            <p:cNvSpPr>
              <a:spLocks noChangeShapeType="1"/>
            </p:cNvSpPr>
            <p:nvPr/>
          </p:nvSpPr>
          <p:spPr bwMode="auto">
            <a:xfrm>
              <a:off x="2881" y="1765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1" name="Object 63"/>
            <p:cNvGraphicFramePr>
              <a:graphicFrameLocks noChangeAspect="1"/>
            </p:cNvGraphicFramePr>
            <p:nvPr/>
          </p:nvGraphicFramePr>
          <p:xfrm>
            <a:off x="4150" y="1"/>
            <a:ext cx="495" cy="285"/>
          </p:xfrm>
          <a:graphic>
            <a:graphicData uri="http://schemas.openxmlformats.org/presentationml/2006/ole">
              <p:oleObj spid="_x0000_s9221" name="公式" r:id="rId21" imgW="380880" imgH="228600" progId="">
                <p:embed/>
              </p:oleObj>
            </a:graphicData>
          </a:graphic>
        </p:graphicFrame>
        <p:sp>
          <p:nvSpPr>
            <p:cNvPr id="9259" name="Line 64"/>
            <p:cNvSpPr>
              <a:spLocks noChangeShapeType="1"/>
            </p:cNvSpPr>
            <p:nvPr/>
          </p:nvSpPr>
          <p:spPr bwMode="auto">
            <a:xfrm flipV="1">
              <a:off x="4107" y="1173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65"/>
            <p:cNvSpPr>
              <a:spLocks noChangeShapeType="1"/>
            </p:cNvSpPr>
            <p:nvPr/>
          </p:nvSpPr>
          <p:spPr bwMode="auto">
            <a:xfrm>
              <a:off x="2881" y="985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Rectangle 66"/>
            <p:cNvSpPr>
              <a:spLocks noChangeArrowheads="1"/>
            </p:cNvSpPr>
            <p:nvPr/>
          </p:nvSpPr>
          <p:spPr bwMode="auto">
            <a:xfrm rot="5400000">
              <a:off x="3353" y="86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9222" name="Object 67"/>
            <p:cNvGraphicFramePr>
              <a:graphicFrameLocks noChangeAspect="1"/>
            </p:cNvGraphicFramePr>
            <p:nvPr/>
          </p:nvGraphicFramePr>
          <p:xfrm>
            <a:off x="3287" y="1068"/>
            <a:ext cx="229" cy="253"/>
          </p:xfrm>
          <a:graphic>
            <a:graphicData uri="http://schemas.openxmlformats.org/presentationml/2006/ole">
              <p:oleObj spid="_x0000_s9222" name="公式" r:id="rId22" imgW="203040" imgH="228600" progId="">
                <p:embed/>
              </p:oleObj>
            </a:graphicData>
          </a:graphic>
        </p:graphicFrame>
        <p:graphicFrame>
          <p:nvGraphicFramePr>
            <p:cNvPr id="9223" name="Object 68"/>
            <p:cNvGraphicFramePr>
              <a:graphicFrameLocks noChangeAspect="1"/>
            </p:cNvGraphicFramePr>
            <p:nvPr/>
          </p:nvGraphicFramePr>
          <p:xfrm>
            <a:off x="4557" y="413"/>
            <a:ext cx="153" cy="147"/>
          </p:xfrm>
          <a:graphic>
            <a:graphicData uri="http://schemas.openxmlformats.org/presentationml/2006/ole">
              <p:oleObj spid="_x0000_s9223" name="公式" r:id="rId23" imgW="139680" imgH="139680" progId="">
                <p:embed/>
              </p:oleObj>
            </a:graphicData>
          </a:graphic>
        </p:graphicFrame>
        <p:graphicFrame>
          <p:nvGraphicFramePr>
            <p:cNvPr id="9224" name="Object 69"/>
            <p:cNvGraphicFramePr>
              <a:graphicFrameLocks noChangeAspect="1"/>
            </p:cNvGraphicFramePr>
            <p:nvPr/>
          </p:nvGraphicFramePr>
          <p:xfrm>
            <a:off x="5013" y="433"/>
            <a:ext cx="153" cy="81"/>
          </p:xfrm>
          <a:graphic>
            <a:graphicData uri="http://schemas.openxmlformats.org/presentationml/2006/ole">
              <p:oleObj spid="_x0000_s9224" name="公式" r:id="rId24" imgW="139680" imgH="75960" progId="">
                <p:embed/>
              </p:oleObj>
            </a:graphicData>
          </a:graphic>
        </p:graphicFrame>
        <p:sp>
          <p:nvSpPr>
            <p:cNvPr id="9262" name="Line 70"/>
            <p:cNvSpPr>
              <a:spLocks noChangeShapeType="1"/>
            </p:cNvSpPr>
            <p:nvPr/>
          </p:nvSpPr>
          <p:spPr bwMode="auto">
            <a:xfrm>
              <a:off x="2881" y="1576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3" name="Group 71"/>
            <p:cNvGrpSpPr>
              <a:grpSpLocks/>
            </p:cNvGrpSpPr>
            <p:nvPr/>
          </p:nvGrpSpPr>
          <p:grpSpPr bwMode="auto">
            <a:xfrm>
              <a:off x="2729" y="1474"/>
              <a:ext cx="304" cy="102"/>
              <a:chOff x="112" y="3074"/>
              <a:chExt cx="304" cy="102"/>
            </a:xfrm>
          </p:grpSpPr>
          <p:sp>
            <p:nvSpPr>
              <p:cNvPr id="9280" name="Line 72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1" name="Line 73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64" name="Rectangle 74"/>
            <p:cNvSpPr>
              <a:spLocks noChangeArrowheads="1"/>
            </p:cNvSpPr>
            <p:nvPr/>
          </p:nvSpPr>
          <p:spPr bwMode="auto">
            <a:xfrm>
              <a:off x="4050" y="21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65" name="Line 75"/>
            <p:cNvSpPr>
              <a:spLocks noChangeShapeType="1"/>
            </p:cNvSpPr>
            <p:nvPr/>
          </p:nvSpPr>
          <p:spPr bwMode="auto">
            <a:xfrm>
              <a:off x="4100" y="611"/>
              <a:ext cx="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Oval 76"/>
            <p:cNvSpPr>
              <a:spLocks noChangeArrowheads="1"/>
            </p:cNvSpPr>
            <p:nvPr/>
          </p:nvSpPr>
          <p:spPr bwMode="auto">
            <a:xfrm>
              <a:off x="4591" y="57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9267" name="Group 77"/>
            <p:cNvGrpSpPr>
              <a:grpSpLocks/>
            </p:cNvGrpSpPr>
            <p:nvPr/>
          </p:nvGrpSpPr>
          <p:grpSpPr bwMode="auto">
            <a:xfrm>
              <a:off x="2489" y="955"/>
              <a:ext cx="530" cy="443"/>
              <a:chOff x="859" y="2535"/>
              <a:chExt cx="530" cy="443"/>
            </a:xfrm>
          </p:grpSpPr>
          <p:graphicFrame>
            <p:nvGraphicFramePr>
              <p:cNvPr id="9227" name="Object 78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9227" name="公式" r:id="rId25" imgW="139680" imgH="139680" progId="">
                  <p:embed/>
                </p:oleObj>
              </a:graphicData>
            </a:graphic>
          </p:graphicFrame>
          <p:graphicFrame>
            <p:nvGraphicFramePr>
              <p:cNvPr id="9228" name="Object 79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9228" name="公式" r:id="rId26" imgW="139680" imgH="75960" progId="">
                  <p:embed/>
                </p:oleObj>
              </a:graphicData>
            </a:graphic>
          </p:graphicFrame>
          <p:graphicFrame>
            <p:nvGraphicFramePr>
              <p:cNvPr id="9229" name="Object 80"/>
              <p:cNvGraphicFramePr>
                <a:graphicFrameLocks noChangeAspect="1"/>
              </p:cNvGraphicFramePr>
              <p:nvPr/>
            </p:nvGraphicFramePr>
            <p:xfrm>
              <a:off x="859" y="2636"/>
              <a:ext cx="185" cy="253"/>
            </p:xfrm>
            <a:graphic>
              <a:graphicData uri="http://schemas.openxmlformats.org/presentationml/2006/ole">
                <p:oleObj spid="_x0000_s9229" name="公式" r:id="rId27" imgW="164880" imgH="228600" progId="">
                  <p:embed/>
                </p:oleObj>
              </a:graphicData>
            </a:graphic>
          </p:graphicFrame>
          <p:grpSp>
            <p:nvGrpSpPr>
              <p:cNvPr id="9277" name="Group 81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9278" name="Oval 82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79" name="Line 83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225" name="Object 84"/>
            <p:cNvGraphicFramePr>
              <a:graphicFrameLocks noChangeAspect="1"/>
            </p:cNvGraphicFramePr>
            <p:nvPr/>
          </p:nvGraphicFramePr>
          <p:xfrm>
            <a:off x="3829" y="1328"/>
            <a:ext cx="215" cy="253"/>
          </p:xfrm>
          <a:graphic>
            <a:graphicData uri="http://schemas.openxmlformats.org/presentationml/2006/ole">
              <p:oleObj spid="_x0000_s9225" name="公式" r:id="rId28" imgW="190440" imgH="228600" progId="">
                <p:embed/>
              </p:oleObj>
            </a:graphicData>
          </a:graphic>
        </p:graphicFrame>
        <p:sp>
          <p:nvSpPr>
            <p:cNvPr id="9268" name="Rectangle 85"/>
            <p:cNvSpPr>
              <a:spLocks noChangeArrowheads="1"/>
            </p:cNvSpPr>
            <p:nvPr/>
          </p:nvSpPr>
          <p:spPr bwMode="auto">
            <a:xfrm>
              <a:off x="4051" y="132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69" name="Oval 86"/>
            <p:cNvSpPr>
              <a:spLocks noChangeArrowheads="1"/>
            </p:cNvSpPr>
            <p:nvPr/>
          </p:nvSpPr>
          <p:spPr bwMode="auto">
            <a:xfrm>
              <a:off x="5039" y="58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70" name="Oval 87"/>
            <p:cNvSpPr>
              <a:spLocks noChangeArrowheads="1"/>
            </p:cNvSpPr>
            <p:nvPr/>
          </p:nvSpPr>
          <p:spPr bwMode="auto">
            <a:xfrm>
              <a:off x="4075" y="5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9271" name="Group 94"/>
            <p:cNvGrpSpPr>
              <a:grpSpLocks/>
            </p:cNvGrpSpPr>
            <p:nvPr/>
          </p:nvGrpSpPr>
          <p:grpSpPr bwMode="auto">
            <a:xfrm>
              <a:off x="4913" y="890"/>
              <a:ext cx="304" cy="305"/>
              <a:chOff x="4913" y="890"/>
              <a:chExt cx="304" cy="305"/>
            </a:xfrm>
          </p:grpSpPr>
          <p:grpSp>
            <p:nvGrpSpPr>
              <p:cNvPr id="9273" name="Group 90"/>
              <p:cNvGrpSpPr>
                <a:grpSpLocks/>
              </p:cNvGrpSpPr>
              <p:nvPr/>
            </p:nvGrpSpPr>
            <p:grpSpPr bwMode="auto">
              <a:xfrm>
                <a:off x="4913" y="1042"/>
                <a:ext cx="304" cy="102"/>
                <a:chOff x="112" y="3074"/>
                <a:chExt cx="304" cy="102"/>
              </a:xfrm>
            </p:grpSpPr>
            <p:sp>
              <p:nvSpPr>
                <p:cNvPr id="9275" name="Line 91"/>
                <p:cNvSpPr>
                  <a:spLocks noChangeShapeType="1"/>
                </p:cNvSpPr>
                <p:nvPr/>
              </p:nvSpPr>
              <p:spPr bwMode="auto">
                <a:xfrm>
                  <a:off x="187" y="3176"/>
                  <a:ext cx="155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6" name="Line 92"/>
                <p:cNvSpPr>
                  <a:spLocks noChangeShapeType="1"/>
                </p:cNvSpPr>
                <p:nvPr/>
              </p:nvSpPr>
              <p:spPr bwMode="auto">
                <a:xfrm>
                  <a:off x="112" y="3074"/>
                  <a:ext cx="30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74" name="Line 93"/>
              <p:cNvSpPr>
                <a:spLocks noChangeShapeType="1"/>
              </p:cNvSpPr>
              <p:nvPr/>
            </p:nvSpPr>
            <p:spPr bwMode="auto">
              <a:xfrm flipV="1">
                <a:off x="5014" y="890"/>
                <a:ext cx="127" cy="305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2" name="Line 95"/>
            <p:cNvSpPr>
              <a:spLocks noChangeShapeType="1"/>
            </p:cNvSpPr>
            <p:nvPr/>
          </p:nvSpPr>
          <p:spPr bwMode="auto">
            <a:xfrm flipV="1">
              <a:off x="5065" y="1145"/>
              <a:ext cx="0" cy="6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6" name="Object 96"/>
            <p:cNvGraphicFramePr>
              <a:graphicFrameLocks noChangeAspect="1"/>
            </p:cNvGraphicFramePr>
            <p:nvPr/>
          </p:nvGraphicFramePr>
          <p:xfrm>
            <a:off x="5224" y="999"/>
            <a:ext cx="171" cy="196"/>
          </p:xfrm>
          <a:graphic>
            <a:graphicData uri="http://schemas.openxmlformats.org/presentationml/2006/ole">
              <p:oleObj spid="_x0000_s9226" name="公式" r:id="rId29" imgW="152280" imgH="177480" progId="">
                <p:embed/>
              </p:oleObj>
            </a:graphicData>
          </a:graphic>
        </p:graphicFrame>
      </p:grpSp>
      <p:sp>
        <p:nvSpPr>
          <p:cNvPr id="332898" name="Text Box 98"/>
          <p:cNvSpPr txBox="1">
            <a:spLocks noChangeArrowheads="1"/>
          </p:cNvSpPr>
          <p:nvPr/>
        </p:nvSpPr>
        <p:spPr bwMode="auto">
          <a:xfrm>
            <a:off x="136525" y="3146425"/>
            <a:ext cx="8831263" cy="15525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改变电压输出端，寻找一个受温度控制的直流电压源</a:t>
            </a:r>
            <a:r>
              <a:rPr lang="en-US" altLang="zh-CN" sz="2400" b="1"/>
              <a:t>V</a:t>
            </a:r>
            <a:r>
              <a:rPr lang="zh-CN" altLang="en-US" sz="2400" b="1"/>
              <a:t>，当</a:t>
            </a:r>
            <a:r>
              <a:rPr lang="en-US" altLang="zh-CN" sz="2400" b="1"/>
              <a:t>T</a:t>
            </a:r>
            <a:r>
              <a:rPr lang="zh-CN" altLang="en-US" sz="2400" b="1"/>
              <a:t>管集电极静态电位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CQ</a:t>
            </a:r>
            <a:r>
              <a:rPr lang="zh-CN" altLang="en-US" sz="2400" b="1"/>
              <a:t>变化时，</a:t>
            </a:r>
            <a:r>
              <a:rPr lang="en-US" altLang="zh-CN" sz="2400" b="1"/>
              <a:t>V</a:t>
            </a:r>
            <a:r>
              <a:rPr lang="zh-CN" altLang="en-US" sz="2400" b="1"/>
              <a:t>始终与之保持相等，那么输出电压中只有动态信号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S</a:t>
            </a:r>
            <a:r>
              <a:rPr lang="zh-CN" altLang="en-US" sz="2400" b="1"/>
              <a:t>的作用结果，与静态工作点电位及其温度漂移无关；</a:t>
            </a:r>
          </a:p>
        </p:txBody>
      </p:sp>
      <p:sp>
        <p:nvSpPr>
          <p:cNvPr id="332899" name="Text Box 99"/>
          <p:cNvSpPr txBox="1">
            <a:spLocks noChangeArrowheads="1"/>
          </p:cNvSpPr>
          <p:nvPr/>
        </p:nvSpPr>
        <p:spPr bwMode="auto">
          <a:xfrm>
            <a:off x="136525" y="4840288"/>
            <a:ext cx="45974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此时电路的输出没有接“地”点。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2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98" grpId="0" animBg="1"/>
      <p:bldP spid="3328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F7276F80-6C69-424A-8ADA-4BC518672368}" type="datetime9">
              <a:rPr lang="zh-CN" altLang="en-US"/>
              <a:pPr>
                <a:defRPr/>
              </a:pPr>
              <a:t>2018年11月13日星期二4时25分50秒</a:t>
            </a:fld>
            <a:endParaRPr lang="en-US" altLang="zh-CN"/>
          </a:p>
        </p:txBody>
      </p:sp>
      <p:sp>
        <p:nvSpPr>
          <p:cNvPr id="1027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0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A5CD6A-19F8-4DFF-BC5F-C75BBC7B4D96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14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15875" y="1588"/>
            <a:ext cx="3708400" cy="3038475"/>
            <a:chOff x="2830" y="2262"/>
            <a:chExt cx="2336" cy="1914"/>
          </a:xfrm>
        </p:grpSpPr>
        <p:sp>
          <p:nvSpPr>
            <p:cNvPr id="10338" name="Line 266"/>
            <p:cNvSpPr>
              <a:spLocks noChangeShapeType="1"/>
            </p:cNvSpPr>
            <p:nvPr/>
          </p:nvSpPr>
          <p:spPr bwMode="auto">
            <a:xfrm>
              <a:off x="4507" y="4024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Oval 267"/>
            <p:cNvSpPr>
              <a:spLocks noChangeArrowheads="1"/>
            </p:cNvSpPr>
            <p:nvPr/>
          </p:nvSpPr>
          <p:spPr bwMode="auto">
            <a:xfrm>
              <a:off x="4473" y="398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62" name="Object 268"/>
            <p:cNvGraphicFramePr>
              <a:graphicFrameLocks noChangeAspect="1"/>
            </p:cNvGraphicFramePr>
            <p:nvPr/>
          </p:nvGraphicFramePr>
          <p:xfrm>
            <a:off x="2830" y="3659"/>
            <a:ext cx="285" cy="239"/>
          </p:xfrm>
          <a:graphic>
            <a:graphicData uri="http://schemas.openxmlformats.org/presentationml/2006/ole">
              <p:oleObj spid="_x0000_s10262" name="公式" r:id="rId5" imgW="253800" imgH="215640" progId="">
                <p:embed/>
              </p:oleObj>
            </a:graphicData>
          </a:graphic>
        </p:graphicFrame>
        <p:graphicFrame>
          <p:nvGraphicFramePr>
            <p:cNvPr id="10263" name="Object 269"/>
            <p:cNvGraphicFramePr>
              <a:graphicFrameLocks noChangeAspect="1"/>
            </p:cNvGraphicFramePr>
            <p:nvPr/>
          </p:nvGraphicFramePr>
          <p:xfrm>
            <a:off x="4234" y="2483"/>
            <a:ext cx="215" cy="253"/>
          </p:xfrm>
          <a:graphic>
            <a:graphicData uri="http://schemas.openxmlformats.org/presentationml/2006/ole">
              <p:oleObj spid="_x0000_s10263" name="公式" r:id="rId6" imgW="190440" imgH="228600" progId="">
                <p:embed/>
              </p:oleObj>
            </a:graphicData>
          </a:graphic>
        </p:graphicFrame>
        <p:sp>
          <p:nvSpPr>
            <p:cNvPr id="10340" name="Line 270"/>
            <p:cNvSpPr>
              <a:spLocks noChangeShapeType="1"/>
            </p:cNvSpPr>
            <p:nvPr/>
          </p:nvSpPr>
          <p:spPr bwMode="auto">
            <a:xfrm>
              <a:off x="4432" y="4176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Oval 271"/>
            <p:cNvSpPr>
              <a:spLocks noChangeArrowheads="1"/>
            </p:cNvSpPr>
            <p:nvPr/>
          </p:nvSpPr>
          <p:spPr bwMode="auto">
            <a:xfrm>
              <a:off x="4473" y="284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64" name="Object 272"/>
            <p:cNvGraphicFramePr>
              <a:graphicFrameLocks noChangeAspect="1"/>
            </p:cNvGraphicFramePr>
            <p:nvPr/>
          </p:nvGraphicFramePr>
          <p:xfrm>
            <a:off x="4918" y="3323"/>
            <a:ext cx="248" cy="285"/>
          </p:xfrm>
          <a:graphic>
            <a:graphicData uri="http://schemas.openxmlformats.org/presentationml/2006/ole">
              <p:oleObj spid="_x0000_s10264" name="公式" r:id="rId7" imgW="190440" imgH="228600" progId="">
                <p:embed/>
              </p:oleObj>
            </a:graphicData>
          </a:graphic>
        </p:graphicFrame>
        <p:sp>
          <p:nvSpPr>
            <p:cNvPr id="10342" name="Line 273"/>
            <p:cNvSpPr>
              <a:spLocks noChangeShapeType="1"/>
            </p:cNvSpPr>
            <p:nvPr/>
          </p:nvSpPr>
          <p:spPr bwMode="auto">
            <a:xfrm flipH="1">
              <a:off x="3287" y="3246"/>
              <a:ext cx="10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274"/>
            <p:cNvSpPr>
              <a:spLocks noChangeShapeType="1"/>
            </p:cNvSpPr>
            <p:nvPr/>
          </p:nvSpPr>
          <p:spPr bwMode="auto">
            <a:xfrm flipV="1">
              <a:off x="4510" y="2338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4" name="Group 275"/>
            <p:cNvGrpSpPr>
              <a:grpSpLocks/>
            </p:cNvGrpSpPr>
            <p:nvPr/>
          </p:nvGrpSpPr>
          <p:grpSpPr bwMode="auto">
            <a:xfrm>
              <a:off x="4292" y="3067"/>
              <a:ext cx="341" cy="366"/>
              <a:chOff x="2589" y="2584"/>
              <a:chExt cx="341" cy="366"/>
            </a:xfrm>
          </p:grpSpPr>
          <p:graphicFrame>
            <p:nvGraphicFramePr>
              <p:cNvPr id="10273" name="Object 276"/>
              <p:cNvGraphicFramePr>
                <a:graphicFrameLocks noChangeAspect="1"/>
              </p:cNvGraphicFramePr>
              <p:nvPr/>
            </p:nvGraphicFramePr>
            <p:xfrm>
              <a:off x="2759" y="2688"/>
              <a:ext cx="171" cy="183"/>
            </p:xfrm>
            <a:graphic>
              <a:graphicData uri="http://schemas.openxmlformats.org/presentationml/2006/ole">
                <p:oleObj spid="_x0000_s10273" name="公式" r:id="rId8" imgW="152280" imgH="164880" progId="">
                  <p:embed/>
                </p:oleObj>
              </a:graphicData>
            </a:graphic>
          </p:graphicFrame>
          <p:grpSp>
            <p:nvGrpSpPr>
              <p:cNvPr id="10363" name="Group 277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0364" name="Line 278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5" name="Line 279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6" name="Line 280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45" name="Line 281"/>
            <p:cNvSpPr>
              <a:spLocks noChangeShapeType="1"/>
            </p:cNvSpPr>
            <p:nvPr/>
          </p:nvSpPr>
          <p:spPr bwMode="auto">
            <a:xfrm>
              <a:off x="3287" y="4026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5" name="Object 282"/>
            <p:cNvGraphicFramePr>
              <a:graphicFrameLocks noChangeAspect="1"/>
            </p:cNvGraphicFramePr>
            <p:nvPr/>
          </p:nvGraphicFramePr>
          <p:xfrm>
            <a:off x="4556" y="2262"/>
            <a:ext cx="495" cy="285"/>
          </p:xfrm>
          <a:graphic>
            <a:graphicData uri="http://schemas.openxmlformats.org/presentationml/2006/ole">
              <p:oleObj spid="_x0000_s10265" name="公式" r:id="rId9" imgW="380880" imgH="228600" progId="">
                <p:embed/>
              </p:oleObj>
            </a:graphicData>
          </a:graphic>
        </p:graphicFrame>
        <p:sp>
          <p:nvSpPr>
            <p:cNvPr id="10346" name="Line 283"/>
            <p:cNvSpPr>
              <a:spLocks noChangeShapeType="1"/>
            </p:cNvSpPr>
            <p:nvPr/>
          </p:nvSpPr>
          <p:spPr bwMode="auto">
            <a:xfrm flipV="1">
              <a:off x="4513" y="3434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Line 284"/>
            <p:cNvSpPr>
              <a:spLocks noChangeShapeType="1"/>
            </p:cNvSpPr>
            <p:nvPr/>
          </p:nvSpPr>
          <p:spPr bwMode="auto">
            <a:xfrm>
              <a:off x="3287" y="3246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Rectangle 285"/>
            <p:cNvSpPr>
              <a:spLocks noChangeArrowheads="1"/>
            </p:cNvSpPr>
            <p:nvPr/>
          </p:nvSpPr>
          <p:spPr bwMode="auto">
            <a:xfrm rot="5400000">
              <a:off x="3759" y="312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66" name="Object 286"/>
            <p:cNvGraphicFramePr>
              <a:graphicFrameLocks noChangeAspect="1"/>
            </p:cNvGraphicFramePr>
            <p:nvPr/>
          </p:nvGraphicFramePr>
          <p:xfrm>
            <a:off x="3693" y="3329"/>
            <a:ext cx="229" cy="253"/>
          </p:xfrm>
          <a:graphic>
            <a:graphicData uri="http://schemas.openxmlformats.org/presentationml/2006/ole">
              <p:oleObj spid="_x0000_s10266" name="公式" r:id="rId10" imgW="203040" imgH="228600" progId="">
                <p:embed/>
              </p:oleObj>
            </a:graphicData>
          </a:graphic>
        </p:graphicFrame>
        <p:graphicFrame>
          <p:nvGraphicFramePr>
            <p:cNvPr id="10267" name="Object 287"/>
            <p:cNvGraphicFramePr>
              <a:graphicFrameLocks noChangeAspect="1"/>
            </p:cNvGraphicFramePr>
            <p:nvPr/>
          </p:nvGraphicFramePr>
          <p:xfrm>
            <a:off x="4963" y="2953"/>
            <a:ext cx="153" cy="147"/>
          </p:xfrm>
          <a:graphic>
            <a:graphicData uri="http://schemas.openxmlformats.org/presentationml/2006/ole">
              <p:oleObj spid="_x0000_s10267" name="公式" r:id="rId11" imgW="139680" imgH="139680" progId="">
                <p:embed/>
              </p:oleObj>
            </a:graphicData>
          </a:graphic>
        </p:graphicFrame>
        <p:graphicFrame>
          <p:nvGraphicFramePr>
            <p:cNvPr id="10268" name="Object 288"/>
            <p:cNvGraphicFramePr>
              <a:graphicFrameLocks noChangeAspect="1"/>
            </p:cNvGraphicFramePr>
            <p:nvPr/>
          </p:nvGraphicFramePr>
          <p:xfrm>
            <a:off x="4962" y="3882"/>
            <a:ext cx="153" cy="81"/>
          </p:xfrm>
          <a:graphic>
            <a:graphicData uri="http://schemas.openxmlformats.org/presentationml/2006/ole">
              <p:oleObj spid="_x0000_s10268" name="公式" r:id="rId12" imgW="139680" imgH="75960" progId="">
                <p:embed/>
              </p:oleObj>
            </a:graphicData>
          </a:graphic>
        </p:graphicFrame>
        <p:sp>
          <p:nvSpPr>
            <p:cNvPr id="10349" name="Line 289"/>
            <p:cNvSpPr>
              <a:spLocks noChangeShapeType="1"/>
            </p:cNvSpPr>
            <p:nvPr/>
          </p:nvSpPr>
          <p:spPr bwMode="auto">
            <a:xfrm>
              <a:off x="3287" y="3829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0" name="Group 290"/>
            <p:cNvGrpSpPr>
              <a:grpSpLocks/>
            </p:cNvGrpSpPr>
            <p:nvPr/>
          </p:nvGrpSpPr>
          <p:grpSpPr bwMode="auto">
            <a:xfrm>
              <a:off x="3135" y="3735"/>
              <a:ext cx="304" cy="102"/>
              <a:chOff x="112" y="3074"/>
              <a:chExt cx="304" cy="102"/>
            </a:xfrm>
          </p:grpSpPr>
          <p:sp>
            <p:nvSpPr>
              <p:cNvPr id="10361" name="Line 291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2" name="Line 292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51" name="Rectangle 293"/>
            <p:cNvSpPr>
              <a:spLocks noChangeArrowheads="1"/>
            </p:cNvSpPr>
            <p:nvPr/>
          </p:nvSpPr>
          <p:spPr bwMode="auto">
            <a:xfrm>
              <a:off x="4456" y="247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52" name="Line 294"/>
            <p:cNvSpPr>
              <a:spLocks noChangeShapeType="1"/>
            </p:cNvSpPr>
            <p:nvPr/>
          </p:nvSpPr>
          <p:spPr bwMode="auto">
            <a:xfrm>
              <a:off x="4506" y="2872"/>
              <a:ext cx="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Oval 295"/>
            <p:cNvSpPr>
              <a:spLocks noChangeArrowheads="1"/>
            </p:cNvSpPr>
            <p:nvPr/>
          </p:nvSpPr>
          <p:spPr bwMode="auto">
            <a:xfrm>
              <a:off x="4997" y="283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0354" name="Group 296"/>
            <p:cNvGrpSpPr>
              <a:grpSpLocks/>
            </p:cNvGrpSpPr>
            <p:nvPr/>
          </p:nvGrpSpPr>
          <p:grpSpPr bwMode="auto">
            <a:xfrm>
              <a:off x="2895" y="3216"/>
              <a:ext cx="530" cy="443"/>
              <a:chOff x="859" y="2535"/>
              <a:chExt cx="530" cy="443"/>
            </a:xfrm>
          </p:grpSpPr>
          <p:graphicFrame>
            <p:nvGraphicFramePr>
              <p:cNvPr id="10270" name="Object 297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0270" name="公式" r:id="rId13" imgW="139680" imgH="139680" progId="">
                  <p:embed/>
                </p:oleObj>
              </a:graphicData>
            </a:graphic>
          </p:graphicFrame>
          <p:graphicFrame>
            <p:nvGraphicFramePr>
              <p:cNvPr id="10271" name="Object 298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0271" name="公式" r:id="rId14" imgW="139680" imgH="75960" progId="">
                  <p:embed/>
                </p:oleObj>
              </a:graphicData>
            </a:graphic>
          </p:graphicFrame>
          <p:graphicFrame>
            <p:nvGraphicFramePr>
              <p:cNvPr id="10272" name="Object 299"/>
              <p:cNvGraphicFramePr>
                <a:graphicFrameLocks noChangeAspect="1"/>
              </p:cNvGraphicFramePr>
              <p:nvPr/>
            </p:nvGraphicFramePr>
            <p:xfrm>
              <a:off x="859" y="2636"/>
              <a:ext cx="185" cy="253"/>
            </p:xfrm>
            <a:graphic>
              <a:graphicData uri="http://schemas.openxmlformats.org/presentationml/2006/ole">
                <p:oleObj spid="_x0000_s10272" name="公式" r:id="rId15" imgW="164880" imgH="228600" progId="">
                  <p:embed/>
                </p:oleObj>
              </a:graphicData>
            </a:graphic>
          </p:graphicFrame>
          <p:grpSp>
            <p:nvGrpSpPr>
              <p:cNvPr id="10358" name="Group 300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0359" name="Oval 301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60" name="Line 302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69" name="Object 303"/>
            <p:cNvGraphicFramePr>
              <a:graphicFrameLocks noChangeAspect="1"/>
            </p:cNvGraphicFramePr>
            <p:nvPr/>
          </p:nvGraphicFramePr>
          <p:xfrm>
            <a:off x="4235" y="3589"/>
            <a:ext cx="215" cy="253"/>
          </p:xfrm>
          <a:graphic>
            <a:graphicData uri="http://schemas.openxmlformats.org/presentationml/2006/ole">
              <p:oleObj spid="_x0000_s10269" name="公式" r:id="rId16" imgW="190440" imgH="228600" progId="">
                <p:embed/>
              </p:oleObj>
            </a:graphicData>
          </a:graphic>
        </p:graphicFrame>
        <p:sp>
          <p:nvSpPr>
            <p:cNvPr id="10355" name="Rectangle 304"/>
            <p:cNvSpPr>
              <a:spLocks noChangeArrowheads="1"/>
            </p:cNvSpPr>
            <p:nvPr/>
          </p:nvSpPr>
          <p:spPr bwMode="auto">
            <a:xfrm>
              <a:off x="4457" y="358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56" name="Oval 305"/>
            <p:cNvSpPr>
              <a:spLocks noChangeArrowheads="1"/>
            </p:cNvSpPr>
            <p:nvPr/>
          </p:nvSpPr>
          <p:spPr bwMode="auto">
            <a:xfrm>
              <a:off x="5022" y="398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57" name="Oval 306"/>
            <p:cNvSpPr>
              <a:spLocks noChangeArrowheads="1"/>
            </p:cNvSpPr>
            <p:nvPr/>
          </p:nvSpPr>
          <p:spPr bwMode="auto">
            <a:xfrm>
              <a:off x="4481" y="231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34181" name="Text Box 357"/>
          <p:cNvSpPr txBox="1">
            <a:spLocks noChangeArrowheads="1"/>
          </p:cNvSpPr>
          <p:nvPr/>
        </p:nvSpPr>
        <p:spPr bwMode="auto">
          <a:xfrm>
            <a:off x="4370388" y="566738"/>
            <a:ext cx="4637087" cy="19177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采用与左半边电路参数完全相同，管子特性完全相同的电路，集电极静态电位在温度变化时也时时相等，电路以两管集电极电位差输出，克服了温漂。</a:t>
            </a:r>
          </a:p>
        </p:txBody>
      </p:sp>
      <p:sp>
        <p:nvSpPr>
          <p:cNvPr id="334187" name="Text Box 363"/>
          <p:cNvSpPr txBox="1">
            <a:spLocks noChangeArrowheads="1"/>
          </p:cNvSpPr>
          <p:nvPr/>
        </p:nvSpPr>
        <p:spPr bwMode="auto">
          <a:xfrm>
            <a:off x="4370388" y="2582863"/>
            <a:ext cx="4637087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R</a:t>
            </a:r>
            <a:r>
              <a:rPr lang="en-US" altLang="zh-CN" sz="2400" b="1" baseline="-25000"/>
              <a:t>e1</a:t>
            </a:r>
            <a:r>
              <a:rPr lang="zh-CN" altLang="en-US" sz="2400" b="1"/>
              <a:t>、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e2</a:t>
            </a:r>
            <a:r>
              <a:rPr lang="zh-CN" altLang="en-US" sz="2400" b="1"/>
              <a:t>的存在使电路电压放大能力变差，数值大时，甚至不能放大；</a:t>
            </a:r>
          </a:p>
        </p:txBody>
      </p:sp>
      <p:sp>
        <p:nvSpPr>
          <p:cNvPr id="334188" name="Text Box 364"/>
          <p:cNvSpPr txBox="1">
            <a:spLocks noChangeArrowheads="1"/>
          </p:cNvSpPr>
          <p:nvPr/>
        </p:nvSpPr>
        <p:spPr bwMode="auto">
          <a:xfrm>
            <a:off x="4370388" y="3871913"/>
            <a:ext cx="45974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直流电源与信号源不“共地”；</a:t>
            </a:r>
          </a:p>
        </p:txBody>
      </p:sp>
      <p:grpSp>
        <p:nvGrpSpPr>
          <p:cNvPr id="8" name="Group 371"/>
          <p:cNvGrpSpPr>
            <a:grpSpLocks/>
          </p:cNvGrpSpPr>
          <p:nvPr/>
        </p:nvGrpSpPr>
        <p:grpSpPr bwMode="auto">
          <a:xfrm>
            <a:off x="15875" y="2936875"/>
            <a:ext cx="5895975" cy="3354388"/>
            <a:chOff x="10" y="1850"/>
            <a:chExt cx="3714" cy="2113"/>
          </a:xfrm>
        </p:grpSpPr>
        <p:sp>
          <p:nvSpPr>
            <p:cNvPr id="10282" name="Line 361"/>
            <p:cNvSpPr>
              <a:spLocks noChangeShapeType="1"/>
            </p:cNvSpPr>
            <p:nvPr/>
          </p:nvSpPr>
          <p:spPr bwMode="auto">
            <a:xfrm flipV="1">
              <a:off x="1856" y="2008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262"/>
            <p:cNvSpPr>
              <a:spLocks noChangeShapeType="1"/>
            </p:cNvSpPr>
            <p:nvPr/>
          </p:nvSpPr>
          <p:spPr bwMode="auto">
            <a:xfrm>
              <a:off x="1366" y="2125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2" name="Object 105"/>
            <p:cNvGraphicFramePr>
              <a:graphicFrameLocks noChangeAspect="1"/>
            </p:cNvGraphicFramePr>
            <p:nvPr/>
          </p:nvGraphicFramePr>
          <p:xfrm>
            <a:off x="1890" y="1850"/>
            <a:ext cx="495" cy="285"/>
          </p:xfrm>
          <a:graphic>
            <a:graphicData uri="http://schemas.openxmlformats.org/presentationml/2006/ole">
              <p:oleObj spid="_x0000_s10242" name="公式" r:id="rId17" imgW="380880" imgH="228600" progId="">
                <p:embed/>
              </p:oleObj>
            </a:graphicData>
          </a:graphic>
        </p:graphicFrame>
        <p:sp>
          <p:nvSpPr>
            <p:cNvPr id="10284" name="Oval 90"/>
            <p:cNvSpPr>
              <a:spLocks noChangeArrowheads="1"/>
            </p:cNvSpPr>
            <p:nvPr/>
          </p:nvSpPr>
          <p:spPr bwMode="auto">
            <a:xfrm>
              <a:off x="1323" y="377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43" name="Object 91"/>
            <p:cNvGraphicFramePr>
              <a:graphicFrameLocks noChangeAspect="1"/>
            </p:cNvGraphicFramePr>
            <p:nvPr/>
          </p:nvGraphicFramePr>
          <p:xfrm>
            <a:off x="10" y="3446"/>
            <a:ext cx="285" cy="239"/>
          </p:xfrm>
          <a:graphic>
            <a:graphicData uri="http://schemas.openxmlformats.org/presentationml/2006/ole">
              <p:oleObj spid="_x0000_s10243" name="公式" r:id="rId18" imgW="253800" imgH="215640" progId="">
                <p:embed/>
              </p:oleObj>
            </a:graphicData>
          </a:graphic>
        </p:graphicFrame>
        <p:graphicFrame>
          <p:nvGraphicFramePr>
            <p:cNvPr id="10244" name="Object 92"/>
            <p:cNvGraphicFramePr>
              <a:graphicFrameLocks noChangeAspect="1"/>
            </p:cNvGraphicFramePr>
            <p:nvPr/>
          </p:nvGraphicFramePr>
          <p:xfrm>
            <a:off x="1047" y="2270"/>
            <a:ext cx="258" cy="253"/>
          </p:xfrm>
          <a:graphic>
            <a:graphicData uri="http://schemas.openxmlformats.org/presentationml/2006/ole">
              <p:oleObj spid="_x0000_s10244" name="公式" r:id="rId19" imgW="228600" imgH="228600" progId="">
                <p:embed/>
              </p:oleObj>
            </a:graphicData>
          </a:graphic>
        </p:graphicFrame>
        <p:sp>
          <p:nvSpPr>
            <p:cNvPr id="10285" name="Oval 94"/>
            <p:cNvSpPr>
              <a:spLocks noChangeArrowheads="1"/>
            </p:cNvSpPr>
            <p:nvPr/>
          </p:nvSpPr>
          <p:spPr bwMode="auto">
            <a:xfrm>
              <a:off x="1323" y="261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45" name="Object 95"/>
            <p:cNvGraphicFramePr>
              <a:graphicFrameLocks noChangeAspect="1"/>
            </p:cNvGraphicFramePr>
            <p:nvPr/>
          </p:nvGraphicFramePr>
          <p:xfrm>
            <a:off x="1742" y="2354"/>
            <a:ext cx="248" cy="285"/>
          </p:xfrm>
          <a:graphic>
            <a:graphicData uri="http://schemas.openxmlformats.org/presentationml/2006/ole">
              <p:oleObj spid="_x0000_s10245" name="公式" r:id="rId20" imgW="190440" imgH="228600" progId="">
                <p:embed/>
              </p:oleObj>
            </a:graphicData>
          </a:graphic>
        </p:graphicFrame>
        <p:sp>
          <p:nvSpPr>
            <p:cNvPr id="10286" name="Line 96"/>
            <p:cNvSpPr>
              <a:spLocks noChangeShapeType="1"/>
            </p:cNvSpPr>
            <p:nvPr/>
          </p:nvSpPr>
          <p:spPr bwMode="auto">
            <a:xfrm flipH="1">
              <a:off x="467" y="3033"/>
              <a:ext cx="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97"/>
            <p:cNvSpPr>
              <a:spLocks noChangeShapeType="1"/>
            </p:cNvSpPr>
            <p:nvPr/>
          </p:nvSpPr>
          <p:spPr bwMode="auto">
            <a:xfrm flipV="1">
              <a:off x="1360" y="2125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8" name="Group 98"/>
            <p:cNvGrpSpPr>
              <a:grpSpLocks/>
            </p:cNvGrpSpPr>
            <p:nvPr/>
          </p:nvGrpSpPr>
          <p:grpSpPr bwMode="auto">
            <a:xfrm>
              <a:off x="1142" y="2854"/>
              <a:ext cx="355" cy="366"/>
              <a:chOff x="2589" y="2584"/>
              <a:chExt cx="355" cy="366"/>
            </a:xfrm>
          </p:grpSpPr>
          <p:graphicFrame>
            <p:nvGraphicFramePr>
              <p:cNvPr id="10261" name="Object 99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0261" name="公式" r:id="rId21" imgW="177480" imgH="215640" progId="">
                  <p:embed/>
                </p:oleObj>
              </a:graphicData>
            </a:graphic>
          </p:graphicFrame>
          <p:grpSp>
            <p:nvGrpSpPr>
              <p:cNvPr id="10334" name="Group 100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0335" name="Line 101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7" name="Line 103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89" name="Line 104"/>
            <p:cNvSpPr>
              <a:spLocks noChangeShapeType="1"/>
            </p:cNvSpPr>
            <p:nvPr/>
          </p:nvSpPr>
          <p:spPr bwMode="auto">
            <a:xfrm>
              <a:off x="467" y="3813"/>
              <a:ext cx="27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106"/>
            <p:cNvSpPr>
              <a:spLocks noChangeShapeType="1"/>
            </p:cNvSpPr>
            <p:nvPr/>
          </p:nvSpPr>
          <p:spPr bwMode="auto">
            <a:xfrm flipV="1">
              <a:off x="1363" y="3221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107"/>
            <p:cNvSpPr>
              <a:spLocks noChangeShapeType="1"/>
            </p:cNvSpPr>
            <p:nvPr/>
          </p:nvSpPr>
          <p:spPr bwMode="auto">
            <a:xfrm>
              <a:off x="467" y="3033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Rectangle 108"/>
            <p:cNvSpPr>
              <a:spLocks noChangeArrowheads="1"/>
            </p:cNvSpPr>
            <p:nvPr/>
          </p:nvSpPr>
          <p:spPr bwMode="auto">
            <a:xfrm rot="5400000">
              <a:off x="787" y="29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46" name="Object 109"/>
            <p:cNvGraphicFramePr>
              <a:graphicFrameLocks noChangeAspect="1"/>
            </p:cNvGraphicFramePr>
            <p:nvPr/>
          </p:nvGraphicFramePr>
          <p:xfrm>
            <a:off x="700" y="3090"/>
            <a:ext cx="272" cy="253"/>
          </p:xfrm>
          <a:graphic>
            <a:graphicData uri="http://schemas.openxmlformats.org/presentationml/2006/ole">
              <p:oleObj spid="_x0000_s10246" name="公式" r:id="rId22" imgW="241200" imgH="228600" progId="">
                <p:embed/>
              </p:oleObj>
            </a:graphicData>
          </a:graphic>
        </p:graphicFrame>
        <p:graphicFrame>
          <p:nvGraphicFramePr>
            <p:cNvPr id="10247" name="Object 110"/>
            <p:cNvGraphicFramePr>
              <a:graphicFrameLocks noChangeAspect="1"/>
            </p:cNvGraphicFramePr>
            <p:nvPr/>
          </p:nvGraphicFramePr>
          <p:xfrm>
            <a:off x="1559" y="2435"/>
            <a:ext cx="153" cy="147"/>
          </p:xfrm>
          <a:graphic>
            <a:graphicData uri="http://schemas.openxmlformats.org/presentationml/2006/ole">
              <p:oleObj spid="_x0000_s10247" name="公式" r:id="rId23" imgW="139680" imgH="139680" progId="">
                <p:embed/>
              </p:oleObj>
            </a:graphicData>
          </a:graphic>
        </p:graphicFrame>
        <p:graphicFrame>
          <p:nvGraphicFramePr>
            <p:cNvPr id="10248" name="Object 111"/>
            <p:cNvGraphicFramePr>
              <a:graphicFrameLocks noChangeAspect="1"/>
            </p:cNvGraphicFramePr>
            <p:nvPr/>
          </p:nvGraphicFramePr>
          <p:xfrm>
            <a:off x="1991" y="2481"/>
            <a:ext cx="153" cy="81"/>
          </p:xfrm>
          <a:graphic>
            <a:graphicData uri="http://schemas.openxmlformats.org/presentationml/2006/ole">
              <p:oleObj spid="_x0000_s10248" name="公式" r:id="rId24" imgW="139680" imgH="75960" progId="">
                <p:embed/>
              </p:oleObj>
            </a:graphicData>
          </a:graphic>
        </p:graphicFrame>
        <p:sp>
          <p:nvSpPr>
            <p:cNvPr id="10293" name="Line 112"/>
            <p:cNvSpPr>
              <a:spLocks noChangeShapeType="1"/>
            </p:cNvSpPr>
            <p:nvPr/>
          </p:nvSpPr>
          <p:spPr bwMode="auto">
            <a:xfrm>
              <a:off x="467" y="3634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94" name="Group 113"/>
            <p:cNvGrpSpPr>
              <a:grpSpLocks/>
            </p:cNvGrpSpPr>
            <p:nvPr/>
          </p:nvGrpSpPr>
          <p:grpSpPr bwMode="auto">
            <a:xfrm>
              <a:off x="315" y="3522"/>
              <a:ext cx="304" cy="102"/>
              <a:chOff x="112" y="3074"/>
              <a:chExt cx="304" cy="102"/>
            </a:xfrm>
          </p:grpSpPr>
          <p:sp>
            <p:nvSpPr>
              <p:cNvPr id="10332" name="Line 114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3" name="Line 115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5" name="Rectangle 116"/>
            <p:cNvSpPr>
              <a:spLocks noChangeArrowheads="1"/>
            </p:cNvSpPr>
            <p:nvPr/>
          </p:nvSpPr>
          <p:spPr bwMode="auto">
            <a:xfrm>
              <a:off x="1306" y="226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296" name="Line 117"/>
            <p:cNvSpPr>
              <a:spLocks noChangeShapeType="1"/>
            </p:cNvSpPr>
            <p:nvPr/>
          </p:nvSpPr>
          <p:spPr bwMode="auto">
            <a:xfrm>
              <a:off x="1356" y="265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97" name="Group 119"/>
            <p:cNvGrpSpPr>
              <a:grpSpLocks/>
            </p:cNvGrpSpPr>
            <p:nvPr/>
          </p:nvGrpSpPr>
          <p:grpSpPr bwMode="auto">
            <a:xfrm>
              <a:off x="46" y="3003"/>
              <a:ext cx="558" cy="443"/>
              <a:chOff x="831" y="2535"/>
              <a:chExt cx="558" cy="443"/>
            </a:xfrm>
          </p:grpSpPr>
          <p:graphicFrame>
            <p:nvGraphicFramePr>
              <p:cNvPr id="10258" name="Object 120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0258" name="公式" r:id="rId25" imgW="139680" imgH="139680" progId="">
                  <p:embed/>
                </p:oleObj>
              </a:graphicData>
            </a:graphic>
          </p:graphicFrame>
          <p:graphicFrame>
            <p:nvGraphicFramePr>
              <p:cNvPr id="10259" name="Object 121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0259" name="公式" r:id="rId26" imgW="139680" imgH="75960" progId="">
                  <p:embed/>
                </p:oleObj>
              </a:graphicData>
            </a:graphic>
          </p:graphicFrame>
          <p:graphicFrame>
            <p:nvGraphicFramePr>
              <p:cNvPr id="10260" name="Object 122"/>
              <p:cNvGraphicFramePr>
                <a:graphicFrameLocks noChangeAspect="1"/>
              </p:cNvGraphicFramePr>
              <p:nvPr/>
            </p:nvGraphicFramePr>
            <p:xfrm>
              <a:off x="831" y="2636"/>
              <a:ext cx="242" cy="253"/>
            </p:xfrm>
            <a:graphic>
              <a:graphicData uri="http://schemas.openxmlformats.org/presentationml/2006/ole">
                <p:oleObj spid="_x0000_s10260" name="公式" r:id="rId27" imgW="215640" imgH="228600" progId="">
                  <p:embed/>
                </p:oleObj>
              </a:graphicData>
            </a:graphic>
          </p:graphicFrame>
          <p:grpSp>
            <p:nvGrpSpPr>
              <p:cNvPr id="10329" name="Group 123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0330" name="Oval 124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31" name="Line 125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49" name="Object 126"/>
            <p:cNvGraphicFramePr>
              <a:graphicFrameLocks noChangeAspect="1"/>
            </p:cNvGraphicFramePr>
            <p:nvPr/>
          </p:nvGraphicFramePr>
          <p:xfrm>
            <a:off x="1026" y="3376"/>
            <a:ext cx="258" cy="253"/>
          </p:xfrm>
          <a:graphic>
            <a:graphicData uri="http://schemas.openxmlformats.org/presentationml/2006/ole">
              <p:oleObj spid="_x0000_s10249" name="公式" r:id="rId28" imgW="228600" imgH="228600" progId="">
                <p:embed/>
              </p:oleObj>
            </a:graphicData>
          </a:graphic>
        </p:graphicFrame>
        <p:sp>
          <p:nvSpPr>
            <p:cNvPr id="10298" name="Rectangle 127"/>
            <p:cNvSpPr>
              <a:spLocks noChangeArrowheads="1"/>
            </p:cNvSpPr>
            <p:nvPr/>
          </p:nvSpPr>
          <p:spPr bwMode="auto">
            <a:xfrm>
              <a:off x="1307" y="336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299" name="Oval 129"/>
            <p:cNvSpPr>
              <a:spLocks noChangeArrowheads="1"/>
            </p:cNvSpPr>
            <p:nvPr/>
          </p:nvSpPr>
          <p:spPr bwMode="auto">
            <a:xfrm>
              <a:off x="1822" y="196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00" name="Oval 215"/>
            <p:cNvSpPr>
              <a:spLocks noChangeArrowheads="1"/>
            </p:cNvSpPr>
            <p:nvPr/>
          </p:nvSpPr>
          <p:spPr bwMode="auto">
            <a:xfrm>
              <a:off x="2312" y="376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50" name="Object 216"/>
            <p:cNvGraphicFramePr>
              <a:graphicFrameLocks noChangeAspect="1"/>
            </p:cNvGraphicFramePr>
            <p:nvPr/>
          </p:nvGraphicFramePr>
          <p:xfrm>
            <a:off x="3439" y="3437"/>
            <a:ext cx="285" cy="239"/>
          </p:xfrm>
          <a:graphic>
            <a:graphicData uri="http://schemas.openxmlformats.org/presentationml/2006/ole">
              <p:oleObj spid="_x0000_s10250" name="公式" r:id="rId29" imgW="253800" imgH="215640" progId="">
                <p:embed/>
              </p:oleObj>
            </a:graphicData>
          </a:graphic>
        </p:graphicFrame>
        <p:graphicFrame>
          <p:nvGraphicFramePr>
            <p:cNvPr id="10251" name="Object 217"/>
            <p:cNvGraphicFramePr>
              <a:graphicFrameLocks noChangeAspect="1"/>
            </p:cNvGraphicFramePr>
            <p:nvPr/>
          </p:nvGraphicFramePr>
          <p:xfrm>
            <a:off x="2405" y="2261"/>
            <a:ext cx="272" cy="253"/>
          </p:xfrm>
          <a:graphic>
            <a:graphicData uri="http://schemas.openxmlformats.org/presentationml/2006/ole">
              <p:oleObj spid="_x0000_s10251" name="公式" r:id="rId30" imgW="241200" imgH="228600" progId="">
                <p:embed/>
              </p:oleObj>
            </a:graphicData>
          </a:graphic>
        </p:graphicFrame>
        <p:sp>
          <p:nvSpPr>
            <p:cNvPr id="10301" name="Oval 219"/>
            <p:cNvSpPr>
              <a:spLocks noChangeArrowheads="1"/>
            </p:cNvSpPr>
            <p:nvPr/>
          </p:nvSpPr>
          <p:spPr bwMode="auto">
            <a:xfrm>
              <a:off x="2314" y="262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02" name="Line 221"/>
            <p:cNvSpPr>
              <a:spLocks noChangeShapeType="1"/>
            </p:cNvSpPr>
            <p:nvPr/>
          </p:nvSpPr>
          <p:spPr bwMode="auto">
            <a:xfrm flipH="1">
              <a:off x="2597" y="3024"/>
              <a:ext cx="6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Line 222"/>
            <p:cNvSpPr>
              <a:spLocks noChangeShapeType="1"/>
            </p:cNvSpPr>
            <p:nvPr/>
          </p:nvSpPr>
          <p:spPr bwMode="auto">
            <a:xfrm flipV="1">
              <a:off x="2351" y="2134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Line 230"/>
            <p:cNvSpPr>
              <a:spLocks noChangeShapeType="1"/>
            </p:cNvSpPr>
            <p:nvPr/>
          </p:nvSpPr>
          <p:spPr bwMode="auto">
            <a:xfrm flipV="1">
              <a:off x="2354" y="3212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231"/>
            <p:cNvSpPr>
              <a:spLocks noChangeShapeType="1"/>
            </p:cNvSpPr>
            <p:nvPr/>
          </p:nvSpPr>
          <p:spPr bwMode="auto">
            <a:xfrm>
              <a:off x="3266" y="3024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Rectangle 232"/>
            <p:cNvSpPr>
              <a:spLocks noChangeArrowheads="1"/>
            </p:cNvSpPr>
            <p:nvPr/>
          </p:nvSpPr>
          <p:spPr bwMode="auto">
            <a:xfrm rot="5400000">
              <a:off x="2864" y="29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252" name="Object 233"/>
            <p:cNvGraphicFramePr>
              <a:graphicFrameLocks noChangeAspect="1"/>
            </p:cNvGraphicFramePr>
            <p:nvPr/>
          </p:nvGraphicFramePr>
          <p:xfrm>
            <a:off x="2751" y="3091"/>
            <a:ext cx="287" cy="253"/>
          </p:xfrm>
          <a:graphic>
            <a:graphicData uri="http://schemas.openxmlformats.org/presentationml/2006/ole">
              <p:oleObj spid="_x0000_s10252" name="公式" r:id="rId31" imgW="253800" imgH="228600" progId="">
                <p:embed/>
              </p:oleObj>
            </a:graphicData>
          </a:graphic>
        </p:graphicFrame>
        <p:sp>
          <p:nvSpPr>
            <p:cNvPr id="10307" name="Line 236"/>
            <p:cNvSpPr>
              <a:spLocks noChangeShapeType="1"/>
            </p:cNvSpPr>
            <p:nvPr/>
          </p:nvSpPr>
          <p:spPr bwMode="auto">
            <a:xfrm>
              <a:off x="3266" y="3607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08" name="Group 237"/>
            <p:cNvGrpSpPr>
              <a:grpSpLocks/>
            </p:cNvGrpSpPr>
            <p:nvPr/>
          </p:nvGrpSpPr>
          <p:grpSpPr bwMode="auto">
            <a:xfrm>
              <a:off x="3114" y="3513"/>
              <a:ext cx="304" cy="102"/>
              <a:chOff x="112" y="3074"/>
              <a:chExt cx="304" cy="102"/>
            </a:xfrm>
          </p:grpSpPr>
          <p:sp>
            <p:nvSpPr>
              <p:cNvPr id="10327" name="Line 238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8" name="Line 239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09" name="Rectangle 240"/>
            <p:cNvSpPr>
              <a:spLocks noChangeArrowheads="1"/>
            </p:cNvSpPr>
            <p:nvPr/>
          </p:nvSpPr>
          <p:spPr bwMode="auto">
            <a:xfrm>
              <a:off x="2297" y="2254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10" name="Line 241"/>
            <p:cNvSpPr>
              <a:spLocks noChangeShapeType="1"/>
            </p:cNvSpPr>
            <p:nvPr/>
          </p:nvSpPr>
          <p:spPr bwMode="auto">
            <a:xfrm>
              <a:off x="2067" y="2659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11" name="Group 254"/>
            <p:cNvGrpSpPr>
              <a:grpSpLocks/>
            </p:cNvGrpSpPr>
            <p:nvPr/>
          </p:nvGrpSpPr>
          <p:grpSpPr bwMode="auto">
            <a:xfrm>
              <a:off x="3130" y="2994"/>
              <a:ext cx="531" cy="443"/>
              <a:chOff x="4766" y="956"/>
              <a:chExt cx="531" cy="443"/>
            </a:xfrm>
          </p:grpSpPr>
          <p:graphicFrame>
            <p:nvGraphicFramePr>
              <p:cNvPr id="10255" name="Object 244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0255" name="公式" r:id="rId32" imgW="139680" imgH="139680" progId="">
                  <p:embed/>
                </p:oleObj>
              </a:graphicData>
            </a:graphic>
          </p:graphicFrame>
          <p:graphicFrame>
            <p:nvGraphicFramePr>
              <p:cNvPr id="10256" name="Object 245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0256" name="公式" r:id="rId33" imgW="139680" imgH="75960" progId="">
                  <p:embed/>
                </p:oleObj>
              </a:graphicData>
            </a:graphic>
          </p:graphicFrame>
          <p:graphicFrame>
            <p:nvGraphicFramePr>
              <p:cNvPr id="10257" name="Object 246"/>
              <p:cNvGraphicFramePr>
                <a:graphicFrameLocks noChangeAspect="1"/>
              </p:cNvGraphicFramePr>
              <p:nvPr/>
            </p:nvGraphicFramePr>
            <p:xfrm>
              <a:off x="5055" y="1057"/>
              <a:ext cx="242" cy="253"/>
            </p:xfrm>
            <a:graphic>
              <a:graphicData uri="http://schemas.openxmlformats.org/presentationml/2006/ole">
                <p:oleObj spid="_x0000_s10257" name="公式" r:id="rId34" imgW="215640" imgH="228600" progId="">
                  <p:embed/>
                </p:oleObj>
              </a:graphicData>
            </a:graphic>
          </p:graphicFrame>
          <p:grpSp>
            <p:nvGrpSpPr>
              <p:cNvPr id="10324" name="Group 247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0325" name="Oval 248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26" name="Line 249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53" name="Object 250"/>
            <p:cNvGraphicFramePr>
              <a:graphicFrameLocks noChangeAspect="1"/>
            </p:cNvGraphicFramePr>
            <p:nvPr/>
          </p:nvGraphicFramePr>
          <p:xfrm>
            <a:off x="2405" y="3367"/>
            <a:ext cx="272" cy="253"/>
          </p:xfrm>
          <a:graphic>
            <a:graphicData uri="http://schemas.openxmlformats.org/presentationml/2006/ole">
              <p:oleObj spid="_x0000_s10253" name="公式" r:id="rId35" imgW="241200" imgH="228600" progId="">
                <p:embed/>
              </p:oleObj>
            </a:graphicData>
          </a:graphic>
        </p:graphicFrame>
        <p:sp>
          <p:nvSpPr>
            <p:cNvPr id="10312" name="Rectangle 251"/>
            <p:cNvSpPr>
              <a:spLocks noChangeArrowheads="1"/>
            </p:cNvSpPr>
            <p:nvPr/>
          </p:nvSpPr>
          <p:spPr bwMode="auto">
            <a:xfrm>
              <a:off x="2298" y="336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13" name="Oval 255"/>
            <p:cNvSpPr>
              <a:spLocks noChangeArrowheads="1"/>
            </p:cNvSpPr>
            <p:nvPr/>
          </p:nvSpPr>
          <p:spPr bwMode="auto">
            <a:xfrm>
              <a:off x="1618" y="2616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14" name="Oval 256"/>
            <p:cNvSpPr>
              <a:spLocks noChangeArrowheads="1"/>
            </p:cNvSpPr>
            <p:nvPr/>
          </p:nvSpPr>
          <p:spPr bwMode="auto">
            <a:xfrm>
              <a:off x="2025" y="2623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15" name="Line 259"/>
            <p:cNvSpPr>
              <a:spLocks noChangeShapeType="1"/>
            </p:cNvSpPr>
            <p:nvPr/>
          </p:nvSpPr>
          <p:spPr bwMode="auto">
            <a:xfrm>
              <a:off x="1864" y="381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Oval 260"/>
            <p:cNvSpPr>
              <a:spLocks noChangeArrowheads="1"/>
            </p:cNvSpPr>
            <p:nvPr/>
          </p:nvSpPr>
          <p:spPr bwMode="auto">
            <a:xfrm>
              <a:off x="1830" y="377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17" name="Line 261"/>
            <p:cNvSpPr>
              <a:spLocks noChangeShapeType="1"/>
            </p:cNvSpPr>
            <p:nvPr/>
          </p:nvSpPr>
          <p:spPr bwMode="auto">
            <a:xfrm>
              <a:off x="1789" y="3963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Oval 263"/>
            <p:cNvSpPr>
              <a:spLocks noChangeArrowheads="1"/>
            </p:cNvSpPr>
            <p:nvPr/>
          </p:nvSpPr>
          <p:spPr bwMode="auto">
            <a:xfrm>
              <a:off x="1822" y="209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0319" name="Group 365"/>
            <p:cNvGrpSpPr>
              <a:grpSpLocks/>
            </p:cNvGrpSpPr>
            <p:nvPr/>
          </p:nvGrpSpPr>
          <p:grpSpPr bwMode="auto">
            <a:xfrm>
              <a:off x="2238" y="2862"/>
              <a:ext cx="345" cy="355"/>
              <a:chOff x="4237" y="916"/>
              <a:chExt cx="345" cy="355"/>
            </a:xfrm>
          </p:grpSpPr>
          <p:graphicFrame>
            <p:nvGraphicFramePr>
              <p:cNvPr id="10254" name="Object 366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0254" name="公式" r:id="rId36" imgW="177480" imgH="215640" progId="">
                  <p:embed/>
                </p:oleObj>
              </a:graphicData>
            </a:graphic>
          </p:graphicFrame>
          <p:grpSp>
            <p:nvGrpSpPr>
              <p:cNvPr id="10320" name="Group 367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0321" name="Line 368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2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3" name="Line 370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4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4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181" grpId="0" animBg="1"/>
      <p:bldP spid="334187" grpId="0" animBg="1"/>
      <p:bldP spid="3341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588296-E178-4FF0-8F85-800C4D01495F}" type="datetime9">
              <a:rPr lang="zh-CN" altLang="en-US"/>
              <a:pPr>
                <a:defRPr/>
              </a:pPr>
              <a:t>2018年11月13日星期二4时25分52秒</a:t>
            </a:fld>
            <a:endParaRPr lang="en-US" altLang="zh-CN"/>
          </a:p>
        </p:txBody>
      </p:sp>
      <p:sp>
        <p:nvSpPr>
          <p:cNvPr id="1133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13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930198-1DD9-41C2-875C-9F371EDBAF8A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15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35209" name="Text Box 361"/>
          <p:cNvSpPr txBox="1">
            <a:spLocks noChangeArrowheads="1"/>
          </p:cNvSpPr>
          <p:nvPr/>
        </p:nvSpPr>
        <p:spPr bwMode="auto">
          <a:xfrm>
            <a:off x="96838" y="3670300"/>
            <a:ext cx="3830637" cy="15525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用电流源取代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e</a:t>
            </a:r>
            <a:r>
              <a:rPr lang="zh-CN" altLang="en-US" sz="2400" b="1"/>
              <a:t>，可以利用</a:t>
            </a:r>
            <a:r>
              <a:rPr lang="zh-CN" altLang="en-US" sz="2400" b="1">
                <a:solidFill>
                  <a:srgbClr val="FF0000"/>
                </a:solidFill>
              </a:rPr>
              <a:t>恒流性</a:t>
            </a:r>
            <a:r>
              <a:rPr lang="zh-CN" altLang="en-US" sz="2400" b="1"/>
              <a:t>给电路提供稳定的直流偏置，同时恒流源具有</a:t>
            </a:r>
            <a:r>
              <a:rPr lang="zh-CN" altLang="en-US" sz="2400" b="1">
                <a:solidFill>
                  <a:srgbClr val="FF0000"/>
                </a:solidFill>
              </a:rPr>
              <a:t>高阻值的动态电阻</a:t>
            </a:r>
            <a:r>
              <a:rPr lang="zh-CN" altLang="en-US" sz="2400" b="1"/>
              <a:t>；</a:t>
            </a:r>
          </a:p>
        </p:txBody>
      </p:sp>
      <p:grpSp>
        <p:nvGrpSpPr>
          <p:cNvPr id="2" name="Group 368"/>
          <p:cNvGrpSpPr>
            <a:grpSpLocks/>
          </p:cNvGrpSpPr>
          <p:nvPr/>
        </p:nvGrpSpPr>
        <p:grpSpPr bwMode="auto">
          <a:xfrm>
            <a:off x="430213" y="-7938"/>
            <a:ext cx="4921250" cy="3624263"/>
            <a:chOff x="2457" y="-5"/>
            <a:chExt cx="3100" cy="2283"/>
          </a:xfrm>
        </p:grpSpPr>
        <p:sp>
          <p:nvSpPr>
            <p:cNvPr id="11500" name="Line 234"/>
            <p:cNvSpPr>
              <a:spLocks noChangeShapeType="1"/>
            </p:cNvSpPr>
            <p:nvPr/>
          </p:nvSpPr>
          <p:spPr bwMode="auto">
            <a:xfrm flipV="1">
              <a:off x="4040" y="156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1" name="Line 235"/>
            <p:cNvSpPr>
              <a:spLocks noChangeShapeType="1"/>
            </p:cNvSpPr>
            <p:nvPr/>
          </p:nvSpPr>
          <p:spPr bwMode="auto">
            <a:xfrm>
              <a:off x="3550" y="273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17" name="Object 236"/>
            <p:cNvGraphicFramePr>
              <a:graphicFrameLocks noChangeAspect="1"/>
            </p:cNvGraphicFramePr>
            <p:nvPr/>
          </p:nvGraphicFramePr>
          <p:xfrm>
            <a:off x="4086" y="-5"/>
            <a:ext cx="496" cy="285"/>
          </p:xfrm>
          <a:graphic>
            <a:graphicData uri="http://schemas.openxmlformats.org/presentationml/2006/ole">
              <p:oleObj spid="_x0000_s11317" name="公式" r:id="rId5" imgW="380880" imgH="228600" progId="">
                <p:embed/>
              </p:oleObj>
            </a:graphicData>
          </a:graphic>
        </p:graphicFrame>
        <p:graphicFrame>
          <p:nvGraphicFramePr>
            <p:cNvPr id="11318" name="Object 237"/>
            <p:cNvGraphicFramePr>
              <a:graphicFrameLocks noChangeAspect="1"/>
            </p:cNvGraphicFramePr>
            <p:nvPr/>
          </p:nvGraphicFramePr>
          <p:xfrm>
            <a:off x="3231" y="418"/>
            <a:ext cx="258" cy="253"/>
          </p:xfrm>
          <a:graphic>
            <a:graphicData uri="http://schemas.openxmlformats.org/presentationml/2006/ole">
              <p:oleObj spid="_x0000_s11318" name="公式" r:id="rId6" imgW="228600" imgH="228600" progId="">
                <p:embed/>
              </p:oleObj>
            </a:graphicData>
          </a:graphic>
        </p:graphicFrame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3507" y="76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19" name="Object 239"/>
            <p:cNvGraphicFramePr>
              <a:graphicFrameLocks noChangeAspect="1"/>
            </p:cNvGraphicFramePr>
            <p:nvPr/>
          </p:nvGraphicFramePr>
          <p:xfrm>
            <a:off x="3674" y="502"/>
            <a:ext cx="298" cy="285"/>
          </p:xfrm>
          <a:graphic>
            <a:graphicData uri="http://schemas.openxmlformats.org/presentationml/2006/ole">
              <p:oleObj spid="_x0000_s11319" name="公式" r:id="rId7" imgW="228600" imgH="228600" progId="">
                <p:embed/>
              </p:oleObj>
            </a:graphicData>
          </a:graphic>
        </p:graphicFrame>
        <p:sp>
          <p:nvSpPr>
            <p:cNvPr id="11503" name="Line 240"/>
            <p:cNvSpPr>
              <a:spLocks noChangeShapeType="1"/>
            </p:cNvSpPr>
            <p:nvPr/>
          </p:nvSpPr>
          <p:spPr bwMode="auto">
            <a:xfrm flipH="1">
              <a:off x="2879" y="1181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4" name="Line 241"/>
            <p:cNvSpPr>
              <a:spLocks noChangeShapeType="1"/>
            </p:cNvSpPr>
            <p:nvPr/>
          </p:nvSpPr>
          <p:spPr bwMode="auto">
            <a:xfrm flipV="1">
              <a:off x="3544" y="273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05" name="Group 242"/>
            <p:cNvGrpSpPr>
              <a:grpSpLocks/>
            </p:cNvGrpSpPr>
            <p:nvPr/>
          </p:nvGrpSpPr>
          <p:grpSpPr bwMode="auto">
            <a:xfrm>
              <a:off x="3326" y="1002"/>
              <a:ext cx="355" cy="366"/>
              <a:chOff x="2589" y="2584"/>
              <a:chExt cx="355" cy="366"/>
            </a:xfrm>
          </p:grpSpPr>
          <p:graphicFrame>
            <p:nvGraphicFramePr>
              <p:cNvPr id="11331" name="Object 243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1331" name="公式" r:id="rId8" imgW="177480" imgH="215640" progId="">
                  <p:embed/>
                </p:oleObj>
              </a:graphicData>
            </a:graphic>
          </p:graphicFrame>
          <p:grpSp>
            <p:nvGrpSpPr>
              <p:cNvPr id="11542" name="Group 244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1543" name="Line 245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44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45" name="Line 247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06" name="Line 248"/>
            <p:cNvSpPr>
              <a:spLocks noChangeShapeType="1"/>
            </p:cNvSpPr>
            <p:nvPr/>
          </p:nvSpPr>
          <p:spPr bwMode="auto">
            <a:xfrm>
              <a:off x="2870" y="1649"/>
              <a:ext cx="2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7" name="Line 249"/>
            <p:cNvSpPr>
              <a:spLocks noChangeShapeType="1"/>
            </p:cNvSpPr>
            <p:nvPr/>
          </p:nvSpPr>
          <p:spPr bwMode="auto">
            <a:xfrm flipV="1">
              <a:off x="4048" y="1369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8" name="Line 250"/>
            <p:cNvSpPr>
              <a:spLocks noChangeShapeType="1"/>
            </p:cNvSpPr>
            <p:nvPr/>
          </p:nvSpPr>
          <p:spPr bwMode="auto">
            <a:xfrm>
              <a:off x="2880" y="1181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9" name="Rectangle 251"/>
            <p:cNvSpPr>
              <a:spLocks noChangeArrowheads="1"/>
            </p:cNvSpPr>
            <p:nvPr/>
          </p:nvSpPr>
          <p:spPr bwMode="auto">
            <a:xfrm>
              <a:off x="3490" y="41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10" name="Line 252"/>
            <p:cNvSpPr>
              <a:spLocks noChangeShapeType="1"/>
            </p:cNvSpPr>
            <p:nvPr/>
          </p:nvSpPr>
          <p:spPr bwMode="auto">
            <a:xfrm>
              <a:off x="3540" y="80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11" name="Group 253"/>
            <p:cNvGrpSpPr>
              <a:grpSpLocks/>
            </p:cNvGrpSpPr>
            <p:nvPr/>
          </p:nvGrpSpPr>
          <p:grpSpPr bwMode="auto">
            <a:xfrm>
              <a:off x="2457" y="1151"/>
              <a:ext cx="558" cy="443"/>
              <a:chOff x="831" y="2535"/>
              <a:chExt cx="558" cy="443"/>
            </a:xfrm>
          </p:grpSpPr>
          <p:graphicFrame>
            <p:nvGraphicFramePr>
              <p:cNvPr id="11328" name="Object 254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1328" name="公式" r:id="rId9" imgW="139680" imgH="139680" progId="">
                  <p:embed/>
                </p:oleObj>
              </a:graphicData>
            </a:graphic>
          </p:graphicFrame>
          <p:graphicFrame>
            <p:nvGraphicFramePr>
              <p:cNvPr id="11329" name="Object 255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1329" name="公式" r:id="rId10" imgW="139680" imgH="75960" progId="">
                  <p:embed/>
                </p:oleObj>
              </a:graphicData>
            </a:graphic>
          </p:graphicFrame>
          <p:graphicFrame>
            <p:nvGraphicFramePr>
              <p:cNvPr id="11330" name="Object 256"/>
              <p:cNvGraphicFramePr>
                <a:graphicFrameLocks noChangeAspect="1"/>
              </p:cNvGraphicFramePr>
              <p:nvPr/>
            </p:nvGraphicFramePr>
            <p:xfrm>
              <a:off x="831" y="2636"/>
              <a:ext cx="242" cy="253"/>
            </p:xfrm>
            <a:graphic>
              <a:graphicData uri="http://schemas.openxmlformats.org/presentationml/2006/ole">
                <p:oleObj spid="_x0000_s11330" name="公式" r:id="rId11" imgW="215640" imgH="228600" progId="">
                  <p:embed/>
                </p:oleObj>
              </a:graphicData>
            </a:graphic>
          </p:graphicFrame>
          <p:grpSp>
            <p:nvGrpSpPr>
              <p:cNvPr id="11539" name="Group 257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1540" name="Oval 258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541" name="Line 259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320" name="Object 260"/>
            <p:cNvGraphicFramePr>
              <a:graphicFrameLocks noChangeAspect="1"/>
            </p:cNvGraphicFramePr>
            <p:nvPr/>
          </p:nvGraphicFramePr>
          <p:xfrm>
            <a:off x="3732" y="1755"/>
            <a:ext cx="215" cy="253"/>
          </p:xfrm>
          <a:graphic>
            <a:graphicData uri="http://schemas.openxmlformats.org/presentationml/2006/ole">
              <p:oleObj spid="_x0000_s11320" name="公式" r:id="rId12" imgW="190440" imgH="228600" progId="">
                <p:embed/>
              </p:oleObj>
            </a:graphicData>
          </a:graphic>
        </p:graphicFrame>
        <p:sp>
          <p:nvSpPr>
            <p:cNvPr id="11512" name="Rectangle 261"/>
            <p:cNvSpPr>
              <a:spLocks noChangeArrowheads="1"/>
            </p:cNvSpPr>
            <p:nvPr/>
          </p:nvSpPr>
          <p:spPr bwMode="auto">
            <a:xfrm>
              <a:off x="3992" y="175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13" name="Oval 262"/>
            <p:cNvSpPr>
              <a:spLocks noChangeArrowheads="1"/>
            </p:cNvSpPr>
            <p:nvPr/>
          </p:nvSpPr>
          <p:spPr bwMode="auto">
            <a:xfrm>
              <a:off x="4006" y="113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21" name="Object 263"/>
            <p:cNvGraphicFramePr>
              <a:graphicFrameLocks noChangeAspect="1"/>
            </p:cNvGraphicFramePr>
            <p:nvPr/>
          </p:nvGraphicFramePr>
          <p:xfrm>
            <a:off x="4589" y="409"/>
            <a:ext cx="272" cy="253"/>
          </p:xfrm>
          <a:graphic>
            <a:graphicData uri="http://schemas.openxmlformats.org/presentationml/2006/ole">
              <p:oleObj spid="_x0000_s11321" name="公式" r:id="rId13" imgW="241200" imgH="228600" progId="">
                <p:embed/>
              </p:oleObj>
            </a:graphicData>
          </a:graphic>
        </p:graphicFrame>
        <p:sp>
          <p:nvSpPr>
            <p:cNvPr id="11514" name="Oval 264"/>
            <p:cNvSpPr>
              <a:spLocks noChangeArrowheads="1"/>
            </p:cNvSpPr>
            <p:nvPr/>
          </p:nvSpPr>
          <p:spPr bwMode="auto">
            <a:xfrm>
              <a:off x="4498" y="77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15" name="Line 265"/>
            <p:cNvSpPr>
              <a:spLocks noChangeShapeType="1"/>
            </p:cNvSpPr>
            <p:nvPr/>
          </p:nvSpPr>
          <p:spPr bwMode="auto">
            <a:xfrm flipH="1">
              <a:off x="4760" y="1172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6" name="Line 266"/>
            <p:cNvSpPr>
              <a:spLocks noChangeShapeType="1"/>
            </p:cNvSpPr>
            <p:nvPr/>
          </p:nvSpPr>
          <p:spPr bwMode="auto">
            <a:xfrm flipV="1">
              <a:off x="4535" y="282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7" name="Line 272"/>
            <p:cNvSpPr>
              <a:spLocks noChangeShapeType="1"/>
            </p:cNvSpPr>
            <p:nvPr/>
          </p:nvSpPr>
          <p:spPr bwMode="auto">
            <a:xfrm>
              <a:off x="5162" y="1176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8" name="Rectangle 273"/>
            <p:cNvSpPr>
              <a:spLocks noChangeArrowheads="1"/>
            </p:cNvSpPr>
            <p:nvPr/>
          </p:nvSpPr>
          <p:spPr bwMode="auto">
            <a:xfrm>
              <a:off x="4481" y="40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19" name="Line 274"/>
            <p:cNvSpPr>
              <a:spLocks noChangeShapeType="1"/>
            </p:cNvSpPr>
            <p:nvPr/>
          </p:nvSpPr>
          <p:spPr bwMode="auto">
            <a:xfrm>
              <a:off x="4251" y="807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20" name="Group 275"/>
            <p:cNvGrpSpPr>
              <a:grpSpLocks/>
            </p:cNvGrpSpPr>
            <p:nvPr/>
          </p:nvGrpSpPr>
          <p:grpSpPr bwMode="auto">
            <a:xfrm>
              <a:off x="5026" y="1142"/>
              <a:ext cx="531" cy="443"/>
              <a:chOff x="4766" y="956"/>
              <a:chExt cx="531" cy="443"/>
            </a:xfrm>
          </p:grpSpPr>
          <p:graphicFrame>
            <p:nvGraphicFramePr>
              <p:cNvPr id="11325" name="Object 276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1325" name="公式" r:id="rId14" imgW="139680" imgH="139680" progId="">
                  <p:embed/>
                </p:oleObj>
              </a:graphicData>
            </a:graphic>
          </p:graphicFrame>
          <p:graphicFrame>
            <p:nvGraphicFramePr>
              <p:cNvPr id="11326" name="Object 277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1326" name="公式" r:id="rId15" imgW="139680" imgH="75960" progId="">
                  <p:embed/>
                </p:oleObj>
              </a:graphicData>
            </a:graphic>
          </p:graphicFrame>
          <p:graphicFrame>
            <p:nvGraphicFramePr>
              <p:cNvPr id="11327" name="Object 278"/>
              <p:cNvGraphicFramePr>
                <a:graphicFrameLocks noChangeAspect="1"/>
              </p:cNvGraphicFramePr>
              <p:nvPr/>
            </p:nvGraphicFramePr>
            <p:xfrm>
              <a:off x="5055" y="1057"/>
              <a:ext cx="242" cy="253"/>
            </p:xfrm>
            <a:graphic>
              <a:graphicData uri="http://schemas.openxmlformats.org/presentationml/2006/ole">
                <p:oleObj spid="_x0000_s11327" name="公式" r:id="rId16" imgW="215640" imgH="228600" progId="">
                  <p:embed/>
                </p:oleObj>
              </a:graphicData>
            </a:graphic>
          </p:graphicFrame>
          <p:grpSp>
            <p:nvGrpSpPr>
              <p:cNvPr id="11536" name="Group 279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1537" name="Oval 28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538" name="Line 28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21" name="Oval 282"/>
            <p:cNvSpPr>
              <a:spLocks noChangeArrowheads="1"/>
            </p:cNvSpPr>
            <p:nvPr/>
          </p:nvSpPr>
          <p:spPr bwMode="auto">
            <a:xfrm>
              <a:off x="3802" y="76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22" name="Oval 283"/>
            <p:cNvSpPr>
              <a:spLocks noChangeArrowheads="1"/>
            </p:cNvSpPr>
            <p:nvPr/>
          </p:nvSpPr>
          <p:spPr bwMode="auto">
            <a:xfrm>
              <a:off x="4209" y="77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23" name="Oval 284"/>
            <p:cNvSpPr>
              <a:spLocks noChangeArrowheads="1"/>
            </p:cNvSpPr>
            <p:nvPr/>
          </p:nvSpPr>
          <p:spPr bwMode="auto">
            <a:xfrm>
              <a:off x="4014" y="132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24" name="Line 285"/>
            <p:cNvSpPr>
              <a:spLocks noChangeShapeType="1"/>
            </p:cNvSpPr>
            <p:nvPr/>
          </p:nvSpPr>
          <p:spPr bwMode="auto">
            <a:xfrm>
              <a:off x="2804" y="175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5" name="Oval 286"/>
            <p:cNvSpPr>
              <a:spLocks noChangeArrowheads="1"/>
            </p:cNvSpPr>
            <p:nvPr/>
          </p:nvSpPr>
          <p:spPr bwMode="auto">
            <a:xfrm>
              <a:off x="4006" y="24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26" name="Oval 287"/>
            <p:cNvSpPr>
              <a:spLocks noChangeArrowheads="1"/>
            </p:cNvSpPr>
            <p:nvPr/>
          </p:nvSpPr>
          <p:spPr bwMode="auto">
            <a:xfrm>
              <a:off x="3065" y="114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27" name="Oval 288"/>
            <p:cNvSpPr>
              <a:spLocks noChangeArrowheads="1"/>
            </p:cNvSpPr>
            <p:nvPr/>
          </p:nvSpPr>
          <p:spPr bwMode="auto">
            <a:xfrm>
              <a:off x="4922" y="114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28" name="Line 289"/>
            <p:cNvSpPr>
              <a:spLocks noChangeShapeType="1"/>
            </p:cNvSpPr>
            <p:nvPr/>
          </p:nvSpPr>
          <p:spPr bwMode="auto">
            <a:xfrm>
              <a:off x="3551" y="1370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9" name="Oval 290"/>
            <p:cNvSpPr>
              <a:spLocks noChangeArrowheads="1"/>
            </p:cNvSpPr>
            <p:nvPr/>
          </p:nvSpPr>
          <p:spPr bwMode="auto">
            <a:xfrm>
              <a:off x="2845" y="161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22" name="Object 291"/>
            <p:cNvGraphicFramePr>
              <a:graphicFrameLocks noChangeAspect="1"/>
            </p:cNvGraphicFramePr>
            <p:nvPr/>
          </p:nvGraphicFramePr>
          <p:xfrm>
            <a:off x="4099" y="2009"/>
            <a:ext cx="479" cy="269"/>
          </p:xfrm>
          <a:graphic>
            <a:graphicData uri="http://schemas.openxmlformats.org/presentationml/2006/ole">
              <p:oleObj spid="_x0000_s11322" name="公式" r:id="rId17" imgW="368280" imgH="215640" progId="">
                <p:embed/>
              </p:oleObj>
            </a:graphicData>
          </a:graphic>
        </p:graphicFrame>
        <p:sp>
          <p:nvSpPr>
            <p:cNvPr id="11530" name="Oval 292"/>
            <p:cNvSpPr>
              <a:spLocks noChangeArrowheads="1"/>
            </p:cNvSpPr>
            <p:nvPr/>
          </p:nvSpPr>
          <p:spPr bwMode="auto">
            <a:xfrm>
              <a:off x="4010" y="2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23" name="Object 293"/>
            <p:cNvGraphicFramePr>
              <a:graphicFrameLocks noChangeAspect="1"/>
            </p:cNvGraphicFramePr>
            <p:nvPr/>
          </p:nvGraphicFramePr>
          <p:xfrm>
            <a:off x="4081" y="485"/>
            <a:ext cx="298" cy="285"/>
          </p:xfrm>
          <a:graphic>
            <a:graphicData uri="http://schemas.openxmlformats.org/presentationml/2006/ole">
              <p:oleObj spid="_x0000_s11323" name="公式" r:id="rId18" imgW="228600" imgH="228600" progId="">
                <p:embed/>
              </p:oleObj>
            </a:graphicData>
          </a:graphic>
        </p:graphicFrame>
        <p:grpSp>
          <p:nvGrpSpPr>
            <p:cNvPr id="11531" name="Group 362"/>
            <p:cNvGrpSpPr>
              <a:grpSpLocks/>
            </p:cNvGrpSpPr>
            <p:nvPr/>
          </p:nvGrpSpPr>
          <p:grpSpPr bwMode="auto">
            <a:xfrm>
              <a:off x="4415" y="1017"/>
              <a:ext cx="345" cy="355"/>
              <a:chOff x="4237" y="916"/>
              <a:chExt cx="345" cy="355"/>
            </a:xfrm>
          </p:grpSpPr>
          <p:graphicFrame>
            <p:nvGraphicFramePr>
              <p:cNvPr id="11324" name="Object 363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1324" name="公式" r:id="rId19" imgW="177480" imgH="215640" progId="">
                  <p:embed/>
                </p:oleObj>
              </a:graphicData>
            </a:graphic>
          </p:graphicFrame>
          <p:grpSp>
            <p:nvGrpSpPr>
              <p:cNvPr id="11532" name="Group 364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1533" name="Line 365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4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5" name="Line 367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" name="Group 375"/>
          <p:cNvGrpSpPr>
            <a:grpSpLocks/>
          </p:cNvGrpSpPr>
          <p:nvPr/>
        </p:nvGrpSpPr>
        <p:grpSpPr bwMode="auto">
          <a:xfrm>
            <a:off x="379413" y="-6350"/>
            <a:ext cx="5765800" cy="3354388"/>
            <a:chOff x="10" y="-4"/>
            <a:chExt cx="3632" cy="2113"/>
          </a:xfrm>
        </p:grpSpPr>
        <p:sp>
          <p:nvSpPr>
            <p:cNvPr id="11444" name="Line 5"/>
            <p:cNvSpPr>
              <a:spLocks noChangeShapeType="1"/>
            </p:cNvSpPr>
            <p:nvPr/>
          </p:nvSpPr>
          <p:spPr bwMode="auto">
            <a:xfrm flipV="1">
              <a:off x="1856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5" name="Line 6"/>
            <p:cNvSpPr>
              <a:spLocks noChangeShapeType="1"/>
            </p:cNvSpPr>
            <p:nvPr/>
          </p:nvSpPr>
          <p:spPr bwMode="auto">
            <a:xfrm>
              <a:off x="1366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8" name="Object 7"/>
            <p:cNvGraphicFramePr>
              <a:graphicFrameLocks noChangeAspect="1"/>
            </p:cNvGraphicFramePr>
            <p:nvPr/>
          </p:nvGraphicFramePr>
          <p:xfrm>
            <a:off x="1890" y="-4"/>
            <a:ext cx="495" cy="285"/>
          </p:xfrm>
          <a:graphic>
            <a:graphicData uri="http://schemas.openxmlformats.org/presentationml/2006/ole">
              <p:oleObj spid="_x0000_s11298" name="公式" r:id="rId20" imgW="380880" imgH="228600" progId="">
                <p:embed/>
              </p:oleObj>
            </a:graphicData>
          </a:graphic>
        </p:graphicFrame>
        <p:sp>
          <p:nvSpPr>
            <p:cNvPr id="11446" name="Oval 8"/>
            <p:cNvSpPr>
              <a:spLocks noChangeArrowheads="1"/>
            </p:cNvSpPr>
            <p:nvPr/>
          </p:nvSpPr>
          <p:spPr bwMode="auto">
            <a:xfrm>
              <a:off x="1323" y="192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299" name="Object 9"/>
            <p:cNvGraphicFramePr>
              <a:graphicFrameLocks noChangeAspect="1"/>
            </p:cNvGraphicFramePr>
            <p:nvPr/>
          </p:nvGraphicFramePr>
          <p:xfrm>
            <a:off x="10" y="1592"/>
            <a:ext cx="285" cy="239"/>
          </p:xfrm>
          <a:graphic>
            <a:graphicData uri="http://schemas.openxmlformats.org/presentationml/2006/ole">
              <p:oleObj spid="_x0000_s11299" name="公式" r:id="rId21" imgW="253800" imgH="215640" progId="">
                <p:embed/>
              </p:oleObj>
            </a:graphicData>
          </a:graphic>
        </p:graphicFrame>
        <p:graphicFrame>
          <p:nvGraphicFramePr>
            <p:cNvPr id="11300" name="Object 10"/>
            <p:cNvGraphicFramePr>
              <a:graphicFrameLocks noChangeAspect="1"/>
            </p:cNvGraphicFramePr>
            <p:nvPr/>
          </p:nvGraphicFramePr>
          <p:xfrm>
            <a:off x="1047" y="416"/>
            <a:ext cx="258" cy="253"/>
          </p:xfrm>
          <a:graphic>
            <a:graphicData uri="http://schemas.openxmlformats.org/presentationml/2006/ole">
              <p:oleObj spid="_x0000_s11300" name="公式" r:id="rId22" imgW="228600" imgH="228600" progId="">
                <p:embed/>
              </p:oleObj>
            </a:graphicData>
          </a:graphic>
        </p:graphicFrame>
        <p:sp>
          <p:nvSpPr>
            <p:cNvPr id="11447" name="Oval 11"/>
            <p:cNvSpPr>
              <a:spLocks noChangeArrowheads="1"/>
            </p:cNvSpPr>
            <p:nvPr/>
          </p:nvSpPr>
          <p:spPr bwMode="auto">
            <a:xfrm>
              <a:off x="1323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01" name="Object 12"/>
            <p:cNvGraphicFramePr>
              <a:graphicFrameLocks noChangeAspect="1"/>
            </p:cNvGraphicFramePr>
            <p:nvPr/>
          </p:nvGraphicFramePr>
          <p:xfrm>
            <a:off x="1742" y="500"/>
            <a:ext cx="248" cy="285"/>
          </p:xfrm>
          <a:graphic>
            <a:graphicData uri="http://schemas.openxmlformats.org/presentationml/2006/ole">
              <p:oleObj spid="_x0000_s11301" name="公式" r:id="rId23" imgW="190440" imgH="228600" progId="">
                <p:embed/>
              </p:oleObj>
            </a:graphicData>
          </a:graphic>
        </p:graphicFrame>
        <p:sp>
          <p:nvSpPr>
            <p:cNvPr id="11448" name="Line 13"/>
            <p:cNvSpPr>
              <a:spLocks noChangeShapeType="1"/>
            </p:cNvSpPr>
            <p:nvPr/>
          </p:nvSpPr>
          <p:spPr bwMode="auto">
            <a:xfrm flipH="1">
              <a:off x="467" y="1179"/>
              <a:ext cx="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Line 14"/>
            <p:cNvSpPr>
              <a:spLocks noChangeShapeType="1"/>
            </p:cNvSpPr>
            <p:nvPr/>
          </p:nvSpPr>
          <p:spPr bwMode="auto">
            <a:xfrm flipV="1">
              <a:off x="1360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50" name="Group 15"/>
            <p:cNvGrpSpPr>
              <a:grpSpLocks/>
            </p:cNvGrpSpPr>
            <p:nvPr/>
          </p:nvGrpSpPr>
          <p:grpSpPr bwMode="auto">
            <a:xfrm>
              <a:off x="1142" y="1000"/>
              <a:ext cx="355" cy="366"/>
              <a:chOff x="2589" y="2584"/>
              <a:chExt cx="355" cy="366"/>
            </a:xfrm>
          </p:grpSpPr>
          <p:graphicFrame>
            <p:nvGraphicFramePr>
              <p:cNvPr id="11316" name="Object 16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1316" name="公式" r:id="rId24" imgW="177480" imgH="215640" progId="">
                  <p:embed/>
                </p:oleObj>
              </a:graphicData>
            </a:graphic>
          </p:graphicFrame>
          <p:grpSp>
            <p:nvGrpSpPr>
              <p:cNvPr id="11496" name="Group 17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1497" name="Line 18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9" name="Line 20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451" name="Line 21"/>
            <p:cNvSpPr>
              <a:spLocks noChangeShapeType="1"/>
            </p:cNvSpPr>
            <p:nvPr/>
          </p:nvSpPr>
          <p:spPr bwMode="auto">
            <a:xfrm>
              <a:off x="467" y="1959"/>
              <a:ext cx="2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2" name="Line 22"/>
            <p:cNvSpPr>
              <a:spLocks noChangeShapeType="1"/>
            </p:cNvSpPr>
            <p:nvPr/>
          </p:nvSpPr>
          <p:spPr bwMode="auto">
            <a:xfrm flipV="1">
              <a:off x="1363" y="1367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3" name="Line 23"/>
            <p:cNvSpPr>
              <a:spLocks noChangeShapeType="1"/>
            </p:cNvSpPr>
            <p:nvPr/>
          </p:nvSpPr>
          <p:spPr bwMode="auto">
            <a:xfrm>
              <a:off x="467" y="1179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Rectangle 24"/>
            <p:cNvSpPr>
              <a:spLocks noChangeArrowheads="1"/>
            </p:cNvSpPr>
            <p:nvPr/>
          </p:nvSpPr>
          <p:spPr bwMode="auto">
            <a:xfrm rot="5400000">
              <a:off x="787" y="105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02" name="Object 25"/>
            <p:cNvGraphicFramePr>
              <a:graphicFrameLocks noChangeAspect="1"/>
            </p:cNvGraphicFramePr>
            <p:nvPr/>
          </p:nvGraphicFramePr>
          <p:xfrm>
            <a:off x="700" y="1236"/>
            <a:ext cx="272" cy="253"/>
          </p:xfrm>
          <a:graphic>
            <a:graphicData uri="http://schemas.openxmlformats.org/presentationml/2006/ole">
              <p:oleObj spid="_x0000_s11302" name="公式" r:id="rId25" imgW="241200" imgH="228600" progId="">
                <p:embed/>
              </p:oleObj>
            </a:graphicData>
          </a:graphic>
        </p:graphicFrame>
        <p:graphicFrame>
          <p:nvGraphicFramePr>
            <p:cNvPr id="11303" name="Object 26"/>
            <p:cNvGraphicFramePr>
              <a:graphicFrameLocks noChangeAspect="1"/>
            </p:cNvGraphicFramePr>
            <p:nvPr/>
          </p:nvGraphicFramePr>
          <p:xfrm>
            <a:off x="1559" y="581"/>
            <a:ext cx="153" cy="147"/>
          </p:xfrm>
          <a:graphic>
            <a:graphicData uri="http://schemas.openxmlformats.org/presentationml/2006/ole">
              <p:oleObj spid="_x0000_s11303" name="公式" r:id="rId26" imgW="139680" imgH="139680" progId="">
                <p:embed/>
              </p:oleObj>
            </a:graphicData>
          </a:graphic>
        </p:graphicFrame>
        <p:graphicFrame>
          <p:nvGraphicFramePr>
            <p:cNvPr id="11304" name="Object 27"/>
            <p:cNvGraphicFramePr>
              <a:graphicFrameLocks noChangeAspect="1"/>
            </p:cNvGraphicFramePr>
            <p:nvPr/>
          </p:nvGraphicFramePr>
          <p:xfrm>
            <a:off x="1991" y="627"/>
            <a:ext cx="153" cy="81"/>
          </p:xfrm>
          <a:graphic>
            <a:graphicData uri="http://schemas.openxmlformats.org/presentationml/2006/ole">
              <p:oleObj spid="_x0000_s11304" name="公式" r:id="rId27" imgW="139680" imgH="75960" progId="">
                <p:embed/>
              </p:oleObj>
            </a:graphicData>
          </a:graphic>
        </p:graphicFrame>
        <p:sp>
          <p:nvSpPr>
            <p:cNvPr id="11455" name="Line 28"/>
            <p:cNvSpPr>
              <a:spLocks noChangeShapeType="1"/>
            </p:cNvSpPr>
            <p:nvPr/>
          </p:nvSpPr>
          <p:spPr bwMode="auto">
            <a:xfrm>
              <a:off x="467" y="1780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56" name="Group 29"/>
            <p:cNvGrpSpPr>
              <a:grpSpLocks/>
            </p:cNvGrpSpPr>
            <p:nvPr/>
          </p:nvGrpSpPr>
          <p:grpSpPr bwMode="auto">
            <a:xfrm>
              <a:off x="315" y="1668"/>
              <a:ext cx="304" cy="102"/>
              <a:chOff x="112" y="3074"/>
              <a:chExt cx="304" cy="102"/>
            </a:xfrm>
          </p:grpSpPr>
          <p:sp>
            <p:nvSpPr>
              <p:cNvPr id="11494" name="Line 30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5" name="Line 31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57" name="Rectangle 32"/>
            <p:cNvSpPr>
              <a:spLocks noChangeArrowheads="1"/>
            </p:cNvSpPr>
            <p:nvPr/>
          </p:nvSpPr>
          <p:spPr bwMode="auto">
            <a:xfrm>
              <a:off x="1306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58" name="Line 33"/>
            <p:cNvSpPr>
              <a:spLocks noChangeShapeType="1"/>
            </p:cNvSpPr>
            <p:nvPr/>
          </p:nvSpPr>
          <p:spPr bwMode="auto">
            <a:xfrm>
              <a:off x="1356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59" name="Group 34"/>
            <p:cNvGrpSpPr>
              <a:grpSpLocks/>
            </p:cNvGrpSpPr>
            <p:nvPr/>
          </p:nvGrpSpPr>
          <p:grpSpPr bwMode="auto">
            <a:xfrm>
              <a:off x="46" y="1149"/>
              <a:ext cx="558" cy="443"/>
              <a:chOff x="831" y="2535"/>
              <a:chExt cx="558" cy="443"/>
            </a:xfrm>
          </p:grpSpPr>
          <p:graphicFrame>
            <p:nvGraphicFramePr>
              <p:cNvPr id="11313" name="Object 35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1313" name="公式" r:id="rId28" imgW="139680" imgH="139680" progId="">
                  <p:embed/>
                </p:oleObj>
              </a:graphicData>
            </a:graphic>
          </p:graphicFrame>
          <p:graphicFrame>
            <p:nvGraphicFramePr>
              <p:cNvPr id="11314" name="Object 36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1314" name="公式" r:id="rId29" imgW="139680" imgH="75960" progId="">
                  <p:embed/>
                </p:oleObj>
              </a:graphicData>
            </a:graphic>
          </p:graphicFrame>
          <p:graphicFrame>
            <p:nvGraphicFramePr>
              <p:cNvPr id="11315" name="Object 37"/>
              <p:cNvGraphicFramePr>
                <a:graphicFrameLocks noChangeAspect="1"/>
              </p:cNvGraphicFramePr>
              <p:nvPr/>
            </p:nvGraphicFramePr>
            <p:xfrm>
              <a:off x="831" y="2636"/>
              <a:ext cx="242" cy="253"/>
            </p:xfrm>
            <a:graphic>
              <a:graphicData uri="http://schemas.openxmlformats.org/presentationml/2006/ole">
                <p:oleObj spid="_x0000_s11315" name="公式" r:id="rId30" imgW="215640" imgH="228600" progId="">
                  <p:embed/>
                </p:oleObj>
              </a:graphicData>
            </a:graphic>
          </p:graphicFrame>
          <p:grpSp>
            <p:nvGrpSpPr>
              <p:cNvPr id="11491" name="Group 38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1492" name="Oval 39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493" name="Line 40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305" name="Object 41"/>
            <p:cNvGraphicFramePr>
              <a:graphicFrameLocks noChangeAspect="1"/>
            </p:cNvGraphicFramePr>
            <p:nvPr/>
          </p:nvGraphicFramePr>
          <p:xfrm>
            <a:off x="1026" y="1522"/>
            <a:ext cx="258" cy="253"/>
          </p:xfrm>
          <a:graphic>
            <a:graphicData uri="http://schemas.openxmlformats.org/presentationml/2006/ole">
              <p:oleObj spid="_x0000_s11305" name="公式" r:id="rId31" imgW="228600" imgH="228600" progId="">
                <p:embed/>
              </p:oleObj>
            </a:graphicData>
          </a:graphic>
        </p:graphicFrame>
        <p:sp>
          <p:nvSpPr>
            <p:cNvPr id="11460" name="Rectangle 42"/>
            <p:cNvSpPr>
              <a:spLocks noChangeArrowheads="1"/>
            </p:cNvSpPr>
            <p:nvPr/>
          </p:nvSpPr>
          <p:spPr bwMode="auto">
            <a:xfrm>
              <a:off x="1307" y="151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61" name="Oval 43"/>
            <p:cNvSpPr>
              <a:spLocks noChangeArrowheads="1"/>
            </p:cNvSpPr>
            <p:nvPr/>
          </p:nvSpPr>
          <p:spPr bwMode="auto">
            <a:xfrm>
              <a:off x="1822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62" name="Oval 44"/>
            <p:cNvSpPr>
              <a:spLocks noChangeArrowheads="1"/>
            </p:cNvSpPr>
            <p:nvPr/>
          </p:nvSpPr>
          <p:spPr bwMode="auto">
            <a:xfrm>
              <a:off x="2312" y="191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06" name="Object 46"/>
            <p:cNvGraphicFramePr>
              <a:graphicFrameLocks noChangeAspect="1"/>
            </p:cNvGraphicFramePr>
            <p:nvPr/>
          </p:nvGraphicFramePr>
          <p:xfrm>
            <a:off x="2405" y="407"/>
            <a:ext cx="272" cy="253"/>
          </p:xfrm>
          <a:graphic>
            <a:graphicData uri="http://schemas.openxmlformats.org/presentationml/2006/ole">
              <p:oleObj spid="_x0000_s11306" name="公式" r:id="rId32" imgW="241200" imgH="228600" progId="">
                <p:embed/>
              </p:oleObj>
            </a:graphicData>
          </a:graphic>
        </p:graphicFrame>
        <p:sp>
          <p:nvSpPr>
            <p:cNvPr id="11463" name="Oval 47"/>
            <p:cNvSpPr>
              <a:spLocks noChangeArrowheads="1"/>
            </p:cNvSpPr>
            <p:nvPr/>
          </p:nvSpPr>
          <p:spPr bwMode="auto">
            <a:xfrm>
              <a:off x="2314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64" name="Line 48"/>
            <p:cNvSpPr>
              <a:spLocks noChangeShapeType="1"/>
            </p:cNvSpPr>
            <p:nvPr/>
          </p:nvSpPr>
          <p:spPr bwMode="auto">
            <a:xfrm flipH="1">
              <a:off x="2578" y="1170"/>
              <a:ext cx="6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5" name="Line 49"/>
            <p:cNvSpPr>
              <a:spLocks noChangeShapeType="1"/>
            </p:cNvSpPr>
            <p:nvPr/>
          </p:nvSpPr>
          <p:spPr bwMode="auto">
            <a:xfrm flipV="1">
              <a:off x="2351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6" name="Line 55"/>
            <p:cNvSpPr>
              <a:spLocks noChangeShapeType="1"/>
            </p:cNvSpPr>
            <p:nvPr/>
          </p:nvSpPr>
          <p:spPr bwMode="auto">
            <a:xfrm flipV="1">
              <a:off x="2354" y="1358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7" name="Line 56"/>
            <p:cNvSpPr>
              <a:spLocks noChangeShapeType="1"/>
            </p:cNvSpPr>
            <p:nvPr/>
          </p:nvSpPr>
          <p:spPr bwMode="auto">
            <a:xfrm>
              <a:off x="3247" y="1170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8" name="Rectangle 57"/>
            <p:cNvSpPr>
              <a:spLocks noChangeArrowheads="1"/>
            </p:cNvSpPr>
            <p:nvPr/>
          </p:nvSpPr>
          <p:spPr bwMode="auto">
            <a:xfrm rot="5400000">
              <a:off x="2845" y="104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307" name="Object 58"/>
            <p:cNvGraphicFramePr>
              <a:graphicFrameLocks noChangeAspect="1"/>
            </p:cNvGraphicFramePr>
            <p:nvPr/>
          </p:nvGraphicFramePr>
          <p:xfrm>
            <a:off x="2732" y="1237"/>
            <a:ext cx="287" cy="253"/>
          </p:xfrm>
          <a:graphic>
            <a:graphicData uri="http://schemas.openxmlformats.org/presentationml/2006/ole">
              <p:oleObj spid="_x0000_s11307" name="公式" r:id="rId33" imgW="253800" imgH="228600" progId="">
                <p:embed/>
              </p:oleObj>
            </a:graphicData>
          </a:graphic>
        </p:graphicFrame>
        <p:sp>
          <p:nvSpPr>
            <p:cNvPr id="11469" name="Line 59"/>
            <p:cNvSpPr>
              <a:spLocks noChangeShapeType="1"/>
            </p:cNvSpPr>
            <p:nvPr/>
          </p:nvSpPr>
          <p:spPr bwMode="auto">
            <a:xfrm>
              <a:off x="3247" y="1753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70" name="Group 60"/>
            <p:cNvGrpSpPr>
              <a:grpSpLocks/>
            </p:cNvGrpSpPr>
            <p:nvPr/>
          </p:nvGrpSpPr>
          <p:grpSpPr bwMode="auto">
            <a:xfrm>
              <a:off x="3095" y="1659"/>
              <a:ext cx="304" cy="102"/>
              <a:chOff x="112" y="3074"/>
              <a:chExt cx="304" cy="102"/>
            </a:xfrm>
          </p:grpSpPr>
          <p:sp>
            <p:nvSpPr>
              <p:cNvPr id="11489" name="Line 61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0" name="Line 62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71" name="Rectangle 63"/>
            <p:cNvSpPr>
              <a:spLocks noChangeArrowheads="1"/>
            </p:cNvSpPr>
            <p:nvPr/>
          </p:nvSpPr>
          <p:spPr bwMode="auto">
            <a:xfrm>
              <a:off x="2297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72" name="Line 64"/>
            <p:cNvSpPr>
              <a:spLocks noChangeShapeType="1"/>
            </p:cNvSpPr>
            <p:nvPr/>
          </p:nvSpPr>
          <p:spPr bwMode="auto">
            <a:xfrm>
              <a:off x="2067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73" name="Group 65"/>
            <p:cNvGrpSpPr>
              <a:grpSpLocks/>
            </p:cNvGrpSpPr>
            <p:nvPr/>
          </p:nvGrpSpPr>
          <p:grpSpPr bwMode="auto">
            <a:xfrm>
              <a:off x="3111" y="1140"/>
              <a:ext cx="531" cy="443"/>
              <a:chOff x="4766" y="956"/>
              <a:chExt cx="531" cy="443"/>
            </a:xfrm>
          </p:grpSpPr>
          <p:graphicFrame>
            <p:nvGraphicFramePr>
              <p:cNvPr id="11310" name="Object 66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1310" name="公式" r:id="rId34" imgW="139680" imgH="139680" progId="">
                  <p:embed/>
                </p:oleObj>
              </a:graphicData>
            </a:graphic>
          </p:graphicFrame>
          <p:graphicFrame>
            <p:nvGraphicFramePr>
              <p:cNvPr id="11311" name="Object 67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1311" name="公式" r:id="rId35" imgW="139680" imgH="75960" progId="">
                  <p:embed/>
                </p:oleObj>
              </a:graphicData>
            </a:graphic>
          </p:graphicFrame>
          <p:graphicFrame>
            <p:nvGraphicFramePr>
              <p:cNvPr id="11312" name="Object 68"/>
              <p:cNvGraphicFramePr>
                <a:graphicFrameLocks noChangeAspect="1"/>
              </p:cNvGraphicFramePr>
              <p:nvPr/>
            </p:nvGraphicFramePr>
            <p:xfrm>
              <a:off x="5055" y="1057"/>
              <a:ext cx="242" cy="253"/>
            </p:xfrm>
            <a:graphic>
              <a:graphicData uri="http://schemas.openxmlformats.org/presentationml/2006/ole">
                <p:oleObj spid="_x0000_s11312" name="公式" r:id="rId36" imgW="215640" imgH="228600" progId="">
                  <p:embed/>
                </p:oleObj>
              </a:graphicData>
            </a:graphic>
          </p:graphicFrame>
          <p:grpSp>
            <p:nvGrpSpPr>
              <p:cNvPr id="11486" name="Group 69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1487" name="Oval 7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488" name="Line 7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308" name="Object 72"/>
            <p:cNvGraphicFramePr>
              <a:graphicFrameLocks noChangeAspect="1"/>
            </p:cNvGraphicFramePr>
            <p:nvPr/>
          </p:nvGraphicFramePr>
          <p:xfrm>
            <a:off x="2405" y="1513"/>
            <a:ext cx="272" cy="253"/>
          </p:xfrm>
          <a:graphic>
            <a:graphicData uri="http://schemas.openxmlformats.org/presentationml/2006/ole">
              <p:oleObj spid="_x0000_s11308" name="公式" r:id="rId37" imgW="241200" imgH="228600" progId="">
                <p:embed/>
              </p:oleObj>
            </a:graphicData>
          </a:graphic>
        </p:graphicFrame>
        <p:sp>
          <p:nvSpPr>
            <p:cNvPr id="11474" name="Rectangle 73"/>
            <p:cNvSpPr>
              <a:spLocks noChangeArrowheads="1"/>
            </p:cNvSpPr>
            <p:nvPr/>
          </p:nvSpPr>
          <p:spPr bwMode="auto">
            <a:xfrm>
              <a:off x="2298" y="150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75" name="Oval 74"/>
            <p:cNvSpPr>
              <a:spLocks noChangeArrowheads="1"/>
            </p:cNvSpPr>
            <p:nvPr/>
          </p:nvSpPr>
          <p:spPr bwMode="auto">
            <a:xfrm>
              <a:off x="1618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76" name="Oval 75"/>
            <p:cNvSpPr>
              <a:spLocks noChangeArrowheads="1"/>
            </p:cNvSpPr>
            <p:nvPr/>
          </p:nvSpPr>
          <p:spPr bwMode="auto">
            <a:xfrm>
              <a:off x="2025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77" name="Line 76"/>
            <p:cNvSpPr>
              <a:spLocks noChangeShapeType="1"/>
            </p:cNvSpPr>
            <p:nvPr/>
          </p:nvSpPr>
          <p:spPr bwMode="auto">
            <a:xfrm>
              <a:off x="1864" y="1957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" name="Oval 77"/>
            <p:cNvSpPr>
              <a:spLocks noChangeArrowheads="1"/>
            </p:cNvSpPr>
            <p:nvPr/>
          </p:nvSpPr>
          <p:spPr bwMode="auto">
            <a:xfrm>
              <a:off x="1830" y="192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79" name="Line 78"/>
            <p:cNvSpPr>
              <a:spLocks noChangeShapeType="1"/>
            </p:cNvSpPr>
            <p:nvPr/>
          </p:nvSpPr>
          <p:spPr bwMode="auto">
            <a:xfrm>
              <a:off x="1789" y="210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0" name="Oval 79"/>
            <p:cNvSpPr>
              <a:spLocks noChangeArrowheads="1"/>
            </p:cNvSpPr>
            <p:nvPr/>
          </p:nvSpPr>
          <p:spPr bwMode="auto">
            <a:xfrm>
              <a:off x="1822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481" name="Group 369"/>
            <p:cNvGrpSpPr>
              <a:grpSpLocks/>
            </p:cNvGrpSpPr>
            <p:nvPr/>
          </p:nvGrpSpPr>
          <p:grpSpPr bwMode="auto">
            <a:xfrm>
              <a:off x="2236" y="1008"/>
              <a:ext cx="345" cy="355"/>
              <a:chOff x="4237" y="916"/>
              <a:chExt cx="345" cy="355"/>
            </a:xfrm>
          </p:grpSpPr>
          <p:graphicFrame>
            <p:nvGraphicFramePr>
              <p:cNvPr id="11309" name="Object 370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1309" name="公式" r:id="rId38" imgW="177480" imgH="215640" progId="">
                  <p:embed/>
                </p:oleObj>
              </a:graphicData>
            </a:graphic>
          </p:graphicFrame>
          <p:grpSp>
            <p:nvGrpSpPr>
              <p:cNvPr id="11482" name="Group 371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1483" name="Line 372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8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85" name="Line 374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2" name="Group 392"/>
          <p:cNvGrpSpPr>
            <a:grpSpLocks/>
          </p:cNvGrpSpPr>
          <p:nvPr/>
        </p:nvGrpSpPr>
        <p:grpSpPr bwMode="auto">
          <a:xfrm>
            <a:off x="4092575" y="3267075"/>
            <a:ext cx="4894263" cy="3611563"/>
            <a:chOff x="2578" y="37"/>
            <a:chExt cx="3083" cy="2275"/>
          </a:xfrm>
        </p:grpSpPr>
        <p:grpSp>
          <p:nvGrpSpPr>
            <p:cNvPr id="11392" name="Group 314"/>
            <p:cNvGrpSpPr>
              <a:grpSpLocks/>
            </p:cNvGrpSpPr>
            <p:nvPr/>
          </p:nvGrpSpPr>
          <p:grpSpPr bwMode="auto">
            <a:xfrm>
              <a:off x="2578" y="1185"/>
              <a:ext cx="544" cy="443"/>
              <a:chOff x="845" y="2535"/>
              <a:chExt cx="544" cy="443"/>
            </a:xfrm>
          </p:grpSpPr>
          <p:graphicFrame>
            <p:nvGraphicFramePr>
              <p:cNvPr id="11295" name="Object 315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1295" name="公式" r:id="rId39" imgW="139680" imgH="139680" progId="">
                  <p:embed/>
                </p:oleObj>
              </a:graphicData>
            </a:graphic>
          </p:graphicFrame>
          <p:graphicFrame>
            <p:nvGraphicFramePr>
              <p:cNvPr id="11296" name="Object 316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1296" name="公式" r:id="rId40" imgW="139680" imgH="75960" progId="">
                  <p:embed/>
                </p:oleObj>
              </a:graphicData>
            </a:graphic>
          </p:graphicFrame>
          <p:graphicFrame>
            <p:nvGraphicFramePr>
              <p:cNvPr id="11297" name="Object 317"/>
              <p:cNvGraphicFramePr>
                <a:graphicFrameLocks noChangeAspect="1"/>
              </p:cNvGraphicFramePr>
              <p:nvPr/>
            </p:nvGraphicFramePr>
            <p:xfrm>
              <a:off x="845" y="2643"/>
              <a:ext cx="214" cy="239"/>
            </p:xfrm>
            <a:graphic>
              <a:graphicData uri="http://schemas.openxmlformats.org/presentationml/2006/ole">
                <p:oleObj spid="_x0000_s11297" name="公式" r:id="rId41" imgW="190440" imgH="215640" progId="">
                  <p:embed/>
                </p:oleObj>
              </a:graphicData>
            </a:graphic>
          </p:graphicFrame>
          <p:grpSp>
            <p:nvGrpSpPr>
              <p:cNvPr id="11441" name="Group 318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1442" name="Oval 319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443" name="Line 320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93" name="Group 382"/>
            <p:cNvGrpSpPr>
              <a:grpSpLocks/>
            </p:cNvGrpSpPr>
            <p:nvPr/>
          </p:nvGrpSpPr>
          <p:grpSpPr bwMode="auto">
            <a:xfrm>
              <a:off x="2902" y="37"/>
              <a:ext cx="2759" cy="2275"/>
              <a:chOff x="2911" y="37"/>
              <a:chExt cx="2759" cy="2275"/>
            </a:xfrm>
          </p:grpSpPr>
          <p:graphicFrame>
            <p:nvGraphicFramePr>
              <p:cNvPr id="11282" name="Object 45"/>
              <p:cNvGraphicFramePr>
                <a:graphicFrameLocks noChangeAspect="1"/>
              </p:cNvGraphicFramePr>
              <p:nvPr/>
            </p:nvGraphicFramePr>
            <p:xfrm>
              <a:off x="3484" y="1583"/>
              <a:ext cx="285" cy="239"/>
            </p:xfrm>
            <a:graphic>
              <a:graphicData uri="http://schemas.openxmlformats.org/presentationml/2006/ole">
                <p:oleObj spid="_x0000_s11282" name="公式" r:id="rId42" imgW="253800" imgH="215640" progId="">
                  <p:embed/>
                </p:oleObj>
              </a:graphicData>
            </a:graphic>
          </p:graphicFrame>
          <p:sp>
            <p:nvSpPr>
              <p:cNvPr id="11394" name="Line 295"/>
              <p:cNvSpPr>
                <a:spLocks noChangeShapeType="1"/>
              </p:cNvSpPr>
              <p:nvPr/>
            </p:nvSpPr>
            <p:spPr bwMode="auto">
              <a:xfrm>
                <a:off x="2986" y="1688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5" name="Line 296"/>
              <p:cNvSpPr>
                <a:spLocks noChangeShapeType="1"/>
              </p:cNvSpPr>
              <p:nvPr/>
            </p:nvSpPr>
            <p:spPr bwMode="auto">
              <a:xfrm flipV="1">
                <a:off x="4147" y="190"/>
                <a:ext cx="0" cy="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6" name="Line 297"/>
              <p:cNvSpPr>
                <a:spLocks noChangeShapeType="1"/>
              </p:cNvSpPr>
              <p:nvPr/>
            </p:nvSpPr>
            <p:spPr bwMode="auto">
              <a:xfrm>
                <a:off x="3657" y="307"/>
                <a:ext cx="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83" name="Object 298"/>
              <p:cNvGraphicFramePr>
                <a:graphicFrameLocks noChangeAspect="1"/>
              </p:cNvGraphicFramePr>
              <p:nvPr/>
            </p:nvGraphicFramePr>
            <p:xfrm>
              <a:off x="4181" y="37"/>
              <a:ext cx="248" cy="269"/>
            </p:xfrm>
            <a:graphic>
              <a:graphicData uri="http://schemas.openxmlformats.org/presentationml/2006/ole">
                <p:oleObj spid="_x0000_s11283" name="公式" r:id="rId43" imgW="190440" imgH="215640" progId="">
                  <p:embed/>
                </p:oleObj>
              </a:graphicData>
            </a:graphic>
          </p:graphicFrame>
          <p:graphicFrame>
            <p:nvGraphicFramePr>
              <p:cNvPr id="11284" name="Object 299"/>
              <p:cNvGraphicFramePr>
                <a:graphicFrameLocks noChangeAspect="1"/>
              </p:cNvGraphicFramePr>
              <p:nvPr/>
            </p:nvGraphicFramePr>
            <p:xfrm>
              <a:off x="3338" y="452"/>
              <a:ext cx="258" cy="253"/>
            </p:xfrm>
            <a:graphic>
              <a:graphicData uri="http://schemas.openxmlformats.org/presentationml/2006/ole">
                <p:oleObj spid="_x0000_s11284" name="公式" r:id="rId44" imgW="228600" imgH="228600" progId="">
                  <p:embed/>
                </p:oleObj>
              </a:graphicData>
            </a:graphic>
          </p:graphicFrame>
          <p:sp>
            <p:nvSpPr>
              <p:cNvPr id="11397" name="Oval 300"/>
              <p:cNvSpPr>
                <a:spLocks noChangeArrowheads="1"/>
              </p:cNvSpPr>
              <p:nvPr/>
            </p:nvSpPr>
            <p:spPr bwMode="auto">
              <a:xfrm>
                <a:off x="3614" y="79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1285" name="Object 301"/>
              <p:cNvGraphicFramePr>
                <a:graphicFrameLocks noChangeAspect="1"/>
              </p:cNvGraphicFramePr>
              <p:nvPr/>
            </p:nvGraphicFramePr>
            <p:xfrm>
              <a:off x="3781" y="536"/>
              <a:ext cx="298" cy="285"/>
            </p:xfrm>
            <a:graphic>
              <a:graphicData uri="http://schemas.openxmlformats.org/presentationml/2006/ole">
                <p:oleObj spid="_x0000_s11285" name="公式" r:id="rId45" imgW="228600" imgH="228600" progId="">
                  <p:embed/>
                </p:oleObj>
              </a:graphicData>
            </a:graphic>
          </p:graphicFrame>
          <p:sp>
            <p:nvSpPr>
              <p:cNvPr id="11398" name="Line 302"/>
              <p:cNvSpPr>
                <a:spLocks noChangeShapeType="1"/>
              </p:cNvSpPr>
              <p:nvPr/>
            </p:nvSpPr>
            <p:spPr bwMode="auto">
              <a:xfrm flipH="1">
                <a:off x="2986" y="1215"/>
                <a:ext cx="4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9" name="Line 303"/>
              <p:cNvSpPr>
                <a:spLocks noChangeShapeType="1"/>
              </p:cNvSpPr>
              <p:nvPr/>
            </p:nvSpPr>
            <p:spPr bwMode="auto">
              <a:xfrm flipV="1">
                <a:off x="3651" y="307"/>
                <a:ext cx="0" cy="7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00" name="Group 304"/>
              <p:cNvGrpSpPr>
                <a:grpSpLocks/>
              </p:cNvGrpSpPr>
              <p:nvPr/>
            </p:nvGrpSpPr>
            <p:grpSpPr bwMode="auto">
              <a:xfrm>
                <a:off x="3433" y="1036"/>
                <a:ext cx="355" cy="366"/>
                <a:chOff x="2589" y="2584"/>
                <a:chExt cx="355" cy="366"/>
              </a:xfrm>
            </p:grpSpPr>
            <p:graphicFrame>
              <p:nvGraphicFramePr>
                <p:cNvPr id="11294" name="Object 305"/>
                <p:cNvGraphicFramePr>
                  <a:graphicFrameLocks noChangeAspect="1"/>
                </p:cNvGraphicFramePr>
                <p:nvPr/>
              </p:nvGraphicFramePr>
              <p:xfrm>
                <a:off x="2745" y="2660"/>
                <a:ext cx="199" cy="239"/>
              </p:xfrm>
              <a:graphic>
                <a:graphicData uri="http://schemas.openxmlformats.org/presentationml/2006/ole">
                  <p:oleObj spid="_x0000_s11294" name="公式" r:id="rId46" imgW="177480" imgH="215640" progId="">
                    <p:embed/>
                  </p:oleObj>
                </a:graphicData>
              </a:graphic>
            </p:graphicFrame>
            <p:grpSp>
              <p:nvGrpSpPr>
                <p:cNvPr id="11437" name="Group 306"/>
                <p:cNvGrpSpPr>
                  <a:grpSpLocks/>
                </p:cNvGrpSpPr>
                <p:nvPr/>
              </p:nvGrpSpPr>
              <p:grpSpPr bwMode="auto">
                <a:xfrm>
                  <a:off x="2589" y="2584"/>
                  <a:ext cx="218" cy="366"/>
                  <a:chOff x="2589" y="2584"/>
                  <a:chExt cx="218" cy="366"/>
                </a:xfrm>
              </p:grpSpPr>
              <p:sp>
                <p:nvSpPr>
                  <p:cNvPr id="11438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589" y="2584"/>
                    <a:ext cx="0" cy="359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9" name="Line 3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9" y="2609"/>
                    <a:ext cx="218" cy="109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0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591" y="2842"/>
                    <a:ext cx="216" cy="10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triangl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401" name="Line 310"/>
              <p:cNvSpPr>
                <a:spLocks noChangeShapeType="1"/>
              </p:cNvSpPr>
              <p:nvPr/>
            </p:nvSpPr>
            <p:spPr bwMode="auto">
              <a:xfrm flipV="1">
                <a:off x="4155" y="1403"/>
                <a:ext cx="0" cy="7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2" name="Line 311"/>
              <p:cNvSpPr>
                <a:spLocks noChangeShapeType="1"/>
              </p:cNvSpPr>
              <p:nvPr/>
            </p:nvSpPr>
            <p:spPr bwMode="auto">
              <a:xfrm>
                <a:off x="2987" y="1215"/>
                <a:ext cx="0" cy="5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3" name="Rectangle 312"/>
              <p:cNvSpPr>
                <a:spLocks noChangeArrowheads="1"/>
              </p:cNvSpPr>
              <p:nvPr/>
            </p:nvSpPr>
            <p:spPr bwMode="auto">
              <a:xfrm>
                <a:off x="3597" y="445"/>
                <a:ext cx="107" cy="268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04" name="Line 313"/>
              <p:cNvSpPr>
                <a:spLocks noChangeShapeType="1"/>
              </p:cNvSpPr>
              <p:nvPr/>
            </p:nvSpPr>
            <p:spPr bwMode="auto">
              <a:xfrm>
                <a:off x="3647" y="841"/>
                <a:ext cx="3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5" name="Oval 321"/>
              <p:cNvSpPr>
                <a:spLocks noChangeArrowheads="1"/>
              </p:cNvSpPr>
              <p:nvPr/>
            </p:nvSpPr>
            <p:spPr bwMode="auto">
              <a:xfrm>
                <a:off x="4113" y="147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1286" name="Object 322"/>
              <p:cNvGraphicFramePr>
                <a:graphicFrameLocks noChangeAspect="1"/>
              </p:cNvGraphicFramePr>
              <p:nvPr/>
            </p:nvGraphicFramePr>
            <p:xfrm>
              <a:off x="4696" y="443"/>
              <a:ext cx="272" cy="253"/>
            </p:xfrm>
            <a:graphic>
              <a:graphicData uri="http://schemas.openxmlformats.org/presentationml/2006/ole">
                <p:oleObj spid="_x0000_s11286" name="公式" r:id="rId47" imgW="241200" imgH="228600" progId="">
                  <p:embed/>
                </p:oleObj>
              </a:graphicData>
            </a:graphic>
          </p:graphicFrame>
          <p:sp>
            <p:nvSpPr>
              <p:cNvPr id="11406" name="Oval 323"/>
              <p:cNvSpPr>
                <a:spLocks noChangeArrowheads="1"/>
              </p:cNvSpPr>
              <p:nvPr/>
            </p:nvSpPr>
            <p:spPr bwMode="auto">
              <a:xfrm>
                <a:off x="4605" y="806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07" name="Line 324"/>
              <p:cNvSpPr>
                <a:spLocks noChangeShapeType="1"/>
              </p:cNvSpPr>
              <p:nvPr/>
            </p:nvSpPr>
            <p:spPr bwMode="auto">
              <a:xfrm flipH="1">
                <a:off x="4887" y="1206"/>
                <a:ext cx="3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8" name="Line 325"/>
              <p:cNvSpPr>
                <a:spLocks noChangeShapeType="1"/>
              </p:cNvSpPr>
              <p:nvPr/>
            </p:nvSpPr>
            <p:spPr bwMode="auto">
              <a:xfrm flipV="1">
                <a:off x="4642" y="316"/>
                <a:ext cx="0" cy="7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9" name="Line 331"/>
              <p:cNvSpPr>
                <a:spLocks noChangeShapeType="1"/>
              </p:cNvSpPr>
              <p:nvPr/>
            </p:nvSpPr>
            <p:spPr bwMode="auto">
              <a:xfrm>
                <a:off x="5289" y="1206"/>
                <a:ext cx="0" cy="4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0" name="Rectangle 332"/>
              <p:cNvSpPr>
                <a:spLocks noChangeArrowheads="1"/>
              </p:cNvSpPr>
              <p:nvPr/>
            </p:nvSpPr>
            <p:spPr bwMode="auto">
              <a:xfrm>
                <a:off x="4588" y="436"/>
                <a:ext cx="107" cy="268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11" name="Line 333"/>
              <p:cNvSpPr>
                <a:spLocks noChangeShapeType="1"/>
              </p:cNvSpPr>
              <p:nvPr/>
            </p:nvSpPr>
            <p:spPr bwMode="auto">
              <a:xfrm>
                <a:off x="4358" y="841"/>
                <a:ext cx="2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12" name="Group 334"/>
              <p:cNvGrpSpPr>
                <a:grpSpLocks/>
              </p:cNvGrpSpPr>
              <p:nvPr/>
            </p:nvGrpSpPr>
            <p:grpSpPr bwMode="auto">
              <a:xfrm>
                <a:off x="5153" y="1176"/>
                <a:ext cx="517" cy="443"/>
                <a:chOff x="4766" y="956"/>
                <a:chExt cx="517" cy="443"/>
              </a:xfrm>
            </p:grpSpPr>
            <p:graphicFrame>
              <p:nvGraphicFramePr>
                <p:cNvPr id="11291" name="Object 335"/>
                <p:cNvGraphicFramePr>
                  <a:graphicFrameLocks noChangeAspect="1"/>
                </p:cNvGraphicFramePr>
                <p:nvPr/>
              </p:nvGraphicFramePr>
              <p:xfrm>
                <a:off x="5009" y="956"/>
                <a:ext cx="157" cy="158"/>
              </p:xfrm>
              <a:graphic>
                <a:graphicData uri="http://schemas.openxmlformats.org/presentationml/2006/ole">
                  <p:oleObj spid="_x0000_s11291" name="公式" r:id="rId48" imgW="139680" imgH="139680" progId="">
                    <p:embed/>
                  </p:oleObj>
                </a:graphicData>
              </a:graphic>
            </p:graphicFrame>
            <p:graphicFrame>
              <p:nvGraphicFramePr>
                <p:cNvPr id="11292" name="Object 336"/>
                <p:cNvGraphicFramePr>
                  <a:graphicFrameLocks noChangeAspect="1"/>
                </p:cNvGraphicFramePr>
                <p:nvPr/>
              </p:nvGraphicFramePr>
              <p:xfrm>
                <a:off x="4988" y="1310"/>
                <a:ext cx="158" cy="89"/>
              </p:xfrm>
              <a:graphic>
                <a:graphicData uri="http://schemas.openxmlformats.org/presentationml/2006/ole">
                  <p:oleObj spid="_x0000_s11292" name="公式" r:id="rId49" imgW="139680" imgH="75960" progId="">
                    <p:embed/>
                  </p:oleObj>
                </a:graphicData>
              </a:graphic>
            </p:graphicFrame>
            <p:graphicFrame>
              <p:nvGraphicFramePr>
                <p:cNvPr id="11293" name="Object 337"/>
                <p:cNvGraphicFramePr>
                  <a:graphicFrameLocks noChangeAspect="1"/>
                </p:cNvGraphicFramePr>
                <p:nvPr/>
              </p:nvGraphicFramePr>
              <p:xfrm>
                <a:off x="5069" y="1064"/>
                <a:ext cx="214" cy="239"/>
              </p:xfrm>
              <a:graphic>
                <a:graphicData uri="http://schemas.openxmlformats.org/presentationml/2006/ole">
                  <p:oleObj spid="_x0000_s11293" name="公式" r:id="rId50" imgW="190440" imgH="215640" progId="">
                    <p:embed/>
                  </p:oleObj>
                </a:graphicData>
              </a:graphic>
            </p:graphicFrame>
            <p:grpSp>
              <p:nvGrpSpPr>
                <p:cNvPr id="11434" name="Group 338"/>
                <p:cNvGrpSpPr>
                  <a:grpSpLocks/>
                </p:cNvGrpSpPr>
                <p:nvPr/>
              </p:nvGrpSpPr>
              <p:grpSpPr bwMode="auto">
                <a:xfrm>
                  <a:off x="4766" y="1069"/>
                  <a:ext cx="269" cy="268"/>
                  <a:chOff x="144" y="3216"/>
                  <a:chExt cx="240" cy="240"/>
                </a:xfrm>
              </p:grpSpPr>
              <p:sp>
                <p:nvSpPr>
                  <p:cNvPr id="11435" name="Oval 33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216"/>
                    <a:ext cx="240" cy="240"/>
                  </a:xfrm>
                  <a:prstGeom prst="ellipse">
                    <a:avLst/>
                  </a:prstGeom>
                  <a:noFill/>
                  <a:ln w="38100" algn="ctr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1436" name="Line 340"/>
                  <p:cNvSpPr>
                    <a:spLocks noChangeShapeType="1"/>
                  </p:cNvSpPr>
                  <p:nvPr/>
                </p:nvSpPr>
                <p:spPr bwMode="auto">
                  <a:xfrm>
                    <a:off x="264" y="3216"/>
                    <a:ext cx="0" cy="240"/>
                  </a:xfrm>
                  <a:prstGeom prst="line">
                    <a:avLst/>
                  </a:prstGeom>
                  <a:noFill/>
                  <a:ln w="25400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413" name="Oval 341"/>
              <p:cNvSpPr>
                <a:spLocks noChangeArrowheads="1"/>
              </p:cNvSpPr>
              <p:nvPr/>
            </p:nvSpPr>
            <p:spPr bwMode="auto">
              <a:xfrm>
                <a:off x="3909" y="798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14" name="Oval 342"/>
              <p:cNvSpPr>
                <a:spLocks noChangeArrowheads="1"/>
              </p:cNvSpPr>
              <p:nvPr/>
            </p:nvSpPr>
            <p:spPr bwMode="auto">
              <a:xfrm>
                <a:off x="4316" y="80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15" name="Oval 343"/>
              <p:cNvSpPr>
                <a:spLocks noChangeArrowheads="1"/>
              </p:cNvSpPr>
              <p:nvPr/>
            </p:nvSpPr>
            <p:spPr bwMode="auto">
              <a:xfrm>
                <a:off x="4121" y="1361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16" name="Line 344"/>
              <p:cNvSpPr>
                <a:spLocks noChangeShapeType="1"/>
              </p:cNvSpPr>
              <p:nvPr/>
            </p:nvSpPr>
            <p:spPr bwMode="auto">
              <a:xfrm>
                <a:off x="2911" y="1840"/>
                <a:ext cx="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7" name="Oval 345"/>
              <p:cNvSpPr>
                <a:spLocks noChangeArrowheads="1"/>
              </p:cNvSpPr>
              <p:nvPr/>
            </p:nvSpPr>
            <p:spPr bwMode="auto">
              <a:xfrm>
                <a:off x="4113" y="274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18" name="Oval 346"/>
              <p:cNvSpPr>
                <a:spLocks noChangeArrowheads="1"/>
              </p:cNvSpPr>
              <p:nvPr/>
            </p:nvSpPr>
            <p:spPr bwMode="auto">
              <a:xfrm>
                <a:off x="3172" y="117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19" name="Oval 347"/>
              <p:cNvSpPr>
                <a:spLocks noChangeArrowheads="1"/>
              </p:cNvSpPr>
              <p:nvPr/>
            </p:nvSpPr>
            <p:spPr bwMode="auto">
              <a:xfrm>
                <a:off x="5049" y="117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420" name="Line 348"/>
              <p:cNvSpPr>
                <a:spLocks noChangeShapeType="1"/>
              </p:cNvSpPr>
              <p:nvPr/>
            </p:nvSpPr>
            <p:spPr bwMode="auto">
              <a:xfrm>
                <a:off x="3658" y="1404"/>
                <a:ext cx="9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87" name="Object 349"/>
              <p:cNvGraphicFramePr>
                <a:graphicFrameLocks noChangeAspect="1"/>
              </p:cNvGraphicFramePr>
              <p:nvPr/>
            </p:nvGraphicFramePr>
            <p:xfrm>
              <a:off x="4206" y="2043"/>
              <a:ext cx="248" cy="269"/>
            </p:xfrm>
            <a:graphic>
              <a:graphicData uri="http://schemas.openxmlformats.org/presentationml/2006/ole">
                <p:oleObj spid="_x0000_s11287" name="公式" r:id="rId51" imgW="190440" imgH="215640" progId="">
                  <p:embed/>
                </p:oleObj>
              </a:graphicData>
            </a:graphic>
          </p:graphicFrame>
          <p:sp>
            <p:nvSpPr>
              <p:cNvPr id="11421" name="Oval 350"/>
              <p:cNvSpPr>
                <a:spLocks noChangeArrowheads="1"/>
              </p:cNvSpPr>
              <p:nvPr/>
            </p:nvSpPr>
            <p:spPr bwMode="auto">
              <a:xfrm>
                <a:off x="4117" y="214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1288" name="Object 351"/>
              <p:cNvGraphicFramePr>
                <a:graphicFrameLocks noChangeAspect="1"/>
              </p:cNvGraphicFramePr>
              <p:nvPr/>
            </p:nvGraphicFramePr>
            <p:xfrm>
              <a:off x="4188" y="519"/>
              <a:ext cx="298" cy="285"/>
            </p:xfrm>
            <a:graphic>
              <a:graphicData uri="http://schemas.openxmlformats.org/presentationml/2006/ole">
                <p:oleObj spid="_x0000_s11288" name="公式" r:id="rId52" imgW="228600" imgH="228600" progId="">
                  <p:embed/>
                </p:oleObj>
              </a:graphicData>
            </a:graphic>
          </p:graphicFrame>
          <p:sp>
            <p:nvSpPr>
              <p:cNvPr id="11422" name="Line 352"/>
              <p:cNvSpPr>
                <a:spLocks noChangeShapeType="1"/>
              </p:cNvSpPr>
              <p:nvPr/>
            </p:nvSpPr>
            <p:spPr bwMode="auto">
              <a:xfrm>
                <a:off x="5295" y="1688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3" name="Line 353"/>
              <p:cNvSpPr>
                <a:spLocks noChangeShapeType="1"/>
              </p:cNvSpPr>
              <p:nvPr/>
            </p:nvSpPr>
            <p:spPr bwMode="auto">
              <a:xfrm>
                <a:off x="5220" y="1840"/>
                <a:ext cx="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24" name="Group 354"/>
              <p:cNvGrpSpPr>
                <a:grpSpLocks/>
              </p:cNvGrpSpPr>
              <p:nvPr/>
            </p:nvGrpSpPr>
            <p:grpSpPr bwMode="auto">
              <a:xfrm>
                <a:off x="3738" y="1637"/>
                <a:ext cx="545" cy="305"/>
                <a:chOff x="2478" y="2439"/>
                <a:chExt cx="545" cy="305"/>
              </a:xfrm>
            </p:grpSpPr>
            <p:graphicFrame>
              <p:nvGraphicFramePr>
                <p:cNvPr id="11290" name="Object 355"/>
                <p:cNvGraphicFramePr>
                  <a:graphicFrameLocks noChangeAspect="1"/>
                </p:cNvGraphicFramePr>
                <p:nvPr/>
              </p:nvGraphicFramePr>
              <p:xfrm>
                <a:off x="2478" y="2439"/>
                <a:ext cx="215" cy="253"/>
              </p:xfrm>
              <a:graphic>
                <a:graphicData uri="http://schemas.openxmlformats.org/presentationml/2006/ole">
                  <p:oleObj spid="_x0000_s11290" name="公式" r:id="rId53" imgW="190440" imgH="228600" progId="">
                    <p:embed/>
                  </p:oleObj>
                </a:graphicData>
              </a:graphic>
            </p:graphicFrame>
            <p:grpSp>
              <p:nvGrpSpPr>
                <p:cNvPr id="11430" name="Group 356"/>
                <p:cNvGrpSpPr>
                  <a:grpSpLocks/>
                </p:cNvGrpSpPr>
                <p:nvPr/>
              </p:nvGrpSpPr>
              <p:grpSpPr bwMode="auto">
                <a:xfrm>
                  <a:off x="2754" y="2451"/>
                  <a:ext cx="269" cy="268"/>
                  <a:chOff x="2754" y="2451"/>
                  <a:chExt cx="269" cy="268"/>
                </a:xfrm>
              </p:grpSpPr>
              <p:sp>
                <p:nvSpPr>
                  <p:cNvPr id="11432" name="Oval 357"/>
                  <p:cNvSpPr>
                    <a:spLocks noChangeArrowheads="1"/>
                  </p:cNvSpPr>
                  <p:nvPr/>
                </p:nvSpPr>
                <p:spPr bwMode="auto">
                  <a:xfrm>
                    <a:off x="2754" y="2451"/>
                    <a:ext cx="269" cy="2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1433" name="Line 35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89" y="2451"/>
                    <a:ext cx="0" cy="268"/>
                  </a:xfrm>
                  <a:prstGeom prst="line">
                    <a:avLst/>
                  </a:prstGeom>
                  <a:noFill/>
                  <a:ln w="25400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31" name="Line 359"/>
                <p:cNvSpPr>
                  <a:spLocks noChangeShapeType="1"/>
                </p:cNvSpPr>
                <p:nvPr/>
              </p:nvSpPr>
              <p:spPr bwMode="auto">
                <a:xfrm>
                  <a:off x="2702" y="2439"/>
                  <a:ext cx="0" cy="3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25" name="Group 376"/>
              <p:cNvGrpSpPr>
                <a:grpSpLocks/>
              </p:cNvGrpSpPr>
              <p:nvPr/>
            </p:nvGrpSpPr>
            <p:grpSpPr bwMode="auto">
              <a:xfrm>
                <a:off x="4522" y="1052"/>
                <a:ext cx="345" cy="355"/>
                <a:chOff x="4237" y="916"/>
                <a:chExt cx="345" cy="355"/>
              </a:xfrm>
            </p:grpSpPr>
            <p:graphicFrame>
              <p:nvGraphicFramePr>
                <p:cNvPr id="11289" name="Object 377"/>
                <p:cNvGraphicFramePr>
                  <a:graphicFrameLocks noChangeAspect="1"/>
                </p:cNvGraphicFramePr>
                <p:nvPr/>
              </p:nvGraphicFramePr>
              <p:xfrm>
                <a:off x="4237" y="983"/>
                <a:ext cx="179" cy="239"/>
              </p:xfrm>
              <a:graphic>
                <a:graphicData uri="http://schemas.openxmlformats.org/presentationml/2006/ole">
                  <p:oleObj spid="_x0000_s11289" name="公式" r:id="rId54" imgW="177480" imgH="215640" progId="">
                    <p:embed/>
                  </p:oleObj>
                </a:graphicData>
              </a:graphic>
            </p:graphicFrame>
            <p:grpSp>
              <p:nvGrpSpPr>
                <p:cNvPr id="11426" name="Group 378"/>
                <p:cNvGrpSpPr>
                  <a:grpSpLocks/>
                </p:cNvGrpSpPr>
                <p:nvPr/>
              </p:nvGrpSpPr>
              <p:grpSpPr bwMode="auto">
                <a:xfrm flipH="1">
                  <a:off x="4353" y="916"/>
                  <a:ext cx="229" cy="355"/>
                  <a:chOff x="2589" y="2584"/>
                  <a:chExt cx="218" cy="366"/>
                </a:xfrm>
              </p:grpSpPr>
              <p:sp>
                <p:nvSpPr>
                  <p:cNvPr id="11427" name="Line 379"/>
                  <p:cNvSpPr>
                    <a:spLocks noChangeShapeType="1"/>
                  </p:cNvSpPr>
                  <p:nvPr/>
                </p:nvSpPr>
                <p:spPr bwMode="auto">
                  <a:xfrm>
                    <a:off x="2589" y="2584"/>
                    <a:ext cx="0" cy="359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8" name="Line 3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9" y="2609"/>
                    <a:ext cx="218" cy="109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9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2591" y="2842"/>
                    <a:ext cx="216" cy="10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triangl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34898" name="Group 389"/>
          <p:cNvGrpSpPr>
            <a:grpSpLocks/>
          </p:cNvGrpSpPr>
          <p:nvPr/>
        </p:nvGrpSpPr>
        <p:grpSpPr bwMode="auto">
          <a:xfrm>
            <a:off x="4006850" y="3260725"/>
            <a:ext cx="5016500" cy="3354388"/>
            <a:chOff x="2524" y="1959"/>
            <a:chExt cx="3160" cy="2113"/>
          </a:xfrm>
        </p:grpSpPr>
        <p:sp>
          <p:nvSpPr>
            <p:cNvPr id="11340" name="Line 152"/>
            <p:cNvSpPr>
              <a:spLocks noChangeShapeType="1"/>
            </p:cNvSpPr>
            <p:nvPr/>
          </p:nvSpPr>
          <p:spPr bwMode="auto">
            <a:xfrm>
              <a:off x="4149" y="3920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Line 81"/>
            <p:cNvSpPr>
              <a:spLocks noChangeShapeType="1"/>
            </p:cNvSpPr>
            <p:nvPr/>
          </p:nvSpPr>
          <p:spPr bwMode="auto">
            <a:xfrm flipV="1">
              <a:off x="4141" y="2117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82"/>
            <p:cNvSpPr>
              <a:spLocks noChangeShapeType="1"/>
            </p:cNvSpPr>
            <p:nvPr/>
          </p:nvSpPr>
          <p:spPr bwMode="auto">
            <a:xfrm>
              <a:off x="3651" y="2234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6" name="Object 83"/>
            <p:cNvGraphicFramePr>
              <a:graphicFrameLocks noChangeAspect="1"/>
            </p:cNvGraphicFramePr>
            <p:nvPr/>
          </p:nvGraphicFramePr>
          <p:xfrm>
            <a:off x="4175" y="1959"/>
            <a:ext cx="495" cy="285"/>
          </p:xfrm>
          <a:graphic>
            <a:graphicData uri="http://schemas.openxmlformats.org/presentationml/2006/ole">
              <p:oleObj spid="_x0000_s11266" name="公式" r:id="rId55" imgW="380880" imgH="228600" progId="">
                <p:embed/>
              </p:oleObj>
            </a:graphicData>
          </a:graphic>
        </p:graphicFrame>
        <p:graphicFrame>
          <p:nvGraphicFramePr>
            <p:cNvPr id="11267" name="Object 85"/>
            <p:cNvGraphicFramePr>
              <a:graphicFrameLocks noChangeAspect="1"/>
            </p:cNvGraphicFramePr>
            <p:nvPr/>
          </p:nvGraphicFramePr>
          <p:xfrm>
            <a:off x="2524" y="3555"/>
            <a:ext cx="285" cy="239"/>
          </p:xfrm>
          <a:graphic>
            <a:graphicData uri="http://schemas.openxmlformats.org/presentationml/2006/ole">
              <p:oleObj spid="_x0000_s11267" name="公式" r:id="rId56" imgW="253800" imgH="215640" progId="">
                <p:embed/>
              </p:oleObj>
            </a:graphicData>
          </a:graphic>
        </p:graphicFrame>
        <p:graphicFrame>
          <p:nvGraphicFramePr>
            <p:cNvPr id="11268" name="Object 86"/>
            <p:cNvGraphicFramePr>
              <a:graphicFrameLocks noChangeAspect="1"/>
            </p:cNvGraphicFramePr>
            <p:nvPr/>
          </p:nvGraphicFramePr>
          <p:xfrm>
            <a:off x="3332" y="2379"/>
            <a:ext cx="258" cy="253"/>
          </p:xfrm>
          <a:graphic>
            <a:graphicData uri="http://schemas.openxmlformats.org/presentationml/2006/ole">
              <p:oleObj spid="_x0000_s11268" name="公式" r:id="rId57" imgW="228600" imgH="228600" progId="">
                <p:embed/>
              </p:oleObj>
            </a:graphicData>
          </a:graphic>
        </p:graphicFrame>
        <p:sp>
          <p:nvSpPr>
            <p:cNvPr id="11343" name="Oval 87"/>
            <p:cNvSpPr>
              <a:spLocks noChangeArrowheads="1"/>
            </p:cNvSpPr>
            <p:nvPr/>
          </p:nvSpPr>
          <p:spPr bwMode="auto">
            <a:xfrm>
              <a:off x="3608" y="27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269" name="Object 88"/>
            <p:cNvGraphicFramePr>
              <a:graphicFrameLocks noChangeAspect="1"/>
            </p:cNvGraphicFramePr>
            <p:nvPr/>
          </p:nvGraphicFramePr>
          <p:xfrm>
            <a:off x="4027" y="2463"/>
            <a:ext cx="248" cy="285"/>
          </p:xfrm>
          <a:graphic>
            <a:graphicData uri="http://schemas.openxmlformats.org/presentationml/2006/ole">
              <p:oleObj spid="_x0000_s11269" name="公式" r:id="rId58" imgW="190440" imgH="228600" progId="">
                <p:embed/>
              </p:oleObj>
            </a:graphicData>
          </a:graphic>
        </p:graphicFrame>
        <p:sp>
          <p:nvSpPr>
            <p:cNvPr id="11344" name="Line 89"/>
            <p:cNvSpPr>
              <a:spLocks noChangeShapeType="1"/>
            </p:cNvSpPr>
            <p:nvPr/>
          </p:nvSpPr>
          <p:spPr bwMode="auto">
            <a:xfrm flipH="1">
              <a:off x="2980" y="3142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Line 90"/>
            <p:cNvSpPr>
              <a:spLocks noChangeShapeType="1"/>
            </p:cNvSpPr>
            <p:nvPr/>
          </p:nvSpPr>
          <p:spPr bwMode="auto">
            <a:xfrm flipV="1">
              <a:off x="3645" y="2234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46" name="Group 91"/>
            <p:cNvGrpSpPr>
              <a:grpSpLocks/>
            </p:cNvGrpSpPr>
            <p:nvPr/>
          </p:nvGrpSpPr>
          <p:grpSpPr bwMode="auto">
            <a:xfrm>
              <a:off x="3427" y="2963"/>
              <a:ext cx="355" cy="366"/>
              <a:chOff x="2589" y="2584"/>
              <a:chExt cx="355" cy="366"/>
            </a:xfrm>
          </p:grpSpPr>
          <p:graphicFrame>
            <p:nvGraphicFramePr>
              <p:cNvPr id="11281" name="Object 92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1281" name="公式" r:id="rId59" imgW="177480" imgH="215640" progId="">
                  <p:embed/>
                </p:oleObj>
              </a:graphicData>
            </a:graphic>
          </p:graphicFrame>
          <p:grpSp>
            <p:nvGrpSpPr>
              <p:cNvPr id="11388" name="Group 93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1389" name="Line 94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1" name="Line 96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47" name="Line 97"/>
            <p:cNvSpPr>
              <a:spLocks noChangeShapeType="1"/>
            </p:cNvSpPr>
            <p:nvPr/>
          </p:nvSpPr>
          <p:spPr bwMode="auto">
            <a:xfrm>
              <a:off x="2971" y="3610"/>
              <a:ext cx="2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Line 98"/>
            <p:cNvSpPr>
              <a:spLocks noChangeShapeType="1"/>
            </p:cNvSpPr>
            <p:nvPr/>
          </p:nvSpPr>
          <p:spPr bwMode="auto">
            <a:xfrm flipV="1">
              <a:off x="4149" y="3330"/>
              <a:ext cx="0" cy="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Line 99"/>
            <p:cNvSpPr>
              <a:spLocks noChangeShapeType="1"/>
            </p:cNvSpPr>
            <p:nvPr/>
          </p:nvSpPr>
          <p:spPr bwMode="auto">
            <a:xfrm>
              <a:off x="2981" y="3142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0" name="Object 102"/>
            <p:cNvGraphicFramePr>
              <a:graphicFrameLocks noChangeAspect="1"/>
            </p:cNvGraphicFramePr>
            <p:nvPr/>
          </p:nvGraphicFramePr>
          <p:xfrm>
            <a:off x="3844" y="2544"/>
            <a:ext cx="153" cy="147"/>
          </p:xfrm>
          <a:graphic>
            <a:graphicData uri="http://schemas.openxmlformats.org/presentationml/2006/ole">
              <p:oleObj spid="_x0000_s11270" name="公式" r:id="rId60" imgW="139680" imgH="139680" progId="">
                <p:embed/>
              </p:oleObj>
            </a:graphicData>
          </a:graphic>
        </p:graphicFrame>
        <p:graphicFrame>
          <p:nvGraphicFramePr>
            <p:cNvPr id="11271" name="Object 103"/>
            <p:cNvGraphicFramePr>
              <a:graphicFrameLocks noChangeAspect="1"/>
            </p:cNvGraphicFramePr>
            <p:nvPr/>
          </p:nvGraphicFramePr>
          <p:xfrm>
            <a:off x="4276" y="2590"/>
            <a:ext cx="153" cy="81"/>
          </p:xfrm>
          <a:graphic>
            <a:graphicData uri="http://schemas.openxmlformats.org/presentationml/2006/ole">
              <p:oleObj spid="_x0000_s11271" name="公式" r:id="rId61" imgW="139680" imgH="75960" progId="">
                <p:embed/>
              </p:oleObj>
            </a:graphicData>
          </a:graphic>
        </p:graphicFrame>
        <p:sp>
          <p:nvSpPr>
            <p:cNvPr id="11350" name="Line 104"/>
            <p:cNvSpPr>
              <a:spLocks noChangeShapeType="1"/>
            </p:cNvSpPr>
            <p:nvPr/>
          </p:nvSpPr>
          <p:spPr bwMode="auto">
            <a:xfrm>
              <a:off x="2981" y="3814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1" name="Group 105"/>
            <p:cNvGrpSpPr>
              <a:grpSpLocks/>
            </p:cNvGrpSpPr>
            <p:nvPr/>
          </p:nvGrpSpPr>
          <p:grpSpPr bwMode="auto">
            <a:xfrm>
              <a:off x="2829" y="3711"/>
              <a:ext cx="304" cy="102"/>
              <a:chOff x="112" y="3074"/>
              <a:chExt cx="304" cy="102"/>
            </a:xfrm>
          </p:grpSpPr>
          <p:sp>
            <p:nvSpPr>
              <p:cNvPr id="11386" name="Line 106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7" name="Line 107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2" name="Rectangle 108"/>
            <p:cNvSpPr>
              <a:spLocks noChangeArrowheads="1"/>
            </p:cNvSpPr>
            <p:nvPr/>
          </p:nvSpPr>
          <p:spPr bwMode="auto">
            <a:xfrm>
              <a:off x="3591" y="237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53" name="Line 109"/>
            <p:cNvSpPr>
              <a:spLocks noChangeShapeType="1"/>
            </p:cNvSpPr>
            <p:nvPr/>
          </p:nvSpPr>
          <p:spPr bwMode="auto">
            <a:xfrm>
              <a:off x="3641" y="2768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4" name="Group 110"/>
            <p:cNvGrpSpPr>
              <a:grpSpLocks/>
            </p:cNvGrpSpPr>
            <p:nvPr/>
          </p:nvGrpSpPr>
          <p:grpSpPr bwMode="auto">
            <a:xfrm>
              <a:off x="2549" y="3112"/>
              <a:ext cx="558" cy="443"/>
              <a:chOff x="831" y="2535"/>
              <a:chExt cx="558" cy="443"/>
            </a:xfrm>
          </p:grpSpPr>
          <p:graphicFrame>
            <p:nvGraphicFramePr>
              <p:cNvPr id="11278" name="Object 111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1278" name="公式" r:id="rId62" imgW="139680" imgH="139680" progId="">
                  <p:embed/>
                </p:oleObj>
              </a:graphicData>
            </a:graphic>
          </p:graphicFrame>
          <p:graphicFrame>
            <p:nvGraphicFramePr>
              <p:cNvPr id="11279" name="Object 112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1279" name="公式" r:id="rId63" imgW="139680" imgH="75960" progId="">
                  <p:embed/>
                </p:oleObj>
              </a:graphicData>
            </a:graphic>
          </p:graphicFrame>
          <p:graphicFrame>
            <p:nvGraphicFramePr>
              <p:cNvPr id="11280" name="Object 113"/>
              <p:cNvGraphicFramePr>
                <a:graphicFrameLocks noChangeAspect="1"/>
              </p:cNvGraphicFramePr>
              <p:nvPr/>
            </p:nvGraphicFramePr>
            <p:xfrm>
              <a:off x="831" y="2636"/>
              <a:ext cx="242" cy="253"/>
            </p:xfrm>
            <a:graphic>
              <a:graphicData uri="http://schemas.openxmlformats.org/presentationml/2006/ole">
                <p:oleObj spid="_x0000_s11280" name="公式" r:id="rId64" imgW="215640" imgH="228600" progId="">
                  <p:embed/>
                </p:oleObj>
              </a:graphicData>
            </a:graphic>
          </p:graphicFrame>
          <p:grpSp>
            <p:nvGrpSpPr>
              <p:cNvPr id="11383" name="Group 114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1384" name="Oval 115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385" name="Line 116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272" name="Object 117"/>
            <p:cNvGraphicFramePr>
              <a:graphicFrameLocks noChangeAspect="1"/>
            </p:cNvGraphicFramePr>
            <p:nvPr/>
          </p:nvGraphicFramePr>
          <p:xfrm>
            <a:off x="3833" y="3660"/>
            <a:ext cx="215" cy="253"/>
          </p:xfrm>
          <a:graphic>
            <a:graphicData uri="http://schemas.openxmlformats.org/presentationml/2006/ole">
              <p:oleObj spid="_x0000_s11272" name="公式" r:id="rId65" imgW="190440" imgH="228600" progId="">
                <p:embed/>
              </p:oleObj>
            </a:graphicData>
          </a:graphic>
        </p:graphicFrame>
        <p:sp>
          <p:nvSpPr>
            <p:cNvPr id="11355" name="Rectangle 118"/>
            <p:cNvSpPr>
              <a:spLocks noChangeArrowheads="1"/>
            </p:cNvSpPr>
            <p:nvPr/>
          </p:nvSpPr>
          <p:spPr bwMode="auto">
            <a:xfrm>
              <a:off x="4093" y="366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56" name="Oval 119"/>
            <p:cNvSpPr>
              <a:spLocks noChangeArrowheads="1"/>
            </p:cNvSpPr>
            <p:nvPr/>
          </p:nvSpPr>
          <p:spPr bwMode="auto">
            <a:xfrm>
              <a:off x="4107" y="207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273" name="Object 122"/>
            <p:cNvGraphicFramePr>
              <a:graphicFrameLocks noChangeAspect="1"/>
            </p:cNvGraphicFramePr>
            <p:nvPr/>
          </p:nvGraphicFramePr>
          <p:xfrm>
            <a:off x="4690" y="2370"/>
            <a:ext cx="272" cy="253"/>
          </p:xfrm>
          <a:graphic>
            <a:graphicData uri="http://schemas.openxmlformats.org/presentationml/2006/ole">
              <p:oleObj spid="_x0000_s11273" name="公式" r:id="rId66" imgW="241200" imgH="228600" progId="">
                <p:embed/>
              </p:oleObj>
            </a:graphicData>
          </a:graphic>
        </p:graphicFrame>
        <p:sp>
          <p:nvSpPr>
            <p:cNvPr id="11357" name="Oval 123"/>
            <p:cNvSpPr>
              <a:spLocks noChangeArrowheads="1"/>
            </p:cNvSpPr>
            <p:nvPr/>
          </p:nvSpPr>
          <p:spPr bwMode="auto">
            <a:xfrm>
              <a:off x="4599" y="273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58" name="Line 124"/>
            <p:cNvSpPr>
              <a:spLocks noChangeShapeType="1"/>
            </p:cNvSpPr>
            <p:nvPr/>
          </p:nvSpPr>
          <p:spPr bwMode="auto">
            <a:xfrm flipH="1">
              <a:off x="4887" y="3133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9" name="Line 125"/>
            <p:cNvSpPr>
              <a:spLocks noChangeShapeType="1"/>
            </p:cNvSpPr>
            <p:nvPr/>
          </p:nvSpPr>
          <p:spPr bwMode="auto">
            <a:xfrm flipV="1">
              <a:off x="4636" y="2243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Line 132"/>
            <p:cNvSpPr>
              <a:spLocks noChangeShapeType="1"/>
            </p:cNvSpPr>
            <p:nvPr/>
          </p:nvSpPr>
          <p:spPr bwMode="auto">
            <a:xfrm>
              <a:off x="5289" y="3133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Rectangle 139"/>
            <p:cNvSpPr>
              <a:spLocks noChangeArrowheads="1"/>
            </p:cNvSpPr>
            <p:nvPr/>
          </p:nvSpPr>
          <p:spPr bwMode="auto">
            <a:xfrm>
              <a:off x="4582" y="236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62" name="Line 140"/>
            <p:cNvSpPr>
              <a:spLocks noChangeShapeType="1"/>
            </p:cNvSpPr>
            <p:nvPr/>
          </p:nvSpPr>
          <p:spPr bwMode="auto">
            <a:xfrm>
              <a:off x="4352" y="2768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63" name="Group 141"/>
            <p:cNvGrpSpPr>
              <a:grpSpLocks/>
            </p:cNvGrpSpPr>
            <p:nvPr/>
          </p:nvGrpSpPr>
          <p:grpSpPr bwMode="auto">
            <a:xfrm>
              <a:off x="5153" y="3103"/>
              <a:ext cx="531" cy="443"/>
              <a:chOff x="4766" y="956"/>
              <a:chExt cx="531" cy="443"/>
            </a:xfrm>
          </p:grpSpPr>
          <p:graphicFrame>
            <p:nvGraphicFramePr>
              <p:cNvPr id="11275" name="Object 142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1275" name="公式" r:id="rId67" imgW="139680" imgH="139680" progId="">
                  <p:embed/>
                </p:oleObj>
              </a:graphicData>
            </a:graphic>
          </p:graphicFrame>
          <p:graphicFrame>
            <p:nvGraphicFramePr>
              <p:cNvPr id="11276" name="Object 143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1276" name="公式" r:id="rId68" imgW="139680" imgH="75960" progId="">
                  <p:embed/>
                </p:oleObj>
              </a:graphicData>
            </a:graphic>
          </p:graphicFrame>
          <p:graphicFrame>
            <p:nvGraphicFramePr>
              <p:cNvPr id="11277" name="Object 144"/>
              <p:cNvGraphicFramePr>
                <a:graphicFrameLocks noChangeAspect="1"/>
              </p:cNvGraphicFramePr>
              <p:nvPr/>
            </p:nvGraphicFramePr>
            <p:xfrm>
              <a:off x="5055" y="1057"/>
              <a:ext cx="242" cy="253"/>
            </p:xfrm>
            <a:graphic>
              <a:graphicData uri="http://schemas.openxmlformats.org/presentationml/2006/ole">
                <p:oleObj spid="_x0000_s11277" name="公式" r:id="rId69" imgW="215640" imgH="228600" progId="">
                  <p:embed/>
                </p:oleObj>
              </a:graphicData>
            </a:graphic>
          </p:graphicFrame>
          <p:grpSp>
            <p:nvGrpSpPr>
              <p:cNvPr id="11380" name="Group 145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1381" name="Oval 146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382" name="Line 147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64" name="Oval 150"/>
            <p:cNvSpPr>
              <a:spLocks noChangeArrowheads="1"/>
            </p:cNvSpPr>
            <p:nvPr/>
          </p:nvSpPr>
          <p:spPr bwMode="auto">
            <a:xfrm>
              <a:off x="3903" y="272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65" name="Oval 151"/>
            <p:cNvSpPr>
              <a:spLocks noChangeArrowheads="1"/>
            </p:cNvSpPr>
            <p:nvPr/>
          </p:nvSpPr>
          <p:spPr bwMode="auto">
            <a:xfrm>
              <a:off x="4310" y="273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66" name="Oval 153"/>
            <p:cNvSpPr>
              <a:spLocks noChangeArrowheads="1"/>
            </p:cNvSpPr>
            <p:nvPr/>
          </p:nvSpPr>
          <p:spPr bwMode="auto">
            <a:xfrm>
              <a:off x="4115" y="328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67" name="Line 154"/>
            <p:cNvSpPr>
              <a:spLocks noChangeShapeType="1"/>
            </p:cNvSpPr>
            <p:nvPr/>
          </p:nvSpPr>
          <p:spPr bwMode="auto">
            <a:xfrm>
              <a:off x="4074" y="4072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Oval 155"/>
            <p:cNvSpPr>
              <a:spLocks noChangeArrowheads="1"/>
            </p:cNvSpPr>
            <p:nvPr/>
          </p:nvSpPr>
          <p:spPr bwMode="auto">
            <a:xfrm>
              <a:off x="4107" y="220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69" name="Oval 156"/>
            <p:cNvSpPr>
              <a:spLocks noChangeArrowheads="1"/>
            </p:cNvSpPr>
            <p:nvPr/>
          </p:nvSpPr>
          <p:spPr bwMode="auto">
            <a:xfrm>
              <a:off x="3166" y="310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70" name="Oval 157"/>
            <p:cNvSpPr>
              <a:spLocks noChangeArrowheads="1"/>
            </p:cNvSpPr>
            <p:nvPr/>
          </p:nvSpPr>
          <p:spPr bwMode="auto">
            <a:xfrm>
              <a:off x="5049" y="310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71" name="Line 158"/>
            <p:cNvSpPr>
              <a:spLocks noChangeShapeType="1"/>
            </p:cNvSpPr>
            <p:nvPr/>
          </p:nvSpPr>
          <p:spPr bwMode="auto">
            <a:xfrm>
              <a:off x="3652" y="3331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" name="Line 160"/>
            <p:cNvSpPr>
              <a:spLocks noChangeShapeType="1"/>
            </p:cNvSpPr>
            <p:nvPr/>
          </p:nvSpPr>
          <p:spPr bwMode="auto">
            <a:xfrm>
              <a:off x="2980" y="3991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Oval 161"/>
            <p:cNvSpPr>
              <a:spLocks noChangeArrowheads="1"/>
            </p:cNvSpPr>
            <p:nvPr/>
          </p:nvSpPr>
          <p:spPr bwMode="auto">
            <a:xfrm>
              <a:off x="2938" y="355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74" name="Oval 162"/>
            <p:cNvSpPr>
              <a:spLocks noChangeArrowheads="1"/>
            </p:cNvSpPr>
            <p:nvPr/>
          </p:nvSpPr>
          <p:spPr bwMode="auto">
            <a:xfrm>
              <a:off x="4115" y="395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375" name="Group 383"/>
            <p:cNvGrpSpPr>
              <a:grpSpLocks/>
            </p:cNvGrpSpPr>
            <p:nvPr/>
          </p:nvGrpSpPr>
          <p:grpSpPr bwMode="auto">
            <a:xfrm>
              <a:off x="4531" y="2973"/>
              <a:ext cx="345" cy="355"/>
              <a:chOff x="4237" y="916"/>
              <a:chExt cx="345" cy="355"/>
            </a:xfrm>
          </p:grpSpPr>
          <p:graphicFrame>
            <p:nvGraphicFramePr>
              <p:cNvPr id="11274" name="Object 384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1274" name="公式" r:id="rId70" imgW="177480" imgH="215640" progId="">
                  <p:embed/>
                </p:oleObj>
              </a:graphicData>
            </a:graphic>
          </p:graphicFrame>
          <p:grpSp>
            <p:nvGrpSpPr>
              <p:cNvPr id="11376" name="Group 385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1377" name="Line 386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8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9" name="Line 388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4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5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2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E910A1CA-6701-4DEA-921A-0DCD659324CB}" type="datetime9">
              <a:rPr lang="zh-CN" altLang="en-US"/>
              <a:pPr>
                <a:defRPr/>
              </a:pPr>
              <a:t>2018年11月13日星期二4时25分53秒</a:t>
            </a:fld>
            <a:endParaRPr lang="en-US" altLang="zh-CN"/>
          </a:p>
        </p:txBody>
      </p:sp>
      <p:sp>
        <p:nvSpPr>
          <p:cNvPr id="1231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23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D913A-2B42-4B92-B843-FFF1CF704BE0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16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36019" name="Text Box 147"/>
          <p:cNvSpPr txBox="1">
            <a:spLocks noChangeArrowheads="1"/>
          </p:cNvSpPr>
          <p:nvPr/>
        </p:nvSpPr>
        <p:spPr bwMode="auto">
          <a:xfrm>
            <a:off x="111125" y="122238"/>
            <a:ext cx="4783138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差模信号和共模信号的概念</a:t>
            </a:r>
          </a:p>
        </p:txBody>
      </p:sp>
      <p:sp>
        <p:nvSpPr>
          <p:cNvPr id="336020" name="Text Box 148"/>
          <p:cNvSpPr txBox="1">
            <a:spLocks noChangeArrowheads="1"/>
          </p:cNvSpPr>
          <p:nvPr/>
        </p:nvSpPr>
        <p:spPr bwMode="auto">
          <a:xfrm>
            <a:off x="96838" y="749300"/>
            <a:ext cx="39909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共模信号：大小相等且极性相同；</a:t>
            </a:r>
          </a:p>
        </p:txBody>
      </p:sp>
      <p:graphicFrame>
        <p:nvGraphicFramePr>
          <p:cNvPr id="336021" name="Object 149"/>
          <p:cNvGraphicFramePr>
            <a:graphicFrameLocks noChangeAspect="1"/>
          </p:cNvGraphicFramePr>
          <p:nvPr/>
        </p:nvGraphicFramePr>
        <p:xfrm>
          <a:off x="136525" y="1695450"/>
          <a:ext cx="1189038" cy="512763"/>
        </p:xfrm>
        <a:graphic>
          <a:graphicData uri="http://schemas.openxmlformats.org/presentationml/2006/ole">
            <p:oleObj spid="_x0000_s12290" name="公式" r:id="rId4" imgW="495000" imgH="215640" progId="">
              <p:embed/>
            </p:oleObj>
          </a:graphicData>
        </a:graphic>
      </p:graphicFrame>
      <p:sp>
        <p:nvSpPr>
          <p:cNvPr id="336023" name="Text Box 151"/>
          <p:cNvSpPr txBox="1">
            <a:spLocks noChangeArrowheads="1"/>
          </p:cNvSpPr>
          <p:nvPr/>
        </p:nvSpPr>
        <p:spPr bwMode="auto">
          <a:xfrm>
            <a:off x="1427163" y="1735138"/>
            <a:ext cx="2701925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由于电路参数对称</a:t>
            </a:r>
          </a:p>
        </p:txBody>
      </p:sp>
      <p:graphicFrame>
        <p:nvGraphicFramePr>
          <p:cNvPr id="336024" name="Object 152"/>
          <p:cNvGraphicFramePr>
            <a:graphicFrameLocks noChangeAspect="1"/>
          </p:cNvGraphicFramePr>
          <p:nvPr/>
        </p:nvGraphicFramePr>
        <p:xfrm>
          <a:off x="136525" y="2362200"/>
          <a:ext cx="1708150" cy="542925"/>
        </p:xfrm>
        <a:graphic>
          <a:graphicData uri="http://schemas.openxmlformats.org/presentationml/2006/ole">
            <p:oleObj spid="_x0000_s12291" name="公式" r:id="rId5" imgW="711000" imgH="228600" progId="">
              <p:embed/>
            </p:oleObj>
          </a:graphicData>
        </a:graphic>
      </p:graphicFrame>
      <p:graphicFrame>
        <p:nvGraphicFramePr>
          <p:cNvPr id="336025" name="Object 153"/>
          <p:cNvGraphicFramePr>
            <a:graphicFrameLocks noChangeAspect="1"/>
          </p:cNvGraphicFramePr>
          <p:nvPr/>
        </p:nvGraphicFramePr>
        <p:xfrm>
          <a:off x="2101850" y="2362200"/>
          <a:ext cx="1860550" cy="542925"/>
        </p:xfrm>
        <a:graphic>
          <a:graphicData uri="http://schemas.openxmlformats.org/presentationml/2006/ole">
            <p:oleObj spid="_x0000_s12292" name="公式" r:id="rId6" imgW="774360" imgH="228600" progId="">
              <p:embed/>
            </p:oleObj>
          </a:graphicData>
        </a:graphic>
      </p:graphicFrame>
      <p:graphicFrame>
        <p:nvGraphicFramePr>
          <p:cNvPr id="336026" name="Object 154"/>
          <p:cNvGraphicFramePr>
            <a:graphicFrameLocks noChangeAspect="1"/>
          </p:cNvGraphicFramePr>
          <p:nvPr/>
        </p:nvGraphicFramePr>
        <p:xfrm>
          <a:off x="136525" y="3038475"/>
          <a:ext cx="5062538" cy="1116013"/>
        </p:xfrm>
        <a:graphic>
          <a:graphicData uri="http://schemas.openxmlformats.org/presentationml/2006/ole">
            <p:oleObj spid="_x0000_s12293" name="公式" r:id="rId7" imgW="2108160" imgH="469800" progId="">
              <p:embed/>
            </p:oleObj>
          </a:graphicData>
        </a:graphic>
      </p:graphicFrame>
      <p:sp>
        <p:nvSpPr>
          <p:cNvPr id="336027" name="Text Box 155"/>
          <p:cNvSpPr txBox="1">
            <a:spLocks noChangeArrowheads="1"/>
          </p:cNvSpPr>
          <p:nvPr/>
        </p:nvSpPr>
        <p:spPr bwMode="auto">
          <a:xfrm>
            <a:off x="95250" y="4275138"/>
            <a:ext cx="883126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说明差分式放大电路对共模信号有很强抑制作用，参数完全对称时，共模输出为零；</a:t>
            </a:r>
          </a:p>
        </p:txBody>
      </p:sp>
      <p:graphicFrame>
        <p:nvGraphicFramePr>
          <p:cNvPr id="336028" name="Object 156"/>
          <p:cNvGraphicFramePr>
            <a:graphicFrameLocks noChangeAspect="1"/>
          </p:cNvGraphicFramePr>
          <p:nvPr/>
        </p:nvGraphicFramePr>
        <p:xfrm>
          <a:off x="95250" y="5205413"/>
          <a:ext cx="6372225" cy="965200"/>
        </p:xfrm>
        <a:graphic>
          <a:graphicData uri="http://schemas.openxmlformats.org/presentationml/2006/ole">
            <p:oleObj spid="_x0000_s12294" name="公式" r:id="rId8" imgW="2654280" imgH="406080" progId="">
              <p:embed/>
            </p:oleObj>
          </a:graphicData>
        </a:graphic>
      </p:graphicFrame>
      <p:grpSp>
        <p:nvGrpSpPr>
          <p:cNvPr id="12317" name="Group 163"/>
          <p:cNvGrpSpPr>
            <a:grpSpLocks/>
          </p:cNvGrpSpPr>
          <p:nvPr/>
        </p:nvGrpSpPr>
        <p:grpSpPr bwMode="auto">
          <a:xfrm>
            <a:off x="4146550" y="1588"/>
            <a:ext cx="4902200" cy="3611562"/>
            <a:chOff x="2612" y="1"/>
            <a:chExt cx="3088" cy="2275"/>
          </a:xfrm>
        </p:grpSpPr>
        <p:sp>
          <p:nvSpPr>
            <p:cNvPr id="12318" name="Line 5"/>
            <p:cNvSpPr>
              <a:spLocks noChangeShapeType="1"/>
            </p:cNvSpPr>
            <p:nvPr/>
          </p:nvSpPr>
          <p:spPr bwMode="auto">
            <a:xfrm>
              <a:off x="3020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6"/>
            <p:cNvSpPr>
              <a:spLocks noChangeShapeType="1"/>
            </p:cNvSpPr>
            <p:nvPr/>
          </p:nvSpPr>
          <p:spPr bwMode="auto">
            <a:xfrm flipV="1">
              <a:off x="4181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7"/>
            <p:cNvSpPr>
              <a:spLocks noChangeShapeType="1"/>
            </p:cNvSpPr>
            <p:nvPr/>
          </p:nvSpPr>
          <p:spPr bwMode="auto">
            <a:xfrm>
              <a:off x="3691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5" name="Object 8"/>
            <p:cNvGraphicFramePr>
              <a:graphicFrameLocks noChangeAspect="1"/>
            </p:cNvGraphicFramePr>
            <p:nvPr/>
          </p:nvGraphicFramePr>
          <p:xfrm>
            <a:off x="4215" y="1"/>
            <a:ext cx="248" cy="269"/>
          </p:xfrm>
          <a:graphic>
            <a:graphicData uri="http://schemas.openxmlformats.org/presentationml/2006/ole">
              <p:oleObj spid="_x0000_s12295" name="公式" r:id="rId9" imgW="190440" imgH="215640" progId="">
                <p:embed/>
              </p:oleObj>
            </a:graphicData>
          </a:graphic>
        </p:graphicFrame>
        <p:graphicFrame>
          <p:nvGraphicFramePr>
            <p:cNvPr id="12296" name="Object 10"/>
            <p:cNvGraphicFramePr>
              <a:graphicFrameLocks noChangeAspect="1"/>
            </p:cNvGraphicFramePr>
            <p:nvPr/>
          </p:nvGraphicFramePr>
          <p:xfrm>
            <a:off x="3372" y="416"/>
            <a:ext cx="258" cy="253"/>
          </p:xfrm>
          <a:graphic>
            <a:graphicData uri="http://schemas.openxmlformats.org/presentationml/2006/ole">
              <p:oleObj spid="_x0000_s12296" name="公式" r:id="rId10" imgW="228600" imgH="228600" progId="">
                <p:embed/>
              </p:oleObj>
            </a:graphicData>
          </a:graphic>
        </p:graphicFrame>
        <p:sp>
          <p:nvSpPr>
            <p:cNvPr id="12321" name="Oval 11"/>
            <p:cNvSpPr>
              <a:spLocks noChangeArrowheads="1"/>
            </p:cNvSpPr>
            <p:nvPr/>
          </p:nvSpPr>
          <p:spPr bwMode="auto">
            <a:xfrm>
              <a:off x="3648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2297" name="Object 12"/>
            <p:cNvGraphicFramePr>
              <a:graphicFrameLocks noChangeAspect="1"/>
            </p:cNvGraphicFramePr>
            <p:nvPr/>
          </p:nvGraphicFramePr>
          <p:xfrm>
            <a:off x="3815" y="500"/>
            <a:ext cx="298" cy="285"/>
          </p:xfrm>
          <a:graphic>
            <a:graphicData uri="http://schemas.openxmlformats.org/presentationml/2006/ole">
              <p:oleObj spid="_x0000_s12297" name="公式" r:id="rId11" imgW="228600" imgH="228600" progId="">
                <p:embed/>
              </p:oleObj>
            </a:graphicData>
          </a:graphic>
        </p:graphicFrame>
        <p:sp>
          <p:nvSpPr>
            <p:cNvPr id="12322" name="Line 13"/>
            <p:cNvSpPr>
              <a:spLocks noChangeShapeType="1"/>
            </p:cNvSpPr>
            <p:nvPr/>
          </p:nvSpPr>
          <p:spPr bwMode="auto">
            <a:xfrm flipH="1">
              <a:off x="3020" y="117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14"/>
            <p:cNvSpPr>
              <a:spLocks noChangeShapeType="1"/>
            </p:cNvSpPr>
            <p:nvPr/>
          </p:nvSpPr>
          <p:spPr bwMode="auto">
            <a:xfrm flipV="1">
              <a:off x="3685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4" name="Group 15"/>
            <p:cNvGrpSpPr>
              <a:grpSpLocks/>
            </p:cNvGrpSpPr>
            <p:nvPr/>
          </p:nvGrpSpPr>
          <p:grpSpPr bwMode="auto">
            <a:xfrm>
              <a:off x="3467" y="1000"/>
              <a:ext cx="355" cy="366"/>
              <a:chOff x="2589" y="2584"/>
              <a:chExt cx="355" cy="366"/>
            </a:xfrm>
          </p:grpSpPr>
          <p:graphicFrame>
            <p:nvGraphicFramePr>
              <p:cNvPr id="12309" name="Object 16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2309" name="公式" r:id="rId12" imgW="177480" imgH="215640" progId="">
                  <p:embed/>
                </p:oleObj>
              </a:graphicData>
            </a:graphic>
          </p:graphicFrame>
          <p:grpSp>
            <p:nvGrpSpPr>
              <p:cNvPr id="12365" name="Group 17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2366" name="Line 18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6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68" name="Line 20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25" name="Line 22"/>
            <p:cNvSpPr>
              <a:spLocks noChangeShapeType="1"/>
            </p:cNvSpPr>
            <p:nvPr/>
          </p:nvSpPr>
          <p:spPr bwMode="auto">
            <a:xfrm flipV="1">
              <a:off x="4189" y="136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23"/>
            <p:cNvSpPr>
              <a:spLocks noChangeShapeType="1"/>
            </p:cNvSpPr>
            <p:nvPr/>
          </p:nvSpPr>
          <p:spPr bwMode="auto">
            <a:xfrm>
              <a:off x="3021" y="1179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Rectangle 30"/>
            <p:cNvSpPr>
              <a:spLocks noChangeArrowheads="1"/>
            </p:cNvSpPr>
            <p:nvPr/>
          </p:nvSpPr>
          <p:spPr bwMode="auto">
            <a:xfrm>
              <a:off x="3631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28" name="Line 31"/>
            <p:cNvSpPr>
              <a:spLocks noChangeShapeType="1"/>
            </p:cNvSpPr>
            <p:nvPr/>
          </p:nvSpPr>
          <p:spPr bwMode="auto">
            <a:xfrm>
              <a:off x="3681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9" name="Group 32"/>
            <p:cNvGrpSpPr>
              <a:grpSpLocks/>
            </p:cNvGrpSpPr>
            <p:nvPr/>
          </p:nvGrpSpPr>
          <p:grpSpPr bwMode="auto">
            <a:xfrm>
              <a:off x="2612" y="1149"/>
              <a:ext cx="544" cy="443"/>
              <a:chOff x="845" y="2535"/>
              <a:chExt cx="544" cy="443"/>
            </a:xfrm>
          </p:grpSpPr>
          <p:graphicFrame>
            <p:nvGraphicFramePr>
              <p:cNvPr id="12306" name="Object 33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2306" name="公式" r:id="rId13" imgW="139680" imgH="139680" progId="">
                  <p:embed/>
                </p:oleObj>
              </a:graphicData>
            </a:graphic>
          </p:graphicFrame>
          <p:graphicFrame>
            <p:nvGraphicFramePr>
              <p:cNvPr id="12307" name="Object 34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2307" name="公式" r:id="rId14" imgW="139680" imgH="75960" progId="">
                  <p:embed/>
                </p:oleObj>
              </a:graphicData>
            </a:graphic>
          </p:graphicFrame>
          <p:graphicFrame>
            <p:nvGraphicFramePr>
              <p:cNvPr id="12308" name="Object 35"/>
              <p:cNvGraphicFramePr>
                <a:graphicFrameLocks noChangeAspect="1"/>
              </p:cNvGraphicFramePr>
              <p:nvPr/>
            </p:nvGraphicFramePr>
            <p:xfrm>
              <a:off x="845" y="2643"/>
              <a:ext cx="214" cy="239"/>
            </p:xfrm>
            <a:graphic>
              <a:graphicData uri="http://schemas.openxmlformats.org/presentationml/2006/ole">
                <p:oleObj spid="_x0000_s12308" name="公式" r:id="rId15" imgW="190440" imgH="215640" progId="">
                  <p:embed/>
                </p:oleObj>
              </a:graphicData>
            </a:graphic>
          </p:graphicFrame>
          <p:grpSp>
            <p:nvGrpSpPr>
              <p:cNvPr id="12362" name="Group 36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2363" name="Oval 37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364" name="Line 38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30" name="Oval 41"/>
            <p:cNvSpPr>
              <a:spLocks noChangeArrowheads="1"/>
            </p:cNvSpPr>
            <p:nvPr/>
          </p:nvSpPr>
          <p:spPr bwMode="auto">
            <a:xfrm>
              <a:off x="4147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2298" name="Object 42"/>
            <p:cNvGraphicFramePr>
              <a:graphicFrameLocks noChangeAspect="1"/>
            </p:cNvGraphicFramePr>
            <p:nvPr/>
          </p:nvGraphicFramePr>
          <p:xfrm>
            <a:off x="4730" y="407"/>
            <a:ext cx="272" cy="253"/>
          </p:xfrm>
          <a:graphic>
            <a:graphicData uri="http://schemas.openxmlformats.org/presentationml/2006/ole">
              <p:oleObj spid="_x0000_s12298" name="公式" r:id="rId16" imgW="241200" imgH="228600" progId="">
                <p:embed/>
              </p:oleObj>
            </a:graphicData>
          </a:graphic>
        </p:graphicFrame>
        <p:sp>
          <p:nvSpPr>
            <p:cNvPr id="12331" name="Oval 43"/>
            <p:cNvSpPr>
              <a:spLocks noChangeArrowheads="1"/>
            </p:cNvSpPr>
            <p:nvPr/>
          </p:nvSpPr>
          <p:spPr bwMode="auto">
            <a:xfrm>
              <a:off x="4639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 flipH="1">
              <a:off x="4917" y="117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 flipV="1">
              <a:off x="4676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51"/>
            <p:cNvSpPr>
              <a:spLocks noChangeShapeType="1"/>
            </p:cNvSpPr>
            <p:nvPr/>
          </p:nvSpPr>
          <p:spPr bwMode="auto">
            <a:xfrm>
              <a:off x="5319" y="1170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Rectangle 52"/>
            <p:cNvSpPr>
              <a:spLocks noChangeArrowheads="1"/>
            </p:cNvSpPr>
            <p:nvPr/>
          </p:nvSpPr>
          <p:spPr bwMode="auto">
            <a:xfrm>
              <a:off x="4622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36" name="Line 53"/>
            <p:cNvSpPr>
              <a:spLocks noChangeShapeType="1"/>
            </p:cNvSpPr>
            <p:nvPr/>
          </p:nvSpPr>
          <p:spPr bwMode="auto">
            <a:xfrm>
              <a:off x="4392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7" name="Group 54"/>
            <p:cNvGrpSpPr>
              <a:grpSpLocks/>
            </p:cNvGrpSpPr>
            <p:nvPr/>
          </p:nvGrpSpPr>
          <p:grpSpPr bwMode="auto">
            <a:xfrm>
              <a:off x="5183" y="1140"/>
              <a:ext cx="517" cy="443"/>
              <a:chOff x="4766" y="956"/>
              <a:chExt cx="517" cy="443"/>
            </a:xfrm>
          </p:grpSpPr>
          <p:graphicFrame>
            <p:nvGraphicFramePr>
              <p:cNvPr id="12303" name="Object 55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2303" name="公式" r:id="rId17" imgW="139680" imgH="139680" progId="">
                  <p:embed/>
                </p:oleObj>
              </a:graphicData>
            </a:graphic>
          </p:graphicFrame>
          <p:graphicFrame>
            <p:nvGraphicFramePr>
              <p:cNvPr id="12304" name="Object 56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2304" name="公式" r:id="rId18" imgW="139680" imgH="75960" progId="">
                  <p:embed/>
                </p:oleObj>
              </a:graphicData>
            </a:graphic>
          </p:graphicFrame>
          <p:graphicFrame>
            <p:nvGraphicFramePr>
              <p:cNvPr id="12305" name="Object 57"/>
              <p:cNvGraphicFramePr>
                <a:graphicFrameLocks noChangeAspect="1"/>
              </p:cNvGraphicFramePr>
              <p:nvPr/>
            </p:nvGraphicFramePr>
            <p:xfrm>
              <a:off x="5069" y="1064"/>
              <a:ext cx="214" cy="239"/>
            </p:xfrm>
            <a:graphic>
              <a:graphicData uri="http://schemas.openxmlformats.org/presentationml/2006/ole">
                <p:oleObj spid="_x0000_s12305" name="公式" r:id="rId19" imgW="190440" imgH="215640" progId="">
                  <p:embed/>
                </p:oleObj>
              </a:graphicData>
            </a:graphic>
          </p:graphicFrame>
          <p:grpSp>
            <p:nvGrpSpPr>
              <p:cNvPr id="12359" name="Group 58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2360" name="Oval 59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361" name="Line 60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38" name="Oval 61"/>
            <p:cNvSpPr>
              <a:spLocks noChangeArrowheads="1"/>
            </p:cNvSpPr>
            <p:nvPr/>
          </p:nvSpPr>
          <p:spPr bwMode="auto">
            <a:xfrm>
              <a:off x="3943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39" name="Oval 62"/>
            <p:cNvSpPr>
              <a:spLocks noChangeArrowheads="1"/>
            </p:cNvSpPr>
            <p:nvPr/>
          </p:nvSpPr>
          <p:spPr bwMode="auto">
            <a:xfrm>
              <a:off x="4350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40" name="Oval 63"/>
            <p:cNvSpPr>
              <a:spLocks noChangeArrowheads="1"/>
            </p:cNvSpPr>
            <p:nvPr/>
          </p:nvSpPr>
          <p:spPr bwMode="auto">
            <a:xfrm>
              <a:off x="4155" y="13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41" name="Line 64"/>
            <p:cNvSpPr>
              <a:spLocks noChangeShapeType="1"/>
            </p:cNvSpPr>
            <p:nvPr/>
          </p:nvSpPr>
          <p:spPr bwMode="auto">
            <a:xfrm>
              <a:off x="2945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Oval 65"/>
            <p:cNvSpPr>
              <a:spLocks noChangeArrowheads="1"/>
            </p:cNvSpPr>
            <p:nvPr/>
          </p:nvSpPr>
          <p:spPr bwMode="auto">
            <a:xfrm>
              <a:off x="4147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43" name="Oval 66"/>
            <p:cNvSpPr>
              <a:spLocks noChangeArrowheads="1"/>
            </p:cNvSpPr>
            <p:nvPr/>
          </p:nvSpPr>
          <p:spPr bwMode="auto">
            <a:xfrm>
              <a:off x="3206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44" name="Oval 67"/>
            <p:cNvSpPr>
              <a:spLocks noChangeArrowheads="1"/>
            </p:cNvSpPr>
            <p:nvPr/>
          </p:nvSpPr>
          <p:spPr bwMode="auto">
            <a:xfrm>
              <a:off x="5079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45" name="Line 68"/>
            <p:cNvSpPr>
              <a:spLocks noChangeShapeType="1"/>
            </p:cNvSpPr>
            <p:nvPr/>
          </p:nvSpPr>
          <p:spPr bwMode="auto">
            <a:xfrm>
              <a:off x="3692" y="136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9" name="Object 73"/>
            <p:cNvGraphicFramePr>
              <a:graphicFrameLocks noChangeAspect="1"/>
            </p:cNvGraphicFramePr>
            <p:nvPr/>
          </p:nvGraphicFramePr>
          <p:xfrm>
            <a:off x="4240" y="2007"/>
            <a:ext cx="248" cy="269"/>
          </p:xfrm>
          <a:graphic>
            <a:graphicData uri="http://schemas.openxmlformats.org/presentationml/2006/ole">
              <p:oleObj spid="_x0000_s12299" name="公式" r:id="rId20" imgW="190440" imgH="215640" progId="">
                <p:embed/>
              </p:oleObj>
            </a:graphicData>
          </a:graphic>
        </p:graphicFrame>
        <p:sp>
          <p:nvSpPr>
            <p:cNvPr id="12346" name="Oval 74"/>
            <p:cNvSpPr>
              <a:spLocks noChangeArrowheads="1"/>
            </p:cNvSpPr>
            <p:nvPr/>
          </p:nvSpPr>
          <p:spPr bwMode="auto">
            <a:xfrm>
              <a:off x="4151" y="21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2300" name="Object 75"/>
            <p:cNvGraphicFramePr>
              <a:graphicFrameLocks noChangeAspect="1"/>
            </p:cNvGraphicFramePr>
            <p:nvPr/>
          </p:nvGraphicFramePr>
          <p:xfrm>
            <a:off x="4222" y="483"/>
            <a:ext cx="298" cy="285"/>
          </p:xfrm>
          <a:graphic>
            <a:graphicData uri="http://schemas.openxmlformats.org/presentationml/2006/ole">
              <p:oleObj spid="_x0000_s12300" name="公式" r:id="rId21" imgW="228600" imgH="228600" progId="">
                <p:embed/>
              </p:oleObj>
            </a:graphicData>
          </a:graphic>
        </p:graphicFrame>
        <p:sp>
          <p:nvSpPr>
            <p:cNvPr id="12347" name="Line 77"/>
            <p:cNvSpPr>
              <a:spLocks noChangeShapeType="1"/>
            </p:cNvSpPr>
            <p:nvPr/>
          </p:nvSpPr>
          <p:spPr bwMode="auto">
            <a:xfrm>
              <a:off x="5316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78"/>
            <p:cNvSpPr>
              <a:spLocks noChangeShapeType="1"/>
            </p:cNvSpPr>
            <p:nvPr/>
          </p:nvSpPr>
          <p:spPr bwMode="auto">
            <a:xfrm>
              <a:off x="5241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49" name="Group 139"/>
            <p:cNvGrpSpPr>
              <a:grpSpLocks/>
            </p:cNvGrpSpPr>
            <p:nvPr/>
          </p:nvGrpSpPr>
          <p:grpSpPr bwMode="auto">
            <a:xfrm>
              <a:off x="3772" y="1601"/>
              <a:ext cx="545" cy="305"/>
              <a:chOff x="2478" y="2439"/>
              <a:chExt cx="545" cy="305"/>
            </a:xfrm>
          </p:grpSpPr>
          <p:graphicFrame>
            <p:nvGraphicFramePr>
              <p:cNvPr id="12302" name="Object 140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2302" name="公式" r:id="rId22" imgW="190440" imgH="228600" progId="">
                  <p:embed/>
                </p:oleObj>
              </a:graphicData>
            </a:graphic>
          </p:graphicFrame>
          <p:grpSp>
            <p:nvGrpSpPr>
              <p:cNvPr id="12355" name="Group 141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2357" name="Oval 142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358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56" name="Line 144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50" name="Group 157"/>
            <p:cNvGrpSpPr>
              <a:grpSpLocks/>
            </p:cNvGrpSpPr>
            <p:nvPr/>
          </p:nvGrpSpPr>
          <p:grpSpPr bwMode="auto">
            <a:xfrm>
              <a:off x="4556" y="1017"/>
              <a:ext cx="345" cy="355"/>
              <a:chOff x="4237" y="916"/>
              <a:chExt cx="345" cy="355"/>
            </a:xfrm>
          </p:grpSpPr>
          <p:graphicFrame>
            <p:nvGraphicFramePr>
              <p:cNvPr id="12301" name="Object 158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2301" name="公式" r:id="rId23" imgW="177480" imgH="215640" progId="">
                  <p:embed/>
                </p:oleObj>
              </a:graphicData>
            </a:graphic>
          </p:graphicFrame>
          <p:grpSp>
            <p:nvGrpSpPr>
              <p:cNvPr id="12351" name="Group 159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2352" name="Line 160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3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4" name="Line 162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6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6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6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6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6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19" grpId="0" animBg="1"/>
      <p:bldP spid="336020" grpId="0" animBg="1"/>
      <p:bldP spid="336023" grpId="0" animBg="1"/>
      <p:bldP spid="3360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3851275" y="1592263"/>
          <a:ext cx="1533525" cy="1571625"/>
        </p:xfrm>
        <a:graphic>
          <a:graphicData uri="http://schemas.openxmlformats.org/presentationml/2006/ole">
            <p:oleObj spid="_x0000_s110595" name="图片" r:id="rId3" imgW="1532530" imgH="1573653" progId="Word.Picture.8">
              <p:embed/>
            </p:oleObj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6901" y="657225"/>
            <a:ext cx="8927100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和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大小相等，相位相同。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和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大小相等，相位相同。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O1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-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= 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，双端无信号输出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41325" y="1233488"/>
            <a:ext cx="3051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动态：</a:t>
            </a:r>
            <a:r>
              <a:rPr kumimoji="1" lang="zh-CN" altLang="en-US" sz="20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仅输入共模信号</a:t>
            </a: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330200" y="1628775"/>
          <a:ext cx="1504950" cy="723900"/>
        </p:xfrm>
        <a:graphic>
          <a:graphicData uri="http://schemas.openxmlformats.org/presentationml/2006/ole">
            <p:oleObj spid="_x0000_s110596" name="图片" r:id="rId4" imgW="1503744" imgH="724637" progId="Word.Picture.8">
              <p:embed/>
            </p:oleObj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79388" y="2387600"/>
          <a:ext cx="1639887" cy="1217613"/>
        </p:xfrm>
        <a:graphic>
          <a:graphicData uri="http://schemas.openxmlformats.org/presentationml/2006/ole">
            <p:oleObj spid="_x0000_s110597" name="Picture" r:id="rId5" imgW="1638360" imgH="1219320" progId="Word.Picture.8">
              <p:embed/>
            </p:oleObj>
          </a:graphicData>
        </a:graphic>
      </p:graphicFrame>
      <p:graphicFrame>
        <p:nvGraphicFramePr>
          <p:cNvPr id="24" name="Object 18"/>
          <p:cNvGraphicFramePr>
            <a:graphicFrameLocks noChangeAspect="1"/>
          </p:cNvGraphicFramePr>
          <p:nvPr/>
        </p:nvGraphicFramePr>
        <p:xfrm>
          <a:off x="1943100" y="1628775"/>
          <a:ext cx="1504950" cy="723900"/>
        </p:xfrm>
        <a:graphic>
          <a:graphicData uri="http://schemas.openxmlformats.org/presentationml/2006/ole">
            <p:oleObj spid="_x0000_s110598" name="图片" r:id="rId6" imgW="1503744" imgH="724637" progId="Word.Picture.8">
              <p:embed/>
            </p:oleObj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1781175" y="2384425"/>
          <a:ext cx="1639888" cy="1217613"/>
        </p:xfrm>
        <a:graphic>
          <a:graphicData uri="http://schemas.openxmlformats.org/presentationml/2006/ole">
            <p:oleObj spid="_x0000_s110599" name="Picture" r:id="rId7" imgW="1638360" imgH="1219320" progId="Word.Picture.8">
              <p:embed/>
            </p:oleObj>
          </a:graphicData>
        </a:graphic>
      </p:graphicFrame>
      <p:graphicFrame>
        <p:nvGraphicFramePr>
          <p:cNvPr id="26" name="Object 30"/>
          <p:cNvGraphicFramePr>
            <a:graphicFrameLocks noChangeAspect="1"/>
          </p:cNvGraphicFramePr>
          <p:nvPr/>
        </p:nvGraphicFramePr>
        <p:xfrm>
          <a:off x="263525" y="3573463"/>
          <a:ext cx="1554163" cy="1217612"/>
        </p:xfrm>
        <a:graphic>
          <a:graphicData uri="http://schemas.openxmlformats.org/presentationml/2006/ole">
            <p:oleObj spid="_x0000_s110600" name="Picture" r:id="rId8" imgW="1552680" imgH="1219320" progId="Word.Picture.8">
              <p:embed/>
            </p:oleObj>
          </a:graphicData>
        </a:graphic>
      </p:graphicFrame>
      <p:graphicFrame>
        <p:nvGraphicFramePr>
          <p:cNvPr id="27" name="Object 32"/>
          <p:cNvGraphicFramePr>
            <a:graphicFrameLocks noChangeAspect="1"/>
          </p:cNvGraphicFramePr>
          <p:nvPr/>
        </p:nvGraphicFramePr>
        <p:xfrm>
          <a:off x="1871663" y="3578225"/>
          <a:ext cx="1554162" cy="1217613"/>
        </p:xfrm>
        <a:graphic>
          <a:graphicData uri="http://schemas.openxmlformats.org/presentationml/2006/ole">
            <p:oleObj spid="_x0000_s110601" name="Picture" r:id="rId9" imgW="1552680" imgH="1219320" progId="Word.Picture.8">
              <p:embed/>
            </p:oleObj>
          </a:graphicData>
        </a:graphic>
      </p:graphicFrame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6119813" y="1533725"/>
            <a:ext cx="3024187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实际上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单端输出时也有很强的共模信号抑制能力</a:t>
            </a:r>
          </a:p>
        </p:txBody>
      </p:sp>
      <p:graphicFrame>
        <p:nvGraphicFramePr>
          <p:cNvPr id="29" name="Object 48"/>
          <p:cNvGraphicFramePr>
            <a:graphicFrameLocks noChangeAspect="1"/>
          </p:cNvGraphicFramePr>
          <p:nvPr/>
        </p:nvGraphicFramePr>
        <p:xfrm>
          <a:off x="250825" y="4760913"/>
          <a:ext cx="1571625" cy="1219200"/>
        </p:xfrm>
        <a:graphic>
          <a:graphicData uri="http://schemas.openxmlformats.org/presentationml/2006/ole">
            <p:oleObj spid="_x0000_s110602" name="Picture" r:id="rId10" imgW="1571760" imgH="1219320" progId="Word.Picture.8">
              <p:embed/>
            </p:oleObj>
          </a:graphicData>
        </a:graphic>
      </p:graphicFrame>
      <p:graphicFrame>
        <p:nvGraphicFramePr>
          <p:cNvPr id="30" name="Object 49"/>
          <p:cNvGraphicFramePr>
            <a:graphicFrameLocks noChangeAspect="1"/>
          </p:cNvGraphicFramePr>
          <p:nvPr/>
        </p:nvGraphicFramePr>
        <p:xfrm>
          <a:off x="1847850" y="4760913"/>
          <a:ext cx="1571625" cy="1219200"/>
        </p:xfrm>
        <a:graphic>
          <a:graphicData uri="http://schemas.openxmlformats.org/presentationml/2006/ole">
            <p:oleObj spid="_x0000_s110603" name="Picture" r:id="rId11" imgW="1571760" imgH="1219320" progId="Word.Picture.8">
              <p:embed/>
            </p:oleObj>
          </a:graphicData>
        </a:graphic>
      </p:graphicFrame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886475" y="2783800"/>
            <a:ext cx="4902200" cy="3611562"/>
            <a:chOff x="2612" y="1"/>
            <a:chExt cx="3088" cy="2275"/>
          </a:xfrm>
        </p:grpSpPr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3020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V="1">
              <a:off x="4181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>
              <a:off x="3691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" name="Object 84"/>
            <p:cNvGraphicFramePr>
              <a:graphicFrameLocks noChangeAspect="1"/>
            </p:cNvGraphicFramePr>
            <p:nvPr/>
          </p:nvGraphicFramePr>
          <p:xfrm>
            <a:off x="4215" y="1"/>
            <a:ext cx="248" cy="269"/>
          </p:xfrm>
          <a:graphic>
            <a:graphicData uri="http://schemas.openxmlformats.org/presentationml/2006/ole">
              <p:oleObj spid="_x0000_s110604" name="公式" r:id="rId12" imgW="190440" imgH="215640" progId="">
                <p:embed/>
              </p:oleObj>
            </a:graphicData>
          </a:graphic>
        </p:graphicFrame>
        <p:graphicFrame>
          <p:nvGraphicFramePr>
            <p:cNvPr id="33" name="Object 85"/>
            <p:cNvGraphicFramePr>
              <a:graphicFrameLocks noChangeAspect="1"/>
            </p:cNvGraphicFramePr>
            <p:nvPr/>
          </p:nvGraphicFramePr>
          <p:xfrm>
            <a:off x="3372" y="416"/>
            <a:ext cx="258" cy="253"/>
          </p:xfrm>
          <a:graphic>
            <a:graphicData uri="http://schemas.openxmlformats.org/presentationml/2006/ole">
              <p:oleObj spid="_x0000_s110605" name="公式" r:id="rId13" imgW="228600" imgH="228600" progId="">
                <p:embed/>
              </p:oleObj>
            </a:graphicData>
          </a:graphic>
        </p:graphicFrame>
        <p:sp>
          <p:nvSpPr>
            <p:cNvPr id="34" name="Oval 86"/>
            <p:cNvSpPr>
              <a:spLocks noChangeArrowheads="1"/>
            </p:cNvSpPr>
            <p:nvPr/>
          </p:nvSpPr>
          <p:spPr bwMode="auto">
            <a:xfrm>
              <a:off x="3648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5" name="Object 87"/>
            <p:cNvGraphicFramePr>
              <a:graphicFrameLocks noChangeAspect="1"/>
            </p:cNvGraphicFramePr>
            <p:nvPr/>
          </p:nvGraphicFramePr>
          <p:xfrm>
            <a:off x="3815" y="500"/>
            <a:ext cx="298" cy="285"/>
          </p:xfrm>
          <a:graphic>
            <a:graphicData uri="http://schemas.openxmlformats.org/presentationml/2006/ole">
              <p:oleObj spid="_x0000_s110606" name="公式" r:id="rId14" imgW="228600" imgH="228600" progId="">
                <p:embed/>
              </p:oleObj>
            </a:graphicData>
          </a:graphic>
        </p:graphicFrame>
        <p:sp>
          <p:nvSpPr>
            <p:cNvPr id="36" name="Line 88"/>
            <p:cNvSpPr>
              <a:spLocks noChangeShapeType="1"/>
            </p:cNvSpPr>
            <p:nvPr/>
          </p:nvSpPr>
          <p:spPr bwMode="auto">
            <a:xfrm flipH="1">
              <a:off x="3020" y="117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V="1">
              <a:off x="3685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90"/>
            <p:cNvGrpSpPr>
              <a:grpSpLocks/>
            </p:cNvGrpSpPr>
            <p:nvPr/>
          </p:nvGrpSpPr>
          <p:grpSpPr bwMode="auto">
            <a:xfrm>
              <a:off x="3467" y="1000"/>
              <a:ext cx="355" cy="366"/>
              <a:chOff x="2589" y="2584"/>
              <a:chExt cx="355" cy="366"/>
            </a:xfrm>
          </p:grpSpPr>
          <p:graphicFrame>
            <p:nvGraphicFramePr>
              <p:cNvPr id="90" name="Object 91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10607" name="公式" r:id="rId15" imgW="177480" imgH="215640" progId="">
                  <p:embed/>
                </p:oleObj>
              </a:graphicData>
            </a:graphic>
          </p:graphicFrame>
          <p:grpSp>
            <p:nvGrpSpPr>
              <p:cNvPr id="91" name="Group 92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92" name="Line 93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Line 95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4189" y="136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7"/>
            <p:cNvSpPr>
              <a:spLocks noChangeShapeType="1"/>
            </p:cNvSpPr>
            <p:nvPr/>
          </p:nvSpPr>
          <p:spPr bwMode="auto">
            <a:xfrm>
              <a:off x="3021" y="1179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98"/>
            <p:cNvSpPr>
              <a:spLocks noChangeArrowheads="1"/>
            </p:cNvSpPr>
            <p:nvPr/>
          </p:nvSpPr>
          <p:spPr bwMode="auto">
            <a:xfrm>
              <a:off x="3631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3681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" name="Group 100"/>
            <p:cNvGrpSpPr>
              <a:grpSpLocks/>
            </p:cNvGrpSpPr>
            <p:nvPr/>
          </p:nvGrpSpPr>
          <p:grpSpPr bwMode="auto">
            <a:xfrm>
              <a:off x="2612" y="1149"/>
              <a:ext cx="544" cy="443"/>
              <a:chOff x="845" y="2535"/>
              <a:chExt cx="544" cy="443"/>
            </a:xfrm>
          </p:grpSpPr>
          <p:graphicFrame>
            <p:nvGraphicFramePr>
              <p:cNvPr id="84" name="Object 101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10608" name="公式" r:id="rId16" imgW="139680" imgH="139680" progId="">
                  <p:embed/>
                </p:oleObj>
              </a:graphicData>
            </a:graphic>
          </p:graphicFrame>
          <p:graphicFrame>
            <p:nvGraphicFramePr>
              <p:cNvPr id="85" name="Object 102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10609" name="公式" r:id="rId17" imgW="139680" imgH="75960" progId="">
                  <p:embed/>
                </p:oleObj>
              </a:graphicData>
            </a:graphic>
          </p:graphicFrame>
          <p:graphicFrame>
            <p:nvGraphicFramePr>
              <p:cNvPr id="86" name="Object 103"/>
              <p:cNvGraphicFramePr>
                <a:graphicFrameLocks noChangeAspect="1"/>
              </p:cNvGraphicFramePr>
              <p:nvPr/>
            </p:nvGraphicFramePr>
            <p:xfrm>
              <a:off x="845" y="2643"/>
              <a:ext cx="214" cy="239"/>
            </p:xfrm>
            <a:graphic>
              <a:graphicData uri="http://schemas.openxmlformats.org/presentationml/2006/ole">
                <p:oleObj spid="_x0000_s110610" name="公式" r:id="rId18" imgW="190440" imgH="215640" progId="">
                  <p:embed/>
                </p:oleObj>
              </a:graphicData>
            </a:graphic>
          </p:graphicFrame>
          <p:grpSp>
            <p:nvGrpSpPr>
              <p:cNvPr id="87" name="Group 104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88" name="Oval 105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9" name="Line 106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" name="Oval 107"/>
            <p:cNvSpPr>
              <a:spLocks noChangeArrowheads="1"/>
            </p:cNvSpPr>
            <p:nvPr/>
          </p:nvSpPr>
          <p:spPr bwMode="auto">
            <a:xfrm>
              <a:off x="4147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5" name="Object 108"/>
            <p:cNvGraphicFramePr>
              <a:graphicFrameLocks noChangeAspect="1"/>
            </p:cNvGraphicFramePr>
            <p:nvPr/>
          </p:nvGraphicFramePr>
          <p:xfrm>
            <a:off x="4730" y="407"/>
            <a:ext cx="272" cy="253"/>
          </p:xfrm>
          <a:graphic>
            <a:graphicData uri="http://schemas.openxmlformats.org/presentationml/2006/ole">
              <p:oleObj spid="_x0000_s110611" name="公式" r:id="rId19" imgW="241200" imgH="228600" progId="">
                <p:embed/>
              </p:oleObj>
            </a:graphicData>
          </a:graphic>
        </p:graphicFrame>
        <p:sp>
          <p:nvSpPr>
            <p:cNvPr id="46" name="Oval 109"/>
            <p:cNvSpPr>
              <a:spLocks noChangeArrowheads="1"/>
            </p:cNvSpPr>
            <p:nvPr/>
          </p:nvSpPr>
          <p:spPr bwMode="auto">
            <a:xfrm>
              <a:off x="4639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 flipH="1">
              <a:off x="4917" y="117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1"/>
            <p:cNvSpPr>
              <a:spLocks noChangeShapeType="1"/>
            </p:cNvSpPr>
            <p:nvPr/>
          </p:nvSpPr>
          <p:spPr bwMode="auto">
            <a:xfrm flipV="1">
              <a:off x="4676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>
              <a:off x="5319" y="1170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13"/>
            <p:cNvSpPr>
              <a:spLocks noChangeArrowheads="1"/>
            </p:cNvSpPr>
            <p:nvPr/>
          </p:nvSpPr>
          <p:spPr bwMode="auto">
            <a:xfrm>
              <a:off x="4622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>
              <a:off x="4392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" name="Group 115"/>
            <p:cNvGrpSpPr>
              <a:grpSpLocks/>
            </p:cNvGrpSpPr>
            <p:nvPr/>
          </p:nvGrpSpPr>
          <p:grpSpPr bwMode="auto">
            <a:xfrm>
              <a:off x="5183" y="1140"/>
              <a:ext cx="517" cy="443"/>
              <a:chOff x="4766" y="956"/>
              <a:chExt cx="517" cy="443"/>
            </a:xfrm>
          </p:grpSpPr>
          <p:graphicFrame>
            <p:nvGraphicFramePr>
              <p:cNvPr id="78" name="Object 116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10612" name="公式" r:id="rId20" imgW="139680" imgH="139680" progId="">
                  <p:embed/>
                </p:oleObj>
              </a:graphicData>
            </a:graphic>
          </p:graphicFrame>
          <p:graphicFrame>
            <p:nvGraphicFramePr>
              <p:cNvPr id="79" name="Object 117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10613" name="公式" r:id="rId21" imgW="139680" imgH="75960" progId="">
                  <p:embed/>
                </p:oleObj>
              </a:graphicData>
            </a:graphic>
          </p:graphicFrame>
          <p:graphicFrame>
            <p:nvGraphicFramePr>
              <p:cNvPr id="80" name="Object 118"/>
              <p:cNvGraphicFramePr>
                <a:graphicFrameLocks noChangeAspect="1"/>
              </p:cNvGraphicFramePr>
              <p:nvPr/>
            </p:nvGraphicFramePr>
            <p:xfrm>
              <a:off x="5069" y="1064"/>
              <a:ext cx="214" cy="239"/>
            </p:xfrm>
            <a:graphic>
              <a:graphicData uri="http://schemas.openxmlformats.org/presentationml/2006/ole">
                <p:oleObj spid="_x0000_s110614" name="公式" r:id="rId22" imgW="190440" imgH="215640" progId="">
                  <p:embed/>
                </p:oleObj>
              </a:graphicData>
            </a:graphic>
          </p:graphicFrame>
          <p:grpSp>
            <p:nvGrpSpPr>
              <p:cNvPr id="81" name="Group 119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3" name="Line 12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Oval 122"/>
            <p:cNvSpPr>
              <a:spLocks noChangeArrowheads="1"/>
            </p:cNvSpPr>
            <p:nvPr/>
          </p:nvSpPr>
          <p:spPr bwMode="auto">
            <a:xfrm>
              <a:off x="3943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Oval 123"/>
            <p:cNvSpPr>
              <a:spLocks noChangeArrowheads="1"/>
            </p:cNvSpPr>
            <p:nvPr/>
          </p:nvSpPr>
          <p:spPr bwMode="auto">
            <a:xfrm>
              <a:off x="4350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124"/>
            <p:cNvSpPr>
              <a:spLocks noChangeArrowheads="1"/>
            </p:cNvSpPr>
            <p:nvPr/>
          </p:nvSpPr>
          <p:spPr bwMode="auto">
            <a:xfrm>
              <a:off x="4155" y="13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Line 125"/>
            <p:cNvSpPr>
              <a:spLocks noChangeShapeType="1"/>
            </p:cNvSpPr>
            <p:nvPr/>
          </p:nvSpPr>
          <p:spPr bwMode="auto">
            <a:xfrm>
              <a:off x="2945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126"/>
            <p:cNvSpPr>
              <a:spLocks noChangeArrowheads="1"/>
            </p:cNvSpPr>
            <p:nvPr/>
          </p:nvSpPr>
          <p:spPr bwMode="auto">
            <a:xfrm>
              <a:off x="4147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Oval 127"/>
            <p:cNvSpPr>
              <a:spLocks noChangeArrowheads="1"/>
            </p:cNvSpPr>
            <p:nvPr/>
          </p:nvSpPr>
          <p:spPr bwMode="auto">
            <a:xfrm>
              <a:off x="3206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Oval 128"/>
            <p:cNvSpPr>
              <a:spLocks noChangeArrowheads="1"/>
            </p:cNvSpPr>
            <p:nvPr/>
          </p:nvSpPr>
          <p:spPr bwMode="auto">
            <a:xfrm>
              <a:off x="5079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129"/>
            <p:cNvSpPr>
              <a:spLocks noChangeShapeType="1"/>
            </p:cNvSpPr>
            <p:nvPr/>
          </p:nvSpPr>
          <p:spPr bwMode="auto">
            <a:xfrm>
              <a:off x="3692" y="136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" name="Object 130"/>
            <p:cNvGraphicFramePr>
              <a:graphicFrameLocks noChangeAspect="1"/>
            </p:cNvGraphicFramePr>
            <p:nvPr/>
          </p:nvGraphicFramePr>
          <p:xfrm>
            <a:off x="4240" y="2007"/>
            <a:ext cx="248" cy="269"/>
          </p:xfrm>
          <a:graphic>
            <a:graphicData uri="http://schemas.openxmlformats.org/presentationml/2006/ole">
              <p:oleObj spid="_x0000_s110615" name="公式" r:id="rId23" imgW="190440" imgH="215640" progId="">
                <p:embed/>
              </p:oleObj>
            </a:graphicData>
          </a:graphic>
        </p:graphicFrame>
        <p:sp>
          <p:nvSpPr>
            <p:cNvPr id="62" name="Oval 131"/>
            <p:cNvSpPr>
              <a:spLocks noChangeArrowheads="1"/>
            </p:cNvSpPr>
            <p:nvPr/>
          </p:nvSpPr>
          <p:spPr bwMode="auto">
            <a:xfrm>
              <a:off x="4151" y="21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3" name="Object 132"/>
            <p:cNvGraphicFramePr>
              <a:graphicFrameLocks noChangeAspect="1"/>
            </p:cNvGraphicFramePr>
            <p:nvPr/>
          </p:nvGraphicFramePr>
          <p:xfrm>
            <a:off x="4222" y="483"/>
            <a:ext cx="298" cy="285"/>
          </p:xfrm>
          <a:graphic>
            <a:graphicData uri="http://schemas.openxmlformats.org/presentationml/2006/ole">
              <p:oleObj spid="_x0000_s110616" name="公式" r:id="rId24" imgW="228600" imgH="228600" progId="">
                <p:embed/>
              </p:oleObj>
            </a:graphicData>
          </a:graphic>
        </p:graphicFrame>
        <p:sp>
          <p:nvSpPr>
            <p:cNvPr id="64" name="Line 133"/>
            <p:cNvSpPr>
              <a:spLocks noChangeShapeType="1"/>
            </p:cNvSpPr>
            <p:nvPr/>
          </p:nvSpPr>
          <p:spPr bwMode="auto">
            <a:xfrm>
              <a:off x="5316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34"/>
            <p:cNvSpPr>
              <a:spLocks noChangeShapeType="1"/>
            </p:cNvSpPr>
            <p:nvPr/>
          </p:nvSpPr>
          <p:spPr bwMode="auto">
            <a:xfrm>
              <a:off x="5241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" name="Group 135"/>
            <p:cNvGrpSpPr>
              <a:grpSpLocks/>
            </p:cNvGrpSpPr>
            <p:nvPr/>
          </p:nvGrpSpPr>
          <p:grpSpPr bwMode="auto">
            <a:xfrm>
              <a:off x="3772" y="1601"/>
              <a:ext cx="545" cy="305"/>
              <a:chOff x="2478" y="2439"/>
              <a:chExt cx="545" cy="305"/>
            </a:xfrm>
          </p:grpSpPr>
          <p:graphicFrame>
            <p:nvGraphicFramePr>
              <p:cNvPr id="73" name="Object 136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10617" name="公式" r:id="rId25" imgW="190440" imgH="228600" progId="">
                  <p:embed/>
                </p:oleObj>
              </a:graphicData>
            </a:graphic>
          </p:graphicFrame>
          <p:grpSp>
            <p:nvGrpSpPr>
              <p:cNvPr id="74" name="Group 137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76" name="Oval 138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7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" name="Line 140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Group 141"/>
            <p:cNvGrpSpPr>
              <a:grpSpLocks/>
            </p:cNvGrpSpPr>
            <p:nvPr/>
          </p:nvGrpSpPr>
          <p:grpSpPr bwMode="auto">
            <a:xfrm>
              <a:off x="4556" y="1017"/>
              <a:ext cx="345" cy="355"/>
              <a:chOff x="4237" y="916"/>
              <a:chExt cx="345" cy="355"/>
            </a:xfrm>
          </p:grpSpPr>
          <p:graphicFrame>
            <p:nvGraphicFramePr>
              <p:cNvPr id="68" name="Object 142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10618" name="公式" r:id="rId26" imgW="177480" imgH="215640" progId="">
                  <p:embed/>
                </p:oleObj>
              </a:graphicData>
            </a:graphic>
          </p:graphicFrame>
          <p:grpSp>
            <p:nvGrpSpPr>
              <p:cNvPr id="69" name="Group 143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70" name="Line 144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Line 146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054B978D-6066-4F92-85B8-E21E9A7CB0B3}" type="datetime9">
              <a:rPr lang="zh-CN" altLang="en-US"/>
              <a:pPr>
                <a:defRPr/>
              </a:pPr>
              <a:t>2018年11月13日星期二4时25分53秒</a:t>
            </a:fld>
            <a:endParaRPr lang="en-US" altLang="zh-CN"/>
          </a:p>
        </p:txBody>
      </p:sp>
      <p:sp>
        <p:nvSpPr>
          <p:cNvPr id="13334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99965BD-414D-45A7-9D09-7EE36327FAFB}" type="datetime1">
              <a:rPr lang="zh-CN" altLang="en-US" sz="1600">
                <a:solidFill>
                  <a:srgbClr val="009900"/>
                </a:solidFill>
                <a:ea typeface="楷体_GB2312"/>
                <a:cs typeface="楷体_GB2312"/>
              </a:rPr>
              <a:pPr/>
              <a:t>2018-11-13</a:t>
            </a:fld>
            <a:endParaRPr lang="en-US" altLang="zh-CN" sz="1600">
              <a:solidFill>
                <a:srgbClr val="009900"/>
              </a:solidFill>
              <a:ea typeface="楷体_GB2312"/>
              <a:cs typeface="楷体_GB2312"/>
            </a:endParaRPr>
          </a:p>
        </p:txBody>
      </p:sp>
      <p:sp>
        <p:nvSpPr>
          <p:cNvPr id="1333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33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57BAB-BC0E-4D2A-AF74-C69E3BCEA662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18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37991" name="Text Box 71"/>
          <p:cNvSpPr txBox="1">
            <a:spLocks noChangeArrowheads="1"/>
          </p:cNvSpPr>
          <p:nvPr/>
        </p:nvSpPr>
        <p:spPr bwMode="auto">
          <a:xfrm>
            <a:off x="136525" y="122238"/>
            <a:ext cx="39909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差模信号：大小相等且极性相反；</a:t>
            </a:r>
          </a:p>
        </p:txBody>
      </p:sp>
      <p:graphicFrame>
        <p:nvGraphicFramePr>
          <p:cNvPr id="337992" name="Object 72"/>
          <p:cNvGraphicFramePr>
            <a:graphicFrameLocks noChangeAspect="1"/>
          </p:cNvGraphicFramePr>
          <p:nvPr/>
        </p:nvGraphicFramePr>
        <p:xfrm>
          <a:off x="136525" y="1303338"/>
          <a:ext cx="1431925" cy="512762"/>
        </p:xfrm>
        <a:graphic>
          <a:graphicData uri="http://schemas.openxmlformats.org/presentationml/2006/ole">
            <p:oleObj spid="_x0000_s13314" name="公式" r:id="rId4" imgW="596880" imgH="215640" progId="">
              <p:embed/>
            </p:oleObj>
          </a:graphicData>
        </a:graphic>
      </p:graphicFrame>
      <p:graphicFrame>
        <p:nvGraphicFramePr>
          <p:cNvPr id="337994" name="Object 74"/>
          <p:cNvGraphicFramePr>
            <a:graphicFrameLocks noChangeAspect="1"/>
          </p:cNvGraphicFramePr>
          <p:nvPr/>
        </p:nvGraphicFramePr>
        <p:xfrm>
          <a:off x="1814513" y="1273175"/>
          <a:ext cx="1951037" cy="542925"/>
        </p:xfrm>
        <a:graphic>
          <a:graphicData uri="http://schemas.openxmlformats.org/presentationml/2006/ole">
            <p:oleObj spid="_x0000_s13315" name="公式" r:id="rId5" imgW="812520" imgH="228600" progId="">
              <p:embed/>
            </p:oleObj>
          </a:graphicData>
        </a:graphic>
      </p:graphicFrame>
      <p:graphicFrame>
        <p:nvGraphicFramePr>
          <p:cNvPr id="337995" name="Object 75"/>
          <p:cNvGraphicFramePr>
            <a:graphicFrameLocks noChangeAspect="1"/>
          </p:cNvGraphicFramePr>
          <p:nvPr/>
        </p:nvGraphicFramePr>
        <p:xfrm>
          <a:off x="117475" y="2039938"/>
          <a:ext cx="2074863" cy="542925"/>
        </p:xfrm>
        <a:graphic>
          <a:graphicData uri="http://schemas.openxmlformats.org/presentationml/2006/ole">
            <p:oleObj spid="_x0000_s13316" name="公式" r:id="rId6" imgW="863280" imgH="228600" progId="">
              <p:embed/>
            </p:oleObj>
          </a:graphicData>
        </a:graphic>
      </p:graphicFrame>
      <p:graphicFrame>
        <p:nvGraphicFramePr>
          <p:cNvPr id="337996" name="Object 76"/>
          <p:cNvGraphicFramePr>
            <a:graphicFrameLocks noChangeAspect="1"/>
          </p:cNvGraphicFramePr>
          <p:nvPr/>
        </p:nvGraphicFramePr>
        <p:xfrm>
          <a:off x="107950" y="3038475"/>
          <a:ext cx="5673725" cy="1116013"/>
        </p:xfrm>
        <a:graphic>
          <a:graphicData uri="http://schemas.openxmlformats.org/presentationml/2006/ole">
            <p:oleObj spid="_x0000_s13317" name="公式" r:id="rId7" imgW="2361960" imgH="469800" progId="">
              <p:embed/>
            </p:oleObj>
          </a:graphicData>
        </a:graphic>
      </p:graphicFrame>
      <p:sp>
        <p:nvSpPr>
          <p:cNvPr id="337997" name="Text Box 77"/>
          <p:cNvSpPr txBox="1">
            <a:spLocks noChangeArrowheads="1"/>
          </p:cNvSpPr>
          <p:nvPr/>
        </p:nvSpPr>
        <p:spPr bwMode="auto">
          <a:xfrm>
            <a:off x="95250" y="4275138"/>
            <a:ext cx="6935788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说明差分式放大电路对差模信号可实现电压放大；</a:t>
            </a:r>
          </a:p>
        </p:txBody>
      </p:sp>
      <p:graphicFrame>
        <p:nvGraphicFramePr>
          <p:cNvPr id="337998" name="Object 78"/>
          <p:cNvGraphicFramePr>
            <a:graphicFrameLocks noChangeAspect="1"/>
          </p:cNvGraphicFramePr>
          <p:nvPr/>
        </p:nvGraphicFramePr>
        <p:xfrm>
          <a:off x="136525" y="6153150"/>
          <a:ext cx="6532563" cy="542925"/>
        </p:xfrm>
        <a:graphic>
          <a:graphicData uri="http://schemas.openxmlformats.org/presentationml/2006/ole">
            <p:oleObj spid="_x0000_s13318" name="公式" r:id="rId8" imgW="2628720" imgH="228600" progId="">
              <p:embed/>
            </p:oleObj>
          </a:graphicData>
        </a:graphic>
      </p:graphicFrame>
      <p:sp>
        <p:nvSpPr>
          <p:cNvPr id="337999" name="Text Box 79"/>
          <p:cNvSpPr txBox="1">
            <a:spLocks noChangeArrowheads="1"/>
          </p:cNvSpPr>
          <p:nvPr/>
        </p:nvSpPr>
        <p:spPr bwMode="auto">
          <a:xfrm>
            <a:off x="134938" y="4862513"/>
            <a:ext cx="8791575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有些文献将差分式放大电路叫做差动放大电路；即“差动”意指输入端信号之间有差别（变化量），输出电压才有变动（变化量）。</a:t>
            </a:r>
          </a:p>
        </p:txBody>
      </p:sp>
      <p:grpSp>
        <p:nvGrpSpPr>
          <p:cNvPr id="13340" name="Group 80"/>
          <p:cNvGrpSpPr>
            <a:grpSpLocks/>
          </p:cNvGrpSpPr>
          <p:nvPr/>
        </p:nvGrpSpPr>
        <p:grpSpPr bwMode="auto">
          <a:xfrm>
            <a:off x="4208463" y="1588"/>
            <a:ext cx="4902200" cy="3611562"/>
            <a:chOff x="2612" y="1"/>
            <a:chExt cx="3088" cy="2275"/>
          </a:xfrm>
        </p:grpSpPr>
        <p:sp>
          <p:nvSpPr>
            <p:cNvPr id="13341" name="Line 81"/>
            <p:cNvSpPr>
              <a:spLocks noChangeShapeType="1"/>
            </p:cNvSpPr>
            <p:nvPr/>
          </p:nvSpPr>
          <p:spPr bwMode="auto">
            <a:xfrm>
              <a:off x="3020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82"/>
            <p:cNvSpPr>
              <a:spLocks noChangeShapeType="1"/>
            </p:cNvSpPr>
            <p:nvPr/>
          </p:nvSpPr>
          <p:spPr bwMode="auto">
            <a:xfrm flipV="1">
              <a:off x="4181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83"/>
            <p:cNvSpPr>
              <a:spLocks noChangeShapeType="1"/>
            </p:cNvSpPr>
            <p:nvPr/>
          </p:nvSpPr>
          <p:spPr bwMode="auto">
            <a:xfrm>
              <a:off x="3691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9" name="Object 84"/>
            <p:cNvGraphicFramePr>
              <a:graphicFrameLocks noChangeAspect="1"/>
            </p:cNvGraphicFramePr>
            <p:nvPr/>
          </p:nvGraphicFramePr>
          <p:xfrm>
            <a:off x="4215" y="1"/>
            <a:ext cx="248" cy="269"/>
          </p:xfrm>
          <a:graphic>
            <a:graphicData uri="http://schemas.openxmlformats.org/presentationml/2006/ole">
              <p:oleObj spid="_x0000_s13319" name="公式" r:id="rId9" imgW="190440" imgH="215640" progId="">
                <p:embed/>
              </p:oleObj>
            </a:graphicData>
          </a:graphic>
        </p:graphicFrame>
        <p:graphicFrame>
          <p:nvGraphicFramePr>
            <p:cNvPr id="13320" name="Object 85"/>
            <p:cNvGraphicFramePr>
              <a:graphicFrameLocks noChangeAspect="1"/>
            </p:cNvGraphicFramePr>
            <p:nvPr/>
          </p:nvGraphicFramePr>
          <p:xfrm>
            <a:off x="3372" y="416"/>
            <a:ext cx="258" cy="253"/>
          </p:xfrm>
          <a:graphic>
            <a:graphicData uri="http://schemas.openxmlformats.org/presentationml/2006/ole">
              <p:oleObj spid="_x0000_s13320" name="公式" r:id="rId10" imgW="228600" imgH="228600" progId="">
                <p:embed/>
              </p:oleObj>
            </a:graphicData>
          </a:graphic>
        </p:graphicFrame>
        <p:sp>
          <p:nvSpPr>
            <p:cNvPr id="13344" name="Oval 86"/>
            <p:cNvSpPr>
              <a:spLocks noChangeArrowheads="1"/>
            </p:cNvSpPr>
            <p:nvPr/>
          </p:nvSpPr>
          <p:spPr bwMode="auto">
            <a:xfrm>
              <a:off x="3648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3321" name="Object 87"/>
            <p:cNvGraphicFramePr>
              <a:graphicFrameLocks noChangeAspect="1"/>
            </p:cNvGraphicFramePr>
            <p:nvPr/>
          </p:nvGraphicFramePr>
          <p:xfrm>
            <a:off x="3815" y="500"/>
            <a:ext cx="298" cy="285"/>
          </p:xfrm>
          <a:graphic>
            <a:graphicData uri="http://schemas.openxmlformats.org/presentationml/2006/ole">
              <p:oleObj spid="_x0000_s13321" name="公式" r:id="rId11" imgW="228600" imgH="228600" progId="">
                <p:embed/>
              </p:oleObj>
            </a:graphicData>
          </a:graphic>
        </p:graphicFrame>
        <p:sp>
          <p:nvSpPr>
            <p:cNvPr id="13345" name="Line 88"/>
            <p:cNvSpPr>
              <a:spLocks noChangeShapeType="1"/>
            </p:cNvSpPr>
            <p:nvPr/>
          </p:nvSpPr>
          <p:spPr bwMode="auto">
            <a:xfrm flipH="1">
              <a:off x="3020" y="117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89"/>
            <p:cNvSpPr>
              <a:spLocks noChangeShapeType="1"/>
            </p:cNvSpPr>
            <p:nvPr/>
          </p:nvSpPr>
          <p:spPr bwMode="auto">
            <a:xfrm flipV="1">
              <a:off x="3685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47" name="Group 90"/>
            <p:cNvGrpSpPr>
              <a:grpSpLocks/>
            </p:cNvGrpSpPr>
            <p:nvPr/>
          </p:nvGrpSpPr>
          <p:grpSpPr bwMode="auto">
            <a:xfrm>
              <a:off x="3467" y="1000"/>
              <a:ext cx="355" cy="366"/>
              <a:chOff x="2589" y="2584"/>
              <a:chExt cx="355" cy="366"/>
            </a:xfrm>
          </p:grpSpPr>
          <p:graphicFrame>
            <p:nvGraphicFramePr>
              <p:cNvPr id="13333" name="Object 91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3333" name="公式" r:id="rId12" imgW="177480" imgH="215640" progId="">
                  <p:embed/>
                </p:oleObj>
              </a:graphicData>
            </a:graphic>
          </p:graphicFrame>
          <p:grpSp>
            <p:nvGrpSpPr>
              <p:cNvPr id="13388" name="Group 92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3389" name="Line 93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0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1" name="Line 95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48" name="Line 96"/>
            <p:cNvSpPr>
              <a:spLocks noChangeShapeType="1"/>
            </p:cNvSpPr>
            <p:nvPr/>
          </p:nvSpPr>
          <p:spPr bwMode="auto">
            <a:xfrm flipV="1">
              <a:off x="4189" y="136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97"/>
            <p:cNvSpPr>
              <a:spLocks noChangeShapeType="1"/>
            </p:cNvSpPr>
            <p:nvPr/>
          </p:nvSpPr>
          <p:spPr bwMode="auto">
            <a:xfrm>
              <a:off x="3021" y="1179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Rectangle 98"/>
            <p:cNvSpPr>
              <a:spLocks noChangeArrowheads="1"/>
            </p:cNvSpPr>
            <p:nvPr/>
          </p:nvSpPr>
          <p:spPr bwMode="auto">
            <a:xfrm>
              <a:off x="3631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51" name="Line 99"/>
            <p:cNvSpPr>
              <a:spLocks noChangeShapeType="1"/>
            </p:cNvSpPr>
            <p:nvPr/>
          </p:nvSpPr>
          <p:spPr bwMode="auto">
            <a:xfrm>
              <a:off x="3681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52" name="Group 100"/>
            <p:cNvGrpSpPr>
              <a:grpSpLocks/>
            </p:cNvGrpSpPr>
            <p:nvPr/>
          </p:nvGrpSpPr>
          <p:grpSpPr bwMode="auto">
            <a:xfrm>
              <a:off x="2612" y="1149"/>
              <a:ext cx="544" cy="443"/>
              <a:chOff x="845" y="2535"/>
              <a:chExt cx="544" cy="443"/>
            </a:xfrm>
          </p:grpSpPr>
          <p:graphicFrame>
            <p:nvGraphicFramePr>
              <p:cNvPr id="13330" name="Object 101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3330" name="公式" r:id="rId13" imgW="139680" imgH="139680" progId="">
                  <p:embed/>
                </p:oleObj>
              </a:graphicData>
            </a:graphic>
          </p:graphicFrame>
          <p:graphicFrame>
            <p:nvGraphicFramePr>
              <p:cNvPr id="13331" name="Object 102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3331" name="公式" r:id="rId14" imgW="139680" imgH="75960" progId="">
                  <p:embed/>
                </p:oleObj>
              </a:graphicData>
            </a:graphic>
          </p:graphicFrame>
          <p:graphicFrame>
            <p:nvGraphicFramePr>
              <p:cNvPr id="13332" name="Object 103"/>
              <p:cNvGraphicFramePr>
                <a:graphicFrameLocks noChangeAspect="1"/>
              </p:cNvGraphicFramePr>
              <p:nvPr/>
            </p:nvGraphicFramePr>
            <p:xfrm>
              <a:off x="845" y="2643"/>
              <a:ext cx="214" cy="239"/>
            </p:xfrm>
            <a:graphic>
              <a:graphicData uri="http://schemas.openxmlformats.org/presentationml/2006/ole">
                <p:oleObj spid="_x0000_s13332" name="公式" r:id="rId15" imgW="190440" imgH="215640" progId="">
                  <p:embed/>
                </p:oleObj>
              </a:graphicData>
            </a:graphic>
          </p:graphicFrame>
          <p:grpSp>
            <p:nvGrpSpPr>
              <p:cNvPr id="13385" name="Group 104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3386" name="Oval 105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87" name="Line 106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53" name="Oval 107"/>
            <p:cNvSpPr>
              <a:spLocks noChangeArrowheads="1"/>
            </p:cNvSpPr>
            <p:nvPr/>
          </p:nvSpPr>
          <p:spPr bwMode="auto">
            <a:xfrm>
              <a:off x="4147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3322" name="Object 108"/>
            <p:cNvGraphicFramePr>
              <a:graphicFrameLocks noChangeAspect="1"/>
            </p:cNvGraphicFramePr>
            <p:nvPr/>
          </p:nvGraphicFramePr>
          <p:xfrm>
            <a:off x="4730" y="407"/>
            <a:ext cx="272" cy="253"/>
          </p:xfrm>
          <a:graphic>
            <a:graphicData uri="http://schemas.openxmlformats.org/presentationml/2006/ole">
              <p:oleObj spid="_x0000_s13322" name="公式" r:id="rId16" imgW="241200" imgH="228600" progId="">
                <p:embed/>
              </p:oleObj>
            </a:graphicData>
          </a:graphic>
        </p:graphicFrame>
        <p:sp>
          <p:nvSpPr>
            <p:cNvPr id="13354" name="Oval 109"/>
            <p:cNvSpPr>
              <a:spLocks noChangeArrowheads="1"/>
            </p:cNvSpPr>
            <p:nvPr/>
          </p:nvSpPr>
          <p:spPr bwMode="auto">
            <a:xfrm>
              <a:off x="4639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55" name="Line 110"/>
            <p:cNvSpPr>
              <a:spLocks noChangeShapeType="1"/>
            </p:cNvSpPr>
            <p:nvPr/>
          </p:nvSpPr>
          <p:spPr bwMode="auto">
            <a:xfrm flipH="1">
              <a:off x="4917" y="117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111"/>
            <p:cNvSpPr>
              <a:spLocks noChangeShapeType="1"/>
            </p:cNvSpPr>
            <p:nvPr/>
          </p:nvSpPr>
          <p:spPr bwMode="auto">
            <a:xfrm flipV="1">
              <a:off x="4676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112"/>
            <p:cNvSpPr>
              <a:spLocks noChangeShapeType="1"/>
            </p:cNvSpPr>
            <p:nvPr/>
          </p:nvSpPr>
          <p:spPr bwMode="auto">
            <a:xfrm>
              <a:off x="5319" y="1170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Rectangle 113"/>
            <p:cNvSpPr>
              <a:spLocks noChangeArrowheads="1"/>
            </p:cNvSpPr>
            <p:nvPr/>
          </p:nvSpPr>
          <p:spPr bwMode="auto">
            <a:xfrm>
              <a:off x="4622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59" name="Line 114"/>
            <p:cNvSpPr>
              <a:spLocks noChangeShapeType="1"/>
            </p:cNvSpPr>
            <p:nvPr/>
          </p:nvSpPr>
          <p:spPr bwMode="auto">
            <a:xfrm>
              <a:off x="4392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60" name="Group 115"/>
            <p:cNvGrpSpPr>
              <a:grpSpLocks/>
            </p:cNvGrpSpPr>
            <p:nvPr/>
          </p:nvGrpSpPr>
          <p:grpSpPr bwMode="auto">
            <a:xfrm>
              <a:off x="5183" y="1140"/>
              <a:ext cx="517" cy="443"/>
              <a:chOff x="4766" y="956"/>
              <a:chExt cx="517" cy="443"/>
            </a:xfrm>
          </p:grpSpPr>
          <p:graphicFrame>
            <p:nvGraphicFramePr>
              <p:cNvPr id="13327" name="Object 116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3327" name="公式" r:id="rId17" imgW="139680" imgH="139680" progId="">
                  <p:embed/>
                </p:oleObj>
              </a:graphicData>
            </a:graphic>
          </p:graphicFrame>
          <p:graphicFrame>
            <p:nvGraphicFramePr>
              <p:cNvPr id="13328" name="Object 117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3328" name="公式" r:id="rId18" imgW="139680" imgH="75960" progId="">
                  <p:embed/>
                </p:oleObj>
              </a:graphicData>
            </a:graphic>
          </p:graphicFrame>
          <p:graphicFrame>
            <p:nvGraphicFramePr>
              <p:cNvPr id="13329" name="Object 118"/>
              <p:cNvGraphicFramePr>
                <a:graphicFrameLocks noChangeAspect="1"/>
              </p:cNvGraphicFramePr>
              <p:nvPr/>
            </p:nvGraphicFramePr>
            <p:xfrm>
              <a:off x="5069" y="1064"/>
              <a:ext cx="214" cy="239"/>
            </p:xfrm>
            <a:graphic>
              <a:graphicData uri="http://schemas.openxmlformats.org/presentationml/2006/ole">
                <p:oleObj spid="_x0000_s13329" name="公式" r:id="rId19" imgW="190440" imgH="215640" progId="">
                  <p:embed/>
                </p:oleObj>
              </a:graphicData>
            </a:graphic>
          </p:graphicFrame>
          <p:grpSp>
            <p:nvGrpSpPr>
              <p:cNvPr id="13382" name="Group 119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3383" name="Oval 12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84" name="Line 12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61" name="Oval 122"/>
            <p:cNvSpPr>
              <a:spLocks noChangeArrowheads="1"/>
            </p:cNvSpPr>
            <p:nvPr/>
          </p:nvSpPr>
          <p:spPr bwMode="auto">
            <a:xfrm>
              <a:off x="3943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62" name="Oval 123"/>
            <p:cNvSpPr>
              <a:spLocks noChangeArrowheads="1"/>
            </p:cNvSpPr>
            <p:nvPr/>
          </p:nvSpPr>
          <p:spPr bwMode="auto">
            <a:xfrm>
              <a:off x="4350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63" name="Oval 124"/>
            <p:cNvSpPr>
              <a:spLocks noChangeArrowheads="1"/>
            </p:cNvSpPr>
            <p:nvPr/>
          </p:nvSpPr>
          <p:spPr bwMode="auto">
            <a:xfrm>
              <a:off x="4155" y="13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64" name="Line 125"/>
            <p:cNvSpPr>
              <a:spLocks noChangeShapeType="1"/>
            </p:cNvSpPr>
            <p:nvPr/>
          </p:nvSpPr>
          <p:spPr bwMode="auto">
            <a:xfrm>
              <a:off x="2945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Oval 126"/>
            <p:cNvSpPr>
              <a:spLocks noChangeArrowheads="1"/>
            </p:cNvSpPr>
            <p:nvPr/>
          </p:nvSpPr>
          <p:spPr bwMode="auto">
            <a:xfrm>
              <a:off x="4147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66" name="Oval 127"/>
            <p:cNvSpPr>
              <a:spLocks noChangeArrowheads="1"/>
            </p:cNvSpPr>
            <p:nvPr/>
          </p:nvSpPr>
          <p:spPr bwMode="auto">
            <a:xfrm>
              <a:off x="3206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67" name="Oval 128"/>
            <p:cNvSpPr>
              <a:spLocks noChangeArrowheads="1"/>
            </p:cNvSpPr>
            <p:nvPr/>
          </p:nvSpPr>
          <p:spPr bwMode="auto">
            <a:xfrm>
              <a:off x="5079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368" name="Line 129"/>
            <p:cNvSpPr>
              <a:spLocks noChangeShapeType="1"/>
            </p:cNvSpPr>
            <p:nvPr/>
          </p:nvSpPr>
          <p:spPr bwMode="auto">
            <a:xfrm>
              <a:off x="3692" y="136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3" name="Object 130"/>
            <p:cNvGraphicFramePr>
              <a:graphicFrameLocks noChangeAspect="1"/>
            </p:cNvGraphicFramePr>
            <p:nvPr/>
          </p:nvGraphicFramePr>
          <p:xfrm>
            <a:off x="4240" y="2007"/>
            <a:ext cx="248" cy="269"/>
          </p:xfrm>
          <a:graphic>
            <a:graphicData uri="http://schemas.openxmlformats.org/presentationml/2006/ole">
              <p:oleObj spid="_x0000_s13323" name="公式" r:id="rId20" imgW="190440" imgH="215640" progId="">
                <p:embed/>
              </p:oleObj>
            </a:graphicData>
          </a:graphic>
        </p:graphicFrame>
        <p:sp>
          <p:nvSpPr>
            <p:cNvPr id="13369" name="Oval 131"/>
            <p:cNvSpPr>
              <a:spLocks noChangeArrowheads="1"/>
            </p:cNvSpPr>
            <p:nvPr/>
          </p:nvSpPr>
          <p:spPr bwMode="auto">
            <a:xfrm>
              <a:off x="4151" y="21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3324" name="Object 132"/>
            <p:cNvGraphicFramePr>
              <a:graphicFrameLocks noChangeAspect="1"/>
            </p:cNvGraphicFramePr>
            <p:nvPr/>
          </p:nvGraphicFramePr>
          <p:xfrm>
            <a:off x="4222" y="483"/>
            <a:ext cx="298" cy="285"/>
          </p:xfrm>
          <a:graphic>
            <a:graphicData uri="http://schemas.openxmlformats.org/presentationml/2006/ole">
              <p:oleObj spid="_x0000_s13324" name="公式" r:id="rId21" imgW="228600" imgH="228600" progId="">
                <p:embed/>
              </p:oleObj>
            </a:graphicData>
          </a:graphic>
        </p:graphicFrame>
        <p:sp>
          <p:nvSpPr>
            <p:cNvPr id="13370" name="Line 133"/>
            <p:cNvSpPr>
              <a:spLocks noChangeShapeType="1"/>
            </p:cNvSpPr>
            <p:nvPr/>
          </p:nvSpPr>
          <p:spPr bwMode="auto">
            <a:xfrm>
              <a:off x="5316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134"/>
            <p:cNvSpPr>
              <a:spLocks noChangeShapeType="1"/>
            </p:cNvSpPr>
            <p:nvPr/>
          </p:nvSpPr>
          <p:spPr bwMode="auto">
            <a:xfrm>
              <a:off x="5241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72" name="Group 135"/>
            <p:cNvGrpSpPr>
              <a:grpSpLocks/>
            </p:cNvGrpSpPr>
            <p:nvPr/>
          </p:nvGrpSpPr>
          <p:grpSpPr bwMode="auto">
            <a:xfrm>
              <a:off x="3772" y="1601"/>
              <a:ext cx="545" cy="305"/>
              <a:chOff x="2478" y="2439"/>
              <a:chExt cx="545" cy="305"/>
            </a:xfrm>
          </p:grpSpPr>
          <p:graphicFrame>
            <p:nvGraphicFramePr>
              <p:cNvPr id="13326" name="Object 136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3326" name="公式" r:id="rId22" imgW="190440" imgH="228600" progId="">
                  <p:embed/>
                </p:oleObj>
              </a:graphicData>
            </a:graphic>
          </p:graphicFrame>
          <p:grpSp>
            <p:nvGrpSpPr>
              <p:cNvPr id="13378" name="Group 137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3380" name="Oval 138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81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79" name="Line 140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73" name="Group 141"/>
            <p:cNvGrpSpPr>
              <a:grpSpLocks/>
            </p:cNvGrpSpPr>
            <p:nvPr/>
          </p:nvGrpSpPr>
          <p:grpSpPr bwMode="auto">
            <a:xfrm>
              <a:off x="4556" y="1017"/>
              <a:ext cx="345" cy="355"/>
              <a:chOff x="4237" y="916"/>
              <a:chExt cx="345" cy="355"/>
            </a:xfrm>
          </p:grpSpPr>
          <p:graphicFrame>
            <p:nvGraphicFramePr>
              <p:cNvPr id="13325" name="Object 142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3325" name="公式" r:id="rId23" imgW="177480" imgH="215640" progId="">
                  <p:embed/>
                </p:oleObj>
              </a:graphicData>
            </a:graphic>
          </p:graphicFrame>
          <p:grpSp>
            <p:nvGrpSpPr>
              <p:cNvPr id="13374" name="Group 143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3375" name="Line 144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6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7" name="Line 146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1" grpId="0" animBg="1"/>
      <p:bldP spid="337997" grpId="0" animBg="1"/>
      <p:bldP spid="3379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7225" y="657225"/>
            <a:ext cx="8815338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和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大小相等，相位相反。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和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大小相等，相位相反。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O1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-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Book Antiqua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 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，信号被放大</a:t>
            </a:r>
          </a:p>
        </p:txBody>
      </p:sp>
      <p:sp>
        <p:nvSpPr>
          <p:cNvPr id="33798" name="Text Box 19"/>
          <p:cNvSpPr txBox="1">
            <a:spLocks noChangeArrowheads="1"/>
          </p:cNvSpPr>
          <p:nvPr/>
        </p:nvSpPr>
        <p:spPr bwMode="auto">
          <a:xfrm>
            <a:off x="441325" y="1233488"/>
            <a:ext cx="3051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动态：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仅输入差模信号</a:t>
            </a:r>
          </a:p>
        </p:txBody>
      </p:sp>
      <p:graphicFrame>
        <p:nvGraphicFramePr>
          <p:cNvPr id="20" name="Object 26"/>
          <p:cNvGraphicFramePr>
            <a:graphicFrameLocks noChangeAspect="1"/>
          </p:cNvGraphicFramePr>
          <p:nvPr/>
        </p:nvGraphicFramePr>
        <p:xfrm>
          <a:off x="330200" y="1628775"/>
          <a:ext cx="1504950" cy="723900"/>
        </p:xfrm>
        <a:graphic>
          <a:graphicData uri="http://schemas.openxmlformats.org/presentationml/2006/ole">
            <p:oleObj spid="_x0000_s109571" name="图片" r:id="rId3" imgW="1503744" imgH="724637" progId="Word.Picture.8">
              <p:embed/>
            </p:oleObj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2057400" y="1628775"/>
          <a:ext cx="1504950" cy="723900"/>
        </p:xfrm>
        <a:graphic>
          <a:graphicData uri="http://schemas.openxmlformats.org/presentationml/2006/ole">
            <p:oleObj spid="_x0000_s109572" name="图片" r:id="rId4" imgW="1503744" imgH="724637" progId="Word.Picture.8">
              <p:embed/>
            </p:oleObj>
          </a:graphicData>
        </a:graphic>
      </p:graphicFrame>
      <p:graphicFrame>
        <p:nvGraphicFramePr>
          <p:cNvPr id="22" name="Object 30"/>
          <p:cNvGraphicFramePr>
            <a:graphicFrameLocks noChangeAspect="1"/>
          </p:cNvGraphicFramePr>
          <p:nvPr/>
        </p:nvGraphicFramePr>
        <p:xfrm>
          <a:off x="179388" y="2387600"/>
          <a:ext cx="1639887" cy="1217613"/>
        </p:xfrm>
        <a:graphic>
          <a:graphicData uri="http://schemas.openxmlformats.org/presentationml/2006/ole">
            <p:oleObj spid="_x0000_s109573" name="Picture" r:id="rId5" imgW="1638360" imgH="1219320" progId="Word.Picture.8">
              <p:embed/>
            </p:oleObj>
          </a:graphicData>
        </a:graphic>
      </p:graphicFrame>
      <p:graphicFrame>
        <p:nvGraphicFramePr>
          <p:cNvPr id="23" name="Object 32"/>
          <p:cNvGraphicFramePr>
            <a:graphicFrameLocks noChangeAspect="1"/>
          </p:cNvGraphicFramePr>
          <p:nvPr/>
        </p:nvGraphicFramePr>
        <p:xfrm>
          <a:off x="1906588" y="2387600"/>
          <a:ext cx="1639887" cy="1217613"/>
        </p:xfrm>
        <a:graphic>
          <a:graphicData uri="http://schemas.openxmlformats.org/presentationml/2006/ole">
            <p:oleObj spid="_x0000_s109574" name="Picture" r:id="rId6" imgW="1638360" imgH="1219320" progId="Word.Picture.8">
              <p:embed/>
            </p:oleObj>
          </a:graphicData>
        </a:graphic>
      </p:graphicFrame>
      <p:graphicFrame>
        <p:nvGraphicFramePr>
          <p:cNvPr id="24" name="Object 34"/>
          <p:cNvGraphicFramePr>
            <a:graphicFrameLocks noChangeAspect="1"/>
          </p:cNvGraphicFramePr>
          <p:nvPr/>
        </p:nvGraphicFramePr>
        <p:xfrm>
          <a:off x="250825" y="3648075"/>
          <a:ext cx="1554163" cy="1217613"/>
        </p:xfrm>
        <a:graphic>
          <a:graphicData uri="http://schemas.openxmlformats.org/presentationml/2006/ole">
            <p:oleObj spid="_x0000_s109575" name="Picture" r:id="rId7" imgW="1552680" imgH="1219320" progId="Word.Picture.8">
              <p:embed/>
            </p:oleObj>
          </a:graphicData>
        </a:graphic>
      </p:graphicFrame>
      <p:graphicFrame>
        <p:nvGraphicFramePr>
          <p:cNvPr id="25" name="Object 36"/>
          <p:cNvGraphicFramePr>
            <a:graphicFrameLocks noChangeAspect="1"/>
          </p:cNvGraphicFramePr>
          <p:nvPr/>
        </p:nvGraphicFramePr>
        <p:xfrm>
          <a:off x="2011363" y="3648075"/>
          <a:ext cx="1554162" cy="1217613"/>
        </p:xfrm>
        <a:graphic>
          <a:graphicData uri="http://schemas.openxmlformats.org/presentationml/2006/ole">
            <p:oleObj spid="_x0000_s109576" name="Picture" r:id="rId8" imgW="1552680" imgH="1219320" progId="Word.Picture.8">
              <p:embed/>
            </p:oleObj>
          </a:graphicData>
        </a:graphic>
      </p:graphicFrame>
      <p:graphicFrame>
        <p:nvGraphicFramePr>
          <p:cNvPr id="26" name="Object 48"/>
          <p:cNvGraphicFramePr>
            <a:graphicFrameLocks noChangeAspect="1"/>
          </p:cNvGraphicFramePr>
          <p:nvPr/>
        </p:nvGraphicFramePr>
        <p:xfrm>
          <a:off x="3851275" y="1592263"/>
          <a:ext cx="1533525" cy="1571625"/>
        </p:xfrm>
        <a:graphic>
          <a:graphicData uri="http://schemas.openxmlformats.org/presentationml/2006/ole">
            <p:oleObj spid="_x0000_s109577" name="图片" r:id="rId9" imgW="1533351" imgH="1570762" progId="Word.Picture.8">
              <p:embed/>
            </p:oleObj>
          </a:graphicData>
        </a:graphic>
      </p:graphicFrame>
      <p:graphicFrame>
        <p:nvGraphicFramePr>
          <p:cNvPr id="27" name="Object 49"/>
          <p:cNvGraphicFramePr>
            <a:graphicFrameLocks noChangeAspect="1"/>
          </p:cNvGraphicFramePr>
          <p:nvPr/>
        </p:nvGraphicFramePr>
        <p:xfrm>
          <a:off x="228600" y="4838700"/>
          <a:ext cx="1571625" cy="1219200"/>
        </p:xfrm>
        <a:graphic>
          <a:graphicData uri="http://schemas.openxmlformats.org/presentationml/2006/ole">
            <p:oleObj spid="_x0000_s109578" name="Picture" r:id="rId10" imgW="1571760" imgH="1219320" progId="Word.Picture.8">
              <p:embed/>
            </p:oleObj>
          </a:graphicData>
        </a:graphic>
      </p:graphicFrame>
      <p:graphicFrame>
        <p:nvGraphicFramePr>
          <p:cNvPr id="28" name="Object 50"/>
          <p:cNvGraphicFramePr>
            <a:graphicFrameLocks noChangeAspect="1"/>
          </p:cNvGraphicFramePr>
          <p:nvPr/>
        </p:nvGraphicFramePr>
        <p:xfrm>
          <a:off x="1992313" y="4838700"/>
          <a:ext cx="1571625" cy="1219200"/>
        </p:xfrm>
        <a:graphic>
          <a:graphicData uri="http://schemas.openxmlformats.org/presentationml/2006/ole">
            <p:oleObj spid="_x0000_s109579" name="Picture" r:id="rId11" imgW="1571760" imgH="1219320" progId="Word.Picture.8">
              <p:embed/>
            </p:oleObj>
          </a:graphicData>
        </a:graphic>
      </p:graphicFrame>
      <p:grpSp>
        <p:nvGrpSpPr>
          <p:cNvPr id="16" name="Group 80"/>
          <p:cNvGrpSpPr>
            <a:grpSpLocks/>
          </p:cNvGrpSpPr>
          <p:nvPr/>
        </p:nvGrpSpPr>
        <p:grpSpPr bwMode="auto">
          <a:xfrm>
            <a:off x="4241800" y="2662825"/>
            <a:ext cx="4902200" cy="3611562"/>
            <a:chOff x="2612" y="1"/>
            <a:chExt cx="3088" cy="2275"/>
          </a:xfrm>
        </p:grpSpPr>
        <p:sp>
          <p:nvSpPr>
            <p:cNvPr id="18" name="Line 81"/>
            <p:cNvSpPr>
              <a:spLocks noChangeShapeType="1"/>
            </p:cNvSpPr>
            <p:nvPr/>
          </p:nvSpPr>
          <p:spPr bwMode="auto">
            <a:xfrm>
              <a:off x="3020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82"/>
            <p:cNvSpPr>
              <a:spLocks noChangeShapeType="1"/>
            </p:cNvSpPr>
            <p:nvPr/>
          </p:nvSpPr>
          <p:spPr bwMode="auto">
            <a:xfrm flipV="1">
              <a:off x="4181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3691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" name="Object 84"/>
            <p:cNvGraphicFramePr>
              <a:graphicFrameLocks noChangeAspect="1"/>
            </p:cNvGraphicFramePr>
            <p:nvPr/>
          </p:nvGraphicFramePr>
          <p:xfrm>
            <a:off x="4215" y="1"/>
            <a:ext cx="248" cy="269"/>
          </p:xfrm>
          <a:graphic>
            <a:graphicData uri="http://schemas.openxmlformats.org/presentationml/2006/ole">
              <p:oleObj spid="_x0000_s109580" name="公式" r:id="rId12" imgW="190440" imgH="215640" progId="">
                <p:embed/>
              </p:oleObj>
            </a:graphicData>
          </a:graphic>
        </p:graphicFrame>
        <p:graphicFrame>
          <p:nvGraphicFramePr>
            <p:cNvPr id="31" name="Object 85"/>
            <p:cNvGraphicFramePr>
              <a:graphicFrameLocks noChangeAspect="1"/>
            </p:cNvGraphicFramePr>
            <p:nvPr/>
          </p:nvGraphicFramePr>
          <p:xfrm>
            <a:off x="3372" y="416"/>
            <a:ext cx="258" cy="253"/>
          </p:xfrm>
          <a:graphic>
            <a:graphicData uri="http://schemas.openxmlformats.org/presentationml/2006/ole">
              <p:oleObj spid="_x0000_s109581" name="公式" r:id="rId13" imgW="228600" imgH="228600" progId="">
                <p:embed/>
              </p:oleObj>
            </a:graphicData>
          </a:graphic>
        </p:graphicFrame>
        <p:sp>
          <p:nvSpPr>
            <p:cNvPr id="32" name="Oval 86"/>
            <p:cNvSpPr>
              <a:spLocks noChangeArrowheads="1"/>
            </p:cNvSpPr>
            <p:nvPr/>
          </p:nvSpPr>
          <p:spPr bwMode="auto">
            <a:xfrm>
              <a:off x="3648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3" name="Object 87"/>
            <p:cNvGraphicFramePr>
              <a:graphicFrameLocks noChangeAspect="1"/>
            </p:cNvGraphicFramePr>
            <p:nvPr/>
          </p:nvGraphicFramePr>
          <p:xfrm>
            <a:off x="3815" y="500"/>
            <a:ext cx="298" cy="285"/>
          </p:xfrm>
          <a:graphic>
            <a:graphicData uri="http://schemas.openxmlformats.org/presentationml/2006/ole">
              <p:oleObj spid="_x0000_s109582" name="公式" r:id="rId14" imgW="228600" imgH="228600" progId="">
                <p:embed/>
              </p:oleObj>
            </a:graphicData>
          </a:graphic>
        </p:graphicFrame>
        <p:sp>
          <p:nvSpPr>
            <p:cNvPr id="34" name="Line 88"/>
            <p:cNvSpPr>
              <a:spLocks noChangeShapeType="1"/>
            </p:cNvSpPr>
            <p:nvPr/>
          </p:nvSpPr>
          <p:spPr bwMode="auto">
            <a:xfrm flipH="1">
              <a:off x="3020" y="117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9"/>
            <p:cNvSpPr>
              <a:spLocks noChangeShapeType="1"/>
            </p:cNvSpPr>
            <p:nvPr/>
          </p:nvSpPr>
          <p:spPr bwMode="auto">
            <a:xfrm flipV="1">
              <a:off x="3685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Group 90"/>
            <p:cNvGrpSpPr>
              <a:grpSpLocks/>
            </p:cNvGrpSpPr>
            <p:nvPr/>
          </p:nvGrpSpPr>
          <p:grpSpPr bwMode="auto">
            <a:xfrm>
              <a:off x="3467" y="1000"/>
              <a:ext cx="355" cy="366"/>
              <a:chOff x="2589" y="2584"/>
              <a:chExt cx="355" cy="366"/>
            </a:xfrm>
          </p:grpSpPr>
          <p:graphicFrame>
            <p:nvGraphicFramePr>
              <p:cNvPr id="88" name="Object 91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09583" name="公式" r:id="rId15" imgW="177480" imgH="215640" progId="">
                  <p:embed/>
                </p:oleObj>
              </a:graphicData>
            </a:graphic>
          </p:graphicFrame>
          <p:grpSp>
            <p:nvGrpSpPr>
              <p:cNvPr id="89" name="Group 92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90" name="Line 93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95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Line 96"/>
            <p:cNvSpPr>
              <a:spLocks noChangeShapeType="1"/>
            </p:cNvSpPr>
            <p:nvPr/>
          </p:nvSpPr>
          <p:spPr bwMode="auto">
            <a:xfrm flipV="1">
              <a:off x="4189" y="136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7"/>
            <p:cNvSpPr>
              <a:spLocks noChangeShapeType="1"/>
            </p:cNvSpPr>
            <p:nvPr/>
          </p:nvSpPr>
          <p:spPr bwMode="auto">
            <a:xfrm>
              <a:off x="3021" y="1179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3631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3681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100"/>
            <p:cNvGrpSpPr>
              <a:grpSpLocks/>
            </p:cNvGrpSpPr>
            <p:nvPr/>
          </p:nvGrpSpPr>
          <p:grpSpPr bwMode="auto">
            <a:xfrm>
              <a:off x="2612" y="1149"/>
              <a:ext cx="544" cy="443"/>
              <a:chOff x="845" y="2535"/>
              <a:chExt cx="544" cy="443"/>
            </a:xfrm>
          </p:grpSpPr>
          <p:graphicFrame>
            <p:nvGraphicFramePr>
              <p:cNvPr id="82" name="Object 101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09584" name="公式" r:id="rId16" imgW="139680" imgH="139680" progId="">
                  <p:embed/>
                </p:oleObj>
              </a:graphicData>
            </a:graphic>
          </p:graphicFrame>
          <p:graphicFrame>
            <p:nvGraphicFramePr>
              <p:cNvPr id="83" name="Object 102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09585" name="公式" r:id="rId17" imgW="139680" imgH="75960" progId="">
                  <p:embed/>
                </p:oleObj>
              </a:graphicData>
            </a:graphic>
          </p:graphicFrame>
          <p:graphicFrame>
            <p:nvGraphicFramePr>
              <p:cNvPr id="84" name="Object 103"/>
              <p:cNvGraphicFramePr>
                <a:graphicFrameLocks noChangeAspect="1"/>
              </p:cNvGraphicFramePr>
              <p:nvPr/>
            </p:nvGraphicFramePr>
            <p:xfrm>
              <a:off x="845" y="2643"/>
              <a:ext cx="214" cy="239"/>
            </p:xfrm>
            <a:graphic>
              <a:graphicData uri="http://schemas.openxmlformats.org/presentationml/2006/ole">
                <p:oleObj spid="_x0000_s109586" name="公式" r:id="rId18" imgW="190440" imgH="215640" progId="">
                  <p:embed/>
                </p:oleObj>
              </a:graphicData>
            </a:graphic>
          </p:graphicFrame>
          <p:grpSp>
            <p:nvGrpSpPr>
              <p:cNvPr id="85" name="Group 104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86" name="Oval 105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7" name="Line 106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Oval 107"/>
            <p:cNvSpPr>
              <a:spLocks noChangeArrowheads="1"/>
            </p:cNvSpPr>
            <p:nvPr/>
          </p:nvSpPr>
          <p:spPr bwMode="auto">
            <a:xfrm>
              <a:off x="4147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3" name="Object 108"/>
            <p:cNvGraphicFramePr>
              <a:graphicFrameLocks noChangeAspect="1"/>
            </p:cNvGraphicFramePr>
            <p:nvPr/>
          </p:nvGraphicFramePr>
          <p:xfrm>
            <a:off x="4730" y="407"/>
            <a:ext cx="272" cy="253"/>
          </p:xfrm>
          <a:graphic>
            <a:graphicData uri="http://schemas.openxmlformats.org/presentationml/2006/ole">
              <p:oleObj spid="_x0000_s109587" name="公式" r:id="rId19" imgW="241200" imgH="228600" progId="">
                <p:embed/>
              </p:oleObj>
            </a:graphicData>
          </a:graphic>
        </p:graphicFrame>
        <p:sp>
          <p:nvSpPr>
            <p:cNvPr id="44" name="Oval 109"/>
            <p:cNvSpPr>
              <a:spLocks noChangeArrowheads="1"/>
            </p:cNvSpPr>
            <p:nvPr/>
          </p:nvSpPr>
          <p:spPr bwMode="auto">
            <a:xfrm>
              <a:off x="4639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110"/>
            <p:cNvSpPr>
              <a:spLocks noChangeShapeType="1"/>
            </p:cNvSpPr>
            <p:nvPr/>
          </p:nvSpPr>
          <p:spPr bwMode="auto">
            <a:xfrm flipH="1">
              <a:off x="4917" y="117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11"/>
            <p:cNvSpPr>
              <a:spLocks noChangeShapeType="1"/>
            </p:cNvSpPr>
            <p:nvPr/>
          </p:nvSpPr>
          <p:spPr bwMode="auto">
            <a:xfrm flipV="1">
              <a:off x="4676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2"/>
            <p:cNvSpPr>
              <a:spLocks noChangeShapeType="1"/>
            </p:cNvSpPr>
            <p:nvPr/>
          </p:nvSpPr>
          <p:spPr bwMode="auto">
            <a:xfrm>
              <a:off x="5319" y="1170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13"/>
            <p:cNvSpPr>
              <a:spLocks noChangeArrowheads="1"/>
            </p:cNvSpPr>
            <p:nvPr/>
          </p:nvSpPr>
          <p:spPr bwMode="auto">
            <a:xfrm>
              <a:off x="4622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114"/>
            <p:cNvSpPr>
              <a:spLocks noChangeShapeType="1"/>
            </p:cNvSpPr>
            <p:nvPr/>
          </p:nvSpPr>
          <p:spPr bwMode="auto">
            <a:xfrm>
              <a:off x="4392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" name="Group 115"/>
            <p:cNvGrpSpPr>
              <a:grpSpLocks/>
            </p:cNvGrpSpPr>
            <p:nvPr/>
          </p:nvGrpSpPr>
          <p:grpSpPr bwMode="auto">
            <a:xfrm>
              <a:off x="5183" y="1140"/>
              <a:ext cx="517" cy="443"/>
              <a:chOff x="4766" y="956"/>
              <a:chExt cx="517" cy="443"/>
            </a:xfrm>
          </p:grpSpPr>
          <p:graphicFrame>
            <p:nvGraphicFramePr>
              <p:cNvPr id="76" name="Object 116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09588" name="公式" r:id="rId20" imgW="139680" imgH="139680" progId="">
                  <p:embed/>
                </p:oleObj>
              </a:graphicData>
            </a:graphic>
          </p:graphicFrame>
          <p:graphicFrame>
            <p:nvGraphicFramePr>
              <p:cNvPr id="77" name="Object 117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09589" name="公式" r:id="rId21" imgW="139680" imgH="75960" progId="">
                  <p:embed/>
                </p:oleObj>
              </a:graphicData>
            </a:graphic>
          </p:graphicFrame>
          <p:graphicFrame>
            <p:nvGraphicFramePr>
              <p:cNvPr id="78" name="Object 118"/>
              <p:cNvGraphicFramePr>
                <a:graphicFrameLocks noChangeAspect="1"/>
              </p:cNvGraphicFramePr>
              <p:nvPr/>
            </p:nvGraphicFramePr>
            <p:xfrm>
              <a:off x="5069" y="1064"/>
              <a:ext cx="214" cy="239"/>
            </p:xfrm>
            <a:graphic>
              <a:graphicData uri="http://schemas.openxmlformats.org/presentationml/2006/ole">
                <p:oleObj spid="_x0000_s109590" name="公式" r:id="rId22" imgW="190440" imgH="215640" progId="">
                  <p:embed/>
                </p:oleObj>
              </a:graphicData>
            </a:graphic>
          </p:graphicFrame>
          <p:grpSp>
            <p:nvGrpSpPr>
              <p:cNvPr id="79" name="Group 119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80" name="Oval 12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1" name="Line 12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Oval 122"/>
            <p:cNvSpPr>
              <a:spLocks noChangeArrowheads="1"/>
            </p:cNvSpPr>
            <p:nvPr/>
          </p:nvSpPr>
          <p:spPr bwMode="auto">
            <a:xfrm>
              <a:off x="3943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Oval 123"/>
            <p:cNvSpPr>
              <a:spLocks noChangeArrowheads="1"/>
            </p:cNvSpPr>
            <p:nvPr/>
          </p:nvSpPr>
          <p:spPr bwMode="auto">
            <a:xfrm>
              <a:off x="4350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Oval 124"/>
            <p:cNvSpPr>
              <a:spLocks noChangeArrowheads="1"/>
            </p:cNvSpPr>
            <p:nvPr/>
          </p:nvSpPr>
          <p:spPr bwMode="auto">
            <a:xfrm>
              <a:off x="4155" y="13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2945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126"/>
            <p:cNvSpPr>
              <a:spLocks noChangeArrowheads="1"/>
            </p:cNvSpPr>
            <p:nvPr/>
          </p:nvSpPr>
          <p:spPr bwMode="auto">
            <a:xfrm>
              <a:off x="4147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Oval 127"/>
            <p:cNvSpPr>
              <a:spLocks noChangeArrowheads="1"/>
            </p:cNvSpPr>
            <p:nvPr/>
          </p:nvSpPr>
          <p:spPr bwMode="auto">
            <a:xfrm>
              <a:off x="3206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Oval 128"/>
            <p:cNvSpPr>
              <a:spLocks noChangeArrowheads="1"/>
            </p:cNvSpPr>
            <p:nvPr/>
          </p:nvSpPr>
          <p:spPr bwMode="auto">
            <a:xfrm>
              <a:off x="5079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129"/>
            <p:cNvSpPr>
              <a:spLocks noChangeShapeType="1"/>
            </p:cNvSpPr>
            <p:nvPr/>
          </p:nvSpPr>
          <p:spPr bwMode="auto">
            <a:xfrm>
              <a:off x="3692" y="136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" name="Object 130"/>
            <p:cNvGraphicFramePr>
              <a:graphicFrameLocks noChangeAspect="1"/>
            </p:cNvGraphicFramePr>
            <p:nvPr/>
          </p:nvGraphicFramePr>
          <p:xfrm>
            <a:off x="4240" y="2007"/>
            <a:ext cx="248" cy="269"/>
          </p:xfrm>
          <a:graphic>
            <a:graphicData uri="http://schemas.openxmlformats.org/presentationml/2006/ole">
              <p:oleObj spid="_x0000_s109591" name="公式" r:id="rId23" imgW="190440" imgH="215640" progId="">
                <p:embed/>
              </p:oleObj>
            </a:graphicData>
          </a:graphic>
        </p:graphicFrame>
        <p:sp>
          <p:nvSpPr>
            <p:cNvPr id="60" name="Oval 131"/>
            <p:cNvSpPr>
              <a:spLocks noChangeArrowheads="1"/>
            </p:cNvSpPr>
            <p:nvPr/>
          </p:nvSpPr>
          <p:spPr bwMode="auto">
            <a:xfrm>
              <a:off x="4151" y="21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1" name="Object 132"/>
            <p:cNvGraphicFramePr>
              <a:graphicFrameLocks noChangeAspect="1"/>
            </p:cNvGraphicFramePr>
            <p:nvPr/>
          </p:nvGraphicFramePr>
          <p:xfrm>
            <a:off x="4222" y="483"/>
            <a:ext cx="298" cy="285"/>
          </p:xfrm>
          <a:graphic>
            <a:graphicData uri="http://schemas.openxmlformats.org/presentationml/2006/ole">
              <p:oleObj spid="_x0000_s109592" name="公式" r:id="rId24" imgW="228600" imgH="228600" progId="">
                <p:embed/>
              </p:oleObj>
            </a:graphicData>
          </a:graphic>
        </p:graphicFrame>
        <p:sp>
          <p:nvSpPr>
            <p:cNvPr id="62" name="Line 133"/>
            <p:cNvSpPr>
              <a:spLocks noChangeShapeType="1"/>
            </p:cNvSpPr>
            <p:nvPr/>
          </p:nvSpPr>
          <p:spPr bwMode="auto">
            <a:xfrm>
              <a:off x="5316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34"/>
            <p:cNvSpPr>
              <a:spLocks noChangeShapeType="1"/>
            </p:cNvSpPr>
            <p:nvPr/>
          </p:nvSpPr>
          <p:spPr bwMode="auto">
            <a:xfrm>
              <a:off x="5241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135"/>
            <p:cNvGrpSpPr>
              <a:grpSpLocks/>
            </p:cNvGrpSpPr>
            <p:nvPr/>
          </p:nvGrpSpPr>
          <p:grpSpPr bwMode="auto">
            <a:xfrm>
              <a:off x="3772" y="1601"/>
              <a:ext cx="545" cy="305"/>
              <a:chOff x="2478" y="2439"/>
              <a:chExt cx="545" cy="305"/>
            </a:xfrm>
          </p:grpSpPr>
          <p:graphicFrame>
            <p:nvGraphicFramePr>
              <p:cNvPr id="71" name="Object 136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09593" name="公式" r:id="rId25" imgW="190440" imgH="228600" progId="">
                  <p:embed/>
                </p:oleObj>
              </a:graphicData>
            </a:graphic>
          </p:graphicFrame>
          <p:grpSp>
            <p:nvGrpSpPr>
              <p:cNvPr id="72" name="Group 137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74" name="Oval 138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" name="Line 140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" name="Group 141"/>
            <p:cNvGrpSpPr>
              <a:grpSpLocks/>
            </p:cNvGrpSpPr>
            <p:nvPr/>
          </p:nvGrpSpPr>
          <p:grpSpPr bwMode="auto">
            <a:xfrm>
              <a:off x="4556" y="1017"/>
              <a:ext cx="345" cy="355"/>
              <a:chOff x="4237" y="916"/>
              <a:chExt cx="345" cy="355"/>
            </a:xfrm>
          </p:grpSpPr>
          <p:graphicFrame>
            <p:nvGraphicFramePr>
              <p:cNvPr id="66" name="Object 142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09594" name="公式" r:id="rId26" imgW="177480" imgH="215640" progId="">
                  <p:embed/>
                </p:oleObj>
              </a:graphicData>
            </a:graphic>
          </p:graphicFrame>
          <p:grpSp>
            <p:nvGrpSpPr>
              <p:cNvPr id="67" name="Group 143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68" name="Line 144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146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3" name="标题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C7493373-9AF6-4C6F-92E8-026C200A2861}" type="datetime9">
              <a:rPr lang="zh-CN" altLang="en-US"/>
              <a:pPr>
                <a:defRPr/>
              </a:pPr>
              <a:t>2018年11月13日星期二4时25分48秒</a:t>
            </a:fld>
            <a:endParaRPr lang="en-US" altLang="zh-CN"/>
          </a:p>
        </p:txBody>
      </p:sp>
      <p:sp>
        <p:nvSpPr>
          <p:cNvPr id="104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0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7506C9-CF2A-4BA6-B352-7E81AA4EAC66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1045" name="Text Box 2"/>
          <p:cNvSpPr txBox="1">
            <a:spLocks noChangeArrowheads="1"/>
          </p:cNvSpPr>
          <p:nvPr/>
        </p:nvSpPr>
        <p:spPr bwMode="auto">
          <a:xfrm>
            <a:off x="95250" y="122238"/>
            <a:ext cx="7904163" cy="64851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7.1    </a:t>
            </a:r>
            <a:r>
              <a:rPr lang="zh-CN" altLang="en-US" sz="3600" b="1" dirty="0"/>
              <a:t>模拟集成电路中的直流偏置技术</a:t>
            </a:r>
            <a:endParaRPr lang="zh-CN" altLang="en-US" sz="2000" b="1" dirty="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95250" y="847725"/>
            <a:ext cx="86868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利用三端器件</a:t>
            </a:r>
            <a:r>
              <a:rPr lang="en-US" altLang="zh-CN" sz="2400" b="1"/>
              <a:t>BJT</a:t>
            </a:r>
            <a:r>
              <a:rPr lang="zh-CN" altLang="en-US" sz="2400" b="1"/>
              <a:t>和</a:t>
            </a:r>
            <a:r>
              <a:rPr lang="en-US" altLang="zh-CN" sz="2400" b="1"/>
              <a:t>FET</a:t>
            </a:r>
            <a:r>
              <a:rPr lang="zh-CN" altLang="en-US" sz="2400" b="1"/>
              <a:t>的输出特性均具有近似恒流的特性，动态输出电阻值均很高的特点，可以获得较好的电流源；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95250" y="2703513"/>
            <a:ext cx="3694113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7.1.1BJT</a:t>
            </a:r>
            <a:r>
              <a:rPr lang="zh-CN" altLang="en-US" sz="3000" b="1" dirty="0"/>
              <a:t>电流源电路</a:t>
            </a:r>
          </a:p>
        </p:txBody>
      </p:sp>
      <p:sp>
        <p:nvSpPr>
          <p:cNvPr id="165002" name="Text Box 138"/>
          <p:cNvSpPr txBox="1">
            <a:spLocks noChangeArrowheads="1"/>
          </p:cNvSpPr>
          <p:nvPr/>
        </p:nvSpPr>
        <p:spPr bwMode="auto">
          <a:xfrm>
            <a:off x="95250" y="1776413"/>
            <a:ext cx="86868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三端器件</a:t>
            </a:r>
            <a:r>
              <a:rPr lang="en-US" altLang="zh-CN" sz="2400" b="1"/>
              <a:t>BJT</a:t>
            </a:r>
            <a:r>
              <a:rPr lang="zh-CN" altLang="en-US" sz="2400" b="1"/>
              <a:t>和</a:t>
            </a:r>
            <a:r>
              <a:rPr lang="en-US" altLang="zh-CN" sz="2400" b="1"/>
              <a:t>FET</a:t>
            </a:r>
            <a:r>
              <a:rPr lang="zh-CN" altLang="en-US" sz="2400" b="1"/>
              <a:t>的面积很小，这样就可以省去用外接电阻元件来建立静态工作点，使模拟集成电路获得</a:t>
            </a:r>
            <a:r>
              <a:rPr lang="zh-CN" altLang="en-US" sz="2400" b="1">
                <a:solidFill>
                  <a:srgbClr val="FF0000"/>
                </a:solidFill>
              </a:rPr>
              <a:t>稳定的直流偏置</a:t>
            </a:r>
            <a:r>
              <a:rPr lang="zh-CN" altLang="en-US" sz="2400" b="1"/>
              <a:t>。</a:t>
            </a:r>
          </a:p>
        </p:txBody>
      </p:sp>
      <p:sp>
        <p:nvSpPr>
          <p:cNvPr id="165003" name="Text Box 139"/>
          <p:cNvSpPr txBox="1">
            <a:spLocks noChangeArrowheads="1"/>
          </p:cNvSpPr>
          <p:nvPr/>
        </p:nvSpPr>
        <p:spPr bwMode="auto">
          <a:xfrm>
            <a:off x="95250" y="3348038"/>
            <a:ext cx="2420938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镜像电流源</a:t>
            </a:r>
            <a:endParaRPr lang="zh-CN" altLang="en-US" sz="2800" b="1" baseline="-2500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6184900" y="2828925"/>
            <a:ext cx="2338388" cy="3744913"/>
            <a:chOff x="4074" y="1773"/>
            <a:chExt cx="1473" cy="2359"/>
          </a:xfrm>
        </p:grpSpPr>
        <p:sp>
          <p:nvSpPr>
            <p:cNvPr id="1071" name="Line 197"/>
            <p:cNvSpPr>
              <a:spLocks noChangeShapeType="1"/>
            </p:cNvSpPr>
            <p:nvPr/>
          </p:nvSpPr>
          <p:spPr bwMode="auto">
            <a:xfrm flipV="1">
              <a:off x="4336" y="2058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Line 141"/>
            <p:cNvSpPr>
              <a:spLocks noChangeShapeType="1"/>
            </p:cNvSpPr>
            <p:nvPr/>
          </p:nvSpPr>
          <p:spPr bwMode="auto">
            <a:xfrm>
              <a:off x="4870" y="3684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Oval 142"/>
            <p:cNvSpPr>
              <a:spLocks noChangeArrowheads="1"/>
            </p:cNvSpPr>
            <p:nvPr/>
          </p:nvSpPr>
          <p:spPr bwMode="auto">
            <a:xfrm>
              <a:off x="4837" y="364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33" name="Object 143"/>
            <p:cNvGraphicFramePr>
              <a:graphicFrameLocks noChangeAspect="1"/>
            </p:cNvGraphicFramePr>
            <p:nvPr/>
          </p:nvGraphicFramePr>
          <p:xfrm>
            <a:off x="4404" y="2236"/>
            <a:ext cx="187" cy="183"/>
          </p:xfrm>
          <a:graphic>
            <a:graphicData uri="http://schemas.openxmlformats.org/presentationml/2006/ole">
              <p:oleObj spid="_x0000_s1033" name="公式" r:id="rId5" imgW="164880" imgH="164880" progId="">
                <p:embed/>
              </p:oleObj>
            </a:graphicData>
          </a:graphic>
        </p:graphicFrame>
        <p:sp>
          <p:nvSpPr>
            <p:cNvPr id="1074" name="Line 151"/>
            <p:cNvSpPr>
              <a:spLocks noChangeShapeType="1"/>
            </p:cNvSpPr>
            <p:nvPr/>
          </p:nvSpPr>
          <p:spPr bwMode="auto">
            <a:xfrm flipH="1">
              <a:off x="4557" y="3022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Line 152"/>
            <p:cNvSpPr>
              <a:spLocks noChangeShapeType="1"/>
            </p:cNvSpPr>
            <p:nvPr/>
          </p:nvSpPr>
          <p:spPr bwMode="auto">
            <a:xfrm flipV="1">
              <a:off x="5410" y="2363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6" name="Group 153"/>
            <p:cNvGrpSpPr>
              <a:grpSpLocks/>
            </p:cNvGrpSpPr>
            <p:nvPr/>
          </p:nvGrpSpPr>
          <p:grpSpPr bwMode="auto">
            <a:xfrm>
              <a:off x="5192" y="2832"/>
              <a:ext cx="355" cy="366"/>
              <a:chOff x="2589" y="2584"/>
              <a:chExt cx="355" cy="366"/>
            </a:xfrm>
          </p:grpSpPr>
          <p:graphicFrame>
            <p:nvGraphicFramePr>
              <p:cNvPr id="1041" name="Object 154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041" name="公式" r:id="rId6" imgW="177480" imgH="215640" progId="">
                  <p:embed/>
                </p:oleObj>
              </a:graphicData>
            </a:graphic>
          </p:graphicFrame>
          <p:grpSp>
            <p:nvGrpSpPr>
              <p:cNvPr id="1093" name="Group 155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094" name="Line 156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5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6" name="Line 158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77" name="Line 160"/>
            <p:cNvSpPr>
              <a:spLocks noChangeShapeType="1"/>
            </p:cNvSpPr>
            <p:nvPr/>
          </p:nvSpPr>
          <p:spPr bwMode="auto">
            <a:xfrm>
              <a:off x="4345" y="2693"/>
              <a:ext cx="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Line 162"/>
            <p:cNvSpPr>
              <a:spLocks noChangeShapeType="1"/>
            </p:cNvSpPr>
            <p:nvPr/>
          </p:nvSpPr>
          <p:spPr bwMode="auto">
            <a:xfrm flipV="1">
              <a:off x="4337" y="3201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Rectangle 172"/>
            <p:cNvSpPr>
              <a:spLocks noChangeArrowheads="1"/>
            </p:cNvSpPr>
            <p:nvPr/>
          </p:nvSpPr>
          <p:spPr bwMode="auto">
            <a:xfrm>
              <a:off x="4278" y="221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34" name="Object 182"/>
            <p:cNvGraphicFramePr>
              <a:graphicFrameLocks noChangeAspect="1"/>
            </p:cNvGraphicFramePr>
            <p:nvPr/>
          </p:nvGraphicFramePr>
          <p:xfrm>
            <a:off x="4074" y="1773"/>
            <a:ext cx="495" cy="285"/>
          </p:xfrm>
          <a:graphic>
            <a:graphicData uri="http://schemas.openxmlformats.org/presentationml/2006/ole">
              <p:oleObj spid="_x0000_s1034" name="公式" r:id="rId7" imgW="380880" imgH="228600" progId="">
                <p:embed/>
              </p:oleObj>
            </a:graphicData>
          </a:graphic>
        </p:graphicFrame>
        <p:grpSp>
          <p:nvGrpSpPr>
            <p:cNvPr id="1080" name="Group 195"/>
            <p:cNvGrpSpPr>
              <a:grpSpLocks/>
            </p:cNvGrpSpPr>
            <p:nvPr/>
          </p:nvGrpSpPr>
          <p:grpSpPr bwMode="auto">
            <a:xfrm>
              <a:off x="4202" y="2832"/>
              <a:ext cx="347" cy="368"/>
              <a:chOff x="1280" y="2859"/>
              <a:chExt cx="347" cy="368"/>
            </a:xfrm>
          </p:grpSpPr>
          <p:graphicFrame>
            <p:nvGraphicFramePr>
              <p:cNvPr id="1040" name="Object 190"/>
              <p:cNvGraphicFramePr>
                <a:graphicFrameLocks noChangeAspect="1"/>
              </p:cNvGraphicFramePr>
              <p:nvPr/>
            </p:nvGraphicFramePr>
            <p:xfrm>
              <a:off x="1280" y="2937"/>
              <a:ext cx="199" cy="239"/>
            </p:xfrm>
            <a:graphic>
              <a:graphicData uri="http://schemas.openxmlformats.org/presentationml/2006/ole">
                <p:oleObj spid="_x0000_s1040" name="公式" r:id="rId8" imgW="177480" imgH="215640" progId="">
                  <p:embed/>
                </p:oleObj>
              </a:graphicData>
            </a:graphic>
          </p:graphicFrame>
          <p:sp>
            <p:nvSpPr>
              <p:cNvPr id="1090" name="Line 192"/>
              <p:cNvSpPr>
                <a:spLocks noChangeShapeType="1"/>
              </p:cNvSpPr>
              <p:nvPr/>
            </p:nvSpPr>
            <p:spPr bwMode="auto">
              <a:xfrm rot="10800000">
                <a:off x="1627" y="2859"/>
                <a:ext cx="0" cy="3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1" name="Line 193"/>
              <p:cNvSpPr>
                <a:spLocks noChangeShapeType="1"/>
              </p:cNvSpPr>
              <p:nvPr/>
            </p:nvSpPr>
            <p:spPr bwMode="auto">
              <a:xfrm rot="10800000" flipV="1">
                <a:off x="1409" y="3118"/>
                <a:ext cx="218" cy="1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2" name="Line 194"/>
              <p:cNvSpPr>
                <a:spLocks noChangeShapeType="1"/>
              </p:cNvSpPr>
              <p:nvPr/>
            </p:nvSpPr>
            <p:spPr bwMode="auto">
              <a:xfrm rot="10800000">
                <a:off x="1409" y="2879"/>
                <a:ext cx="216" cy="10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1" name="Line 198"/>
            <p:cNvSpPr>
              <a:spLocks noChangeShapeType="1"/>
            </p:cNvSpPr>
            <p:nvPr/>
          </p:nvSpPr>
          <p:spPr bwMode="auto">
            <a:xfrm flipV="1">
              <a:off x="4878" y="2701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Oval 199"/>
            <p:cNvSpPr>
              <a:spLocks noChangeArrowheads="1"/>
            </p:cNvSpPr>
            <p:nvPr/>
          </p:nvSpPr>
          <p:spPr bwMode="auto">
            <a:xfrm>
              <a:off x="4845" y="298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83" name="Oval 200"/>
            <p:cNvSpPr>
              <a:spLocks noChangeArrowheads="1"/>
            </p:cNvSpPr>
            <p:nvPr/>
          </p:nvSpPr>
          <p:spPr bwMode="auto">
            <a:xfrm>
              <a:off x="4302" y="265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84" name="Line 201"/>
            <p:cNvSpPr>
              <a:spLocks noChangeShapeType="1"/>
            </p:cNvSpPr>
            <p:nvPr/>
          </p:nvSpPr>
          <p:spPr bwMode="auto">
            <a:xfrm>
              <a:off x="4099" y="2057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Oval 202"/>
            <p:cNvSpPr>
              <a:spLocks noChangeArrowheads="1"/>
            </p:cNvSpPr>
            <p:nvPr/>
          </p:nvSpPr>
          <p:spPr bwMode="auto">
            <a:xfrm>
              <a:off x="4294" y="202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86" name="Line 203"/>
            <p:cNvSpPr>
              <a:spLocks noChangeShapeType="1"/>
            </p:cNvSpPr>
            <p:nvPr/>
          </p:nvSpPr>
          <p:spPr bwMode="auto">
            <a:xfrm flipV="1">
              <a:off x="5412" y="3201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Line 207"/>
            <p:cNvSpPr>
              <a:spLocks noChangeShapeType="1"/>
            </p:cNvSpPr>
            <p:nvPr/>
          </p:nvSpPr>
          <p:spPr bwMode="auto">
            <a:xfrm>
              <a:off x="4353" y="3684"/>
              <a:ext cx="10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5" name="Object 208"/>
            <p:cNvGraphicFramePr>
              <a:graphicFrameLocks noChangeAspect="1"/>
            </p:cNvGraphicFramePr>
            <p:nvPr/>
          </p:nvGraphicFramePr>
          <p:xfrm>
            <a:off x="4628" y="3862"/>
            <a:ext cx="479" cy="270"/>
          </p:xfrm>
          <a:graphic>
            <a:graphicData uri="http://schemas.openxmlformats.org/presentationml/2006/ole">
              <p:oleObj spid="_x0000_s1035" name="公式" r:id="rId9" imgW="368280" imgH="215640" progId="">
                <p:embed/>
              </p:oleObj>
            </a:graphicData>
          </a:graphic>
        </p:graphicFrame>
        <p:sp>
          <p:nvSpPr>
            <p:cNvPr id="1088" name="Line 209"/>
            <p:cNvSpPr>
              <a:spLocks noChangeShapeType="1"/>
            </p:cNvSpPr>
            <p:nvPr/>
          </p:nvSpPr>
          <p:spPr bwMode="auto">
            <a:xfrm>
              <a:off x="4654" y="3845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Oval 210"/>
            <p:cNvSpPr>
              <a:spLocks noChangeArrowheads="1"/>
            </p:cNvSpPr>
            <p:nvPr/>
          </p:nvSpPr>
          <p:spPr bwMode="auto">
            <a:xfrm>
              <a:off x="4845" y="380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36" name="Object 211"/>
            <p:cNvGraphicFramePr>
              <a:graphicFrameLocks noChangeAspect="1"/>
            </p:cNvGraphicFramePr>
            <p:nvPr/>
          </p:nvGraphicFramePr>
          <p:xfrm>
            <a:off x="4633" y="2820"/>
            <a:ext cx="173" cy="204"/>
          </p:xfrm>
          <a:graphic>
            <a:graphicData uri="http://schemas.openxmlformats.org/presentationml/2006/ole">
              <p:oleObj spid="_x0000_s1036" name="公式" r:id="rId10" imgW="177480" imgH="215640" progId="">
                <p:embed/>
              </p:oleObj>
            </a:graphicData>
          </a:graphic>
        </p:graphicFrame>
        <p:graphicFrame>
          <p:nvGraphicFramePr>
            <p:cNvPr id="1037" name="Object 212"/>
            <p:cNvGraphicFramePr>
              <a:graphicFrameLocks noChangeAspect="1"/>
            </p:cNvGraphicFramePr>
            <p:nvPr/>
          </p:nvGraphicFramePr>
          <p:xfrm>
            <a:off x="4938" y="2820"/>
            <a:ext cx="173" cy="204"/>
          </p:xfrm>
          <a:graphic>
            <a:graphicData uri="http://schemas.openxmlformats.org/presentationml/2006/ole">
              <p:oleObj spid="_x0000_s1037" name="公式" r:id="rId11" imgW="177480" imgH="215640" progId="">
                <p:embed/>
              </p:oleObj>
            </a:graphicData>
          </a:graphic>
        </p:graphicFrame>
        <p:graphicFrame>
          <p:nvGraphicFramePr>
            <p:cNvPr id="1038" name="Object 213"/>
            <p:cNvGraphicFramePr>
              <a:graphicFrameLocks noChangeAspect="1"/>
            </p:cNvGraphicFramePr>
            <p:nvPr/>
          </p:nvGraphicFramePr>
          <p:xfrm>
            <a:off x="4353" y="2617"/>
            <a:ext cx="174" cy="239"/>
          </p:xfrm>
          <a:graphic>
            <a:graphicData uri="http://schemas.openxmlformats.org/presentationml/2006/ole">
              <p:oleObj spid="_x0000_s1038" name="公式" r:id="rId12" imgW="152280" imgH="215640" progId="">
                <p:embed/>
              </p:oleObj>
            </a:graphicData>
          </a:graphic>
        </p:graphicFrame>
        <p:graphicFrame>
          <p:nvGraphicFramePr>
            <p:cNvPr id="1039" name="Object 214"/>
            <p:cNvGraphicFramePr>
              <a:graphicFrameLocks noChangeAspect="1"/>
            </p:cNvGraphicFramePr>
            <p:nvPr/>
          </p:nvGraphicFramePr>
          <p:xfrm>
            <a:off x="5239" y="2617"/>
            <a:ext cx="189" cy="239"/>
          </p:xfrm>
          <a:graphic>
            <a:graphicData uri="http://schemas.openxmlformats.org/presentationml/2006/ole">
              <p:oleObj spid="_x0000_s1039" name="公式" r:id="rId13" imgW="164880" imgH="215640" progId="">
                <p:embed/>
              </p:oleObj>
            </a:graphicData>
          </a:graphic>
        </p:graphicFrame>
      </p:grpSp>
      <p:grpSp>
        <p:nvGrpSpPr>
          <p:cNvPr id="6" name="Group 262"/>
          <p:cNvGrpSpPr>
            <a:grpSpLocks/>
          </p:cNvGrpSpPr>
          <p:nvPr/>
        </p:nvGrpSpPr>
        <p:grpSpPr bwMode="auto">
          <a:xfrm>
            <a:off x="4652963" y="4154488"/>
            <a:ext cx="768350" cy="1411287"/>
            <a:chOff x="3094" y="2439"/>
            <a:chExt cx="484" cy="889"/>
          </a:xfrm>
        </p:grpSpPr>
        <p:graphicFrame>
          <p:nvGraphicFramePr>
            <p:cNvPr id="1032" name="Object 255"/>
            <p:cNvGraphicFramePr>
              <a:graphicFrameLocks noChangeAspect="1"/>
            </p:cNvGraphicFramePr>
            <p:nvPr/>
          </p:nvGraphicFramePr>
          <p:xfrm>
            <a:off x="3363" y="2490"/>
            <a:ext cx="215" cy="253"/>
          </p:xfrm>
          <a:graphic>
            <a:graphicData uri="http://schemas.openxmlformats.org/presentationml/2006/ole">
              <p:oleObj spid="_x0000_s1032" name="公式" r:id="rId14" imgW="190440" imgH="228600" progId="">
                <p:embed/>
              </p:oleObj>
            </a:graphicData>
          </a:graphic>
        </p:graphicFrame>
        <p:grpSp>
          <p:nvGrpSpPr>
            <p:cNvPr id="1065" name="Group 256"/>
            <p:cNvGrpSpPr>
              <a:grpSpLocks/>
            </p:cNvGrpSpPr>
            <p:nvPr/>
          </p:nvGrpSpPr>
          <p:grpSpPr bwMode="auto">
            <a:xfrm>
              <a:off x="3094" y="2744"/>
              <a:ext cx="269" cy="268"/>
              <a:chOff x="2754" y="2451"/>
              <a:chExt cx="269" cy="268"/>
            </a:xfrm>
          </p:grpSpPr>
          <p:sp>
            <p:nvSpPr>
              <p:cNvPr id="1069" name="Oval 257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70" name="Line 258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6" name="Line 259"/>
            <p:cNvSpPr>
              <a:spLocks noChangeShapeType="1"/>
            </p:cNvSpPr>
            <p:nvPr/>
          </p:nvSpPr>
          <p:spPr bwMode="auto">
            <a:xfrm>
              <a:off x="3236" y="2439"/>
              <a:ext cx="0" cy="3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Line 260"/>
            <p:cNvSpPr>
              <a:spLocks noChangeShapeType="1"/>
            </p:cNvSpPr>
            <p:nvPr/>
          </p:nvSpPr>
          <p:spPr bwMode="auto">
            <a:xfrm>
              <a:off x="3236" y="3023"/>
              <a:ext cx="0" cy="3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Line 261"/>
            <p:cNvSpPr>
              <a:spLocks noChangeShapeType="1"/>
            </p:cNvSpPr>
            <p:nvPr/>
          </p:nvSpPr>
          <p:spPr bwMode="auto">
            <a:xfrm rot="-5400000">
              <a:off x="3248" y="2605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79"/>
          <p:cNvGrpSpPr>
            <a:grpSpLocks/>
          </p:cNvGrpSpPr>
          <p:nvPr/>
        </p:nvGrpSpPr>
        <p:grpSpPr bwMode="auto">
          <a:xfrm>
            <a:off x="498475" y="3952875"/>
            <a:ext cx="3508375" cy="2614613"/>
            <a:chOff x="314" y="2490"/>
            <a:chExt cx="2210" cy="1647"/>
          </a:xfrm>
        </p:grpSpPr>
        <p:sp>
          <p:nvSpPr>
            <p:cNvPr id="1063" name="Line 264"/>
            <p:cNvSpPr>
              <a:spLocks noChangeShapeType="1"/>
            </p:cNvSpPr>
            <p:nvPr/>
          </p:nvSpPr>
          <p:spPr bwMode="auto">
            <a:xfrm flipV="1">
              <a:off x="560" y="2537"/>
              <a:ext cx="0" cy="1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Line 265"/>
            <p:cNvSpPr>
              <a:spLocks noChangeShapeType="1"/>
            </p:cNvSpPr>
            <p:nvPr/>
          </p:nvSpPr>
          <p:spPr bwMode="auto">
            <a:xfrm>
              <a:off x="560" y="3904"/>
              <a:ext cx="18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" name="Object 266"/>
            <p:cNvGraphicFramePr>
              <a:graphicFrameLocks noChangeAspect="1"/>
            </p:cNvGraphicFramePr>
            <p:nvPr/>
          </p:nvGraphicFramePr>
          <p:xfrm>
            <a:off x="314" y="2490"/>
            <a:ext cx="280" cy="267"/>
          </p:xfrm>
          <a:graphic>
            <a:graphicData uri="http://schemas.openxmlformats.org/presentationml/2006/ole">
              <p:oleObj spid="_x0000_s1029" name="公式" r:id="rId15" imgW="203040" imgH="228600" progId="">
                <p:embed/>
              </p:oleObj>
            </a:graphicData>
          </a:graphic>
        </p:graphicFrame>
        <p:graphicFrame>
          <p:nvGraphicFramePr>
            <p:cNvPr id="1030" name="Object 267"/>
            <p:cNvGraphicFramePr>
              <a:graphicFrameLocks noChangeAspect="1"/>
            </p:cNvGraphicFramePr>
            <p:nvPr/>
          </p:nvGraphicFramePr>
          <p:xfrm>
            <a:off x="2047" y="3862"/>
            <a:ext cx="477" cy="275"/>
          </p:xfrm>
          <a:graphic>
            <a:graphicData uri="http://schemas.openxmlformats.org/presentationml/2006/ole">
              <p:oleObj spid="_x0000_s1030" name="公式" r:id="rId16" imgW="291960" imgH="228600" progId="">
                <p:embed/>
              </p:oleObj>
            </a:graphicData>
          </a:graphic>
        </p:graphicFrame>
        <p:graphicFrame>
          <p:nvGraphicFramePr>
            <p:cNvPr id="1031" name="Object 268"/>
            <p:cNvGraphicFramePr>
              <a:graphicFrameLocks noChangeAspect="1"/>
            </p:cNvGraphicFramePr>
            <p:nvPr/>
          </p:nvGraphicFramePr>
          <p:xfrm>
            <a:off x="382" y="3855"/>
            <a:ext cx="229" cy="185"/>
          </p:xfrm>
          <a:graphic>
            <a:graphicData uri="http://schemas.openxmlformats.org/presentationml/2006/ole">
              <p:oleObj spid="_x0000_s1031" name="公式" r:id="rId17" imgW="126720" imgH="139680" progId="">
                <p:embed/>
              </p:oleObj>
            </a:graphicData>
          </a:graphic>
        </p:graphicFrame>
      </p:grpSp>
      <p:grpSp>
        <p:nvGrpSpPr>
          <p:cNvPr id="9" name="Group 278"/>
          <p:cNvGrpSpPr>
            <a:grpSpLocks/>
          </p:cNvGrpSpPr>
          <p:nvPr/>
        </p:nvGrpSpPr>
        <p:grpSpPr bwMode="auto">
          <a:xfrm>
            <a:off x="903288" y="4613275"/>
            <a:ext cx="2378075" cy="1558925"/>
            <a:chOff x="569" y="2906"/>
            <a:chExt cx="1498" cy="982"/>
          </a:xfrm>
        </p:grpSpPr>
        <p:sp>
          <p:nvSpPr>
            <p:cNvPr id="1060" name="Freeform 272"/>
            <p:cNvSpPr>
              <a:spLocks/>
            </p:cNvSpPr>
            <p:nvPr/>
          </p:nvSpPr>
          <p:spPr bwMode="auto">
            <a:xfrm>
              <a:off x="975" y="3009"/>
              <a:ext cx="864" cy="15"/>
            </a:xfrm>
            <a:custGeom>
              <a:avLst/>
              <a:gdLst>
                <a:gd name="T0" fmla="*/ 0 w 864"/>
                <a:gd name="T1" fmla="*/ 26 h 26"/>
                <a:gd name="T2" fmla="*/ 864 w 864"/>
                <a:gd name="T3" fmla="*/ 0 h 26"/>
                <a:gd name="T4" fmla="*/ 0 60000 65536"/>
                <a:gd name="T5" fmla="*/ 0 60000 65536"/>
                <a:gd name="T6" fmla="*/ 0 w 864"/>
                <a:gd name="T7" fmla="*/ 0 h 26"/>
                <a:gd name="T8" fmla="*/ 864 w 864"/>
                <a:gd name="T9" fmla="*/ 26 h 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4" h="26">
                  <a:moveTo>
                    <a:pt x="0" y="26"/>
                  </a:moveTo>
                  <a:cubicBezTo>
                    <a:pt x="0" y="26"/>
                    <a:pt x="432" y="13"/>
                    <a:pt x="864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1" name="Freeform 275"/>
            <p:cNvSpPr>
              <a:spLocks/>
            </p:cNvSpPr>
            <p:nvPr/>
          </p:nvSpPr>
          <p:spPr bwMode="auto">
            <a:xfrm>
              <a:off x="569" y="3024"/>
              <a:ext cx="406" cy="864"/>
            </a:xfrm>
            <a:custGeom>
              <a:avLst/>
              <a:gdLst>
                <a:gd name="T0" fmla="*/ 0 w 406"/>
                <a:gd name="T1" fmla="*/ 864 h 864"/>
                <a:gd name="T2" fmla="*/ 51 w 406"/>
                <a:gd name="T3" fmla="*/ 737 h 864"/>
                <a:gd name="T4" fmla="*/ 203 w 406"/>
                <a:gd name="T5" fmla="*/ 127 h 864"/>
                <a:gd name="T6" fmla="*/ 406 w 406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6"/>
                <a:gd name="T13" fmla="*/ 0 h 864"/>
                <a:gd name="T14" fmla="*/ 406 w 406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6" h="864">
                  <a:moveTo>
                    <a:pt x="0" y="864"/>
                  </a:moveTo>
                  <a:cubicBezTo>
                    <a:pt x="8" y="862"/>
                    <a:pt x="17" y="860"/>
                    <a:pt x="51" y="737"/>
                  </a:cubicBezTo>
                  <a:cubicBezTo>
                    <a:pt x="85" y="614"/>
                    <a:pt x="144" y="250"/>
                    <a:pt x="203" y="127"/>
                  </a:cubicBezTo>
                  <a:cubicBezTo>
                    <a:pt x="262" y="4"/>
                    <a:pt x="334" y="2"/>
                    <a:pt x="406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2" name="Freeform 277"/>
            <p:cNvSpPr>
              <a:spLocks/>
            </p:cNvSpPr>
            <p:nvPr/>
          </p:nvSpPr>
          <p:spPr bwMode="auto">
            <a:xfrm>
              <a:off x="1788" y="2906"/>
              <a:ext cx="279" cy="118"/>
            </a:xfrm>
            <a:custGeom>
              <a:avLst/>
              <a:gdLst>
                <a:gd name="T0" fmla="*/ 0 w 279"/>
                <a:gd name="T1" fmla="*/ 101 h 118"/>
                <a:gd name="T2" fmla="*/ 178 w 279"/>
                <a:gd name="T3" fmla="*/ 101 h 118"/>
                <a:gd name="T4" fmla="*/ 279 w 279"/>
                <a:gd name="T5" fmla="*/ 0 h 118"/>
                <a:gd name="T6" fmla="*/ 0 60000 65536"/>
                <a:gd name="T7" fmla="*/ 0 60000 65536"/>
                <a:gd name="T8" fmla="*/ 0 60000 65536"/>
                <a:gd name="T9" fmla="*/ 0 w 279"/>
                <a:gd name="T10" fmla="*/ 0 h 118"/>
                <a:gd name="T11" fmla="*/ 279 w 279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118">
                  <a:moveTo>
                    <a:pt x="0" y="101"/>
                  </a:moveTo>
                  <a:cubicBezTo>
                    <a:pt x="66" y="109"/>
                    <a:pt x="132" y="118"/>
                    <a:pt x="178" y="101"/>
                  </a:cubicBezTo>
                  <a:cubicBezTo>
                    <a:pt x="224" y="84"/>
                    <a:pt x="251" y="42"/>
                    <a:pt x="279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0" name="Group 288"/>
          <p:cNvGrpSpPr>
            <a:grpSpLocks/>
          </p:cNvGrpSpPr>
          <p:nvPr/>
        </p:nvGrpSpPr>
        <p:grpSpPr bwMode="auto">
          <a:xfrm>
            <a:off x="1385888" y="4865688"/>
            <a:ext cx="1735137" cy="338137"/>
            <a:chOff x="873" y="3065"/>
            <a:chExt cx="1093" cy="213"/>
          </a:xfrm>
        </p:grpSpPr>
        <p:sp>
          <p:nvSpPr>
            <p:cNvPr id="1056" name="Line 280"/>
            <p:cNvSpPr>
              <a:spLocks noChangeShapeType="1"/>
            </p:cNvSpPr>
            <p:nvPr/>
          </p:nvSpPr>
          <p:spPr bwMode="auto">
            <a:xfrm>
              <a:off x="873" y="3100"/>
              <a:ext cx="0" cy="1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281"/>
            <p:cNvSpPr>
              <a:spLocks noChangeShapeType="1"/>
            </p:cNvSpPr>
            <p:nvPr/>
          </p:nvSpPr>
          <p:spPr bwMode="auto">
            <a:xfrm>
              <a:off x="1966" y="3100"/>
              <a:ext cx="0" cy="1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282"/>
            <p:cNvSpPr>
              <a:spLocks noChangeShapeType="1"/>
            </p:cNvSpPr>
            <p:nvPr/>
          </p:nvSpPr>
          <p:spPr bwMode="auto">
            <a:xfrm flipH="1">
              <a:off x="873" y="3151"/>
              <a:ext cx="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" name="Object 283"/>
            <p:cNvGraphicFramePr>
              <a:graphicFrameLocks noChangeAspect="1"/>
            </p:cNvGraphicFramePr>
            <p:nvPr/>
          </p:nvGraphicFramePr>
          <p:xfrm>
            <a:off x="1077" y="3065"/>
            <a:ext cx="728" cy="213"/>
          </p:xfrm>
          <a:graphic>
            <a:graphicData uri="http://schemas.openxmlformats.org/presentationml/2006/ole">
              <p:oleObj spid="_x0000_s1028" name="公式" r:id="rId18" imgW="660240" imgH="203040" progId="">
                <p:embed/>
              </p:oleObj>
            </a:graphicData>
          </a:graphic>
        </p:graphicFrame>
        <p:sp>
          <p:nvSpPr>
            <p:cNvPr id="1059" name="Line 284"/>
            <p:cNvSpPr>
              <a:spLocks noChangeShapeType="1"/>
            </p:cNvSpPr>
            <p:nvPr/>
          </p:nvSpPr>
          <p:spPr bwMode="auto">
            <a:xfrm flipH="1">
              <a:off x="1788" y="3151"/>
              <a:ext cx="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5149" name="Object 285"/>
          <p:cNvGraphicFramePr>
            <a:graphicFrameLocks noChangeAspect="1"/>
          </p:cNvGraphicFramePr>
          <p:nvPr/>
        </p:nvGraphicFramePr>
        <p:xfrm>
          <a:off x="1598613" y="4033838"/>
          <a:ext cx="1133475" cy="696912"/>
        </p:xfrm>
        <a:graphic>
          <a:graphicData uri="http://schemas.openxmlformats.org/presentationml/2006/ole">
            <p:oleObj spid="_x0000_s1026" name="公式" r:id="rId19" imgW="647640" imgH="419040" progId="">
              <p:embed/>
            </p:oleObj>
          </a:graphicData>
        </a:graphic>
      </p:graphicFrame>
      <p:sp>
        <p:nvSpPr>
          <p:cNvPr id="165150" name="Line 286"/>
          <p:cNvSpPr>
            <a:spLocks noChangeShapeType="1"/>
          </p:cNvSpPr>
          <p:nvPr/>
        </p:nvSpPr>
        <p:spPr bwMode="auto">
          <a:xfrm flipV="1">
            <a:off x="3200400" y="4356100"/>
            <a:ext cx="41275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5151" name="Object 287"/>
          <p:cNvGraphicFramePr>
            <a:graphicFrameLocks noChangeAspect="1"/>
          </p:cNvGraphicFramePr>
          <p:nvPr/>
        </p:nvGraphicFramePr>
        <p:xfrm>
          <a:off x="3089275" y="4017963"/>
          <a:ext cx="622300" cy="338137"/>
        </p:xfrm>
        <a:graphic>
          <a:graphicData uri="http://schemas.openxmlformats.org/presentationml/2006/ole">
            <p:oleObj spid="_x0000_s1027" name="公式" r:id="rId20" imgW="35532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5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5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5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nimBg="1"/>
      <p:bldP spid="165002" grpId="0" animBg="1"/>
      <p:bldP spid="165003" grpId="0" animBg="1"/>
      <p:bldP spid="1651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E972AE2B-9094-4734-80C8-E01BCF275603}" type="datetime9">
              <a:rPr lang="zh-CN" altLang="en-US"/>
              <a:pPr>
                <a:defRPr/>
              </a:pPr>
              <a:t>2018年11月13日星期二4时25分54秒</a:t>
            </a:fld>
            <a:endParaRPr lang="en-US" altLang="zh-CN"/>
          </a:p>
        </p:txBody>
      </p:sp>
      <p:sp>
        <p:nvSpPr>
          <p:cNvPr id="1436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4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0D21CD-18E4-460A-BCA8-7150C5894FC4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20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39014" name="Text Box 70"/>
          <p:cNvSpPr txBox="1">
            <a:spLocks noChangeArrowheads="1"/>
          </p:cNvSpPr>
          <p:nvPr/>
        </p:nvSpPr>
        <p:spPr bwMode="auto">
          <a:xfrm>
            <a:off x="136525" y="122238"/>
            <a:ext cx="39909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当用差模和共模电压表示两输入电压时：</a:t>
            </a:r>
          </a:p>
        </p:txBody>
      </p:sp>
      <p:graphicFrame>
        <p:nvGraphicFramePr>
          <p:cNvPr id="339015" name="Object 71"/>
          <p:cNvGraphicFramePr>
            <a:graphicFrameLocks noChangeAspect="1"/>
          </p:cNvGraphicFramePr>
          <p:nvPr/>
        </p:nvGraphicFramePr>
        <p:xfrm>
          <a:off x="136525" y="1049338"/>
          <a:ext cx="2009775" cy="965200"/>
        </p:xfrm>
        <a:graphic>
          <a:graphicData uri="http://schemas.openxmlformats.org/presentationml/2006/ole">
            <p:oleObj spid="_x0000_s14338" name="公式" r:id="rId4" imgW="838080" imgH="406080" progId="">
              <p:embed/>
            </p:oleObj>
          </a:graphicData>
        </a:graphic>
      </p:graphicFrame>
      <p:graphicFrame>
        <p:nvGraphicFramePr>
          <p:cNvPr id="339021" name="Object 77"/>
          <p:cNvGraphicFramePr>
            <a:graphicFrameLocks noChangeAspect="1"/>
          </p:cNvGraphicFramePr>
          <p:nvPr/>
        </p:nvGraphicFramePr>
        <p:xfrm>
          <a:off x="2320925" y="1049338"/>
          <a:ext cx="2009775" cy="965200"/>
        </p:xfrm>
        <a:graphic>
          <a:graphicData uri="http://schemas.openxmlformats.org/presentationml/2006/ole">
            <p:oleObj spid="_x0000_s14339" name="公式" r:id="rId5" imgW="838080" imgH="406080" progId="">
              <p:embed/>
            </p:oleObj>
          </a:graphicData>
        </a:graphic>
      </p:graphicFrame>
      <p:sp>
        <p:nvSpPr>
          <p:cNvPr id="339022" name="Text Box 78"/>
          <p:cNvSpPr txBox="1">
            <a:spLocks noChangeArrowheads="1"/>
          </p:cNvSpPr>
          <p:nvPr/>
        </p:nvSpPr>
        <p:spPr bwMode="auto">
          <a:xfrm>
            <a:off x="136525" y="2138363"/>
            <a:ext cx="39909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两管的差模输出电压和共模输出电压可表示为：</a:t>
            </a:r>
          </a:p>
        </p:txBody>
      </p:sp>
      <p:graphicFrame>
        <p:nvGraphicFramePr>
          <p:cNvPr id="339023" name="Object 79"/>
          <p:cNvGraphicFramePr>
            <a:graphicFrameLocks noChangeAspect="1"/>
          </p:cNvGraphicFramePr>
          <p:nvPr/>
        </p:nvGraphicFramePr>
        <p:xfrm>
          <a:off x="152400" y="3187700"/>
          <a:ext cx="2162175" cy="542925"/>
        </p:xfrm>
        <a:graphic>
          <a:graphicData uri="http://schemas.openxmlformats.org/presentationml/2006/ole">
            <p:oleObj spid="_x0000_s14340" name="公式" r:id="rId6" imgW="901440" imgH="228600" progId="">
              <p:embed/>
            </p:oleObj>
          </a:graphicData>
        </a:graphic>
      </p:graphicFrame>
      <p:graphicFrame>
        <p:nvGraphicFramePr>
          <p:cNvPr id="339024" name="Object 80"/>
          <p:cNvGraphicFramePr>
            <a:graphicFrameLocks noChangeAspect="1"/>
          </p:cNvGraphicFramePr>
          <p:nvPr/>
        </p:nvGraphicFramePr>
        <p:xfrm>
          <a:off x="2444750" y="3025775"/>
          <a:ext cx="2254250" cy="965200"/>
        </p:xfrm>
        <a:graphic>
          <a:graphicData uri="http://schemas.openxmlformats.org/presentationml/2006/ole">
            <p:oleObj spid="_x0000_s14341" name="公式" r:id="rId7" imgW="939600" imgH="406080" progId="">
              <p:embed/>
            </p:oleObj>
          </a:graphicData>
        </a:graphic>
      </p:graphicFrame>
      <p:sp>
        <p:nvSpPr>
          <p:cNvPr id="339025" name="Text Box 81"/>
          <p:cNvSpPr txBox="1">
            <a:spLocks noChangeArrowheads="1"/>
          </p:cNvSpPr>
          <p:nvPr/>
        </p:nvSpPr>
        <p:spPr bwMode="auto">
          <a:xfrm>
            <a:off x="95250" y="5592763"/>
            <a:ext cx="8831263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零点漂移相当于什么信号？设计放大器的目标是什么？</a:t>
            </a:r>
          </a:p>
        </p:txBody>
      </p:sp>
      <p:graphicFrame>
        <p:nvGraphicFramePr>
          <p:cNvPr id="339026" name="Object 82"/>
          <p:cNvGraphicFramePr>
            <a:graphicFrameLocks noChangeAspect="1"/>
          </p:cNvGraphicFramePr>
          <p:nvPr/>
        </p:nvGraphicFramePr>
        <p:xfrm>
          <a:off x="134938" y="4114800"/>
          <a:ext cx="2863850" cy="542925"/>
        </p:xfrm>
        <a:graphic>
          <a:graphicData uri="http://schemas.openxmlformats.org/presentationml/2006/ole">
            <p:oleObj spid="_x0000_s14342" name="公式" r:id="rId8" imgW="1193760" imgH="228600" progId="">
              <p:embed/>
            </p:oleObj>
          </a:graphicData>
        </a:graphic>
      </p:graphicFrame>
      <p:graphicFrame>
        <p:nvGraphicFramePr>
          <p:cNvPr id="339027" name="Object 83"/>
          <p:cNvGraphicFramePr>
            <a:graphicFrameLocks noChangeAspect="1"/>
          </p:cNvGraphicFramePr>
          <p:nvPr/>
        </p:nvGraphicFramePr>
        <p:xfrm>
          <a:off x="3298825" y="4114800"/>
          <a:ext cx="4418013" cy="542925"/>
        </p:xfrm>
        <a:graphic>
          <a:graphicData uri="http://schemas.openxmlformats.org/presentationml/2006/ole">
            <p:oleObj spid="_x0000_s14343" name="公式" r:id="rId9" imgW="1841400" imgH="228600" progId="">
              <p:embed/>
            </p:oleObj>
          </a:graphicData>
        </a:graphic>
      </p:graphicFrame>
      <p:graphicFrame>
        <p:nvGraphicFramePr>
          <p:cNvPr id="339028" name="Object 84"/>
          <p:cNvGraphicFramePr>
            <a:graphicFrameLocks noChangeAspect="1"/>
          </p:cNvGraphicFramePr>
          <p:nvPr/>
        </p:nvGraphicFramePr>
        <p:xfrm>
          <a:off x="3319463" y="4821238"/>
          <a:ext cx="4357687" cy="542925"/>
        </p:xfrm>
        <a:graphic>
          <a:graphicData uri="http://schemas.openxmlformats.org/presentationml/2006/ole">
            <p:oleObj spid="_x0000_s14344" name="公式" r:id="rId10" imgW="1815840" imgH="228600" progId="">
              <p:embed/>
            </p:oleObj>
          </a:graphicData>
        </a:graphic>
      </p:graphicFrame>
      <p:grpSp>
        <p:nvGrpSpPr>
          <p:cNvPr id="14366" name="Group 152"/>
          <p:cNvGrpSpPr>
            <a:grpSpLocks/>
          </p:cNvGrpSpPr>
          <p:nvPr/>
        </p:nvGrpSpPr>
        <p:grpSpPr bwMode="auto">
          <a:xfrm>
            <a:off x="4225925" y="1588"/>
            <a:ext cx="4902200" cy="3611562"/>
            <a:chOff x="2662" y="1"/>
            <a:chExt cx="3088" cy="2275"/>
          </a:xfrm>
        </p:grpSpPr>
        <p:sp>
          <p:nvSpPr>
            <p:cNvPr id="14367" name="Line 86"/>
            <p:cNvSpPr>
              <a:spLocks noChangeShapeType="1"/>
            </p:cNvSpPr>
            <p:nvPr/>
          </p:nvSpPr>
          <p:spPr bwMode="auto">
            <a:xfrm>
              <a:off x="3070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87"/>
            <p:cNvSpPr>
              <a:spLocks noChangeShapeType="1"/>
            </p:cNvSpPr>
            <p:nvPr/>
          </p:nvSpPr>
          <p:spPr bwMode="auto">
            <a:xfrm flipV="1">
              <a:off x="4231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88"/>
            <p:cNvSpPr>
              <a:spLocks noChangeShapeType="1"/>
            </p:cNvSpPr>
            <p:nvPr/>
          </p:nvSpPr>
          <p:spPr bwMode="auto">
            <a:xfrm>
              <a:off x="3741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5" name="Object 89"/>
            <p:cNvGraphicFramePr>
              <a:graphicFrameLocks noChangeAspect="1"/>
            </p:cNvGraphicFramePr>
            <p:nvPr/>
          </p:nvGraphicFramePr>
          <p:xfrm>
            <a:off x="4265" y="1"/>
            <a:ext cx="248" cy="269"/>
          </p:xfrm>
          <a:graphic>
            <a:graphicData uri="http://schemas.openxmlformats.org/presentationml/2006/ole">
              <p:oleObj spid="_x0000_s14345" name="公式" r:id="rId11" imgW="190440" imgH="215640" progId="">
                <p:embed/>
              </p:oleObj>
            </a:graphicData>
          </a:graphic>
        </p:graphicFrame>
        <p:graphicFrame>
          <p:nvGraphicFramePr>
            <p:cNvPr id="14346" name="Object 90"/>
            <p:cNvGraphicFramePr>
              <a:graphicFrameLocks noChangeAspect="1"/>
            </p:cNvGraphicFramePr>
            <p:nvPr/>
          </p:nvGraphicFramePr>
          <p:xfrm>
            <a:off x="3422" y="416"/>
            <a:ext cx="258" cy="253"/>
          </p:xfrm>
          <a:graphic>
            <a:graphicData uri="http://schemas.openxmlformats.org/presentationml/2006/ole">
              <p:oleObj spid="_x0000_s14346" name="公式" r:id="rId12" imgW="228600" imgH="228600" progId="">
                <p:embed/>
              </p:oleObj>
            </a:graphicData>
          </a:graphic>
        </p:graphicFrame>
        <p:sp>
          <p:nvSpPr>
            <p:cNvPr id="14370" name="Oval 91"/>
            <p:cNvSpPr>
              <a:spLocks noChangeArrowheads="1"/>
            </p:cNvSpPr>
            <p:nvPr/>
          </p:nvSpPr>
          <p:spPr bwMode="auto">
            <a:xfrm>
              <a:off x="3698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4347" name="Object 92"/>
            <p:cNvGraphicFramePr>
              <a:graphicFrameLocks noChangeAspect="1"/>
            </p:cNvGraphicFramePr>
            <p:nvPr/>
          </p:nvGraphicFramePr>
          <p:xfrm>
            <a:off x="3865" y="500"/>
            <a:ext cx="298" cy="285"/>
          </p:xfrm>
          <a:graphic>
            <a:graphicData uri="http://schemas.openxmlformats.org/presentationml/2006/ole">
              <p:oleObj spid="_x0000_s14347" name="公式" r:id="rId13" imgW="228600" imgH="228600" progId="">
                <p:embed/>
              </p:oleObj>
            </a:graphicData>
          </a:graphic>
        </p:graphicFrame>
        <p:sp>
          <p:nvSpPr>
            <p:cNvPr id="14371" name="Line 93"/>
            <p:cNvSpPr>
              <a:spLocks noChangeShapeType="1"/>
            </p:cNvSpPr>
            <p:nvPr/>
          </p:nvSpPr>
          <p:spPr bwMode="auto">
            <a:xfrm flipH="1">
              <a:off x="3070" y="117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94"/>
            <p:cNvSpPr>
              <a:spLocks noChangeShapeType="1"/>
            </p:cNvSpPr>
            <p:nvPr/>
          </p:nvSpPr>
          <p:spPr bwMode="auto">
            <a:xfrm flipV="1">
              <a:off x="3735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3" name="Group 95"/>
            <p:cNvGrpSpPr>
              <a:grpSpLocks/>
            </p:cNvGrpSpPr>
            <p:nvPr/>
          </p:nvGrpSpPr>
          <p:grpSpPr bwMode="auto">
            <a:xfrm>
              <a:off x="3517" y="1000"/>
              <a:ext cx="355" cy="366"/>
              <a:chOff x="2589" y="2584"/>
              <a:chExt cx="355" cy="366"/>
            </a:xfrm>
          </p:grpSpPr>
          <p:graphicFrame>
            <p:nvGraphicFramePr>
              <p:cNvPr id="14359" name="Object 96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4359" name="公式" r:id="rId14" imgW="177480" imgH="215640" progId="">
                  <p:embed/>
                </p:oleObj>
              </a:graphicData>
            </a:graphic>
          </p:graphicFrame>
          <p:grpSp>
            <p:nvGrpSpPr>
              <p:cNvPr id="14414" name="Group 97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4415" name="Line 98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7" name="Line 100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74" name="Line 101"/>
            <p:cNvSpPr>
              <a:spLocks noChangeShapeType="1"/>
            </p:cNvSpPr>
            <p:nvPr/>
          </p:nvSpPr>
          <p:spPr bwMode="auto">
            <a:xfrm flipV="1">
              <a:off x="4239" y="136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02"/>
            <p:cNvSpPr>
              <a:spLocks noChangeShapeType="1"/>
            </p:cNvSpPr>
            <p:nvPr/>
          </p:nvSpPr>
          <p:spPr bwMode="auto">
            <a:xfrm>
              <a:off x="3071" y="1179"/>
              <a:ext cx="0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Rectangle 103"/>
            <p:cNvSpPr>
              <a:spLocks noChangeArrowheads="1"/>
            </p:cNvSpPr>
            <p:nvPr/>
          </p:nvSpPr>
          <p:spPr bwMode="auto">
            <a:xfrm>
              <a:off x="3681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77" name="Line 104"/>
            <p:cNvSpPr>
              <a:spLocks noChangeShapeType="1"/>
            </p:cNvSpPr>
            <p:nvPr/>
          </p:nvSpPr>
          <p:spPr bwMode="auto">
            <a:xfrm>
              <a:off x="3731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8" name="Group 105"/>
            <p:cNvGrpSpPr>
              <a:grpSpLocks/>
            </p:cNvGrpSpPr>
            <p:nvPr/>
          </p:nvGrpSpPr>
          <p:grpSpPr bwMode="auto">
            <a:xfrm>
              <a:off x="2662" y="1149"/>
              <a:ext cx="544" cy="443"/>
              <a:chOff x="845" y="2535"/>
              <a:chExt cx="544" cy="443"/>
            </a:xfrm>
          </p:grpSpPr>
          <p:graphicFrame>
            <p:nvGraphicFramePr>
              <p:cNvPr id="14356" name="Object 106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4356" name="公式" r:id="rId15" imgW="139680" imgH="139680" progId="">
                  <p:embed/>
                </p:oleObj>
              </a:graphicData>
            </a:graphic>
          </p:graphicFrame>
          <p:graphicFrame>
            <p:nvGraphicFramePr>
              <p:cNvPr id="14357" name="Object 107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4357" name="公式" r:id="rId16" imgW="139680" imgH="75960" progId="">
                  <p:embed/>
                </p:oleObj>
              </a:graphicData>
            </a:graphic>
          </p:graphicFrame>
          <p:graphicFrame>
            <p:nvGraphicFramePr>
              <p:cNvPr id="14358" name="Object 108"/>
              <p:cNvGraphicFramePr>
                <a:graphicFrameLocks noChangeAspect="1"/>
              </p:cNvGraphicFramePr>
              <p:nvPr/>
            </p:nvGraphicFramePr>
            <p:xfrm>
              <a:off x="845" y="2643"/>
              <a:ext cx="214" cy="239"/>
            </p:xfrm>
            <a:graphic>
              <a:graphicData uri="http://schemas.openxmlformats.org/presentationml/2006/ole">
                <p:oleObj spid="_x0000_s14358" name="公式" r:id="rId17" imgW="190440" imgH="215640" progId="">
                  <p:embed/>
                </p:oleObj>
              </a:graphicData>
            </a:graphic>
          </p:graphicFrame>
          <p:grpSp>
            <p:nvGrpSpPr>
              <p:cNvPr id="14411" name="Group 109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4412" name="Oval 110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4413" name="Line 111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79" name="Oval 112"/>
            <p:cNvSpPr>
              <a:spLocks noChangeArrowheads="1"/>
            </p:cNvSpPr>
            <p:nvPr/>
          </p:nvSpPr>
          <p:spPr bwMode="auto">
            <a:xfrm>
              <a:off x="4197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4348" name="Object 113"/>
            <p:cNvGraphicFramePr>
              <a:graphicFrameLocks noChangeAspect="1"/>
            </p:cNvGraphicFramePr>
            <p:nvPr/>
          </p:nvGraphicFramePr>
          <p:xfrm>
            <a:off x="4780" y="407"/>
            <a:ext cx="272" cy="253"/>
          </p:xfrm>
          <a:graphic>
            <a:graphicData uri="http://schemas.openxmlformats.org/presentationml/2006/ole">
              <p:oleObj spid="_x0000_s14348" name="公式" r:id="rId18" imgW="241200" imgH="228600" progId="">
                <p:embed/>
              </p:oleObj>
            </a:graphicData>
          </a:graphic>
        </p:graphicFrame>
        <p:sp>
          <p:nvSpPr>
            <p:cNvPr id="14380" name="Oval 114"/>
            <p:cNvSpPr>
              <a:spLocks noChangeArrowheads="1"/>
            </p:cNvSpPr>
            <p:nvPr/>
          </p:nvSpPr>
          <p:spPr bwMode="auto">
            <a:xfrm>
              <a:off x="4689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81" name="Line 115"/>
            <p:cNvSpPr>
              <a:spLocks noChangeShapeType="1"/>
            </p:cNvSpPr>
            <p:nvPr/>
          </p:nvSpPr>
          <p:spPr bwMode="auto">
            <a:xfrm flipH="1">
              <a:off x="4967" y="117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116"/>
            <p:cNvSpPr>
              <a:spLocks noChangeShapeType="1"/>
            </p:cNvSpPr>
            <p:nvPr/>
          </p:nvSpPr>
          <p:spPr bwMode="auto">
            <a:xfrm flipV="1">
              <a:off x="4726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117"/>
            <p:cNvSpPr>
              <a:spLocks noChangeShapeType="1"/>
            </p:cNvSpPr>
            <p:nvPr/>
          </p:nvSpPr>
          <p:spPr bwMode="auto">
            <a:xfrm>
              <a:off x="5369" y="1170"/>
              <a:ext cx="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Rectangle 118"/>
            <p:cNvSpPr>
              <a:spLocks noChangeArrowheads="1"/>
            </p:cNvSpPr>
            <p:nvPr/>
          </p:nvSpPr>
          <p:spPr bwMode="auto">
            <a:xfrm>
              <a:off x="4672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85" name="Line 119"/>
            <p:cNvSpPr>
              <a:spLocks noChangeShapeType="1"/>
            </p:cNvSpPr>
            <p:nvPr/>
          </p:nvSpPr>
          <p:spPr bwMode="auto">
            <a:xfrm>
              <a:off x="4442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86" name="Group 120"/>
            <p:cNvGrpSpPr>
              <a:grpSpLocks/>
            </p:cNvGrpSpPr>
            <p:nvPr/>
          </p:nvGrpSpPr>
          <p:grpSpPr bwMode="auto">
            <a:xfrm>
              <a:off x="5233" y="1140"/>
              <a:ext cx="517" cy="443"/>
              <a:chOff x="4766" y="956"/>
              <a:chExt cx="517" cy="443"/>
            </a:xfrm>
          </p:grpSpPr>
          <p:graphicFrame>
            <p:nvGraphicFramePr>
              <p:cNvPr id="14353" name="Object 121"/>
              <p:cNvGraphicFramePr>
                <a:graphicFrameLocks noChangeAspect="1"/>
              </p:cNvGraphicFramePr>
              <p:nvPr/>
            </p:nvGraphicFramePr>
            <p:xfrm>
              <a:off x="5009" y="956"/>
              <a:ext cx="157" cy="158"/>
            </p:xfrm>
            <a:graphic>
              <a:graphicData uri="http://schemas.openxmlformats.org/presentationml/2006/ole">
                <p:oleObj spid="_x0000_s14353" name="公式" r:id="rId19" imgW="139680" imgH="139680" progId="">
                  <p:embed/>
                </p:oleObj>
              </a:graphicData>
            </a:graphic>
          </p:graphicFrame>
          <p:graphicFrame>
            <p:nvGraphicFramePr>
              <p:cNvPr id="14354" name="Object 122"/>
              <p:cNvGraphicFramePr>
                <a:graphicFrameLocks noChangeAspect="1"/>
              </p:cNvGraphicFramePr>
              <p:nvPr/>
            </p:nvGraphicFramePr>
            <p:xfrm>
              <a:off x="4988" y="1310"/>
              <a:ext cx="158" cy="89"/>
            </p:xfrm>
            <a:graphic>
              <a:graphicData uri="http://schemas.openxmlformats.org/presentationml/2006/ole">
                <p:oleObj spid="_x0000_s14354" name="公式" r:id="rId20" imgW="139680" imgH="75960" progId="">
                  <p:embed/>
                </p:oleObj>
              </a:graphicData>
            </a:graphic>
          </p:graphicFrame>
          <p:graphicFrame>
            <p:nvGraphicFramePr>
              <p:cNvPr id="14355" name="Object 123"/>
              <p:cNvGraphicFramePr>
                <a:graphicFrameLocks noChangeAspect="1"/>
              </p:cNvGraphicFramePr>
              <p:nvPr/>
            </p:nvGraphicFramePr>
            <p:xfrm>
              <a:off x="5069" y="1064"/>
              <a:ext cx="214" cy="239"/>
            </p:xfrm>
            <a:graphic>
              <a:graphicData uri="http://schemas.openxmlformats.org/presentationml/2006/ole">
                <p:oleObj spid="_x0000_s14355" name="公式" r:id="rId21" imgW="190440" imgH="215640" progId="">
                  <p:embed/>
                </p:oleObj>
              </a:graphicData>
            </a:graphic>
          </p:graphicFrame>
          <p:grpSp>
            <p:nvGrpSpPr>
              <p:cNvPr id="14408" name="Group 124"/>
              <p:cNvGrpSpPr>
                <a:grpSpLocks/>
              </p:cNvGrpSpPr>
              <p:nvPr/>
            </p:nvGrpSpPr>
            <p:grpSpPr bwMode="auto">
              <a:xfrm>
                <a:off x="4766" y="1069"/>
                <a:ext cx="269" cy="268"/>
                <a:chOff x="144" y="3216"/>
                <a:chExt cx="240" cy="240"/>
              </a:xfrm>
            </p:grpSpPr>
            <p:sp>
              <p:nvSpPr>
                <p:cNvPr id="14409" name="Oval 125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4410" name="Line 126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87" name="Oval 127"/>
            <p:cNvSpPr>
              <a:spLocks noChangeArrowheads="1"/>
            </p:cNvSpPr>
            <p:nvPr/>
          </p:nvSpPr>
          <p:spPr bwMode="auto">
            <a:xfrm>
              <a:off x="3993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88" name="Oval 128"/>
            <p:cNvSpPr>
              <a:spLocks noChangeArrowheads="1"/>
            </p:cNvSpPr>
            <p:nvPr/>
          </p:nvSpPr>
          <p:spPr bwMode="auto">
            <a:xfrm>
              <a:off x="4400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89" name="Oval 129"/>
            <p:cNvSpPr>
              <a:spLocks noChangeArrowheads="1"/>
            </p:cNvSpPr>
            <p:nvPr/>
          </p:nvSpPr>
          <p:spPr bwMode="auto">
            <a:xfrm>
              <a:off x="4205" y="13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90" name="Line 130"/>
            <p:cNvSpPr>
              <a:spLocks noChangeShapeType="1"/>
            </p:cNvSpPr>
            <p:nvPr/>
          </p:nvSpPr>
          <p:spPr bwMode="auto">
            <a:xfrm>
              <a:off x="2995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Oval 131"/>
            <p:cNvSpPr>
              <a:spLocks noChangeArrowheads="1"/>
            </p:cNvSpPr>
            <p:nvPr/>
          </p:nvSpPr>
          <p:spPr bwMode="auto">
            <a:xfrm>
              <a:off x="4197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92" name="Oval 132"/>
            <p:cNvSpPr>
              <a:spLocks noChangeArrowheads="1"/>
            </p:cNvSpPr>
            <p:nvPr/>
          </p:nvSpPr>
          <p:spPr bwMode="auto">
            <a:xfrm>
              <a:off x="3256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93" name="Oval 133"/>
            <p:cNvSpPr>
              <a:spLocks noChangeArrowheads="1"/>
            </p:cNvSpPr>
            <p:nvPr/>
          </p:nvSpPr>
          <p:spPr bwMode="auto">
            <a:xfrm>
              <a:off x="5129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94" name="Line 134"/>
            <p:cNvSpPr>
              <a:spLocks noChangeShapeType="1"/>
            </p:cNvSpPr>
            <p:nvPr/>
          </p:nvSpPr>
          <p:spPr bwMode="auto">
            <a:xfrm>
              <a:off x="3742" y="136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9" name="Object 135"/>
            <p:cNvGraphicFramePr>
              <a:graphicFrameLocks noChangeAspect="1"/>
            </p:cNvGraphicFramePr>
            <p:nvPr/>
          </p:nvGraphicFramePr>
          <p:xfrm>
            <a:off x="4290" y="2007"/>
            <a:ext cx="248" cy="269"/>
          </p:xfrm>
          <a:graphic>
            <a:graphicData uri="http://schemas.openxmlformats.org/presentationml/2006/ole">
              <p:oleObj spid="_x0000_s14349" name="公式" r:id="rId22" imgW="190440" imgH="215640" progId="">
                <p:embed/>
              </p:oleObj>
            </a:graphicData>
          </a:graphic>
        </p:graphicFrame>
        <p:sp>
          <p:nvSpPr>
            <p:cNvPr id="14395" name="Oval 136"/>
            <p:cNvSpPr>
              <a:spLocks noChangeArrowheads="1"/>
            </p:cNvSpPr>
            <p:nvPr/>
          </p:nvSpPr>
          <p:spPr bwMode="auto">
            <a:xfrm>
              <a:off x="4201" y="21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4350" name="Object 137"/>
            <p:cNvGraphicFramePr>
              <a:graphicFrameLocks noChangeAspect="1"/>
            </p:cNvGraphicFramePr>
            <p:nvPr/>
          </p:nvGraphicFramePr>
          <p:xfrm>
            <a:off x="4272" y="483"/>
            <a:ext cx="298" cy="285"/>
          </p:xfrm>
          <a:graphic>
            <a:graphicData uri="http://schemas.openxmlformats.org/presentationml/2006/ole">
              <p:oleObj spid="_x0000_s14350" name="公式" r:id="rId23" imgW="228600" imgH="228600" progId="">
                <p:embed/>
              </p:oleObj>
            </a:graphicData>
          </a:graphic>
        </p:graphicFrame>
        <p:sp>
          <p:nvSpPr>
            <p:cNvPr id="14396" name="Line 138"/>
            <p:cNvSpPr>
              <a:spLocks noChangeShapeType="1"/>
            </p:cNvSpPr>
            <p:nvPr/>
          </p:nvSpPr>
          <p:spPr bwMode="auto">
            <a:xfrm>
              <a:off x="5366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139"/>
            <p:cNvSpPr>
              <a:spLocks noChangeShapeType="1"/>
            </p:cNvSpPr>
            <p:nvPr/>
          </p:nvSpPr>
          <p:spPr bwMode="auto">
            <a:xfrm>
              <a:off x="5291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8" name="Group 140"/>
            <p:cNvGrpSpPr>
              <a:grpSpLocks/>
            </p:cNvGrpSpPr>
            <p:nvPr/>
          </p:nvGrpSpPr>
          <p:grpSpPr bwMode="auto">
            <a:xfrm>
              <a:off x="3822" y="1601"/>
              <a:ext cx="545" cy="305"/>
              <a:chOff x="2478" y="2439"/>
              <a:chExt cx="545" cy="305"/>
            </a:xfrm>
          </p:grpSpPr>
          <p:graphicFrame>
            <p:nvGraphicFramePr>
              <p:cNvPr id="14352" name="Object 141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4352" name="公式" r:id="rId24" imgW="190440" imgH="228600" progId="">
                  <p:embed/>
                </p:oleObj>
              </a:graphicData>
            </a:graphic>
          </p:graphicFrame>
          <p:grpSp>
            <p:nvGrpSpPr>
              <p:cNvPr id="14404" name="Group 142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4406" name="Oval 143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440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05" name="Line 145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99" name="Group 146"/>
            <p:cNvGrpSpPr>
              <a:grpSpLocks/>
            </p:cNvGrpSpPr>
            <p:nvPr/>
          </p:nvGrpSpPr>
          <p:grpSpPr bwMode="auto">
            <a:xfrm>
              <a:off x="4606" y="1017"/>
              <a:ext cx="345" cy="355"/>
              <a:chOff x="4237" y="916"/>
              <a:chExt cx="345" cy="355"/>
            </a:xfrm>
          </p:grpSpPr>
          <p:graphicFrame>
            <p:nvGraphicFramePr>
              <p:cNvPr id="14351" name="Object 147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4351" name="公式" r:id="rId25" imgW="177480" imgH="215640" progId="">
                  <p:embed/>
                </p:oleObj>
              </a:graphicData>
            </a:graphic>
          </p:graphicFrame>
          <p:grpSp>
            <p:nvGrpSpPr>
              <p:cNvPr id="14400" name="Group 148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4401" name="Line 14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2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3" name="Line 15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9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9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9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9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9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9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9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14" grpId="0" animBg="1"/>
      <p:bldP spid="339022" grpId="0" animBg="1"/>
      <p:bldP spid="3390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7BE048AF-1181-4EE5-A55E-B6375C332C02}" type="datetime9">
              <a:rPr lang="zh-CN" altLang="en-US"/>
              <a:pPr>
                <a:defRPr/>
              </a:pPr>
              <a:t>2018年11月13日星期二4时25分54秒</a:t>
            </a:fld>
            <a:endParaRPr lang="en-US" altLang="zh-CN"/>
          </a:p>
        </p:txBody>
      </p:sp>
      <p:sp>
        <p:nvSpPr>
          <p:cNvPr id="1538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53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294A7-8C85-48A3-9B3A-E760126E0E80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21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95250" y="122238"/>
            <a:ext cx="5322888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7.2.2</a:t>
            </a:r>
            <a:r>
              <a:rPr lang="zh-CN" altLang="en-US" sz="3000" b="1" dirty="0"/>
              <a:t>射级耦合差分式放大电路</a:t>
            </a:r>
          </a:p>
        </p:txBody>
      </p:sp>
      <p:sp>
        <p:nvSpPr>
          <p:cNvPr id="175454" name="Text Box 350"/>
          <p:cNvSpPr txBox="1">
            <a:spLocks noChangeArrowheads="1"/>
          </p:cNvSpPr>
          <p:nvPr/>
        </p:nvSpPr>
        <p:spPr bwMode="auto">
          <a:xfrm>
            <a:off x="111125" y="812800"/>
            <a:ext cx="1960563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基本电路</a:t>
            </a:r>
          </a:p>
        </p:txBody>
      </p:sp>
      <p:sp>
        <p:nvSpPr>
          <p:cNvPr id="175660" name="Text Box 556"/>
          <p:cNvSpPr txBox="1">
            <a:spLocks noChangeArrowheads="1"/>
          </p:cNvSpPr>
          <p:nvPr/>
        </p:nvSpPr>
        <p:spPr bwMode="auto">
          <a:xfrm>
            <a:off x="96838" y="1436688"/>
            <a:ext cx="427355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两管射极连接在一起，共同与电流源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相连，便于直接传递信号；</a:t>
            </a:r>
          </a:p>
        </p:txBody>
      </p:sp>
      <p:sp>
        <p:nvSpPr>
          <p:cNvPr id="175661" name="Text Box 557"/>
          <p:cNvSpPr txBox="1">
            <a:spLocks noChangeArrowheads="1"/>
          </p:cNvSpPr>
          <p:nvPr/>
        </p:nvSpPr>
        <p:spPr bwMode="auto">
          <a:xfrm>
            <a:off x="96838" y="2743200"/>
            <a:ext cx="431323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电路参数对称，双电源供电，且为</a:t>
            </a:r>
            <a:r>
              <a:rPr lang="zh-CN" altLang="en-US" sz="2400" b="1">
                <a:solidFill>
                  <a:srgbClr val="FF0000"/>
                </a:solidFill>
              </a:rPr>
              <a:t>双端输入、双端输出</a:t>
            </a:r>
            <a:r>
              <a:rPr lang="zh-CN" altLang="en-US" sz="2400" b="1"/>
              <a:t>。</a:t>
            </a:r>
          </a:p>
        </p:txBody>
      </p:sp>
      <p:sp>
        <p:nvSpPr>
          <p:cNvPr id="175662" name="Text Box 558"/>
          <p:cNvSpPr txBox="1">
            <a:spLocks noChangeArrowheads="1"/>
          </p:cNvSpPr>
          <p:nvPr/>
        </p:nvSpPr>
        <p:spPr bwMode="auto">
          <a:xfrm>
            <a:off x="111125" y="3670300"/>
            <a:ext cx="1960563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工作原理</a:t>
            </a:r>
          </a:p>
        </p:txBody>
      </p:sp>
      <p:sp>
        <p:nvSpPr>
          <p:cNvPr id="175663" name="Text Box 559"/>
          <p:cNvSpPr txBox="1">
            <a:spLocks noChangeArrowheads="1"/>
          </p:cNvSpPr>
          <p:nvPr/>
        </p:nvSpPr>
        <p:spPr bwMode="auto">
          <a:xfrm>
            <a:off x="95250" y="4302125"/>
            <a:ext cx="1735138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⑴</a:t>
            </a:r>
            <a:r>
              <a:rPr lang="zh-CN" altLang="en-US" sz="2400" b="1"/>
              <a:t>静态分析</a:t>
            </a:r>
          </a:p>
        </p:txBody>
      </p:sp>
      <p:graphicFrame>
        <p:nvGraphicFramePr>
          <p:cNvPr id="175664" name="Object 560"/>
          <p:cNvGraphicFramePr>
            <a:graphicFrameLocks noChangeAspect="1"/>
          </p:cNvGraphicFramePr>
          <p:nvPr/>
        </p:nvGraphicFramePr>
        <p:xfrm>
          <a:off x="2595563" y="3630613"/>
          <a:ext cx="1797050" cy="512762"/>
        </p:xfrm>
        <a:graphic>
          <a:graphicData uri="http://schemas.openxmlformats.org/presentationml/2006/ole">
            <p:oleObj spid="_x0000_s15362" name="公式" r:id="rId5" imgW="749160" imgH="215640" progId="">
              <p:embed/>
            </p:oleObj>
          </a:graphicData>
        </a:graphic>
      </p:graphicFrame>
      <p:graphicFrame>
        <p:nvGraphicFramePr>
          <p:cNvPr id="175665" name="Object 561"/>
          <p:cNvGraphicFramePr>
            <a:graphicFrameLocks noChangeAspect="1"/>
          </p:cNvGraphicFramePr>
          <p:nvPr/>
        </p:nvGraphicFramePr>
        <p:xfrm>
          <a:off x="4652963" y="3611563"/>
          <a:ext cx="2192337" cy="542925"/>
        </p:xfrm>
        <a:graphic>
          <a:graphicData uri="http://schemas.openxmlformats.org/presentationml/2006/ole">
            <p:oleObj spid="_x0000_s15363" name="公式" r:id="rId6" imgW="914400" imgH="228600" progId="">
              <p:embed/>
            </p:oleObj>
          </a:graphicData>
        </a:graphic>
      </p:graphicFrame>
      <p:graphicFrame>
        <p:nvGraphicFramePr>
          <p:cNvPr id="175666" name="Object 562"/>
          <p:cNvGraphicFramePr>
            <a:graphicFrameLocks noChangeAspect="1"/>
          </p:cNvGraphicFramePr>
          <p:nvPr/>
        </p:nvGraphicFramePr>
        <p:xfrm>
          <a:off x="2555875" y="4246563"/>
          <a:ext cx="2862263" cy="512762"/>
        </p:xfrm>
        <a:graphic>
          <a:graphicData uri="http://schemas.openxmlformats.org/presentationml/2006/ole">
            <p:oleObj spid="_x0000_s15364" name="公式" r:id="rId7" imgW="1193760" imgH="215640" progId="">
              <p:embed/>
            </p:oleObj>
          </a:graphicData>
        </a:graphic>
      </p:graphicFrame>
      <p:graphicFrame>
        <p:nvGraphicFramePr>
          <p:cNvPr id="175667" name="Object 563"/>
          <p:cNvGraphicFramePr>
            <a:graphicFrameLocks noChangeAspect="1"/>
          </p:cNvGraphicFramePr>
          <p:nvPr/>
        </p:nvGraphicFramePr>
        <p:xfrm>
          <a:off x="95250" y="4862513"/>
          <a:ext cx="3227388" cy="542925"/>
        </p:xfrm>
        <a:graphic>
          <a:graphicData uri="http://schemas.openxmlformats.org/presentationml/2006/ole">
            <p:oleObj spid="_x0000_s15365" name="公式" r:id="rId8" imgW="1346040" imgH="228600" progId="">
              <p:embed/>
            </p:oleObj>
          </a:graphicData>
        </a:graphic>
      </p:graphicFrame>
      <p:graphicFrame>
        <p:nvGraphicFramePr>
          <p:cNvPr id="175668" name="Object 564"/>
          <p:cNvGraphicFramePr>
            <a:graphicFrameLocks noChangeAspect="1"/>
          </p:cNvGraphicFramePr>
          <p:nvPr/>
        </p:nvGraphicFramePr>
        <p:xfrm>
          <a:off x="3509963" y="4879975"/>
          <a:ext cx="3441700" cy="542925"/>
        </p:xfrm>
        <a:graphic>
          <a:graphicData uri="http://schemas.openxmlformats.org/presentationml/2006/ole">
            <p:oleObj spid="_x0000_s15366" name="公式" r:id="rId9" imgW="1434960" imgH="228600" progId="">
              <p:embed/>
            </p:oleObj>
          </a:graphicData>
        </a:graphic>
      </p:graphicFrame>
      <p:graphicFrame>
        <p:nvGraphicFramePr>
          <p:cNvPr id="175669" name="Object 565"/>
          <p:cNvGraphicFramePr>
            <a:graphicFrameLocks noChangeAspect="1"/>
          </p:cNvGraphicFramePr>
          <p:nvPr/>
        </p:nvGraphicFramePr>
        <p:xfrm>
          <a:off x="84138" y="5546725"/>
          <a:ext cx="4810125" cy="542925"/>
        </p:xfrm>
        <a:graphic>
          <a:graphicData uri="http://schemas.openxmlformats.org/presentationml/2006/ole">
            <p:oleObj spid="_x0000_s15367" name="公式" r:id="rId10" imgW="2006280" imgH="228600" progId="">
              <p:embed/>
            </p:oleObj>
          </a:graphicData>
        </a:graphic>
      </p:graphicFrame>
      <p:graphicFrame>
        <p:nvGraphicFramePr>
          <p:cNvPr id="175670" name="Object 566"/>
          <p:cNvGraphicFramePr>
            <a:graphicFrameLocks noChangeAspect="1"/>
          </p:cNvGraphicFramePr>
          <p:nvPr/>
        </p:nvGraphicFramePr>
        <p:xfrm>
          <a:off x="5105400" y="5565775"/>
          <a:ext cx="2652713" cy="542925"/>
        </p:xfrm>
        <a:graphic>
          <a:graphicData uri="http://schemas.openxmlformats.org/presentationml/2006/ole">
            <p:oleObj spid="_x0000_s15368" name="公式" r:id="rId11" imgW="1104840" imgH="228600" progId="">
              <p:embed/>
            </p:oleObj>
          </a:graphicData>
        </a:graphic>
      </p:graphicFrame>
      <p:grpSp>
        <p:nvGrpSpPr>
          <p:cNvPr id="2" name="Group 574"/>
          <p:cNvGrpSpPr>
            <a:grpSpLocks/>
          </p:cNvGrpSpPr>
          <p:nvPr/>
        </p:nvGrpSpPr>
        <p:grpSpPr bwMode="auto">
          <a:xfrm>
            <a:off x="4433888" y="-11113"/>
            <a:ext cx="4370387" cy="3624263"/>
            <a:chOff x="2793" y="-7"/>
            <a:chExt cx="2753" cy="2283"/>
          </a:xfrm>
        </p:grpSpPr>
        <p:sp>
          <p:nvSpPr>
            <p:cNvPr id="15398" name="Line 411"/>
            <p:cNvSpPr>
              <a:spLocks noChangeShapeType="1"/>
            </p:cNvSpPr>
            <p:nvPr/>
          </p:nvSpPr>
          <p:spPr bwMode="auto">
            <a:xfrm>
              <a:off x="3020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412"/>
            <p:cNvSpPr>
              <a:spLocks noChangeShapeType="1"/>
            </p:cNvSpPr>
            <p:nvPr/>
          </p:nvSpPr>
          <p:spPr bwMode="auto">
            <a:xfrm flipV="1">
              <a:off x="4181" y="15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413"/>
            <p:cNvSpPr>
              <a:spLocks noChangeShapeType="1"/>
            </p:cNvSpPr>
            <p:nvPr/>
          </p:nvSpPr>
          <p:spPr bwMode="auto">
            <a:xfrm>
              <a:off x="3691" y="27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9" name="Object 414"/>
            <p:cNvGraphicFramePr>
              <a:graphicFrameLocks noChangeAspect="1"/>
            </p:cNvGraphicFramePr>
            <p:nvPr/>
          </p:nvGraphicFramePr>
          <p:xfrm>
            <a:off x="4214" y="-7"/>
            <a:ext cx="495" cy="285"/>
          </p:xfrm>
          <a:graphic>
            <a:graphicData uri="http://schemas.openxmlformats.org/presentationml/2006/ole">
              <p:oleObj spid="_x0000_s15369" name="公式" r:id="rId12" imgW="380880" imgH="228600" progId="">
                <p:embed/>
              </p:oleObj>
            </a:graphicData>
          </a:graphic>
        </p:graphicFrame>
        <p:graphicFrame>
          <p:nvGraphicFramePr>
            <p:cNvPr id="15370" name="Object 415"/>
            <p:cNvGraphicFramePr>
              <a:graphicFrameLocks noChangeAspect="1"/>
            </p:cNvGraphicFramePr>
            <p:nvPr/>
          </p:nvGraphicFramePr>
          <p:xfrm>
            <a:off x="3372" y="416"/>
            <a:ext cx="258" cy="253"/>
          </p:xfrm>
          <a:graphic>
            <a:graphicData uri="http://schemas.openxmlformats.org/presentationml/2006/ole">
              <p:oleObj spid="_x0000_s15370" name="公式" r:id="rId13" imgW="228600" imgH="228600" progId="">
                <p:embed/>
              </p:oleObj>
            </a:graphicData>
          </a:graphic>
        </p:graphicFrame>
        <p:sp>
          <p:nvSpPr>
            <p:cNvPr id="15401" name="Oval 416"/>
            <p:cNvSpPr>
              <a:spLocks noChangeArrowheads="1"/>
            </p:cNvSpPr>
            <p:nvPr/>
          </p:nvSpPr>
          <p:spPr bwMode="auto">
            <a:xfrm>
              <a:off x="3648" y="7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5371" name="Object 417"/>
            <p:cNvGraphicFramePr>
              <a:graphicFrameLocks noChangeAspect="1"/>
            </p:cNvGraphicFramePr>
            <p:nvPr/>
          </p:nvGraphicFramePr>
          <p:xfrm>
            <a:off x="3815" y="500"/>
            <a:ext cx="298" cy="285"/>
          </p:xfrm>
          <a:graphic>
            <a:graphicData uri="http://schemas.openxmlformats.org/presentationml/2006/ole">
              <p:oleObj spid="_x0000_s15371" name="公式" r:id="rId14" imgW="228600" imgH="228600" progId="">
                <p:embed/>
              </p:oleObj>
            </a:graphicData>
          </a:graphic>
        </p:graphicFrame>
        <p:sp>
          <p:nvSpPr>
            <p:cNvPr id="15402" name="Line 418"/>
            <p:cNvSpPr>
              <a:spLocks noChangeShapeType="1"/>
            </p:cNvSpPr>
            <p:nvPr/>
          </p:nvSpPr>
          <p:spPr bwMode="auto">
            <a:xfrm flipH="1">
              <a:off x="3020" y="117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419"/>
            <p:cNvSpPr>
              <a:spLocks noChangeShapeType="1"/>
            </p:cNvSpPr>
            <p:nvPr/>
          </p:nvSpPr>
          <p:spPr bwMode="auto">
            <a:xfrm flipV="1">
              <a:off x="3685" y="27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04" name="Group 420"/>
            <p:cNvGrpSpPr>
              <a:grpSpLocks/>
            </p:cNvGrpSpPr>
            <p:nvPr/>
          </p:nvGrpSpPr>
          <p:grpSpPr bwMode="auto">
            <a:xfrm>
              <a:off x="3467" y="1000"/>
              <a:ext cx="355" cy="366"/>
              <a:chOff x="2589" y="2584"/>
              <a:chExt cx="355" cy="366"/>
            </a:xfrm>
          </p:grpSpPr>
          <p:graphicFrame>
            <p:nvGraphicFramePr>
              <p:cNvPr id="15387" name="Object 421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5387" name="公式" r:id="rId15" imgW="177480" imgH="215640" progId="">
                  <p:embed/>
                </p:oleObj>
              </a:graphicData>
            </a:graphic>
          </p:graphicFrame>
          <p:grpSp>
            <p:nvGrpSpPr>
              <p:cNvPr id="15437" name="Group 422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5438" name="Line 423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9" name="Line 424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40" name="Line 425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05" name="Line 426"/>
            <p:cNvSpPr>
              <a:spLocks noChangeShapeType="1"/>
            </p:cNvSpPr>
            <p:nvPr/>
          </p:nvSpPr>
          <p:spPr bwMode="auto">
            <a:xfrm flipV="1">
              <a:off x="4189" y="136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Rectangle 428"/>
            <p:cNvSpPr>
              <a:spLocks noChangeArrowheads="1"/>
            </p:cNvSpPr>
            <p:nvPr/>
          </p:nvSpPr>
          <p:spPr bwMode="auto">
            <a:xfrm>
              <a:off x="3631" y="40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07" name="Line 429"/>
            <p:cNvSpPr>
              <a:spLocks noChangeShapeType="1"/>
            </p:cNvSpPr>
            <p:nvPr/>
          </p:nvSpPr>
          <p:spPr bwMode="auto">
            <a:xfrm>
              <a:off x="3681" y="80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2" name="Object 431"/>
            <p:cNvGraphicFramePr>
              <a:graphicFrameLocks noChangeAspect="1"/>
            </p:cNvGraphicFramePr>
            <p:nvPr/>
          </p:nvGraphicFramePr>
          <p:xfrm>
            <a:off x="2952" y="1195"/>
            <a:ext cx="157" cy="158"/>
          </p:xfrm>
          <a:graphic>
            <a:graphicData uri="http://schemas.openxmlformats.org/presentationml/2006/ole">
              <p:oleObj spid="_x0000_s15372" name="公式" r:id="rId16" imgW="139680" imgH="139680" progId="">
                <p:embed/>
              </p:oleObj>
            </a:graphicData>
          </a:graphic>
        </p:graphicFrame>
        <p:graphicFrame>
          <p:nvGraphicFramePr>
            <p:cNvPr id="15373" name="Object 432"/>
            <p:cNvGraphicFramePr>
              <a:graphicFrameLocks noChangeAspect="1"/>
            </p:cNvGraphicFramePr>
            <p:nvPr/>
          </p:nvGraphicFramePr>
          <p:xfrm>
            <a:off x="2951" y="1503"/>
            <a:ext cx="158" cy="89"/>
          </p:xfrm>
          <a:graphic>
            <a:graphicData uri="http://schemas.openxmlformats.org/presentationml/2006/ole">
              <p:oleObj spid="_x0000_s15373" name="公式" r:id="rId17" imgW="139680" imgH="75960" progId="">
                <p:embed/>
              </p:oleObj>
            </a:graphicData>
          </a:graphic>
        </p:graphicFrame>
        <p:graphicFrame>
          <p:nvGraphicFramePr>
            <p:cNvPr id="15374" name="Object 433"/>
            <p:cNvGraphicFramePr>
              <a:graphicFrameLocks noChangeAspect="1"/>
            </p:cNvGraphicFramePr>
            <p:nvPr/>
          </p:nvGraphicFramePr>
          <p:xfrm>
            <a:off x="2793" y="1286"/>
            <a:ext cx="214" cy="239"/>
          </p:xfrm>
          <a:graphic>
            <a:graphicData uri="http://schemas.openxmlformats.org/presentationml/2006/ole">
              <p:oleObj spid="_x0000_s15374" name="公式" r:id="rId18" imgW="190440" imgH="215640" progId="">
                <p:embed/>
              </p:oleObj>
            </a:graphicData>
          </a:graphic>
        </p:graphicFrame>
        <p:sp>
          <p:nvSpPr>
            <p:cNvPr id="15408" name="Oval 437"/>
            <p:cNvSpPr>
              <a:spLocks noChangeArrowheads="1"/>
            </p:cNvSpPr>
            <p:nvPr/>
          </p:nvSpPr>
          <p:spPr bwMode="auto">
            <a:xfrm>
              <a:off x="4147" y="11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5375" name="Object 438"/>
            <p:cNvGraphicFramePr>
              <a:graphicFrameLocks noChangeAspect="1"/>
            </p:cNvGraphicFramePr>
            <p:nvPr/>
          </p:nvGraphicFramePr>
          <p:xfrm>
            <a:off x="4730" y="407"/>
            <a:ext cx="272" cy="253"/>
          </p:xfrm>
          <a:graphic>
            <a:graphicData uri="http://schemas.openxmlformats.org/presentationml/2006/ole">
              <p:oleObj spid="_x0000_s15375" name="公式" r:id="rId19" imgW="241200" imgH="228600" progId="">
                <p:embed/>
              </p:oleObj>
            </a:graphicData>
          </a:graphic>
        </p:graphicFrame>
        <p:sp>
          <p:nvSpPr>
            <p:cNvPr id="15409" name="Oval 439"/>
            <p:cNvSpPr>
              <a:spLocks noChangeArrowheads="1"/>
            </p:cNvSpPr>
            <p:nvPr/>
          </p:nvSpPr>
          <p:spPr bwMode="auto">
            <a:xfrm>
              <a:off x="4639" y="7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0" name="Line 440"/>
            <p:cNvSpPr>
              <a:spLocks noChangeShapeType="1"/>
            </p:cNvSpPr>
            <p:nvPr/>
          </p:nvSpPr>
          <p:spPr bwMode="auto">
            <a:xfrm flipH="1">
              <a:off x="4904" y="117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441"/>
            <p:cNvSpPr>
              <a:spLocks noChangeShapeType="1"/>
            </p:cNvSpPr>
            <p:nvPr/>
          </p:nvSpPr>
          <p:spPr bwMode="auto">
            <a:xfrm flipV="1">
              <a:off x="4676" y="28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Rectangle 448"/>
            <p:cNvSpPr>
              <a:spLocks noChangeArrowheads="1"/>
            </p:cNvSpPr>
            <p:nvPr/>
          </p:nvSpPr>
          <p:spPr bwMode="auto">
            <a:xfrm>
              <a:off x="4622" y="40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3" name="Line 449"/>
            <p:cNvSpPr>
              <a:spLocks noChangeShapeType="1"/>
            </p:cNvSpPr>
            <p:nvPr/>
          </p:nvSpPr>
          <p:spPr bwMode="auto">
            <a:xfrm>
              <a:off x="4392" y="80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6" name="Object 451"/>
            <p:cNvGraphicFramePr>
              <a:graphicFrameLocks noChangeAspect="1"/>
            </p:cNvGraphicFramePr>
            <p:nvPr/>
          </p:nvGraphicFramePr>
          <p:xfrm>
            <a:off x="5230" y="1189"/>
            <a:ext cx="157" cy="158"/>
          </p:xfrm>
          <a:graphic>
            <a:graphicData uri="http://schemas.openxmlformats.org/presentationml/2006/ole">
              <p:oleObj spid="_x0000_s15376" name="公式" r:id="rId20" imgW="139680" imgH="139680" progId="">
                <p:embed/>
              </p:oleObj>
            </a:graphicData>
          </a:graphic>
        </p:graphicFrame>
        <p:graphicFrame>
          <p:nvGraphicFramePr>
            <p:cNvPr id="15377" name="Object 452"/>
            <p:cNvGraphicFramePr>
              <a:graphicFrameLocks noChangeAspect="1"/>
            </p:cNvGraphicFramePr>
            <p:nvPr/>
          </p:nvGraphicFramePr>
          <p:xfrm>
            <a:off x="5230" y="1512"/>
            <a:ext cx="158" cy="89"/>
          </p:xfrm>
          <a:graphic>
            <a:graphicData uri="http://schemas.openxmlformats.org/presentationml/2006/ole">
              <p:oleObj spid="_x0000_s15377" name="公式" r:id="rId21" imgW="139680" imgH="75960" progId="">
                <p:embed/>
              </p:oleObj>
            </a:graphicData>
          </a:graphic>
        </p:graphicFrame>
        <p:graphicFrame>
          <p:nvGraphicFramePr>
            <p:cNvPr id="15378" name="Object 453"/>
            <p:cNvGraphicFramePr>
              <a:graphicFrameLocks noChangeAspect="1"/>
            </p:cNvGraphicFramePr>
            <p:nvPr/>
          </p:nvGraphicFramePr>
          <p:xfrm>
            <a:off x="5332" y="1286"/>
            <a:ext cx="214" cy="239"/>
          </p:xfrm>
          <a:graphic>
            <a:graphicData uri="http://schemas.openxmlformats.org/presentationml/2006/ole">
              <p:oleObj spid="_x0000_s15378" name="公式" r:id="rId22" imgW="190440" imgH="215640" progId="">
                <p:embed/>
              </p:oleObj>
            </a:graphicData>
          </a:graphic>
        </p:graphicFrame>
        <p:sp>
          <p:nvSpPr>
            <p:cNvPr id="15414" name="Oval 457"/>
            <p:cNvSpPr>
              <a:spLocks noChangeArrowheads="1"/>
            </p:cNvSpPr>
            <p:nvPr/>
          </p:nvSpPr>
          <p:spPr bwMode="auto">
            <a:xfrm>
              <a:off x="3943" y="7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5" name="Oval 458"/>
            <p:cNvSpPr>
              <a:spLocks noChangeArrowheads="1"/>
            </p:cNvSpPr>
            <p:nvPr/>
          </p:nvSpPr>
          <p:spPr bwMode="auto">
            <a:xfrm>
              <a:off x="4350" y="76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6" name="Oval 459"/>
            <p:cNvSpPr>
              <a:spLocks noChangeArrowheads="1"/>
            </p:cNvSpPr>
            <p:nvPr/>
          </p:nvSpPr>
          <p:spPr bwMode="auto">
            <a:xfrm>
              <a:off x="4155" y="13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7" name="Line 460"/>
            <p:cNvSpPr>
              <a:spLocks noChangeShapeType="1"/>
            </p:cNvSpPr>
            <p:nvPr/>
          </p:nvSpPr>
          <p:spPr bwMode="auto">
            <a:xfrm>
              <a:off x="2945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Oval 461"/>
            <p:cNvSpPr>
              <a:spLocks noChangeArrowheads="1"/>
            </p:cNvSpPr>
            <p:nvPr/>
          </p:nvSpPr>
          <p:spPr bwMode="auto">
            <a:xfrm>
              <a:off x="4147" y="2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19" name="Oval 462"/>
            <p:cNvSpPr>
              <a:spLocks noChangeArrowheads="1"/>
            </p:cNvSpPr>
            <p:nvPr/>
          </p:nvSpPr>
          <p:spPr bwMode="auto">
            <a:xfrm>
              <a:off x="2991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20" name="Oval 463"/>
            <p:cNvSpPr>
              <a:spLocks noChangeArrowheads="1"/>
            </p:cNvSpPr>
            <p:nvPr/>
          </p:nvSpPr>
          <p:spPr bwMode="auto">
            <a:xfrm>
              <a:off x="5264" y="113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21" name="Line 464"/>
            <p:cNvSpPr>
              <a:spLocks noChangeShapeType="1"/>
            </p:cNvSpPr>
            <p:nvPr/>
          </p:nvSpPr>
          <p:spPr bwMode="auto">
            <a:xfrm>
              <a:off x="3692" y="136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9" name="Object 465"/>
            <p:cNvGraphicFramePr>
              <a:graphicFrameLocks noChangeAspect="1"/>
            </p:cNvGraphicFramePr>
            <p:nvPr/>
          </p:nvGraphicFramePr>
          <p:xfrm>
            <a:off x="4254" y="2007"/>
            <a:ext cx="480" cy="269"/>
          </p:xfrm>
          <a:graphic>
            <a:graphicData uri="http://schemas.openxmlformats.org/presentationml/2006/ole">
              <p:oleObj spid="_x0000_s15379" name="公式" r:id="rId23" imgW="368280" imgH="215640" progId="">
                <p:embed/>
              </p:oleObj>
            </a:graphicData>
          </a:graphic>
        </p:graphicFrame>
        <p:sp>
          <p:nvSpPr>
            <p:cNvPr id="15422" name="Oval 466"/>
            <p:cNvSpPr>
              <a:spLocks noChangeArrowheads="1"/>
            </p:cNvSpPr>
            <p:nvPr/>
          </p:nvSpPr>
          <p:spPr bwMode="auto">
            <a:xfrm>
              <a:off x="4151" y="21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5380" name="Object 467"/>
            <p:cNvGraphicFramePr>
              <a:graphicFrameLocks noChangeAspect="1"/>
            </p:cNvGraphicFramePr>
            <p:nvPr/>
          </p:nvGraphicFramePr>
          <p:xfrm>
            <a:off x="4222" y="483"/>
            <a:ext cx="298" cy="285"/>
          </p:xfrm>
          <a:graphic>
            <a:graphicData uri="http://schemas.openxmlformats.org/presentationml/2006/ole">
              <p:oleObj spid="_x0000_s15380" name="公式" r:id="rId24" imgW="228600" imgH="228600" progId="">
                <p:embed/>
              </p:oleObj>
            </a:graphicData>
          </a:graphic>
        </p:graphicFrame>
        <p:sp>
          <p:nvSpPr>
            <p:cNvPr id="15423" name="Line 468"/>
            <p:cNvSpPr>
              <a:spLocks noChangeShapeType="1"/>
            </p:cNvSpPr>
            <p:nvPr/>
          </p:nvSpPr>
          <p:spPr bwMode="auto">
            <a:xfrm>
              <a:off x="5303" y="165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Line 469"/>
            <p:cNvSpPr>
              <a:spLocks noChangeShapeType="1"/>
            </p:cNvSpPr>
            <p:nvPr/>
          </p:nvSpPr>
          <p:spPr bwMode="auto">
            <a:xfrm>
              <a:off x="5228" y="18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25" name="Group 470"/>
            <p:cNvGrpSpPr>
              <a:grpSpLocks/>
            </p:cNvGrpSpPr>
            <p:nvPr/>
          </p:nvGrpSpPr>
          <p:grpSpPr bwMode="auto">
            <a:xfrm>
              <a:off x="3772" y="1601"/>
              <a:ext cx="545" cy="305"/>
              <a:chOff x="2478" y="2439"/>
              <a:chExt cx="545" cy="305"/>
            </a:xfrm>
          </p:grpSpPr>
          <p:graphicFrame>
            <p:nvGraphicFramePr>
              <p:cNvPr id="15386" name="Object 471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5386" name="公式" r:id="rId25" imgW="190440" imgH="228600" progId="">
                  <p:embed/>
                </p:oleObj>
              </a:graphicData>
            </a:graphic>
          </p:graphicFrame>
          <p:grpSp>
            <p:nvGrpSpPr>
              <p:cNvPr id="15433" name="Group 472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5435" name="Oval 473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5436" name="Line 474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34" name="Line 475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5381" name="Object 484"/>
            <p:cNvGraphicFramePr>
              <a:graphicFrameLocks noChangeAspect="1"/>
            </p:cNvGraphicFramePr>
            <p:nvPr/>
          </p:nvGraphicFramePr>
          <p:xfrm>
            <a:off x="4074" y="814"/>
            <a:ext cx="215" cy="285"/>
          </p:xfrm>
          <a:graphic>
            <a:graphicData uri="http://schemas.openxmlformats.org/presentationml/2006/ole">
              <p:oleObj spid="_x0000_s15381" name="公式" r:id="rId26" imgW="164880" imgH="228600" progId="">
                <p:embed/>
              </p:oleObj>
            </a:graphicData>
          </a:graphic>
        </p:graphicFrame>
        <p:graphicFrame>
          <p:nvGraphicFramePr>
            <p:cNvPr id="15382" name="Object 498"/>
            <p:cNvGraphicFramePr>
              <a:graphicFrameLocks noChangeAspect="1"/>
            </p:cNvGraphicFramePr>
            <p:nvPr/>
          </p:nvGraphicFramePr>
          <p:xfrm>
            <a:off x="3896" y="890"/>
            <a:ext cx="153" cy="147"/>
          </p:xfrm>
          <a:graphic>
            <a:graphicData uri="http://schemas.openxmlformats.org/presentationml/2006/ole">
              <p:oleObj spid="_x0000_s15382" name="公式" r:id="rId27" imgW="139680" imgH="139680" progId="">
                <p:embed/>
              </p:oleObj>
            </a:graphicData>
          </a:graphic>
        </p:graphicFrame>
        <p:graphicFrame>
          <p:nvGraphicFramePr>
            <p:cNvPr id="15383" name="Object 499"/>
            <p:cNvGraphicFramePr>
              <a:graphicFrameLocks noChangeAspect="1"/>
            </p:cNvGraphicFramePr>
            <p:nvPr/>
          </p:nvGraphicFramePr>
          <p:xfrm>
            <a:off x="4328" y="936"/>
            <a:ext cx="153" cy="81"/>
          </p:xfrm>
          <a:graphic>
            <a:graphicData uri="http://schemas.openxmlformats.org/presentationml/2006/ole">
              <p:oleObj spid="_x0000_s15383" name="公式" r:id="rId28" imgW="139680" imgH="75960" progId="">
                <p:embed/>
              </p:oleObj>
            </a:graphicData>
          </a:graphic>
        </p:graphicFrame>
        <p:graphicFrame>
          <p:nvGraphicFramePr>
            <p:cNvPr id="15384" name="Object 552"/>
            <p:cNvGraphicFramePr>
              <a:graphicFrameLocks noChangeAspect="1"/>
            </p:cNvGraphicFramePr>
            <p:nvPr/>
          </p:nvGraphicFramePr>
          <p:xfrm>
            <a:off x="4074" y="1068"/>
            <a:ext cx="215" cy="285"/>
          </p:xfrm>
          <a:graphic>
            <a:graphicData uri="http://schemas.openxmlformats.org/presentationml/2006/ole">
              <p:oleObj spid="_x0000_s15384" name="公式" r:id="rId29" imgW="164880" imgH="228600" progId="">
                <p:embed/>
              </p:oleObj>
            </a:graphicData>
          </a:graphic>
        </p:graphicFrame>
        <p:sp>
          <p:nvSpPr>
            <p:cNvPr id="15426" name="Oval 553"/>
            <p:cNvSpPr>
              <a:spLocks noChangeArrowheads="1"/>
            </p:cNvSpPr>
            <p:nvPr/>
          </p:nvSpPr>
          <p:spPr bwMode="auto">
            <a:xfrm>
              <a:off x="2991" y="16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27" name="Oval 554"/>
            <p:cNvSpPr>
              <a:spLocks noChangeArrowheads="1"/>
            </p:cNvSpPr>
            <p:nvPr/>
          </p:nvSpPr>
          <p:spPr bwMode="auto">
            <a:xfrm>
              <a:off x="5264" y="16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5428" name="Group 567"/>
            <p:cNvGrpSpPr>
              <a:grpSpLocks/>
            </p:cNvGrpSpPr>
            <p:nvPr/>
          </p:nvGrpSpPr>
          <p:grpSpPr bwMode="auto">
            <a:xfrm>
              <a:off x="4558" y="1017"/>
              <a:ext cx="345" cy="355"/>
              <a:chOff x="4237" y="916"/>
              <a:chExt cx="345" cy="355"/>
            </a:xfrm>
          </p:grpSpPr>
          <p:graphicFrame>
            <p:nvGraphicFramePr>
              <p:cNvPr id="15385" name="Object 568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5385" name="公式" r:id="rId30" imgW="177480" imgH="215640" progId="">
                  <p:embed/>
                </p:oleObj>
              </a:graphicData>
            </a:graphic>
          </p:graphicFrame>
          <p:grpSp>
            <p:nvGrpSpPr>
              <p:cNvPr id="15429" name="Group 569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5430" name="Line 570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1" name="Line 571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2" name="Line 572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5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5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5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5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5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54" grpId="0" animBg="1"/>
      <p:bldP spid="175661" grpId="0" animBg="1"/>
      <p:bldP spid="175662" grpId="0" animBg="1"/>
      <p:bldP spid="1756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0CA3526E-9C21-4BEF-B99C-1BF1ADCB54EF}" type="datetime9">
              <a:rPr lang="zh-CN" altLang="en-US"/>
              <a:pPr>
                <a:defRPr/>
              </a:pPr>
              <a:t>2018年11月13日星期二4时25分54秒</a:t>
            </a:fld>
            <a:endParaRPr lang="en-US" altLang="zh-CN"/>
          </a:p>
        </p:txBody>
      </p:sp>
      <p:sp>
        <p:nvSpPr>
          <p:cNvPr id="1642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64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9BE431-FD0B-43B7-82C1-212725F2BBFB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22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249974" name="Text Box 118"/>
          <p:cNvSpPr txBox="1">
            <a:spLocks noChangeArrowheads="1"/>
          </p:cNvSpPr>
          <p:nvPr/>
        </p:nvSpPr>
        <p:spPr bwMode="auto">
          <a:xfrm>
            <a:off x="95250" y="109538"/>
            <a:ext cx="1735138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⑵</a:t>
            </a:r>
            <a:r>
              <a:rPr lang="zh-CN" altLang="en-US" sz="2400" b="1"/>
              <a:t>动态分析</a:t>
            </a:r>
          </a:p>
        </p:txBody>
      </p:sp>
      <p:sp>
        <p:nvSpPr>
          <p:cNvPr id="250037" name="Text Box 181"/>
          <p:cNvSpPr txBox="1">
            <a:spLocks noChangeArrowheads="1"/>
          </p:cNvSpPr>
          <p:nvPr/>
        </p:nvSpPr>
        <p:spPr bwMode="auto">
          <a:xfrm>
            <a:off x="96838" y="668338"/>
            <a:ext cx="4273550" cy="15525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输入信号为</a:t>
            </a:r>
            <a:r>
              <a:rPr lang="zh-CN" altLang="en-US" sz="2400" b="1">
                <a:solidFill>
                  <a:srgbClr val="FF0000"/>
                </a:solidFill>
              </a:rPr>
              <a:t>差模信号</a:t>
            </a:r>
            <a:r>
              <a:rPr lang="zh-CN" altLang="en-US" sz="2400" b="1"/>
              <a:t>：当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i1</a:t>
            </a:r>
            <a:r>
              <a:rPr lang="en-US" altLang="zh-CN" sz="2400" b="1"/>
              <a:t>=-v</a:t>
            </a:r>
            <a:r>
              <a:rPr lang="en-US" altLang="zh-CN" sz="2400" b="1" baseline="-25000"/>
              <a:t>i2</a:t>
            </a:r>
            <a:r>
              <a:rPr lang="en-US" altLang="zh-CN" sz="2400" b="1"/>
              <a:t>=v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/2</a:t>
            </a:r>
            <a:r>
              <a:rPr lang="zh-CN" altLang="en-US" sz="2400" b="1"/>
              <a:t>时，一管电流增加，另一管电流减小，差模输出电压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od</a:t>
            </a:r>
            <a:r>
              <a:rPr lang="en-US" altLang="zh-CN" sz="2400" b="1"/>
              <a:t>=v</a:t>
            </a:r>
            <a:r>
              <a:rPr lang="en-US" altLang="zh-CN" sz="2400" b="1" baseline="-25000"/>
              <a:t>o1</a:t>
            </a:r>
            <a:r>
              <a:rPr lang="en-US" altLang="zh-CN" sz="2400" b="1"/>
              <a:t>-v</a:t>
            </a:r>
            <a:r>
              <a:rPr lang="en-US" altLang="zh-CN" sz="2400" b="1" baseline="-25000"/>
              <a:t>o2</a:t>
            </a:r>
            <a:r>
              <a:rPr lang="zh-CN" altLang="en-US" sz="2400" b="1"/>
              <a:t>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=v</a:t>
            </a:r>
            <a:r>
              <a:rPr lang="en-US" altLang="zh-CN" sz="2400" b="1" baseline="-25000"/>
              <a:t>i1</a:t>
            </a:r>
            <a:r>
              <a:rPr lang="en-US" altLang="zh-CN" sz="2400" b="1"/>
              <a:t>-v</a:t>
            </a:r>
            <a:r>
              <a:rPr lang="en-US" altLang="zh-CN" sz="2400" b="1" baseline="-25000"/>
              <a:t>i2</a:t>
            </a:r>
            <a:endParaRPr lang="en-US" altLang="zh-CN" sz="2400" b="1"/>
          </a:p>
        </p:txBody>
      </p:sp>
      <p:sp>
        <p:nvSpPr>
          <p:cNvPr id="250038" name="Text Box 182"/>
          <p:cNvSpPr txBox="1">
            <a:spLocks noChangeArrowheads="1"/>
          </p:cNvSpPr>
          <p:nvPr/>
        </p:nvSpPr>
        <p:spPr bwMode="auto">
          <a:xfrm>
            <a:off x="95250" y="2339975"/>
            <a:ext cx="4273550" cy="19177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输入信号为</a:t>
            </a:r>
            <a:r>
              <a:rPr lang="zh-CN" altLang="en-US" sz="2400" b="1">
                <a:solidFill>
                  <a:srgbClr val="FF0000"/>
                </a:solidFill>
              </a:rPr>
              <a:t>共模信号</a:t>
            </a:r>
            <a:r>
              <a:rPr lang="en-US" altLang="zh-CN" sz="2400" b="1"/>
              <a:t>:</a:t>
            </a:r>
            <a:r>
              <a:rPr lang="zh-CN" altLang="en-US" sz="2400" b="1"/>
              <a:t>无论是温度变化，还是电源电压的波动其效果相当于在输入端加入了共模信号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ic</a:t>
            </a:r>
            <a:r>
              <a:rPr lang="zh-CN" altLang="en-US" sz="2400" b="1"/>
              <a:t>，输出电压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</a:t>
            </a:r>
            <a:r>
              <a:rPr lang="en-US" altLang="zh-CN" sz="2400" b="1"/>
              <a:t>=v</a:t>
            </a:r>
            <a:r>
              <a:rPr lang="en-US" altLang="zh-CN" sz="2400" b="1" baseline="-25000"/>
              <a:t>oc1</a:t>
            </a:r>
            <a:r>
              <a:rPr lang="en-US" altLang="zh-CN" sz="2400" b="1"/>
              <a:t>-v</a:t>
            </a:r>
            <a:r>
              <a:rPr lang="en-US" altLang="zh-CN" sz="2400" b="1" baseline="-25000"/>
              <a:t>oc2</a:t>
            </a:r>
            <a:r>
              <a:rPr lang="en-US" altLang="zh-CN" sz="2400" b="1"/>
              <a:t>=0</a:t>
            </a:r>
            <a:r>
              <a:rPr lang="zh-CN" altLang="en-US" sz="2400" b="1"/>
              <a:t>；</a:t>
            </a:r>
          </a:p>
        </p:txBody>
      </p:sp>
      <p:sp>
        <p:nvSpPr>
          <p:cNvPr id="250039" name="Text Box 183"/>
          <p:cNvSpPr txBox="1">
            <a:spLocks noChangeArrowheads="1"/>
          </p:cNvSpPr>
          <p:nvPr/>
        </p:nvSpPr>
        <p:spPr bwMode="auto">
          <a:xfrm>
            <a:off x="96838" y="4356100"/>
            <a:ext cx="4273550" cy="19177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输入信号为</a:t>
            </a:r>
            <a:r>
              <a:rPr lang="zh-CN" altLang="en-US" sz="2400" b="1">
                <a:solidFill>
                  <a:srgbClr val="FF0000"/>
                </a:solidFill>
              </a:rPr>
              <a:t>差模信号</a:t>
            </a:r>
            <a:r>
              <a:rPr lang="en-US" altLang="zh-CN" sz="2400" b="1">
                <a:solidFill>
                  <a:srgbClr val="FF0000"/>
                </a:solidFill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</a:rPr>
              <a:t>id</a:t>
            </a:r>
            <a:r>
              <a:rPr lang="zh-CN" altLang="en-US" sz="2400" b="1">
                <a:solidFill>
                  <a:srgbClr val="FF0000"/>
                </a:solidFill>
              </a:rPr>
              <a:t>与共模信号</a:t>
            </a:r>
            <a:r>
              <a:rPr lang="en-US" altLang="zh-CN" sz="2400" b="1">
                <a:solidFill>
                  <a:srgbClr val="FF0000"/>
                </a:solidFill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</a:rPr>
              <a:t>ic</a:t>
            </a:r>
            <a:r>
              <a:rPr lang="zh-CN" altLang="en-US" sz="2400" b="1">
                <a:solidFill>
                  <a:srgbClr val="FF0000"/>
                </a:solidFill>
              </a:rPr>
              <a:t>的叠加</a:t>
            </a:r>
            <a:r>
              <a:rPr lang="zh-CN" altLang="en-US" sz="2400" b="1"/>
              <a:t>：双端输出差放电路只放大差模信号，抑制了共模信号；多用来做多级直接耦合放大器的输入级。</a:t>
            </a:r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4302125" y="-33338"/>
            <a:ext cx="3851275" cy="3624263"/>
            <a:chOff x="2710" y="-21"/>
            <a:chExt cx="2426" cy="2283"/>
          </a:xfrm>
        </p:grpSpPr>
        <p:sp>
          <p:nvSpPr>
            <p:cNvPr id="16476" name="Line 251"/>
            <p:cNvSpPr>
              <a:spLocks noChangeShapeType="1"/>
            </p:cNvSpPr>
            <p:nvPr/>
          </p:nvSpPr>
          <p:spPr bwMode="auto">
            <a:xfrm>
              <a:off x="2848" y="1917"/>
              <a:ext cx="2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Line 120"/>
            <p:cNvSpPr>
              <a:spLocks noChangeShapeType="1"/>
            </p:cNvSpPr>
            <p:nvPr/>
          </p:nvSpPr>
          <p:spPr bwMode="auto">
            <a:xfrm>
              <a:off x="2843" y="1171"/>
              <a:ext cx="0" cy="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Line 121"/>
            <p:cNvSpPr>
              <a:spLocks noChangeShapeType="1"/>
            </p:cNvSpPr>
            <p:nvPr/>
          </p:nvSpPr>
          <p:spPr bwMode="auto">
            <a:xfrm flipV="1">
              <a:off x="4004" y="140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Line 122"/>
            <p:cNvSpPr>
              <a:spLocks noChangeShapeType="1"/>
            </p:cNvSpPr>
            <p:nvPr/>
          </p:nvSpPr>
          <p:spPr bwMode="auto">
            <a:xfrm>
              <a:off x="3514" y="257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4" name="Object 123"/>
            <p:cNvGraphicFramePr>
              <a:graphicFrameLocks noChangeAspect="1"/>
            </p:cNvGraphicFramePr>
            <p:nvPr/>
          </p:nvGraphicFramePr>
          <p:xfrm>
            <a:off x="4037" y="-21"/>
            <a:ext cx="495" cy="285"/>
          </p:xfrm>
          <a:graphic>
            <a:graphicData uri="http://schemas.openxmlformats.org/presentationml/2006/ole">
              <p:oleObj spid="_x0000_s16404" name="公式" r:id="rId5" imgW="380880" imgH="228600" progId="">
                <p:embed/>
              </p:oleObj>
            </a:graphicData>
          </a:graphic>
        </p:graphicFrame>
        <p:graphicFrame>
          <p:nvGraphicFramePr>
            <p:cNvPr id="16405" name="Object 124"/>
            <p:cNvGraphicFramePr>
              <a:graphicFrameLocks noChangeAspect="1"/>
            </p:cNvGraphicFramePr>
            <p:nvPr/>
          </p:nvGraphicFramePr>
          <p:xfrm>
            <a:off x="3195" y="402"/>
            <a:ext cx="258" cy="253"/>
          </p:xfrm>
          <a:graphic>
            <a:graphicData uri="http://schemas.openxmlformats.org/presentationml/2006/ole">
              <p:oleObj spid="_x0000_s16405" name="公式" r:id="rId6" imgW="228600" imgH="228600" progId="">
                <p:embed/>
              </p:oleObj>
            </a:graphicData>
          </a:graphic>
        </p:graphicFrame>
        <p:sp>
          <p:nvSpPr>
            <p:cNvPr id="16480" name="Oval 125"/>
            <p:cNvSpPr>
              <a:spLocks noChangeArrowheads="1"/>
            </p:cNvSpPr>
            <p:nvPr/>
          </p:nvSpPr>
          <p:spPr bwMode="auto">
            <a:xfrm>
              <a:off x="3471" y="74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406" name="Object 126"/>
            <p:cNvGraphicFramePr>
              <a:graphicFrameLocks noChangeAspect="1"/>
            </p:cNvGraphicFramePr>
            <p:nvPr/>
          </p:nvGraphicFramePr>
          <p:xfrm>
            <a:off x="3638" y="486"/>
            <a:ext cx="298" cy="285"/>
          </p:xfrm>
          <a:graphic>
            <a:graphicData uri="http://schemas.openxmlformats.org/presentationml/2006/ole">
              <p:oleObj spid="_x0000_s16406" name="公式" r:id="rId7" imgW="228600" imgH="228600" progId="">
                <p:embed/>
              </p:oleObj>
            </a:graphicData>
          </a:graphic>
        </p:graphicFrame>
        <p:sp>
          <p:nvSpPr>
            <p:cNvPr id="16481" name="Line 127"/>
            <p:cNvSpPr>
              <a:spLocks noChangeShapeType="1"/>
            </p:cNvSpPr>
            <p:nvPr/>
          </p:nvSpPr>
          <p:spPr bwMode="auto">
            <a:xfrm flipH="1">
              <a:off x="2843" y="1165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Line 128"/>
            <p:cNvSpPr>
              <a:spLocks noChangeShapeType="1"/>
            </p:cNvSpPr>
            <p:nvPr/>
          </p:nvSpPr>
          <p:spPr bwMode="auto">
            <a:xfrm flipV="1">
              <a:off x="3508" y="257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83" name="Group 129"/>
            <p:cNvGrpSpPr>
              <a:grpSpLocks/>
            </p:cNvGrpSpPr>
            <p:nvPr/>
          </p:nvGrpSpPr>
          <p:grpSpPr bwMode="auto">
            <a:xfrm>
              <a:off x="3290" y="986"/>
              <a:ext cx="355" cy="366"/>
              <a:chOff x="2589" y="2584"/>
              <a:chExt cx="355" cy="366"/>
            </a:xfrm>
          </p:grpSpPr>
          <p:graphicFrame>
            <p:nvGraphicFramePr>
              <p:cNvPr id="16421" name="Object 130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6421" name="公式" r:id="rId8" imgW="177480" imgH="215640" progId="">
                  <p:embed/>
                </p:oleObj>
              </a:graphicData>
            </a:graphic>
          </p:graphicFrame>
          <p:grpSp>
            <p:nvGrpSpPr>
              <p:cNvPr id="16516" name="Group 131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6517" name="Line 132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8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9" name="Line 134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84" name="Line 135"/>
            <p:cNvSpPr>
              <a:spLocks noChangeShapeType="1"/>
            </p:cNvSpPr>
            <p:nvPr/>
          </p:nvSpPr>
          <p:spPr bwMode="auto">
            <a:xfrm flipV="1">
              <a:off x="4012" y="1353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Rectangle 136"/>
            <p:cNvSpPr>
              <a:spLocks noChangeArrowheads="1"/>
            </p:cNvSpPr>
            <p:nvPr/>
          </p:nvSpPr>
          <p:spPr bwMode="auto">
            <a:xfrm>
              <a:off x="3454" y="39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86" name="Line 137"/>
            <p:cNvSpPr>
              <a:spLocks noChangeShapeType="1"/>
            </p:cNvSpPr>
            <p:nvPr/>
          </p:nvSpPr>
          <p:spPr bwMode="auto">
            <a:xfrm>
              <a:off x="3504" y="791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7" name="Object 138"/>
            <p:cNvGraphicFramePr>
              <a:graphicFrameLocks noChangeAspect="1"/>
            </p:cNvGraphicFramePr>
            <p:nvPr/>
          </p:nvGraphicFramePr>
          <p:xfrm>
            <a:off x="3029" y="1181"/>
            <a:ext cx="157" cy="158"/>
          </p:xfrm>
          <a:graphic>
            <a:graphicData uri="http://schemas.openxmlformats.org/presentationml/2006/ole">
              <p:oleObj spid="_x0000_s16407" name="公式" r:id="rId9" imgW="139680" imgH="139680" progId="">
                <p:embed/>
              </p:oleObj>
            </a:graphicData>
          </a:graphic>
        </p:graphicFrame>
        <p:graphicFrame>
          <p:nvGraphicFramePr>
            <p:cNvPr id="16408" name="Object 139"/>
            <p:cNvGraphicFramePr>
              <a:graphicFrameLocks noChangeAspect="1"/>
            </p:cNvGraphicFramePr>
            <p:nvPr/>
          </p:nvGraphicFramePr>
          <p:xfrm>
            <a:off x="3033" y="1778"/>
            <a:ext cx="158" cy="89"/>
          </p:xfrm>
          <a:graphic>
            <a:graphicData uri="http://schemas.openxmlformats.org/presentationml/2006/ole">
              <p:oleObj spid="_x0000_s16408" name="公式" r:id="rId10" imgW="139680" imgH="75960" progId="">
                <p:embed/>
              </p:oleObj>
            </a:graphicData>
          </a:graphic>
        </p:graphicFrame>
        <p:graphicFrame>
          <p:nvGraphicFramePr>
            <p:cNvPr id="16409" name="Object 140"/>
            <p:cNvGraphicFramePr>
              <a:graphicFrameLocks noChangeAspect="1"/>
            </p:cNvGraphicFramePr>
            <p:nvPr/>
          </p:nvGraphicFramePr>
          <p:xfrm>
            <a:off x="3001" y="1402"/>
            <a:ext cx="229" cy="253"/>
          </p:xfrm>
          <a:graphic>
            <a:graphicData uri="http://schemas.openxmlformats.org/presentationml/2006/ole">
              <p:oleObj spid="_x0000_s16409" name="公式" r:id="rId11" imgW="203040" imgH="228600" progId="">
                <p:embed/>
              </p:oleObj>
            </a:graphicData>
          </a:graphic>
        </p:graphicFrame>
        <p:sp>
          <p:nvSpPr>
            <p:cNvPr id="16487" name="Oval 141"/>
            <p:cNvSpPr>
              <a:spLocks noChangeArrowheads="1"/>
            </p:cNvSpPr>
            <p:nvPr/>
          </p:nvSpPr>
          <p:spPr bwMode="auto">
            <a:xfrm>
              <a:off x="3970" y="9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410" name="Object 142"/>
            <p:cNvGraphicFramePr>
              <a:graphicFrameLocks noChangeAspect="1"/>
            </p:cNvGraphicFramePr>
            <p:nvPr/>
          </p:nvGraphicFramePr>
          <p:xfrm>
            <a:off x="4553" y="393"/>
            <a:ext cx="272" cy="253"/>
          </p:xfrm>
          <a:graphic>
            <a:graphicData uri="http://schemas.openxmlformats.org/presentationml/2006/ole">
              <p:oleObj spid="_x0000_s16410" name="公式" r:id="rId12" imgW="241200" imgH="228600" progId="">
                <p:embed/>
              </p:oleObj>
            </a:graphicData>
          </a:graphic>
        </p:graphicFrame>
        <p:sp>
          <p:nvSpPr>
            <p:cNvPr id="16488" name="Oval 143"/>
            <p:cNvSpPr>
              <a:spLocks noChangeArrowheads="1"/>
            </p:cNvSpPr>
            <p:nvPr/>
          </p:nvSpPr>
          <p:spPr bwMode="auto">
            <a:xfrm>
              <a:off x="4462" y="75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89" name="Line 144"/>
            <p:cNvSpPr>
              <a:spLocks noChangeShapeType="1"/>
            </p:cNvSpPr>
            <p:nvPr/>
          </p:nvSpPr>
          <p:spPr bwMode="auto">
            <a:xfrm flipH="1">
              <a:off x="4734" y="1156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" name="Line 145"/>
            <p:cNvSpPr>
              <a:spLocks noChangeShapeType="1"/>
            </p:cNvSpPr>
            <p:nvPr/>
          </p:nvSpPr>
          <p:spPr bwMode="auto">
            <a:xfrm flipV="1">
              <a:off x="4499" y="266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1" name="Rectangle 151"/>
            <p:cNvSpPr>
              <a:spLocks noChangeArrowheads="1"/>
            </p:cNvSpPr>
            <p:nvPr/>
          </p:nvSpPr>
          <p:spPr bwMode="auto">
            <a:xfrm>
              <a:off x="4445" y="38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92" name="Line 152"/>
            <p:cNvSpPr>
              <a:spLocks noChangeShapeType="1"/>
            </p:cNvSpPr>
            <p:nvPr/>
          </p:nvSpPr>
          <p:spPr bwMode="auto">
            <a:xfrm>
              <a:off x="4215" y="791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3" name="Oval 156"/>
            <p:cNvSpPr>
              <a:spLocks noChangeArrowheads="1"/>
            </p:cNvSpPr>
            <p:nvPr/>
          </p:nvSpPr>
          <p:spPr bwMode="auto">
            <a:xfrm>
              <a:off x="3766" y="74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94" name="Oval 157"/>
            <p:cNvSpPr>
              <a:spLocks noChangeArrowheads="1"/>
            </p:cNvSpPr>
            <p:nvPr/>
          </p:nvSpPr>
          <p:spPr bwMode="auto">
            <a:xfrm>
              <a:off x="4173" y="75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95" name="Oval 158"/>
            <p:cNvSpPr>
              <a:spLocks noChangeArrowheads="1"/>
            </p:cNvSpPr>
            <p:nvPr/>
          </p:nvSpPr>
          <p:spPr bwMode="auto">
            <a:xfrm>
              <a:off x="3978" y="131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96" name="Oval 160"/>
            <p:cNvSpPr>
              <a:spLocks noChangeArrowheads="1"/>
            </p:cNvSpPr>
            <p:nvPr/>
          </p:nvSpPr>
          <p:spPr bwMode="auto">
            <a:xfrm>
              <a:off x="3970" y="22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97" name="Oval 161"/>
            <p:cNvSpPr>
              <a:spLocks noChangeArrowheads="1"/>
            </p:cNvSpPr>
            <p:nvPr/>
          </p:nvSpPr>
          <p:spPr bwMode="auto">
            <a:xfrm>
              <a:off x="3068" y="112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98" name="Line 163"/>
            <p:cNvSpPr>
              <a:spLocks noChangeShapeType="1"/>
            </p:cNvSpPr>
            <p:nvPr/>
          </p:nvSpPr>
          <p:spPr bwMode="auto">
            <a:xfrm>
              <a:off x="3515" y="1354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1" name="Object 164"/>
            <p:cNvGraphicFramePr>
              <a:graphicFrameLocks noChangeAspect="1"/>
            </p:cNvGraphicFramePr>
            <p:nvPr/>
          </p:nvGraphicFramePr>
          <p:xfrm>
            <a:off x="4077" y="1993"/>
            <a:ext cx="480" cy="269"/>
          </p:xfrm>
          <a:graphic>
            <a:graphicData uri="http://schemas.openxmlformats.org/presentationml/2006/ole">
              <p:oleObj spid="_x0000_s16411" name="公式" r:id="rId13" imgW="368280" imgH="215640" progId="">
                <p:embed/>
              </p:oleObj>
            </a:graphicData>
          </a:graphic>
        </p:graphicFrame>
        <p:sp>
          <p:nvSpPr>
            <p:cNvPr id="16499" name="Oval 165"/>
            <p:cNvSpPr>
              <a:spLocks noChangeArrowheads="1"/>
            </p:cNvSpPr>
            <p:nvPr/>
          </p:nvSpPr>
          <p:spPr bwMode="auto">
            <a:xfrm>
              <a:off x="3974" y="209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412" name="Object 166"/>
            <p:cNvGraphicFramePr>
              <a:graphicFrameLocks noChangeAspect="1"/>
            </p:cNvGraphicFramePr>
            <p:nvPr/>
          </p:nvGraphicFramePr>
          <p:xfrm>
            <a:off x="4045" y="469"/>
            <a:ext cx="298" cy="285"/>
          </p:xfrm>
          <a:graphic>
            <a:graphicData uri="http://schemas.openxmlformats.org/presentationml/2006/ole">
              <p:oleObj spid="_x0000_s16412" name="公式" r:id="rId14" imgW="228600" imgH="228600" progId="">
                <p:embed/>
              </p:oleObj>
            </a:graphicData>
          </a:graphic>
        </p:graphicFrame>
        <p:grpSp>
          <p:nvGrpSpPr>
            <p:cNvPr id="16500" name="Group 169"/>
            <p:cNvGrpSpPr>
              <a:grpSpLocks/>
            </p:cNvGrpSpPr>
            <p:nvPr/>
          </p:nvGrpSpPr>
          <p:grpSpPr bwMode="auto">
            <a:xfrm>
              <a:off x="3595" y="1587"/>
              <a:ext cx="545" cy="305"/>
              <a:chOff x="2478" y="2439"/>
              <a:chExt cx="545" cy="305"/>
            </a:xfrm>
          </p:grpSpPr>
          <p:graphicFrame>
            <p:nvGraphicFramePr>
              <p:cNvPr id="16420" name="Object 170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6420" name="公式" r:id="rId15" imgW="190440" imgH="228600" progId="">
                  <p:embed/>
                </p:oleObj>
              </a:graphicData>
            </a:graphic>
          </p:graphicFrame>
          <p:grpSp>
            <p:nvGrpSpPr>
              <p:cNvPr id="16512" name="Group 171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6514" name="Oval 172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6515" name="Line 173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513" name="Line 174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413" name="Object 175"/>
            <p:cNvGraphicFramePr>
              <a:graphicFrameLocks noChangeAspect="1"/>
            </p:cNvGraphicFramePr>
            <p:nvPr/>
          </p:nvGraphicFramePr>
          <p:xfrm>
            <a:off x="3897" y="800"/>
            <a:ext cx="215" cy="285"/>
          </p:xfrm>
          <a:graphic>
            <a:graphicData uri="http://schemas.openxmlformats.org/presentationml/2006/ole">
              <p:oleObj spid="_x0000_s16413" name="公式" r:id="rId16" imgW="164880" imgH="228600" progId="">
                <p:embed/>
              </p:oleObj>
            </a:graphicData>
          </a:graphic>
        </p:graphicFrame>
        <p:graphicFrame>
          <p:nvGraphicFramePr>
            <p:cNvPr id="16414" name="Object 176"/>
            <p:cNvGraphicFramePr>
              <a:graphicFrameLocks noChangeAspect="1"/>
            </p:cNvGraphicFramePr>
            <p:nvPr/>
          </p:nvGraphicFramePr>
          <p:xfrm>
            <a:off x="3719" y="876"/>
            <a:ext cx="153" cy="147"/>
          </p:xfrm>
          <a:graphic>
            <a:graphicData uri="http://schemas.openxmlformats.org/presentationml/2006/ole">
              <p:oleObj spid="_x0000_s16414" name="公式" r:id="rId17" imgW="139680" imgH="139680" progId="">
                <p:embed/>
              </p:oleObj>
            </a:graphicData>
          </a:graphic>
        </p:graphicFrame>
        <p:graphicFrame>
          <p:nvGraphicFramePr>
            <p:cNvPr id="16415" name="Object 177"/>
            <p:cNvGraphicFramePr>
              <a:graphicFrameLocks noChangeAspect="1"/>
            </p:cNvGraphicFramePr>
            <p:nvPr/>
          </p:nvGraphicFramePr>
          <p:xfrm>
            <a:off x="4151" y="922"/>
            <a:ext cx="153" cy="81"/>
          </p:xfrm>
          <a:graphic>
            <a:graphicData uri="http://schemas.openxmlformats.org/presentationml/2006/ole">
              <p:oleObj spid="_x0000_s16415" name="公式" r:id="rId18" imgW="139680" imgH="75960" progId="">
                <p:embed/>
              </p:oleObj>
            </a:graphicData>
          </a:graphic>
        </p:graphicFrame>
        <p:graphicFrame>
          <p:nvGraphicFramePr>
            <p:cNvPr id="16416" name="Object 178"/>
            <p:cNvGraphicFramePr>
              <a:graphicFrameLocks noChangeAspect="1"/>
            </p:cNvGraphicFramePr>
            <p:nvPr/>
          </p:nvGraphicFramePr>
          <p:xfrm>
            <a:off x="3897" y="1054"/>
            <a:ext cx="215" cy="285"/>
          </p:xfrm>
          <a:graphic>
            <a:graphicData uri="http://schemas.openxmlformats.org/presentationml/2006/ole">
              <p:oleObj spid="_x0000_s16416" name="公式" r:id="rId19" imgW="164880" imgH="228600" progId="">
                <p:embed/>
              </p:oleObj>
            </a:graphicData>
          </a:graphic>
        </p:graphicFrame>
        <p:sp>
          <p:nvSpPr>
            <p:cNvPr id="16501" name="Oval 179"/>
            <p:cNvSpPr>
              <a:spLocks noChangeArrowheads="1"/>
            </p:cNvSpPr>
            <p:nvPr/>
          </p:nvSpPr>
          <p:spPr bwMode="auto">
            <a:xfrm>
              <a:off x="3067" y="187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6502" name="Group 208"/>
            <p:cNvGrpSpPr>
              <a:grpSpLocks/>
            </p:cNvGrpSpPr>
            <p:nvPr/>
          </p:nvGrpSpPr>
          <p:grpSpPr bwMode="auto">
            <a:xfrm>
              <a:off x="2710" y="1435"/>
              <a:ext cx="269" cy="268"/>
              <a:chOff x="144" y="3216"/>
              <a:chExt cx="240" cy="240"/>
            </a:xfrm>
          </p:grpSpPr>
          <p:sp>
            <p:nvSpPr>
              <p:cNvPr id="16510" name="Oval 209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511" name="Line 210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03" name="Line 252"/>
            <p:cNvSpPr>
              <a:spLocks noChangeShapeType="1"/>
            </p:cNvSpPr>
            <p:nvPr/>
          </p:nvSpPr>
          <p:spPr bwMode="auto">
            <a:xfrm flipV="1">
              <a:off x="5136" y="1155"/>
              <a:ext cx="0" cy="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7" name="Object 253"/>
            <p:cNvGraphicFramePr>
              <a:graphicFrameLocks noChangeAspect="1"/>
            </p:cNvGraphicFramePr>
            <p:nvPr/>
          </p:nvGraphicFramePr>
          <p:xfrm>
            <a:off x="2989" y="883"/>
            <a:ext cx="214" cy="239"/>
          </p:xfrm>
          <a:graphic>
            <a:graphicData uri="http://schemas.openxmlformats.org/presentationml/2006/ole">
              <p:oleObj spid="_x0000_s16417" name="公式" r:id="rId20" imgW="190440" imgH="215640" progId="">
                <p:embed/>
              </p:oleObj>
            </a:graphicData>
          </a:graphic>
        </p:graphicFrame>
        <p:graphicFrame>
          <p:nvGraphicFramePr>
            <p:cNvPr id="16418" name="Object 254"/>
            <p:cNvGraphicFramePr>
              <a:graphicFrameLocks noChangeAspect="1"/>
            </p:cNvGraphicFramePr>
            <p:nvPr/>
          </p:nvGraphicFramePr>
          <p:xfrm>
            <a:off x="4806" y="884"/>
            <a:ext cx="214" cy="239"/>
          </p:xfrm>
          <a:graphic>
            <a:graphicData uri="http://schemas.openxmlformats.org/presentationml/2006/ole">
              <p:oleObj spid="_x0000_s16418" name="公式" r:id="rId21" imgW="190440" imgH="215640" progId="">
                <p:embed/>
              </p:oleObj>
            </a:graphicData>
          </a:graphic>
        </p:graphicFrame>
        <p:sp>
          <p:nvSpPr>
            <p:cNvPr id="16504" name="Oval 255"/>
            <p:cNvSpPr>
              <a:spLocks noChangeArrowheads="1"/>
            </p:cNvSpPr>
            <p:nvPr/>
          </p:nvSpPr>
          <p:spPr bwMode="auto">
            <a:xfrm>
              <a:off x="4865" y="113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6505" name="Group 326"/>
            <p:cNvGrpSpPr>
              <a:grpSpLocks/>
            </p:cNvGrpSpPr>
            <p:nvPr/>
          </p:nvGrpSpPr>
          <p:grpSpPr bwMode="auto">
            <a:xfrm>
              <a:off x="4379" y="992"/>
              <a:ext cx="345" cy="355"/>
              <a:chOff x="4237" y="916"/>
              <a:chExt cx="345" cy="355"/>
            </a:xfrm>
          </p:grpSpPr>
          <p:graphicFrame>
            <p:nvGraphicFramePr>
              <p:cNvPr id="16419" name="Object 327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6419" name="公式" r:id="rId22" imgW="177480" imgH="215640" progId="">
                  <p:embed/>
                </p:oleObj>
              </a:graphicData>
            </a:graphic>
          </p:graphicFrame>
          <p:grpSp>
            <p:nvGrpSpPr>
              <p:cNvPr id="16506" name="Group 328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6507" name="Line 32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08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09" name="Line 33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Group 339"/>
          <p:cNvGrpSpPr>
            <a:grpSpLocks/>
          </p:cNvGrpSpPr>
          <p:nvPr/>
        </p:nvGrpSpPr>
        <p:grpSpPr bwMode="auto">
          <a:xfrm>
            <a:off x="4813300" y="3192463"/>
            <a:ext cx="4227513" cy="3624262"/>
            <a:chOff x="3032" y="2011"/>
            <a:chExt cx="2663" cy="2283"/>
          </a:xfrm>
        </p:grpSpPr>
        <p:sp>
          <p:nvSpPr>
            <p:cNvPr id="16431" name="Line 324"/>
            <p:cNvSpPr>
              <a:spLocks noChangeShapeType="1"/>
            </p:cNvSpPr>
            <p:nvPr/>
          </p:nvSpPr>
          <p:spPr bwMode="auto">
            <a:xfrm flipV="1">
              <a:off x="3660" y="3204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261"/>
            <p:cNvSpPr>
              <a:spLocks noChangeShapeType="1"/>
            </p:cNvSpPr>
            <p:nvPr/>
          </p:nvSpPr>
          <p:spPr bwMode="auto">
            <a:xfrm>
              <a:off x="3660" y="3949"/>
              <a:ext cx="2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262"/>
            <p:cNvSpPr>
              <a:spLocks noChangeShapeType="1"/>
            </p:cNvSpPr>
            <p:nvPr/>
          </p:nvSpPr>
          <p:spPr bwMode="auto">
            <a:xfrm>
              <a:off x="3394" y="3203"/>
              <a:ext cx="0" cy="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263"/>
            <p:cNvSpPr>
              <a:spLocks noChangeShapeType="1"/>
            </p:cNvSpPr>
            <p:nvPr/>
          </p:nvSpPr>
          <p:spPr bwMode="auto">
            <a:xfrm flipV="1">
              <a:off x="4555" y="2172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64"/>
            <p:cNvSpPr>
              <a:spLocks noChangeShapeType="1"/>
            </p:cNvSpPr>
            <p:nvPr/>
          </p:nvSpPr>
          <p:spPr bwMode="auto">
            <a:xfrm>
              <a:off x="4065" y="2289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6" name="Object 265"/>
            <p:cNvGraphicFramePr>
              <a:graphicFrameLocks noChangeAspect="1"/>
            </p:cNvGraphicFramePr>
            <p:nvPr/>
          </p:nvGraphicFramePr>
          <p:xfrm>
            <a:off x="4588" y="2011"/>
            <a:ext cx="495" cy="285"/>
          </p:xfrm>
          <a:graphic>
            <a:graphicData uri="http://schemas.openxmlformats.org/presentationml/2006/ole">
              <p:oleObj spid="_x0000_s16386" name="公式" r:id="rId23" imgW="380880" imgH="228600" progId="">
                <p:embed/>
              </p:oleObj>
            </a:graphicData>
          </a:graphic>
        </p:graphicFrame>
        <p:graphicFrame>
          <p:nvGraphicFramePr>
            <p:cNvPr id="16387" name="Object 266"/>
            <p:cNvGraphicFramePr>
              <a:graphicFrameLocks noChangeAspect="1"/>
            </p:cNvGraphicFramePr>
            <p:nvPr/>
          </p:nvGraphicFramePr>
          <p:xfrm>
            <a:off x="3746" y="2434"/>
            <a:ext cx="258" cy="253"/>
          </p:xfrm>
          <a:graphic>
            <a:graphicData uri="http://schemas.openxmlformats.org/presentationml/2006/ole">
              <p:oleObj spid="_x0000_s16387" name="公式" r:id="rId24" imgW="228600" imgH="228600" progId="">
                <p:embed/>
              </p:oleObj>
            </a:graphicData>
          </a:graphic>
        </p:graphicFrame>
        <p:sp>
          <p:nvSpPr>
            <p:cNvPr id="16436" name="Oval 267"/>
            <p:cNvSpPr>
              <a:spLocks noChangeArrowheads="1"/>
            </p:cNvSpPr>
            <p:nvPr/>
          </p:nvSpPr>
          <p:spPr bwMode="auto">
            <a:xfrm>
              <a:off x="4022" y="278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388" name="Object 268"/>
            <p:cNvGraphicFramePr>
              <a:graphicFrameLocks noChangeAspect="1"/>
            </p:cNvGraphicFramePr>
            <p:nvPr/>
          </p:nvGraphicFramePr>
          <p:xfrm>
            <a:off x="4189" y="2518"/>
            <a:ext cx="298" cy="285"/>
          </p:xfrm>
          <a:graphic>
            <a:graphicData uri="http://schemas.openxmlformats.org/presentationml/2006/ole">
              <p:oleObj spid="_x0000_s16388" name="公式" r:id="rId25" imgW="228600" imgH="228600" progId="">
                <p:embed/>
              </p:oleObj>
            </a:graphicData>
          </a:graphic>
        </p:graphicFrame>
        <p:sp>
          <p:nvSpPr>
            <p:cNvPr id="16437" name="Line 269"/>
            <p:cNvSpPr>
              <a:spLocks noChangeShapeType="1"/>
            </p:cNvSpPr>
            <p:nvPr/>
          </p:nvSpPr>
          <p:spPr bwMode="auto">
            <a:xfrm flipH="1">
              <a:off x="3394" y="3197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270"/>
            <p:cNvSpPr>
              <a:spLocks noChangeShapeType="1"/>
            </p:cNvSpPr>
            <p:nvPr/>
          </p:nvSpPr>
          <p:spPr bwMode="auto">
            <a:xfrm flipV="1">
              <a:off x="4059" y="2289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9" name="Group 271"/>
            <p:cNvGrpSpPr>
              <a:grpSpLocks/>
            </p:cNvGrpSpPr>
            <p:nvPr/>
          </p:nvGrpSpPr>
          <p:grpSpPr bwMode="auto">
            <a:xfrm>
              <a:off x="3841" y="3018"/>
              <a:ext cx="355" cy="366"/>
              <a:chOff x="2589" y="2584"/>
              <a:chExt cx="355" cy="366"/>
            </a:xfrm>
          </p:grpSpPr>
          <p:graphicFrame>
            <p:nvGraphicFramePr>
              <p:cNvPr id="16403" name="Object 272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6403" name="公式" r:id="rId26" imgW="177480" imgH="215640" progId="">
                  <p:embed/>
                </p:oleObj>
              </a:graphicData>
            </a:graphic>
          </p:graphicFrame>
          <p:grpSp>
            <p:nvGrpSpPr>
              <p:cNvPr id="16472" name="Group 273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6473" name="Line 274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7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75" name="Line 276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40" name="Line 277"/>
            <p:cNvSpPr>
              <a:spLocks noChangeShapeType="1"/>
            </p:cNvSpPr>
            <p:nvPr/>
          </p:nvSpPr>
          <p:spPr bwMode="auto">
            <a:xfrm flipV="1">
              <a:off x="4563" y="3385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Rectangle 278"/>
            <p:cNvSpPr>
              <a:spLocks noChangeArrowheads="1"/>
            </p:cNvSpPr>
            <p:nvPr/>
          </p:nvSpPr>
          <p:spPr bwMode="auto">
            <a:xfrm>
              <a:off x="4005" y="2427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42" name="Line 279"/>
            <p:cNvSpPr>
              <a:spLocks noChangeShapeType="1"/>
            </p:cNvSpPr>
            <p:nvPr/>
          </p:nvSpPr>
          <p:spPr bwMode="auto">
            <a:xfrm>
              <a:off x="4055" y="2823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9" name="Object 280"/>
            <p:cNvGraphicFramePr>
              <a:graphicFrameLocks noChangeAspect="1"/>
            </p:cNvGraphicFramePr>
            <p:nvPr/>
          </p:nvGraphicFramePr>
          <p:xfrm>
            <a:off x="3096" y="3230"/>
            <a:ext cx="157" cy="158"/>
          </p:xfrm>
          <a:graphic>
            <a:graphicData uri="http://schemas.openxmlformats.org/presentationml/2006/ole">
              <p:oleObj spid="_x0000_s16389" name="公式" r:id="rId27" imgW="139680" imgH="139680" progId="">
                <p:embed/>
              </p:oleObj>
            </a:graphicData>
          </a:graphic>
        </p:graphicFrame>
        <p:graphicFrame>
          <p:nvGraphicFramePr>
            <p:cNvPr id="16390" name="Object 281"/>
            <p:cNvGraphicFramePr>
              <a:graphicFrameLocks noChangeAspect="1"/>
            </p:cNvGraphicFramePr>
            <p:nvPr/>
          </p:nvGraphicFramePr>
          <p:xfrm>
            <a:off x="3070" y="3712"/>
            <a:ext cx="158" cy="89"/>
          </p:xfrm>
          <a:graphic>
            <a:graphicData uri="http://schemas.openxmlformats.org/presentationml/2006/ole">
              <p:oleObj spid="_x0000_s16390" name="公式" r:id="rId28" imgW="139680" imgH="75960" progId="">
                <p:embed/>
              </p:oleObj>
            </a:graphicData>
          </a:graphic>
        </p:graphicFrame>
        <p:graphicFrame>
          <p:nvGraphicFramePr>
            <p:cNvPr id="16391" name="Object 282"/>
            <p:cNvGraphicFramePr>
              <a:graphicFrameLocks noChangeAspect="1"/>
            </p:cNvGraphicFramePr>
            <p:nvPr/>
          </p:nvGraphicFramePr>
          <p:xfrm>
            <a:off x="3032" y="3408"/>
            <a:ext cx="214" cy="253"/>
          </p:xfrm>
          <a:graphic>
            <a:graphicData uri="http://schemas.openxmlformats.org/presentationml/2006/ole">
              <p:oleObj spid="_x0000_s16391" name="公式" r:id="rId29" imgW="190440" imgH="228600" progId="">
                <p:embed/>
              </p:oleObj>
            </a:graphicData>
          </a:graphic>
        </p:graphicFrame>
        <p:sp>
          <p:nvSpPr>
            <p:cNvPr id="16443" name="Oval 283"/>
            <p:cNvSpPr>
              <a:spLocks noChangeArrowheads="1"/>
            </p:cNvSpPr>
            <p:nvPr/>
          </p:nvSpPr>
          <p:spPr bwMode="auto">
            <a:xfrm>
              <a:off x="4521" y="212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392" name="Object 284"/>
            <p:cNvGraphicFramePr>
              <a:graphicFrameLocks noChangeAspect="1"/>
            </p:cNvGraphicFramePr>
            <p:nvPr/>
          </p:nvGraphicFramePr>
          <p:xfrm>
            <a:off x="5104" y="2425"/>
            <a:ext cx="272" cy="253"/>
          </p:xfrm>
          <a:graphic>
            <a:graphicData uri="http://schemas.openxmlformats.org/presentationml/2006/ole">
              <p:oleObj spid="_x0000_s16392" name="公式" r:id="rId30" imgW="241200" imgH="228600" progId="">
                <p:embed/>
              </p:oleObj>
            </a:graphicData>
          </a:graphic>
        </p:graphicFrame>
        <p:sp>
          <p:nvSpPr>
            <p:cNvPr id="16444" name="Oval 285"/>
            <p:cNvSpPr>
              <a:spLocks noChangeArrowheads="1"/>
            </p:cNvSpPr>
            <p:nvPr/>
          </p:nvSpPr>
          <p:spPr bwMode="auto">
            <a:xfrm>
              <a:off x="5013" y="278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45" name="Line 286"/>
            <p:cNvSpPr>
              <a:spLocks noChangeShapeType="1"/>
            </p:cNvSpPr>
            <p:nvPr/>
          </p:nvSpPr>
          <p:spPr bwMode="auto">
            <a:xfrm flipH="1">
              <a:off x="5293" y="3188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287"/>
            <p:cNvSpPr>
              <a:spLocks noChangeShapeType="1"/>
            </p:cNvSpPr>
            <p:nvPr/>
          </p:nvSpPr>
          <p:spPr bwMode="auto">
            <a:xfrm flipV="1">
              <a:off x="5050" y="2298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Rectangle 293"/>
            <p:cNvSpPr>
              <a:spLocks noChangeArrowheads="1"/>
            </p:cNvSpPr>
            <p:nvPr/>
          </p:nvSpPr>
          <p:spPr bwMode="auto">
            <a:xfrm>
              <a:off x="4996" y="241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48" name="Line 294"/>
            <p:cNvSpPr>
              <a:spLocks noChangeShapeType="1"/>
            </p:cNvSpPr>
            <p:nvPr/>
          </p:nvSpPr>
          <p:spPr bwMode="auto">
            <a:xfrm>
              <a:off x="4766" y="2823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Oval 295"/>
            <p:cNvSpPr>
              <a:spLocks noChangeArrowheads="1"/>
            </p:cNvSpPr>
            <p:nvPr/>
          </p:nvSpPr>
          <p:spPr bwMode="auto">
            <a:xfrm>
              <a:off x="4317" y="278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50" name="Oval 296"/>
            <p:cNvSpPr>
              <a:spLocks noChangeArrowheads="1"/>
            </p:cNvSpPr>
            <p:nvPr/>
          </p:nvSpPr>
          <p:spPr bwMode="auto">
            <a:xfrm>
              <a:off x="4724" y="278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51" name="Oval 297"/>
            <p:cNvSpPr>
              <a:spLocks noChangeArrowheads="1"/>
            </p:cNvSpPr>
            <p:nvPr/>
          </p:nvSpPr>
          <p:spPr bwMode="auto">
            <a:xfrm>
              <a:off x="4529" y="334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52" name="Oval 298"/>
            <p:cNvSpPr>
              <a:spLocks noChangeArrowheads="1"/>
            </p:cNvSpPr>
            <p:nvPr/>
          </p:nvSpPr>
          <p:spPr bwMode="auto">
            <a:xfrm>
              <a:off x="4521" y="225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53" name="Oval 299"/>
            <p:cNvSpPr>
              <a:spLocks noChangeArrowheads="1"/>
            </p:cNvSpPr>
            <p:nvPr/>
          </p:nvSpPr>
          <p:spPr bwMode="auto">
            <a:xfrm>
              <a:off x="3634" y="31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54" name="Line 300"/>
            <p:cNvSpPr>
              <a:spLocks noChangeShapeType="1"/>
            </p:cNvSpPr>
            <p:nvPr/>
          </p:nvSpPr>
          <p:spPr bwMode="auto">
            <a:xfrm>
              <a:off x="4066" y="3386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3" name="Object 301"/>
            <p:cNvGraphicFramePr>
              <a:graphicFrameLocks noChangeAspect="1"/>
            </p:cNvGraphicFramePr>
            <p:nvPr/>
          </p:nvGraphicFramePr>
          <p:xfrm>
            <a:off x="4628" y="4025"/>
            <a:ext cx="480" cy="269"/>
          </p:xfrm>
          <a:graphic>
            <a:graphicData uri="http://schemas.openxmlformats.org/presentationml/2006/ole">
              <p:oleObj spid="_x0000_s16393" name="公式" r:id="rId31" imgW="368280" imgH="215640" progId="">
                <p:embed/>
              </p:oleObj>
            </a:graphicData>
          </a:graphic>
        </p:graphicFrame>
        <p:sp>
          <p:nvSpPr>
            <p:cNvPr id="16455" name="Oval 302"/>
            <p:cNvSpPr>
              <a:spLocks noChangeArrowheads="1"/>
            </p:cNvSpPr>
            <p:nvPr/>
          </p:nvSpPr>
          <p:spPr bwMode="auto">
            <a:xfrm>
              <a:off x="4525" y="412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394" name="Object 303"/>
            <p:cNvGraphicFramePr>
              <a:graphicFrameLocks noChangeAspect="1"/>
            </p:cNvGraphicFramePr>
            <p:nvPr/>
          </p:nvGraphicFramePr>
          <p:xfrm>
            <a:off x="4596" y="2501"/>
            <a:ext cx="298" cy="285"/>
          </p:xfrm>
          <a:graphic>
            <a:graphicData uri="http://schemas.openxmlformats.org/presentationml/2006/ole">
              <p:oleObj spid="_x0000_s16394" name="公式" r:id="rId32" imgW="228600" imgH="228600" progId="">
                <p:embed/>
              </p:oleObj>
            </a:graphicData>
          </a:graphic>
        </p:graphicFrame>
        <p:grpSp>
          <p:nvGrpSpPr>
            <p:cNvPr id="16456" name="Group 304"/>
            <p:cNvGrpSpPr>
              <a:grpSpLocks/>
            </p:cNvGrpSpPr>
            <p:nvPr/>
          </p:nvGrpSpPr>
          <p:grpSpPr bwMode="auto">
            <a:xfrm>
              <a:off x="4146" y="3619"/>
              <a:ext cx="545" cy="305"/>
              <a:chOff x="2478" y="2439"/>
              <a:chExt cx="545" cy="305"/>
            </a:xfrm>
          </p:grpSpPr>
          <p:graphicFrame>
            <p:nvGraphicFramePr>
              <p:cNvPr id="16402" name="Object 305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6402" name="公式" r:id="rId33" imgW="190440" imgH="228600" progId="">
                  <p:embed/>
                </p:oleObj>
              </a:graphicData>
            </a:graphic>
          </p:graphicFrame>
          <p:grpSp>
            <p:nvGrpSpPr>
              <p:cNvPr id="16468" name="Group 306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6470" name="Oval 307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6471" name="Line 308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69" name="Line 309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395" name="Object 310"/>
            <p:cNvGraphicFramePr>
              <a:graphicFrameLocks noChangeAspect="1"/>
            </p:cNvGraphicFramePr>
            <p:nvPr/>
          </p:nvGraphicFramePr>
          <p:xfrm>
            <a:off x="4448" y="2832"/>
            <a:ext cx="215" cy="285"/>
          </p:xfrm>
          <a:graphic>
            <a:graphicData uri="http://schemas.openxmlformats.org/presentationml/2006/ole">
              <p:oleObj spid="_x0000_s16395" name="公式" r:id="rId34" imgW="164880" imgH="228600" progId="">
                <p:embed/>
              </p:oleObj>
            </a:graphicData>
          </a:graphic>
        </p:graphicFrame>
        <p:graphicFrame>
          <p:nvGraphicFramePr>
            <p:cNvPr id="16396" name="Object 311"/>
            <p:cNvGraphicFramePr>
              <a:graphicFrameLocks noChangeAspect="1"/>
            </p:cNvGraphicFramePr>
            <p:nvPr/>
          </p:nvGraphicFramePr>
          <p:xfrm>
            <a:off x="4270" y="2908"/>
            <a:ext cx="153" cy="147"/>
          </p:xfrm>
          <a:graphic>
            <a:graphicData uri="http://schemas.openxmlformats.org/presentationml/2006/ole">
              <p:oleObj spid="_x0000_s16396" name="公式" r:id="rId35" imgW="139680" imgH="139680" progId="">
                <p:embed/>
              </p:oleObj>
            </a:graphicData>
          </a:graphic>
        </p:graphicFrame>
        <p:graphicFrame>
          <p:nvGraphicFramePr>
            <p:cNvPr id="16397" name="Object 312"/>
            <p:cNvGraphicFramePr>
              <a:graphicFrameLocks noChangeAspect="1"/>
            </p:cNvGraphicFramePr>
            <p:nvPr/>
          </p:nvGraphicFramePr>
          <p:xfrm>
            <a:off x="4702" y="2954"/>
            <a:ext cx="153" cy="81"/>
          </p:xfrm>
          <a:graphic>
            <a:graphicData uri="http://schemas.openxmlformats.org/presentationml/2006/ole">
              <p:oleObj spid="_x0000_s16397" name="公式" r:id="rId36" imgW="139680" imgH="75960" progId="">
                <p:embed/>
              </p:oleObj>
            </a:graphicData>
          </a:graphic>
        </p:graphicFrame>
        <p:graphicFrame>
          <p:nvGraphicFramePr>
            <p:cNvPr id="16398" name="Object 313"/>
            <p:cNvGraphicFramePr>
              <a:graphicFrameLocks noChangeAspect="1"/>
            </p:cNvGraphicFramePr>
            <p:nvPr/>
          </p:nvGraphicFramePr>
          <p:xfrm>
            <a:off x="4448" y="3086"/>
            <a:ext cx="215" cy="285"/>
          </p:xfrm>
          <a:graphic>
            <a:graphicData uri="http://schemas.openxmlformats.org/presentationml/2006/ole">
              <p:oleObj spid="_x0000_s16398" name="公式" r:id="rId37" imgW="164880" imgH="228600" progId="">
                <p:embed/>
              </p:oleObj>
            </a:graphicData>
          </a:graphic>
        </p:graphicFrame>
        <p:grpSp>
          <p:nvGrpSpPr>
            <p:cNvPr id="16457" name="Group 315"/>
            <p:cNvGrpSpPr>
              <a:grpSpLocks/>
            </p:cNvGrpSpPr>
            <p:nvPr/>
          </p:nvGrpSpPr>
          <p:grpSpPr bwMode="auto">
            <a:xfrm>
              <a:off x="3261" y="3419"/>
              <a:ext cx="269" cy="268"/>
              <a:chOff x="144" y="3216"/>
              <a:chExt cx="240" cy="240"/>
            </a:xfrm>
          </p:grpSpPr>
          <p:sp>
            <p:nvSpPr>
              <p:cNvPr id="16466" name="Oval 316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67" name="Line 317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58" name="Line 318"/>
            <p:cNvSpPr>
              <a:spLocks noChangeShapeType="1"/>
            </p:cNvSpPr>
            <p:nvPr/>
          </p:nvSpPr>
          <p:spPr bwMode="auto">
            <a:xfrm flipV="1">
              <a:off x="5695" y="3187"/>
              <a:ext cx="0" cy="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9" name="Object 319"/>
            <p:cNvGraphicFramePr>
              <a:graphicFrameLocks noChangeAspect="1"/>
            </p:cNvGraphicFramePr>
            <p:nvPr/>
          </p:nvGraphicFramePr>
          <p:xfrm>
            <a:off x="3540" y="2915"/>
            <a:ext cx="214" cy="239"/>
          </p:xfrm>
          <a:graphic>
            <a:graphicData uri="http://schemas.openxmlformats.org/presentationml/2006/ole">
              <p:oleObj spid="_x0000_s16399" name="公式" r:id="rId38" imgW="190440" imgH="215640" progId="">
                <p:embed/>
              </p:oleObj>
            </a:graphicData>
          </a:graphic>
        </p:graphicFrame>
        <p:graphicFrame>
          <p:nvGraphicFramePr>
            <p:cNvPr id="16400" name="Object 320"/>
            <p:cNvGraphicFramePr>
              <a:graphicFrameLocks noChangeAspect="1"/>
            </p:cNvGraphicFramePr>
            <p:nvPr/>
          </p:nvGraphicFramePr>
          <p:xfrm>
            <a:off x="5365" y="2916"/>
            <a:ext cx="214" cy="239"/>
          </p:xfrm>
          <a:graphic>
            <a:graphicData uri="http://schemas.openxmlformats.org/presentationml/2006/ole">
              <p:oleObj spid="_x0000_s16400" name="公式" r:id="rId39" imgW="190440" imgH="215640" progId="">
                <p:embed/>
              </p:oleObj>
            </a:graphicData>
          </a:graphic>
        </p:graphicFrame>
        <p:sp>
          <p:nvSpPr>
            <p:cNvPr id="16459" name="Oval 321"/>
            <p:cNvSpPr>
              <a:spLocks noChangeArrowheads="1"/>
            </p:cNvSpPr>
            <p:nvPr/>
          </p:nvSpPr>
          <p:spPr bwMode="auto">
            <a:xfrm>
              <a:off x="5424" y="316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60" name="Line 323"/>
            <p:cNvSpPr>
              <a:spLocks noChangeShapeType="1"/>
            </p:cNvSpPr>
            <p:nvPr/>
          </p:nvSpPr>
          <p:spPr bwMode="auto">
            <a:xfrm>
              <a:off x="3323" y="3941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61" name="Group 333"/>
            <p:cNvGrpSpPr>
              <a:grpSpLocks/>
            </p:cNvGrpSpPr>
            <p:nvPr/>
          </p:nvGrpSpPr>
          <p:grpSpPr bwMode="auto">
            <a:xfrm>
              <a:off x="4938" y="3024"/>
              <a:ext cx="345" cy="355"/>
              <a:chOff x="4237" y="916"/>
              <a:chExt cx="345" cy="355"/>
            </a:xfrm>
          </p:grpSpPr>
          <p:graphicFrame>
            <p:nvGraphicFramePr>
              <p:cNvPr id="16401" name="Object 334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6401" name="公式" r:id="rId40" imgW="177480" imgH="215640" progId="">
                  <p:embed/>
                </p:oleObj>
              </a:graphicData>
            </a:graphic>
          </p:graphicFrame>
          <p:grpSp>
            <p:nvGrpSpPr>
              <p:cNvPr id="16462" name="Group 335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6463" name="Line 336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4" name="Line 337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5" name="Line 338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0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74" grpId="0" animBg="1"/>
      <p:bldP spid="250037" grpId="0" animBg="1"/>
      <p:bldP spid="250038" grpId="0" animBg="1"/>
      <p:bldP spid="2500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6B3C70DE-3CDE-42E8-A4EF-801D9712CB8D}" type="datetime9">
              <a:rPr lang="zh-CN" altLang="en-US"/>
              <a:pPr>
                <a:defRPr/>
              </a:pPr>
              <a:t>2018年11月13日星期二4时25分58秒</a:t>
            </a:fld>
            <a:endParaRPr lang="en-US" altLang="zh-CN"/>
          </a:p>
        </p:txBody>
      </p:sp>
      <p:sp>
        <p:nvSpPr>
          <p:cNvPr id="17451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EF48C30F-BE2E-4E65-BEBB-2F51014F09A2}" type="datetime1">
              <a:rPr lang="zh-CN" altLang="en-US" sz="1600">
                <a:solidFill>
                  <a:srgbClr val="009900"/>
                </a:solidFill>
                <a:ea typeface="楷体_GB2312"/>
                <a:cs typeface="楷体_GB2312"/>
              </a:rPr>
              <a:pPr/>
              <a:t>2018-11-13</a:t>
            </a:fld>
            <a:endParaRPr lang="en-US" altLang="zh-CN" sz="1600">
              <a:solidFill>
                <a:srgbClr val="009900"/>
              </a:solidFill>
              <a:ea typeface="楷体_GB2312"/>
              <a:cs typeface="楷体_GB2312"/>
            </a:endParaRPr>
          </a:p>
        </p:txBody>
      </p:sp>
      <p:sp>
        <p:nvSpPr>
          <p:cNvPr id="1745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745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6707F-A1B1-43EA-9D2F-4513DC43D926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23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1058" name="Text Box 66"/>
          <p:cNvSpPr txBox="1">
            <a:spLocks noChangeArrowheads="1"/>
          </p:cNvSpPr>
          <p:nvPr/>
        </p:nvSpPr>
        <p:spPr bwMode="auto">
          <a:xfrm>
            <a:off x="95250" y="122238"/>
            <a:ext cx="37909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主要技术指标的计算</a:t>
            </a:r>
          </a:p>
        </p:txBody>
      </p:sp>
      <p:sp>
        <p:nvSpPr>
          <p:cNvPr id="341059" name="Text Box 67"/>
          <p:cNvSpPr txBox="1">
            <a:spLocks noChangeArrowheads="1"/>
          </p:cNvSpPr>
          <p:nvPr/>
        </p:nvSpPr>
        <p:spPr bwMode="auto">
          <a:xfrm>
            <a:off x="95250" y="754063"/>
            <a:ext cx="2339975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⑴</a:t>
            </a:r>
            <a:r>
              <a:rPr lang="zh-CN" altLang="en-US" sz="2400" b="1"/>
              <a:t>差模电压增益</a:t>
            </a:r>
            <a:endParaRPr lang="zh-CN" altLang="en-US" sz="2400" b="1" baseline="-25000"/>
          </a:p>
        </p:txBody>
      </p:sp>
      <p:sp>
        <p:nvSpPr>
          <p:cNvPr id="341199" name="Text Box 207"/>
          <p:cNvSpPr txBox="1">
            <a:spLocks noChangeArrowheads="1"/>
          </p:cNvSpPr>
          <p:nvPr/>
        </p:nvSpPr>
        <p:spPr bwMode="auto">
          <a:xfrm>
            <a:off x="96838" y="1311275"/>
            <a:ext cx="4273550" cy="402291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双端输入、双端输出</a:t>
            </a:r>
            <a:r>
              <a:rPr lang="zh-CN" altLang="en-US" sz="2000" b="1" dirty="0"/>
              <a:t>的差模电压增益：</a:t>
            </a:r>
          </a:p>
        </p:txBody>
      </p:sp>
      <p:sp>
        <p:nvSpPr>
          <p:cNvPr id="341200" name="Text Box 208"/>
          <p:cNvSpPr txBox="1">
            <a:spLocks noChangeArrowheads="1"/>
          </p:cNvSpPr>
          <p:nvPr/>
        </p:nvSpPr>
        <p:spPr bwMode="auto">
          <a:xfrm>
            <a:off x="0" y="1775675"/>
            <a:ext cx="3951287" cy="402291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FF"/>
                </a:solidFill>
              </a:rPr>
              <a:t>流过电流源的电流</a:t>
            </a:r>
            <a:r>
              <a:rPr lang="en-US" altLang="zh-CN" sz="2000" b="1" dirty="0">
                <a:solidFill>
                  <a:srgbClr val="0066FF"/>
                </a:solidFill>
              </a:rPr>
              <a:t>I</a:t>
            </a:r>
            <a:r>
              <a:rPr lang="en-US" altLang="zh-CN" sz="2000" b="1" baseline="-25000" dirty="0">
                <a:solidFill>
                  <a:srgbClr val="0066FF"/>
                </a:solidFill>
              </a:rPr>
              <a:t>O</a:t>
            </a:r>
            <a:r>
              <a:rPr lang="zh-CN" altLang="en-US" sz="2000" b="1" dirty="0">
                <a:solidFill>
                  <a:srgbClr val="0066FF"/>
                </a:solidFill>
              </a:rPr>
              <a:t>不变；</a:t>
            </a:r>
          </a:p>
        </p:txBody>
      </p:sp>
      <p:sp>
        <p:nvSpPr>
          <p:cNvPr id="341201" name="Text Box 209"/>
          <p:cNvSpPr txBox="1">
            <a:spLocks noChangeArrowheads="1"/>
          </p:cNvSpPr>
          <p:nvPr/>
        </p:nvSpPr>
        <p:spPr bwMode="auto">
          <a:xfrm>
            <a:off x="0" y="2219250"/>
            <a:ext cx="3951287" cy="710067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对称中点（虚线部分）为地电位，包括负载中点；</a:t>
            </a:r>
          </a:p>
        </p:txBody>
      </p:sp>
      <p:grpSp>
        <p:nvGrpSpPr>
          <p:cNvPr id="2" name="Group 323"/>
          <p:cNvGrpSpPr>
            <a:grpSpLocks/>
          </p:cNvGrpSpPr>
          <p:nvPr/>
        </p:nvGrpSpPr>
        <p:grpSpPr bwMode="auto">
          <a:xfrm>
            <a:off x="4208463" y="3227388"/>
            <a:ext cx="4587875" cy="3354387"/>
            <a:chOff x="2810" y="1978"/>
            <a:chExt cx="2890" cy="2113"/>
          </a:xfrm>
        </p:grpSpPr>
        <p:sp>
          <p:nvSpPr>
            <p:cNvPr id="17507" name="Line 320"/>
            <p:cNvSpPr>
              <a:spLocks noChangeShapeType="1"/>
            </p:cNvSpPr>
            <p:nvPr/>
          </p:nvSpPr>
          <p:spPr bwMode="auto">
            <a:xfrm>
              <a:off x="3693" y="3049"/>
              <a:ext cx="17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1" name="Object 236"/>
            <p:cNvGraphicFramePr>
              <a:graphicFrameLocks noChangeAspect="1"/>
            </p:cNvGraphicFramePr>
            <p:nvPr/>
          </p:nvGraphicFramePr>
          <p:xfrm>
            <a:off x="5522" y="2370"/>
            <a:ext cx="178" cy="171"/>
          </p:xfrm>
          <a:graphic>
            <a:graphicData uri="http://schemas.openxmlformats.org/presentationml/2006/ole">
              <p:oleObj spid="_x0000_s17431" name="公式" r:id="rId5" imgW="139680" imgH="139680" progId="">
                <p:embed/>
              </p:oleObj>
            </a:graphicData>
          </a:graphic>
        </p:graphicFrame>
        <p:graphicFrame>
          <p:nvGraphicFramePr>
            <p:cNvPr id="17432" name="Object 237"/>
            <p:cNvGraphicFramePr>
              <a:graphicFrameLocks noChangeAspect="1"/>
            </p:cNvGraphicFramePr>
            <p:nvPr/>
          </p:nvGraphicFramePr>
          <p:xfrm>
            <a:off x="5522" y="3628"/>
            <a:ext cx="153" cy="81"/>
          </p:xfrm>
          <a:graphic>
            <a:graphicData uri="http://schemas.openxmlformats.org/presentationml/2006/ole">
              <p:oleObj spid="_x0000_s17432" name="公式" r:id="rId6" imgW="139680" imgH="75960" progId="">
                <p:embed/>
              </p:oleObj>
            </a:graphicData>
          </a:graphic>
        </p:graphicFrame>
        <p:graphicFrame>
          <p:nvGraphicFramePr>
            <p:cNvPr id="17433" name="Object 238"/>
            <p:cNvGraphicFramePr>
              <a:graphicFrameLocks noChangeAspect="1"/>
            </p:cNvGraphicFramePr>
            <p:nvPr/>
          </p:nvGraphicFramePr>
          <p:xfrm>
            <a:off x="5471" y="2897"/>
            <a:ext cx="215" cy="285"/>
          </p:xfrm>
          <a:graphic>
            <a:graphicData uri="http://schemas.openxmlformats.org/presentationml/2006/ole">
              <p:oleObj spid="_x0000_s17433" name="公式" r:id="rId7" imgW="164880" imgH="228600" progId="">
                <p:embed/>
              </p:oleObj>
            </a:graphicData>
          </a:graphic>
        </p:graphicFrame>
        <p:sp>
          <p:nvSpPr>
            <p:cNvPr id="17508" name="Line 240"/>
            <p:cNvSpPr>
              <a:spLocks noChangeShapeType="1"/>
            </p:cNvSpPr>
            <p:nvPr/>
          </p:nvSpPr>
          <p:spPr bwMode="auto">
            <a:xfrm flipV="1">
              <a:off x="5397" y="2293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Oval 242"/>
            <p:cNvSpPr>
              <a:spLocks noChangeArrowheads="1"/>
            </p:cNvSpPr>
            <p:nvPr/>
          </p:nvSpPr>
          <p:spPr bwMode="auto">
            <a:xfrm>
              <a:off x="4982" y="302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10" name="Line 243"/>
            <p:cNvSpPr>
              <a:spLocks noChangeShapeType="1"/>
            </p:cNvSpPr>
            <p:nvPr/>
          </p:nvSpPr>
          <p:spPr bwMode="auto">
            <a:xfrm flipV="1">
              <a:off x="5016" y="2284"/>
              <a:ext cx="0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Rectangle 244"/>
            <p:cNvSpPr>
              <a:spLocks noChangeArrowheads="1"/>
            </p:cNvSpPr>
            <p:nvPr/>
          </p:nvSpPr>
          <p:spPr bwMode="auto">
            <a:xfrm>
              <a:off x="4958" y="254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34" name="Object 245"/>
            <p:cNvGraphicFramePr>
              <a:graphicFrameLocks noChangeAspect="1"/>
            </p:cNvGraphicFramePr>
            <p:nvPr/>
          </p:nvGraphicFramePr>
          <p:xfrm>
            <a:off x="4766" y="2590"/>
            <a:ext cx="216" cy="253"/>
          </p:xfrm>
          <a:graphic>
            <a:graphicData uri="http://schemas.openxmlformats.org/presentationml/2006/ole">
              <p:oleObj spid="_x0000_s17434" name="公式" r:id="rId8" imgW="190440" imgH="228600" progId="">
                <p:embed/>
              </p:oleObj>
            </a:graphicData>
          </a:graphic>
        </p:graphicFrame>
        <p:sp>
          <p:nvSpPr>
            <p:cNvPr id="17512" name="Oval 246"/>
            <p:cNvSpPr>
              <a:spLocks noChangeArrowheads="1"/>
            </p:cNvSpPr>
            <p:nvPr/>
          </p:nvSpPr>
          <p:spPr bwMode="auto">
            <a:xfrm>
              <a:off x="4983" y="225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13" name="Rectangle 247"/>
            <p:cNvSpPr>
              <a:spLocks noChangeArrowheads="1"/>
            </p:cNvSpPr>
            <p:nvPr/>
          </p:nvSpPr>
          <p:spPr bwMode="auto">
            <a:xfrm>
              <a:off x="5339" y="254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35" name="Object 248"/>
            <p:cNvGraphicFramePr>
              <a:graphicFrameLocks noChangeAspect="1"/>
            </p:cNvGraphicFramePr>
            <p:nvPr/>
          </p:nvGraphicFramePr>
          <p:xfrm>
            <a:off x="5065" y="2439"/>
            <a:ext cx="286" cy="450"/>
          </p:xfrm>
          <a:graphic>
            <a:graphicData uri="http://schemas.openxmlformats.org/presentationml/2006/ole">
              <p:oleObj spid="_x0000_s17435" name="公式" r:id="rId9" imgW="253800" imgH="406080" progId="">
                <p:embed/>
              </p:oleObj>
            </a:graphicData>
          </a:graphic>
        </p:graphicFrame>
        <p:sp>
          <p:nvSpPr>
            <p:cNvPr id="17514" name="Line 250"/>
            <p:cNvSpPr>
              <a:spLocks noChangeShapeType="1"/>
            </p:cNvSpPr>
            <p:nvPr/>
          </p:nvSpPr>
          <p:spPr bwMode="auto">
            <a:xfrm>
              <a:off x="3692" y="3054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Line 252"/>
            <p:cNvSpPr>
              <a:spLocks noChangeShapeType="1"/>
            </p:cNvSpPr>
            <p:nvPr/>
          </p:nvSpPr>
          <p:spPr bwMode="auto">
            <a:xfrm>
              <a:off x="3617" y="3206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6" name="Object 257"/>
            <p:cNvGraphicFramePr>
              <a:graphicFrameLocks noChangeAspect="1"/>
            </p:cNvGraphicFramePr>
            <p:nvPr/>
          </p:nvGraphicFramePr>
          <p:xfrm>
            <a:off x="3614" y="1978"/>
            <a:ext cx="209" cy="240"/>
          </p:xfrm>
          <a:graphic>
            <a:graphicData uri="http://schemas.openxmlformats.org/presentationml/2006/ole">
              <p:oleObj spid="_x0000_s17436" name="公式" r:id="rId10" imgW="190440" imgH="228600" progId="">
                <p:embed/>
              </p:oleObj>
            </a:graphicData>
          </a:graphic>
        </p:graphicFrame>
        <p:sp>
          <p:nvSpPr>
            <p:cNvPr id="17516" name="Line 258"/>
            <p:cNvSpPr>
              <a:spLocks noChangeShapeType="1"/>
            </p:cNvSpPr>
            <p:nvPr/>
          </p:nvSpPr>
          <p:spPr bwMode="auto">
            <a:xfrm rot="10800000" flipH="1">
              <a:off x="3617" y="2236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7" name="Line 261"/>
            <p:cNvSpPr>
              <a:spLocks noChangeShapeType="1"/>
            </p:cNvSpPr>
            <p:nvPr/>
          </p:nvSpPr>
          <p:spPr bwMode="auto">
            <a:xfrm>
              <a:off x="4472" y="2290"/>
              <a:ext cx="1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8" name="Line 262"/>
            <p:cNvSpPr>
              <a:spLocks noChangeShapeType="1"/>
            </p:cNvSpPr>
            <p:nvPr/>
          </p:nvSpPr>
          <p:spPr bwMode="auto">
            <a:xfrm flipH="1">
              <a:off x="3236" y="2279"/>
              <a:ext cx="8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Line 264"/>
            <p:cNvSpPr>
              <a:spLocks noChangeShapeType="1"/>
            </p:cNvSpPr>
            <p:nvPr/>
          </p:nvSpPr>
          <p:spPr bwMode="auto">
            <a:xfrm flipV="1">
              <a:off x="4464" y="2293"/>
              <a:ext cx="0" cy="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Line 266"/>
            <p:cNvSpPr>
              <a:spLocks noChangeShapeType="1"/>
            </p:cNvSpPr>
            <p:nvPr/>
          </p:nvSpPr>
          <p:spPr bwMode="auto">
            <a:xfrm flipV="1">
              <a:off x="4041" y="2284"/>
              <a:ext cx="0" cy="7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7" name="Object 267"/>
            <p:cNvGraphicFramePr>
              <a:graphicFrameLocks noChangeAspect="1"/>
            </p:cNvGraphicFramePr>
            <p:nvPr/>
          </p:nvGraphicFramePr>
          <p:xfrm>
            <a:off x="3298" y="2053"/>
            <a:ext cx="195" cy="226"/>
          </p:xfrm>
          <a:graphic>
            <a:graphicData uri="http://schemas.openxmlformats.org/presentationml/2006/ole">
              <p:oleObj spid="_x0000_s17437" name="公式" r:id="rId11" imgW="177480" imgH="215640" progId="">
                <p:embed/>
              </p:oleObj>
            </a:graphicData>
          </a:graphic>
        </p:graphicFrame>
        <p:graphicFrame>
          <p:nvGraphicFramePr>
            <p:cNvPr id="17438" name="Object 268"/>
            <p:cNvGraphicFramePr>
              <a:graphicFrameLocks noChangeAspect="1"/>
            </p:cNvGraphicFramePr>
            <p:nvPr/>
          </p:nvGraphicFramePr>
          <p:xfrm>
            <a:off x="4429" y="2072"/>
            <a:ext cx="167" cy="227"/>
          </p:xfrm>
          <a:graphic>
            <a:graphicData uri="http://schemas.openxmlformats.org/presentationml/2006/ole">
              <p:oleObj spid="_x0000_s17438" name="公式" r:id="rId12" imgW="152280" imgH="215640" progId="">
                <p:embed/>
              </p:oleObj>
            </a:graphicData>
          </a:graphic>
        </p:graphicFrame>
        <p:graphicFrame>
          <p:nvGraphicFramePr>
            <p:cNvPr id="17439" name="Object 269"/>
            <p:cNvGraphicFramePr>
              <a:graphicFrameLocks noChangeAspect="1"/>
            </p:cNvGraphicFramePr>
            <p:nvPr/>
          </p:nvGraphicFramePr>
          <p:xfrm>
            <a:off x="4175" y="2922"/>
            <a:ext cx="125" cy="147"/>
          </p:xfrm>
          <a:graphic>
            <a:graphicData uri="http://schemas.openxmlformats.org/presentationml/2006/ole">
              <p:oleObj spid="_x0000_s17439" name="公式" r:id="rId13" imgW="114120" imgH="139680" progId="">
                <p:embed/>
              </p:oleObj>
            </a:graphicData>
          </a:graphic>
        </p:graphicFrame>
        <p:sp>
          <p:nvSpPr>
            <p:cNvPr id="17521" name="Rectangle 270"/>
            <p:cNvSpPr>
              <a:spLocks noChangeArrowheads="1"/>
            </p:cNvSpPr>
            <p:nvPr/>
          </p:nvSpPr>
          <p:spPr bwMode="auto">
            <a:xfrm>
              <a:off x="3983" y="255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40" name="Object 271"/>
            <p:cNvGraphicFramePr>
              <a:graphicFrameLocks noChangeAspect="1"/>
            </p:cNvGraphicFramePr>
            <p:nvPr/>
          </p:nvGraphicFramePr>
          <p:xfrm>
            <a:off x="3718" y="2539"/>
            <a:ext cx="258" cy="253"/>
          </p:xfrm>
          <a:graphic>
            <a:graphicData uri="http://schemas.openxmlformats.org/presentationml/2006/ole">
              <p:oleObj spid="_x0000_s17440" name="公式" r:id="rId14" imgW="228600" imgH="228600" progId="">
                <p:embed/>
              </p:oleObj>
            </a:graphicData>
          </a:graphic>
        </p:graphicFrame>
        <p:grpSp>
          <p:nvGrpSpPr>
            <p:cNvPr id="17522" name="Group 272"/>
            <p:cNvGrpSpPr>
              <a:grpSpLocks/>
            </p:cNvGrpSpPr>
            <p:nvPr/>
          </p:nvGrpSpPr>
          <p:grpSpPr bwMode="auto">
            <a:xfrm>
              <a:off x="4311" y="2310"/>
              <a:ext cx="482" cy="589"/>
              <a:chOff x="4234" y="2770"/>
              <a:chExt cx="482" cy="589"/>
            </a:xfrm>
          </p:grpSpPr>
          <p:grpSp>
            <p:nvGrpSpPr>
              <p:cNvPr id="17549" name="Group 273"/>
              <p:cNvGrpSpPr>
                <a:grpSpLocks/>
              </p:cNvGrpSpPr>
              <p:nvPr/>
            </p:nvGrpSpPr>
            <p:grpSpPr bwMode="auto">
              <a:xfrm>
                <a:off x="4234" y="2978"/>
                <a:ext cx="305" cy="356"/>
                <a:chOff x="2068" y="1449"/>
                <a:chExt cx="305" cy="356"/>
              </a:xfrm>
            </p:grpSpPr>
            <p:sp>
              <p:nvSpPr>
                <p:cNvPr id="17551" name="AutoShape 274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552" name="Line 275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50" name="Line 276"/>
              <p:cNvSpPr>
                <a:spLocks noChangeShapeType="1"/>
              </p:cNvSpPr>
              <p:nvPr/>
            </p:nvSpPr>
            <p:spPr bwMode="auto">
              <a:xfrm rot="-5400000">
                <a:off x="4402" y="3187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50" name="Object 277"/>
              <p:cNvGraphicFramePr>
                <a:graphicFrameLocks noChangeAspect="1"/>
              </p:cNvGraphicFramePr>
              <p:nvPr/>
            </p:nvGraphicFramePr>
            <p:xfrm>
              <a:off x="4401" y="2770"/>
              <a:ext cx="315" cy="253"/>
            </p:xfrm>
            <a:graphic>
              <a:graphicData uri="http://schemas.openxmlformats.org/presentationml/2006/ole">
                <p:oleObj spid="_x0000_s17450" name="公式" r:id="rId15" imgW="279360" imgH="228600" progId="">
                  <p:embed/>
                </p:oleObj>
              </a:graphicData>
            </a:graphic>
          </p:graphicFrame>
        </p:grpSp>
        <p:sp>
          <p:nvSpPr>
            <p:cNvPr id="17523" name="Oval 278"/>
            <p:cNvSpPr>
              <a:spLocks noChangeArrowheads="1"/>
            </p:cNvSpPr>
            <p:nvPr/>
          </p:nvSpPr>
          <p:spPr bwMode="auto">
            <a:xfrm>
              <a:off x="4007" y="302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24" name="Line 283"/>
            <p:cNvSpPr>
              <a:spLocks noChangeShapeType="1"/>
            </p:cNvSpPr>
            <p:nvPr/>
          </p:nvSpPr>
          <p:spPr bwMode="auto">
            <a:xfrm>
              <a:off x="3227" y="2277"/>
              <a:ext cx="0" cy="1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25" name="Group 284"/>
            <p:cNvGrpSpPr>
              <a:grpSpLocks/>
            </p:cNvGrpSpPr>
            <p:nvPr/>
          </p:nvGrpSpPr>
          <p:grpSpPr bwMode="auto">
            <a:xfrm>
              <a:off x="2810" y="2809"/>
              <a:ext cx="553" cy="443"/>
              <a:chOff x="836" y="2535"/>
              <a:chExt cx="553" cy="443"/>
            </a:xfrm>
          </p:grpSpPr>
          <p:graphicFrame>
            <p:nvGraphicFramePr>
              <p:cNvPr id="17447" name="Object 285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7447" name="公式" r:id="rId16" imgW="139680" imgH="139680" progId="">
                  <p:embed/>
                </p:oleObj>
              </a:graphicData>
            </a:graphic>
          </p:graphicFrame>
          <p:graphicFrame>
            <p:nvGraphicFramePr>
              <p:cNvPr id="17448" name="Object 286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7448" name="公式" r:id="rId17" imgW="139680" imgH="75960" progId="">
                  <p:embed/>
                </p:oleObj>
              </a:graphicData>
            </a:graphic>
          </p:graphicFrame>
          <p:graphicFrame>
            <p:nvGraphicFramePr>
              <p:cNvPr id="17449" name="Object 287"/>
              <p:cNvGraphicFramePr>
                <a:graphicFrameLocks noChangeAspect="1"/>
              </p:cNvGraphicFramePr>
              <p:nvPr/>
            </p:nvGraphicFramePr>
            <p:xfrm>
              <a:off x="836" y="2636"/>
              <a:ext cx="231" cy="253"/>
            </p:xfrm>
            <a:graphic>
              <a:graphicData uri="http://schemas.openxmlformats.org/presentationml/2006/ole">
                <p:oleObj spid="_x0000_s17449" name="公式" r:id="rId18" imgW="203040" imgH="228600" progId="">
                  <p:embed/>
                </p:oleObj>
              </a:graphicData>
            </a:graphic>
          </p:graphicFrame>
          <p:grpSp>
            <p:nvGrpSpPr>
              <p:cNvPr id="17546" name="Group 288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7547" name="Oval 289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548" name="Line 290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526" name="Oval 292"/>
            <p:cNvSpPr>
              <a:spLocks noChangeArrowheads="1"/>
            </p:cNvSpPr>
            <p:nvPr/>
          </p:nvSpPr>
          <p:spPr bwMode="auto">
            <a:xfrm>
              <a:off x="4429" y="302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27" name="Line 293"/>
            <p:cNvSpPr>
              <a:spLocks noChangeShapeType="1"/>
            </p:cNvSpPr>
            <p:nvPr/>
          </p:nvSpPr>
          <p:spPr bwMode="auto">
            <a:xfrm flipV="1">
              <a:off x="5397" y="3067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Oval 294"/>
            <p:cNvSpPr>
              <a:spLocks noChangeArrowheads="1"/>
            </p:cNvSpPr>
            <p:nvPr/>
          </p:nvSpPr>
          <p:spPr bwMode="auto">
            <a:xfrm>
              <a:off x="4982" y="379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29" name="Line 295"/>
            <p:cNvSpPr>
              <a:spLocks noChangeShapeType="1"/>
            </p:cNvSpPr>
            <p:nvPr/>
          </p:nvSpPr>
          <p:spPr bwMode="auto">
            <a:xfrm flipV="1">
              <a:off x="5016" y="3058"/>
              <a:ext cx="0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Rectangle 296"/>
            <p:cNvSpPr>
              <a:spLocks noChangeArrowheads="1"/>
            </p:cNvSpPr>
            <p:nvPr/>
          </p:nvSpPr>
          <p:spPr bwMode="auto">
            <a:xfrm>
              <a:off x="4958" y="332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41" name="Object 297"/>
            <p:cNvGraphicFramePr>
              <a:graphicFrameLocks noChangeAspect="1"/>
            </p:cNvGraphicFramePr>
            <p:nvPr/>
          </p:nvGraphicFramePr>
          <p:xfrm>
            <a:off x="4766" y="3364"/>
            <a:ext cx="216" cy="253"/>
          </p:xfrm>
          <a:graphic>
            <a:graphicData uri="http://schemas.openxmlformats.org/presentationml/2006/ole">
              <p:oleObj spid="_x0000_s17441" name="公式" r:id="rId19" imgW="190440" imgH="228600" progId="">
                <p:embed/>
              </p:oleObj>
            </a:graphicData>
          </a:graphic>
        </p:graphicFrame>
        <p:sp>
          <p:nvSpPr>
            <p:cNvPr id="17531" name="Rectangle 299"/>
            <p:cNvSpPr>
              <a:spLocks noChangeArrowheads="1"/>
            </p:cNvSpPr>
            <p:nvPr/>
          </p:nvSpPr>
          <p:spPr bwMode="auto">
            <a:xfrm>
              <a:off x="5339" y="332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42" name="Object 300"/>
            <p:cNvGraphicFramePr>
              <a:graphicFrameLocks noChangeAspect="1"/>
            </p:cNvGraphicFramePr>
            <p:nvPr/>
          </p:nvGraphicFramePr>
          <p:xfrm>
            <a:off x="5065" y="3213"/>
            <a:ext cx="286" cy="450"/>
          </p:xfrm>
          <a:graphic>
            <a:graphicData uri="http://schemas.openxmlformats.org/presentationml/2006/ole">
              <p:oleObj spid="_x0000_s17442" name="公式" r:id="rId20" imgW="253800" imgH="406080" progId="">
                <p:embed/>
              </p:oleObj>
            </a:graphicData>
          </a:graphic>
        </p:graphicFrame>
        <p:sp>
          <p:nvSpPr>
            <p:cNvPr id="17532" name="Line 302"/>
            <p:cNvSpPr>
              <a:spLocks noChangeShapeType="1"/>
            </p:cNvSpPr>
            <p:nvPr/>
          </p:nvSpPr>
          <p:spPr bwMode="auto">
            <a:xfrm flipV="1">
              <a:off x="4464" y="3040"/>
              <a:ext cx="0" cy="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43" name="Object 303"/>
            <p:cNvGraphicFramePr>
              <a:graphicFrameLocks noChangeAspect="1"/>
            </p:cNvGraphicFramePr>
            <p:nvPr/>
          </p:nvGraphicFramePr>
          <p:xfrm>
            <a:off x="4397" y="3813"/>
            <a:ext cx="181" cy="227"/>
          </p:xfrm>
          <a:graphic>
            <a:graphicData uri="http://schemas.openxmlformats.org/presentationml/2006/ole">
              <p:oleObj spid="_x0000_s17443" name="公式" r:id="rId21" imgW="164880" imgH="215640" progId="">
                <p:embed/>
              </p:oleObj>
            </a:graphicData>
          </a:graphic>
        </p:graphicFrame>
        <p:grpSp>
          <p:nvGrpSpPr>
            <p:cNvPr id="17533" name="Group 305"/>
            <p:cNvGrpSpPr>
              <a:grpSpLocks/>
            </p:cNvGrpSpPr>
            <p:nvPr/>
          </p:nvGrpSpPr>
          <p:grpSpPr bwMode="auto">
            <a:xfrm>
              <a:off x="4311" y="3074"/>
              <a:ext cx="482" cy="589"/>
              <a:chOff x="4234" y="2770"/>
              <a:chExt cx="482" cy="589"/>
            </a:xfrm>
          </p:grpSpPr>
          <p:grpSp>
            <p:nvGrpSpPr>
              <p:cNvPr id="17542" name="Group 306"/>
              <p:cNvGrpSpPr>
                <a:grpSpLocks/>
              </p:cNvGrpSpPr>
              <p:nvPr/>
            </p:nvGrpSpPr>
            <p:grpSpPr bwMode="auto">
              <a:xfrm>
                <a:off x="4234" y="2978"/>
                <a:ext cx="305" cy="356"/>
                <a:chOff x="2068" y="1449"/>
                <a:chExt cx="305" cy="356"/>
              </a:xfrm>
            </p:grpSpPr>
            <p:sp>
              <p:nvSpPr>
                <p:cNvPr id="17544" name="AutoShape 307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545" name="Line 308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43" name="Line 309"/>
              <p:cNvSpPr>
                <a:spLocks noChangeShapeType="1"/>
              </p:cNvSpPr>
              <p:nvPr/>
            </p:nvSpPr>
            <p:spPr bwMode="auto">
              <a:xfrm rot="-5400000">
                <a:off x="4402" y="3187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46" name="Object 310"/>
              <p:cNvGraphicFramePr>
                <a:graphicFrameLocks noChangeAspect="1"/>
              </p:cNvGraphicFramePr>
              <p:nvPr/>
            </p:nvGraphicFramePr>
            <p:xfrm>
              <a:off x="4401" y="2770"/>
              <a:ext cx="315" cy="253"/>
            </p:xfrm>
            <a:graphic>
              <a:graphicData uri="http://schemas.openxmlformats.org/presentationml/2006/ole">
                <p:oleObj spid="_x0000_s17446" name="公式" r:id="rId22" imgW="279360" imgH="228600" progId="">
                  <p:embed/>
                </p:oleObj>
              </a:graphicData>
            </a:graphic>
          </p:graphicFrame>
        </p:grpSp>
        <p:sp>
          <p:nvSpPr>
            <p:cNvPr id="17534" name="Line 312"/>
            <p:cNvSpPr>
              <a:spLocks noChangeShapeType="1"/>
            </p:cNvSpPr>
            <p:nvPr/>
          </p:nvSpPr>
          <p:spPr bwMode="auto">
            <a:xfrm>
              <a:off x="4471" y="383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313"/>
            <p:cNvSpPr>
              <a:spLocks noChangeShapeType="1"/>
            </p:cNvSpPr>
            <p:nvPr/>
          </p:nvSpPr>
          <p:spPr bwMode="auto">
            <a:xfrm flipH="1">
              <a:off x="3236" y="3836"/>
              <a:ext cx="8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Line 314"/>
            <p:cNvSpPr>
              <a:spLocks noChangeShapeType="1"/>
            </p:cNvSpPr>
            <p:nvPr/>
          </p:nvSpPr>
          <p:spPr bwMode="auto">
            <a:xfrm flipV="1">
              <a:off x="4041" y="3055"/>
              <a:ext cx="0" cy="7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Rectangle 315"/>
            <p:cNvSpPr>
              <a:spLocks noChangeArrowheads="1"/>
            </p:cNvSpPr>
            <p:nvPr/>
          </p:nvSpPr>
          <p:spPr bwMode="auto">
            <a:xfrm>
              <a:off x="3983" y="332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44" name="Object 316"/>
            <p:cNvGraphicFramePr>
              <a:graphicFrameLocks noChangeAspect="1"/>
            </p:cNvGraphicFramePr>
            <p:nvPr/>
          </p:nvGraphicFramePr>
          <p:xfrm>
            <a:off x="3714" y="3310"/>
            <a:ext cx="258" cy="253"/>
          </p:xfrm>
          <a:graphic>
            <a:graphicData uri="http://schemas.openxmlformats.org/presentationml/2006/ole">
              <p:oleObj spid="_x0000_s17444" name="公式" r:id="rId23" imgW="228600" imgH="228600" progId="">
                <p:embed/>
              </p:oleObj>
            </a:graphicData>
          </a:graphic>
        </p:graphicFrame>
        <p:graphicFrame>
          <p:nvGraphicFramePr>
            <p:cNvPr id="17445" name="Object 317"/>
            <p:cNvGraphicFramePr>
              <a:graphicFrameLocks noChangeAspect="1"/>
            </p:cNvGraphicFramePr>
            <p:nvPr/>
          </p:nvGraphicFramePr>
          <p:xfrm>
            <a:off x="3614" y="3851"/>
            <a:ext cx="209" cy="240"/>
          </p:xfrm>
          <a:graphic>
            <a:graphicData uri="http://schemas.openxmlformats.org/presentationml/2006/ole">
              <p:oleObj spid="_x0000_s17445" name="公式" r:id="rId24" imgW="190440" imgH="228600" progId="">
                <p:embed/>
              </p:oleObj>
            </a:graphicData>
          </a:graphic>
        </p:graphicFrame>
        <p:sp>
          <p:nvSpPr>
            <p:cNvPr id="17538" name="Line 318"/>
            <p:cNvSpPr>
              <a:spLocks noChangeShapeType="1"/>
            </p:cNvSpPr>
            <p:nvPr/>
          </p:nvSpPr>
          <p:spPr bwMode="auto">
            <a:xfrm rot="10800000" flipH="1">
              <a:off x="3617" y="3887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Oval 319"/>
            <p:cNvSpPr>
              <a:spLocks noChangeArrowheads="1"/>
            </p:cNvSpPr>
            <p:nvPr/>
          </p:nvSpPr>
          <p:spPr bwMode="auto">
            <a:xfrm>
              <a:off x="5360" y="301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40" name="Oval 321"/>
            <p:cNvSpPr>
              <a:spLocks noChangeArrowheads="1"/>
            </p:cNvSpPr>
            <p:nvPr/>
          </p:nvSpPr>
          <p:spPr bwMode="auto">
            <a:xfrm>
              <a:off x="5564" y="2253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41" name="Oval 322"/>
            <p:cNvSpPr>
              <a:spLocks noChangeArrowheads="1"/>
            </p:cNvSpPr>
            <p:nvPr/>
          </p:nvSpPr>
          <p:spPr bwMode="auto">
            <a:xfrm>
              <a:off x="5564" y="379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341316" name="Object 324"/>
          <p:cNvGraphicFramePr>
            <a:graphicFrameLocks noChangeAspect="1"/>
          </p:cNvGraphicFramePr>
          <p:nvPr/>
        </p:nvGraphicFramePr>
        <p:xfrm>
          <a:off x="95250" y="3670300"/>
          <a:ext cx="4111625" cy="2111375"/>
        </p:xfrm>
        <a:graphic>
          <a:graphicData uri="http://schemas.openxmlformats.org/presentationml/2006/ole">
            <p:oleObj spid="_x0000_s17410" name="公式" r:id="rId25" imgW="1714320" imgH="888840" progId="">
              <p:embed/>
            </p:oleObj>
          </a:graphicData>
        </a:graphic>
      </p:graphicFrame>
      <p:sp>
        <p:nvSpPr>
          <p:cNvPr id="341317" name="Text Box 325"/>
          <p:cNvSpPr txBox="1">
            <a:spLocks noChangeArrowheads="1"/>
          </p:cNvSpPr>
          <p:nvPr/>
        </p:nvSpPr>
        <p:spPr bwMode="auto">
          <a:xfrm>
            <a:off x="96838" y="5888038"/>
            <a:ext cx="411162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以成倍的元器件换取抑制共模信号的能力。</a:t>
            </a:r>
          </a:p>
        </p:txBody>
      </p:sp>
      <p:grpSp>
        <p:nvGrpSpPr>
          <p:cNvPr id="9" name="Group 332"/>
          <p:cNvGrpSpPr>
            <a:grpSpLocks/>
          </p:cNvGrpSpPr>
          <p:nvPr/>
        </p:nvGrpSpPr>
        <p:grpSpPr bwMode="auto">
          <a:xfrm>
            <a:off x="4289425" y="63500"/>
            <a:ext cx="4751388" cy="3308350"/>
            <a:chOff x="2702" y="40"/>
            <a:chExt cx="2993" cy="2084"/>
          </a:xfrm>
        </p:grpSpPr>
        <p:sp>
          <p:nvSpPr>
            <p:cNvPr id="17462" name="Line 201"/>
            <p:cNvSpPr>
              <a:spLocks noChangeShapeType="1"/>
            </p:cNvSpPr>
            <p:nvPr/>
          </p:nvSpPr>
          <p:spPr bwMode="auto">
            <a:xfrm>
              <a:off x="3785" y="83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69"/>
            <p:cNvSpPr>
              <a:spLocks noChangeShapeType="1"/>
            </p:cNvSpPr>
            <p:nvPr/>
          </p:nvSpPr>
          <p:spPr bwMode="auto">
            <a:xfrm>
              <a:off x="2967" y="1957"/>
              <a:ext cx="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70"/>
            <p:cNvSpPr>
              <a:spLocks noChangeShapeType="1"/>
            </p:cNvSpPr>
            <p:nvPr/>
          </p:nvSpPr>
          <p:spPr bwMode="auto">
            <a:xfrm>
              <a:off x="2962" y="1794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71"/>
            <p:cNvSpPr>
              <a:spLocks noChangeShapeType="1"/>
            </p:cNvSpPr>
            <p:nvPr/>
          </p:nvSpPr>
          <p:spPr bwMode="auto">
            <a:xfrm flipV="1">
              <a:off x="4132" y="40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72"/>
            <p:cNvSpPr>
              <a:spLocks noChangeShapeType="1"/>
            </p:cNvSpPr>
            <p:nvPr/>
          </p:nvSpPr>
          <p:spPr bwMode="auto">
            <a:xfrm>
              <a:off x="3633" y="297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1" name="Object 74"/>
            <p:cNvGraphicFramePr>
              <a:graphicFrameLocks noChangeAspect="1"/>
            </p:cNvGraphicFramePr>
            <p:nvPr/>
          </p:nvGraphicFramePr>
          <p:xfrm>
            <a:off x="3314" y="442"/>
            <a:ext cx="258" cy="253"/>
          </p:xfrm>
          <a:graphic>
            <a:graphicData uri="http://schemas.openxmlformats.org/presentationml/2006/ole">
              <p:oleObj spid="_x0000_s17411" name="公式" r:id="rId26" imgW="228600" imgH="228600" progId="">
                <p:embed/>
              </p:oleObj>
            </a:graphicData>
          </a:graphic>
        </p:graphicFrame>
        <p:sp>
          <p:nvSpPr>
            <p:cNvPr id="17467" name="Oval 75"/>
            <p:cNvSpPr>
              <a:spLocks noChangeArrowheads="1"/>
            </p:cNvSpPr>
            <p:nvPr/>
          </p:nvSpPr>
          <p:spPr bwMode="auto">
            <a:xfrm>
              <a:off x="3590" y="78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12" name="Object 76"/>
            <p:cNvGraphicFramePr>
              <a:graphicFrameLocks noChangeAspect="1"/>
            </p:cNvGraphicFramePr>
            <p:nvPr/>
          </p:nvGraphicFramePr>
          <p:xfrm>
            <a:off x="3757" y="1068"/>
            <a:ext cx="241" cy="285"/>
          </p:xfrm>
          <a:graphic>
            <a:graphicData uri="http://schemas.openxmlformats.org/presentationml/2006/ole">
              <p:oleObj spid="_x0000_s17412" name="公式" r:id="rId27" imgW="228600" imgH="228600" progId="">
                <p:embed/>
              </p:oleObj>
            </a:graphicData>
          </a:graphic>
        </p:graphicFrame>
        <p:sp>
          <p:nvSpPr>
            <p:cNvPr id="17468" name="Line 77"/>
            <p:cNvSpPr>
              <a:spLocks noChangeShapeType="1"/>
            </p:cNvSpPr>
            <p:nvPr/>
          </p:nvSpPr>
          <p:spPr bwMode="auto">
            <a:xfrm flipH="1">
              <a:off x="2962" y="1205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Line 78"/>
            <p:cNvSpPr>
              <a:spLocks noChangeShapeType="1"/>
            </p:cNvSpPr>
            <p:nvPr/>
          </p:nvSpPr>
          <p:spPr bwMode="auto">
            <a:xfrm flipV="1">
              <a:off x="3627" y="297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0" name="Group 79"/>
            <p:cNvGrpSpPr>
              <a:grpSpLocks/>
            </p:cNvGrpSpPr>
            <p:nvPr/>
          </p:nvGrpSpPr>
          <p:grpSpPr bwMode="auto">
            <a:xfrm>
              <a:off x="3409" y="1026"/>
              <a:ext cx="355" cy="366"/>
              <a:chOff x="2589" y="2584"/>
              <a:chExt cx="355" cy="366"/>
            </a:xfrm>
          </p:grpSpPr>
          <p:graphicFrame>
            <p:nvGraphicFramePr>
              <p:cNvPr id="17430" name="Object 80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7430" name="公式" r:id="rId28" imgW="177480" imgH="215640" progId="">
                  <p:embed/>
                </p:oleObj>
              </a:graphicData>
            </a:graphic>
          </p:graphicFrame>
          <p:grpSp>
            <p:nvGrpSpPr>
              <p:cNvPr id="17503" name="Group 81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7504" name="Line 82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6" name="Line 84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71" name="Line 85"/>
            <p:cNvSpPr>
              <a:spLocks noChangeShapeType="1"/>
            </p:cNvSpPr>
            <p:nvPr/>
          </p:nvSpPr>
          <p:spPr bwMode="auto">
            <a:xfrm flipV="1">
              <a:off x="4131" y="1583"/>
              <a:ext cx="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Rectangle 86"/>
            <p:cNvSpPr>
              <a:spLocks noChangeArrowheads="1"/>
            </p:cNvSpPr>
            <p:nvPr/>
          </p:nvSpPr>
          <p:spPr bwMode="auto">
            <a:xfrm>
              <a:off x="3573" y="43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73" name="Line 87"/>
            <p:cNvSpPr>
              <a:spLocks noChangeShapeType="1"/>
            </p:cNvSpPr>
            <p:nvPr/>
          </p:nvSpPr>
          <p:spPr bwMode="auto">
            <a:xfrm>
              <a:off x="3623" y="831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3" name="Object 88"/>
            <p:cNvGraphicFramePr>
              <a:graphicFrameLocks noChangeAspect="1"/>
            </p:cNvGraphicFramePr>
            <p:nvPr/>
          </p:nvGraphicFramePr>
          <p:xfrm>
            <a:off x="2880" y="1229"/>
            <a:ext cx="157" cy="158"/>
          </p:xfrm>
          <a:graphic>
            <a:graphicData uri="http://schemas.openxmlformats.org/presentationml/2006/ole">
              <p:oleObj spid="_x0000_s17413" name="公式" r:id="rId29" imgW="139680" imgH="139680" progId="">
                <p:embed/>
              </p:oleObj>
            </a:graphicData>
          </a:graphic>
        </p:graphicFrame>
        <p:graphicFrame>
          <p:nvGraphicFramePr>
            <p:cNvPr id="17414" name="Object 89"/>
            <p:cNvGraphicFramePr>
              <a:graphicFrameLocks noChangeAspect="1"/>
            </p:cNvGraphicFramePr>
            <p:nvPr/>
          </p:nvGraphicFramePr>
          <p:xfrm>
            <a:off x="2880" y="1667"/>
            <a:ext cx="158" cy="89"/>
          </p:xfrm>
          <a:graphic>
            <a:graphicData uri="http://schemas.openxmlformats.org/presentationml/2006/ole">
              <p:oleObj spid="_x0000_s17414" name="公式" r:id="rId30" imgW="139680" imgH="75960" progId="">
                <p:embed/>
              </p:oleObj>
            </a:graphicData>
          </a:graphic>
        </p:graphicFrame>
        <p:graphicFrame>
          <p:nvGraphicFramePr>
            <p:cNvPr id="17415" name="Object 92"/>
            <p:cNvGraphicFramePr>
              <a:graphicFrameLocks noChangeAspect="1"/>
            </p:cNvGraphicFramePr>
            <p:nvPr/>
          </p:nvGraphicFramePr>
          <p:xfrm>
            <a:off x="4672" y="433"/>
            <a:ext cx="272" cy="253"/>
          </p:xfrm>
          <a:graphic>
            <a:graphicData uri="http://schemas.openxmlformats.org/presentationml/2006/ole">
              <p:oleObj spid="_x0000_s17415" name="公式" r:id="rId31" imgW="241200" imgH="228600" progId="">
                <p:embed/>
              </p:oleObj>
            </a:graphicData>
          </a:graphic>
        </p:graphicFrame>
        <p:sp>
          <p:nvSpPr>
            <p:cNvPr id="17474" name="Oval 93"/>
            <p:cNvSpPr>
              <a:spLocks noChangeArrowheads="1"/>
            </p:cNvSpPr>
            <p:nvPr/>
          </p:nvSpPr>
          <p:spPr bwMode="auto">
            <a:xfrm>
              <a:off x="4581" y="79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75" name="Line 94"/>
            <p:cNvSpPr>
              <a:spLocks noChangeShapeType="1"/>
            </p:cNvSpPr>
            <p:nvPr/>
          </p:nvSpPr>
          <p:spPr bwMode="auto">
            <a:xfrm flipH="1">
              <a:off x="4854" y="1196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95"/>
            <p:cNvSpPr>
              <a:spLocks noChangeShapeType="1"/>
            </p:cNvSpPr>
            <p:nvPr/>
          </p:nvSpPr>
          <p:spPr bwMode="auto">
            <a:xfrm flipV="1">
              <a:off x="4618" y="306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Rectangle 101"/>
            <p:cNvSpPr>
              <a:spLocks noChangeArrowheads="1"/>
            </p:cNvSpPr>
            <p:nvPr/>
          </p:nvSpPr>
          <p:spPr bwMode="auto">
            <a:xfrm>
              <a:off x="4564" y="42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78" name="Line 102"/>
            <p:cNvSpPr>
              <a:spLocks noChangeShapeType="1"/>
            </p:cNvSpPr>
            <p:nvPr/>
          </p:nvSpPr>
          <p:spPr bwMode="auto">
            <a:xfrm>
              <a:off x="4480" y="831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Oval 103"/>
            <p:cNvSpPr>
              <a:spLocks noChangeArrowheads="1"/>
            </p:cNvSpPr>
            <p:nvPr/>
          </p:nvSpPr>
          <p:spPr bwMode="auto">
            <a:xfrm>
              <a:off x="3744" y="78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0" name="Oval 104"/>
            <p:cNvSpPr>
              <a:spLocks noChangeArrowheads="1"/>
            </p:cNvSpPr>
            <p:nvPr/>
          </p:nvSpPr>
          <p:spPr bwMode="auto">
            <a:xfrm>
              <a:off x="4429" y="79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1" name="Oval 105"/>
            <p:cNvSpPr>
              <a:spLocks noChangeArrowheads="1"/>
            </p:cNvSpPr>
            <p:nvPr/>
          </p:nvSpPr>
          <p:spPr bwMode="auto">
            <a:xfrm>
              <a:off x="4097" y="153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2" name="Oval 106"/>
            <p:cNvSpPr>
              <a:spLocks noChangeArrowheads="1"/>
            </p:cNvSpPr>
            <p:nvPr/>
          </p:nvSpPr>
          <p:spPr bwMode="auto">
            <a:xfrm>
              <a:off x="4098" y="26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3" name="Oval 107"/>
            <p:cNvSpPr>
              <a:spLocks noChangeArrowheads="1"/>
            </p:cNvSpPr>
            <p:nvPr/>
          </p:nvSpPr>
          <p:spPr bwMode="auto">
            <a:xfrm>
              <a:off x="2921" y="117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4" name="Line 108"/>
            <p:cNvSpPr>
              <a:spLocks noChangeShapeType="1"/>
            </p:cNvSpPr>
            <p:nvPr/>
          </p:nvSpPr>
          <p:spPr bwMode="auto">
            <a:xfrm>
              <a:off x="3617" y="1576"/>
              <a:ext cx="1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6" name="Object 111"/>
            <p:cNvGraphicFramePr>
              <a:graphicFrameLocks noChangeAspect="1"/>
            </p:cNvGraphicFramePr>
            <p:nvPr/>
          </p:nvGraphicFramePr>
          <p:xfrm>
            <a:off x="4208" y="1042"/>
            <a:ext cx="247" cy="285"/>
          </p:xfrm>
          <a:graphic>
            <a:graphicData uri="http://schemas.openxmlformats.org/presentationml/2006/ole">
              <p:oleObj spid="_x0000_s17416" name="公式" r:id="rId32" imgW="228600" imgH="228600" progId="">
                <p:embed/>
              </p:oleObj>
            </a:graphicData>
          </a:graphic>
        </p:graphicFrame>
        <p:graphicFrame>
          <p:nvGraphicFramePr>
            <p:cNvPr id="17417" name="Object 118"/>
            <p:cNvGraphicFramePr>
              <a:graphicFrameLocks noChangeAspect="1"/>
            </p:cNvGraphicFramePr>
            <p:nvPr/>
          </p:nvGraphicFramePr>
          <p:xfrm>
            <a:off x="3921" y="529"/>
            <a:ext cx="215" cy="285"/>
          </p:xfrm>
          <a:graphic>
            <a:graphicData uri="http://schemas.openxmlformats.org/presentationml/2006/ole">
              <p:oleObj spid="_x0000_s17417" name="公式" r:id="rId33" imgW="164880" imgH="228600" progId="">
                <p:embed/>
              </p:oleObj>
            </a:graphicData>
          </a:graphic>
        </p:graphicFrame>
        <p:graphicFrame>
          <p:nvGraphicFramePr>
            <p:cNvPr id="17418" name="Object 119"/>
            <p:cNvGraphicFramePr>
              <a:graphicFrameLocks noChangeAspect="1"/>
            </p:cNvGraphicFramePr>
            <p:nvPr/>
          </p:nvGraphicFramePr>
          <p:xfrm>
            <a:off x="3693" y="616"/>
            <a:ext cx="153" cy="147"/>
          </p:xfrm>
          <a:graphic>
            <a:graphicData uri="http://schemas.openxmlformats.org/presentationml/2006/ole">
              <p:oleObj spid="_x0000_s17418" name="公式" r:id="rId34" imgW="139680" imgH="139680" progId="">
                <p:embed/>
              </p:oleObj>
            </a:graphicData>
          </a:graphic>
        </p:graphicFrame>
        <p:graphicFrame>
          <p:nvGraphicFramePr>
            <p:cNvPr id="17419" name="Object 120"/>
            <p:cNvGraphicFramePr>
              <a:graphicFrameLocks noChangeAspect="1"/>
            </p:cNvGraphicFramePr>
            <p:nvPr/>
          </p:nvGraphicFramePr>
          <p:xfrm>
            <a:off x="4378" y="661"/>
            <a:ext cx="153" cy="81"/>
          </p:xfrm>
          <a:graphic>
            <a:graphicData uri="http://schemas.openxmlformats.org/presentationml/2006/ole">
              <p:oleObj spid="_x0000_s17419" name="公式" r:id="rId35" imgW="139680" imgH="75960" progId="">
                <p:embed/>
              </p:oleObj>
            </a:graphicData>
          </a:graphic>
        </p:graphicFrame>
        <p:graphicFrame>
          <p:nvGraphicFramePr>
            <p:cNvPr id="17420" name="Object 121"/>
            <p:cNvGraphicFramePr>
              <a:graphicFrameLocks noChangeAspect="1"/>
            </p:cNvGraphicFramePr>
            <p:nvPr/>
          </p:nvGraphicFramePr>
          <p:xfrm>
            <a:off x="3921" y="1316"/>
            <a:ext cx="215" cy="285"/>
          </p:xfrm>
          <a:graphic>
            <a:graphicData uri="http://schemas.openxmlformats.org/presentationml/2006/ole">
              <p:oleObj spid="_x0000_s17420" name="公式" r:id="rId36" imgW="164880" imgH="228600" progId="">
                <p:embed/>
              </p:oleObj>
            </a:graphicData>
          </a:graphic>
        </p:graphicFrame>
        <p:sp>
          <p:nvSpPr>
            <p:cNvPr id="17485" name="Oval 122"/>
            <p:cNvSpPr>
              <a:spLocks noChangeArrowheads="1"/>
            </p:cNvSpPr>
            <p:nvPr/>
          </p:nvSpPr>
          <p:spPr bwMode="auto">
            <a:xfrm>
              <a:off x="2921" y="175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6" name="Line 126"/>
            <p:cNvSpPr>
              <a:spLocks noChangeShapeType="1"/>
            </p:cNvSpPr>
            <p:nvPr/>
          </p:nvSpPr>
          <p:spPr bwMode="auto">
            <a:xfrm flipV="1">
              <a:off x="5256" y="1794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1" name="Object 127"/>
            <p:cNvGraphicFramePr>
              <a:graphicFrameLocks noChangeAspect="1"/>
            </p:cNvGraphicFramePr>
            <p:nvPr/>
          </p:nvGraphicFramePr>
          <p:xfrm>
            <a:off x="2702" y="1387"/>
            <a:ext cx="884" cy="253"/>
          </p:xfrm>
          <a:graphic>
            <a:graphicData uri="http://schemas.openxmlformats.org/presentationml/2006/ole">
              <p:oleObj spid="_x0000_s17421" name="公式" r:id="rId37" imgW="787320" imgH="228600" progId="">
                <p:embed/>
              </p:oleObj>
            </a:graphicData>
          </a:graphic>
        </p:graphicFrame>
        <p:sp>
          <p:nvSpPr>
            <p:cNvPr id="17487" name="Oval 129"/>
            <p:cNvSpPr>
              <a:spLocks noChangeArrowheads="1"/>
            </p:cNvSpPr>
            <p:nvPr/>
          </p:nvSpPr>
          <p:spPr bwMode="auto">
            <a:xfrm>
              <a:off x="5221" y="117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88" name="Oval 130"/>
            <p:cNvSpPr>
              <a:spLocks noChangeArrowheads="1"/>
            </p:cNvSpPr>
            <p:nvPr/>
          </p:nvSpPr>
          <p:spPr bwMode="auto">
            <a:xfrm>
              <a:off x="5221" y="175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22" name="Object 131"/>
            <p:cNvGraphicFramePr>
              <a:graphicFrameLocks noChangeAspect="1"/>
            </p:cNvGraphicFramePr>
            <p:nvPr/>
          </p:nvGraphicFramePr>
          <p:xfrm>
            <a:off x="5162" y="1227"/>
            <a:ext cx="157" cy="158"/>
          </p:xfrm>
          <a:graphic>
            <a:graphicData uri="http://schemas.openxmlformats.org/presentationml/2006/ole">
              <p:oleObj spid="_x0000_s17422" name="公式" r:id="rId38" imgW="139680" imgH="139680" progId="">
                <p:embed/>
              </p:oleObj>
            </a:graphicData>
          </a:graphic>
        </p:graphicFrame>
        <p:graphicFrame>
          <p:nvGraphicFramePr>
            <p:cNvPr id="17423" name="Object 132"/>
            <p:cNvGraphicFramePr>
              <a:graphicFrameLocks noChangeAspect="1"/>
            </p:cNvGraphicFramePr>
            <p:nvPr/>
          </p:nvGraphicFramePr>
          <p:xfrm>
            <a:off x="5162" y="1665"/>
            <a:ext cx="158" cy="89"/>
          </p:xfrm>
          <a:graphic>
            <a:graphicData uri="http://schemas.openxmlformats.org/presentationml/2006/ole">
              <p:oleObj spid="_x0000_s17423" name="公式" r:id="rId39" imgW="139680" imgH="75960" progId="">
                <p:embed/>
              </p:oleObj>
            </a:graphicData>
          </a:graphic>
        </p:graphicFrame>
        <p:graphicFrame>
          <p:nvGraphicFramePr>
            <p:cNvPr id="17424" name="Object 133"/>
            <p:cNvGraphicFramePr>
              <a:graphicFrameLocks noChangeAspect="1"/>
            </p:cNvGraphicFramePr>
            <p:nvPr/>
          </p:nvGraphicFramePr>
          <p:xfrm>
            <a:off x="4811" y="1387"/>
            <a:ext cx="884" cy="253"/>
          </p:xfrm>
          <a:graphic>
            <a:graphicData uri="http://schemas.openxmlformats.org/presentationml/2006/ole">
              <p:oleObj spid="_x0000_s17424" name="公式" r:id="rId40" imgW="787320" imgH="228600" progId="">
                <p:embed/>
              </p:oleObj>
            </a:graphicData>
          </a:graphic>
        </p:graphicFrame>
        <p:sp>
          <p:nvSpPr>
            <p:cNvPr id="17489" name="Oval 173"/>
            <p:cNvSpPr>
              <a:spLocks noChangeArrowheads="1"/>
            </p:cNvSpPr>
            <p:nvPr/>
          </p:nvSpPr>
          <p:spPr bwMode="auto">
            <a:xfrm>
              <a:off x="4090" y="192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490" name="Line 174"/>
            <p:cNvSpPr>
              <a:spLocks noChangeShapeType="1"/>
            </p:cNvSpPr>
            <p:nvPr/>
          </p:nvSpPr>
          <p:spPr bwMode="auto">
            <a:xfrm>
              <a:off x="4057" y="212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182"/>
            <p:cNvSpPr>
              <a:spLocks noChangeShapeType="1"/>
            </p:cNvSpPr>
            <p:nvPr/>
          </p:nvSpPr>
          <p:spPr bwMode="auto">
            <a:xfrm>
              <a:off x="4311" y="4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183"/>
            <p:cNvSpPr>
              <a:spLocks noChangeShapeType="1"/>
            </p:cNvSpPr>
            <p:nvPr/>
          </p:nvSpPr>
          <p:spPr bwMode="auto">
            <a:xfrm>
              <a:off x="4236" y="193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196"/>
            <p:cNvSpPr>
              <a:spLocks noChangeShapeType="1"/>
            </p:cNvSpPr>
            <p:nvPr/>
          </p:nvSpPr>
          <p:spPr bwMode="auto">
            <a:xfrm>
              <a:off x="4134" y="40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197"/>
            <p:cNvSpPr>
              <a:spLocks noChangeShapeType="1"/>
            </p:cNvSpPr>
            <p:nvPr/>
          </p:nvSpPr>
          <p:spPr bwMode="auto">
            <a:xfrm>
              <a:off x="3617" y="139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Line 198"/>
            <p:cNvSpPr>
              <a:spLocks noChangeShapeType="1"/>
            </p:cNvSpPr>
            <p:nvPr/>
          </p:nvSpPr>
          <p:spPr bwMode="auto">
            <a:xfrm>
              <a:off x="4633" y="139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Line 199"/>
            <p:cNvSpPr>
              <a:spLocks noChangeShapeType="1"/>
            </p:cNvSpPr>
            <p:nvPr/>
          </p:nvSpPr>
          <p:spPr bwMode="auto">
            <a:xfrm flipV="1">
              <a:off x="4125" y="306"/>
              <a:ext cx="0" cy="1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Rectangle 200"/>
            <p:cNvSpPr>
              <a:spLocks noChangeArrowheads="1"/>
            </p:cNvSpPr>
            <p:nvPr/>
          </p:nvSpPr>
          <p:spPr bwMode="auto">
            <a:xfrm rot="5400000">
              <a:off x="4069" y="70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7425" name="Object 202"/>
            <p:cNvGraphicFramePr>
              <a:graphicFrameLocks noChangeAspect="1"/>
            </p:cNvGraphicFramePr>
            <p:nvPr/>
          </p:nvGraphicFramePr>
          <p:xfrm>
            <a:off x="3694" y="865"/>
            <a:ext cx="157" cy="158"/>
          </p:xfrm>
          <a:graphic>
            <a:graphicData uri="http://schemas.openxmlformats.org/presentationml/2006/ole">
              <p:oleObj spid="_x0000_s17425" name="公式" r:id="rId41" imgW="139680" imgH="139680" progId="">
                <p:embed/>
              </p:oleObj>
            </a:graphicData>
          </a:graphic>
        </p:graphicFrame>
        <p:graphicFrame>
          <p:nvGraphicFramePr>
            <p:cNvPr id="17426" name="Object 203"/>
            <p:cNvGraphicFramePr>
              <a:graphicFrameLocks noChangeAspect="1"/>
            </p:cNvGraphicFramePr>
            <p:nvPr/>
          </p:nvGraphicFramePr>
          <p:xfrm>
            <a:off x="3693" y="1436"/>
            <a:ext cx="158" cy="89"/>
          </p:xfrm>
          <a:graphic>
            <a:graphicData uri="http://schemas.openxmlformats.org/presentationml/2006/ole">
              <p:oleObj spid="_x0000_s17426" name="公式" r:id="rId42" imgW="139680" imgH="75960" progId="">
                <p:embed/>
              </p:oleObj>
            </a:graphicData>
          </a:graphic>
        </p:graphicFrame>
        <p:graphicFrame>
          <p:nvGraphicFramePr>
            <p:cNvPr id="17427" name="Object 204"/>
            <p:cNvGraphicFramePr>
              <a:graphicFrameLocks noChangeAspect="1"/>
            </p:cNvGraphicFramePr>
            <p:nvPr/>
          </p:nvGraphicFramePr>
          <p:xfrm>
            <a:off x="4380" y="865"/>
            <a:ext cx="157" cy="158"/>
          </p:xfrm>
          <a:graphic>
            <a:graphicData uri="http://schemas.openxmlformats.org/presentationml/2006/ole">
              <p:oleObj spid="_x0000_s17427" name="公式" r:id="rId43" imgW="139680" imgH="139680" progId="">
                <p:embed/>
              </p:oleObj>
            </a:graphicData>
          </a:graphic>
        </p:graphicFrame>
        <p:graphicFrame>
          <p:nvGraphicFramePr>
            <p:cNvPr id="17428" name="Object 205"/>
            <p:cNvGraphicFramePr>
              <a:graphicFrameLocks noChangeAspect="1"/>
            </p:cNvGraphicFramePr>
            <p:nvPr/>
          </p:nvGraphicFramePr>
          <p:xfrm>
            <a:off x="4379" y="1436"/>
            <a:ext cx="158" cy="89"/>
          </p:xfrm>
          <a:graphic>
            <a:graphicData uri="http://schemas.openxmlformats.org/presentationml/2006/ole">
              <p:oleObj spid="_x0000_s17428" name="公式" r:id="rId44" imgW="139680" imgH="75960" progId="">
                <p:embed/>
              </p:oleObj>
            </a:graphicData>
          </a:graphic>
        </p:graphicFrame>
        <p:grpSp>
          <p:nvGrpSpPr>
            <p:cNvPr id="17498" name="Group 326"/>
            <p:cNvGrpSpPr>
              <a:grpSpLocks/>
            </p:cNvGrpSpPr>
            <p:nvPr/>
          </p:nvGrpSpPr>
          <p:grpSpPr bwMode="auto">
            <a:xfrm>
              <a:off x="4506" y="1042"/>
              <a:ext cx="345" cy="355"/>
              <a:chOff x="4237" y="916"/>
              <a:chExt cx="345" cy="355"/>
            </a:xfrm>
          </p:grpSpPr>
          <p:graphicFrame>
            <p:nvGraphicFramePr>
              <p:cNvPr id="17429" name="Object 327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7429" name="公式" r:id="rId45" imgW="177480" imgH="215640" progId="">
                  <p:embed/>
                </p:oleObj>
              </a:graphicData>
            </a:graphic>
          </p:graphicFrame>
          <p:grpSp>
            <p:nvGrpSpPr>
              <p:cNvPr id="17499" name="Group 328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7500" name="Line 32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1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2" name="Line 33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0" y="2985425"/>
            <a:ext cx="44107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66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电路左右完全对称，相当于左右各带二分之一的接地负载</a:t>
            </a:r>
            <a:endParaRPr lang="zh-CN" altLang="en-US" sz="2000" b="1" i="1" dirty="0">
              <a:solidFill>
                <a:srgbClr val="0066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1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1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1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1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1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1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58" grpId="0" animBg="1"/>
      <p:bldP spid="341059" grpId="0" animBg="1"/>
      <p:bldP spid="341199" grpId="0" animBg="1"/>
      <p:bldP spid="341200" grpId="0" animBg="1"/>
      <p:bldP spid="341201" grpId="0" animBg="1"/>
      <p:bldP spid="341317" grpId="0" animBg="1"/>
      <p:bldP spid="1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2EDBF603-82A9-4386-870F-9030A8C9AA4C}" type="datetime9">
              <a:rPr lang="zh-CN" altLang="en-US"/>
              <a:pPr>
                <a:defRPr/>
              </a:pPr>
              <a:t>2018年11月13日星期二4时25分58秒</a:t>
            </a:fld>
            <a:endParaRPr lang="en-US" altLang="zh-CN"/>
          </a:p>
        </p:txBody>
      </p:sp>
      <p:sp>
        <p:nvSpPr>
          <p:cNvPr id="18470" name="日期占位符 1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C3DEB9FA-DDBE-46A1-B166-74C0FB49F33B}" type="datetime1">
              <a:rPr lang="zh-CN" altLang="en-US" sz="1600">
                <a:solidFill>
                  <a:srgbClr val="009900"/>
                </a:solidFill>
                <a:ea typeface="楷体_GB2312"/>
                <a:cs typeface="楷体_GB2312"/>
              </a:rPr>
              <a:pPr/>
              <a:t>2018-11-13</a:t>
            </a:fld>
            <a:endParaRPr lang="en-US" altLang="zh-CN" sz="1600">
              <a:solidFill>
                <a:srgbClr val="009900"/>
              </a:solidFill>
              <a:ea typeface="楷体_GB2312"/>
              <a:cs typeface="楷体_GB2312"/>
            </a:endParaRPr>
          </a:p>
        </p:txBody>
      </p:sp>
      <p:sp>
        <p:nvSpPr>
          <p:cNvPr id="1847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84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34570-7ABA-41EC-8C08-BD7E91D352EC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24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96838" y="122238"/>
            <a:ext cx="427355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双端输入、单端输出</a:t>
            </a:r>
            <a:r>
              <a:rPr lang="zh-CN" altLang="en-US" sz="2400" b="1"/>
              <a:t>的差模电压增益：</a:t>
            </a:r>
          </a:p>
        </p:txBody>
      </p:sp>
      <p:sp>
        <p:nvSpPr>
          <p:cNvPr id="342089" name="Text Box 73"/>
          <p:cNvSpPr txBox="1">
            <a:spLocks noChangeArrowheads="1"/>
          </p:cNvSpPr>
          <p:nvPr/>
        </p:nvSpPr>
        <p:spPr bwMode="auto">
          <a:xfrm>
            <a:off x="96838" y="1049338"/>
            <a:ext cx="427355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此时只取出一管的集电极电压变化量，当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L</a:t>
            </a:r>
            <a:r>
              <a:rPr lang="en-US" altLang="zh-CN" sz="2400" b="1"/>
              <a:t>=∞</a:t>
            </a:r>
            <a:r>
              <a:rPr lang="zh-CN" altLang="en-US" sz="2400" b="1"/>
              <a:t>时，电压增益只有双端输出的一半；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137025" y="3227388"/>
            <a:ext cx="4629150" cy="3354387"/>
            <a:chOff x="2606" y="2033"/>
            <a:chExt cx="2916" cy="2113"/>
          </a:xfrm>
        </p:grpSpPr>
        <p:sp>
          <p:nvSpPr>
            <p:cNvPr id="18520" name="Line 75"/>
            <p:cNvSpPr>
              <a:spLocks noChangeShapeType="1"/>
            </p:cNvSpPr>
            <p:nvPr/>
          </p:nvSpPr>
          <p:spPr bwMode="auto">
            <a:xfrm>
              <a:off x="3489" y="3104"/>
              <a:ext cx="19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1" name="Object 76"/>
            <p:cNvGraphicFramePr>
              <a:graphicFrameLocks noChangeAspect="1"/>
            </p:cNvGraphicFramePr>
            <p:nvPr/>
          </p:nvGraphicFramePr>
          <p:xfrm>
            <a:off x="5318" y="2425"/>
            <a:ext cx="178" cy="171"/>
          </p:xfrm>
          <a:graphic>
            <a:graphicData uri="http://schemas.openxmlformats.org/presentationml/2006/ole">
              <p:oleObj spid="_x0000_s18451" name="公式" r:id="rId5" imgW="139680" imgH="139680" progId="">
                <p:embed/>
              </p:oleObj>
            </a:graphicData>
          </a:graphic>
        </p:graphicFrame>
        <p:graphicFrame>
          <p:nvGraphicFramePr>
            <p:cNvPr id="18452" name="Object 77"/>
            <p:cNvGraphicFramePr>
              <a:graphicFrameLocks noChangeAspect="1"/>
            </p:cNvGraphicFramePr>
            <p:nvPr/>
          </p:nvGraphicFramePr>
          <p:xfrm>
            <a:off x="5318" y="2947"/>
            <a:ext cx="153" cy="81"/>
          </p:xfrm>
          <a:graphic>
            <a:graphicData uri="http://schemas.openxmlformats.org/presentationml/2006/ole">
              <p:oleObj spid="_x0000_s18452" name="公式" r:id="rId6" imgW="139680" imgH="75960" progId="">
                <p:embed/>
              </p:oleObj>
            </a:graphicData>
          </a:graphic>
        </p:graphicFrame>
        <p:graphicFrame>
          <p:nvGraphicFramePr>
            <p:cNvPr id="18453" name="Object 78"/>
            <p:cNvGraphicFramePr>
              <a:graphicFrameLocks noChangeAspect="1"/>
            </p:cNvGraphicFramePr>
            <p:nvPr/>
          </p:nvGraphicFramePr>
          <p:xfrm>
            <a:off x="5307" y="2592"/>
            <a:ext cx="215" cy="285"/>
          </p:xfrm>
          <a:graphic>
            <a:graphicData uri="http://schemas.openxmlformats.org/presentationml/2006/ole">
              <p:oleObj spid="_x0000_s18453" name="公式" r:id="rId7" imgW="164880" imgH="228600" progId="">
                <p:embed/>
              </p:oleObj>
            </a:graphicData>
          </a:graphic>
        </p:graphicFrame>
        <p:sp>
          <p:nvSpPr>
            <p:cNvPr id="18521" name="Line 79"/>
            <p:cNvSpPr>
              <a:spLocks noChangeShapeType="1"/>
            </p:cNvSpPr>
            <p:nvPr/>
          </p:nvSpPr>
          <p:spPr bwMode="auto">
            <a:xfrm flipV="1">
              <a:off x="5193" y="2348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Oval 80"/>
            <p:cNvSpPr>
              <a:spLocks noChangeArrowheads="1"/>
            </p:cNvSpPr>
            <p:nvPr/>
          </p:nvSpPr>
          <p:spPr bwMode="auto">
            <a:xfrm>
              <a:off x="4778" y="307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23" name="Line 81"/>
            <p:cNvSpPr>
              <a:spLocks noChangeShapeType="1"/>
            </p:cNvSpPr>
            <p:nvPr/>
          </p:nvSpPr>
          <p:spPr bwMode="auto">
            <a:xfrm flipV="1">
              <a:off x="4812" y="2339"/>
              <a:ext cx="0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Rectangle 82"/>
            <p:cNvSpPr>
              <a:spLocks noChangeArrowheads="1"/>
            </p:cNvSpPr>
            <p:nvPr/>
          </p:nvSpPr>
          <p:spPr bwMode="auto">
            <a:xfrm>
              <a:off x="4754" y="2604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54" name="Object 83"/>
            <p:cNvGraphicFramePr>
              <a:graphicFrameLocks noChangeAspect="1"/>
            </p:cNvGraphicFramePr>
            <p:nvPr/>
          </p:nvGraphicFramePr>
          <p:xfrm>
            <a:off x="4562" y="2645"/>
            <a:ext cx="216" cy="253"/>
          </p:xfrm>
          <a:graphic>
            <a:graphicData uri="http://schemas.openxmlformats.org/presentationml/2006/ole">
              <p:oleObj spid="_x0000_s18454" name="公式" r:id="rId8" imgW="190440" imgH="228600" progId="">
                <p:embed/>
              </p:oleObj>
            </a:graphicData>
          </a:graphic>
        </p:graphicFrame>
        <p:sp>
          <p:nvSpPr>
            <p:cNvPr id="18525" name="Oval 84"/>
            <p:cNvSpPr>
              <a:spLocks noChangeArrowheads="1"/>
            </p:cNvSpPr>
            <p:nvPr/>
          </p:nvSpPr>
          <p:spPr bwMode="auto">
            <a:xfrm>
              <a:off x="4779" y="231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26" name="Rectangle 85"/>
            <p:cNvSpPr>
              <a:spLocks noChangeArrowheads="1"/>
            </p:cNvSpPr>
            <p:nvPr/>
          </p:nvSpPr>
          <p:spPr bwMode="auto">
            <a:xfrm>
              <a:off x="5135" y="2604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55" name="Object 86"/>
            <p:cNvGraphicFramePr>
              <a:graphicFrameLocks noChangeAspect="1"/>
            </p:cNvGraphicFramePr>
            <p:nvPr/>
          </p:nvGraphicFramePr>
          <p:xfrm>
            <a:off x="4882" y="2599"/>
            <a:ext cx="243" cy="239"/>
          </p:xfrm>
          <a:graphic>
            <a:graphicData uri="http://schemas.openxmlformats.org/presentationml/2006/ole">
              <p:oleObj spid="_x0000_s18455" name="公式" r:id="rId9" imgW="215640" imgH="215640" progId="">
                <p:embed/>
              </p:oleObj>
            </a:graphicData>
          </a:graphic>
        </p:graphicFrame>
        <p:sp>
          <p:nvSpPr>
            <p:cNvPr id="18527" name="Line 87"/>
            <p:cNvSpPr>
              <a:spLocks noChangeShapeType="1"/>
            </p:cNvSpPr>
            <p:nvPr/>
          </p:nvSpPr>
          <p:spPr bwMode="auto">
            <a:xfrm>
              <a:off x="3488" y="3109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Line 88"/>
            <p:cNvSpPr>
              <a:spLocks noChangeShapeType="1"/>
            </p:cNvSpPr>
            <p:nvPr/>
          </p:nvSpPr>
          <p:spPr bwMode="auto">
            <a:xfrm>
              <a:off x="3413" y="3261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6" name="Object 89"/>
            <p:cNvGraphicFramePr>
              <a:graphicFrameLocks noChangeAspect="1"/>
            </p:cNvGraphicFramePr>
            <p:nvPr/>
          </p:nvGraphicFramePr>
          <p:xfrm>
            <a:off x="3410" y="2033"/>
            <a:ext cx="209" cy="240"/>
          </p:xfrm>
          <a:graphic>
            <a:graphicData uri="http://schemas.openxmlformats.org/presentationml/2006/ole">
              <p:oleObj spid="_x0000_s18456" name="公式" r:id="rId10" imgW="190440" imgH="228600" progId="">
                <p:embed/>
              </p:oleObj>
            </a:graphicData>
          </a:graphic>
        </p:graphicFrame>
        <p:sp>
          <p:nvSpPr>
            <p:cNvPr id="18529" name="Line 90"/>
            <p:cNvSpPr>
              <a:spLocks noChangeShapeType="1"/>
            </p:cNvSpPr>
            <p:nvPr/>
          </p:nvSpPr>
          <p:spPr bwMode="auto">
            <a:xfrm rot="10800000" flipH="1">
              <a:off x="3413" y="2291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91"/>
            <p:cNvSpPr>
              <a:spLocks noChangeShapeType="1"/>
            </p:cNvSpPr>
            <p:nvPr/>
          </p:nvSpPr>
          <p:spPr bwMode="auto">
            <a:xfrm>
              <a:off x="4268" y="2345"/>
              <a:ext cx="1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Line 92"/>
            <p:cNvSpPr>
              <a:spLocks noChangeShapeType="1"/>
            </p:cNvSpPr>
            <p:nvPr/>
          </p:nvSpPr>
          <p:spPr bwMode="auto">
            <a:xfrm flipH="1">
              <a:off x="3032" y="2334"/>
              <a:ext cx="8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Line 93"/>
            <p:cNvSpPr>
              <a:spLocks noChangeShapeType="1"/>
            </p:cNvSpPr>
            <p:nvPr/>
          </p:nvSpPr>
          <p:spPr bwMode="auto">
            <a:xfrm flipV="1">
              <a:off x="4260" y="2348"/>
              <a:ext cx="0" cy="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Line 94"/>
            <p:cNvSpPr>
              <a:spLocks noChangeShapeType="1"/>
            </p:cNvSpPr>
            <p:nvPr/>
          </p:nvSpPr>
          <p:spPr bwMode="auto">
            <a:xfrm flipV="1">
              <a:off x="3837" y="2339"/>
              <a:ext cx="0" cy="7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7" name="Object 95"/>
            <p:cNvGraphicFramePr>
              <a:graphicFrameLocks noChangeAspect="1"/>
            </p:cNvGraphicFramePr>
            <p:nvPr/>
          </p:nvGraphicFramePr>
          <p:xfrm>
            <a:off x="3094" y="2108"/>
            <a:ext cx="195" cy="226"/>
          </p:xfrm>
          <a:graphic>
            <a:graphicData uri="http://schemas.openxmlformats.org/presentationml/2006/ole">
              <p:oleObj spid="_x0000_s18457" name="公式" r:id="rId11" imgW="177480" imgH="215640" progId="">
                <p:embed/>
              </p:oleObj>
            </a:graphicData>
          </a:graphic>
        </p:graphicFrame>
        <p:graphicFrame>
          <p:nvGraphicFramePr>
            <p:cNvPr id="18458" name="Object 96"/>
            <p:cNvGraphicFramePr>
              <a:graphicFrameLocks noChangeAspect="1"/>
            </p:cNvGraphicFramePr>
            <p:nvPr/>
          </p:nvGraphicFramePr>
          <p:xfrm>
            <a:off x="4225" y="2127"/>
            <a:ext cx="167" cy="227"/>
          </p:xfrm>
          <a:graphic>
            <a:graphicData uri="http://schemas.openxmlformats.org/presentationml/2006/ole">
              <p:oleObj spid="_x0000_s18458" name="公式" r:id="rId12" imgW="152280" imgH="215640" progId="">
                <p:embed/>
              </p:oleObj>
            </a:graphicData>
          </a:graphic>
        </p:graphicFrame>
        <p:graphicFrame>
          <p:nvGraphicFramePr>
            <p:cNvPr id="18459" name="Object 97"/>
            <p:cNvGraphicFramePr>
              <a:graphicFrameLocks noChangeAspect="1"/>
            </p:cNvGraphicFramePr>
            <p:nvPr/>
          </p:nvGraphicFramePr>
          <p:xfrm>
            <a:off x="3971" y="2977"/>
            <a:ext cx="125" cy="147"/>
          </p:xfrm>
          <a:graphic>
            <a:graphicData uri="http://schemas.openxmlformats.org/presentationml/2006/ole">
              <p:oleObj spid="_x0000_s18459" name="公式" r:id="rId13" imgW="114120" imgH="139680" progId="">
                <p:embed/>
              </p:oleObj>
            </a:graphicData>
          </a:graphic>
        </p:graphicFrame>
        <p:sp>
          <p:nvSpPr>
            <p:cNvPr id="18534" name="Rectangle 98"/>
            <p:cNvSpPr>
              <a:spLocks noChangeArrowheads="1"/>
            </p:cNvSpPr>
            <p:nvPr/>
          </p:nvSpPr>
          <p:spPr bwMode="auto">
            <a:xfrm>
              <a:off x="3779" y="260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60" name="Object 99"/>
            <p:cNvGraphicFramePr>
              <a:graphicFrameLocks noChangeAspect="1"/>
            </p:cNvGraphicFramePr>
            <p:nvPr/>
          </p:nvGraphicFramePr>
          <p:xfrm>
            <a:off x="3514" y="2594"/>
            <a:ext cx="258" cy="253"/>
          </p:xfrm>
          <a:graphic>
            <a:graphicData uri="http://schemas.openxmlformats.org/presentationml/2006/ole">
              <p:oleObj spid="_x0000_s18460" name="公式" r:id="rId14" imgW="228600" imgH="228600" progId="">
                <p:embed/>
              </p:oleObj>
            </a:graphicData>
          </a:graphic>
        </p:graphicFrame>
        <p:grpSp>
          <p:nvGrpSpPr>
            <p:cNvPr id="18535" name="Group 100"/>
            <p:cNvGrpSpPr>
              <a:grpSpLocks/>
            </p:cNvGrpSpPr>
            <p:nvPr/>
          </p:nvGrpSpPr>
          <p:grpSpPr bwMode="auto">
            <a:xfrm>
              <a:off x="4107" y="2365"/>
              <a:ext cx="482" cy="589"/>
              <a:chOff x="4234" y="2770"/>
              <a:chExt cx="482" cy="589"/>
            </a:xfrm>
          </p:grpSpPr>
          <p:grpSp>
            <p:nvGrpSpPr>
              <p:cNvPr id="18560" name="Group 101"/>
              <p:cNvGrpSpPr>
                <a:grpSpLocks/>
              </p:cNvGrpSpPr>
              <p:nvPr/>
            </p:nvGrpSpPr>
            <p:grpSpPr bwMode="auto">
              <a:xfrm>
                <a:off x="4234" y="2978"/>
                <a:ext cx="305" cy="356"/>
                <a:chOff x="2068" y="1449"/>
                <a:chExt cx="305" cy="356"/>
              </a:xfrm>
            </p:grpSpPr>
            <p:sp>
              <p:nvSpPr>
                <p:cNvPr id="18562" name="AutoShape 102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563" name="Line 103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61" name="Line 104"/>
              <p:cNvSpPr>
                <a:spLocks noChangeShapeType="1"/>
              </p:cNvSpPr>
              <p:nvPr/>
            </p:nvSpPr>
            <p:spPr bwMode="auto">
              <a:xfrm rot="-5400000">
                <a:off x="4402" y="3187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469" name="Object 105"/>
              <p:cNvGraphicFramePr>
                <a:graphicFrameLocks noChangeAspect="1"/>
              </p:cNvGraphicFramePr>
              <p:nvPr/>
            </p:nvGraphicFramePr>
            <p:xfrm>
              <a:off x="4401" y="2770"/>
              <a:ext cx="315" cy="253"/>
            </p:xfrm>
            <a:graphic>
              <a:graphicData uri="http://schemas.openxmlformats.org/presentationml/2006/ole">
                <p:oleObj spid="_x0000_s18469" name="公式" r:id="rId15" imgW="279360" imgH="228600" progId="">
                  <p:embed/>
                </p:oleObj>
              </a:graphicData>
            </a:graphic>
          </p:graphicFrame>
        </p:grpSp>
        <p:sp>
          <p:nvSpPr>
            <p:cNvPr id="18536" name="Oval 106"/>
            <p:cNvSpPr>
              <a:spLocks noChangeArrowheads="1"/>
            </p:cNvSpPr>
            <p:nvPr/>
          </p:nvSpPr>
          <p:spPr bwMode="auto">
            <a:xfrm>
              <a:off x="3803" y="307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37" name="Line 107"/>
            <p:cNvSpPr>
              <a:spLocks noChangeShapeType="1"/>
            </p:cNvSpPr>
            <p:nvPr/>
          </p:nvSpPr>
          <p:spPr bwMode="auto">
            <a:xfrm>
              <a:off x="3023" y="2332"/>
              <a:ext cx="0" cy="1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38" name="Group 108"/>
            <p:cNvGrpSpPr>
              <a:grpSpLocks/>
            </p:cNvGrpSpPr>
            <p:nvPr/>
          </p:nvGrpSpPr>
          <p:grpSpPr bwMode="auto">
            <a:xfrm>
              <a:off x="2606" y="2864"/>
              <a:ext cx="553" cy="443"/>
              <a:chOff x="836" y="2535"/>
              <a:chExt cx="553" cy="443"/>
            </a:xfrm>
          </p:grpSpPr>
          <p:graphicFrame>
            <p:nvGraphicFramePr>
              <p:cNvPr id="18466" name="Object 109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18466" name="公式" r:id="rId16" imgW="139680" imgH="139680" progId="">
                  <p:embed/>
                </p:oleObj>
              </a:graphicData>
            </a:graphic>
          </p:graphicFrame>
          <p:graphicFrame>
            <p:nvGraphicFramePr>
              <p:cNvPr id="18467" name="Object 110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18467" name="公式" r:id="rId17" imgW="139680" imgH="75960" progId="">
                  <p:embed/>
                </p:oleObj>
              </a:graphicData>
            </a:graphic>
          </p:graphicFrame>
          <p:graphicFrame>
            <p:nvGraphicFramePr>
              <p:cNvPr id="18468" name="Object 111"/>
              <p:cNvGraphicFramePr>
                <a:graphicFrameLocks noChangeAspect="1"/>
              </p:cNvGraphicFramePr>
              <p:nvPr/>
            </p:nvGraphicFramePr>
            <p:xfrm>
              <a:off x="836" y="2636"/>
              <a:ext cx="231" cy="253"/>
            </p:xfrm>
            <a:graphic>
              <a:graphicData uri="http://schemas.openxmlformats.org/presentationml/2006/ole">
                <p:oleObj spid="_x0000_s18468" name="公式" r:id="rId18" imgW="203040" imgH="228600" progId="">
                  <p:embed/>
                </p:oleObj>
              </a:graphicData>
            </a:graphic>
          </p:graphicFrame>
          <p:grpSp>
            <p:nvGrpSpPr>
              <p:cNvPr id="18557" name="Group 112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18558" name="Oval 113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559" name="Line 114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39" name="Oval 115"/>
            <p:cNvSpPr>
              <a:spLocks noChangeArrowheads="1"/>
            </p:cNvSpPr>
            <p:nvPr/>
          </p:nvSpPr>
          <p:spPr bwMode="auto">
            <a:xfrm>
              <a:off x="4225" y="307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40" name="Line 116"/>
            <p:cNvSpPr>
              <a:spLocks noChangeShapeType="1"/>
            </p:cNvSpPr>
            <p:nvPr/>
          </p:nvSpPr>
          <p:spPr bwMode="auto">
            <a:xfrm flipV="1">
              <a:off x="5193" y="3122"/>
              <a:ext cx="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Line 118"/>
            <p:cNvSpPr>
              <a:spLocks noChangeShapeType="1"/>
            </p:cNvSpPr>
            <p:nvPr/>
          </p:nvSpPr>
          <p:spPr bwMode="auto">
            <a:xfrm flipV="1">
              <a:off x="4812" y="3113"/>
              <a:ext cx="0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Rectangle 119"/>
            <p:cNvSpPr>
              <a:spLocks noChangeArrowheads="1"/>
            </p:cNvSpPr>
            <p:nvPr/>
          </p:nvSpPr>
          <p:spPr bwMode="auto">
            <a:xfrm>
              <a:off x="4754" y="337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61" name="Object 120"/>
            <p:cNvGraphicFramePr>
              <a:graphicFrameLocks noChangeAspect="1"/>
            </p:cNvGraphicFramePr>
            <p:nvPr/>
          </p:nvGraphicFramePr>
          <p:xfrm>
            <a:off x="4562" y="3419"/>
            <a:ext cx="216" cy="253"/>
          </p:xfrm>
          <a:graphic>
            <a:graphicData uri="http://schemas.openxmlformats.org/presentationml/2006/ole">
              <p:oleObj spid="_x0000_s18461" name="公式" r:id="rId19" imgW="190440" imgH="228600" progId="">
                <p:embed/>
              </p:oleObj>
            </a:graphicData>
          </a:graphic>
        </p:graphicFrame>
        <p:sp>
          <p:nvSpPr>
            <p:cNvPr id="18543" name="Line 123"/>
            <p:cNvSpPr>
              <a:spLocks noChangeShapeType="1"/>
            </p:cNvSpPr>
            <p:nvPr/>
          </p:nvSpPr>
          <p:spPr bwMode="auto">
            <a:xfrm flipV="1">
              <a:off x="4260" y="3095"/>
              <a:ext cx="0" cy="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2" name="Object 124"/>
            <p:cNvGraphicFramePr>
              <a:graphicFrameLocks noChangeAspect="1"/>
            </p:cNvGraphicFramePr>
            <p:nvPr/>
          </p:nvGraphicFramePr>
          <p:xfrm>
            <a:off x="4193" y="3868"/>
            <a:ext cx="181" cy="227"/>
          </p:xfrm>
          <a:graphic>
            <a:graphicData uri="http://schemas.openxmlformats.org/presentationml/2006/ole">
              <p:oleObj spid="_x0000_s18462" name="公式" r:id="rId20" imgW="164880" imgH="215640" progId="">
                <p:embed/>
              </p:oleObj>
            </a:graphicData>
          </a:graphic>
        </p:graphicFrame>
        <p:grpSp>
          <p:nvGrpSpPr>
            <p:cNvPr id="18544" name="Group 125"/>
            <p:cNvGrpSpPr>
              <a:grpSpLocks/>
            </p:cNvGrpSpPr>
            <p:nvPr/>
          </p:nvGrpSpPr>
          <p:grpSpPr bwMode="auto">
            <a:xfrm>
              <a:off x="4107" y="3129"/>
              <a:ext cx="482" cy="589"/>
              <a:chOff x="4234" y="2770"/>
              <a:chExt cx="482" cy="589"/>
            </a:xfrm>
          </p:grpSpPr>
          <p:grpSp>
            <p:nvGrpSpPr>
              <p:cNvPr id="18553" name="Group 126"/>
              <p:cNvGrpSpPr>
                <a:grpSpLocks/>
              </p:cNvGrpSpPr>
              <p:nvPr/>
            </p:nvGrpSpPr>
            <p:grpSpPr bwMode="auto">
              <a:xfrm>
                <a:off x="4234" y="2978"/>
                <a:ext cx="305" cy="356"/>
                <a:chOff x="2068" y="1449"/>
                <a:chExt cx="305" cy="356"/>
              </a:xfrm>
            </p:grpSpPr>
            <p:sp>
              <p:nvSpPr>
                <p:cNvPr id="18555" name="AutoShape 127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556" name="Line 128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54" name="Line 129"/>
              <p:cNvSpPr>
                <a:spLocks noChangeShapeType="1"/>
              </p:cNvSpPr>
              <p:nvPr/>
            </p:nvSpPr>
            <p:spPr bwMode="auto">
              <a:xfrm rot="-5400000">
                <a:off x="4402" y="3187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465" name="Object 130"/>
              <p:cNvGraphicFramePr>
                <a:graphicFrameLocks noChangeAspect="1"/>
              </p:cNvGraphicFramePr>
              <p:nvPr/>
            </p:nvGraphicFramePr>
            <p:xfrm>
              <a:off x="4401" y="2770"/>
              <a:ext cx="315" cy="253"/>
            </p:xfrm>
            <a:graphic>
              <a:graphicData uri="http://schemas.openxmlformats.org/presentationml/2006/ole">
                <p:oleObj spid="_x0000_s18465" name="公式" r:id="rId21" imgW="279360" imgH="228600" progId="">
                  <p:embed/>
                </p:oleObj>
              </a:graphicData>
            </a:graphic>
          </p:graphicFrame>
        </p:grpSp>
        <p:sp>
          <p:nvSpPr>
            <p:cNvPr id="18545" name="Line 131"/>
            <p:cNvSpPr>
              <a:spLocks noChangeShapeType="1"/>
            </p:cNvSpPr>
            <p:nvPr/>
          </p:nvSpPr>
          <p:spPr bwMode="auto">
            <a:xfrm>
              <a:off x="4267" y="3891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Line 132"/>
            <p:cNvSpPr>
              <a:spLocks noChangeShapeType="1"/>
            </p:cNvSpPr>
            <p:nvPr/>
          </p:nvSpPr>
          <p:spPr bwMode="auto">
            <a:xfrm flipH="1">
              <a:off x="3032" y="3891"/>
              <a:ext cx="8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Line 133"/>
            <p:cNvSpPr>
              <a:spLocks noChangeShapeType="1"/>
            </p:cNvSpPr>
            <p:nvPr/>
          </p:nvSpPr>
          <p:spPr bwMode="auto">
            <a:xfrm flipV="1">
              <a:off x="3837" y="3110"/>
              <a:ext cx="0" cy="7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Rectangle 134"/>
            <p:cNvSpPr>
              <a:spLocks noChangeArrowheads="1"/>
            </p:cNvSpPr>
            <p:nvPr/>
          </p:nvSpPr>
          <p:spPr bwMode="auto">
            <a:xfrm>
              <a:off x="3779" y="3377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63" name="Object 135"/>
            <p:cNvGraphicFramePr>
              <a:graphicFrameLocks noChangeAspect="1"/>
            </p:cNvGraphicFramePr>
            <p:nvPr/>
          </p:nvGraphicFramePr>
          <p:xfrm>
            <a:off x="3510" y="3365"/>
            <a:ext cx="258" cy="253"/>
          </p:xfrm>
          <a:graphic>
            <a:graphicData uri="http://schemas.openxmlformats.org/presentationml/2006/ole">
              <p:oleObj spid="_x0000_s18463" name="公式" r:id="rId22" imgW="228600" imgH="228600" progId="">
                <p:embed/>
              </p:oleObj>
            </a:graphicData>
          </a:graphic>
        </p:graphicFrame>
        <p:graphicFrame>
          <p:nvGraphicFramePr>
            <p:cNvPr id="18464" name="Object 136"/>
            <p:cNvGraphicFramePr>
              <a:graphicFrameLocks noChangeAspect="1"/>
            </p:cNvGraphicFramePr>
            <p:nvPr/>
          </p:nvGraphicFramePr>
          <p:xfrm>
            <a:off x="3410" y="3906"/>
            <a:ext cx="209" cy="240"/>
          </p:xfrm>
          <a:graphic>
            <a:graphicData uri="http://schemas.openxmlformats.org/presentationml/2006/ole">
              <p:oleObj spid="_x0000_s18464" name="公式" r:id="rId23" imgW="190440" imgH="228600" progId="">
                <p:embed/>
              </p:oleObj>
            </a:graphicData>
          </a:graphic>
        </p:graphicFrame>
        <p:sp>
          <p:nvSpPr>
            <p:cNvPr id="18549" name="Line 137"/>
            <p:cNvSpPr>
              <a:spLocks noChangeShapeType="1"/>
            </p:cNvSpPr>
            <p:nvPr/>
          </p:nvSpPr>
          <p:spPr bwMode="auto">
            <a:xfrm rot="10800000" flipH="1">
              <a:off x="3413" y="3942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Oval 138"/>
            <p:cNvSpPr>
              <a:spLocks noChangeArrowheads="1"/>
            </p:cNvSpPr>
            <p:nvPr/>
          </p:nvSpPr>
          <p:spPr bwMode="auto">
            <a:xfrm>
              <a:off x="5156" y="307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51" name="Oval 139"/>
            <p:cNvSpPr>
              <a:spLocks noChangeArrowheads="1"/>
            </p:cNvSpPr>
            <p:nvPr/>
          </p:nvSpPr>
          <p:spPr bwMode="auto">
            <a:xfrm>
              <a:off x="5360" y="230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52" name="Oval 140"/>
            <p:cNvSpPr>
              <a:spLocks noChangeArrowheads="1"/>
            </p:cNvSpPr>
            <p:nvPr/>
          </p:nvSpPr>
          <p:spPr bwMode="auto">
            <a:xfrm>
              <a:off x="5360" y="307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342158" name="Object 142"/>
          <p:cNvGraphicFramePr>
            <a:graphicFrameLocks noChangeAspect="1"/>
          </p:cNvGraphicFramePr>
          <p:nvPr/>
        </p:nvGraphicFramePr>
        <p:xfrm>
          <a:off x="112713" y="2373313"/>
          <a:ext cx="3289300" cy="1055687"/>
        </p:xfrm>
        <a:graphic>
          <a:graphicData uri="http://schemas.openxmlformats.org/presentationml/2006/ole">
            <p:oleObj spid="_x0000_s18434" name="公式" r:id="rId24" imgW="1371600" imgH="444240" progId="">
              <p:embed/>
            </p:oleObj>
          </a:graphicData>
        </a:graphic>
      </p:graphicFrame>
      <p:graphicFrame>
        <p:nvGraphicFramePr>
          <p:cNvPr id="342159" name="Object 143"/>
          <p:cNvGraphicFramePr>
            <a:graphicFrameLocks noChangeAspect="1"/>
          </p:cNvGraphicFramePr>
          <p:nvPr/>
        </p:nvGraphicFramePr>
        <p:xfrm>
          <a:off x="112713" y="3549650"/>
          <a:ext cx="3289300" cy="1055688"/>
        </p:xfrm>
        <a:graphic>
          <a:graphicData uri="http://schemas.openxmlformats.org/presentationml/2006/ole">
            <p:oleObj spid="_x0000_s18435" name="公式" r:id="rId25" imgW="1371600" imgH="444240" progId="">
              <p:embed/>
            </p:oleObj>
          </a:graphicData>
        </a:graphic>
      </p:graphicFrame>
      <p:graphicFrame>
        <p:nvGraphicFramePr>
          <p:cNvPr id="342160" name="Object 144"/>
          <p:cNvGraphicFramePr>
            <a:graphicFrameLocks noChangeAspect="1"/>
          </p:cNvGraphicFramePr>
          <p:nvPr/>
        </p:nvGraphicFramePr>
        <p:xfrm>
          <a:off x="103188" y="4719638"/>
          <a:ext cx="2009775" cy="542925"/>
        </p:xfrm>
        <a:graphic>
          <a:graphicData uri="http://schemas.openxmlformats.org/presentationml/2006/ole">
            <p:oleObj spid="_x0000_s18436" name="公式" r:id="rId26" imgW="838080" imgH="228600" progId="">
              <p:embed/>
            </p:oleObj>
          </a:graphicData>
        </a:graphic>
      </p:graphicFrame>
      <p:sp>
        <p:nvSpPr>
          <p:cNvPr id="342161" name="Text Box 145"/>
          <p:cNvSpPr txBox="1">
            <a:spLocks noChangeArrowheads="1"/>
          </p:cNvSpPr>
          <p:nvPr/>
        </p:nvSpPr>
        <p:spPr bwMode="auto">
          <a:xfrm>
            <a:off x="96838" y="5386388"/>
            <a:ext cx="427355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常用于将双端输入信号转换成单端输出信号，集成运放中间级有时采用这样的接法。</a:t>
            </a:r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4289425" y="63500"/>
            <a:ext cx="4767263" cy="3308350"/>
            <a:chOff x="2702" y="40"/>
            <a:chExt cx="3003" cy="2084"/>
          </a:xfrm>
        </p:grpSpPr>
        <p:sp>
          <p:nvSpPr>
            <p:cNvPr id="18478" name="Line 71"/>
            <p:cNvSpPr>
              <a:spLocks noChangeShapeType="1"/>
            </p:cNvSpPr>
            <p:nvPr/>
          </p:nvSpPr>
          <p:spPr bwMode="auto">
            <a:xfrm flipV="1">
              <a:off x="4116" y="814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7"/>
            <p:cNvSpPr>
              <a:spLocks noChangeShapeType="1"/>
            </p:cNvSpPr>
            <p:nvPr/>
          </p:nvSpPr>
          <p:spPr bwMode="auto">
            <a:xfrm>
              <a:off x="2967" y="1957"/>
              <a:ext cx="2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8"/>
            <p:cNvSpPr>
              <a:spLocks noChangeShapeType="1"/>
            </p:cNvSpPr>
            <p:nvPr/>
          </p:nvSpPr>
          <p:spPr bwMode="auto">
            <a:xfrm>
              <a:off x="2962" y="1794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9"/>
            <p:cNvSpPr>
              <a:spLocks noChangeShapeType="1"/>
            </p:cNvSpPr>
            <p:nvPr/>
          </p:nvSpPr>
          <p:spPr bwMode="auto">
            <a:xfrm flipV="1">
              <a:off x="4132" y="40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10"/>
            <p:cNvSpPr>
              <a:spLocks noChangeShapeType="1"/>
            </p:cNvSpPr>
            <p:nvPr/>
          </p:nvSpPr>
          <p:spPr bwMode="auto">
            <a:xfrm>
              <a:off x="3633" y="297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7" name="Object 11"/>
            <p:cNvGraphicFramePr>
              <a:graphicFrameLocks noChangeAspect="1"/>
            </p:cNvGraphicFramePr>
            <p:nvPr/>
          </p:nvGraphicFramePr>
          <p:xfrm>
            <a:off x="3314" y="442"/>
            <a:ext cx="258" cy="253"/>
          </p:xfrm>
          <a:graphic>
            <a:graphicData uri="http://schemas.openxmlformats.org/presentationml/2006/ole">
              <p:oleObj spid="_x0000_s18437" name="公式" r:id="rId27" imgW="228600" imgH="228600" progId="">
                <p:embed/>
              </p:oleObj>
            </a:graphicData>
          </a:graphic>
        </p:graphicFrame>
        <p:sp>
          <p:nvSpPr>
            <p:cNvPr id="18483" name="Oval 12"/>
            <p:cNvSpPr>
              <a:spLocks noChangeArrowheads="1"/>
            </p:cNvSpPr>
            <p:nvPr/>
          </p:nvSpPr>
          <p:spPr bwMode="auto">
            <a:xfrm>
              <a:off x="3590" y="78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84" name="Line 14"/>
            <p:cNvSpPr>
              <a:spLocks noChangeShapeType="1"/>
            </p:cNvSpPr>
            <p:nvPr/>
          </p:nvSpPr>
          <p:spPr bwMode="auto">
            <a:xfrm flipH="1">
              <a:off x="2962" y="1205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Line 15"/>
            <p:cNvSpPr>
              <a:spLocks noChangeShapeType="1"/>
            </p:cNvSpPr>
            <p:nvPr/>
          </p:nvSpPr>
          <p:spPr bwMode="auto">
            <a:xfrm flipV="1">
              <a:off x="3627" y="297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6" name="Group 16"/>
            <p:cNvGrpSpPr>
              <a:grpSpLocks/>
            </p:cNvGrpSpPr>
            <p:nvPr/>
          </p:nvGrpSpPr>
          <p:grpSpPr bwMode="auto">
            <a:xfrm>
              <a:off x="3409" y="1026"/>
              <a:ext cx="355" cy="366"/>
              <a:chOff x="2589" y="2584"/>
              <a:chExt cx="355" cy="366"/>
            </a:xfrm>
          </p:grpSpPr>
          <p:graphicFrame>
            <p:nvGraphicFramePr>
              <p:cNvPr id="18450" name="Object 17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8450" name="公式" r:id="rId28" imgW="177480" imgH="215640" progId="">
                  <p:embed/>
                </p:oleObj>
              </a:graphicData>
            </a:graphic>
          </p:graphicFrame>
          <p:grpSp>
            <p:nvGrpSpPr>
              <p:cNvPr id="18516" name="Group 18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8517" name="Line 1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9" name="Line 2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87" name="Line 22"/>
            <p:cNvSpPr>
              <a:spLocks noChangeShapeType="1"/>
            </p:cNvSpPr>
            <p:nvPr/>
          </p:nvSpPr>
          <p:spPr bwMode="auto">
            <a:xfrm flipV="1">
              <a:off x="4131" y="1583"/>
              <a:ext cx="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Rectangle 23"/>
            <p:cNvSpPr>
              <a:spLocks noChangeArrowheads="1"/>
            </p:cNvSpPr>
            <p:nvPr/>
          </p:nvSpPr>
          <p:spPr bwMode="auto">
            <a:xfrm>
              <a:off x="3573" y="43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89" name="Line 24"/>
            <p:cNvSpPr>
              <a:spLocks noChangeShapeType="1"/>
            </p:cNvSpPr>
            <p:nvPr/>
          </p:nvSpPr>
          <p:spPr bwMode="auto">
            <a:xfrm>
              <a:off x="3623" y="831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8" name="Object 25"/>
            <p:cNvGraphicFramePr>
              <a:graphicFrameLocks noChangeAspect="1"/>
            </p:cNvGraphicFramePr>
            <p:nvPr/>
          </p:nvGraphicFramePr>
          <p:xfrm>
            <a:off x="2880" y="1229"/>
            <a:ext cx="157" cy="158"/>
          </p:xfrm>
          <a:graphic>
            <a:graphicData uri="http://schemas.openxmlformats.org/presentationml/2006/ole">
              <p:oleObj spid="_x0000_s18438" name="公式" r:id="rId29" imgW="139680" imgH="139680" progId="">
                <p:embed/>
              </p:oleObj>
            </a:graphicData>
          </a:graphic>
        </p:graphicFrame>
        <p:graphicFrame>
          <p:nvGraphicFramePr>
            <p:cNvPr id="18439" name="Object 26"/>
            <p:cNvGraphicFramePr>
              <a:graphicFrameLocks noChangeAspect="1"/>
            </p:cNvGraphicFramePr>
            <p:nvPr/>
          </p:nvGraphicFramePr>
          <p:xfrm>
            <a:off x="2880" y="1667"/>
            <a:ext cx="158" cy="89"/>
          </p:xfrm>
          <a:graphic>
            <a:graphicData uri="http://schemas.openxmlformats.org/presentationml/2006/ole">
              <p:oleObj spid="_x0000_s18439" name="公式" r:id="rId30" imgW="139680" imgH="75960" progId="">
                <p:embed/>
              </p:oleObj>
            </a:graphicData>
          </a:graphic>
        </p:graphicFrame>
        <p:graphicFrame>
          <p:nvGraphicFramePr>
            <p:cNvPr id="18440" name="Object 27"/>
            <p:cNvGraphicFramePr>
              <a:graphicFrameLocks noChangeAspect="1"/>
            </p:cNvGraphicFramePr>
            <p:nvPr/>
          </p:nvGraphicFramePr>
          <p:xfrm>
            <a:off x="4672" y="433"/>
            <a:ext cx="272" cy="253"/>
          </p:xfrm>
          <a:graphic>
            <a:graphicData uri="http://schemas.openxmlformats.org/presentationml/2006/ole">
              <p:oleObj spid="_x0000_s18440" name="公式" r:id="rId31" imgW="241200" imgH="228600" progId="">
                <p:embed/>
              </p:oleObj>
            </a:graphicData>
          </a:graphic>
        </p:graphicFrame>
        <p:sp>
          <p:nvSpPr>
            <p:cNvPr id="18490" name="Line 29"/>
            <p:cNvSpPr>
              <a:spLocks noChangeShapeType="1"/>
            </p:cNvSpPr>
            <p:nvPr/>
          </p:nvSpPr>
          <p:spPr bwMode="auto">
            <a:xfrm flipH="1">
              <a:off x="4864" y="1196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Line 30"/>
            <p:cNvSpPr>
              <a:spLocks noChangeShapeType="1"/>
            </p:cNvSpPr>
            <p:nvPr/>
          </p:nvSpPr>
          <p:spPr bwMode="auto">
            <a:xfrm flipV="1">
              <a:off x="4618" y="306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Rectangle 36"/>
            <p:cNvSpPr>
              <a:spLocks noChangeArrowheads="1"/>
            </p:cNvSpPr>
            <p:nvPr/>
          </p:nvSpPr>
          <p:spPr bwMode="auto">
            <a:xfrm>
              <a:off x="4564" y="42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3" name="Oval 38"/>
            <p:cNvSpPr>
              <a:spLocks noChangeArrowheads="1"/>
            </p:cNvSpPr>
            <p:nvPr/>
          </p:nvSpPr>
          <p:spPr bwMode="auto">
            <a:xfrm>
              <a:off x="4090" y="79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4" name="Oval 40"/>
            <p:cNvSpPr>
              <a:spLocks noChangeArrowheads="1"/>
            </p:cNvSpPr>
            <p:nvPr/>
          </p:nvSpPr>
          <p:spPr bwMode="auto">
            <a:xfrm>
              <a:off x="4097" y="153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5" name="Oval 41"/>
            <p:cNvSpPr>
              <a:spLocks noChangeArrowheads="1"/>
            </p:cNvSpPr>
            <p:nvPr/>
          </p:nvSpPr>
          <p:spPr bwMode="auto">
            <a:xfrm>
              <a:off x="4098" y="26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6" name="Oval 42"/>
            <p:cNvSpPr>
              <a:spLocks noChangeArrowheads="1"/>
            </p:cNvSpPr>
            <p:nvPr/>
          </p:nvSpPr>
          <p:spPr bwMode="auto">
            <a:xfrm>
              <a:off x="2921" y="117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7" name="Line 43"/>
            <p:cNvSpPr>
              <a:spLocks noChangeShapeType="1"/>
            </p:cNvSpPr>
            <p:nvPr/>
          </p:nvSpPr>
          <p:spPr bwMode="auto">
            <a:xfrm>
              <a:off x="3617" y="1576"/>
              <a:ext cx="1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1" name="Object 45"/>
            <p:cNvGraphicFramePr>
              <a:graphicFrameLocks noChangeAspect="1"/>
            </p:cNvGraphicFramePr>
            <p:nvPr/>
          </p:nvGraphicFramePr>
          <p:xfrm>
            <a:off x="4240" y="941"/>
            <a:ext cx="215" cy="285"/>
          </p:xfrm>
          <a:graphic>
            <a:graphicData uri="http://schemas.openxmlformats.org/presentationml/2006/ole">
              <p:oleObj spid="_x0000_s18441" name="公式" r:id="rId32" imgW="164880" imgH="228600" progId="">
                <p:embed/>
              </p:oleObj>
            </a:graphicData>
          </a:graphic>
        </p:graphicFrame>
        <p:graphicFrame>
          <p:nvGraphicFramePr>
            <p:cNvPr id="18442" name="Object 48"/>
            <p:cNvGraphicFramePr>
              <a:graphicFrameLocks noChangeAspect="1"/>
            </p:cNvGraphicFramePr>
            <p:nvPr/>
          </p:nvGraphicFramePr>
          <p:xfrm>
            <a:off x="3921" y="1316"/>
            <a:ext cx="215" cy="285"/>
          </p:xfrm>
          <a:graphic>
            <a:graphicData uri="http://schemas.openxmlformats.org/presentationml/2006/ole">
              <p:oleObj spid="_x0000_s18442" name="公式" r:id="rId33" imgW="164880" imgH="228600" progId="">
                <p:embed/>
              </p:oleObj>
            </a:graphicData>
          </a:graphic>
        </p:graphicFrame>
        <p:sp>
          <p:nvSpPr>
            <p:cNvPr id="18498" name="Oval 49"/>
            <p:cNvSpPr>
              <a:spLocks noChangeArrowheads="1"/>
            </p:cNvSpPr>
            <p:nvPr/>
          </p:nvSpPr>
          <p:spPr bwMode="auto">
            <a:xfrm>
              <a:off x="2921" y="175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9" name="Line 50"/>
            <p:cNvSpPr>
              <a:spLocks noChangeShapeType="1"/>
            </p:cNvSpPr>
            <p:nvPr/>
          </p:nvSpPr>
          <p:spPr bwMode="auto">
            <a:xfrm flipV="1">
              <a:off x="5266" y="1794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3" name="Object 51"/>
            <p:cNvGraphicFramePr>
              <a:graphicFrameLocks noChangeAspect="1"/>
            </p:cNvGraphicFramePr>
            <p:nvPr/>
          </p:nvGraphicFramePr>
          <p:xfrm>
            <a:off x="2702" y="1387"/>
            <a:ext cx="884" cy="253"/>
          </p:xfrm>
          <a:graphic>
            <a:graphicData uri="http://schemas.openxmlformats.org/presentationml/2006/ole">
              <p:oleObj spid="_x0000_s18443" name="公式" r:id="rId34" imgW="787320" imgH="228600" progId="">
                <p:embed/>
              </p:oleObj>
            </a:graphicData>
          </a:graphic>
        </p:graphicFrame>
        <p:sp>
          <p:nvSpPr>
            <p:cNvPr id="18500" name="Oval 52"/>
            <p:cNvSpPr>
              <a:spLocks noChangeArrowheads="1"/>
            </p:cNvSpPr>
            <p:nvPr/>
          </p:nvSpPr>
          <p:spPr bwMode="auto">
            <a:xfrm>
              <a:off x="5231" y="117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01" name="Oval 53"/>
            <p:cNvSpPr>
              <a:spLocks noChangeArrowheads="1"/>
            </p:cNvSpPr>
            <p:nvPr/>
          </p:nvSpPr>
          <p:spPr bwMode="auto">
            <a:xfrm>
              <a:off x="5231" y="175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44" name="Object 54"/>
            <p:cNvGraphicFramePr>
              <a:graphicFrameLocks noChangeAspect="1"/>
            </p:cNvGraphicFramePr>
            <p:nvPr/>
          </p:nvGraphicFramePr>
          <p:xfrm>
            <a:off x="5172" y="1227"/>
            <a:ext cx="157" cy="158"/>
          </p:xfrm>
          <a:graphic>
            <a:graphicData uri="http://schemas.openxmlformats.org/presentationml/2006/ole">
              <p:oleObj spid="_x0000_s18444" name="公式" r:id="rId35" imgW="139680" imgH="139680" progId="">
                <p:embed/>
              </p:oleObj>
            </a:graphicData>
          </a:graphic>
        </p:graphicFrame>
        <p:graphicFrame>
          <p:nvGraphicFramePr>
            <p:cNvPr id="18445" name="Object 55"/>
            <p:cNvGraphicFramePr>
              <a:graphicFrameLocks noChangeAspect="1"/>
            </p:cNvGraphicFramePr>
            <p:nvPr/>
          </p:nvGraphicFramePr>
          <p:xfrm>
            <a:off x="5172" y="1665"/>
            <a:ext cx="158" cy="89"/>
          </p:xfrm>
          <a:graphic>
            <a:graphicData uri="http://schemas.openxmlformats.org/presentationml/2006/ole">
              <p:oleObj spid="_x0000_s18445" name="公式" r:id="rId36" imgW="139680" imgH="75960" progId="">
                <p:embed/>
              </p:oleObj>
            </a:graphicData>
          </a:graphic>
        </p:graphicFrame>
        <p:graphicFrame>
          <p:nvGraphicFramePr>
            <p:cNvPr id="18446" name="Object 56"/>
            <p:cNvGraphicFramePr>
              <a:graphicFrameLocks noChangeAspect="1"/>
            </p:cNvGraphicFramePr>
            <p:nvPr/>
          </p:nvGraphicFramePr>
          <p:xfrm>
            <a:off x="4821" y="1387"/>
            <a:ext cx="884" cy="253"/>
          </p:xfrm>
          <a:graphic>
            <a:graphicData uri="http://schemas.openxmlformats.org/presentationml/2006/ole">
              <p:oleObj spid="_x0000_s18446" name="公式" r:id="rId37" imgW="787320" imgH="228600" progId="">
                <p:embed/>
              </p:oleObj>
            </a:graphicData>
          </a:graphic>
        </p:graphicFrame>
        <p:sp>
          <p:nvSpPr>
            <p:cNvPr id="18502" name="Oval 57"/>
            <p:cNvSpPr>
              <a:spLocks noChangeArrowheads="1"/>
            </p:cNvSpPr>
            <p:nvPr/>
          </p:nvSpPr>
          <p:spPr bwMode="auto">
            <a:xfrm>
              <a:off x="4090" y="192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03" name="Line 58"/>
            <p:cNvSpPr>
              <a:spLocks noChangeShapeType="1"/>
            </p:cNvSpPr>
            <p:nvPr/>
          </p:nvSpPr>
          <p:spPr bwMode="auto">
            <a:xfrm>
              <a:off x="4057" y="212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Line 59"/>
            <p:cNvSpPr>
              <a:spLocks noChangeShapeType="1"/>
            </p:cNvSpPr>
            <p:nvPr/>
          </p:nvSpPr>
          <p:spPr bwMode="auto">
            <a:xfrm>
              <a:off x="4311" y="4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Line 60"/>
            <p:cNvSpPr>
              <a:spLocks noChangeShapeType="1"/>
            </p:cNvSpPr>
            <p:nvPr/>
          </p:nvSpPr>
          <p:spPr bwMode="auto">
            <a:xfrm>
              <a:off x="4236" y="193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Line 61"/>
            <p:cNvSpPr>
              <a:spLocks noChangeShapeType="1"/>
            </p:cNvSpPr>
            <p:nvPr/>
          </p:nvSpPr>
          <p:spPr bwMode="auto">
            <a:xfrm>
              <a:off x="4134" y="40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62"/>
            <p:cNvSpPr>
              <a:spLocks noChangeShapeType="1"/>
            </p:cNvSpPr>
            <p:nvPr/>
          </p:nvSpPr>
          <p:spPr bwMode="auto">
            <a:xfrm>
              <a:off x="3617" y="139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63"/>
            <p:cNvSpPr>
              <a:spLocks noChangeShapeType="1"/>
            </p:cNvSpPr>
            <p:nvPr/>
          </p:nvSpPr>
          <p:spPr bwMode="auto">
            <a:xfrm>
              <a:off x="4633" y="139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Rectangle 65"/>
            <p:cNvSpPr>
              <a:spLocks noChangeArrowheads="1"/>
            </p:cNvSpPr>
            <p:nvPr/>
          </p:nvSpPr>
          <p:spPr bwMode="auto">
            <a:xfrm>
              <a:off x="4069" y="91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47" name="Object 66"/>
            <p:cNvGraphicFramePr>
              <a:graphicFrameLocks noChangeAspect="1"/>
            </p:cNvGraphicFramePr>
            <p:nvPr/>
          </p:nvGraphicFramePr>
          <p:xfrm>
            <a:off x="4247" y="738"/>
            <a:ext cx="157" cy="158"/>
          </p:xfrm>
          <a:graphic>
            <a:graphicData uri="http://schemas.openxmlformats.org/presentationml/2006/ole">
              <p:oleObj spid="_x0000_s18447" name="公式" r:id="rId38" imgW="139680" imgH="139680" progId="">
                <p:embed/>
              </p:oleObj>
            </a:graphicData>
          </a:graphic>
        </p:graphicFrame>
        <p:graphicFrame>
          <p:nvGraphicFramePr>
            <p:cNvPr id="18448" name="Object 67"/>
            <p:cNvGraphicFramePr>
              <a:graphicFrameLocks noChangeAspect="1"/>
            </p:cNvGraphicFramePr>
            <p:nvPr/>
          </p:nvGraphicFramePr>
          <p:xfrm>
            <a:off x="4252" y="1296"/>
            <a:ext cx="158" cy="89"/>
          </p:xfrm>
          <a:graphic>
            <a:graphicData uri="http://schemas.openxmlformats.org/presentationml/2006/ole">
              <p:oleObj spid="_x0000_s18448" name="公式" r:id="rId39" imgW="139680" imgH="75960" progId="">
                <p:embed/>
              </p:oleObj>
            </a:graphicData>
          </a:graphic>
        </p:graphicFrame>
        <p:sp>
          <p:nvSpPr>
            <p:cNvPr id="18510" name="Line 70"/>
            <p:cNvSpPr>
              <a:spLocks noChangeShapeType="1"/>
            </p:cNvSpPr>
            <p:nvPr/>
          </p:nvSpPr>
          <p:spPr bwMode="auto">
            <a:xfrm>
              <a:off x="4049" y="1322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11" name="Group 146"/>
            <p:cNvGrpSpPr>
              <a:grpSpLocks/>
            </p:cNvGrpSpPr>
            <p:nvPr/>
          </p:nvGrpSpPr>
          <p:grpSpPr bwMode="auto">
            <a:xfrm>
              <a:off x="4506" y="1042"/>
              <a:ext cx="345" cy="355"/>
              <a:chOff x="4237" y="916"/>
              <a:chExt cx="345" cy="355"/>
            </a:xfrm>
          </p:grpSpPr>
          <p:graphicFrame>
            <p:nvGraphicFramePr>
              <p:cNvPr id="18449" name="Object 147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8449" name="公式" r:id="rId40" imgW="177480" imgH="215640" progId="">
                  <p:embed/>
                </p:oleObj>
              </a:graphicData>
            </a:graphic>
          </p:graphicFrame>
          <p:grpSp>
            <p:nvGrpSpPr>
              <p:cNvPr id="18512" name="Group 148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8513" name="Line 14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5" name="Line 15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2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2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2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2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2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nimBg="1"/>
      <p:bldP spid="342089" grpId="0" animBg="1"/>
      <p:bldP spid="3421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C4CCF54F-2CD5-4BE2-8EB0-7AF286C8B1B7}" type="datetime9">
              <a:rPr lang="zh-CN" altLang="en-US"/>
              <a:pPr>
                <a:defRPr/>
              </a:pPr>
              <a:t>2018年11月13日星期二7时3分16秒</a:t>
            </a:fld>
            <a:endParaRPr lang="en-US" altLang="zh-CN"/>
          </a:p>
        </p:txBody>
      </p:sp>
      <p:sp>
        <p:nvSpPr>
          <p:cNvPr id="1952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1952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B6B294-1809-4BE8-8ADB-2B2E53213BF8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25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96838" y="122238"/>
            <a:ext cx="3910012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单端输入</a:t>
            </a:r>
            <a:r>
              <a:rPr lang="zh-CN" altLang="en-US" sz="2400" b="1"/>
              <a:t>的差模电压增益：</a:t>
            </a:r>
          </a:p>
        </p:txBody>
      </p:sp>
      <p:sp>
        <p:nvSpPr>
          <p:cNvPr id="343120" name="Text Box 80"/>
          <p:cNvSpPr txBox="1">
            <a:spLocks noChangeArrowheads="1"/>
          </p:cNvSpPr>
          <p:nvPr/>
        </p:nvSpPr>
        <p:spPr bwMode="auto">
          <a:xfrm>
            <a:off x="96838" y="687388"/>
            <a:ext cx="427355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实际系统中，有时要求放大电路的输入电路一端接地：</a:t>
            </a:r>
          </a:p>
        </p:txBody>
      </p:sp>
      <p:sp>
        <p:nvSpPr>
          <p:cNvPr id="343121" name="Text Box 81"/>
          <p:cNvSpPr txBox="1">
            <a:spLocks noChangeArrowheads="1"/>
          </p:cNvSpPr>
          <p:nvPr/>
        </p:nvSpPr>
        <p:spPr bwMode="auto">
          <a:xfrm>
            <a:off x="96838" y="1614488"/>
            <a:ext cx="4273550" cy="15525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是实际电流源的动态输出电阻，可认为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支路开路，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id</a:t>
            </a:r>
            <a:r>
              <a:rPr lang="zh-CN" altLang="en-US" sz="2400" b="1"/>
              <a:t>近似分布在两管输入回路上，体现</a:t>
            </a:r>
            <a:r>
              <a:rPr lang="zh-CN" altLang="en-US" sz="2400" b="1">
                <a:solidFill>
                  <a:srgbClr val="FF0000"/>
                </a:solidFill>
              </a:rPr>
              <a:t>射极耦合</a:t>
            </a:r>
            <a:r>
              <a:rPr lang="zh-CN" altLang="en-US" sz="2400" b="1"/>
              <a:t>的作用；</a:t>
            </a:r>
          </a:p>
        </p:txBody>
      </p:sp>
      <p:sp>
        <p:nvSpPr>
          <p:cNvPr id="343323" name="Text Box 283"/>
          <p:cNvSpPr txBox="1">
            <a:spLocks noChangeArrowheads="1"/>
          </p:cNvSpPr>
          <p:nvPr/>
        </p:nvSpPr>
        <p:spPr bwMode="auto">
          <a:xfrm>
            <a:off x="96838" y="668338"/>
            <a:ext cx="4273550" cy="15525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即单端输入时的电路工作状态与双端输入时近似一致，等同于分别加上</a:t>
            </a:r>
            <a:r>
              <a:rPr lang="zh-CN" altLang="en-US" sz="2400" b="1">
                <a:solidFill>
                  <a:srgbClr val="FF0000"/>
                </a:solidFill>
              </a:rPr>
              <a:t>一对差模信号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一对共模信号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0000"/>
                </a:solidFill>
              </a:rPr>
              <a:t>叠加输入</a:t>
            </a:r>
            <a:r>
              <a:rPr lang="zh-CN" altLang="en-US" sz="2400" b="1"/>
              <a:t>；</a:t>
            </a:r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4584700" y="1588"/>
            <a:ext cx="4473575" cy="3297237"/>
            <a:chOff x="2888" y="1"/>
            <a:chExt cx="2818" cy="2077"/>
          </a:xfrm>
        </p:grpSpPr>
        <p:sp>
          <p:nvSpPr>
            <p:cNvPr id="19627" name="Line 8"/>
            <p:cNvSpPr>
              <a:spLocks noChangeShapeType="1"/>
            </p:cNvSpPr>
            <p:nvPr/>
          </p:nvSpPr>
          <p:spPr bwMode="auto">
            <a:xfrm>
              <a:off x="3326" y="188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Line 9"/>
            <p:cNvSpPr>
              <a:spLocks noChangeShapeType="1"/>
            </p:cNvSpPr>
            <p:nvPr/>
          </p:nvSpPr>
          <p:spPr bwMode="auto">
            <a:xfrm flipV="1">
              <a:off x="4496" y="1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Line 10"/>
            <p:cNvSpPr>
              <a:spLocks noChangeShapeType="1"/>
            </p:cNvSpPr>
            <p:nvPr/>
          </p:nvSpPr>
          <p:spPr bwMode="auto">
            <a:xfrm>
              <a:off x="3997" y="258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03" name="Object 11"/>
            <p:cNvGraphicFramePr>
              <a:graphicFrameLocks noChangeAspect="1"/>
            </p:cNvGraphicFramePr>
            <p:nvPr/>
          </p:nvGraphicFramePr>
          <p:xfrm>
            <a:off x="3678" y="403"/>
            <a:ext cx="258" cy="253"/>
          </p:xfrm>
          <a:graphic>
            <a:graphicData uri="http://schemas.openxmlformats.org/presentationml/2006/ole">
              <p:oleObj spid="_x0000_s19503" name="公式" r:id="rId5" imgW="228600" imgH="228600" progId="">
                <p:embed/>
              </p:oleObj>
            </a:graphicData>
          </a:graphic>
        </p:graphicFrame>
        <p:sp>
          <p:nvSpPr>
            <p:cNvPr id="19630" name="Line 14"/>
            <p:cNvSpPr>
              <a:spLocks noChangeShapeType="1"/>
            </p:cNvSpPr>
            <p:nvPr/>
          </p:nvSpPr>
          <p:spPr bwMode="auto">
            <a:xfrm flipH="1">
              <a:off x="3326" y="1166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1" name="Line 15"/>
            <p:cNvSpPr>
              <a:spLocks noChangeShapeType="1"/>
            </p:cNvSpPr>
            <p:nvPr/>
          </p:nvSpPr>
          <p:spPr bwMode="auto">
            <a:xfrm flipV="1">
              <a:off x="3991" y="258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32" name="Group 16"/>
            <p:cNvGrpSpPr>
              <a:grpSpLocks/>
            </p:cNvGrpSpPr>
            <p:nvPr/>
          </p:nvGrpSpPr>
          <p:grpSpPr bwMode="auto">
            <a:xfrm>
              <a:off x="3773" y="987"/>
              <a:ext cx="355" cy="366"/>
              <a:chOff x="2589" y="2584"/>
              <a:chExt cx="355" cy="366"/>
            </a:xfrm>
          </p:grpSpPr>
          <p:graphicFrame>
            <p:nvGraphicFramePr>
              <p:cNvPr id="19518" name="Object 17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9518" name="公式" r:id="rId6" imgW="177480" imgH="215640" progId="">
                  <p:embed/>
                </p:oleObj>
              </a:graphicData>
            </a:graphic>
          </p:graphicFrame>
          <p:grpSp>
            <p:nvGrpSpPr>
              <p:cNvPr id="19659" name="Group 18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9660" name="Line 19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6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62" name="Line 21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633" name="Line 22"/>
            <p:cNvSpPr>
              <a:spLocks noChangeShapeType="1"/>
            </p:cNvSpPr>
            <p:nvPr/>
          </p:nvSpPr>
          <p:spPr bwMode="auto">
            <a:xfrm flipV="1">
              <a:off x="4495" y="1544"/>
              <a:ext cx="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4" name="Rectangle 23"/>
            <p:cNvSpPr>
              <a:spLocks noChangeArrowheads="1"/>
            </p:cNvSpPr>
            <p:nvPr/>
          </p:nvSpPr>
          <p:spPr bwMode="auto">
            <a:xfrm>
              <a:off x="3937" y="39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504" name="Object 25"/>
            <p:cNvGraphicFramePr>
              <a:graphicFrameLocks noChangeAspect="1"/>
            </p:cNvGraphicFramePr>
            <p:nvPr/>
          </p:nvGraphicFramePr>
          <p:xfrm>
            <a:off x="3244" y="1190"/>
            <a:ext cx="157" cy="158"/>
          </p:xfrm>
          <a:graphic>
            <a:graphicData uri="http://schemas.openxmlformats.org/presentationml/2006/ole">
              <p:oleObj spid="_x0000_s19504" name="公式" r:id="rId7" imgW="139680" imgH="139680" progId="">
                <p:embed/>
              </p:oleObj>
            </a:graphicData>
          </a:graphic>
        </p:graphicFrame>
        <p:graphicFrame>
          <p:nvGraphicFramePr>
            <p:cNvPr id="19505" name="Object 26"/>
            <p:cNvGraphicFramePr>
              <a:graphicFrameLocks noChangeAspect="1"/>
            </p:cNvGraphicFramePr>
            <p:nvPr/>
          </p:nvGraphicFramePr>
          <p:xfrm>
            <a:off x="3244" y="1615"/>
            <a:ext cx="158" cy="89"/>
          </p:xfrm>
          <a:graphic>
            <a:graphicData uri="http://schemas.openxmlformats.org/presentationml/2006/ole">
              <p:oleObj spid="_x0000_s19505" name="公式" r:id="rId8" imgW="139680" imgH="75960" progId="">
                <p:embed/>
              </p:oleObj>
            </a:graphicData>
          </a:graphic>
        </p:graphicFrame>
        <p:graphicFrame>
          <p:nvGraphicFramePr>
            <p:cNvPr id="19506" name="Object 27"/>
            <p:cNvGraphicFramePr>
              <a:graphicFrameLocks noChangeAspect="1"/>
            </p:cNvGraphicFramePr>
            <p:nvPr/>
          </p:nvGraphicFramePr>
          <p:xfrm>
            <a:off x="5036" y="394"/>
            <a:ext cx="272" cy="253"/>
          </p:xfrm>
          <a:graphic>
            <a:graphicData uri="http://schemas.openxmlformats.org/presentationml/2006/ole">
              <p:oleObj spid="_x0000_s19506" name="公式" r:id="rId9" imgW="241200" imgH="228600" progId="">
                <p:embed/>
              </p:oleObj>
            </a:graphicData>
          </a:graphic>
        </p:graphicFrame>
        <p:sp>
          <p:nvSpPr>
            <p:cNvPr id="19635" name="Line 29"/>
            <p:cNvSpPr>
              <a:spLocks noChangeShapeType="1"/>
            </p:cNvSpPr>
            <p:nvPr/>
          </p:nvSpPr>
          <p:spPr bwMode="auto">
            <a:xfrm flipH="1">
              <a:off x="5229" y="1157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6" name="Line 30"/>
            <p:cNvSpPr>
              <a:spLocks noChangeShapeType="1"/>
            </p:cNvSpPr>
            <p:nvPr/>
          </p:nvSpPr>
          <p:spPr bwMode="auto">
            <a:xfrm flipV="1">
              <a:off x="4982" y="267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7" name="Rectangle 36"/>
            <p:cNvSpPr>
              <a:spLocks noChangeArrowheads="1"/>
            </p:cNvSpPr>
            <p:nvPr/>
          </p:nvSpPr>
          <p:spPr bwMode="auto">
            <a:xfrm>
              <a:off x="4928" y="387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38" name="Oval 40"/>
            <p:cNvSpPr>
              <a:spLocks noChangeArrowheads="1"/>
            </p:cNvSpPr>
            <p:nvPr/>
          </p:nvSpPr>
          <p:spPr bwMode="auto">
            <a:xfrm>
              <a:off x="4461" y="149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39" name="Oval 41"/>
            <p:cNvSpPr>
              <a:spLocks noChangeArrowheads="1"/>
            </p:cNvSpPr>
            <p:nvPr/>
          </p:nvSpPr>
          <p:spPr bwMode="auto">
            <a:xfrm>
              <a:off x="4462" y="2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40" name="Oval 42"/>
            <p:cNvSpPr>
              <a:spLocks noChangeArrowheads="1"/>
            </p:cNvSpPr>
            <p:nvPr/>
          </p:nvSpPr>
          <p:spPr bwMode="auto">
            <a:xfrm>
              <a:off x="3285" y="113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41" name="Line 43"/>
            <p:cNvSpPr>
              <a:spLocks noChangeShapeType="1"/>
            </p:cNvSpPr>
            <p:nvPr/>
          </p:nvSpPr>
          <p:spPr bwMode="auto">
            <a:xfrm>
              <a:off x="3981" y="1537"/>
              <a:ext cx="1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07" name="Object 48"/>
            <p:cNvGraphicFramePr>
              <a:graphicFrameLocks noChangeAspect="1"/>
            </p:cNvGraphicFramePr>
            <p:nvPr/>
          </p:nvGraphicFramePr>
          <p:xfrm>
            <a:off x="4158" y="1031"/>
            <a:ext cx="678" cy="506"/>
          </p:xfrm>
          <a:graphic>
            <a:graphicData uri="http://schemas.openxmlformats.org/presentationml/2006/ole">
              <p:oleObj spid="_x0000_s19507" name="公式" r:id="rId10" imgW="520560" imgH="406080" progId="">
                <p:embed/>
              </p:oleObj>
            </a:graphicData>
          </a:graphic>
        </p:graphicFrame>
        <p:sp>
          <p:nvSpPr>
            <p:cNvPr id="19642" name="Oval 49"/>
            <p:cNvSpPr>
              <a:spLocks noChangeArrowheads="1"/>
            </p:cNvSpPr>
            <p:nvPr/>
          </p:nvSpPr>
          <p:spPr bwMode="auto">
            <a:xfrm>
              <a:off x="3285" y="184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43" name="Line 50"/>
            <p:cNvSpPr>
              <a:spLocks noChangeShapeType="1"/>
            </p:cNvSpPr>
            <p:nvPr/>
          </p:nvSpPr>
          <p:spPr bwMode="auto">
            <a:xfrm flipV="1">
              <a:off x="5631" y="1156"/>
              <a:ext cx="0" cy="8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08" name="Object 51"/>
            <p:cNvGraphicFramePr>
              <a:graphicFrameLocks noChangeAspect="1"/>
            </p:cNvGraphicFramePr>
            <p:nvPr/>
          </p:nvGraphicFramePr>
          <p:xfrm>
            <a:off x="2888" y="1348"/>
            <a:ext cx="571" cy="253"/>
          </p:xfrm>
          <a:graphic>
            <a:graphicData uri="http://schemas.openxmlformats.org/presentationml/2006/ole">
              <p:oleObj spid="_x0000_s19508" name="公式" r:id="rId11" imgW="507960" imgH="228600" progId="">
                <p:embed/>
              </p:oleObj>
            </a:graphicData>
          </a:graphic>
        </p:graphicFrame>
        <p:graphicFrame>
          <p:nvGraphicFramePr>
            <p:cNvPr id="19509" name="Object 54"/>
            <p:cNvGraphicFramePr>
              <a:graphicFrameLocks noChangeAspect="1"/>
            </p:cNvGraphicFramePr>
            <p:nvPr/>
          </p:nvGraphicFramePr>
          <p:xfrm>
            <a:off x="5022" y="1506"/>
            <a:ext cx="157" cy="158"/>
          </p:xfrm>
          <a:graphic>
            <a:graphicData uri="http://schemas.openxmlformats.org/presentationml/2006/ole">
              <p:oleObj spid="_x0000_s19509" name="公式" r:id="rId12" imgW="139680" imgH="139680" progId="">
                <p:embed/>
              </p:oleObj>
            </a:graphicData>
          </a:graphic>
        </p:graphicFrame>
        <p:graphicFrame>
          <p:nvGraphicFramePr>
            <p:cNvPr id="19510" name="Object 55"/>
            <p:cNvGraphicFramePr>
              <a:graphicFrameLocks noChangeAspect="1"/>
            </p:cNvGraphicFramePr>
            <p:nvPr/>
          </p:nvGraphicFramePr>
          <p:xfrm>
            <a:off x="5258" y="1219"/>
            <a:ext cx="158" cy="89"/>
          </p:xfrm>
          <a:graphic>
            <a:graphicData uri="http://schemas.openxmlformats.org/presentationml/2006/ole">
              <p:oleObj spid="_x0000_s19510" name="公式" r:id="rId13" imgW="139680" imgH="75960" progId="">
                <p:embed/>
              </p:oleObj>
            </a:graphicData>
          </a:graphic>
        </p:graphicFrame>
        <p:graphicFrame>
          <p:nvGraphicFramePr>
            <p:cNvPr id="19511" name="Object 56"/>
            <p:cNvGraphicFramePr>
              <a:graphicFrameLocks noChangeAspect="1"/>
            </p:cNvGraphicFramePr>
            <p:nvPr/>
          </p:nvGraphicFramePr>
          <p:xfrm>
            <a:off x="5115" y="1265"/>
            <a:ext cx="270" cy="450"/>
          </p:xfrm>
          <a:graphic>
            <a:graphicData uri="http://schemas.openxmlformats.org/presentationml/2006/ole">
              <p:oleObj spid="_x0000_s19511" name="公式" r:id="rId14" imgW="241200" imgH="406080" progId="">
                <p:embed/>
              </p:oleObj>
            </a:graphicData>
          </a:graphic>
        </p:graphicFrame>
        <p:sp>
          <p:nvSpPr>
            <p:cNvPr id="19644" name="Line 58"/>
            <p:cNvSpPr>
              <a:spLocks noChangeShapeType="1"/>
            </p:cNvSpPr>
            <p:nvPr/>
          </p:nvSpPr>
          <p:spPr bwMode="auto">
            <a:xfrm>
              <a:off x="4421" y="2070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5" name="Line 59"/>
            <p:cNvSpPr>
              <a:spLocks noChangeShapeType="1"/>
            </p:cNvSpPr>
            <p:nvPr/>
          </p:nvSpPr>
          <p:spPr bwMode="auto">
            <a:xfrm>
              <a:off x="4675" y="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Line 60"/>
            <p:cNvSpPr>
              <a:spLocks noChangeShapeType="1"/>
            </p:cNvSpPr>
            <p:nvPr/>
          </p:nvSpPr>
          <p:spPr bwMode="auto">
            <a:xfrm>
              <a:off x="4600" y="15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Line 61"/>
            <p:cNvSpPr>
              <a:spLocks noChangeShapeType="1"/>
            </p:cNvSpPr>
            <p:nvPr/>
          </p:nvSpPr>
          <p:spPr bwMode="auto">
            <a:xfrm>
              <a:off x="4498" y="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8" name="Line 62"/>
            <p:cNvSpPr>
              <a:spLocks noChangeShapeType="1"/>
            </p:cNvSpPr>
            <p:nvPr/>
          </p:nvSpPr>
          <p:spPr bwMode="auto">
            <a:xfrm>
              <a:off x="3981" y="1359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9" name="Line 63"/>
            <p:cNvSpPr>
              <a:spLocks noChangeShapeType="1"/>
            </p:cNvSpPr>
            <p:nvPr/>
          </p:nvSpPr>
          <p:spPr bwMode="auto">
            <a:xfrm>
              <a:off x="4997" y="1359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Rectangle 65"/>
            <p:cNvSpPr>
              <a:spLocks noChangeArrowheads="1"/>
            </p:cNvSpPr>
            <p:nvPr/>
          </p:nvSpPr>
          <p:spPr bwMode="auto">
            <a:xfrm>
              <a:off x="4442" y="1666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51" name="Line 70"/>
            <p:cNvSpPr>
              <a:spLocks noChangeShapeType="1"/>
            </p:cNvSpPr>
            <p:nvPr/>
          </p:nvSpPr>
          <p:spPr bwMode="auto">
            <a:xfrm>
              <a:off x="3244" y="2045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2" name="Line 71"/>
            <p:cNvSpPr>
              <a:spLocks noChangeShapeType="1"/>
            </p:cNvSpPr>
            <p:nvPr/>
          </p:nvSpPr>
          <p:spPr bwMode="auto">
            <a:xfrm>
              <a:off x="5554" y="2045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12" name="Object 72"/>
            <p:cNvGraphicFramePr>
              <a:graphicFrameLocks noChangeAspect="1"/>
            </p:cNvGraphicFramePr>
            <p:nvPr/>
          </p:nvGraphicFramePr>
          <p:xfrm>
            <a:off x="3570" y="1181"/>
            <a:ext cx="157" cy="158"/>
          </p:xfrm>
          <a:graphic>
            <a:graphicData uri="http://schemas.openxmlformats.org/presentationml/2006/ole">
              <p:oleObj spid="_x0000_s19512" name="公式" r:id="rId15" imgW="139680" imgH="139680" progId="">
                <p:embed/>
              </p:oleObj>
            </a:graphicData>
          </a:graphic>
        </p:graphicFrame>
        <p:graphicFrame>
          <p:nvGraphicFramePr>
            <p:cNvPr id="19513" name="Object 73"/>
            <p:cNvGraphicFramePr>
              <a:graphicFrameLocks noChangeAspect="1"/>
            </p:cNvGraphicFramePr>
            <p:nvPr/>
          </p:nvGraphicFramePr>
          <p:xfrm>
            <a:off x="3845" y="1550"/>
            <a:ext cx="158" cy="89"/>
          </p:xfrm>
          <a:graphic>
            <a:graphicData uri="http://schemas.openxmlformats.org/presentationml/2006/ole">
              <p:oleObj spid="_x0000_s19513" name="公式" r:id="rId16" imgW="139680" imgH="75960" progId="">
                <p:embed/>
              </p:oleObj>
            </a:graphicData>
          </a:graphic>
        </p:graphicFrame>
        <p:sp>
          <p:nvSpPr>
            <p:cNvPr id="19653" name="Line 75"/>
            <p:cNvSpPr>
              <a:spLocks noChangeShapeType="1"/>
            </p:cNvSpPr>
            <p:nvPr/>
          </p:nvSpPr>
          <p:spPr bwMode="auto">
            <a:xfrm>
              <a:off x="4362" y="1664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14" name="Object 76"/>
            <p:cNvGraphicFramePr>
              <a:graphicFrameLocks noChangeAspect="1"/>
            </p:cNvGraphicFramePr>
            <p:nvPr/>
          </p:nvGraphicFramePr>
          <p:xfrm>
            <a:off x="3854" y="1525"/>
            <a:ext cx="511" cy="492"/>
          </p:xfrm>
          <a:graphic>
            <a:graphicData uri="http://schemas.openxmlformats.org/presentationml/2006/ole">
              <p:oleObj spid="_x0000_s19514" name="公式" r:id="rId17" imgW="457200" imgH="444240" progId="">
                <p:embed/>
              </p:oleObj>
            </a:graphicData>
          </a:graphic>
        </p:graphicFrame>
        <p:graphicFrame>
          <p:nvGraphicFramePr>
            <p:cNvPr id="19515" name="Object 77"/>
            <p:cNvGraphicFramePr>
              <a:graphicFrameLocks noChangeAspect="1"/>
            </p:cNvGraphicFramePr>
            <p:nvPr/>
          </p:nvGraphicFramePr>
          <p:xfrm>
            <a:off x="3625" y="1214"/>
            <a:ext cx="270" cy="450"/>
          </p:xfrm>
          <a:graphic>
            <a:graphicData uri="http://schemas.openxmlformats.org/presentationml/2006/ole">
              <p:oleObj spid="_x0000_s19515" name="公式" r:id="rId18" imgW="241200" imgH="406080" progId="">
                <p:embed/>
              </p:oleObj>
            </a:graphicData>
          </a:graphic>
        </p:graphicFrame>
        <p:graphicFrame>
          <p:nvGraphicFramePr>
            <p:cNvPr id="19516" name="Object 78"/>
            <p:cNvGraphicFramePr>
              <a:graphicFrameLocks noChangeAspect="1"/>
            </p:cNvGraphicFramePr>
            <p:nvPr/>
          </p:nvGraphicFramePr>
          <p:xfrm>
            <a:off x="4561" y="1664"/>
            <a:ext cx="156" cy="253"/>
          </p:xfrm>
          <a:graphic>
            <a:graphicData uri="http://schemas.openxmlformats.org/presentationml/2006/ole">
              <p:oleObj spid="_x0000_s19516" name="公式" r:id="rId19" imgW="139680" imgH="228600" progId="">
                <p:embed/>
              </p:oleObj>
            </a:graphicData>
          </a:graphic>
        </p:graphicFrame>
        <p:grpSp>
          <p:nvGrpSpPr>
            <p:cNvPr id="19654" name="Group 285"/>
            <p:cNvGrpSpPr>
              <a:grpSpLocks/>
            </p:cNvGrpSpPr>
            <p:nvPr/>
          </p:nvGrpSpPr>
          <p:grpSpPr bwMode="auto">
            <a:xfrm>
              <a:off x="4872" y="1000"/>
              <a:ext cx="345" cy="355"/>
              <a:chOff x="4237" y="916"/>
              <a:chExt cx="345" cy="355"/>
            </a:xfrm>
          </p:grpSpPr>
          <p:graphicFrame>
            <p:nvGraphicFramePr>
              <p:cNvPr id="19517" name="Object 286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9517" name="公式" r:id="rId20" imgW="177480" imgH="215640" progId="">
                  <p:embed/>
                </p:oleObj>
              </a:graphicData>
            </a:graphic>
          </p:graphicFrame>
          <p:grpSp>
            <p:nvGrpSpPr>
              <p:cNvPr id="19655" name="Group 287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9656" name="Line 288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57" name="Line 289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58" name="Line 290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298"/>
          <p:cNvGrpSpPr>
            <a:grpSpLocks/>
          </p:cNvGrpSpPr>
          <p:nvPr/>
        </p:nvGrpSpPr>
        <p:grpSpPr bwMode="auto">
          <a:xfrm>
            <a:off x="95250" y="3232150"/>
            <a:ext cx="4146550" cy="3624263"/>
            <a:chOff x="60" y="2036"/>
            <a:chExt cx="2612" cy="2283"/>
          </a:xfrm>
        </p:grpSpPr>
        <p:sp>
          <p:nvSpPr>
            <p:cNvPr id="19582" name="Line 84"/>
            <p:cNvSpPr>
              <a:spLocks noChangeShapeType="1"/>
            </p:cNvSpPr>
            <p:nvPr/>
          </p:nvSpPr>
          <p:spPr bwMode="auto">
            <a:xfrm>
              <a:off x="376" y="3974"/>
              <a:ext cx="2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3" name="Line 85"/>
            <p:cNvSpPr>
              <a:spLocks noChangeShapeType="1"/>
            </p:cNvSpPr>
            <p:nvPr/>
          </p:nvSpPr>
          <p:spPr bwMode="auto">
            <a:xfrm>
              <a:off x="371" y="3228"/>
              <a:ext cx="0" cy="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Line 86"/>
            <p:cNvSpPr>
              <a:spLocks noChangeShapeType="1"/>
            </p:cNvSpPr>
            <p:nvPr/>
          </p:nvSpPr>
          <p:spPr bwMode="auto">
            <a:xfrm flipV="1">
              <a:off x="1532" y="2197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Line 87"/>
            <p:cNvSpPr>
              <a:spLocks noChangeShapeType="1"/>
            </p:cNvSpPr>
            <p:nvPr/>
          </p:nvSpPr>
          <p:spPr bwMode="auto">
            <a:xfrm>
              <a:off x="1042" y="2314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5" name="Object 88"/>
            <p:cNvGraphicFramePr>
              <a:graphicFrameLocks noChangeAspect="1"/>
            </p:cNvGraphicFramePr>
            <p:nvPr/>
          </p:nvGraphicFramePr>
          <p:xfrm>
            <a:off x="1565" y="2036"/>
            <a:ext cx="495" cy="285"/>
          </p:xfrm>
          <a:graphic>
            <a:graphicData uri="http://schemas.openxmlformats.org/presentationml/2006/ole">
              <p:oleObj spid="_x0000_s19485" name="公式" r:id="rId21" imgW="380880" imgH="228600" progId="">
                <p:embed/>
              </p:oleObj>
            </a:graphicData>
          </a:graphic>
        </p:graphicFrame>
        <p:graphicFrame>
          <p:nvGraphicFramePr>
            <p:cNvPr id="19486" name="Object 89"/>
            <p:cNvGraphicFramePr>
              <a:graphicFrameLocks noChangeAspect="1"/>
            </p:cNvGraphicFramePr>
            <p:nvPr/>
          </p:nvGraphicFramePr>
          <p:xfrm>
            <a:off x="723" y="2459"/>
            <a:ext cx="258" cy="253"/>
          </p:xfrm>
          <a:graphic>
            <a:graphicData uri="http://schemas.openxmlformats.org/presentationml/2006/ole">
              <p:oleObj spid="_x0000_s19486" name="公式" r:id="rId22" imgW="228600" imgH="228600" progId="">
                <p:embed/>
              </p:oleObj>
            </a:graphicData>
          </a:graphic>
        </p:graphicFrame>
        <p:sp>
          <p:nvSpPr>
            <p:cNvPr id="19586" name="Oval 90"/>
            <p:cNvSpPr>
              <a:spLocks noChangeArrowheads="1"/>
            </p:cNvSpPr>
            <p:nvPr/>
          </p:nvSpPr>
          <p:spPr bwMode="auto">
            <a:xfrm>
              <a:off x="999" y="280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87" name="Object 91"/>
            <p:cNvGraphicFramePr>
              <a:graphicFrameLocks noChangeAspect="1"/>
            </p:cNvGraphicFramePr>
            <p:nvPr/>
          </p:nvGraphicFramePr>
          <p:xfrm>
            <a:off x="1166" y="2543"/>
            <a:ext cx="298" cy="285"/>
          </p:xfrm>
          <a:graphic>
            <a:graphicData uri="http://schemas.openxmlformats.org/presentationml/2006/ole">
              <p:oleObj spid="_x0000_s19487" name="公式" r:id="rId23" imgW="228600" imgH="228600" progId="">
                <p:embed/>
              </p:oleObj>
            </a:graphicData>
          </a:graphic>
        </p:graphicFrame>
        <p:sp>
          <p:nvSpPr>
            <p:cNvPr id="19587" name="Line 92"/>
            <p:cNvSpPr>
              <a:spLocks noChangeShapeType="1"/>
            </p:cNvSpPr>
            <p:nvPr/>
          </p:nvSpPr>
          <p:spPr bwMode="auto">
            <a:xfrm flipH="1">
              <a:off x="371" y="3222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Line 93"/>
            <p:cNvSpPr>
              <a:spLocks noChangeShapeType="1"/>
            </p:cNvSpPr>
            <p:nvPr/>
          </p:nvSpPr>
          <p:spPr bwMode="auto">
            <a:xfrm flipV="1">
              <a:off x="1036" y="2314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89" name="Group 94"/>
            <p:cNvGrpSpPr>
              <a:grpSpLocks/>
            </p:cNvGrpSpPr>
            <p:nvPr/>
          </p:nvGrpSpPr>
          <p:grpSpPr bwMode="auto">
            <a:xfrm>
              <a:off x="818" y="3043"/>
              <a:ext cx="355" cy="366"/>
              <a:chOff x="2589" y="2584"/>
              <a:chExt cx="355" cy="366"/>
            </a:xfrm>
          </p:grpSpPr>
          <p:graphicFrame>
            <p:nvGraphicFramePr>
              <p:cNvPr id="19502" name="Object 95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9502" name="公式" r:id="rId24" imgW="177480" imgH="215640" progId="">
                  <p:embed/>
                </p:oleObj>
              </a:graphicData>
            </a:graphic>
          </p:graphicFrame>
          <p:grpSp>
            <p:nvGrpSpPr>
              <p:cNvPr id="19623" name="Group 96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9624" name="Line 97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2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26" name="Line 99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590" name="Line 100"/>
            <p:cNvSpPr>
              <a:spLocks noChangeShapeType="1"/>
            </p:cNvSpPr>
            <p:nvPr/>
          </p:nvSpPr>
          <p:spPr bwMode="auto">
            <a:xfrm flipV="1">
              <a:off x="1540" y="3410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Rectangle 101"/>
            <p:cNvSpPr>
              <a:spLocks noChangeArrowheads="1"/>
            </p:cNvSpPr>
            <p:nvPr/>
          </p:nvSpPr>
          <p:spPr bwMode="auto">
            <a:xfrm>
              <a:off x="982" y="245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92" name="Line 102"/>
            <p:cNvSpPr>
              <a:spLocks noChangeShapeType="1"/>
            </p:cNvSpPr>
            <p:nvPr/>
          </p:nvSpPr>
          <p:spPr bwMode="auto">
            <a:xfrm>
              <a:off x="1032" y="2848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8" name="Object 103"/>
            <p:cNvGraphicFramePr>
              <a:graphicFrameLocks noChangeAspect="1"/>
            </p:cNvGraphicFramePr>
            <p:nvPr/>
          </p:nvGraphicFramePr>
          <p:xfrm>
            <a:off x="183" y="3238"/>
            <a:ext cx="157" cy="158"/>
          </p:xfrm>
          <a:graphic>
            <a:graphicData uri="http://schemas.openxmlformats.org/presentationml/2006/ole">
              <p:oleObj spid="_x0000_s19488" name="公式" r:id="rId25" imgW="139680" imgH="139680" progId="">
                <p:embed/>
              </p:oleObj>
            </a:graphicData>
          </a:graphic>
        </p:graphicFrame>
        <p:graphicFrame>
          <p:nvGraphicFramePr>
            <p:cNvPr id="19489" name="Object 104"/>
            <p:cNvGraphicFramePr>
              <a:graphicFrameLocks noChangeAspect="1"/>
            </p:cNvGraphicFramePr>
            <p:nvPr/>
          </p:nvGraphicFramePr>
          <p:xfrm>
            <a:off x="156" y="3835"/>
            <a:ext cx="158" cy="89"/>
          </p:xfrm>
          <a:graphic>
            <a:graphicData uri="http://schemas.openxmlformats.org/presentationml/2006/ole">
              <p:oleObj spid="_x0000_s19489" name="公式" r:id="rId26" imgW="139680" imgH="75960" progId="">
                <p:embed/>
              </p:oleObj>
            </a:graphicData>
          </a:graphic>
        </p:graphicFrame>
        <p:graphicFrame>
          <p:nvGraphicFramePr>
            <p:cNvPr id="19490" name="Object 105"/>
            <p:cNvGraphicFramePr>
              <a:graphicFrameLocks noChangeAspect="1"/>
            </p:cNvGraphicFramePr>
            <p:nvPr/>
          </p:nvGraphicFramePr>
          <p:xfrm>
            <a:off x="60" y="3496"/>
            <a:ext cx="172" cy="239"/>
          </p:xfrm>
          <a:graphic>
            <a:graphicData uri="http://schemas.openxmlformats.org/presentationml/2006/ole">
              <p:oleObj spid="_x0000_s19490" name="公式" r:id="rId27" imgW="152280" imgH="215640" progId="">
                <p:embed/>
              </p:oleObj>
            </a:graphicData>
          </a:graphic>
        </p:graphicFrame>
        <p:sp>
          <p:nvSpPr>
            <p:cNvPr id="19593" name="Oval 106"/>
            <p:cNvSpPr>
              <a:spLocks noChangeArrowheads="1"/>
            </p:cNvSpPr>
            <p:nvPr/>
          </p:nvSpPr>
          <p:spPr bwMode="auto">
            <a:xfrm>
              <a:off x="1498" y="215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91" name="Object 107"/>
            <p:cNvGraphicFramePr>
              <a:graphicFrameLocks noChangeAspect="1"/>
            </p:cNvGraphicFramePr>
            <p:nvPr/>
          </p:nvGraphicFramePr>
          <p:xfrm>
            <a:off x="2081" y="2450"/>
            <a:ext cx="272" cy="253"/>
          </p:xfrm>
          <a:graphic>
            <a:graphicData uri="http://schemas.openxmlformats.org/presentationml/2006/ole">
              <p:oleObj spid="_x0000_s19491" name="公式" r:id="rId28" imgW="241200" imgH="228600" progId="">
                <p:embed/>
              </p:oleObj>
            </a:graphicData>
          </a:graphic>
        </p:graphicFrame>
        <p:sp>
          <p:nvSpPr>
            <p:cNvPr id="19594" name="Oval 108"/>
            <p:cNvSpPr>
              <a:spLocks noChangeArrowheads="1"/>
            </p:cNvSpPr>
            <p:nvPr/>
          </p:nvSpPr>
          <p:spPr bwMode="auto">
            <a:xfrm>
              <a:off x="1990" y="281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95" name="Line 109"/>
            <p:cNvSpPr>
              <a:spLocks noChangeShapeType="1"/>
            </p:cNvSpPr>
            <p:nvPr/>
          </p:nvSpPr>
          <p:spPr bwMode="auto">
            <a:xfrm flipH="1">
              <a:off x="2270" y="3213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Line 110"/>
            <p:cNvSpPr>
              <a:spLocks noChangeShapeType="1"/>
            </p:cNvSpPr>
            <p:nvPr/>
          </p:nvSpPr>
          <p:spPr bwMode="auto">
            <a:xfrm flipV="1">
              <a:off x="2027" y="2323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Rectangle 116"/>
            <p:cNvSpPr>
              <a:spLocks noChangeArrowheads="1"/>
            </p:cNvSpPr>
            <p:nvPr/>
          </p:nvSpPr>
          <p:spPr bwMode="auto">
            <a:xfrm>
              <a:off x="1973" y="244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98" name="Line 117"/>
            <p:cNvSpPr>
              <a:spLocks noChangeShapeType="1"/>
            </p:cNvSpPr>
            <p:nvPr/>
          </p:nvSpPr>
          <p:spPr bwMode="auto">
            <a:xfrm>
              <a:off x="1743" y="2848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Oval 118"/>
            <p:cNvSpPr>
              <a:spLocks noChangeArrowheads="1"/>
            </p:cNvSpPr>
            <p:nvPr/>
          </p:nvSpPr>
          <p:spPr bwMode="auto">
            <a:xfrm>
              <a:off x="1294" y="2805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00" name="Oval 119"/>
            <p:cNvSpPr>
              <a:spLocks noChangeArrowheads="1"/>
            </p:cNvSpPr>
            <p:nvPr/>
          </p:nvSpPr>
          <p:spPr bwMode="auto">
            <a:xfrm>
              <a:off x="1701" y="281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01" name="Oval 120"/>
            <p:cNvSpPr>
              <a:spLocks noChangeArrowheads="1"/>
            </p:cNvSpPr>
            <p:nvPr/>
          </p:nvSpPr>
          <p:spPr bwMode="auto">
            <a:xfrm>
              <a:off x="1506" y="336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02" name="Oval 121"/>
            <p:cNvSpPr>
              <a:spLocks noChangeArrowheads="1"/>
            </p:cNvSpPr>
            <p:nvPr/>
          </p:nvSpPr>
          <p:spPr bwMode="auto">
            <a:xfrm>
              <a:off x="1498" y="228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03" name="Oval 122"/>
            <p:cNvSpPr>
              <a:spLocks noChangeArrowheads="1"/>
            </p:cNvSpPr>
            <p:nvPr/>
          </p:nvSpPr>
          <p:spPr bwMode="auto">
            <a:xfrm>
              <a:off x="596" y="318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04" name="Line 123"/>
            <p:cNvSpPr>
              <a:spLocks noChangeShapeType="1"/>
            </p:cNvSpPr>
            <p:nvPr/>
          </p:nvSpPr>
          <p:spPr bwMode="auto">
            <a:xfrm>
              <a:off x="1043" y="3411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92" name="Object 124"/>
            <p:cNvGraphicFramePr>
              <a:graphicFrameLocks noChangeAspect="1"/>
            </p:cNvGraphicFramePr>
            <p:nvPr/>
          </p:nvGraphicFramePr>
          <p:xfrm>
            <a:off x="1605" y="4050"/>
            <a:ext cx="480" cy="269"/>
          </p:xfrm>
          <a:graphic>
            <a:graphicData uri="http://schemas.openxmlformats.org/presentationml/2006/ole">
              <p:oleObj spid="_x0000_s19492" name="公式" r:id="rId29" imgW="368280" imgH="215640" progId="">
                <p:embed/>
              </p:oleObj>
            </a:graphicData>
          </a:graphic>
        </p:graphicFrame>
        <p:sp>
          <p:nvSpPr>
            <p:cNvPr id="19605" name="Oval 125"/>
            <p:cNvSpPr>
              <a:spLocks noChangeArrowheads="1"/>
            </p:cNvSpPr>
            <p:nvPr/>
          </p:nvSpPr>
          <p:spPr bwMode="auto">
            <a:xfrm>
              <a:off x="1502" y="415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93" name="Object 126"/>
            <p:cNvGraphicFramePr>
              <a:graphicFrameLocks noChangeAspect="1"/>
            </p:cNvGraphicFramePr>
            <p:nvPr/>
          </p:nvGraphicFramePr>
          <p:xfrm>
            <a:off x="1573" y="2526"/>
            <a:ext cx="298" cy="285"/>
          </p:xfrm>
          <a:graphic>
            <a:graphicData uri="http://schemas.openxmlformats.org/presentationml/2006/ole">
              <p:oleObj spid="_x0000_s19493" name="公式" r:id="rId30" imgW="228600" imgH="228600" progId="">
                <p:embed/>
              </p:oleObj>
            </a:graphicData>
          </a:graphic>
        </p:graphicFrame>
        <p:grpSp>
          <p:nvGrpSpPr>
            <p:cNvPr id="19606" name="Group 127"/>
            <p:cNvGrpSpPr>
              <a:grpSpLocks/>
            </p:cNvGrpSpPr>
            <p:nvPr/>
          </p:nvGrpSpPr>
          <p:grpSpPr bwMode="auto">
            <a:xfrm>
              <a:off x="1123" y="3644"/>
              <a:ext cx="545" cy="305"/>
              <a:chOff x="2478" y="2439"/>
              <a:chExt cx="545" cy="305"/>
            </a:xfrm>
          </p:grpSpPr>
          <p:graphicFrame>
            <p:nvGraphicFramePr>
              <p:cNvPr id="19501" name="Object 128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9501" name="公式" r:id="rId31" imgW="190440" imgH="228600" progId="">
                  <p:embed/>
                </p:oleObj>
              </a:graphicData>
            </a:graphic>
          </p:graphicFrame>
          <p:grpSp>
            <p:nvGrpSpPr>
              <p:cNvPr id="19619" name="Group 129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9621" name="Oval 130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622" name="Line 131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620" name="Line 132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94" name="Object 133"/>
            <p:cNvGraphicFramePr>
              <a:graphicFrameLocks noChangeAspect="1"/>
            </p:cNvGraphicFramePr>
            <p:nvPr/>
          </p:nvGraphicFramePr>
          <p:xfrm>
            <a:off x="1425" y="2857"/>
            <a:ext cx="215" cy="285"/>
          </p:xfrm>
          <a:graphic>
            <a:graphicData uri="http://schemas.openxmlformats.org/presentationml/2006/ole">
              <p:oleObj spid="_x0000_s19494" name="公式" r:id="rId32" imgW="164880" imgH="228600" progId="">
                <p:embed/>
              </p:oleObj>
            </a:graphicData>
          </a:graphic>
        </p:graphicFrame>
        <p:graphicFrame>
          <p:nvGraphicFramePr>
            <p:cNvPr id="19495" name="Object 134"/>
            <p:cNvGraphicFramePr>
              <a:graphicFrameLocks noChangeAspect="1"/>
            </p:cNvGraphicFramePr>
            <p:nvPr/>
          </p:nvGraphicFramePr>
          <p:xfrm>
            <a:off x="1247" y="2933"/>
            <a:ext cx="153" cy="147"/>
          </p:xfrm>
          <a:graphic>
            <a:graphicData uri="http://schemas.openxmlformats.org/presentationml/2006/ole">
              <p:oleObj spid="_x0000_s19495" name="公式" r:id="rId33" imgW="139680" imgH="139680" progId="">
                <p:embed/>
              </p:oleObj>
            </a:graphicData>
          </a:graphic>
        </p:graphicFrame>
        <p:graphicFrame>
          <p:nvGraphicFramePr>
            <p:cNvPr id="19496" name="Object 135"/>
            <p:cNvGraphicFramePr>
              <a:graphicFrameLocks noChangeAspect="1"/>
            </p:cNvGraphicFramePr>
            <p:nvPr/>
          </p:nvGraphicFramePr>
          <p:xfrm>
            <a:off x="1679" y="2979"/>
            <a:ext cx="153" cy="81"/>
          </p:xfrm>
          <a:graphic>
            <a:graphicData uri="http://schemas.openxmlformats.org/presentationml/2006/ole">
              <p:oleObj spid="_x0000_s19496" name="公式" r:id="rId34" imgW="139680" imgH="75960" progId="">
                <p:embed/>
              </p:oleObj>
            </a:graphicData>
          </a:graphic>
        </p:graphicFrame>
        <p:graphicFrame>
          <p:nvGraphicFramePr>
            <p:cNvPr id="19497" name="Object 136"/>
            <p:cNvGraphicFramePr>
              <a:graphicFrameLocks noChangeAspect="1"/>
            </p:cNvGraphicFramePr>
            <p:nvPr/>
          </p:nvGraphicFramePr>
          <p:xfrm>
            <a:off x="1425" y="3111"/>
            <a:ext cx="215" cy="285"/>
          </p:xfrm>
          <a:graphic>
            <a:graphicData uri="http://schemas.openxmlformats.org/presentationml/2006/ole">
              <p:oleObj spid="_x0000_s19497" name="公式" r:id="rId35" imgW="164880" imgH="228600" progId="">
                <p:embed/>
              </p:oleObj>
            </a:graphicData>
          </a:graphic>
        </p:graphicFrame>
        <p:grpSp>
          <p:nvGrpSpPr>
            <p:cNvPr id="19607" name="Group 138"/>
            <p:cNvGrpSpPr>
              <a:grpSpLocks/>
            </p:cNvGrpSpPr>
            <p:nvPr/>
          </p:nvGrpSpPr>
          <p:grpSpPr bwMode="auto">
            <a:xfrm>
              <a:off x="238" y="3492"/>
              <a:ext cx="269" cy="268"/>
              <a:chOff x="144" y="3216"/>
              <a:chExt cx="240" cy="240"/>
            </a:xfrm>
          </p:grpSpPr>
          <p:sp>
            <p:nvSpPr>
              <p:cNvPr id="19617" name="Oval 139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618" name="Line 140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08" name="Line 141"/>
            <p:cNvSpPr>
              <a:spLocks noChangeShapeType="1"/>
            </p:cNvSpPr>
            <p:nvPr/>
          </p:nvSpPr>
          <p:spPr bwMode="auto">
            <a:xfrm flipV="1">
              <a:off x="2672" y="3212"/>
              <a:ext cx="0" cy="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98" name="Object 142"/>
            <p:cNvGraphicFramePr>
              <a:graphicFrameLocks noChangeAspect="1"/>
            </p:cNvGraphicFramePr>
            <p:nvPr/>
          </p:nvGraphicFramePr>
          <p:xfrm>
            <a:off x="517" y="2940"/>
            <a:ext cx="214" cy="239"/>
          </p:xfrm>
          <a:graphic>
            <a:graphicData uri="http://schemas.openxmlformats.org/presentationml/2006/ole">
              <p:oleObj spid="_x0000_s19498" name="公式" r:id="rId36" imgW="190440" imgH="215640" progId="">
                <p:embed/>
              </p:oleObj>
            </a:graphicData>
          </a:graphic>
        </p:graphicFrame>
        <p:graphicFrame>
          <p:nvGraphicFramePr>
            <p:cNvPr id="19499" name="Object 143"/>
            <p:cNvGraphicFramePr>
              <a:graphicFrameLocks noChangeAspect="1"/>
            </p:cNvGraphicFramePr>
            <p:nvPr/>
          </p:nvGraphicFramePr>
          <p:xfrm>
            <a:off x="2342" y="2941"/>
            <a:ext cx="214" cy="239"/>
          </p:xfrm>
          <a:graphic>
            <a:graphicData uri="http://schemas.openxmlformats.org/presentationml/2006/ole">
              <p:oleObj spid="_x0000_s19499" name="公式" r:id="rId37" imgW="190440" imgH="215640" progId="">
                <p:embed/>
              </p:oleObj>
            </a:graphicData>
          </a:graphic>
        </p:graphicFrame>
        <p:sp>
          <p:nvSpPr>
            <p:cNvPr id="19609" name="Oval 144"/>
            <p:cNvSpPr>
              <a:spLocks noChangeArrowheads="1"/>
            </p:cNvSpPr>
            <p:nvPr/>
          </p:nvSpPr>
          <p:spPr bwMode="auto">
            <a:xfrm>
              <a:off x="2401" y="318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610" name="Line 189"/>
            <p:cNvSpPr>
              <a:spLocks noChangeShapeType="1"/>
            </p:cNvSpPr>
            <p:nvPr/>
          </p:nvSpPr>
          <p:spPr bwMode="auto">
            <a:xfrm>
              <a:off x="289" y="4091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Oval 197"/>
            <p:cNvSpPr>
              <a:spLocks noChangeArrowheads="1"/>
            </p:cNvSpPr>
            <p:nvPr/>
          </p:nvSpPr>
          <p:spPr bwMode="auto">
            <a:xfrm>
              <a:off x="332" y="393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9612" name="Group 292"/>
            <p:cNvGrpSpPr>
              <a:grpSpLocks/>
            </p:cNvGrpSpPr>
            <p:nvPr/>
          </p:nvGrpSpPr>
          <p:grpSpPr bwMode="auto">
            <a:xfrm>
              <a:off x="1915" y="3050"/>
              <a:ext cx="345" cy="355"/>
              <a:chOff x="4237" y="916"/>
              <a:chExt cx="345" cy="355"/>
            </a:xfrm>
          </p:grpSpPr>
          <p:graphicFrame>
            <p:nvGraphicFramePr>
              <p:cNvPr id="19500" name="Object 293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9500" name="公式" r:id="rId38" imgW="177480" imgH="215640" progId="">
                  <p:embed/>
                </p:oleObj>
              </a:graphicData>
            </a:graphic>
          </p:graphicFrame>
          <p:grpSp>
            <p:nvGrpSpPr>
              <p:cNvPr id="19613" name="Group 294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9614" name="Line 295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15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16" name="Line 297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4330700" y="3227388"/>
            <a:ext cx="4619625" cy="3624262"/>
            <a:chOff x="2728" y="2033"/>
            <a:chExt cx="2910" cy="2283"/>
          </a:xfrm>
        </p:grpSpPr>
        <p:sp>
          <p:nvSpPr>
            <p:cNvPr id="19529" name="Line 201"/>
            <p:cNvSpPr>
              <a:spLocks noChangeShapeType="1"/>
            </p:cNvSpPr>
            <p:nvPr/>
          </p:nvSpPr>
          <p:spPr bwMode="auto">
            <a:xfrm>
              <a:off x="3224" y="3225"/>
              <a:ext cx="0" cy="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202"/>
            <p:cNvSpPr>
              <a:spLocks noChangeShapeType="1"/>
            </p:cNvSpPr>
            <p:nvPr/>
          </p:nvSpPr>
          <p:spPr bwMode="auto">
            <a:xfrm flipV="1">
              <a:off x="4385" y="2194"/>
              <a:ext cx="0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203"/>
            <p:cNvSpPr>
              <a:spLocks noChangeShapeType="1"/>
            </p:cNvSpPr>
            <p:nvPr/>
          </p:nvSpPr>
          <p:spPr bwMode="auto">
            <a:xfrm>
              <a:off x="3895" y="2311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58" name="Object 204"/>
            <p:cNvGraphicFramePr>
              <a:graphicFrameLocks noChangeAspect="1"/>
            </p:cNvGraphicFramePr>
            <p:nvPr/>
          </p:nvGraphicFramePr>
          <p:xfrm>
            <a:off x="4418" y="2033"/>
            <a:ext cx="495" cy="285"/>
          </p:xfrm>
          <a:graphic>
            <a:graphicData uri="http://schemas.openxmlformats.org/presentationml/2006/ole">
              <p:oleObj spid="_x0000_s19458" name="公式" r:id="rId39" imgW="380880" imgH="228600" progId="">
                <p:embed/>
              </p:oleObj>
            </a:graphicData>
          </a:graphic>
        </p:graphicFrame>
        <p:graphicFrame>
          <p:nvGraphicFramePr>
            <p:cNvPr id="19459" name="Object 205"/>
            <p:cNvGraphicFramePr>
              <a:graphicFrameLocks noChangeAspect="1"/>
            </p:cNvGraphicFramePr>
            <p:nvPr/>
          </p:nvGraphicFramePr>
          <p:xfrm>
            <a:off x="3576" y="2456"/>
            <a:ext cx="258" cy="253"/>
          </p:xfrm>
          <a:graphic>
            <a:graphicData uri="http://schemas.openxmlformats.org/presentationml/2006/ole">
              <p:oleObj spid="_x0000_s19459" name="公式" r:id="rId40" imgW="228600" imgH="228600" progId="">
                <p:embed/>
              </p:oleObj>
            </a:graphicData>
          </a:graphic>
        </p:graphicFrame>
        <p:sp>
          <p:nvSpPr>
            <p:cNvPr id="19532" name="Oval 206"/>
            <p:cNvSpPr>
              <a:spLocks noChangeArrowheads="1"/>
            </p:cNvSpPr>
            <p:nvPr/>
          </p:nvSpPr>
          <p:spPr bwMode="auto">
            <a:xfrm>
              <a:off x="3852" y="280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60" name="Object 207"/>
            <p:cNvGraphicFramePr>
              <a:graphicFrameLocks noChangeAspect="1"/>
            </p:cNvGraphicFramePr>
            <p:nvPr/>
          </p:nvGraphicFramePr>
          <p:xfrm>
            <a:off x="4019" y="2540"/>
            <a:ext cx="298" cy="285"/>
          </p:xfrm>
          <a:graphic>
            <a:graphicData uri="http://schemas.openxmlformats.org/presentationml/2006/ole">
              <p:oleObj spid="_x0000_s19460" name="公式" r:id="rId41" imgW="228600" imgH="228600" progId="">
                <p:embed/>
              </p:oleObj>
            </a:graphicData>
          </a:graphic>
        </p:graphicFrame>
        <p:sp>
          <p:nvSpPr>
            <p:cNvPr id="19533" name="Line 208"/>
            <p:cNvSpPr>
              <a:spLocks noChangeShapeType="1"/>
            </p:cNvSpPr>
            <p:nvPr/>
          </p:nvSpPr>
          <p:spPr bwMode="auto">
            <a:xfrm flipH="1">
              <a:off x="3224" y="3219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Line 209"/>
            <p:cNvSpPr>
              <a:spLocks noChangeShapeType="1"/>
            </p:cNvSpPr>
            <p:nvPr/>
          </p:nvSpPr>
          <p:spPr bwMode="auto">
            <a:xfrm flipV="1">
              <a:off x="3889" y="2311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35" name="Group 210"/>
            <p:cNvGrpSpPr>
              <a:grpSpLocks/>
            </p:cNvGrpSpPr>
            <p:nvPr/>
          </p:nvGrpSpPr>
          <p:grpSpPr bwMode="auto">
            <a:xfrm>
              <a:off x="3671" y="3040"/>
              <a:ext cx="355" cy="366"/>
              <a:chOff x="2589" y="2584"/>
              <a:chExt cx="355" cy="366"/>
            </a:xfrm>
          </p:grpSpPr>
          <p:graphicFrame>
            <p:nvGraphicFramePr>
              <p:cNvPr id="19484" name="Object 211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19484" name="公式" r:id="rId42" imgW="177480" imgH="215640" progId="">
                  <p:embed/>
                </p:oleObj>
              </a:graphicData>
            </a:graphic>
          </p:graphicFrame>
          <p:grpSp>
            <p:nvGrpSpPr>
              <p:cNvPr id="19578" name="Group 212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19579" name="Line 213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0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1" name="Line 215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536" name="Line 216"/>
            <p:cNvSpPr>
              <a:spLocks noChangeShapeType="1"/>
            </p:cNvSpPr>
            <p:nvPr/>
          </p:nvSpPr>
          <p:spPr bwMode="auto">
            <a:xfrm flipV="1">
              <a:off x="4393" y="3407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Rectangle 217"/>
            <p:cNvSpPr>
              <a:spLocks noChangeArrowheads="1"/>
            </p:cNvSpPr>
            <p:nvPr/>
          </p:nvSpPr>
          <p:spPr bwMode="auto">
            <a:xfrm>
              <a:off x="3835" y="244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38" name="Line 218"/>
            <p:cNvSpPr>
              <a:spLocks noChangeShapeType="1"/>
            </p:cNvSpPr>
            <p:nvPr/>
          </p:nvSpPr>
          <p:spPr bwMode="auto">
            <a:xfrm>
              <a:off x="3885" y="2845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1" name="Object 219"/>
            <p:cNvGraphicFramePr>
              <a:graphicFrameLocks noChangeAspect="1"/>
            </p:cNvGraphicFramePr>
            <p:nvPr/>
          </p:nvGraphicFramePr>
          <p:xfrm>
            <a:off x="3036" y="3151"/>
            <a:ext cx="157" cy="158"/>
          </p:xfrm>
          <a:graphic>
            <a:graphicData uri="http://schemas.openxmlformats.org/presentationml/2006/ole">
              <p:oleObj spid="_x0000_s19461" name="公式" r:id="rId43" imgW="139680" imgH="139680" progId="">
                <p:embed/>
              </p:oleObj>
            </a:graphicData>
          </a:graphic>
        </p:graphicFrame>
        <p:graphicFrame>
          <p:nvGraphicFramePr>
            <p:cNvPr id="19462" name="Object 220"/>
            <p:cNvGraphicFramePr>
              <a:graphicFrameLocks noChangeAspect="1"/>
            </p:cNvGraphicFramePr>
            <p:nvPr/>
          </p:nvGraphicFramePr>
          <p:xfrm>
            <a:off x="3027" y="3532"/>
            <a:ext cx="158" cy="89"/>
          </p:xfrm>
          <a:graphic>
            <a:graphicData uri="http://schemas.openxmlformats.org/presentationml/2006/ole">
              <p:oleObj spid="_x0000_s19462" name="公式" r:id="rId44" imgW="139680" imgH="75960" progId="">
                <p:embed/>
              </p:oleObj>
            </a:graphicData>
          </a:graphic>
        </p:graphicFrame>
        <p:graphicFrame>
          <p:nvGraphicFramePr>
            <p:cNvPr id="19463" name="Object 221"/>
            <p:cNvGraphicFramePr>
              <a:graphicFrameLocks noChangeAspect="1"/>
            </p:cNvGraphicFramePr>
            <p:nvPr/>
          </p:nvGraphicFramePr>
          <p:xfrm>
            <a:off x="2728" y="3293"/>
            <a:ext cx="372" cy="239"/>
          </p:xfrm>
          <a:graphic>
            <a:graphicData uri="http://schemas.openxmlformats.org/presentationml/2006/ole">
              <p:oleObj spid="_x0000_s19463" name="公式" r:id="rId45" imgW="330120" imgH="215640" progId="">
                <p:embed/>
              </p:oleObj>
            </a:graphicData>
          </a:graphic>
        </p:graphicFrame>
        <p:sp>
          <p:nvSpPr>
            <p:cNvPr id="19539" name="Oval 222"/>
            <p:cNvSpPr>
              <a:spLocks noChangeArrowheads="1"/>
            </p:cNvSpPr>
            <p:nvPr/>
          </p:nvSpPr>
          <p:spPr bwMode="auto">
            <a:xfrm>
              <a:off x="4351" y="215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64" name="Object 223"/>
            <p:cNvGraphicFramePr>
              <a:graphicFrameLocks noChangeAspect="1"/>
            </p:cNvGraphicFramePr>
            <p:nvPr/>
          </p:nvGraphicFramePr>
          <p:xfrm>
            <a:off x="4934" y="2447"/>
            <a:ext cx="272" cy="253"/>
          </p:xfrm>
          <a:graphic>
            <a:graphicData uri="http://schemas.openxmlformats.org/presentationml/2006/ole">
              <p:oleObj spid="_x0000_s19464" name="公式" r:id="rId46" imgW="241200" imgH="228600" progId="">
                <p:embed/>
              </p:oleObj>
            </a:graphicData>
          </a:graphic>
        </p:graphicFrame>
        <p:sp>
          <p:nvSpPr>
            <p:cNvPr id="19540" name="Oval 224"/>
            <p:cNvSpPr>
              <a:spLocks noChangeArrowheads="1"/>
            </p:cNvSpPr>
            <p:nvPr/>
          </p:nvSpPr>
          <p:spPr bwMode="auto">
            <a:xfrm>
              <a:off x="4843" y="281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41" name="Line 225"/>
            <p:cNvSpPr>
              <a:spLocks noChangeShapeType="1"/>
            </p:cNvSpPr>
            <p:nvPr/>
          </p:nvSpPr>
          <p:spPr bwMode="auto">
            <a:xfrm flipH="1">
              <a:off x="5120" y="3210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Line 226"/>
            <p:cNvSpPr>
              <a:spLocks noChangeShapeType="1"/>
            </p:cNvSpPr>
            <p:nvPr/>
          </p:nvSpPr>
          <p:spPr bwMode="auto">
            <a:xfrm flipV="1">
              <a:off x="4880" y="2320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Rectangle 232"/>
            <p:cNvSpPr>
              <a:spLocks noChangeArrowheads="1"/>
            </p:cNvSpPr>
            <p:nvPr/>
          </p:nvSpPr>
          <p:spPr bwMode="auto">
            <a:xfrm>
              <a:off x="4826" y="2440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44" name="Line 233"/>
            <p:cNvSpPr>
              <a:spLocks noChangeShapeType="1"/>
            </p:cNvSpPr>
            <p:nvPr/>
          </p:nvSpPr>
          <p:spPr bwMode="auto">
            <a:xfrm>
              <a:off x="4596" y="2845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Oval 234"/>
            <p:cNvSpPr>
              <a:spLocks noChangeArrowheads="1"/>
            </p:cNvSpPr>
            <p:nvPr/>
          </p:nvSpPr>
          <p:spPr bwMode="auto">
            <a:xfrm>
              <a:off x="4147" y="280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46" name="Oval 235"/>
            <p:cNvSpPr>
              <a:spLocks noChangeArrowheads="1"/>
            </p:cNvSpPr>
            <p:nvPr/>
          </p:nvSpPr>
          <p:spPr bwMode="auto">
            <a:xfrm>
              <a:off x="4554" y="280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47" name="Oval 236"/>
            <p:cNvSpPr>
              <a:spLocks noChangeArrowheads="1"/>
            </p:cNvSpPr>
            <p:nvPr/>
          </p:nvSpPr>
          <p:spPr bwMode="auto">
            <a:xfrm>
              <a:off x="4359" y="336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48" name="Oval 237"/>
            <p:cNvSpPr>
              <a:spLocks noChangeArrowheads="1"/>
            </p:cNvSpPr>
            <p:nvPr/>
          </p:nvSpPr>
          <p:spPr bwMode="auto">
            <a:xfrm>
              <a:off x="4351" y="227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49" name="Oval 238"/>
            <p:cNvSpPr>
              <a:spLocks noChangeArrowheads="1"/>
            </p:cNvSpPr>
            <p:nvPr/>
          </p:nvSpPr>
          <p:spPr bwMode="auto">
            <a:xfrm>
              <a:off x="3449" y="317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50" name="Line 239"/>
            <p:cNvSpPr>
              <a:spLocks noChangeShapeType="1"/>
            </p:cNvSpPr>
            <p:nvPr/>
          </p:nvSpPr>
          <p:spPr bwMode="auto">
            <a:xfrm>
              <a:off x="3896" y="3408"/>
              <a:ext cx="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5" name="Object 240"/>
            <p:cNvGraphicFramePr>
              <a:graphicFrameLocks noChangeAspect="1"/>
            </p:cNvGraphicFramePr>
            <p:nvPr/>
          </p:nvGraphicFramePr>
          <p:xfrm>
            <a:off x="4458" y="4047"/>
            <a:ext cx="480" cy="269"/>
          </p:xfrm>
          <a:graphic>
            <a:graphicData uri="http://schemas.openxmlformats.org/presentationml/2006/ole">
              <p:oleObj spid="_x0000_s19465" name="公式" r:id="rId47" imgW="368280" imgH="215640" progId="">
                <p:embed/>
              </p:oleObj>
            </a:graphicData>
          </a:graphic>
        </p:graphicFrame>
        <p:sp>
          <p:nvSpPr>
            <p:cNvPr id="19551" name="Oval 241"/>
            <p:cNvSpPr>
              <a:spLocks noChangeArrowheads="1"/>
            </p:cNvSpPr>
            <p:nvPr/>
          </p:nvSpPr>
          <p:spPr bwMode="auto">
            <a:xfrm>
              <a:off x="4355" y="414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466" name="Object 242"/>
            <p:cNvGraphicFramePr>
              <a:graphicFrameLocks noChangeAspect="1"/>
            </p:cNvGraphicFramePr>
            <p:nvPr/>
          </p:nvGraphicFramePr>
          <p:xfrm>
            <a:off x="4426" y="2523"/>
            <a:ext cx="298" cy="285"/>
          </p:xfrm>
          <a:graphic>
            <a:graphicData uri="http://schemas.openxmlformats.org/presentationml/2006/ole">
              <p:oleObj spid="_x0000_s19466" name="公式" r:id="rId48" imgW="228600" imgH="228600" progId="">
                <p:embed/>
              </p:oleObj>
            </a:graphicData>
          </a:graphic>
        </p:graphicFrame>
        <p:grpSp>
          <p:nvGrpSpPr>
            <p:cNvPr id="19552" name="Group 243"/>
            <p:cNvGrpSpPr>
              <a:grpSpLocks/>
            </p:cNvGrpSpPr>
            <p:nvPr/>
          </p:nvGrpSpPr>
          <p:grpSpPr bwMode="auto">
            <a:xfrm>
              <a:off x="3976" y="3641"/>
              <a:ext cx="545" cy="305"/>
              <a:chOff x="2478" y="2439"/>
              <a:chExt cx="545" cy="305"/>
            </a:xfrm>
          </p:grpSpPr>
          <p:graphicFrame>
            <p:nvGraphicFramePr>
              <p:cNvPr id="19483" name="Object 244"/>
              <p:cNvGraphicFramePr>
                <a:graphicFrameLocks noChangeAspect="1"/>
              </p:cNvGraphicFramePr>
              <p:nvPr/>
            </p:nvGraphicFramePr>
            <p:xfrm>
              <a:off x="2478" y="2439"/>
              <a:ext cx="215" cy="253"/>
            </p:xfrm>
            <a:graphic>
              <a:graphicData uri="http://schemas.openxmlformats.org/presentationml/2006/ole">
                <p:oleObj spid="_x0000_s19483" name="公式" r:id="rId49" imgW="190440" imgH="228600" progId="">
                  <p:embed/>
                </p:oleObj>
              </a:graphicData>
            </a:graphic>
          </p:graphicFrame>
          <p:grpSp>
            <p:nvGrpSpPr>
              <p:cNvPr id="19574" name="Group 245"/>
              <p:cNvGrpSpPr>
                <a:grpSpLocks/>
              </p:cNvGrpSpPr>
              <p:nvPr/>
            </p:nvGrpSpPr>
            <p:grpSpPr bwMode="auto">
              <a:xfrm>
                <a:off x="2754" y="2451"/>
                <a:ext cx="269" cy="268"/>
                <a:chOff x="2754" y="2451"/>
                <a:chExt cx="269" cy="268"/>
              </a:xfrm>
            </p:grpSpPr>
            <p:sp>
              <p:nvSpPr>
                <p:cNvPr id="19576" name="Oval 246"/>
                <p:cNvSpPr>
                  <a:spLocks noChangeArrowheads="1"/>
                </p:cNvSpPr>
                <p:nvPr/>
              </p:nvSpPr>
              <p:spPr bwMode="auto">
                <a:xfrm>
                  <a:off x="2754" y="2451"/>
                  <a:ext cx="269" cy="268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577" name="Line 247"/>
                <p:cNvSpPr>
                  <a:spLocks noChangeShapeType="1"/>
                </p:cNvSpPr>
                <p:nvPr/>
              </p:nvSpPr>
              <p:spPr bwMode="auto">
                <a:xfrm rot="5400000">
                  <a:off x="2889" y="2451"/>
                  <a:ext cx="0" cy="268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75" name="Line 248"/>
              <p:cNvSpPr>
                <a:spLocks noChangeShapeType="1"/>
              </p:cNvSpPr>
              <p:nvPr/>
            </p:nvSpPr>
            <p:spPr bwMode="auto">
              <a:xfrm>
                <a:off x="2702" y="2439"/>
                <a:ext cx="0" cy="3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67" name="Object 249"/>
            <p:cNvGraphicFramePr>
              <a:graphicFrameLocks noChangeAspect="1"/>
            </p:cNvGraphicFramePr>
            <p:nvPr/>
          </p:nvGraphicFramePr>
          <p:xfrm>
            <a:off x="4278" y="2854"/>
            <a:ext cx="215" cy="285"/>
          </p:xfrm>
          <a:graphic>
            <a:graphicData uri="http://schemas.openxmlformats.org/presentationml/2006/ole">
              <p:oleObj spid="_x0000_s19467" name="公式" r:id="rId50" imgW="164880" imgH="228600" progId="">
                <p:embed/>
              </p:oleObj>
            </a:graphicData>
          </a:graphic>
        </p:graphicFrame>
        <p:graphicFrame>
          <p:nvGraphicFramePr>
            <p:cNvPr id="19468" name="Object 250"/>
            <p:cNvGraphicFramePr>
              <a:graphicFrameLocks noChangeAspect="1"/>
            </p:cNvGraphicFramePr>
            <p:nvPr/>
          </p:nvGraphicFramePr>
          <p:xfrm>
            <a:off x="4100" y="2930"/>
            <a:ext cx="153" cy="147"/>
          </p:xfrm>
          <a:graphic>
            <a:graphicData uri="http://schemas.openxmlformats.org/presentationml/2006/ole">
              <p:oleObj spid="_x0000_s19468" name="公式" r:id="rId51" imgW="139680" imgH="139680" progId="">
                <p:embed/>
              </p:oleObj>
            </a:graphicData>
          </a:graphic>
        </p:graphicFrame>
        <p:graphicFrame>
          <p:nvGraphicFramePr>
            <p:cNvPr id="19469" name="Object 251"/>
            <p:cNvGraphicFramePr>
              <a:graphicFrameLocks noChangeAspect="1"/>
            </p:cNvGraphicFramePr>
            <p:nvPr/>
          </p:nvGraphicFramePr>
          <p:xfrm>
            <a:off x="4532" y="2976"/>
            <a:ext cx="153" cy="81"/>
          </p:xfrm>
          <a:graphic>
            <a:graphicData uri="http://schemas.openxmlformats.org/presentationml/2006/ole">
              <p:oleObj spid="_x0000_s19469" name="公式" r:id="rId52" imgW="139680" imgH="75960" progId="">
                <p:embed/>
              </p:oleObj>
            </a:graphicData>
          </a:graphic>
        </p:graphicFrame>
        <p:graphicFrame>
          <p:nvGraphicFramePr>
            <p:cNvPr id="19470" name="Object 252"/>
            <p:cNvGraphicFramePr>
              <a:graphicFrameLocks noChangeAspect="1"/>
            </p:cNvGraphicFramePr>
            <p:nvPr/>
          </p:nvGraphicFramePr>
          <p:xfrm>
            <a:off x="4278" y="3108"/>
            <a:ext cx="215" cy="285"/>
          </p:xfrm>
          <a:graphic>
            <a:graphicData uri="http://schemas.openxmlformats.org/presentationml/2006/ole">
              <p:oleObj spid="_x0000_s19470" name="公式" r:id="rId53" imgW="164880" imgH="228600" progId="">
                <p:embed/>
              </p:oleObj>
            </a:graphicData>
          </a:graphic>
        </p:graphicFrame>
        <p:grpSp>
          <p:nvGrpSpPr>
            <p:cNvPr id="19553" name="Group 253"/>
            <p:cNvGrpSpPr>
              <a:grpSpLocks/>
            </p:cNvGrpSpPr>
            <p:nvPr/>
          </p:nvGrpSpPr>
          <p:grpSpPr bwMode="auto">
            <a:xfrm>
              <a:off x="3091" y="3278"/>
              <a:ext cx="269" cy="268"/>
              <a:chOff x="144" y="3216"/>
              <a:chExt cx="240" cy="240"/>
            </a:xfrm>
          </p:grpSpPr>
          <p:sp>
            <p:nvSpPr>
              <p:cNvPr id="19572" name="Oval 25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73" name="Line 25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71" name="Object 257"/>
            <p:cNvGraphicFramePr>
              <a:graphicFrameLocks noChangeAspect="1"/>
            </p:cNvGraphicFramePr>
            <p:nvPr/>
          </p:nvGraphicFramePr>
          <p:xfrm>
            <a:off x="3370" y="2937"/>
            <a:ext cx="214" cy="239"/>
          </p:xfrm>
          <a:graphic>
            <a:graphicData uri="http://schemas.openxmlformats.org/presentationml/2006/ole">
              <p:oleObj spid="_x0000_s19471" name="公式" r:id="rId54" imgW="190440" imgH="215640" progId="">
                <p:embed/>
              </p:oleObj>
            </a:graphicData>
          </a:graphic>
        </p:graphicFrame>
        <p:graphicFrame>
          <p:nvGraphicFramePr>
            <p:cNvPr id="19472" name="Object 258"/>
            <p:cNvGraphicFramePr>
              <a:graphicFrameLocks noChangeAspect="1"/>
            </p:cNvGraphicFramePr>
            <p:nvPr/>
          </p:nvGraphicFramePr>
          <p:xfrm>
            <a:off x="5192" y="2938"/>
            <a:ext cx="214" cy="239"/>
          </p:xfrm>
          <a:graphic>
            <a:graphicData uri="http://schemas.openxmlformats.org/presentationml/2006/ole">
              <p:oleObj spid="_x0000_s19472" name="公式" r:id="rId55" imgW="190440" imgH="215640" progId="">
                <p:embed/>
              </p:oleObj>
            </a:graphicData>
          </a:graphic>
        </p:graphicFrame>
        <p:sp>
          <p:nvSpPr>
            <p:cNvPr id="19554" name="Oval 259"/>
            <p:cNvSpPr>
              <a:spLocks noChangeArrowheads="1"/>
            </p:cNvSpPr>
            <p:nvPr/>
          </p:nvSpPr>
          <p:spPr bwMode="auto">
            <a:xfrm>
              <a:off x="5251" y="318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555" name="Line 260"/>
            <p:cNvSpPr>
              <a:spLocks noChangeShapeType="1"/>
            </p:cNvSpPr>
            <p:nvPr/>
          </p:nvSpPr>
          <p:spPr bwMode="auto">
            <a:xfrm>
              <a:off x="3151" y="4088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3" name="Object 262"/>
            <p:cNvGraphicFramePr>
              <a:graphicFrameLocks noChangeAspect="1"/>
            </p:cNvGraphicFramePr>
            <p:nvPr/>
          </p:nvGraphicFramePr>
          <p:xfrm>
            <a:off x="3032" y="3582"/>
            <a:ext cx="157" cy="158"/>
          </p:xfrm>
          <a:graphic>
            <a:graphicData uri="http://schemas.openxmlformats.org/presentationml/2006/ole">
              <p:oleObj spid="_x0000_s19473" name="公式" r:id="rId56" imgW="139680" imgH="139680" progId="">
                <p:embed/>
              </p:oleObj>
            </a:graphicData>
          </a:graphic>
        </p:graphicFrame>
        <p:graphicFrame>
          <p:nvGraphicFramePr>
            <p:cNvPr id="19474" name="Object 263"/>
            <p:cNvGraphicFramePr>
              <a:graphicFrameLocks noChangeAspect="1"/>
            </p:cNvGraphicFramePr>
            <p:nvPr/>
          </p:nvGraphicFramePr>
          <p:xfrm>
            <a:off x="3030" y="3938"/>
            <a:ext cx="158" cy="89"/>
          </p:xfrm>
          <a:graphic>
            <a:graphicData uri="http://schemas.openxmlformats.org/presentationml/2006/ole">
              <p:oleObj spid="_x0000_s19474" name="公式" r:id="rId57" imgW="139680" imgH="75960" progId="">
                <p:embed/>
              </p:oleObj>
            </a:graphicData>
          </a:graphic>
        </p:graphicFrame>
        <p:graphicFrame>
          <p:nvGraphicFramePr>
            <p:cNvPr id="19475" name="Object 264"/>
            <p:cNvGraphicFramePr>
              <a:graphicFrameLocks noChangeAspect="1"/>
            </p:cNvGraphicFramePr>
            <p:nvPr/>
          </p:nvGraphicFramePr>
          <p:xfrm>
            <a:off x="2731" y="3709"/>
            <a:ext cx="372" cy="239"/>
          </p:xfrm>
          <a:graphic>
            <a:graphicData uri="http://schemas.openxmlformats.org/presentationml/2006/ole">
              <p:oleObj spid="_x0000_s19475" name="公式" r:id="rId58" imgW="330120" imgH="215640" progId="">
                <p:embed/>
              </p:oleObj>
            </a:graphicData>
          </a:graphic>
        </p:graphicFrame>
        <p:grpSp>
          <p:nvGrpSpPr>
            <p:cNvPr id="19556" name="Group 265"/>
            <p:cNvGrpSpPr>
              <a:grpSpLocks/>
            </p:cNvGrpSpPr>
            <p:nvPr/>
          </p:nvGrpSpPr>
          <p:grpSpPr bwMode="auto">
            <a:xfrm>
              <a:off x="3094" y="3695"/>
              <a:ext cx="269" cy="268"/>
              <a:chOff x="144" y="3216"/>
              <a:chExt cx="240" cy="240"/>
            </a:xfrm>
          </p:grpSpPr>
          <p:sp>
            <p:nvSpPr>
              <p:cNvPr id="19570" name="Oval 266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71" name="Line 267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7" name="Line 268"/>
            <p:cNvSpPr>
              <a:spLocks noChangeShapeType="1"/>
            </p:cNvSpPr>
            <p:nvPr/>
          </p:nvSpPr>
          <p:spPr bwMode="auto">
            <a:xfrm>
              <a:off x="5510" y="3219"/>
              <a:ext cx="0" cy="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6" name="Object 269"/>
            <p:cNvGraphicFramePr>
              <a:graphicFrameLocks noChangeAspect="1"/>
            </p:cNvGraphicFramePr>
            <p:nvPr/>
          </p:nvGraphicFramePr>
          <p:xfrm>
            <a:off x="5322" y="3154"/>
            <a:ext cx="157" cy="158"/>
          </p:xfrm>
          <a:graphic>
            <a:graphicData uri="http://schemas.openxmlformats.org/presentationml/2006/ole">
              <p:oleObj spid="_x0000_s19476" name="公式" r:id="rId59" imgW="139680" imgH="139680" progId="">
                <p:embed/>
              </p:oleObj>
            </a:graphicData>
          </a:graphic>
        </p:graphicFrame>
        <p:graphicFrame>
          <p:nvGraphicFramePr>
            <p:cNvPr id="19477" name="Object 270"/>
            <p:cNvGraphicFramePr>
              <a:graphicFrameLocks noChangeAspect="1"/>
            </p:cNvGraphicFramePr>
            <p:nvPr/>
          </p:nvGraphicFramePr>
          <p:xfrm>
            <a:off x="5313" y="3535"/>
            <a:ext cx="158" cy="89"/>
          </p:xfrm>
          <a:graphic>
            <a:graphicData uri="http://schemas.openxmlformats.org/presentationml/2006/ole">
              <p:oleObj spid="_x0000_s19477" name="公式" r:id="rId60" imgW="139680" imgH="75960" progId="">
                <p:embed/>
              </p:oleObj>
            </a:graphicData>
          </a:graphic>
        </p:graphicFrame>
        <p:graphicFrame>
          <p:nvGraphicFramePr>
            <p:cNvPr id="19478" name="Object 271"/>
            <p:cNvGraphicFramePr>
              <a:graphicFrameLocks noChangeAspect="1"/>
            </p:cNvGraphicFramePr>
            <p:nvPr/>
          </p:nvGraphicFramePr>
          <p:xfrm>
            <a:off x="5014" y="3318"/>
            <a:ext cx="372" cy="239"/>
          </p:xfrm>
          <a:graphic>
            <a:graphicData uri="http://schemas.openxmlformats.org/presentationml/2006/ole">
              <p:oleObj spid="_x0000_s19478" name="公式" r:id="rId61" imgW="330120" imgH="215640" progId="">
                <p:embed/>
              </p:oleObj>
            </a:graphicData>
          </a:graphic>
        </p:graphicFrame>
        <p:grpSp>
          <p:nvGrpSpPr>
            <p:cNvPr id="19558" name="Group 272"/>
            <p:cNvGrpSpPr>
              <a:grpSpLocks/>
            </p:cNvGrpSpPr>
            <p:nvPr/>
          </p:nvGrpSpPr>
          <p:grpSpPr bwMode="auto">
            <a:xfrm>
              <a:off x="5369" y="3281"/>
              <a:ext cx="269" cy="268"/>
              <a:chOff x="144" y="3216"/>
              <a:chExt cx="240" cy="240"/>
            </a:xfrm>
          </p:grpSpPr>
          <p:sp>
            <p:nvSpPr>
              <p:cNvPr id="19568" name="Oval 273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69" name="Line 274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9" name="Line 275"/>
            <p:cNvSpPr>
              <a:spLocks noChangeShapeType="1"/>
            </p:cNvSpPr>
            <p:nvPr/>
          </p:nvSpPr>
          <p:spPr bwMode="auto">
            <a:xfrm>
              <a:off x="5437" y="4091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9" name="Object 276"/>
            <p:cNvGraphicFramePr>
              <a:graphicFrameLocks noChangeAspect="1"/>
            </p:cNvGraphicFramePr>
            <p:nvPr/>
          </p:nvGraphicFramePr>
          <p:xfrm>
            <a:off x="5318" y="3913"/>
            <a:ext cx="157" cy="158"/>
          </p:xfrm>
          <a:graphic>
            <a:graphicData uri="http://schemas.openxmlformats.org/presentationml/2006/ole">
              <p:oleObj spid="_x0000_s19479" name="公式" r:id="rId62" imgW="139680" imgH="139680" progId="">
                <p:embed/>
              </p:oleObj>
            </a:graphicData>
          </a:graphic>
        </p:graphicFrame>
        <p:graphicFrame>
          <p:nvGraphicFramePr>
            <p:cNvPr id="19480" name="Object 277"/>
            <p:cNvGraphicFramePr>
              <a:graphicFrameLocks noChangeAspect="1"/>
            </p:cNvGraphicFramePr>
            <p:nvPr/>
          </p:nvGraphicFramePr>
          <p:xfrm>
            <a:off x="5313" y="3608"/>
            <a:ext cx="158" cy="89"/>
          </p:xfrm>
          <a:graphic>
            <a:graphicData uri="http://schemas.openxmlformats.org/presentationml/2006/ole">
              <p:oleObj spid="_x0000_s19480" name="公式" r:id="rId63" imgW="139680" imgH="75960" progId="">
                <p:embed/>
              </p:oleObj>
            </a:graphicData>
          </a:graphic>
        </p:graphicFrame>
        <p:graphicFrame>
          <p:nvGraphicFramePr>
            <p:cNvPr id="19481" name="Object 278"/>
            <p:cNvGraphicFramePr>
              <a:graphicFrameLocks noChangeAspect="1"/>
            </p:cNvGraphicFramePr>
            <p:nvPr/>
          </p:nvGraphicFramePr>
          <p:xfrm>
            <a:off x="5014" y="3712"/>
            <a:ext cx="372" cy="239"/>
          </p:xfrm>
          <a:graphic>
            <a:graphicData uri="http://schemas.openxmlformats.org/presentationml/2006/ole">
              <p:oleObj spid="_x0000_s19481" name="公式" r:id="rId64" imgW="330120" imgH="215640" progId="">
                <p:embed/>
              </p:oleObj>
            </a:graphicData>
          </a:graphic>
        </p:graphicFrame>
        <p:grpSp>
          <p:nvGrpSpPr>
            <p:cNvPr id="19560" name="Group 279"/>
            <p:cNvGrpSpPr>
              <a:grpSpLocks/>
            </p:cNvGrpSpPr>
            <p:nvPr/>
          </p:nvGrpSpPr>
          <p:grpSpPr bwMode="auto">
            <a:xfrm>
              <a:off x="5369" y="3695"/>
              <a:ext cx="269" cy="268"/>
              <a:chOff x="144" y="3216"/>
              <a:chExt cx="240" cy="240"/>
            </a:xfrm>
          </p:grpSpPr>
          <p:sp>
            <p:nvSpPr>
              <p:cNvPr id="19566" name="Oval 280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67" name="Line 281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1" name="Group 299"/>
            <p:cNvGrpSpPr>
              <a:grpSpLocks/>
            </p:cNvGrpSpPr>
            <p:nvPr/>
          </p:nvGrpSpPr>
          <p:grpSpPr bwMode="auto">
            <a:xfrm>
              <a:off x="4770" y="3049"/>
              <a:ext cx="345" cy="355"/>
              <a:chOff x="4237" y="916"/>
              <a:chExt cx="345" cy="355"/>
            </a:xfrm>
          </p:grpSpPr>
          <p:graphicFrame>
            <p:nvGraphicFramePr>
              <p:cNvPr id="19482" name="Object 300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19482" name="公式" r:id="rId65" imgW="177480" imgH="215640" progId="">
                  <p:embed/>
                </p:oleObj>
              </a:graphicData>
            </a:graphic>
          </p:graphicFrame>
          <p:grpSp>
            <p:nvGrpSpPr>
              <p:cNvPr id="19562" name="Group 301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19563" name="Line 302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4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5" name="Line 304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3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3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3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3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3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3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120" grpId="0" animBg="1"/>
      <p:bldP spid="343121" grpId="0" animBg="1"/>
      <p:bldP spid="343121" grpId="1" animBg="1"/>
      <p:bldP spid="3433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C1226DA7-3877-40F7-985C-1EAC3D05EBE1}" type="datetime9">
              <a:rPr lang="zh-CN" altLang="en-US"/>
              <a:pPr>
                <a:defRPr/>
              </a:pPr>
              <a:t>2018年11月13日星期二7时3分20秒</a:t>
            </a:fld>
            <a:endParaRPr lang="en-US" altLang="zh-CN"/>
          </a:p>
        </p:txBody>
      </p:sp>
      <p:sp>
        <p:nvSpPr>
          <p:cNvPr id="2052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205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62A08-AD18-4221-ABCC-9241D199D58D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26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95250" y="109538"/>
            <a:ext cx="2420938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⑵</a:t>
            </a:r>
            <a:r>
              <a:rPr lang="zh-CN" altLang="en-US" sz="2400" b="1"/>
              <a:t>共模电压增益</a:t>
            </a:r>
            <a:endParaRPr lang="zh-CN" altLang="en-US" sz="2400" b="1" baseline="-25000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96838" y="646113"/>
            <a:ext cx="395128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双端输出</a:t>
            </a:r>
            <a:r>
              <a:rPr lang="zh-CN" altLang="en-US" sz="2400" b="1"/>
              <a:t>的共模电压增益：</a:t>
            </a:r>
          </a:p>
        </p:txBody>
      </p:sp>
      <p:sp>
        <p:nvSpPr>
          <p:cNvPr id="344198" name="Text Box 134"/>
          <p:cNvSpPr txBox="1">
            <a:spLocks noChangeArrowheads="1"/>
          </p:cNvSpPr>
          <p:nvPr/>
        </p:nvSpPr>
        <p:spPr bwMode="auto">
          <a:xfrm>
            <a:off x="96838" y="1211263"/>
            <a:ext cx="427355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两管电流同时增加或减小，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e</a:t>
            </a:r>
            <a:r>
              <a:rPr lang="en-US" altLang="zh-CN" sz="2400" b="1"/>
              <a:t>=i</a:t>
            </a:r>
            <a:r>
              <a:rPr lang="en-US" altLang="zh-CN" sz="2400" b="1" baseline="-25000"/>
              <a:t>e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  <a:r>
              <a:rPr lang="en-US" altLang="zh-CN" sz="2400" b="1"/>
              <a:t>=2i</a:t>
            </a:r>
            <a:r>
              <a:rPr lang="en-US" altLang="zh-CN" sz="2400" b="1" baseline="-25000"/>
              <a:t>e1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，即对于每管相当于射极接了</a:t>
            </a:r>
            <a:r>
              <a:rPr lang="en-US" altLang="zh-CN" sz="2400" b="1"/>
              <a:t>2r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的电阻；</a:t>
            </a:r>
          </a:p>
        </p:txBody>
      </p:sp>
      <p:graphicFrame>
        <p:nvGraphicFramePr>
          <p:cNvPr id="344200" name="Object 136"/>
          <p:cNvGraphicFramePr>
            <a:graphicFrameLocks noChangeAspect="1"/>
          </p:cNvGraphicFramePr>
          <p:nvPr/>
        </p:nvGraphicFramePr>
        <p:xfrm>
          <a:off x="120650" y="2420938"/>
          <a:ext cx="3806825" cy="1055687"/>
        </p:xfrm>
        <a:graphic>
          <a:graphicData uri="http://schemas.openxmlformats.org/presentationml/2006/ole">
            <p:oleObj spid="_x0000_s20482" name="公式" r:id="rId5" imgW="1587240" imgH="444240" progId="">
              <p:embed/>
            </p:oleObj>
          </a:graphicData>
        </a:graphic>
      </p:graphicFrame>
      <p:sp>
        <p:nvSpPr>
          <p:cNvPr id="344201" name="Text Box 137"/>
          <p:cNvSpPr txBox="1">
            <a:spLocks noChangeArrowheads="1"/>
          </p:cNvSpPr>
          <p:nvPr/>
        </p:nvSpPr>
        <p:spPr bwMode="auto">
          <a:xfrm>
            <a:off x="95250" y="3509963"/>
            <a:ext cx="878998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实际上，要达到完全对称是不可能的，但差分式电路对共模信号具有很强的抑制能力；</a:t>
            </a:r>
          </a:p>
        </p:txBody>
      </p:sp>
      <p:grpSp>
        <p:nvGrpSpPr>
          <p:cNvPr id="2" name="Group 253"/>
          <p:cNvGrpSpPr>
            <a:grpSpLocks/>
          </p:cNvGrpSpPr>
          <p:nvPr/>
        </p:nvGrpSpPr>
        <p:grpSpPr bwMode="auto">
          <a:xfrm>
            <a:off x="539750" y="4033838"/>
            <a:ext cx="7702550" cy="2795587"/>
            <a:chOff x="975" y="2533"/>
            <a:chExt cx="4852" cy="1761"/>
          </a:xfrm>
        </p:grpSpPr>
        <p:sp>
          <p:nvSpPr>
            <p:cNvPr id="20578" name="Line 139"/>
            <p:cNvSpPr>
              <a:spLocks noChangeShapeType="1"/>
            </p:cNvSpPr>
            <p:nvPr/>
          </p:nvSpPr>
          <p:spPr bwMode="auto">
            <a:xfrm>
              <a:off x="1804" y="3553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04" name="Object 140"/>
            <p:cNvGraphicFramePr>
              <a:graphicFrameLocks noChangeAspect="1"/>
            </p:cNvGraphicFramePr>
            <p:nvPr/>
          </p:nvGraphicFramePr>
          <p:xfrm>
            <a:off x="2982" y="2853"/>
            <a:ext cx="178" cy="171"/>
          </p:xfrm>
          <a:graphic>
            <a:graphicData uri="http://schemas.openxmlformats.org/presentationml/2006/ole">
              <p:oleObj spid="_x0000_s20504" name="公式" r:id="rId6" imgW="139680" imgH="139680" progId="">
                <p:embed/>
              </p:oleObj>
            </a:graphicData>
          </a:graphic>
        </p:graphicFrame>
        <p:graphicFrame>
          <p:nvGraphicFramePr>
            <p:cNvPr id="20505" name="Object 141"/>
            <p:cNvGraphicFramePr>
              <a:graphicFrameLocks noChangeAspect="1"/>
            </p:cNvGraphicFramePr>
            <p:nvPr/>
          </p:nvGraphicFramePr>
          <p:xfrm>
            <a:off x="3692" y="2897"/>
            <a:ext cx="153" cy="81"/>
          </p:xfrm>
          <a:graphic>
            <a:graphicData uri="http://schemas.openxmlformats.org/presentationml/2006/ole">
              <p:oleObj spid="_x0000_s20505" name="公式" r:id="rId7" imgW="139680" imgH="75960" progId="">
                <p:embed/>
              </p:oleObj>
            </a:graphicData>
          </a:graphic>
        </p:graphicFrame>
        <p:graphicFrame>
          <p:nvGraphicFramePr>
            <p:cNvPr id="20506" name="Object 142"/>
            <p:cNvGraphicFramePr>
              <a:graphicFrameLocks noChangeAspect="1"/>
            </p:cNvGraphicFramePr>
            <p:nvPr/>
          </p:nvGraphicFramePr>
          <p:xfrm>
            <a:off x="3302" y="2820"/>
            <a:ext cx="264" cy="285"/>
          </p:xfrm>
          <a:graphic>
            <a:graphicData uri="http://schemas.openxmlformats.org/presentationml/2006/ole">
              <p:oleObj spid="_x0000_s20506" name="公式" r:id="rId8" imgW="203040" imgH="228600" progId="">
                <p:embed/>
              </p:oleObj>
            </a:graphicData>
          </a:graphic>
        </p:graphicFrame>
        <p:sp>
          <p:nvSpPr>
            <p:cNvPr id="20579" name="Oval 144"/>
            <p:cNvSpPr>
              <a:spLocks noChangeArrowheads="1"/>
            </p:cNvSpPr>
            <p:nvPr/>
          </p:nvSpPr>
          <p:spPr bwMode="auto">
            <a:xfrm>
              <a:off x="2727" y="41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80" name="Line 145"/>
            <p:cNvSpPr>
              <a:spLocks noChangeShapeType="1"/>
            </p:cNvSpPr>
            <p:nvPr/>
          </p:nvSpPr>
          <p:spPr bwMode="auto">
            <a:xfrm flipV="1">
              <a:off x="2765" y="2788"/>
              <a:ext cx="0" cy="1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1" name="Rectangle 146"/>
            <p:cNvSpPr>
              <a:spLocks noChangeArrowheads="1"/>
            </p:cNvSpPr>
            <p:nvPr/>
          </p:nvSpPr>
          <p:spPr bwMode="auto">
            <a:xfrm>
              <a:off x="2707" y="337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07" name="Object 147"/>
            <p:cNvGraphicFramePr>
              <a:graphicFrameLocks noChangeAspect="1"/>
            </p:cNvGraphicFramePr>
            <p:nvPr/>
          </p:nvGraphicFramePr>
          <p:xfrm>
            <a:off x="2477" y="3386"/>
            <a:ext cx="216" cy="253"/>
          </p:xfrm>
          <a:graphic>
            <a:graphicData uri="http://schemas.openxmlformats.org/presentationml/2006/ole">
              <p:oleObj spid="_x0000_s20507" name="公式" r:id="rId9" imgW="190440" imgH="228600" progId="">
                <p:embed/>
              </p:oleObj>
            </a:graphicData>
          </a:graphic>
        </p:graphicFrame>
        <p:sp>
          <p:nvSpPr>
            <p:cNvPr id="20582" name="Oval 148"/>
            <p:cNvSpPr>
              <a:spLocks noChangeArrowheads="1"/>
            </p:cNvSpPr>
            <p:nvPr/>
          </p:nvSpPr>
          <p:spPr bwMode="auto">
            <a:xfrm>
              <a:off x="2732" y="276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83" name="Line 151"/>
            <p:cNvSpPr>
              <a:spLocks noChangeShapeType="1"/>
            </p:cNvSpPr>
            <p:nvPr/>
          </p:nvSpPr>
          <p:spPr bwMode="auto">
            <a:xfrm>
              <a:off x="3412" y="414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" name="Line 152"/>
            <p:cNvSpPr>
              <a:spLocks noChangeShapeType="1"/>
            </p:cNvSpPr>
            <p:nvPr/>
          </p:nvSpPr>
          <p:spPr bwMode="auto">
            <a:xfrm>
              <a:off x="3337" y="429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Line 155"/>
            <p:cNvSpPr>
              <a:spLocks noChangeShapeType="1"/>
            </p:cNvSpPr>
            <p:nvPr/>
          </p:nvSpPr>
          <p:spPr bwMode="auto">
            <a:xfrm>
              <a:off x="2221" y="2794"/>
              <a:ext cx="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Line 157"/>
            <p:cNvSpPr>
              <a:spLocks noChangeShapeType="1"/>
            </p:cNvSpPr>
            <p:nvPr/>
          </p:nvSpPr>
          <p:spPr bwMode="auto">
            <a:xfrm flipV="1">
              <a:off x="2213" y="2797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Line 158"/>
            <p:cNvSpPr>
              <a:spLocks noChangeShapeType="1"/>
            </p:cNvSpPr>
            <p:nvPr/>
          </p:nvSpPr>
          <p:spPr bwMode="auto">
            <a:xfrm flipV="1">
              <a:off x="1790" y="2788"/>
              <a:ext cx="0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08" name="Object 160"/>
            <p:cNvGraphicFramePr>
              <a:graphicFrameLocks noChangeAspect="1"/>
            </p:cNvGraphicFramePr>
            <p:nvPr/>
          </p:nvGraphicFramePr>
          <p:xfrm>
            <a:off x="2668" y="2533"/>
            <a:ext cx="167" cy="227"/>
          </p:xfrm>
          <a:graphic>
            <a:graphicData uri="http://schemas.openxmlformats.org/presentationml/2006/ole">
              <p:oleObj spid="_x0000_s20508" name="公式" r:id="rId10" imgW="152280" imgH="215640" progId="">
                <p:embed/>
              </p:oleObj>
            </a:graphicData>
          </a:graphic>
        </p:graphicFrame>
        <p:graphicFrame>
          <p:nvGraphicFramePr>
            <p:cNvPr id="20509" name="Object 161"/>
            <p:cNvGraphicFramePr>
              <a:graphicFrameLocks noChangeAspect="1"/>
            </p:cNvGraphicFramePr>
            <p:nvPr/>
          </p:nvGraphicFramePr>
          <p:xfrm>
            <a:off x="1924" y="3346"/>
            <a:ext cx="125" cy="147"/>
          </p:xfrm>
          <a:graphic>
            <a:graphicData uri="http://schemas.openxmlformats.org/presentationml/2006/ole">
              <p:oleObj spid="_x0000_s20509" name="公式" r:id="rId11" imgW="114120" imgH="139680" progId="">
                <p:embed/>
              </p:oleObj>
            </a:graphicData>
          </a:graphic>
        </p:graphicFrame>
        <p:sp>
          <p:nvSpPr>
            <p:cNvPr id="20588" name="Rectangle 162"/>
            <p:cNvSpPr>
              <a:spLocks noChangeArrowheads="1"/>
            </p:cNvSpPr>
            <p:nvPr/>
          </p:nvSpPr>
          <p:spPr bwMode="auto">
            <a:xfrm>
              <a:off x="1732" y="305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10" name="Object 163"/>
            <p:cNvGraphicFramePr>
              <a:graphicFrameLocks noChangeAspect="1"/>
            </p:cNvGraphicFramePr>
            <p:nvPr/>
          </p:nvGraphicFramePr>
          <p:xfrm>
            <a:off x="1467" y="3043"/>
            <a:ext cx="258" cy="253"/>
          </p:xfrm>
          <a:graphic>
            <a:graphicData uri="http://schemas.openxmlformats.org/presentationml/2006/ole">
              <p:oleObj spid="_x0000_s20510" name="公式" r:id="rId12" imgW="228600" imgH="228600" progId="">
                <p:embed/>
              </p:oleObj>
            </a:graphicData>
          </a:graphic>
        </p:graphicFrame>
        <p:grpSp>
          <p:nvGrpSpPr>
            <p:cNvPr id="20589" name="Group 164"/>
            <p:cNvGrpSpPr>
              <a:grpSpLocks/>
            </p:cNvGrpSpPr>
            <p:nvPr/>
          </p:nvGrpSpPr>
          <p:grpSpPr bwMode="auto">
            <a:xfrm>
              <a:off x="2060" y="2814"/>
              <a:ext cx="482" cy="589"/>
              <a:chOff x="4234" y="2770"/>
              <a:chExt cx="482" cy="589"/>
            </a:xfrm>
          </p:grpSpPr>
          <p:grpSp>
            <p:nvGrpSpPr>
              <p:cNvPr id="20628" name="Group 165"/>
              <p:cNvGrpSpPr>
                <a:grpSpLocks/>
              </p:cNvGrpSpPr>
              <p:nvPr/>
            </p:nvGrpSpPr>
            <p:grpSpPr bwMode="auto">
              <a:xfrm>
                <a:off x="4234" y="2978"/>
                <a:ext cx="305" cy="356"/>
                <a:chOff x="2068" y="1449"/>
                <a:chExt cx="305" cy="356"/>
              </a:xfrm>
            </p:grpSpPr>
            <p:sp>
              <p:nvSpPr>
                <p:cNvPr id="20630" name="AutoShape 166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631" name="Line 167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29" name="Line 168"/>
              <p:cNvSpPr>
                <a:spLocks noChangeShapeType="1"/>
              </p:cNvSpPr>
              <p:nvPr/>
            </p:nvSpPr>
            <p:spPr bwMode="auto">
              <a:xfrm rot="-5400000">
                <a:off x="4402" y="3187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24" name="Object 169"/>
              <p:cNvGraphicFramePr>
                <a:graphicFrameLocks noChangeAspect="1"/>
              </p:cNvGraphicFramePr>
              <p:nvPr/>
            </p:nvGraphicFramePr>
            <p:xfrm>
              <a:off x="4401" y="2770"/>
              <a:ext cx="315" cy="253"/>
            </p:xfrm>
            <a:graphic>
              <a:graphicData uri="http://schemas.openxmlformats.org/presentationml/2006/ole">
                <p:oleObj spid="_x0000_s20524" name="公式" r:id="rId13" imgW="279360" imgH="228600" progId="">
                  <p:embed/>
                </p:oleObj>
              </a:graphicData>
            </a:graphic>
          </p:graphicFrame>
        </p:grpSp>
        <p:sp>
          <p:nvSpPr>
            <p:cNvPr id="20590" name="Oval 170"/>
            <p:cNvSpPr>
              <a:spLocks noChangeArrowheads="1"/>
            </p:cNvSpPr>
            <p:nvPr/>
          </p:nvSpPr>
          <p:spPr bwMode="auto">
            <a:xfrm>
              <a:off x="1973" y="352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91" name="Line 171"/>
            <p:cNvSpPr>
              <a:spLocks noChangeShapeType="1"/>
            </p:cNvSpPr>
            <p:nvPr/>
          </p:nvSpPr>
          <p:spPr bwMode="auto">
            <a:xfrm>
              <a:off x="1385" y="2795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92" name="Group 172"/>
            <p:cNvGrpSpPr>
              <a:grpSpLocks/>
            </p:cNvGrpSpPr>
            <p:nvPr/>
          </p:nvGrpSpPr>
          <p:grpSpPr bwMode="auto">
            <a:xfrm>
              <a:off x="975" y="3313"/>
              <a:ext cx="546" cy="443"/>
              <a:chOff x="843" y="2535"/>
              <a:chExt cx="546" cy="443"/>
            </a:xfrm>
          </p:grpSpPr>
          <p:graphicFrame>
            <p:nvGraphicFramePr>
              <p:cNvPr id="20521" name="Object 173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20521" name="公式" r:id="rId14" imgW="139680" imgH="139680" progId="">
                  <p:embed/>
                </p:oleObj>
              </a:graphicData>
            </a:graphic>
          </p:graphicFrame>
          <p:graphicFrame>
            <p:nvGraphicFramePr>
              <p:cNvPr id="20522" name="Object 174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20522" name="公式" r:id="rId15" imgW="139680" imgH="75960" progId="">
                  <p:embed/>
                </p:oleObj>
              </a:graphicData>
            </a:graphic>
          </p:graphicFrame>
          <p:graphicFrame>
            <p:nvGraphicFramePr>
              <p:cNvPr id="20523" name="Object 175"/>
              <p:cNvGraphicFramePr>
                <a:graphicFrameLocks noChangeAspect="1"/>
              </p:cNvGraphicFramePr>
              <p:nvPr/>
            </p:nvGraphicFramePr>
            <p:xfrm>
              <a:off x="843" y="2636"/>
              <a:ext cx="216" cy="253"/>
            </p:xfrm>
            <a:graphic>
              <a:graphicData uri="http://schemas.openxmlformats.org/presentationml/2006/ole">
                <p:oleObj spid="_x0000_s20523" name="公式" r:id="rId16" imgW="190440" imgH="228600" progId="">
                  <p:embed/>
                </p:oleObj>
              </a:graphicData>
            </a:graphic>
          </p:graphicFrame>
          <p:grpSp>
            <p:nvGrpSpPr>
              <p:cNvPr id="20625" name="Group 176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20626" name="Oval 177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627" name="Line 178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93" name="Line 196"/>
            <p:cNvSpPr>
              <a:spLocks noChangeShapeType="1"/>
            </p:cNvSpPr>
            <p:nvPr/>
          </p:nvSpPr>
          <p:spPr bwMode="auto">
            <a:xfrm flipH="1">
              <a:off x="1390" y="4159"/>
              <a:ext cx="4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Line 197"/>
            <p:cNvSpPr>
              <a:spLocks noChangeShapeType="1"/>
            </p:cNvSpPr>
            <p:nvPr/>
          </p:nvSpPr>
          <p:spPr bwMode="auto">
            <a:xfrm flipV="1">
              <a:off x="2007" y="3559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Rectangle 198"/>
            <p:cNvSpPr>
              <a:spLocks noChangeArrowheads="1"/>
            </p:cNvSpPr>
            <p:nvPr/>
          </p:nvSpPr>
          <p:spPr bwMode="auto">
            <a:xfrm>
              <a:off x="1960" y="373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11" name="Object 199"/>
            <p:cNvGraphicFramePr>
              <a:graphicFrameLocks noChangeAspect="1"/>
            </p:cNvGraphicFramePr>
            <p:nvPr/>
          </p:nvGraphicFramePr>
          <p:xfrm>
            <a:off x="1698" y="3726"/>
            <a:ext cx="258" cy="253"/>
          </p:xfrm>
          <a:graphic>
            <a:graphicData uri="http://schemas.openxmlformats.org/presentationml/2006/ole">
              <p:oleObj spid="_x0000_s20511" name="公式" r:id="rId17" imgW="228600" imgH="228600" progId="">
                <p:embed/>
              </p:oleObj>
            </a:graphicData>
          </a:graphic>
        </p:graphicFrame>
        <p:sp>
          <p:nvSpPr>
            <p:cNvPr id="20596" name="Oval 203"/>
            <p:cNvSpPr>
              <a:spLocks noChangeArrowheads="1"/>
            </p:cNvSpPr>
            <p:nvPr/>
          </p:nvSpPr>
          <p:spPr bwMode="auto">
            <a:xfrm>
              <a:off x="3032" y="2757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97" name="Oval 205"/>
            <p:cNvSpPr>
              <a:spLocks noChangeArrowheads="1"/>
            </p:cNvSpPr>
            <p:nvPr/>
          </p:nvSpPr>
          <p:spPr bwMode="auto">
            <a:xfrm>
              <a:off x="1972" y="411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98" name="Oval 206"/>
            <p:cNvSpPr>
              <a:spLocks noChangeArrowheads="1"/>
            </p:cNvSpPr>
            <p:nvPr/>
          </p:nvSpPr>
          <p:spPr bwMode="auto">
            <a:xfrm>
              <a:off x="3375" y="411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99" name="Line 208"/>
            <p:cNvSpPr>
              <a:spLocks noChangeShapeType="1"/>
            </p:cNvSpPr>
            <p:nvPr/>
          </p:nvSpPr>
          <p:spPr bwMode="auto">
            <a:xfrm>
              <a:off x="4610" y="3552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Line 209"/>
            <p:cNvSpPr>
              <a:spLocks noChangeShapeType="1"/>
            </p:cNvSpPr>
            <p:nvPr/>
          </p:nvSpPr>
          <p:spPr bwMode="auto">
            <a:xfrm flipV="1">
              <a:off x="5019" y="2796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Line 210"/>
            <p:cNvSpPr>
              <a:spLocks noChangeShapeType="1"/>
            </p:cNvSpPr>
            <p:nvPr/>
          </p:nvSpPr>
          <p:spPr bwMode="auto">
            <a:xfrm flipV="1">
              <a:off x="4605" y="2796"/>
              <a:ext cx="0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2" name="Object 211"/>
            <p:cNvGraphicFramePr>
              <a:graphicFrameLocks noChangeAspect="1"/>
            </p:cNvGraphicFramePr>
            <p:nvPr/>
          </p:nvGraphicFramePr>
          <p:xfrm>
            <a:off x="4730" y="3345"/>
            <a:ext cx="125" cy="147"/>
          </p:xfrm>
          <a:graphic>
            <a:graphicData uri="http://schemas.openxmlformats.org/presentationml/2006/ole">
              <p:oleObj spid="_x0000_s20512" name="公式" r:id="rId18" imgW="114120" imgH="139680" progId="">
                <p:embed/>
              </p:oleObj>
            </a:graphicData>
          </a:graphic>
        </p:graphicFrame>
        <p:sp>
          <p:nvSpPr>
            <p:cNvPr id="20602" name="Rectangle 212"/>
            <p:cNvSpPr>
              <a:spLocks noChangeArrowheads="1"/>
            </p:cNvSpPr>
            <p:nvPr/>
          </p:nvSpPr>
          <p:spPr bwMode="auto">
            <a:xfrm>
              <a:off x="4970" y="3054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13" name="Object 213"/>
            <p:cNvGraphicFramePr>
              <a:graphicFrameLocks noChangeAspect="1"/>
            </p:cNvGraphicFramePr>
            <p:nvPr/>
          </p:nvGraphicFramePr>
          <p:xfrm>
            <a:off x="5086" y="3042"/>
            <a:ext cx="258" cy="253"/>
          </p:xfrm>
          <a:graphic>
            <a:graphicData uri="http://schemas.openxmlformats.org/presentationml/2006/ole">
              <p:oleObj spid="_x0000_s20513" name="公式" r:id="rId19" imgW="228600" imgH="228600" progId="">
                <p:embed/>
              </p:oleObj>
            </a:graphicData>
          </a:graphic>
        </p:graphicFrame>
        <p:grpSp>
          <p:nvGrpSpPr>
            <p:cNvPr id="20603" name="Group 221"/>
            <p:cNvGrpSpPr>
              <a:grpSpLocks/>
            </p:cNvGrpSpPr>
            <p:nvPr/>
          </p:nvGrpSpPr>
          <p:grpSpPr bwMode="auto">
            <a:xfrm>
              <a:off x="4264" y="2813"/>
              <a:ext cx="492" cy="589"/>
              <a:chOff x="2372" y="2516"/>
              <a:chExt cx="492" cy="589"/>
            </a:xfrm>
          </p:grpSpPr>
          <p:grpSp>
            <p:nvGrpSpPr>
              <p:cNvPr id="20621" name="Group 215"/>
              <p:cNvGrpSpPr>
                <a:grpSpLocks/>
              </p:cNvGrpSpPr>
              <p:nvPr/>
            </p:nvGrpSpPr>
            <p:grpSpPr bwMode="auto">
              <a:xfrm>
                <a:off x="2559" y="2724"/>
                <a:ext cx="305" cy="356"/>
                <a:chOff x="2068" y="1449"/>
                <a:chExt cx="305" cy="356"/>
              </a:xfrm>
            </p:grpSpPr>
            <p:sp>
              <p:nvSpPr>
                <p:cNvPr id="20623" name="AutoShape 216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624" name="Line 217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22" name="Line 218"/>
              <p:cNvSpPr>
                <a:spLocks noChangeShapeType="1"/>
              </p:cNvSpPr>
              <p:nvPr/>
            </p:nvSpPr>
            <p:spPr bwMode="auto">
              <a:xfrm rot="-5400000">
                <a:off x="2352" y="2933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20" name="Object 219"/>
              <p:cNvGraphicFramePr>
                <a:graphicFrameLocks noChangeAspect="1"/>
              </p:cNvGraphicFramePr>
              <p:nvPr/>
            </p:nvGraphicFramePr>
            <p:xfrm>
              <a:off x="2372" y="2516"/>
              <a:ext cx="315" cy="253"/>
            </p:xfrm>
            <a:graphic>
              <a:graphicData uri="http://schemas.openxmlformats.org/presentationml/2006/ole">
                <p:oleObj spid="_x0000_s20520" name="公式" r:id="rId20" imgW="279360" imgH="228600" progId="">
                  <p:embed/>
                </p:oleObj>
              </a:graphicData>
            </a:graphic>
          </p:graphicFrame>
        </p:grpSp>
        <p:sp>
          <p:nvSpPr>
            <p:cNvPr id="20604" name="Oval 220"/>
            <p:cNvSpPr>
              <a:spLocks noChangeArrowheads="1"/>
            </p:cNvSpPr>
            <p:nvPr/>
          </p:nvSpPr>
          <p:spPr bwMode="auto">
            <a:xfrm>
              <a:off x="4779" y="35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605" name="Line 223"/>
            <p:cNvSpPr>
              <a:spLocks noChangeShapeType="1"/>
            </p:cNvSpPr>
            <p:nvPr/>
          </p:nvSpPr>
          <p:spPr bwMode="auto">
            <a:xfrm flipV="1">
              <a:off x="4815" y="3558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Rectangle 224"/>
            <p:cNvSpPr>
              <a:spLocks noChangeArrowheads="1"/>
            </p:cNvSpPr>
            <p:nvPr/>
          </p:nvSpPr>
          <p:spPr bwMode="auto">
            <a:xfrm>
              <a:off x="4768" y="3737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14" name="Object 225"/>
            <p:cNvGraphicFramePr>
              <a:graphicFrameLocks noChangeAspect="1"/>
            </p:cNvGraphicFramePr>
            <p:nvPr/>
          </p:nvGraphicFramePr>
          <p:xfrm>
            <a:off x="4506" y="3725"/>
            <a:ext cx="258" cy="253"/>
          </p:xfrm>
          <a:graphic>
            <a:graphicData uri="http://schemas.openxmlformats.org/presentationml/2006/ole">
              <p:oleObj spid="_x0000_s20514" name="公式" r:id="rId21" imgW="228600" imgH="228600" progId="">
                <p:embed/>
              </p:oleObj>
            </a:graphicData>
          </a:graphic>
        </p:graphicFrame>
        <p:sp>
          <p:nvSpPr>
            <p:cNvPr id="20607" name="Oval 226"/>
            <p:cNvSpPr>
              <a:spLocks noChangeArrowheads="1"/>
            </p:cNvSpPr>
            <p:nvPr/>
          </p:nvSpPr>
          <p:spPr bwMode="auto">
            <a:xfrm>
              <a:off x="4780" y="411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608" name="Oval 227"/>
            <p:cNvSpPr>
              <a:spLocks noChangeArrowheads="1"/>
            </p:cNvSpPr>
            <p:nvPr/>
          </p:nvSpPr>
          <p:spPr bwMode="auto">
            <a:xfrm>
              <a:off x="4019" y="412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609" name="Line 228"/>
            <p:cNvSpPr>
              <a:spLocks noChangeShapeType="1"/>
            </p:cNvSpPr>
            <p:nvPr/>
          </p:nvSpPr>
          <p:spPr bwMode="auto">
            <a:xfrm flipV="1">
              <a:off x="4057" y="2788"/>
              <a:ext cx="0" cy="1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Rectangle 229"/>
            <p:cNvSpPr>
              <a:spLocks noChangeArrowheads="1"/>
            </p:cNvSpPr>
            <p:nvPr/>
          </p:nvSpPr>
          <p:spPr bwMode="auto">
            <a:xfrm>
              <a:off x="3999" y="337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15" name="Object 230"/>
            <p:cNvGraphicFramePr>
              <a:graphicFrameLocks noChangeAspect="1"/>
            </p:cNvGraphicFramePr>
            <p:nvPr/>
          </p:nvGraphicFramePr>
          <p:xfrm>
            <a:off x="3769" y="3386"/>
            <a:ext cx="216" cy="253"/>
          </p:xfrm>
          <a:graphic>
            <a:graphicData uri="http://schemas.openxmlformats.org/presentationml/2006/ole">
              <p:oleObj spid="_x0000_s20515" name="公式" r:id="rId22" imgW="190440" imgH="228600" progId="">
                <p:embed/>
              </p:oleObj>
            </a:graphicData>
          </a:graphic>
        </p:graphicFrame>
        <p:sp>
          <p:nvSpPr>
            <p:cNvPr id="20611" name="Oval 231"/>
            <p:cNvSpPr>
              <a:spLocks noChangeArrowheads="1"/>
            </p:cNvSpPr>
            <p:nvPr/>
          </p:nvSpPr>
          <p:spPr bwMode="auto">
            <a:xfrm>
              <a:off x="4024" y="276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16" name="Object 232"/>
            <p:cNvGraphicFramePr>
              <a:graphicFrameLocks noChangeAspect="1"/>
            </p:cNvGraphicFramePr>
            <p:nvPr/>
          </p:nvGraphicFramePr>
          <p:xfrm>
            <a:off x="3965" y="2533"/>
            <a:ext cx="181" cy="227"/>
          </p:xfrm>
          <a:graphic>
            <a:graphicData uri="http://schemas.openxmlformats.org/presentationml/2006/ole">
              <p:oleObj spid="_x0000_s20516" name="公式" r:id="rId23" imgW="164880" imgH="215640" progId="">
                <p:embed/>
              </p:oleObj>
            </a:graphicData>
          </a:graphic>
        </p:graphicFrame>
        <p:sp>
          <p:nvSpPr>
            <p:cNvPr id="20612" name="Line 234"/>
            <p:cNvSpPr>
              <a:spLocks noChangeShapeType="1"/>
            </p:cNvSpPr>
            <p:nvPr/>
          </p:nvSpPr>
          <p:spPr bwMode="auto">
            <a:xfrm>
              <a:off x="3769" y="2796"/>
              <a:ext cx="8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Line 236"/>
            <p:cNvSpPr>
              <a:spLocks noChangeShapeType="1"/>
            </p:cNvSpPr>
            <p:nvPr/>
          </p:nvSpPr>
          <p:spPr bwMode="auto">
            <a:xfrm flipH="1">
              <a:off x="1398" y="2795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Line 237"/>
            <p:cNvSpPr>
              <a:spLocks noChangeShapeType="1"/>
            </p:cNvSpPr>
            <p:nvPr/>
          </p:nvSpPr>
          <p:spPr bwMode="auto">
            <a:xfrm flipH="1">
              <a:off x="5030" y="2795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Line 238"/>
            <p:cNvSpPr>
              <a:spLocks noChangeShapeType="1"/>
            </p:cNvSpPr>
            <p:nvPr/>
          </p:nvSpPr>
          <p:spPr bwMode="auto">
            <a:xfrm>
              <a:off x="5437" y="2795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16" name="Group 246"/>
            <p:cNvGrpSpPr>
              <a:grpSpLocks/>
            </p:cNvGrpSpPr>
            <p:nvPr/>
          </p:nvGrpSpPr>
          <p:grpSpPr bwMode="auto">
            <a:xfrm>
              <a:off x="5304" y="3313"/>
              <a:ext cx="523" cy="443"/>
              <a:chOff x="5304" y="3313"/>
              <a:chExt cx="523" cy="443"/>
            </a:xfrm>
          </p:grpSpPr>
          <p:graphicFrame>
            <p:nvGraphicFramePr>
              <p:cNvPr id="20517" name="Object 240"/>
              <p:cNvGraphicFramePr>
                <a:graphicFrameLocks noChangeAspect="1"/>
              </p:cNvGraphicFramePr>
              <p:nvPr/>
            </p:nvGraphicFramePr>
            <p:xfrm>
              <a:off x="5517" y="3313"/>
              <a:ext cx="157" cy="158"/>
            </p:xfrm>
            <a:graphic>
              <a:graphicData uri="http://schemas.openxmlformats.org/presentationml/2006/ole">
                <p:oleObj spid="_x0000_s20517" name="公式" r:id="rId24" imgW="139680" imgH="139680" progId="">
                  <p:embed/>
                </p:oleObj>
              </a:graphicData>
            </a:graphic>
          </p:graphicFrame>
          <p:graphicFrame>
            <p:nvGraphicFramePr>
              <p:cNvPr id="20518" name="Object 241"/>
              <p:cNvGraphicFramePr>
                <a:graphicFrameLocks noChangeAspect="1"/>
              </p:cNvGraphicFramePr>
              <p:nvPr/>
            </p:nvGraphicFramePr>
            <p:xfrm>
              <a:off x="5516" y="3667"/>
              <a:ext cx="158" cy="89"/>
            </p:xfrm>
            <a:graphic>
              <a:graphicData uri="http://schemas.openxmlformats.org/presentationml/2006/ole">
                <p:oleObj spid="_x0000_s20518" name="公式" r:id="rId25" imgW="139680" imgH="75960" progId="">
                  <p:embed/>
                </p:oleObj>
              </a:graphicData>
            </a:graphic>
          </p:graphicFrame>
          <p:graphicFrame>
            <p:nvGraphicFramePr>
              <p:cNvPr id="20519" name="Object 242"/>
              <p:cNvGraphicFramePr>
                <a:graphicFrameLocks noChangeAspect="1"/>
              </p:cNvGraphicFramePr>
              <p:nvPr/>
            </p:nvGraphicFramePr>
            <p:xfrm>
              <a:off x="5611" y="3414"/>
              <a:ext cx="216" cy="253"/>
            </p:xfrm>
            <a:graphic>
              <a:graphicData uri="http://schemas.openxmlformats.org/presentationml/2006/ole">
                <p:oleObj spid="_x0000_s20519" name="公式" r:id="rId26" imgW="190440" imgH="228600" progId="">
                  <p:embed/>
                </p:oleObj>
              </a:graphicData>
            </a:graphic>
          </p:graphicFrame>
          <p:grpSp>
            <p:nvGrpSpPr>
              <p:cNvPr id="20618" name="Group 243"/>
              <p:cNvGrpSpPr>
                <a:grpSpLocks/>
              </p:cNvGrpSpPr>
              <p:nvPr/>
            </p:nvGrpSpPr>
            <p:grpSpPr bwMode="auto">
              <a:xfrm>
                <a:off x="5304" y="3426"/>
                <a:ext cx="269" cy="268"/>
                <a:chOff x="144" y="3216"/>
                <a:chExt cx="240" cy="240"/>
              </a:xfrm>
            </p:grpSpPr>
            <p:sp>
              <p:nvSpPr>
                <p:cNvPr id="20619" name="Oval 244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620" name="Line 245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617" name="Oval 252"/>
            <p:cNvSpPr>
              <a:spLocks noChangeArrowheads="1"/>
            </p:cNvSpPr>
            <p:nvPr/>
          </p:nvSpPr>
          <p:spPr bwMode="auto">
            <a:xfrm>
              <a:off x="3726" y="2752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" name="Group 260"/>
          <p:cNvGrpSpPr>
            <a:grpSpLocks/>
          </p:cNvGrpSpPr>
          <p:nvPr/>
        </p:nvGrpSpPr>
        <p:grpSpPr bwMode="auto">
          <a:xfrm>
            <a:off x="4495800" y="41275"/>
            <a:ext cx="4511675" cy="3311525"/>
            <a:chOff x="2832" y="26"/>
            <a:chExt cx="2842" cy="2086"/>
          </a:xfrm>
        </p:grpSpPr>
        <p:sp>
          <p:nvSpPr>
            <p:cNvPr id="20534" name="Line 65"/>
            <p:cNvSpPr>
              <a:spLocks noChangeShapeType="1"/>
            </p:cNvSpPr>
            <p:nvPr/>
          </p:nvSpPr>
          <p:spPr bwMode="auto">
            <a:xfrm>
              <a:off x="3092" y="193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66"/>
            <p:cNvSpPr>
              <a:spLocks noChangeShapeType="1"/>
            </p:cNvSpPr>
            <p:nvPr/>
          </p:nvSpPr>
          <p:spPr bwMode="auto">
            <a:xfrm flipV="1">
              <a:off x="4262" y="26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>
              <a:off x="3763" y="283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3" name="Object 68"/>
            <p:cNvGraphicFramePr>
              <a:graphicFrameLocks noChangeAspect="1"/>
            </p:cNvGraphicFramePr>
            <p:nvPr/>
          </p:nvGraphicFramePr>
          <p:xfrm>
            <a:off x="3465" y="428"/>
            <a:ext cx="215" cy="253"/>
          </p:xfrm>
          <a:graphic>
            <a:graphicData uri="http://schemas.openxmlformats.org/presentationml/2006/ole">
              <p:oleObj spid="_x0000_s20483" name="公式" r:id="rId27" imgW="190440" imgH="228600" progId="">
                <p:embed/>
              </p:oleObj>
            </a:graphicData>
          </a:graphic>
        </p:graphicFrame>
        <p:sp>
          <p:nvSpPr>
            <p:cNvPr id="20537" name="Oval 69"/>
            <p:cNvSpPr>
              <a:spLocks noChangeArrowheads="1"/>
            </p:cNvSpPr>
            <p:nvPr/>
          </p:nvSpPr>
          <p:spPr bwMode="auto">
            <a:xfrm>
              <a:off x="3720" y="77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484" name="Object 70"/>
            <p:cNvGraphicFramePr>
              <a:graphicFrameLocks noChangeAspect="1"/>
            </p:cNvGraphicFramePr>
            <p:nvPr/>
          </p:nvGraphicFramePr>
          <p:xfrm>
            <a:off x="3905" y="1257"/>
            <a:ext cx="255" cy="285"/>
          </p:xfrm>
          <a:graphic>
            <a:graphicData uri="http://schemas.openxmlformats.org/presentationml/2006/ole">
              <p:oleObj spid="_x0000_s20484" name="公式" r:id="rId28" imgW="241200" imgH="228600" progId="">
                <p:embed/>
              </p:oleObj>
            </a:graphicData>
          </a:graphic>
        </p:graphicFrame>
        <p:sp>
          <p:nvSpPr>
            <p:cNvPr id="20538" name="Line 71"/>
            <p:cNvSpPr>
              <a:spLocks noChangeShapeType="1"/>
            </p:cNvSpPr>
            <p:nvPr/>
          </p:nvSpPr>
          <p:spPr bwMode="auto">
            <a:xfrm flipH="1">
              <a:off x="3092" y="1191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72"/>
            <p:cNvSpPr>
              <a:spLocks noChangeShapeType="1"/>
            </p:cNvSpPr>
            <p:nvPr/>
          </p:nvSpPr>
          <p:spPr bwMode="auto">
            <a:xfrm flipV="1">
              <a:off x="3757" y="283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40" name="Group 73"/>
            <p:cNvGrpSpPr>
              <a:grpSpLocks/>
            </p:cNvGrpSpPr>
            <p:nvPr/>
          </p:nvGrpSpPr>
          <p:grpSpPr bwMode="auto">
            <a:xfrm>
              <a:off x="3539" y="1012"/>
              <a:ext cx="355" cy="366"/>
              <a:chOff x="2589" y="2584"/>
              <a:chExt cx="355" cy="366"/>
            </a:xfrm>
          </p:grpSpPr>
          <p:graphicFrame>
            <p:nvGraphicFramePr>
              <p:cNvPr id="20503" name="Object 74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20503" name="公式" r:id="rId29" imgW="177480" imgH="215640" progId="">
                  <p:embed/>
                </p:oleObj>
              </a:graphicData>
            </a:graphic>
          </p:graphicFrame>
          <p:grpSp>
            <p:nvGrpSpPr>
              <p:cNvPr id="20574" name="Group 75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20575" name="Line 76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6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7" name="Line 78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41" name="Rectangle 80"/>
            <p:cNvSpPr>
              <a:spLocks noChangeArrowheads="1"/>
            </p:cNvSpPr>
            <p:nvPr/>
          </p:nvSpPr>
          <p:spPr bwMode="auto">
            <a:xfrm>
              <a:off x="3703" y="42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42" name="Line 81"/>
            <p:cNvSpPr>
              <a:spLocks noChangeShapeType="1"/>
            </p:cNvSpPr>
            <p:nvPr/>
          </p:nvSpPr>
          <p:spPr bwMode="auto">
            <a:xfrm>
              <a:off x="3753" y="817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5" name="Object 82"/>
            <p:cNvGraphicFramePr>
              <a:graphicFrameLocks noChangeAspect="1"/>
            </p:cNvGraphicFramePr>
            <p:nvPr/>
          </p:nvGraphicFramePr>
          <p:xfrm>
            <a:off x="3010" y="1215"/>
            <a:ext cx="157" cy="158"/>
          </p:xfrm>
          <a:graphic>
            <a:graphicData uri="http://schemas.openxmlformats.org/presentationml/2006/ole">
              <p:oleObj spid="_x0000_s20485" name="公式" r:id="rId30" imgW="139680" imgH="139680" progId="">
                <p:embed/>
              </p:oleObj>
            </a:graphicData>
          </a:graphic>
        </p:graphicFrame>
        <p:graphicFrame>
          <p:nvGraphicFramePr>
            <p:cNvPr id="20486" name="Object 83"/>
            <p:cNvGraphicFramePr>
              <a:graphicFrameLocks noChangeAspect="1"/>
            </p:cNvGraphicFramePr>
            <p:nvPr/>
          </p:nvGraphicFramePr>
          <p:xfrm>
            <a:off x="3010" y="1805"/>
            <a:ext cx="158" cy="89"/>
          </p:xfrm>
          <a:graphic>
            <a:graphicData uri="http://schemas.openxmlformats.org/presentationml/2006/ole">
              <p:oleObj spid="_x0000_s20486" name="公式" r:id="rId31" imgW="139680" imgH="75960" progId="">
                <p:embed/>
              </p:oleObj>
            </a:graphicData>
          </a:graphic>
        </p:graphicFrame>
        <p:graphicFrame>
          <p:nvGraphicFramePr>
            <p:cNvPr id="20487" name="Object 84"/>
            <p:cNvGraphicFramePr>
              <a:graphicFrameLocks noChangeAspect="1"/>
            </p:cNvGraphicFramePr>
            <p:nvPr/>
          </p:nvGraphicFramePr>
          <p:xfrm>
            <a:off x="4830" y="419"/>
            <a:ext cx="215" cy="253"/>
          </p:xfrm>
          <a:graphic>
            <a:graphicData uri="http://schemas.openxmlformats.org/presentationml/2006/ole">
              <p:oleObj spid="_x0000_s20487" name="公式" r:id="rId32" imgW="190440" imgH="228600" progId="">
                <p:embed/>
              </p:oleObj>
            </a:graphicData>
          </a:graphic>
        </p:graphicFrame>
        <p:sp>
          <p:nvSpPr>
            <p:cNvPr id="20543" name="Oval 85"/>
            <p:cNvSpPr>
              <a:spLocks noChangeArrowheads="1"/>
            </p:cNvSpPr>
            <p:nvPr/>
          </p:nvSpPr>
          <p:spPr bwMode="auto">
            <a:xfrm>
              <a:off x="4711" y="78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44" name="Line 86"/>
            <p:cNvSpPr>
              <a:spLocks noChangeShapeType="1"/>
            </p:cNvSpPr>
            <p:nvPr/>
          </p:nvSpPr>
          <p:spPr bwMode="auto">
            <a:xfrm flipH="1">
              <a:off x="4988" y="1182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87"/>
            <p:cNvSpPr>
              <a:spLocks noChangeShapeType="1"/>
            </p:cNvSpPr>
            <p:nvPr/>
          </p:nvSpPr>
          <p:spPr bwMode="auto">
            <a:xfrm flipV="1">
              <a:off x="4748" y="292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Rectangle 93"/>
            <p:cNvSpPr>
              <a:spLocks noChangeArrowheads="1"/>
            </p:cNvSpPr>
            <p:nvPr/>
          </p:nvSpPr>
          <p:spPr bwMode="auto">
            <a:xfrm>
              <a:off x="4694" y="41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47" name="Line 94"/>
            <p:cNvSpPr>
              <a:spLocks noChangeShapeType="1"/>
            </p:cNvSpPr>
            <p:nvPr/>
          </p:nvSpPr>
          <p:spPr bwMode="auto">
            <a:xfrm>
              <a:off x="4610" y="817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Oval 95"/>
            <p:cNvSpPr>
              <a:spLocks noChangeArrowheads="1"/>
            </p:cNvSpPr>
            <p:nvPr/>
          </p:nvSpPr>
          <p:spPr bwMode="auto">
            <a:xfrm>
              <a:off x="3874" y="77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49" name="Oval 96"/>
            <p:cNvSpPr>
              <a:spLocks noChangeArrowheads="1"/>
            </p:cNvSpPr>
            <p:nvPr/>
          </p:nvSpPr>
          <p:spPr bwMode="auto">
            <a:xfrm>
              <a:off x="4559" y="78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50" name="Oval 98"/>
            <p:cNvSpPr>
              <a:spLocks noChangeArrowheads="1"/>
            </p:cNvSpPr>
            <p:nvPr/>
          </p:nvSpPr>
          <p:spPr bwMode="auto">
            <a:xfrm>
              <a:off x="4228" y="25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51" name="Oval 99"/>
            <p:cNvSpPr>
              <a:spLocks noChangeArrowheads="1"/>
            </p:cNvSpPr>
            <p:nvPr/>
          </p:nvSpPr>
          <p:spPr bwMode="auto">
            <a:xfrm>
              <a:off x="3051" y="116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52" name="Line 100"/>
            <p:cNvSpPr>
              <a:spLocks noChangeShapeType="1"/>
            </p:cNvSpPr>
            <p:nvPr/>
          </p:nvSpPr>
          <p:spPr bwMode="auto">
            <a:xfrm>
              <a:off x="3747" y="1943"/>
              <a:ext cx="1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8" name="Object 101"/>
            <p:cNvGraphicFramePr>
              <a:graphicFrameLocks noChangeAspect="1"/>
            </p:cNvGraphicFramePr>
            <p:nvPr/>
          </p:nvGraphicFramePr>
          <p:xfrm>
            <a:off x="4305" y="1257"/>
            <a:ext cx="261" cy="285"/>
          </p:xfrm>
          <a:graphic>
            <a:graphicData uri="http://schemas.openxmlformats.org/presentationml/2006/ole">
              <p:oleObj spid="_x0000_s20488" name="公式" r:id="rId33" imgW="241200" imgH="228600" progId="">
                <p:embed/>
              </p:oleObj>
            </a:graphicData>
          </a:graphic>
        </p:graphicFrame>
        <p:graphicFrame>
          <p:nvGraphicFramePr>
            <p:cNvPr id="20489" name="Object 102"/>
            <p:cNvGraphicFramePr>
              <a:graphicFrameLocks noChangeAspect="1"/>
            </p:cNvGraphicFramePr>
            <p:nvPr/>
          </p:nvGraphicFramePr>
          <p:xfrm>
            <a:off x="4143" y="515"/>
            <a:ext cx="264" cy="285"/>
          </p:xfrm>
          <a:graphic>
            <a:graphicData uri="http://schemas.openxmlformats.org/presentationml/2006/ole">
              <p:oleObj spid="_x0000_s20489" name="公式" r:id="rId34" imgW="203040" imgH="228600" progId="">
                <p:embed/>
              </p:oleObj>
            </a:graphicData>
          </a:graphic>
        </p:graphicFrame>
        <p:graphicFrame>
          <p:nvGraphicFramePr>
            <p:cNvPr id="20490" name="Object 103"/>
            <p:cNvGraphicFramePr>
              <a:graphicFrameLocks noChangeAspect="1"/>
            </p:cNvGraphicFramePr>
            <p:nvPr/>
          </p:nvGraphicFramePr>
          <p:xfrm>
            <a:off x="3898" y="602"/>
            <a:ext cx="153" cy="147"/>
          </p:xfrm>
          <a:graphic>
            <a:graphicData uri="http://schemas.openxmlformats.org/presentationml/2006/ole">
              <p:oleObj spid="_x0000_s20490" name="公式" r:id="rId35" imgW="139680" imgH="139680" progId="">
                <p:embed/>
              </p:oleObj>
            </a:graphicData>
          </a:graphic>
        </p:graphicFrame>
        <p:graphicFrame>
          <p:nvGraphicFramePr>
            <p:cNvPr id="20491" name="Object 104"/>
            <p:cNvGraphicFramePr>
              <a:graphicFrameLocks noChangeAspect="1"/>
            </p:cNvGraphicFramePr>
            <p:nvPr/>
          </p:nvGraphicFramePr>
          <p:xfrm>
            <a:off x="4458" y="647"/>
            <a:ext cx="153" cy="81"/>
          </p:xfrm>
          <a:graphic>
            <a:graphicData uri="http://schemas.openxmlformats.org/presentationml/2006/ole">
              <p:oleObj spid="_x0000_s20491" name="公式" r:id="rId36" imgW="139680" imgH="75960" progId="">
                <p:embed/>
              </p:oleObj>
            </a:graphicData>
          </a:graphic>
        </p:graphicFrame>
        <p:sp>
          <p:nvSpPr>
            <p:cNvPr id="20553" name="Oval 106"/>
            <p:cNvSpPr>
              <a:spLocks noChangeArrowheads="1"/>
            </p:cNvSpPr>
            <p:nvPr/>
          </p:nvSpPr>
          <p:spPr bwMode="auto">
            <a:xfrm>
              <a:off x="3051" y="189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54" name="Line 107"/>
            <p:cNvSpPr>
              <a:spLocks noChangeShapeType="1"/>
            </p:cNvSpPr>
            <p:nvPr/>
          </p:nvSpPr>
          <p:spPr bwMode="auto">
            <a:xfrm flipV="1">
              <a:off x="5390" y="193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2" name="Object 108"/>
            <p:cNvGraphicFramePr>
              <a:graphicFrameLocks noChangeAspect="1"/>
            </p:cNvGraphicFramePr>
            <p:nvPr/>
          </p:nvGraphicFramePr>
          <p:xfrm>
            <a:off x="2832" y="1487"/>
            <a:ext cx="556" cy="253"/>
          </p:xfrm>
          <a:graphic>
            <a:graphicData uri="http://schemas.openxmlformats.org/presentationml/2006/ole">
              <p:oleObj spid="_x0000_s20492" name="公式" r:id="rId37" imgW="495000" imgH="228600" progId="">
                <p:embed/>
              </p:oleObj>
            </a:graphicData>
          </a:graphic>
        </p:graphicFrame>
        <p:sp>
          <p:nvSpPr>
            <p:cNvPr id="20555" name="Oval 109"/>
            <p:cNvSpPr>
              <a:spLocks noChangeArrowheads="1"/>
            </p:cNvSpPr>
            <p:nvPr/>
          </p:nvSpPr>
          <p:spPr bwMode="auto">
            <a:xfrm>
              <a:off x="5355" y="1156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56" name="Oval 110"/>
            <p:cNvSpPr>
              <a:spLocks noChangeArrowheads="1"/>
            </p:cNvSpPr>
            <p:nvPr/>
          </p:nvSpPr>
          <p:spPr bwMode="auto">
            <a:xfrm>
              <a:off x="5355" y="188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493" name="Object 111"/>
            <p:cNvGraphicFramePr>
              <a:graphicFrameLocks noChangeAspect="1"/>
            </p:cNvGraphicFramePr>
            <p:nvPr/>
          </p:nvGraphicFramePr>
          <p:xfrm>
            <a:off x="5296" y="1213"/>
            <a:ext cx="157" cy="158"/>
          </p:xfrm>
          <a:graphic>
            <a:graphicData uri="http://schemas.openxmlformats.org/presentationml/2006/ole">
              <p:oleObj spid="_x0000_s20493" name="公式" r:id="rId38" imgW="139680" imgH="139680" progId="">
                <p:embed/>
              </p:oleObj>
            </a:graphicData>
          </a:graphic>
        </p:graphicFrame>
        <p:graphicFrame>
          <p:nvGraphicFramePr>
            <p:cNvPr id="20494" name="Object 112"/>
            <p:cNvGraphicFramePr>
              <a:graphicFrameLocks noChangeAspect="1"/>
            </p:cNvGraphicFramePr>
            <p:nvPr/>
          </p:nvGraphicFramePr>
          <p:xfrm>
            <a:off x="5296" y="1803"/>
            <a:ext cx="158" cy="89"/>
          </p:xfrm>
          <a:graphic>
            <a:graphicData uri="http://schemas.openxmlformats.org/presentationml/2006/ole">
              <p:oleObj spid="_x0000_s20494" name="公式" r:id="rId39" imgW="139680" imgH="75960" progId="">
                <p:embed/>
              </p:oleObj>
            </a:graphicData>
          </a:graphic>
        </p:graphicFrame>
        <p:graphicFrame>
          <p:nvGraphicFramePr>
            <p:cNvPr id="20495" name="Object 113"/>
            <p:cNvGraphicFramePr>
              <a:graphicFrameLocks noChangeAspect="1"/>
            </p:cNvGraphicFramePr>
            <p:nvPr/>
          </p:nvGraphicFramePr>
          <p:xfrm>
            <a:off x="5118" y="1486"/>
            <a:ext cx="556" cy="253"/>
          </p:xfrm>
          <a:graphic>
            <a:graphicData uri="http://schemas.openxmlformats.org/presentationml/2006/ole">
              <p:oleObj spid="_x0000_s20495" name="公式" r:id="rId40" imgW="495000" imgH="228600" progId="">
                <p:embed/>
              </p:oleObj>
            </a:graphicData>
          </a:graphic>
        </p:graphicFrame>
        <p:sp>
          <p:nvSpPr>
            <p:cNvPr id="20557" name="Oval 114"/>
            <p:cNvSpPr>
              <a:spLocks noChangeArrowheads="1"/>
            </p:cNvSpPr>
            <p:nvPr/>
          </p:nvSpPr>
          <p:spPr bwMode="auto">
            <a:xfrm>
              <a:off x="4220" y="190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58" name="Line 115"/>
            <p:cNvSpPr>
              <a:spLocks noChangeShapeType="1"/>
            </p:cNvSpPr>
            <p:nvPr/>
          </p:nvSpPr>
          <p:spPr bwMode="auto">
            <a:xfrm>
              <a:off x="4179" y="2110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Line 116"/>
            <p:cNvSpPr>
              <a:spLocks noChangeShapeType="1"/>
            </p:cNvSpPr>
            <p:nvPr/>
          </p:nvSpPr>
          <p:spPr bwMode="auto">
            <a:xfrm>
              <a:off x="4441" y="27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Line 117"/>
            <p:cNvSpPr>
              <a:spLocks noChangeShapeType="1"/>
            </p:cNvSpPr>
            <p:nvPr/>
          </p:nvSpPr>
          <p:spPr bwMode="auto">
            <a:xfrm>
              <a:off x="4366" y="17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118"/>
            <p:cNvSpPr>
              <a:spLocks noChangeShapeType="1"/>
            </p:cNvSpPr>
            <p:nvPr/>
          </p:nvSpPr>
          <p:spPr bwMode="auto">
            <a:xfrm>
              <a:off x="4264" y="26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Line 119"/>
            <p:cNvSpPr>
              <a:spLocks noChangeShapeType="1"/>
            </p:cNvSpPr>
            <p:nvPr/>
          </p:nvSpPr>
          <p:spPr bwMode="auto">
            <a:xfrm>
              <a:off x="3747" y="1384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Line 120"/>
            <p:cNvSpPr>
              <a:spLocks noChangeShapeType="1"/>
            </p:cNvSpPr>
            <p:nvPr/>
          </p:nvSpPr>
          <p:spPr bwMode="auto">
            <a:xfrm>
              <a:off x="4763" y="1384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Rectangle 122"/>
            <p:cNvSpPr>
              <a:spLocks noChangeArrowheads="1"/>
            </p:cNvSpPr>
            <p:nvPr/>
          </p:nvSpPr>
          <p:spPr bwMode="auto">
            <a:xfrm>
              <a:off x="3696" y="154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496" name="Object 123"/>
            <p:cNvGraphicFramePr>
              <a:graphicFrameLocks noChangeAspect="1"/>
            </p:cNvGraphicFramePr>
            <p:nvPr/>
          </p:nvGraphicFramePr>
          <p:xfrm>
            <a:off x="3971" y="851"/>
            <a:ext cx="157" cy="158"/>
          </p:xfrm>
          <a:graphic>
            <a:graphicData uri="http://schemas.openxmlformats.org/presentationml/2006/ole">
              <p:oleObj spid="_x0000_s20496" name="公式" r:id="rId41" imgW="139680" imgH="139680" progId="">
                <p:embed/>
              </p:oleObj>
            </a:graphicData>
          </a:graphic>
        </p:graphicFrame>
        <p:graphicFrame>
          <p:nvGraphicFramePr>
            <p:cNvPr id="20497" name="Object 124"/>
            <p:cNvGraphicFramePr>
              <a:graphicFrameLocks noChangeAspect="1"/>
            </p:cNvGraphicFramePr>
            <p:nvPr/>
          </p:nvGraphicFramePr>
          <p:xfrm>
            <a:off x="3970" y="1828"/>
            <a:ext cx="158" cy="89"/>
          </p:xfrm>
          <a:graphic>
            <a:graphicData uri="http://schemas.openxmlformats.org/presentationml/2006/ole">
              <p:oleObj spid="_x0000_s20497" name="公式" r:id="rId42" imgW="139680" imgH="75960" progId="">
                <p:embed/>
              </p:oleObj>
            </a:graphicData>
          </a:graphic>
        </p:graphicFrame>
        <p:graphicFrame>
          <p:nvGraphicFramePr>
            <p:cNvPr id="20498" name="Object 125"/>
            <p:cNvGraphicFramePr>
              <a:graphicFrameLocks noChangeAspect="1"/>
            </p:cNvGraphicFramePr>
            <p:nvPr/>
          </p:nvGraphicFramePr>
          <p:xfrm>
            <a:off x="4382" y="851"/>
            <a:ext cx="157" cy="158"/>
          </p:xfrm>
          <a:graphic>
            <a:graphicData uri="http://schemas.openxmlformats.org/presentationml/2006/ole">
              <p:oleObj spid="_x0000_s20498" name="公式" r:id="rId43" imgW="139680" imgH="139680" progId="">
                <p:embed/>
              </p:oleObj>
            </a:graphicData>
          </a:graphic>
        </p:graphicFrame>
        <p:graphicFrame>
          <p:nvGraphicFramePr>
            <p:cNvPr id="20499" name="Object 126"/>
            <p:cNvGraphicFramePr>
              <a:graphicFrameLocks noChangeAspect="1"/>
            </p:cNvGraphicFramePr>
            <p:nvPr/>
          </p:nvGraphicFramePr>
          <p:xfrm>
            <a:off x="4427" y="1816"/>
            <a:ext cx="158" cy="89"/>
          </p:xfrm>
          <a:graphic>
            <a:graphicData uri="http://schemas.openxmlformats.org/presentationml/2006/ole">
              <p:oleObj spid="_x0000_s20499" name="公式" r:id="rId44" imgW="139680" imgH="75960" progId="">
                <p:embed/>
              </p:oleObj>
            </a:graphicData>
          </a:graphic>
        </p:graphicFrame>
        <p:sp>
          <p:nvSpPr>
            <p:cNvPr id="20565" name="Line 127"/>
            <p:cNvSpPr>
              <a:spLocks noChangeShapeType="1"/>
            </p:cNvSpPr>
            <p:nvPr/>
          </p:nvSpPr>
          <p:spPr bwMode="auto">
            <a:xfrm>
              <a:off x="3010" y="21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Line 128"/>
            <p:cNvSpPr>
              <a:spLocks noChangeShapeType="1"/>
            </p:cNvSpPr>
            <p:nvPr/>
          </p:nvSpPr>
          <p:spPr bwMode="auto">
            <a:xfrm flipV="1">
              <a:off x="4255" y="193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Rectangle 129"/>
            <p:cNvSpPr>
              <a:spLocks noChangeArrowheads="1"/>
            </p:cNvSpPr>
            <p:nvPr/>
          </p:nvSpPr>
          <p:spPr bwMode="auto">
            <a:xfrm>
              <a:off x="4706" y="154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00" name="Object 130"/>
            <p:cNvGraphicFramePr>
              <a:graphicFrameLocks noChangeAspect="1"/>
            </p:cNvGraphicFramePr>
            <p:nvPr/>
          </p:nvGraphicFramePr>
          <p:xfrm>
            <a:off x="3416" y="1531"/>
            <a:ext cx="305" cy="285"/>
          </p:xfrm>
          <a:graphic>
            <a:graphicData uri="http://schemas.openxmlformats.org/presentationml/2006/ole">
              <p:oleObj spid="_x0000_s20500" name="公式" r:id="rId45" imgW="228600" imgH="228600" progId="">
                <p:embed/>
              </p:oleObj>
            </a:graphicData>
          </a:graphic>
        </p:graphicFrame>
        <p:graphicFrame>
          <p:nvGraphicFramePr>
            <p:cNvPr id="20501" name="Object 131"/>
            <p:cNvGraphicFramePr>
              <a:graphicFrameLocks noChangeAspect="1"/>
            </p:cNvGraphicFramePr>
            <p:nvPr/>
          </p:nvGraphicFramePr>
          <p:xfrm>
            <a:off x="4813" y="1531"/>
            <a:ext cx="305" cy="285"/>
          </p:xfrm>
          <a:graphic>
            <a:graphicData uri="http://schemas.openxmlformats.org/presentationml/2006/ole">
              <p:oleObj spid="_x0000_s20501" name="公式" r:id="rId46" imgW="228600" imgH="228600" progId="">
                <p:embed/>
              </p:oleObj>
            </a:graphicData>
          </a:graphic>
        </p:graphicFrame>
        <p:sp>
          <p:nvSpPr>
            <p:cNvPr id="20568" name="Line 132"/>
            <p:cNvSpPr>
              <a:spLocks noChangeShapeType="1"/>
            </p:cNvSpPr>
            <p:nvPr/>
          </p:nvSpPr>
          <p:spPr bwMode="auto">
            <a:xfrm>
              <a:off x="5312" y="2112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69" name="Group 254"/>
            <p:cNvGrpSpPr>
              <a:grpSpLocks/>
            </p:cNvGrpSpPr>
            <p:nvPr/>
          </p:nvGrpSpPr>
          <p:grpSpPr bwMode="auto">
            <a:xfrm>
              <a:off x="4643" y="1017"/>
              <a:ext cx="345" cy="355"/>
              <a:chOff x="4237" y="916"/>
              <a:chExt cx="345" cy="355"/>
            </a:xfrm>
          </p:grpSpPr>
          <p:graphicFrame>
            <p:nvGraphicFramePr>
              <p:cNvPr id="20502" name="Object 255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20502" name="公式" r:id="rId47" imgW="177480" imgH="215640" progId="">
                  <p:embed/>
                </p:oleObj>
              </a:graphicData>
            </a:graphic>
          </p:graphicFrame>
          <p:grpSp>
            <p:nvGrpSpPr>
              <p:cNvPr id="20570" name="Group 256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20571" name="Line 257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2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3" name="Line 259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4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 animBg="1"/>
      <p:bldP spid="344069" grpId="0" animBg="1"/>
      <p:bldP spid="344198" grpId="0" animBg="1"/>
      <p:bldP spid="3442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BBEC3683-F4E3-49A5-87DD-8AA3CE5063E4}" type="datetime9">
              <a:rPr lang="zh-CN" altLang="en-US"/>
              <a:pPr>
                <a:defRPr/>
              </a:pPr>
              <a:t>2018年11月13日星期二7时3分23秒</a:t>
            </a:fld>
            <a:endParaRPr lang="en-US" altLang="zh-CN"/>
          </a:p>
        </p:txBody>
      </p:sp>
      <p:sp>
        <p:nvSpPr>
          <p:cNvPr id="2155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2155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FAC08-C0C3-44D2-B419-5A8F709412F2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27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96838" y="122238"/>
            <a:ext cx="395128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单端输出</a:t>
            </a:r>
            <a:r>
              <a:rPr lang="zh-CN" altLang="en-US" sz="2400" b="1"/>
              <a:t>的共模电压增益：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539750" y="3979863"/>
            <a:ext cx="7702550" cy="2795587"/>
            <a:chOff x="340" y="2507"/>
            <a:chExt cx="4852" cy="1761"/>
          </a:xfrm>
        </p:grpSpPr>
        <p:sp>
          <p:nvSpPr>
            <p:cNvPr id="21606" name="Line 71"/>
            <p:cNvSpPr>
              <a:spLocks noChangeShapeType="1"/>
            </p:cNvSpPr>
            <p:nvPr/>
          </p:nvSpPr>
          <p:spPr bwMode="auto">
            <a:xfrm>
              <a:off x="1169" y="3527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1" name="Object 72"/>
            <p:cNvGraphicFramePr>
              <a:graphicFrameLocks noChangeAspect="1"/>
            </p:cNvGraphicFramePr>
            <p:nvPr/>
          </p:nvGraphicFramePr>
          <p:xfrm>
            <a:off x="2347" y="2827"/>
            <a:ext cx="178" cy="171"/>
          </p:xfrm>
          <a:graphic>
            <a:graphicData uri="http://schemas.openxmlformats.org/presentationml/2006/ole">
              <p:oleObj spid="_x0000_s21531" name="公式" r:id="rId5" imgW="139680" imgH="139680" progId="">
                <p:embed/>
              </p:oleObj>
            </a:graphicData>
          </a:graphic>
        </p:graphicFrame>
        <p:graphicFrame>
          <p:nvGraphicFramePr>
            <p:cNvPr id="21532" name="Object 73"/>
            <p:cNvGraphicFramePr>
              <a:graphicFrameLocks noChangeAspect="1"/>
            </p:cNvGraphicFramePr>
            <p:nvPr/>
          </p:nvGraphicFramePr>
          <p:xfrm>
            <a:off x="2347" y="3963"/>
            <a:ext cx="153" cy="81"/>
          </p:xfrm>
          <a:graphic>
            <a:graphicData uri="http://schemas.openxmlformats.org/presentationml/2006/ole">
              <p:oleObj spid="_x0000_s21532" name="公式" r:id="rId6" imgW="139680" imgH="75960" progId="">
                <p:embed/>
              </p:oleObj>
            </a:graphicData>
          </a:graphic>
        </p:graphicFrame>
        <p:graphicFrame>
          <p:nvGraphicFramePr>
            <p:cNvPr id="21533" name="Object 74"/>
            <p:cNvGraphicFramePr>
              <a:graphicFrameLocks noChangeAspect="1"/>
            </p:cNvGraphicFramePr>
            <p:nvPr/>
          </p:nvGraphicFramePr>
          <p:xfrm>
            <a:off x="2296" y="3374"/>
            <a:ext cx="314" cy="285"/>
          </p:xfrm>
          <a:graphic>
            <a:graphicData uri="http://schemas.openxmlformats.org/presentationml/2006/ole">
              <p:oleObj spid="_x0000_s21533" name="公式" r:id="rId7" imgW="241200" imgH="228600" progId="">
                <p:embed/>
              </p:oleObj>
            </a:graphicData>
          </a:graphic>
        </p:graphicFrame>
        <p:sp>
          <p:nvSpPr>
            <p:cNvPr id="21607" name="Oval 75"/>
            <p:cNvSpPr>
              <a:spLocks noChangeArrowheads="1"/>
            </p:cNvSpPr>
            <p:nvPr/>
          </p:nvSpPr>
          <p:spPr bwMode="auto">
            <a:xfrm>
              <a:off x="2092" y="409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08" name="Line 76"/>
            <p:cNvSpPr>
              <a:spLocks noChangeShapeType="1"/>
            </p:cNvSpPr>
            <p:nvPr/>
          </p:nvSpPr>
          <p:spPr bwMode="auto">
            <a:xfrm flipV="1">
              <a:off x="2130" y="2762"/>
              <a:ext cx="0" cy="1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" name="Rectangle 77"/>
            <p:cNvSpPr>
              <a:spLocks noChangeArrowheads="1"/>
            </p:cNvSpPr>
            <p:nvPr/>
          </p:nvSpPr>
          <p:spPr bwMode="auto">
            <a:xfrm>
              <a:off x="2072" y="334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34" name="Object 78"/>
            <p:cNvGraphicFramePr>
              <a:graphicFrameLocks noChangeAspect="1"/>
            </p:cNvGraphicFramePr>
            <p:nvPr/>
          </p:nvGraphicFramePr>
          <p:xfrm>
            <a:off x="1842" y="3360"/>
            <a:ext cx="216" cy="253"/>
          </p:xfrm>
          <a:graphic>
            <a:graphicData uri="http://schemas.openxmlformats.org/presentationml/2006/ole">
              <p:oleObj spid="_x0000_s21534" name="公式" r:id="rId8" imgW="190440" imgH="228600" progId="">
                <p:embed/>
              </p:oleObj>
            </a:graphicData>
          </a:graphic>
        </p:graphicFrame>
        <p:sp>
          <p:nvSpPr>
            <p:cNvPr id="21610" name="Oval 79"/>
            <p:cNvSpPr>
              <a:spLocks noChangeArrowheads="1"/>
            </p:cNvSpPr>
            <p:nvPr/>
          </p:nvSpPr>
          <p:spPr bwMode="auto">
            <a:xfrm>
              <a:off x="2097" y="273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11" name="Line 80"/>
            <p:cNvSpPr>
              <a:spLocks noChangeShapeType="1"/>
            </p:cNvSpPr>
            <p:nvPr/>
          </p:nvSpPr>
          <p:spPr bwMode="auto">
            <a:xfrm>
              <a:off x="2777" y="4116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2" name="Line 81"/>
            <p:cNvSpPr>
              <a:spLocks noChangeShapeType="1"/>
            </p:cNvSpPr>
            <p:nvPr/>
          </p:nvSpPr>
          <p:spPr bwMode="auto">
            <a:xfrm>
              <a:off x="2702" y="4268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3" name="Line 82"/>
            <p:cNvSpPr>
              <a:spLocks noChangeShapeType="1"/>
            </p:cNvSpPr>
            <p:nvPr/>
          </p:nvSpPr>
          <p:spPr bwMode="auto">
            <a:xfrm>
              <a:off x="1586" y="2768"/>
              <a:ext cx="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4" name="Line 83"/>
            <p:cNvSpPr>
              <a:spLocks noChangeShapeType="1"/>
            </p:cNvSpPr>
            <p:nvPr/>
          </p:nvSpPr>
          <p:spPr bwMode="auto">
            <a:xfrm flipV="1">
              <a:off x="1578" y="2771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5" name="Line 84"/>
            <p:cNvSpPr>
              <a:spLocks noChangeShapeType="1"/>
            </p:cNvSpPr>
            <p:nvPr/>
          </p:nvSpPr>
          <p:spPr bwMode="auto">
            <a:xfrm flipV="1">
              <a:off x="1155" y="2762"/>
              <a:ext cx="0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5" name="Object 85"/>
            <p:cNvGraphicFramePr>
              <a:graphicFrameLocks noChangeAspect="1"/>
            </p:cNvGraphicFramePr>
            <p:nvPr/>
          </p:nvGraphicFramePr>
          <p:xfrm>
            <a:off x="2033" y="2507"/>
            <a:ext cx="167" cy="227"/>
          </p:xfrm>
          <a:graphic>
            <a:graphicData uri="http://schemas.openxmlformats.org/presentationml/2006/ole">
              <p:oleObj spid="_x0000_s21535" name="公式" r:id="rId9" imgW="152280" imgH="215640" progId="">
                <p:embed/>
              </p:oleObj>
            </a:graphicData>
          </a:graphic>
        </p:graphicFrame>
        <p:graphicFrame>
          <p:nvGraphicFramePr>
            <p:cNvPr id="21536" name="Object 86"/>
            <p:cNvGraphicFramePr>
              <a:graphicFrameLocks noChangeAspect="1"/>
            </p:cNvGraphicFramePr>
            <p:nvPr/>
          </p:nvGraphicFramePr>
          <p:xfrm>
            <a:off x="1289" y="3320"/>
            <a:ext cx="125" cy="147"/>
          </p:xfrm>
          <a:graphic>
            <a:graphicData uri="http://schemas.openxmlformats.org/presentationml/2006/ole">
              <p:oleObj spid="_x0000_s21536" name="公式" r:id="rId10" imgW="114120" imgH="139680" progId="">
                <p:embed/>
              </p:oleObj>
            </a:graphicData>
          </a:graphic>
        </p:graphicFrame>
        <p:sp>
          <p:nvSpPr>
            <p:cNvPr id="21616" name="Rectangle 87"/>
            <p:cNvSpPr>
              <a:spLocks noChangeArrowheads="1"/>
            </p:cNvSpPr>
            <p:nvPr/>
          </p:nvSpPr>
          <p:spPr bwMode="auto">
            <a:xfrm>
              <a:off x="1097" y="302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37" name="Object 88"/>
            <p:cNvGraphicFramePr>
              <a:graphicFrameLocks noChangeAspect="1"/>
            </p:cNvGraphicFramePr>
            <p:nvPr/>
          </p:nvGraphicFramePr>
          <p:xfrm>
            <a:off x="832" y="3017"/>
            <a:ext cx="258" cy="253"/>
          </p:xfrm>
          <a:graphic>
            <a:graphicData uri="http://schemas.openxmlformats.org/presentationml/2006/ole">
              <p:oleObj spid="_x0000_s21537" name="公式" r:id="rId11" imgW="228600" imgH="228600" progId="">
                <p:embed/>
              </p:oleObj>
            </a:graphicData>
          </a:graphic>
        </p:graphicFrame>
        <p:grpSp>
          <p:nvGrpSpPr>
            <p:cNvPr id="21617" name="Group 89"/>
            <p:cNvGrpSpPr>
              <a:grpSpLocks/>
            </p:cNvGrpSpPr>
            <p:nvPr/>
          </p:nvGrpSpPr>
          <p:grpSpPr bwMode="auto">
            <a:xfrm>
              <a:off x="1425" y="2788"/>
              <a:ext cx="482" cy="589"/>
              <a:chOff x="4234" y="2770"/>
              <a:chExt cx="482" cy="589"/>
            </a:xfrm>
          </p:grpSpPr>
          <p:grpSp>
            <p:nvGrpSpPr>
              <p:cNvPr id="21658" name="Group 90"/>
              <p:cNvGrpSpPr>
                <a:grpSpLocks/>
              </p:cNvGrpSpPr>
              <p:nvPr/>
            </p:nvGrpSpPr>
            <p:grpSpPr bwMode="auto">
              <a:xfrm>
                <a:off x="4234" y="2978"/>
                <a:ext cx="305" cy="356"/>
                <a:chOff x="2068" y="1449"/>
                <a:chExt cx="305" cy="356"/>
              </a:xfrm>
            </p:grpSpPr>
            <p:sp>
              <p:nvSpPr>
                <p:cNvPr id="21660" name="AutoShape 91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661" name="Line 92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59" name="Line 93"/>
              <p:cNvSpPr>
                <a:spLocks noChangeShapeType="1"/>
              </p:cNvSpPr>
              <p:nvPr/>
            </p:nvSpPr>
            <p:spPr bwMode="auto">
              <a:xfrm rot="-5400000">
                <a:off x="4402" y="3187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54" name="Object 94"/>
              <p:cNvGraphicFramePr>
                <a:graphicFrameLocks noChangeAspect="1"/>
              </p:cNvGraphicFramePr>
              <p:nvPr/>
            </p:nvGraphicFramePr>
            <p:xfrm>
              <a:off x="4401" y="2770"/>
              <a:ext cx="315" cy="253"/>
            </p:xfrm>
            <a:graphic>
              <a:graphicData uri="http://schemas.openxmlformats.org/presentationml/2006/ole">
                <p:oleObj spid="_x0000_s21554" name="公式" r:id="rId12" imgW="279360" imgH="228600" progId="">
                  <p:embed/>
                </p:oleObj>
              </a:graphicData>
            </a:graphic>
          </p:graphicFrame>
        </p:grpSp>
        <p:sp>
          <p:nvSpPr>
            <p:cNvPr id="21618" name="Oval 95"/>
            <p:cNvSpPr>
              <a:spLocks noChangeArrowheads="1"/>
            </p:cNvSpPr>
            <p:nvPr/>
          </p:nvSpPr>
          <p:spPr bwMode="auto">
            <a:xfrm>
              <a:off x="1338" y="350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19" name="Line 96"/>
            <p:cNvSpPr>
              <a:spLocks noChangeShapeType="1"/>
            </p:cNvSpPr>
            <p:nvPr/>
          </p:nvSpPr>
          <p:spPr bwMode="auto">
            <a:xfrm>
              <a:off x="750" y="2769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620" name="Group 97"/>
            <p:cNvGrpSpPr>
              <a:grpSpLocks/>
            </p:cNvGrpSpPr>
            <p:nvPr/>
          </p:nvGrpSpPr>
          <p:grpSpPr bwMode="auto">
            <a:xfrm>
              <a:off x="340" y="3287"/>
              <a:ext cx="546" cy="443"/>
              <a:chOff x="843" y="2535"/>
              <a:chExt cx="546" cy="443"/>
            </a:xfrm>
          </p:grpSpPr>
          <p:graphicFrame>
            <p:nvGraphicFramePr>
              <p:cNvPr id="21551" name="Object 98"/>
              <p:cNvGraphicFramePr>
                <a:graphicFrameLocks noChangeAspect="1"/>
              </p:cNvGraphicFramePr>
              <p:nvPr/>
            </p:nvGraphicFramePr>
            <p:xfrm>
              <a:off x="1021" y="2535"/>
              <a:ext cx="157" cy="158"/>
            </p:xfrm>
            <a:graphic>
              <a:graphicData uri="http://schemas.openxmlformats.org/presentationml/2006/ole">
                <p:oleObj spid="_x0000_s21551" name="公式" r:id="rId13" imgW="139680" imgH="139680" progId="">
                  <p:embed/>
                </p:oleObj>
              </a:graphicData>
            </a:graphic>
          </p:graphicFrame>
          <p:graphicFrame>
            <p:nvGraphicFramePr>
              <p:cNvPr id="21552" name="Object 99"/>
              <p:cNvGraphicFramePr>
                <a:graphicFrameLocks noChangeAspect="1"/>
              </p:cNvGraphicFramePr>
              <p:nvPr/>
            </p:nvGraphicFramePr>
            <p:xfrm>
              <a:off x="1008" y="2889"/>
              <a:ext cx="158" cy="89"/>
            </p:xfrm>
            <a:graphic>
              <a:graphicData uri="http://schemas.openxmlformats.org/presentationml/2006/ole">
                <p:oleObj spid="_x0000_s21552" name="公式" r:id="rId14" imgW="139680" imgH="75960" progId="">
                  <p:embed/>
                </p:oleObj>
              </a:graphicData>
            </a:graphic>
          </p:graphicFrame>
          <p:graphicFrame>
            <p:nvGraphicFramePr>
              <p:cNvPr id="21553" name="Object 100"/>
              <p:cNvGraphicFramePr>
                <a:graphicFrameLocks noChangeAspect="1"/>
              </p:cNvGraphicFramePr>
              <p:nvPr/>
            </p:nvGraphicFramePr>
            <p:xfrm>
              <a:off x="843" y="2636"/>
              <a:ext cx="216" cy="253"/>
            </p:xfrm>
            <a:graphic>
              <a:graphicData uri="http://schemas.openxmlformats.org/presentationml/2006/ole">
                <p:oleObj spid="_x0000_s21553" name="公式" r:id="rId15" imgW="190440" imgH="228600" progId="">
                  <p:embed/>
                </p:oleObj>
              </a:graphicData>
            </a:graphic>
          </p:graphicFrame>
          <p:grpSp>
            <p:nvGrpSpPr>
              <p:cNvPr id="21655" name="Group 101"/>
              <p:cNvGrpSpPr>
                <a:grpSpLocks/>
              </p:cNvGrpSpPr>
              <p:nvPr/>
            </p:nvGrpSpPr>
            <p:grpSpPr bwMode="auto">
              <a:xfrm>
                <a:off x="1120" y="2648"/>
                <a:ext cx="269" cy="268"/>
                <a:chOff x="144" y="3216"/>
                <a:chExt cx="240" cy="240"/>
              </a:xfrm>
            </p:grpSpPr>
            <p:sp>
              <p:nvSpPr>
                <p:cNvPr id="21656" name="Oval 102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657" name="Line 103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621" name="Line 104"/>
            <p:cNvSpPr>
              <a:spLocks noChangeShapeType="1"/>
            </p:cNvSpPr>
            <p:nvPr/>
          </p:nvSpPr>
          <p:spPr bwMode="auto">
            <a:xfrm flipH="1">
              <a:off x="755" y="4133"/>
              <a:ext cx="4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2" name="Line 105"/>
            <p:cNvSpPr>
              <a:spLocks noChangeShapeType="1"/>
            </p:cNvSpPr>
            <p:nvPr/>
          </p:nvSpPr>
          <p:spPr bwMode="auto">
            <a:xfrm flipV="1">
              <a:off x="1372" y="3533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3" name="Rectangle 106"/>
            <p:cNvSpPr>
              <a:spLocks noChangeArrowheads="1"/>
            </p:cNvSpPr>
            <p:nvPr/>
          </p:nvSpPr>
          <p:spPr bwMode="auto">
            <a:xfrm>
              <a:off x="1325" y="371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38" name="Object 107"/>
            <p:cNvGraphicFramePr>
              <a:graphicFrameLocks noChangeAspect="1"/>
            </p:cNvGraphicFramePr>
            <p:nvPr/>
          </p:nvGraphicFramePr>
          <p:xfrm>
            <a:off x="1432" y="3700"/>
            <a:ext cx="258" cy="253"/>
          </p:xfrm>
          <a:graphic>
            <a:graphicData uri="http://schemas.openxmlformats.org/presentationml/2006/ole">
              <p:oleObj spid="_x0000_s21538" name="公式" r:id="rId16" imgW="228600" imgH="228600" progId="">
                <p:embed/>
              </p:oleObj>
            </a:graphicData>
          </a:graphic>
        </p:graphicFrame>
        <p:sp>
          <p:nvSpPr>
            <p:cNvPr id="21624" name="Oval 108"/>
            <p:cNvSpPr>
              <a:spLocks noChangeArrowheads="1"/>
            </p:cNvSpPr>
            <p:nvPr/>
          </p:nvSpPr>
          <p:spPr bwMode="auto">
            <a:xfrm>
              <a:off x="2397" y="273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25" name="Oval 109"/>
            <p:cNvSpPr>
              <a:spLocks noChangeArrowheads="1"/>
            </p:cNvSpPr>
            <p:nvPr/>
          </p:nvSpPr>
          <p:spPr bwMode="auto">
            <a:xfrm>
              <a:off x="1337" y="409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26" name="Oval 110"/>
            <p:cNvSpPr>
              <a:spLocks noChangeArrowheads="1"/>
            </p:cNvSpPr>
            <p:nvPr/>
          </p:nvSpPr>
          <p:spPr bwMode="auto">
            <a:xfrm>
              <a:off x="2740" y="409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27" name="Line 111"/>
            <p:cNvSpPr>
              <a:spLocks noChangeShapeType="1"/>
            </p:cNvSpPr>
            <p:nvPr/>
          </p:nvSpPr>
          <p:spPr bwMode="auto">
            <a:xfrm>
              <a:off x="3975" y="3526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8" name="Line 112"/>
            <p:cNvSpPr>
              <a:spLocks noChangeShapeType="1"/>
            </p:cNvSpPr>
            <p:nvPr/>
          </p:nvSpPr>
          <p:spPr bwMode="auto">
            <a:xfrm flipV="1">
              <a:off x="4384" y="2770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9" name="Line 113"/>
            <p:cNvSpPr>
              <a:spLocks noChangeShapeType="1"/>
            </p:cNvSpPr>
            <p:nvPr/>
          </p:nvSpPr>
          <p:spPr bwMode="auto">
            <a:xfrm flipV="1">
              <a:off x="3970" y="2770"/>
              <a:ext cx="0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9" name="Object 114"/>
            <p:cNvGraphicFramePr>
              <a:graphicFrameLocks noChangeAspect="1"/>
            </p:cNvGraphicFramePr>
            <p:nvPr/>
          </p:nvGraphicFramePr>
          <p:xfrm>
            <a:off x="4095" y="3319"/>
            <a:ext cx="125" cy="147"/>
          </p:xfrm>
          <a:graphic>
            <a:graphicData uri="http://schemas.openxmlformats.org/presentationml/2006/ole">
              <p:oleObj spid="_x0000_s21539" name="公式" r:id="rId17" imgW="114120" imgH="139680" progId="">
                <p:embed/>
              </p:oleObj>
            </a:graphicData>
          </a:graphic>
        </p:graphicFrame>
        <p:sp>
          <p:nvSpPr>
            <p:cNvPr id="21630" name="Rectangle 115"/>
            <p:cNvSpPr>
              <a:spLocks noChangeArrowheads="1"/>
            </p:cNvSpPr>
            <p:nvPr/>
          </p:nvSpPr>
          <p:spPr bwMode="auto">
            <a:xfrm>
              <a:off x="4335" y="302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40" name="Object 116"/>
            <p:cNvGraphicFramePr>
              <a:graphicFrameLocks noChangeAspect="1"/>
            </p:cNvGraphicFramePr>
            <p:nvPr/>
          </p:nvGraphicFramePr>
          <p:xfrm>
            <a:off x="4451" y="3016"/>
            <a:ext cx="258" cy="253"/>
          </p:xfrm>
          <a:graphic>
            <a:graphicData uri="http://schemas.openxmlformats.org/presentationml/2006/ole">
              <p:oleObj spid="_x0000_s21540" name="公式" r:id="rId18" imgW="228600" imgH="228600" progId="">
                <p:embed/>
              </p:oleObj>
            </a:graphicData>
          </a:graphic>
        </p:graphicFrame>
        <p:grpSp>
          <p:nvGrpSpPr>
            <p:cNvPr id="21631" name="Group 117"/>
            <p:cNvGrpSpPr>
              <a:grpSpLocks/>
            </p:cNvGrpSpPr>
            <p:nvPr/>
          </p:nvGrpSpPr>
          <p:grpSpPr bwMode="auto">
            <a:xfrm>
              <a:off x="3629" y="2787"/>
              <a:ext cx="492" cy="589"/>
              <a:chOff x="2372" y="2516"/>
              <a:chExt cx="492" cy="589"/>
            </a:xfrm>
          </p:grpSpPr>
          <p:grpSp>
            <p:nvGrpSpPr>
              <p:cNvPr id="21651" name="Group 118"/>
              <p:cNvGrpSpPr>
                <a:grpSpLocks/>
              </p:cNvGrpSpPr>
              <p:nvPr/>
            </p:nvGrpSpPr>
            <p:grpSpPr bwMode="auto">
              <a:xfrm>
                <a:off x="2559" y="2724"/>
                <a:ext cx="305" cy="356"/>
                <a:chOff x="2068" y="1449"/>
                <a:chExt cx="305" cy="356"/>
              </a:xfrm>
            </p:grpSpPr>
            <p:sp>
              <p:nvSpPr>
                <p:cNvPr id="21653" name="AutoShape 119"/>
                <p:cNvSpPr>
                  <a:spLocks noChangeArrowheads="1"/>
                </p:cNvSpPr>
                <p:nvPr/>
              </p:nvSpPr>
              <p:spPr bwMode="auto">
                <a:xfrm>
                  <a:off x="2068" y="1449"/>
                  <a:ext cx="305" cy="356"/>
                </a:xfrm>
                <a:prstGeom prst="diamond">
                  <a:avLst/>
                </a:prstGeom>
                <a:solidFill>
                  <a:schemeClr val="bg1"/>
                </a:solidFill>
                <a:ln w="381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654" name="Line 120"/>
                <p:cNvSpPr>
                  <a:spLocks noChangeShapeType="1"/>
                </p:cNvSpPr>
                <p:nvPr/>
              </p:nvSpPr>
              <p:spPr bwMode="auto">
                <a:xfrm>
                  <a:off x="2076" y="1627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52" name="Line 121"/>
              <p:cNvSpPr>
                <a:spLocks noChangeShapeType="1"/>
              </p:cNvSpPr>
              <p:nvPr/>
            </p:nvSpPr>
            <p:spPr bwMode="auto">
              <a:xfrm rot="-5400000">
                <a:off x="2352" y="2933"/>
                <a:ext cx="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50" name="Object 122"/>
              <p:cNvGraphicFramePr>
                <a:graphicFrameLocks noChangeAspect="1"/>
              </p:cNvGraphicFramePr>
              <p:nvPr/>
            </p:nvGraphicFramePr>
            <p:xfrm>
              <a:off x="2372" y="2516"/>
              <a:ext cx="315" cy="253"/>
            </p:xfrm>
            <a:graphic>
              <a:graphicData uri="http://schemas.openxmlformats.org/presentationml/2006/ole">
                <p:oleObj spid="_x0000_s21550" name="公式" r:id="rId19" imgW="279360" imgH="228600" progId="">
                  <p:embed/>
                </p:oleObj>
              </a:graphicData>
            </a:graphic>
          </p:graphicFrame>
        </p:grpSp>
        <p:sp>
          <p:nvSpPr>
            <p:cNvPr id="21632" name="Oval 123"/>
            <p:cNvSpPr>
              <a:spLocks noChangeArrowheads="1"/>
            </p:cNvSpPr>
            <p:nvPr/>
          </p:nvSpPr>
          <p:spPr bwMode="auto">
            <a:xfrm>
              <a:off x="4144" y="349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33" name="Line 124"/>
            <p:cNvSpPr>
              <a:spLocks noChangeShapeType="1"/>
            </p:cNvSpPr>
            <p:nvPr/>
          </p:nvSpPr>
          <p:spPr bwMode="auto">
            <a:xfrm flipV="1">
              <a:off x="4180" y="3532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4" name="Rectangle 125"/>
            <p:cNvSpPr>
              <a:spLocks noChangeArrowheads="1"/>
            </p:cNvSpPr>
            <p:nvPr/>
          </p:nvSpPr>
          <p:spPr bwMode="auto">
            <a:xfrm>
              <a:off x="4133" y="371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41" name="Object 126"/>
            <p:cNvGraphicFramePr>
              <a:graphicFrameLocks noChangeAspect="1"/>
            </p:cNvGraphicFramePr>
            <p:nvPr/>
          </p:nvGraphicFramePr>
          <p:xfrm>
            <a:off x="3871" y="3699"/>
            <a:ext cx="258" cy="253"/>
          </p:xfrm>
          <a:graphic>
            <a:graphicData uri="http://schemas.openxmlformats.org/presentationml/2006/ole">
              <p:oleObj spid="_x0000_s21541" name="公式" r:id="rId20" imgW="228600" imgH="228600" progId="">
                <p:embed/>
              </p:oleObj>
            </a:graphicData>
          </a:graphic>
        </p:graphicFrame>
        <p:sp>
          <p:nvSpPr>
            <p:cNvPr id="21635" name="Oval 127"/>
            <p:cNvSpPr>
              <a:spLocks noChangeArrowheads="1"/>
            </p:cNvSpPr>
            <p:nvPr/>
          </p:nvSpPr>
          <p:spPr bwMode="auto">
            <a:xfrm>
              <a:off x="4145" y="409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36" name="Oval 128"/>
            <p:cNvSpPr>
              <a:spLocks noChangeArrowheads="1"/>
            </p:cNvSpPr>
            <p:nvPr/>
          </p:nvSpPr>
          <p:spPr bwMode="auto">
            <a:xfrm>
              <a:off x="3384" y="409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37" name="Line 129"/>
            <p:cNvSpPr>
              <a:spLocks noChangeShapeType="1"/>
            </p:cNvSpPr>
            <p:nvPr/>
          </p:nvSpPr>
          <p:spPr bwMode="auto">
            <a:xfrm flipV="1">
              <a:off x="3422" y="2762"/>
              <a:ext cx="0" cy="1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8" name="Rectangle 130"/>
            <p:cNvSpPr>
              <a:spLocks noChangeArrowheads="1"/>
            </p:cNvSpPr>
            <p:nvPr/>
          </p:nvSpPr>
          <p:spPr bwMode="auto">
            <a:xfrm>
              <a:off x="3364" y="334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42" name="Object 131"/>
            <p:cNvGraphicFramePr>
              <a:graphicFrameLocks noChangeAspect="1"/>
            </p:cNvGraphicFramePr>
            <p:nvPr/>
          </p:nvGraphicFramePr>
          <p:xfrm>
            <a:off x="3490" y="3360"/>
            <a:ext cx="216" cy="253"/>
          </p:xfrm>
          <a:graphic>
            <a:graphicData uri="http://schemas.openxmlformats.org/presentationml/2006/ole">
              <p:oleObj spid="_x0000_s21542" name="公式" r:id="rId21" imgW="190440" imgH="228600" progId="">
                <p:embed/>
              </p:oleObj>
            </a:graphicData>
          </a:graphic>
        </p:graphicFrame>
        <p:sp>
          <p:nvSpPr>
            <p:cNvPr id="21639" name="Oval 132"/>
            <p:cNvSpPr>
              <a:spLocks noChangeArrowheads="1"/>
            </p:cNvSpPr>
            <p:nvPr/>
          </p:nvSpPr>
          <p:spPr bwMode="auto">
            <a:xfrm>
              <a:off x="3389" y="273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43" name="Object 133"/>
            <p:cNvGraphicFramePr>
              <a:graphicFrameLocks noChangeAspect="1"/>
            </p:cNvGraphicFramePr>
            <p:nvPr/>
          </p:nvGraphicFramePr>
          <p:xfrm>
            <a:off x="3330" y="2507"/>
            <a:ext cx="181" cy="227"/>
          </p:xfrm>
          <a:graphic>
            <a:graphicData uri="http://schemas.openxmlformats.org/presentationml/2006/ole">
              <p:oleObj spid="_x0000_s21543" name="公式" r:id="rId22" imgW="164880" imgH="215640" progId="">
                <p:embed/>
              </p:oleObj>
            </a:graphicData>
          </a:graphic>
        </p:graphicFrame>
        <p:sp>
          <p:nvSpPr>
            <p:cNvPr id="21640" name="Line 134"/>
            <p:cNvSpPr>
              <a:spLocks noChangeShapeType="1"/>
            </p:cNvSpPr>
            <p:nvPr/>
          </p:nvSpPr>
          <p:spPr bwMode="auto">
            <a:xfrm>
              <a:off x="3134" y="2770"/>
              <a:ext cx="8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Line 135"/>
            <p:cNvSpPr>
              <a:spLocks noChangeShapeType="1"/>
            </p:cNvSpPr>
            <p:nvPr/>
          </p:nvSpPr>
          <p:spPr bwMode="auto">
            <a:xfrm flipH="1">
              <a:off x="763" y="2769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2" name="Line 136"/>
            <p:cNvSpPr>
              <a:spLocks noChangeShapeType="1"/>
            </p:cNvSpPr>
            <p:nvPr/>
          </p:nvSpPr>
          <p:spPr bwMode="auto">
            <a:xfrm flipH="1">
              <a:off x="4395" y="2769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3" name="Line 137"/>
            <p:cNvSpPr>
              <a:spLocks noChangeShapeType="1"/>
            </p:cNvSpPr>
            <p:nvPr/>
          </p:nvSpPr>
          <p:spPr bwMode="auto">
            <a:xfrm>
              <a:off x="4802" y="2769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644" name="Group 138"/>
            <p:cNvGrpSpPr>
              <a:grpSpLocks/>
            </p:cNvGrpSpPr>
            <p:nvPr/>
          </p:nvGrpSpPr>
          <p:grpSpPr bwMode="auto">
            <a:xfrm>
              <a:off x="4669" y="3287"/>
              <a:ext cx="523" cy="443"/>
              <a:chOff x="5304" y="3313"/>
              <a:chExt cx="523" cy="443"/>
            </a:xfrm>
          </p:grpSpPr>
          <p:graphicFrame>
            <p:nvGraphicFramePr>
              <p:cNvPr id="21547" name="Object 139"/>
              <p:cNvGraphicFramePr>
                <a:graphicFrameLocks noChangeAspect="1"/>
              </p:cNvGraphicFramePr>
              <p:nvPr/>
            </p:nvGraphicFramePr>
            <p:xfrm>
              <a:off x="5517" y="3313"/>
              <a:ext cx="157" cy="158"/>
            </p:xfrm>
            <a:graphic>
              <a:graphicData uri="http://schemas.openxmlformats.org/presentationml/2006/ole">
                <p:oleObj spid="_x0000_s21547" name="公式" r:id="rId23" imgW="139680" imgH="139680" progId="">
                  <p:embed/>
                </p:oleObj>
              </a:graphicData>
            </a:graphic>
          </p:graphicFrame>
          <p:graphicFrame>
            <p:nvGraphicFramePr>
              <p:cNvPr id="21548" name="Object 140"/>
              <p:cNvGraphicFramePr>
                <a:graphicFrameLocks noChangeAspect="1"/>
              </p:cNvGraphicFramePr>
              <p:nvPr/>
            </p:nvGraphicFramePr>
            <p:xfrm>
              <a:off x="5516" y="3667"/>
              <a:ext cx="158" cy="89"/>
            </p:xfrm>
            <a:graphic>
              <a:graphicData uri="http://schemas.openxmlformats.org/presentationml/2006/ole">
                <p:oleObj spid="_x0000_s21548" name="公式" r:id="rId24" imgW="139680" imgH="75960" progId="">
                  <p:embed/>
                </p:oleObj>
              </a:graphicData>
            </a:graphic>
          </p:graphicFrame>
          <p:graphicFrame>
            <p:nvGraphicFramePr>
              <p:cNvPr id="21549" name="Object 141"/>
              <p:cNvGraphicFramePr>
                <a:graphicFrameLocks noChangeAspect="1"/>
              </p:cNvGraphicFramePr>
              <p:nvPr/>
            </p:nvGraphicFramePr>
            <p:xfrm>
              <a:off x="5611" y="3414"/>
              <a:ext cx="216" cy="253"/>
            </p:xfrm>
            <a:graphic>
              <a:graphicData uri="http://schemas.openxmlformats.org/presentationml/2006/ole">
                <p:oleObj spid="_x0000_s21549" name="公式" r:id="rId25" imgW="190440" imgH="228600" progId="">
                  <p:embed/>
                </p:oleObj>
              </a:graphicData>
            </a:graphic>
          </p:graphicFrame>
          <p:grpSp>
            <p:nvGrpSpPr>
              <p:cNvPr id="21648" name="Group 142"/>
              <p:cNvGrpSpPr>
                <a:grpSpLocks/>
              </p:cNvGrpSpPr>
              <p:nvPr/>
            </p:nvGrpSpPr>
            <p:grpSpPr bwMode="auto">
              <a:xfrm>
                <a:off x="5304" y="3426"/>
                <a:ext cx="269" cy="268"/>
                <a:chOff x="144" y="3216"/>
                <a:chExt cx="240" cy="240"/>
              </a:xfrm>
            </p:grpSpPr>
            <p:sp>
              <p:nvSpPr>
                <p:cNvPr id="21649" name="Oval 143"/>
                <p:cNvSpPr>
                  <a:spLocks noChangeArrowheads="1"/>
                </p:cNvSpPr>
                <p:nvPr/>
              </p:nvSpPr>
              <p:spPr bwMode="auto">
                <a:xfrm>
                  <a:off x="144" y="3216"/>
                  <a:ext cx="240" cy="240"/>
                </a:xfrm>
                <a:prstGeom prst="ellipse">
                  <a:avLst/>
                </a:prstGeom>
                <a:noFill/>
                <a:ln w="38100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650" name="Line 144"/>
                <p:cNvSpPr>
                  <a:spLocks noChangeShapeType="1"/>
                </p:cNvSpPr>
                <p:nvPr/>
              </p:nvSpPr>
              <p:spPr bwMode="auto">
                <a:xfrm>
                  <a:off x="264" y="3216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645" name="Oval 145"/>
            <p:cNvSpPr>
              <a:spLocks noChangeArrowheads="1"/>
            </p:cNvSpPr>
            <p:nvPr/>
          </p:nvSpPr>
          <p:spPr bwMode="auto">
            <a:xfrm>
              <a:off x="3091" y="2726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46" name="Oval 146"/>
            <p:cNvSpPr>
              <a:spLocks noChangeArrowheads="1"/>
            </p:cNvSpPr>
            <p:nvPr/>
          </p:nvSpPr>
          <p:spPr bwMode="auto">
            <a:xfrm>
              <a:off x="2397" y="409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647" name="Oval 147"/>
            <p:cNvSpPr>
              <a:spLocks noChangeArrowheads="1"/>
            </p:cNvSpPr>
            <p:nvPr/>
          </p:nvSpPr>
          <p:spPr bwMode="auto">
            <a:xfrm>
              <a:off x="3091" y="409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44" name="Object 148"/>
            <p:cNvGraphicFramePr>
              <a:graphicFrameLocks noChangeAspect="1"/>
            </p:cNvGraphicFramePr>
            <p:nvPr/>
          </p:nvGraphicFramePr>
          <p:xfrm>
            <a:off x="3007" y="2820"/>
            <a:ext cx="178" cy="171"/>
          </p:xfrm>
          <a:graphic>
            <a:graphicData uri="http://schemas.openxmlformats.org/presentationml/2006/ole">
              <p:oleObj spid="_x0000_s21544" name="公式" r:id="rId26" imgW="139680" imgH="139680" progId="">
                <p:embed/>
              </p:oleObj>
            </a:graphicData>
          </a:graphic>
        </p:graphicFrame>
        <p:graphicFrame>
          <p:nvGraphicFramePr>
            <p:cNvPr id="21545" name="Object 149"/>
            <p:cNvGraphicFramePr>
              <a:graphicFrameLocks noChangeAspect="1"/>
            </p:cNvGraphicFramePr>
            <p:nvPr/>
          </p:nvGraphicFramePr>
          <p:xfrm>
            <a:off x="3007" y="3956"/>
            <a:ext cx="153" cy="81"/>
          </p:xfrm>
          <a:graphic>
            <a:graphicData uri="http://schemas.openxmlformats.org/presentationml/2006/ole">
              <p:oleObj spid="_x0000_s21545" name="公式" r:id="rId27" imgW="139680" imgH="75960" progId="">
                <p:embed/>
              </p:oleObj>
            </a:graphicData>
          </a:graphic>
        </p:graphicFrame>
        <p:graphicFrame>
          <p:nvGraphicFramePr>
            <p:cNvPr id="21546" name="Object 150"/>
            <p:cNvGraphicFramePr>
              <a:graphicFrameLocks noChangeAspect="1"/>
            </p:cNvGraphicFramePr>
            <p:nvPr/>
          </p:nvGraphicFramePr>
          <p:xfrm>
            <a:off x="2956" y="3367"/>
            <a:ext cx="314" cy="285"/>
          </p:xfrm>
          <a:graphic>
            <a:graphicData uri="http://schemas.openxmlformats.org/presentationml/2006/ole">
              <p:oleObj spid="_x0000_s21546" name="公式" r:id="rId28" imgW="241200" imgH="228600" progId="">
                <p:embed/>
              </p:oleObj>
            </a:graphicData>
          </a:graphic>
        </p:graphicFrame>
      </p:grpSp>
      <p:graphicFrame>
        <p:nvGraphicFramePr>
          <p:cNvPr id="345240" name="Object 152"/>
          <p:cNvGraphicFramePr>
            <a:graphicFrameLocks noChangeAspect="1"/>
          </p:cNvGraphicFramePr>
          <p:nvPr/>
        </p:nvGraphicFramePr>
        <p:xfrm>
          <a:off x="90488" y="646113"/>
          <a:ext cx="5207000" cy="1055687"/>
        </p:xfrm>
        <a:graphic>
          <a:graphicData uri="http://schemas.openxmlformats.org/presentationml/2006/ole">
            <p:oleObj spid="_x0000_s21506" name="公式" r:id="rId29" imgW="2171520" imgH="444240" progId="">
              <p:embed/>
            </p:oleObj>
          </a:graphicData>
        </a:graphic>
      </p:graphicFrame>
      <p:graphicFrame>
        <p:nvGraphicFramePr>
          <p:cNvPr id="345241" name="Object 153"/>
          <p:cNvGraphicFramePr>
            <a:graphicFrameLocks noChangeAspect="1"/>
          </p:cNvGraphicFramePr>
          <p:nvPr/>
        </p:nvGraphicFramePr>
        <p:xfrm>
          <a:off x="98425" y="1797050"/>
          <a:ext cx="2497138" cy="542925"/>
        </p:xfrm>
        <a:graphic>
          <a:graphicData uri="http://schemas.openxmlformats.org/presentationml/2006/ole">
            <p:oleObj spid="_x0000_s21507" name="公式" r:id="rId30" imgW="1041120" imgH="228600" progId="">
              <p:embed/>
            </p:oleObj>
          </a:graphicData>
        </a:graphic>
      </p:graphicFrame>
      <p:graphicFrame>
        <p:nvGraphicFramePr>
          <p:cNvPr id="345242" name="Object 154"/>
          <p:cNvGraphicFramePr>
            <a:graphicFrameLocks noChangeAspect="1"/>
          </p:cNvGraphicFramePr>
          <p:nvPr/>
        </p:nvGraphicFramePr>
        <p:xfrm>
          <a:off x="2789238" y="1857375"/>
          <a:ext cx="1096962" cy="482600"/>
        </p:xfrm>
        <a:graphic>
          <a:graphicData uri="http://schemas.openxmlformats.org/presentationml/2006/ole">
            <p:oleObj spid="_x0000_s21508" name="公式" r:id="rId31" imgW="457200" imgH="203040" progId="">
              <p:embed/>
            </p:oleObj>
          </a:graphicData>
        </a:graphic>
      </p:graphicFrame>
      <p:graphicFrame>
        <p:nvGraphicFramePr>
          <p:cNvPr id="345243" name="Object 155"/>
          <p:cNvGraphicFramePr>
            <a:graphicFrameLocks noChangeAspect="1"/>
          </p:cNvGraphicFramePr>
          <p:nvPr/>
        </p:nvGraphicFramePr>
        <p:xfrm>
          <a:off x="95250" y="2460625"/>
          <a:ext cx="1857375" cy="1055688"/>
        </p:xfrm>
        <a:graphic>
          <a:graphicData uri="http://schemas.openxmlformats.org/presentationml/2006/ole">
            <p:oleObj spid="_x0000_s21509" name="公式" r:id="rId32" imgW="774360" imgH="444240" progId="">
              <p:embed/>
            </p:oleObj>
          </a:graphicData>
        </a:graphic>
      </p:graphicFrame>
      <p:grpSp>
        <p:nvGrpSpPr>
          <p:cNvPr id="11" name="Group 163"/>
          <p:cNvGrpSpPr>
            <a:grpSpLocks/>
          </p:cNvGrpSpPr>
          <p:nvPr/>
        </p:nvGrpSpPr>
        <p:grpSpPr bwMode="auto">
          <a:xfrm>
            <a:off x="4495800" y="41275"/>
            <a:ext cx="4511675" cy="3311525"/>
            <a:chOff x="2832" y="26"/>
            <a:chExt cx="2842" cy="2086"/>
          </a:xfrm>
        </p:grpSpPr>
        <p:sp>
          <p:nvSpPr>
            <p:cNvPr id="21562" name="Line 6"/>
            <p:cNvSpPr>
              <a:spLocks noChangeShapeType="1"/>
            </p:cNvSpPr>
            <p:nvPr/>
          </p:nvSpPr>
          <p:spPr bwMode="auto">
            <a:xfrm>
              <a:off x="3092" y="193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3" name="Line 7"/>
            <p:cNvSpPr>
              <a:spLocks noChangeShapeType="1"/>
            </p:cNvSpPr>
            <p:nvPr/>
          </p:nvSpPr>
          <p:spPr bwMode="auto">
            <a:xfrm flipV="1">
              <a:off x="4262" y="26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4" name="Line 8"/>
            <p:cNvSpPr>
              <a:spLocks noChangeShapeType="1"/>
            </p:cNvSpPr>
            <p:nvPr/>
          </p:nvSpPr>
          <p:spPr bwMode="auto">
            <a:xfrm>
              <a:off x="3763" y="283"/>
              <a:ext cx="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0" name="Object 9"/>
            <p:cNvGraphicFramePr>
              <a:graphicFrameLocks noChangeAspect="1"/>
            </p:cNvGraphicFramePr>
            <p:nvPr/>
          </p:nvGraphicFramePr>
          <p:xfrm>
            <a:off x="3465" y="428"/>
            <a:ext cx="215" cy="253"/>
          </p:xfrm>
          <a:graphic>
            <a:graphicData uri="http://schemas.openxmlformats.org/presentationml/2006/ole">
              <p:oleObj spid="_x0000_s21510" name="公式" r:id="rId33" imgW="190440" imgH="228600" progId="">
                <p:embed/>
              </p:oleObj>
            </a:graphicData>
          </a:graphic>
        </p:graphicFrame>
        <p:sp>
          <p:nvSpPr>
            <p:cNvPr id="21565" name="Oval 10"/>
            <p:cNvSpPr>
              <a:spLocks noChangeArrowheads="1"/>
            </p:cNvSpPr>
            <p:nvPr/>
          </p:nvSpPr>
          <p:spPr bwMode="auto">
            <a:xfrm>
              <a:off x="3720" y="77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11" name="Object 11"/>
            <p:cNvGraphicFramePr>
              <a:graphicFrameLocks noChangeAspect="1"/>
            </p:cNvGraphicFramePr>
            <p:nvPr/>
          </p:nvGraphicFramePr>
          <p:xfrm>
            <a:off x="3905" y="1257"/>
            <a:ext cx="255" cy="285"/>
          </p:xfrm>
          <a:graphic>
            <a:graphicData uri="http://schemas.openxmlformats.org/presentationml/2006/ole">
              <p:oleObj spid="_x0000_s21511" name="公式" r:id="rId34" imgW="241200" imgH="228600" progId="">
                <p:embed/>
              </p:oleObj>
            </a:graphicData>
          </a:graphic>
        </p:graphicFrame>
        <p:sp>
          <p:nvSpPr>
            <p:cNvPr id="21566" name="Line 12"/>
            <p:cNvSpPr>
              <a:spLocks noChangeShapeType="1"/>
            </p:cNvSpPr>
            <p:nvPr/>
          </p:nvSpPr>
          <p:spPr bwMode="auto">
            <a:xfrm flipH="1">
              <a:off x="3092" y="1191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7" name="Line 13"/>
            <p:cNvSpPr>
              <a:spLocks noChangeShapeType="1"/>
            </p:cNvSpPr>
            <p:nvPr/>
          </p:nvSpPr>
          <p:spPr bwMode="auto">
            <a:xfrm flipV="1">
              <a:off x="3757" y="283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68" name="Group 14"/>
            <p:cNvGrpSpPr>
              <a:grpSpLocks/>
            </p:cNvGrpSpPr>
            <p:nvPr/>
          </p:nvGrpSpPr>
          <p:grpSpPr bwMode="auto">
            <a:xfrm>
              <a:off x="3539" y="1012"/>
              <a:ext cx="355" cy="366"/>
              <a:chOff x="2589" y="2584"/>
              <a:chExt cx="355" cy="366"/>
            </a:xfrm>
          </p:grpSpPr>
          <p:graphicFrame>
            <p:nvGraphicFramePr>
              <p:cNvPr id="21530" name="Object 15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21530" name="公式" r:id="rId35" imgW="177480" imgH="215640" progId="">
                  <p:embed/>
                </p:oleObj>
              </a:graphicData>
            </a:graphic>
          </p:graphicFrame>
          <p:grpSp>
            <p:nvGrpSpPr>
              <p:cNvPr id="21602" name="Group 16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21603" name="Line 17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5" name="Line 19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69" name="Rectangle 20"/>
            <p:cNvSpPr>
              <a:spLocks noChangeArrowheads="1"/>
            </p:cNvSpPr>
            <p:nvPr/>
          </p:nvSpPr>
          <p:spPr bwMode="auto">
            <a:xfrm>
              <a:off x="3703" y="42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70" name="Line 21"/>
            <p:cNvSpPr>
              <a:spLocks noChangeShapeType="1"/>
            </p:cNvSpPr>
            <p:nvPr/>
          </p:nvSpPr>
          <p:spPr bwMode="auto">
            <a:xfrm>
              <a:off x="3753" y="817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2" name="Object 22"/>
            <p:cNvGraphicFramePr>
              <a:graphicFrameLocks noChangeAspect="1"/>
            </p:cNvGraphicFramePr>
            <p:nvPr/>
          </p:nvGraphicFramePr>
          <p:xfrm>
            <a:off x="3010" y="1215"/>
            <a:ext cx="157" cy="158"/>
          </p:xfrm>
          <a:graphic>
            <a:graphicData uri="http://schemas.openxmlformats.org/presentationml/2006/ole">
              <p:oleObj spid="_x0000_s21512" name="公式" r:id="rId36" imgW="139680" imgH="139680" progId="">
                <p:embed/>
              </p:oleObj>
            </a:graphicData>
          </a:graphic>
        </p:graphicFrame>
        <p:graphicFrame>
          <p:nvGraphicFramePr>
            <p:cNvPr id="21513" name="Object 23"/>
            <p:cNvGraphicFramePr>
              <a:graphicFrameLocks noChangeAspect="1"/>
            </p:cNvGraphicFramePr>
            <p:nvPr/>
          </p:nvGraphicFramePr>
          <p:xfrm>
            <a:off x="3010" y="1805"/>
            <a:ext cx="158" cy="89"/>
          </p:xfrm>
          <a:graphic>
            <a:graphicData uri="http://schemas.openxmlformats.org/presentationml/2006/ole">
              <p:oleObj spid="_x0000_s21513" name="公式" r:id="rId37" imgW="139680" imgH="75960" progId="">
                <p:embed/>
              </p:oleObj>
            </a:graphicData>
          </a:graphic>
        </p:graphicFrame>
        <p:graphicFrame>
          <p:nvGraphicFramePr>
            <p:cNvPr id="21514" name="Object 24"/>
            <p:cNvGraphicFramePr>
              <a:graphicFrameLocks noChangeAspect="1"/>
            </p:cNvGraphicFramePr>
            <p:nvPr/>
          </p:nvGraphicFramePr>
          <p:xfrm>
            <a:off x="4830" y="419"/>
            <a:ext cx="215" cy="253"/>
          </p:xfrm>
          <a:graphic>
            <a:graphicData uri="http://schemas.openxmlformats.org/presentationml/2006/ole">
              <p:oleObj spid="_x0000_s21514" name="公式" r:id="rId38" imgW="190440" imgH="228600" progId="">
                <p:embed/>
              </p:oleObj>
            </a:graphicData>
          </a:graphic>
        </p:graphicFrame>
        <p:sp>
          <p:nvSpPr>
            <p:cNvPr id="21571" name="Oval 25"/>
            <p:cNvSpPr>
              <a:spLocks noChangeArrowheads="1"/>
            </p:cNvSpPr>
            <p:nvPr/>
          </p:nvSpPr>
          <p:spPr bwMode="auto">
            <a:xfrm>
              <a:off x="4711" y="78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72" name="Line 26"/>
            <p:cNvSpPr>
              <a:spLocks noChangeShapeType="1"/>
            </p:cNvSpPr>
            <p:nvPr/>
          </p:nvSpPr>
          <p:spPr bwMode="auto">
            <a:xfrm flipH="1">
              <a:off x="4988" y="1182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3" name="Line 27"/>
            <p:cNvSpPr>
              <a:spLocks noChangeShapeType="1"/>
            </p:cNvSpPr>
            <p:nvPr/>
          </p:nvSpPr>
          <p:spPr bwMode="auto">
            <a:xfrm flipV="1">
              <a:off x="4748" y="292"/>
              <a:ext cx="0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4" name="Rectangle 33"/>
            <p:cNvSpPr>
              <a:spLocks noChangeArrowheads="1"/>
            </p:cNvSpPr>
            <p:nvPr/>
          </p:nvSpPr>
          <p:spPr bwMode="auto">
            <a:xfrm>
              <a:off x="4694" y="41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75" name="Line 34"/>
            <p:cNvSpPr>
              <a:spLocks noChangeShapeType="1"/>
            </p:cNvSpPr>
            <p:nvPr/>
          </p:nvSpPr>
          <p:spPr bwMode="auto">
            <a:xfrm>
              <a:off x="4610" y="817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6" name="Oval 35"/>
            <p:cNvSpPr>
              <a:spLocks noChangeArrowheads="1"/>
            </p:cNvSpPr>
            <p:nvPr/>
          </p:nvSpPr>
          <p:spPr bwMode="auto">
            <a:xfrm>
              <a:off x="3874" y="77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77" name="Oval 36"/>
            <p:cNvSpPr>
              <a:spLocks noChangeArrowheads="1"/>
            </p:cNvSpPr>
            <p:nvPr/>
          </p:nvSpPr>
          <p:spPr bwMode="auto">
            <a:xfrm>
              <a:off x="4559" y="78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78" name="Oval 37"/>
            <p:cNvSpPr>
              <a:spLocks noChangeArrowheads="1"/>
            </p:cNvSpPr>
            <p:nvPr/>
          </p:nvSpPr>
          <p:spPr bwMode="auto">
            <a:xfrm>
              <a:off x="4228" y="25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79" name="Oval 38"/>
            <p:cNvSpPr>
              <a:spLocks noChangeArrowheads="1"/>
            </p:cNvSpPr>
            <p:nvPr/>
          </p:nvSpPr>
          <p:spPr bwMode="auto">
            <a:xfrm>
              <a:off x="3051" y="116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80" name="Line 39"/>
            <p:cNvSpPr>
              <a:spLocks noChangeShapeType="1"/>
            </p:cNvSpPr>
            <p:nvPr/>
          </p:nvSpPr>
          <p:spPr bwMode="auto">
            <a:xfrm>
              <a:off x="3747" y="1943"/>
              <a:ext cx="1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5" name="Object 40"/>
            <p:cNvGraphicFramePr>
              <a:graphicFrameLocks noChangeAspect="1"/>
            </p:cNvGraphicFramePr>
            <p:nvPr/>
          </p:nvGraphicFramePr>
          <p:xfrm>
            <a:off x="4305" y="1257"/>
            <a:ext cx="261" cy="285"/>
          </p:xfrm>
          <a:graphic>
            <a:graphicData uri="http://schemas.openxmlformats.org/presentationml/2006/ole">
              <p:oleObj spid="_x0000_s21515" name="公式" r:id="rId39" imgW="241200" imgH="228600" progId="">
                <p:embed/>
              </p:oleObj>
            </a:graphicData>
          </a:graphic>
        </p:graphicFrame>
        <p:graphicFrame>
          <p:nvGraphicFramePr>
            <p:cNvPr id="21516" name="Object 41"/>
            <p:cNvGraphicFramePr>
              <a:graphicFrameLocks noChangeAspect="1"/>
            </p:cNvGraphicFramePr>
            <p:nvPr/>
          </p:nvGraphicFramePr>
          <p:xfrm>
            <a:off x="4143" y="515"/>
            <a:ext cx="264" cy="285"/>
          </p:xfrm>
          <a:graphic>
            <a:graphicData uri="http://schemas.openxmlformats.org/presentationml/2006/ole">
              <p:oleObj spid="_x0000_s21516" name="公式" r:id="rId40" imgW="203040" imgH="228600" progId="">
                <p:embed/>
              </p:oleObj>
            </a:graphicData>
          </a:graphic>
        </p:graphicFrame>
        <p:graphicFrame>
          <p:nvGraphicFramePr>
            <p:cNvPr id="21517" name="Object 42"/>
            <p:cNvGraphicFramePr>
              <a:graphicFrameLocks noChangeAspect="1"/>
            </p:cNvGraphicFramePr>
            <p:nvPr/>
          </p:nvGraphicFramePr>
          <p:xfrm>
            <a:off x="3898" y="602"/>
            <a:ext cx="153" cy="147"/>
          </p:xfrm>
          <a:graphic>
            <a:graphicData uri="http://schemas.openxmlformats.org/presentationml/2006/ole">
              <p:oleObj spid="_x0000_s21517" name="公式" r:id="rId41" imgW="139680" imgH="139680" progId="">
                <p:embed/>
              </p:oleObj>
            </a:graphicData>
          </a:graphic>
        </p:graphicFrame>
        <p:graphicFrame>
          <p:nvGraphicFramePr>
            <p:cNvPr id="21518" name="Object 43"/>
            <p:cNvGraphicFramePr>
              <a:graphicFrameLocks noChangeAspect="1"/>
            </p:cNvGraphicFramePr>
            <p:nvPr/>
          </p:nvGraphicFramePr>
          <p:xfrm>
            <a:off x="4458" y="647"/>
            <a:ext cx="153" cy="81"/>
          </p:xfrm>
          <a:graphic>
            <a:graphicData uri="http://schemas.openxmlformats.org/presentationml/2006/ole">
              <p:oleObj spid="_x0000_s21518" name="公式" r:id="rId42" imgW="139680" imgH="75960" progId="">
                <p:embed/>
              </p:oleObj>
            </a:graphicData>
          </a:graphic>
        </p:graphicFrame>
        <p:sp>
          <p:nvSpPr>
            <p:cNvPr id="21581" name="Oval 44"/>
            <p:cNvSpPr>
              <a:spLocks noChangeArrowheads="1"/>
            </p:cNvSpPr>
            <p:nvPr/>
          </p:nvSpPr>
          <p:spPr bwMode="auto">
            <a:xfrm>
              <a:off x="3051" y="1890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82" name="Line 45"/>
            <p:cNvSpPr>
              <a:spLocks noChangeShapeType="1"/>
            </p:cNvSpPr>
            <p:nvPr/>
          </p:nvSpPr>
          <p:spPr bwMode="auto">
            <a:xfrm flipV="1">
              <a:off x="5390" y="193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9" name="Object 46"/>
            <p:cNvGraphicFramePr>
              <a:graphicFrameLocks noChangeAspect="1"/>
            </p:cNvGraphicFramePr>
            <p:nvPr/>
          </p:nvGraphicFramePr>
          <p:xfrm>
            <a:off x="2832" y="1487"/>
            <a:ext cx="556" cy="253"/>
          </p:xfrm>
          <a:graphic>
            <a:graphicData uri="http://schemas.openxmlformats.org/presentationml/2006/ole">
              <p:oleObj spid="_x0000_s21519" name="公式" r:id="rId43" imgW="495000" imgH="228600" progId="">
                <p:embed/>
              </p:oleObj>
            </a:graphicData>
          </a:graphic>
        </p:graphicFrame>
        <p:sp>
          <p:nvSpPr>
            <p:cNvPr id="21583" name="Oval 47"/>
            <p:cNvSpPr>
              <a:spLocks noChangeArrowheads="1"/>
            </p:cNvSpPr>
            <p:nvPr/>
          </p:nvSpPr>
          <p:spPr bwMode="auto">
            <a:xfrm>
              <a:off x="5355" y="1156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84" name="Oval 48"/>
            <p:cNvSpPr>
              <a:spLocks noChangeArrowheads="1"/>
            </p:cNvSpPr>
            <p:nvPr/>
          </p:nvSpPr>
          <p:spPr bwMode="auto">
            <a:xfrm>
              <a:off x="5355" y="188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20" name="Object 49"/>
            <p:cNvGraphicFramePr>
              <a:graphicFrameLocks noChangeAspect="1"/>
            </p:cNvGraphicFramePr>
            <p:nvPr/>
          </p:nvGraphicFramePr>
          <p:xfrm>
            <a:off x="5296" y="1213"/>
            <a:ext cx="157" cy="158"/>
          </p:xfrm>
          <a:graphic>
            <a:graphicData uri="http://schemas.openxmlformats.org/presentationml/2006/ole">
              <p:oleObj spid="_x0000_s21520" name="公式" r:id="rId44" imgW="139680" imgH="139680" progId="">
                <p:embed/>
              </p:oleObj>
            </a:graphicData>
          </a:graphic>
        </p:graphicFrame>
        <p:graphicFrame>
          <p:nvGraphicFramePr>
            <p:cNvPr id="21521" name="Object 50"/>
            <p:cNvGraphicFramePr>
              <a:graphicFrameLocks noChangeAspect="1"/>
            </p:cNvGraphicFramePr>
            <p:nvPr/>
          </p:nvGraphicFramePr>
          <p:xfrm>
            <a:off x="5296" y="1803"/>
            <a:ext cx="158" cy="89"/>
          </p:xfrm>
          <a:graphic>
            <a:graphicData uri="http://schemas.openxmlformats.org/presentationml/2006/ole">
              <p:oleObj spid="_x0000_s21521" name="公式" r:id="rId45" imgW="139680" imgH="75960" progId="">
                <p:embed/>
              </p:oleObj>
            </a:graphicData>
          </a:graphic>
        </p:graphicFrame>
        <p:graphicFrame>
          <p:nvGraphicFramePr>
            <p:cNvPr id="21522" name="Object 51"/>
            <p:cNvGraphicFramePr>
              <a:graphicFrameLocks noChangeAspect="1"/>
            </p:cNvGraphicFramePr>
            <p:nvPr/>
          </p:nvGraphicFramePr>
          <p:xfrm>
            <a:off x="5118" y="1486"/>
            <a:ext cx="556" cy="253"/>
          </p:xfrm>
          <a:graphic>
            <a:graphicData uri="http://schemas.openxmlformats.org/presentationml/2006/ole">
              <p:oleObj spid="_x0000_s21522" name="公式" r:id="rId46" imgW="495000" imgH="228600" progId="">
                <p:embed/>
              </p:oleObj>
            </a:graphicData>
          </a:graphic>
        </p:graphicFrame>
        <p:sp>
          <p:nvSpPr>
            <p:cNvPr id="21585" name="Oval 52"/>
            <p:cNvSpPr>
              <a:spLocks noChangeArrowheads="1"/>
            </p:cNvSpPr>
            <p:nvPr/>
          </p:nvSpPr>
          <p:spPr bwMode="auto">
            <a:xfrm>
              <a:off x="4220" y="190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86" name="Line 53"/>
            <p:cNvSpPr>
              <a:spLocks noChangeShapeType="1"/>
            </p:cNvSpPr>
            <p:nvPr/>
          </p:nvSpPr>
          <p:spPr bwMode="auto">
            <a:xfrm>
              <a:off x="4179" y="2110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7" name="Line 54"/>
            <p:cNvSpPr>
              <a:spLocks noChangeShapeType="1"/>
            </p:cNvSpPr>
            <p:nvPr/>
          </p:nvSpPr>
          <p:spPr bwMode="auto">
            <a:xfrm>
              <a:off x="4441" y="27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8" name="Line 55"/>
            <p:cNvSpPr>
              <a:spLocks noChangeShapeType="1"/>
            </p:cNvSpPr>
            <p:nvPr/>
          </p:nvSpPr>
          <p:spPr bwMode="auto">
            <a:xfrm>
              <a:off x="4366" y="17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9" name="Line 56"/>
            <p:cNvSpPr>
              <a:spLocks noChangeShapeType="1"/>
            </p:cNvSpPr>
            <p:nvPr/>
          </p:nvSpPr>
          <p:spPr bwMode="auto">
            <a:xfrm>
              <a:off x="4264" y="26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0" name="Line 57"/>
            <p:cNvSpPr>
              <a:spLocks noChangeShapeType="1"/>
            </p:cNvSpPr>
            <p:nvPr/>
          </p:nvSpPr>
          <p:spPr bwMode="auto">
            <a:xfrm>
              <a:off x="3747" y="1384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1" name="Line 58"/>
            <p:cNvSpPr>
              <a:spLocks noChangeShapeType="1"/>
            </p:cNvSpPr>
            <p:nvPr/>
          </p:nvSpPr>
          <p:spPr bwMode="auto">
            <a:xfrm>
              <a:off x="4763" y="1384"/>
              <a:ext cx="0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2" name="Rectangle 59"/>
            <p:cNvSpPr>
              <a:spLocks noChangeArrowheads="1"/>
            </p:cNvSpPr>
            <p:nvPr/>
          </p:nvSpPr>
          <p:spPr bwMode="auto">
            <a:xfrm>
              <a:off x="3696" y="154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23" name="Object 60"/>
            <p:cNvGraphicFramePr>
              <a:graphicFrameLocks noChangeAspect="1"/>
            </p:cNvGraphicFramePr>
            <p:nvPr/>
          </p:nvGraphicFramePr>
          <p:xfrm>
            <a:off x="3971" y="851"/>
            <a:ext cx="157" cy="158"/>
          </p:xfrm>
          <a:graphic>
            <a:graphicData uri="http://schemas.openxmlformats.org/presentationml/2006/ole">
              <p:oleObj spid="_x0000_s21523" name="公式" r:id="rId47" imgW="139680" imgH="139680" progId="">
                <p:embed/>
              </p:oleObj>
            </a:graphicData>
          </a:graphic>
        </p:graphicFrame>
        <p:graphicFrame>
          <p:nvGraphicFramePr>
            <p:cNvPr id="21524" name="Object 61"/>
            <p:cNvGraphicFramePr>
              <a:graphicFrameLocks noChangeAspect="1"/>
            </p:cNvGraphicFramePr>
            <p:nvPr/>
          </p:nvGraphicFramePr>
          <p:xfrm>
            <a:off x="3970" y="1828"/>
            <a:ext cx="158" cy="89"/>
          </p:xfrm>
          <a:graphic>
            <a:graphicData uri="http://schemas.openxmlformats.org/presentationml/2006/ole">
              <p:oleObj spid="_x0000_s21524" name="公式" r:id="rId48" imgW="139680" imgH="75960" progId="">
                <p:embed/>
              </p:oleObj>
            </a:graphicData>
          </a:graphic>
        </p:graphicFrame>
        <p:graphicFrame>
          <p:nvGraphicFramePr>
            <p:cNvPr id="21525" name="Object 62"/>
            <p:cNvGraphicFramePr>
              <a:graphicFrameLocks noChangeAspect="1"/>
            </p:cNvGraphicFramePr>
            <p:nvPr/>
          </p:nvGraphicFramePr>
          <p:xfrm>
            <a:off x="4382" y="851"/>
            <a:ext cx="157" cy="158"/>
          </p:xfrm>
          <a:graphic>
            <a:graphicData uri="http://schemas.openxmlformats.org/presentationml/2006/ole">
              <p:oleObj spid="_x0000_s21525" name="公式" r:id="rId49" imgW="139680" imgH="139680" progId="">
                <p:embed/>
              </p:oleObj>
            </a:graphicData>
          </a:graphic>
        </p:graphicFrame>
        <p:graphicFrame>
          <p:nvGraphicFramePr>
            <p:cNvPr id="21526" name="Object 63"/>
            <p:cNvGraphicFramePr>
              <a:graphicFrameLocks noChangeAspect="1"/>
            </p:cNvGraphicFramePr>
            <p:nvPr/>
          </p:nvGraphicFramePr>
          <p:xfrm>
            <a:off x="4427" y="1816"/>
            <a:ext cx="158" cy="89"/>
          </p:xfrm>
          <a:graphic>
            <a:graphicData uri="http://schemas.openxmlformats.org/presentationml/2006/ole">
              <p:oleObj spid="_x0000_s21526" name="公式" r:id="rId50" imgW="139680" imgH="75960" progId="">
                <p:embed/>
              </p:oleObj>
            </a:graphicData>
          </a:graphic>
        </p:graphicFrame>
        <p:sp>
          <p:nvSpPr>
            <p:cNvPr id="21593" name="Line 64"/>
            <p:cNvSpPr>
              <a:spLocks noChangeShapeType="1"/>
            </p:cNvSpPr>
            <p:nvPr/>
          </p:nvSpPr>
          <p:spPr bwMode="auto">
            <a:xfrm>
              <a:off x="3010" y="2104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4" name="Line 65"/>
            <p:cNvSpPr>
              <a:spLocks noChangeShapeType="1"/>
            </p:cNvSpPr>
            <p:nvPr/>
          </p:nvSpPr>
          <p:spPr bwMode="auto">
            <a:xfrm flipV="1">
              <a:off x="4255" y="193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5" name="Rectangle 66"/>
            <p:cNvSpPr>
              <a:spLocks noChangeArrowheads="1"/>
            </p:cNvSpPr>
            <p:nvPr/>
          </p:nvSpPr>
          <p:spPr bwMode="auto">
            <a:xfrm>
              <a:off x="4706" y="1548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527" name="Object 67"/>
            <p:cNvGraphicFramePr>
              <a:graphicFrameLocks noChangeAspect="1"/>
            </p:cNvGraphicFramePr>
            <p:nvPr/>
          </p:nvGraphicFramePr>
          <p:xfrm>
            <a:off x="3416" y="1531"/>
            <a:ext cx="305" cy="285"/>
          </p:xfrm>
          <a:graphic>
            <a:graphicData uri="http://schemas.openxmlformats.org/presentationml/2006/ole">
              <p:oleObj spid="_x0000_s21527" name="公式" r:id="rId51" imgW="228600" imgH="228600" progId="">
                <p:embed/>
              </p:oleObj>
            </a:graphicData>
          </a:graphic>
        </p:graphicFrame>
        <p:graphicFrame>
          <p:nvGraphicFramePr>
            <p:cNvPr id="21528" name="Object 68"/>
            <p:cNvGraphicFramePr>
              <a:graphicFrameLocks noChangeAspect="1"/>
            </p:cNvGraphicFramePr>
            <p:nvPr/>
          </p:nvGraphicFramePr>
          <p:xfrm>
            <a:off x="4813" y="1531"/>
            <a:ext cx="305" cy="285"/>
          </p:xfrm>
          <a:graphic>
            <a:graphicData uri="http://schemas.openxmlformats.org/presentationml/2006/ole">
              <p:oleObj spid="_x0000_s21528" name="公式" r:id="rId52" imgW="228600" imgH="228600" progId="">
                <p:embed/>
              </p:oleObj>
            </a:graphicData>
          </a:graphic>
        </p:graphicFrame>
        <p:sp>
          <p:nvSpPr>
            <p:cNvPr id="21596" name="Line 69"/>
            <p:cNvSpPr>
              <a:spLocks noChangeShapeType="1"/>
            </p:cNvSpPr>
            <p:nvPr/>
          </p:nvSpPr>
          <p:spPr bwMode="auto">
            <a:xfrm>
              <a:off x="5312" y="2112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97" name="Group 157"/>
            <p:cNvGrpSpPr>
              <a:grpSpLocks/>
            </p:cNvGrpSpPr>
            <p:nvPr/>
          </p:nvGrpSpPr>
          <p:grpSpPr bwMode="auto">
            <a:xfrm>
              <a:off x="4643" y="1017"/>
              <a:ext cx="345" cy="355"/>
              <a:chOff x="4237" y="916"/>
              <a:chExt cx="345" cy="355"/>
            </a:xfrm>
          </p:grpSpPr>
          <p:graphicFrame>
            <p:nvGraphicFramePr>
              <p:cNvPr id="21529" name="Object 158"/>
              <p:cNvGraphicFramePr>
                <a:graphicFrameLocks noChangeAspect="1"/>
              </p:cNvGraphicFramePr>
              <p:nvPr/>
            </p:nvGraphicFramePr>
            <p:xfrm>
              <a:off x="4237" y="983"/>
              <a:ext cx="179" cy="239"/>
            </p:xfrm>
            <a:graphic>
              <a:graphicData uri="http://schemas.openxmlformats.org/presentationml/2006/ole">
                <p:oleObj spid="_x0000_s21529" name="公式" r:id="rId53" imgW="177480" imgH="215640" progId="">
                  <p:embed/>
                </p:oleObj>
              </a:graphicData>
            </a:graphic>
          </p:graphicFrame>
          <p:grpSp>
            <p:nvGrpSpPr>
              <p:cNvPr id="21598" name="Group 159"/>
              <p:cNvGrpSpPr>
                <a:grpSpLocks/>
              </p:cNvGrpSpPr>
              <p:nvPr/>
            </p:nvGrpSpPr>
            <p:grpSpPr bwMode="auto">
              <a:xfrm flipH="1">
                <a:off x="4353" y="916"/>
                <a:ext cx="229" cy="355"/>
                <a:chOff x="2589" y="2584"/>
                <a:chExt cx="218" cy="366"/>
              </a:xfrm>
            </p:grpSpPr>
            <p:sp>
              <p:nvSpPr>
                <p:cNvPr id="21599" name="Line 160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0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1" name="Line 162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5244" name="Text Box 156"/>
          <p:cNvSpPr txBox="1">
            <a:spLocks noChangeArrowheads="1"/>
          </p:cNvSpPr>
          <p:nvPr/>
        </p:nvSpPr>
        <p:spPr bwMode="auto">
          <a:xfrm>
            <a:off x="2071688" y="2501900"/>
            <a:ext cx="427355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实际上，差分式放大电路对共模信号的抑制还利用了</a:t>
            </a:r>
            <a:r>
              <a:rPr lang="zh-CN" altLang="en-US" sz="2400" b="1">
                <a:solidFill>
                  <a:srgbClr val="FF0000"/>
                </a:solidFill>
              </a:rPr>
              <a:t>射极电阻对共模信号的负反馈作用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3452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45A5DAEF-086E-4049-9559-752E0DED2580}" type="datetime9">
              <a:rPr lang="zh-CN" altLang="en-US"/>
              <a:pPr>
                <a:defRPr/>
              </a:pPr>
              <a:t>2018年11月13日星期二7时5分22秒</a:t>
            </a:fld>
            <a:endParaRPr lang="en-US" altLang="zh-CN"/>
          </a:p>
        </p:txBody>
      </p:sp>
      <p:sp>
        <p:nvSpPr>
          <p:cNvPr id="2253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225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AE0C2-659A-46EA-9650-F248BA4A3EF4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28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4938" y="109538"/>
            <a:ext cx="2703512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⑶</a:t>
            </a:r>
            <a:r>
              <a:rPr lang="zh-CN" altLang="en-US" sz="2400" b="1"/>
              <a:t>共模抑制比</a:t>
            </a:r>
            <a:r>
              <a:rPr lang="en-US" altLang="zh-CN" sz="2400" b="1"/>
              <a:t>K</a:t>
            </a:r>
            <a:r>
              <a:rPr lang="en-US" altLang="zh-CN" sz="2400" b="1" baseline="-25000"/>
              <a:t>CMR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96838" y="671513"/>
            <a:ext cx="878998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衡量放大电路放大差模信号和抑制共模信号能力的技术指标；</a:t>
            </a:r>
          </a:p>
        </p:txBody>
      </p:sp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717550" y="1239838"/>
          <a:ext cx="2039938" cy="1146175"/>
        </p:xfrm>
        <a:graphic>
          <a:graphicData uri="http://schemas.openxmlformats.org/presentationml/2006/ole">
            <p:oleObj spid="_x0000_s22530" name="公式" r:id="rId4" imgW="850680" imgH="482400" progId="">
              <p:embed/>
            </p:oleObj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3794125" y="1250950"/>
          <a:ext cx="3197225" cy="1146175"/>
        </p:xfrm>
        <a:graphic>
          <a:graphicData uri="http://schemas.openxmlformats.org/presentationml/2006/ole">
            <p:oleObj spid="_x0000_s22531" name="公式" r:id="rId5" imgW="1333440" imgH="482400" progId="">
              <p:embed/>
            </p:oleObj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0" y="3066075"/>
            <a:ext cx="878998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差分式放大电路中若电路参数对称，由双端输出，共模电压增益</a:t>
            </a:r>
            <a:r>
              <a:rPr lang="en-US" altLang="zh-CN" sz="2400" b="1" dirty="0" err="1"/>
              <a:t>A</a:t>
            </a:r>
            <a:r>
              <a:rPr lang="en-US" altLang="zh-CN" sz="2400" b="1" baseline="-25000" dirty="0" err="1"/>
              <a:t>vc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k</a:t>
            </a:r>
            <a:r>
              <a:rPr lang="en-US" altLang="zh-CN" sz="2400" b="1" baseline="-25000" dirty="0" err="1"/>
              <a:t>CMR</a:t>
            </a:r>
            <a:r>
              <a:rPr lang="zh-CN" altLang="en-US" sz="2400" b="1" dirty="0"/>
              <a:t>趋近于无穷大；</a:t>
            </a: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0" y="4437125"/>
            <a:ext cx="487838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如从单端输出，则共模抑制比为：</a:t>
            </a:r>
          </a:p>
        </p:txBody>
      </p:sp>
      <p:graphicFrame>
        <p:nvGraphicFramePr>
          <p:cNvPr id="346122" name="Object 10"/>
          <p:cNvGraphicFramePr>
            <a:graphicFrameLocks noChangeAspect="1"/>
          </p:cNvGraphicFramePr>
          <p:nvPr/>
        </p:nvGraphicFramePr>
        <p:xfrm>
          <a:off x="5080000" y="4437125"/>
          <a:ext cx="3216275" cy="1146175"/>
        </p:xfrm>
        <a:graphic>
          <a:graphicData uri="http://schemas.openxmlformats.org/presentationml/2006/ole">
            <p:oleObj spid="_x0000_s22532" name="公式" r:id="rId6" imgW="130788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nimBg="1"/>
      <p:bldP spid="346117" grpId="0" animBg="1"/>
      <p:bldP spid="346120" grpId="0" animBg="1"/>
      <p:bldP spid="3461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7F7987EF-DE5B-4C0C-BFDF-8008109B5645}" type="datetime9">
              <a:rPr lang="zh-CN" altLang="en-US"/>
              <a:pPr>
                <a:defRPr/>
              </a:pPr>
              <a:t>2018年11月13日星期二7时8分14秒</a:t>
            </a:fld>
            <a:endParaRPr lang="en-US" altLang="zh-CN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01638" y="438150"/>
            <a:ext cx="4411662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9138" indent="-719138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例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50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  <a:r>
              <a:rPr kumimoji="1" lang="en-US" altLang="zh-CN" sz="2400" b="1">
                <a:latin typeface="Times New Roman" pitchFamily="18" charset="0"/>
              </a:rPr>
              <a:t>=20k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c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=10k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bb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1" lang="en-US" altLang="zh-CN" sz="2400" b="1">
                <a:latin typeface="Times New Roman" pitchFamily="18" charset="0"/>
              </a:rPr>
              <a:t>=300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BEQ</a:t>
            </a:r>
            <a:r>
              <a:rPr kumimoji="1" lang="en-US" altLang="zh-CN" sz="2400" b="1">
                <a:latin typeface="Times New Roman" pitchFamily="18" charset="0"/>
              </a:rPr>
              <a:t>=0.6V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11163" y="1765300"/>
            <a:ext cx="43053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7063" indent="-627063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求：静态时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B1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C1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CE1</a:t>
            </a:r>
            <a:r>
              <a:rPr kumimoji="1" lang="zh-CN" altLang="en-US" sz="2400" b="1">
                <a:latin typeface="Times New Roman" pitchFamily="18" charset="0"/>
              </a:rPr>
              <a:t>；双端输出时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400" b="1" i="1" baseline="-25000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d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c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CMR</a:t>
            </a:r>
            <a:r>
              <a:rPr kumimoji="1" lang="zh-CN" altLang="en-US" sz="2400" b="1">
                <a:latin typeface="Times New Roman" pitchFamily="18" charset="0"/>
              </a:rPr>
              <a:t>、差模输入、输出电阻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25450" y="3367088"/>
            <a:ext cx="803433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1200" indent="-711200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ans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静态时，两只</a:t>
            </a:r>
            <a:r>
              <a:rPr kumimoji="1" lang="en-US" altLang="zh-CN" sz="2400" b="1">
                <a:latin typeface="Times New Roman" pitchFamily="18" charset="0"/>
              </a:rPr>
              <a:t>BJT</a:t>
            </a:r>
            <a:r>
              <a:rPr kumimoji="1" lang="zh-CN" altLang="en-US" sz="2400" b="1">
                <a:latin typeface="Times New Roman" pitchFamily="18" charset="0"/>
              </a:rPr>
              <a:t>的集电极电位相等，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zh-CN" altLang="en-US" sz="2400" b="1">
                <a:latin typeface="Times New Roman" pitchFamily="18" charset="0"/>
              </a:rPr>
              <a:t>对静态无影响；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zh-CN" altLang="en-US" sz="2400" b="1">
                <a:latin typeface="Times New Roman" pitchFamily="18" charset="0"/>
              </a:rPr>
              <a:t>中电流为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zh-CN" altLang="en-US" sz="2400" b="1">
                <a:latin typeface="Times New Roman" pitchFamily="18" charset="0"/>
              </a:rPr>
              <a:t>，差模信号下，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zh-CN" altLang="en-US" sz="2400" b="1">
                <a:latin typeface="Times New Roman" pitchFamily="18" charset="0"/>
              </a:rPr>
              <a:t>相当于短路； 差模交流负载为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zh-CN" altLang="en-US" sz="2400" b="1">
                <a:latin typeface="Times New Roman" pitchFamily="18" charset="0"/>
              </a:rPr>
              <a:t>的一半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519613" y="3321050"/>
          <a:ext cx="104775" cy="215900"/>
        </p:xfrm>
        <a:graphic>
          <a:graphicData uri="http://schemas.openxmlformats.org/presentationml/2006/ole">
            <p:oleObj spid="_x0000_s78853" name="Equation" r:id="rId3" imgW="114120" imgH="215640" progId="">
              <p:embed/>
            </p:oleObj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95288" y="4822825"/>
          <a:ext cx="8229600" cy="1766888"/>
        </p:xfrm>
        <a:graphic>
          <a:graphicData uri="http://schemas.openxmlformats.org/presentationml/2006/ole">
            <p:oleObj spid="_x0000_s78854" name="公式" r:id="rId4" imgW="4228920" imgH="838080" progId="">
              <p:embed/>
            </p:oleObj>
          </a:graphicData>
        </a:graphic>
      </p:graphicFrame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5241924" y="442913"/>
            <a:ext cx="3644790" cy="2130425"/>
            <a:chOff x="3577" y="279"/>
            <a:chExt cx="2487" cy="1342"/>
          </a:xfrm>
        </p:grpSpPr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4706" y="1075"/>
              <a:ext cx="0" cy="3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4543" y="294"/>
              <a:ext cx="339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DC0081"/>
                  </a:solidFill>
                  <a:latin typeface="Times New Roman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="1" baseline="-30000">
                  <a:solidFill>
                    <a:srgbClr val="DC0081"/>
                  </a:solidFill>
                  <a:latin typeface="Times New Roman" pitchFamily="18" charset="0"/>
                  <a:ea typeface="楷体_GB2312"/>
                  <a:cs typeface="楷体_GB2312"/>
                </a:rPr>
                <a:t>o</a:t>
              </a:r>
              <a:endParaRPr kumimoji="1" lang="en-US" altLang="zh-CN" sz="2800" b="1" baseline="-50000">
                <a:solidFill>
                  <a:srgbClr val="DC0081"/>
                </a:solidFill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4605" y="672"/>
              <a:ext cx="261" cy="1"/>
            </a:xfrm>
            <a:prstGeom prst="line">
              <a:avLst/>
            </a:prstGeom>
            <a:noFill/>
            <a:ln w="38100">
              <a:solidFill>
                <a:srgbClr val="DC008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707" y="1043"/>
              <a:ext cx="2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6666"/>
                  </a:solidFill>
                  <a:latin typeface="Times New Roman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="1" baseline="-30000">
                  <a:solidFill>
                    <a:srgbClr val="006666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800" b="1" baseline="-5000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3640" y="972"/>
              <a:ext cx="1" cy="42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61" name="Group 13"/>
            <p:cNvGrpSpPr>
              <a:grpSpLocks/>
            </p:cNvGrpSpPr>
            <p:nvPr/>
          </p:nvGrpSpPr>
          <p:grpSpPr bwMode="auto">
            <a:xfrm>
              <a:off x="3614" y="1519"/>
              <a:ext cx="105" cy="102"/>
              <a:chOff x="2304" y="3516"/>
              <a:chExt cx="192" cy="192"/>
            </a:xfrm>
          </p:grpSpPr>
          <p:sp>
            <p:nvSpPr>
              <p:cNvPr id="78862" name="Line 14"/>
              <p:cNvSpPr>
                <a:spLocks noChangeShapeType="1"/>
              </p:cNvSpPr>
              <p:nvPr/>
            </p:nvSpPr>
            <p:spPr bwMode="auto">
              <a:xfrm>
                <a:off x="2400" y="35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3" name="Line 15"/>
              <p:cNvSpPr>
                <a:spLocks noChangeShapeType="1"/>
              </p:cNvSpPr>
              <p:nvPr/>
            </p:nvSpPr>
            <p:spPr bwMode="auto">
              <a:xfrm rot="-5400000">
                <a:off x="2400" y="3612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5465" y="279"/>
              <a:ext cx="59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 i="1" dirty="0">
                  <a:latin typeface="Times New Roman" pitchFamily="18" charset="0"/>
                  <a:ea typeface="楷体_GB2312"/>
                  <a:cs typeface="楷体_GB2312"/>
                </a:rPr>
                <a:t>+</a:t>
              </a:r>
              <a:r>
                <a:rPr kumimoji="1" lang="en-US" altLang="zh-CN" sz="2000" b="1" dirty="0">
                  <a:latin typeface="Times New Roman" pitchFamily="18" charset="0"/>
                  <a:ea typeface="楷体_GB2312"/>
                  <a:cs typeface="楷体_GB2312"/>
                </a:rPr>
                <a:t>12V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000" y="317"/>
              <a:ext cx="3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="1" baseline="-30000">
                  <a:latin typeface="Times New Roman" pitchFamily="18" charset="0"/>
                  <a:ea typeface="楷体_GB2312"/>
                  <a:cs typeface="楷体_GB2312"/>
                </a:rPr>
                <a:t>c</a:t>
              </a:r>
              <a:endParaRPr kumimoji="1" lang="en-US" altLang="zh-CN" sz="2400" b="1" baseline="-5000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4232" y="739"/>
              <a:ext cx="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4238" y="922"/>
              <a:ext cx="144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 rot="700650" flipV="1">
              <a:off x="4240" y="710"/>
              <a:ext cx="122" cy="1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4362" y="300"/>
              <a:ext cx="13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4364" y="660"/>
              <a:ext cx="15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4364" y="296"/>
              <a:ext cx="0" cy="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3733" y="539"/>
              <a:ext cx="37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="1" baseline="-30000">
                  <a:latin typeface="Times New Roman" pitchFamily="18" charset="0"/>
                  <a:ea typeface="楷体_GB2312"/>
                  <a:cs typeface="楷体_GB2312"/>
                </a:rPr>
                <a:t>b</a:t>
              </a:r>
              <a:endParaRPr kumimoji="1" lang="en-US" altLang="zh-CN" sz="2400" b="1" baseline="-5000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 rot="-10800000">
              <a:off x="3962" y="889"/>
              <a:ext cx="26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 rot="-10800000">
              <a:off x="3642" y="892"/>
              <a:ext cx="15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 flipH="1">
              <a:off x="5109" y="334"/>
              <a:ext cx="3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="1" baseline="-30000">
                  <a:latin typeface="Times New Roman" pitchFamily="18" charset="0"/>
                  <a:ea typeface="楷体_GB2312"/>
                  <a:cs typeface="楷体_GB2312"/>
                </a:rPr>
                <a:t>c</a:t>
              </a:r>
              <a:endParaRPr kumimoji="1" lang="en-US" altLang="zh-CN" sz="2400" b="1" baseline="-5000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 flipH="1">
              <a:off x="5213" y="733"/>
              <a:ext cx="1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 flipH="1">
              <a:off x="5063" y="915"/>
              <a:ext cx="144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 rot="-700650" flipH="1" flipV="1">
              <a:off x="5084" y="703"/>
              <a:ext cx="122" cy="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 flipH="1">
              <a:off x="4910" y="654"/>
              <a:ext cx="16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 flipH="1">
              <a:off x="5066" y="305"/>
              <a:ext cx="19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 flipH="1">
              <a:off x="5403" y="552"/>
              <a:ext cx="35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="1" baseline="-30000">
                  <a:latin typeface="Times New Roman" pitchFamily="18" charset="0"/>
                  <a:ea typeface="楷体_GB2312"/>
                  <a:cs typeface="楷体_GB2312"/>
                </a:rPr>
                <a:t>b</a:t>
              </a:r>
              <a:endParaRPr kumimoji="1" lang="en-US" altLang="zh-CN" sz="2400" b="1" baseline="-5000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 rot="10800000" flipH="1">
              <a:off x="5220" y="883"/>
              <a:ext cx="28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 rot="-10800000" flipH="1" flipV="1">
              <a:off x="5662" y="887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4" name="Oval 36"/>
            <p:cNvSpPr>
              <a:spLocks noChangeArrowheads="1"/>
            </p:cNvSpPr>
            <p:nvPr/>
          </p:nvSpPr>
          <p:spPr bwMode="auto">
            <a:xfrm>
              <a:off x="5698" y="283"/>
              <a:ext cx="45" cy="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5" name="Oval 37"/>
            <p:cNvSpPr>
              <a:spLocks noChangeArrowheads="1"/>
            </p:cNvSpPr>
            <p:nvPr/>
          </p:nvSpPr>
          <p:spPr bwMode="auto">
            <a:xfrm>
              <a:off x="4520" y="639"/>
              <a:ext cx="45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Oval 38"/>
            <p:cNvSpPr>
              <a:spLocks noChangeArrowheads="1"/>
            </p:cNvSpPr>
            <p:nvPr/>
          </p:nvSpPr>
          <p:spPr bwMode="auto">
            <a:xfrm>
              <a:off x="4874" y="633"/>
              <a:ext cx="45" cy="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Rectangle 39"/>
            <p:cNvSpPr>
              <a:spLocks noChangeArrowheads="1"/>
            </p:cNvSpPr>
            <p:nvPr/>
          </p:nvSpPr>
          <p:spPr bwMode="auto">
            <a:xfrm rot="10800000" flipH="1">
              <a:off x="5444" y="840"/>
              <a:ext cx="218" cy="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77" y="1064"/>
              <a:ext cx="69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Rectangle 41"/>
            <p:cNvSpPr>
              <a:spLocks noChangeArrowheads="1"/>
            </p:cNvSpPr>
            <p:nvPr/>
          </p:nvSpPr>
          <p:spPr bwMode="auto">
            <a:xfrm>
              <a:off x="4672" y="1133"/>
              <a:ext cx="76" cy="21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Rectangle 42"/>
            <p:cNvSpPr>
              <a:spLocks noChangeArrowheads="1"/>
            </p:cNvSpPr>
            <p:nvPr/>
          </p:nvSpPr>
          <p:spPr bwMode="auto">
            <a:xfrm rot="-10800000">
              <a:off x="3793" y="846"/>
              <a:ext cx="207" cy="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Rectangle 43"/>
            <p:cNvSpPr>
              <a:spLocks noChangeArrowheads="1"/>
            </p:cNvSpPr>
            <p:nvPr/>
          </p:nvSpPr>
          <p:spPr bwMode="auto">
            <a:xfrm>
              <a:off x="4749" y="1031"/>
              <a:ext cx="3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e</a:t>
              </a:r>
            </a:p>
          </p:txBody>
        </p:sp>
        <p:sp>
          <p:nvSpPr>
            <p:cNvPr id="78892" name="Oval 44"/>
            <p:cNvSpPr>
              <a:spLocks noChangeArrowheads="1"/>
            </p:cNvSpPr>
            <p:nvPr/>
          </p:nvSpPr>
          <p:spPr bwMode="auto">
            <a:xfrm>
              <a:off x="4674" y="1432"/>
              <a:ext cx="55" cy="5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Rectangle 45"/>
            <p:cNvSpPr>
              <a:spLocks noChangeArrowheads="1"/>
            </p:cNvSpPr>
            <p:nvPr/>
          </p:nvSpPr>
          <p:spPr bwMode="auto">
            <a:xfrm>
              <a:off x="4728" y="1256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楷体_GB2312"/>
                  <a:cs typeface="楷体_GB2312"/>
                </a:rPr>
                <a:t>–12V</a:t>
              </a:r>
              <a:endParaRPr kumimoji="1" lang="en-US" altLang="zh-CN" sz="2000" b="1" baseline="-2500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894" name="Rectangle 46"/>
            <p:cNvSpPr>
              <a:spLocks noChangeArrowheads="1"/>
            </p:cNvSpPr>
            <p:nvPr/>
          </p:nvSpPr>
          <p:spPr bwMode="auto">
            <a:xfrm rot="5400000" flipH="1">
              <a:off x="4996" y="436"/>
              <a:ext cx="161" cy="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 rot="5400000" flipH="1">
              <a:off x="4283" y="443"/>
              <a:ext cx="161" cy="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48"/>
            <p:cNvSpPr>
              <a:spLocks noChangeShapeType="1"/>
            </p:cNvSpPr>
            <p:nvPr/>
          </p:nvSpPr>
          <p:spPr bwMode="auto">
            <a:xfrm>
              <a:off x="5804" y="900"/>
              <a:ext cx="1" cy="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 rot="-10800000">
              <a:off x="3662" y="1520"/>
              <a:ext cx="215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8" name="Oval 50"/>
            <p:cNvSpPr>
              <a:spLocks noChangeArrowheads="1"/>
            </p:cNvSpPr>
            <p:nvPr/>
          </p:nvSpPr>
          <p:spPr bwMode="auto">
            <a:xfrm>
              <a:off x="3577" y="866"/>
              <a:ext cx="55" cy="5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8A29394E-1B03-4304-92ED-A8F3D9278B2A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207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2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1930F3-B781-4ADC-9CDB-B26625596598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3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86513" y="1588"/>
            <a:ext cx="2338387" cy="3744912"/>
            <a:chOff x="4074" y="1773"/>
            <a:chExt cx="1473" cy="2359"/>
          </a:xfrm>
        </p:grpSpPr>
        <p:sp>
          <p:nvSpPr>
            <p:cNvPr id="2086" name="Line 5"/>
            <p:cNvSpPr>
              <a:spLocks noChangeShapeType="1"/>
            </p:cNvSpPr>
            <p:nvPr/>
          </p:nvSpPr>
          <p:spPr bwMode="auto">
            <a:xfrm flipV="1">
              <a:off x="4336" y="2058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6"/>
            <p:cNvSpPr>
              <a:spLocks noChangeShapeType="1"/>
            </p:cNvSpPr>
            <p:nvPr/>
          </p:nvSpPr>
          <p:spPr bwMode="auto">
            <a:xfrm>
              <a:off x="4870" y="3684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Oval 7"/>
            <p:cNvSpPr>
              <a:spLocks noChangeArrowheads="1"/>
            </p:cNvSpPr>
            <p:nvPr/>
          </p:nvSpPr>
          <p:spPr bwMode="auto">
            <a:xfrm>
              <a:off x="4837" y="364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64" name="Object 8"/>
            <p:cNvGraphicFramePr>
              <a:graphicFrameLocks noChangeAspect="1"/>
            </p:cNvGraphicFramePr>
            <p:nvPr/>
          </p:nvGraphicFramePr>
          <p:xfrm>
            <a:off x="4404" y="2236"/>
            <a:ext cx="187" cy="183"/>
          </p:xfrm>
          <a:graphic>
            <a:graphicData uri="http://schemas.openxmlformats.org/presentationml/2006/ole">
              <p:oleObj spid="_x0000_s2064" name="公式" r:id="rId5" imgW="164880" imgH="164880" progId="">
                <p:embed/>
              </p:oleObj>
            </a:graphicData>
          </a:graphic>
        </p:graphicFrame>
        <p:sp>
          <p:nvSpPr>
            <p:cNvPr id="2089" name="Line 9"/>
            <p:cNvSpPr>
              <a:spLocks noChangeShapeType="1"/>
            </p:cNvSpPr>
            <p:nvPr/>
          </p:nvSpPr>
          <p:spPr bwMode="auto">
            <a:xfrm flipH="1">
              <a:off x="4557" y="3022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Line 10"/>
            <p:cNvSpPr>
              <a:spLocks noChangeShapeType="1"/>
            </p:cNvSpPr>
            <p:nvPr/>
          </p:nvSpPr>
          <p:spPr bwMode="auto">
            <a:xfrm flipV="1">
              <a:off x="5410" y="2363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91" name="Group 11"/>
            <p:cNvGrpSpPr>
              <a:grpSpLocks/>
            </p:cNvGrpSpPr>
            <p:nvPr/>
          </p:nvGrpSpPr>
          <p:grpSpPr bwMode="auto">
            <a:xfrm>
              <a:off x="5192" y="2832"/>
              <a:ext cx="355" cy="366"/>
              <a:chOff x="2589" y="2584"/>
              <a:chExt cx="355" cy="366"/>
            </a:xfrm>
          </p:grpSpPr>
          <p:graphicFrame>
            <p:nvGraphicFramePr>
              <p:cNvPr id="2072" name="Object 12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2072" name="公式" r:id="rId6" imgW="177480" imgH="215640" progId="">
                  <p:embed/>
                </p:oleObj>
              </a:graphicData>
            </a:graphic>
          </p:graphicFrame>
          <p:grpSp>
            <p:nvGrpSpPr>
              <p:cNvPr id="2108" name="Group 13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2109" name="Line 14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1" name="Line 16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92" name="Line 17"/>
            <p:cNvSpPr>
              <a:spLocks noChangeShapeType="1"/>
            </p:cNvSpPr>
            <p:nvPr/>
          </p:nvSpPr>
          <p:spPr bwMode="auto">
            <a:xfrm>
              <a:off x="4345" y="2693"/>
              <a:ext cx="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Line 18"/>
            <p:cNvSpPr>
              <a:spLocks noChangeShapeType="1"/>
            </p:cNvSpPr>
            <p:nvPr/>
          </p:nvSpPr>
          <p:spPr bwMode="auto">
            <a:xfrm flipV="1">
              <a:off x="4337" y="3201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Rectangle 19"/>
            <p:cNvSpPr>
              <a:spLocks noChangeArrowheads="1"/>
            </p:cNvSpPr>
            <p:nvPr/>
          </p:nvSpPr>
          <p:spPr bwMode="auto">
            <a:xfrm>
              <a:off x="4278" y="221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65" name="Object 20"/>
            <p:cNvGraphicFramePr>
              <a:graphicFrameLocks noChangeAspect="1"/>
            </p:cNvGraphicFramePr>
            <p:nvPr/>
          </p:nvGraphicFramePr>
          <p:xfrm>
            <a:off x="4074" y="1773"/>
            <a:ext cx="495" cy="285"/>
          </p:xfrm>
          <a:graphic>
            <a:graphicData uri="http://schemas.openxmlformats.org/presentationml/2006/ole">
              <p:oleObj spid="_x0000_s2065" name="公式" r:id="rId7" imgW="380880" imgH="228600" progId="">
                <p:embed/>
              </p:oleObj>
            </a:graphicData>
          </a:graphic>
        </p:graphicFrame>
        <p:grpSp>
          <p:nvGrpSpPr>
            <p:cNvPr id="2095" name="Group 21"/>
            <p:cNvGrpSpPr>
              <a:grpSpLocks/>
            </p:cNvGrpSpPr>
            <p:nvPr/>
          </p:nvGrpSpPr>
          <p:grpSpPr bwMode="auto">
            <a:xfrm>
              <a:off x="4202" y="2832"/>
              <a:ext cx="347" cy="368"/>
              <a:chOff x="1280" y="2859"/>
              <a:chExt cx="347" cy="368"/>
            </a:xfrm>
          </p:grpSpPr>
          <p:graphicFrame>
            <p:nvGraphicFramePr>
              <p:cNvPr id="2071" name="Object 22"/>
              <p:cNvGraphicFramePr>
                <a:graphicFrameLocks noChangeAspect="1"/>
              </p:cNvGraphicFramePr>
              <p:nvPr/>
            </p:nvGraphicFramePr>
            <p:xfrm>
              <a:off x="1280" y="2937"/>
              <a:ext cx="199" cy="239"/>
            </p:xfrm>
            <a:graphic>
              <a:graphicData uri="http://schemas.openxmlformats.org/presentationml/2006/ole">
                <p:oleObj spid="_x0000_s2071" name="公式" r:id="rId8" imgW="177480" imgH="215640" progId="">
                  <p:embed/>
                </p:oleObj>
              </a:graphicData>
            </a:graphic>
          </p:graphicFrame>
          <p:sp>
            <p:nvSpPr>
              <p:cNvPr id="2105" name="Line 23"/>
              <p:cNvSpPr>
                <a:spLocks noChangeShapeType="1"/>
              </p:cNvSpPr>
              <p:nvPr/>
            </p:nvSpPr>
            <p:spPr bwMode="auto">
              <a:xfrm rot="10800000">
                <a:off x="1627" y="2859"/>
                <a:ext cx="0" cy="3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6" name="Line 24"/>
              <p:cNvSpPr>
                <a:spLocks noChangeShapeType="1"/>
              </p:cNvSpPr>
              <p:nvPr/>
            </p:nvSpPr>
            <p:spPr bwMode="auto">
              <a:xfrm rot="10800000" flipV="1">
                <a:off x="1409" y="3118"/>
                <a:ext cx="218" cy="1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7" name="Line 25"/>
              <p:cNvSpPr>
                <a:spLocks noChangeShapeType="1"/>
              </p:cNvSpPr>
              <p:nvPr/>
            </p:nvSpPr>
            <p:spPr bwMode="auto">
              <a:xfrm rot="10800000">
                <a:off x="1409" y="2879"/>
                <a:ext cx="216" cy="10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96" name="Line 26"/>
            <p:cNvSpPr>
              <a:spLocks noChangeShapeType="1"/>
            </p:cNvSpPr>
            <p:nvPr/>
          </p:nvSpPr>
          <p:spPr bwMode="auto">
            <a:xfrm flipV="1">
              <a:off x="4878" y="2701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Oval 27"/>
            <p:cNvSpPr>
              <a:spLocks noChangeArrowheads="1"/>
            </p:cNvSpPr>
            <p:nvPr/>
          </p:nvSpPr>
          <p:spPr bwMode="auto">
            <a:xfrm>
              <a:off x="4845" y="298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98" name="Oval 28"/>
            <p:cNvSpPr>
              <a:spLocks noChangeArrowheads="1"/>
            </p:cNvSpPr>
            <p:nvPr/>
          </p:nvSpPr>
          <p:spPr bwMode="auto">
            <a:xfrm>
              <a:off x="4302" y="265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99" name="Line 29"/>
            <p:cNvSpPr>
              <a:spLocks noChangeShapeType="1"/>
            </p:cNvSpPr>
            <p:nvPr/>
          </p:nvSpPr>
          <p:spPr bwMode="auto">
            <a:xfrm>
              <a:off x="4099" y="2057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Oval 30"/>
            <p:cNvSpPr>
              <a:spLocks noChangeArrowheads="1"/>
            </p:cNvSpPr>
            <p:nvPr/>
          </p:nvSpPr>
          <p:spPr bwMode="auto">
            <a:xfrm>
              <a:off x="4294" y="202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01" name="Line 31"/>
            <p:cNvSpPr>
              <a:spLocks noChangeShapeType="1"/>
            </p:cNvSpPr>
            <p:nvPr/>
          </p:nvSpPr>
          <p:spPr bwMode="auto">
            <a:xfrm flipV="1">
              <a:off x="5412" y="3201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Line 32"/>
            <p:cNvSpPr>
              <a:spLocks noChangeShapeType="1"/>
            </p:cNvSpPr>
            <p:nvPr/>
          </p:nvSpPr>
          <p:spPr bwMode="auto">
            <a:xfrm>
              <a:off x="4353" y="3684"/>
              <a:ext cx="10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6" name="Object 33"/>
            <p:cNvGraphicFramePr>
              <a:graphicFrameLocks noChangeAspect="1"/>
            </p:cNvGraphicFramePr>
            <p:nvPr/>
          </p:nvGraphicFramePr>
          <p:xfrm>
            <a:off x="4628" y="3862"/>
            <a:ext cx="479" cy="270"/>
          </p:xfrm>
          <a:graphic>
            <a:graphicData uri="http://schemas.openxmlformats.org/presentationml/2006/ole">
              <p:oleObj spid="_x0000_s2066" name="公式" r:id="rId9" imgW="368280" imgH="215640" progId="">
                <p:embed/>
              </p:oleObj>
            </a:graphicData>
          </a:graphic>
        </p:graphicFrame>
        <p:sp>
          <p:nvSpPr>
            <p:cNvPr id="2103" name="Line 34"/>
            <p:cNvSpPr>
              <a:spLocks noChangeShapeType="1"/>
            </p:cNvSpPr>
            <p:nvPr/>
          </p:nvSpPr>
          <p:spPr bwMode="auto">
            <a:xfrm>
              <a:off x="4654" y="3845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Oval 35"/>
            <p:cNvSpPr>
              <a:spLocks noChangeArrowheads="1"/>
            </p:cNvSpPr>
            <p:nvPr/>
          </p:nvSpPr>
          <p:spPr bwMode="auto">
            <a:xfrm>
              <a:off x="4845" y="380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67" name="Object 36"/>
            <p:cNvGraphicFramePr>
              <a:graphicFrameLocks noChangeAspect="1"/>
            </p:cNvGraphicFramePr>
            <p:nvPr/>
          </p:nvGraphicFramePr>
          <p:xfrm>
            <a:off x="4633" y="2820"/>
            <a:ext cx="173" cy="204"/>
          </p:xfrm>
          <a:graphic>
            <a:graphicData uri="http://schemas.openxmlformats.org/presentationml/2006/ole">
              <p:oleObj spid="_x0000_s2067" name="公式" r:id="rId10" imgW="177480" imgH="215640" progId="">
                <p:embed/>
              </p:oleObj>
            </a:graphicData>
          </a:graphic>
        </p:graphicFrame>
        <p:graphicFrame>
          <p:nvGraphicFramePr>
            <p:cNvPr id="2068" name="Object 37"/>
            <p:cNvGraphicFramePr>
              <a:graphicFrameLocks noChangeAspect="1"/>
            </p:cNvGraphicFramePr>
            <p:nvPr/>
          </p:nvGraphicFramePr>
          <p:xfrm>
            <a:off x="4938" y="2820"/>
            <a:ext cx="173" cy="204"/>
          </p:xfrm>
          <a:graphic>
            <a:graphicData uri="http://schemas.openxmlformats.org/presentationml/2006/ole">
              <p:oleObj spid="_x0000_s2068" name="公式" r:id="rId11" imgW="177480" imgH="215640" progId="">
                <p:embed/>
              </p:oleObj>
            </a:graphicData>
          </a:graphic>
        </p:graphicFrame>
        <p:graphicFrame>
          <p:nvGraphicFramePr>
            <p:cNvPr id="2069" name="Object 38"/>
            <p:cNvGraphicFramePr>
              <a:graphicFrameLocks noChangeAspect="1"/>
            </p:cNvGraphicFramePr>
            <p:nvPr/>
          </p:nvGraphicFramePr>
          <p:xfrm>
            <a:off x="4353" y="2617"/>
            <a:ext cx="174" cy="239"/>
          </p:xfrm>
          <a:graphic>
            <a:graphicData uri="http://schemas.openxmlformats.org/presentationml/2006/ole">
              <p:oleObj spid="_x0000_s2069" name="公式" r:id="rId12" imgW="152280" imgH="215640" progId="">
                <p:embed/>
              </p:oleObj>
            </a:graphicData>
          </a:graphic>
        </p:graphicFrame>
        <p:graphicFrame>
          <p:nvGraphicFramePr>
            <p:cNvPr id="2070" name="Object 39"/>
            <p:cNvGraphicFramePr>
              <a:graphicFrameLocks noChangeAspect="1"/>
            </p:cNvGraphicFramePr>
            <p:nvPr/>
          </p:nvGraphicFramePr>
          <p:xfrm>
            <a:off x="5239" y="2617"/>
            <a:ext cx="189" cy="239"/>
          </p:xfrm>
          <a:graphic>
            <a:graphicData uri="http://schemas.openxmlformats.org/presentationml/2006/ole">
              <p:oleObj spid="_x0000_s2070" name="公式" r:id="rId13" imgW="164880" imgH="215640" progId="">
                <p:embed/>
              </p:oleObj>
            </a:graphicData>
          </a:graphic>
        </p:graphicFrame>
      </p:grpSp>
      <p:sp>
        <p:nvSpPr>
          <p:cNvPr id="326696" name="Line 40"/>
          <p:cNvSpPr>
            <a:spLocks noChangeShapeType="1"/>
          </p:cNvSpPr>
          <p:nvPr/>
        </p:nvSpPr>
        <p:spPr bwMode="auto">
          <a:xfrm rot="-5400000">
            <a:off x="6366669" y="919957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697" name="Object 41"/>
          <p:cNvGraphicFramePr>
            <a:graphicFrameLocks noChangeAspect="1"/>
          </p:cNvGraphicFramePr>
          <p:nvPr/>
        </p:nvGraphicFramePr>
        <p:xfrm>
          <a:off x="5902325" y="646113"/>
          <a:ext cx="614363" cy="414337"/>
        </p:xfrm>
        <a:graphic>
          <a:graphicData uri="http://schemas.openxmlformats.org/presentationml/2006/ole">
            <p:oleObj spid="_x0000_s2050" name="公式" r:id="rId14" imgW="304560" imgH="215640" progId="">
              <p:embed/>
            </p:oleObj>
          </a:graphicData>
        </a:graphic>
      </p:graphicFrame>
      <p:graphicFrame>
        <p:nvGraphicFramePr>
          <p:cNvPr id="326764" name="Object 108"/>
          <p:cNvGraphicFramePr>
            <a:graphicFrameLocks noChangeAspect="1"/>
          </p:cNvGraphicFramePr>
          <p:nvPr/>
        </p:nvGraphicFramePr>
        <p:xfrm>
          <a:off x="2701925" y="1412875"/>
          <a:ext cx="1830388" cy="512763"/>
        </p:xfrm>
        <a:graphic>
          <a:graphicData uri="http://schemas.openxmlformats.org/presentationml/2006/ole">
            <p:oleObj spid="_x0000_s2051" name="公式" r:id="rId15" imgW="761760" imgH="215640" progId="">
              <p:embed/>
            </p:oleObj>
          </a:graphicData>
        </a:graphic>
      </p:graphicFrame>
      <p:graphicFrame>
        <p:nvGraphicFramePr>
          <p:cNvPr id="326766" name="Object 110"/>
          <p:cNvGraphicFramePr>
            <a:graphicFrameLocks noChangeAspect="1"/>
          </p:cNvGraphicFramePr>
          <p:nvPr/>
        </p:nvGraphicFramePr>
        <p:xfrm>
          <a:off x="136525" y="133350"/>
          <a:ext cx="3659188" cy="512763"/>
        </p:xfrm>
        <a:graphic>
          <a:graphicData uri="http://schemas.openxmlformats.org/presentationml/2006/ole">
            <p:oleObj spid="_x0000_s2052" name="公式" r:id="rId16" imgW="1523880" imgH="215640" progId="">
              <p:embed/>
            </p:oleObj>
          </a:graphicData>
        </a:graphic>
      </p:graphicFrame>
      <p:graphicFrame>
        <p:nvGraphicFramePr>
          <p:cNvPr id="326767" name="Object 111"/>
          <p:cNvGraphicFramePr>
            <a:graphicFrameLocks noChangeAspect="1"/>
          </p:cNvGraphicFramePr>
          <p:nvPr/>
        </p:nvGraphicFramePr>
        <p:xfrm>
          <a:off x="123825" y="779463"/>
          <a:ext cx="1706563" cy="512762"/>
        </p:xfrm>
        <a:graphic>
          <a:graphicData uri="http://schemas.openxmlformats.org/presentationml/2006/ole">
            <p:oleObj spid="_x0000_s2053" name="公式" r:id="rId17" imgW="711000" imgH="215640" progId="">
              <p:embed/>
            </p:oleObj>
          </a:graphicData>
        </a:graphic>
      </p:graphicFrame>
      <p:sp>
        <p:nvSpPr>
          <p:cNvPr id="326768" name="Line 112"/>
          <p:cNvSpPr>
            <a:spLocks noChangeShapeType="1"/>
          </p:cNvSpPr>
          <p:nvPr/>
        </p:nvSpPr>
        <p:spPr bwMode="auto">
          <a:xfrm>
            <a:off x="1951038" y="1050925"/>
            <a:ext cx="5238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769" name="Object 113"/>
          <p:cNvGraphicFramePr>
            <a:graphicFrameLocks noChangeAspect="1"/>
          </p:cNvGraphicFramePr>
          <p:nvPr/>
        </p:nvGraphicFramePr>
        <p:xfrm>
          <a:off x="2519363" y="768350"/>
          <a:ext cx="2133600" cy="512763"/>
        </p:xfrm>
        <a:graphic>
          <a:graphicData uri="http://schemas.openxmlformats.org/presentationml/2006/ole">
            <p:oleObj spid="_x0000_s2054" name="公式" r:id="rId18" imgW="888840" imgH="215640" progId="">
              <p:embed/>
            </p:oleObj>
          </a:graphicData>
        </a:graphic>
      </p:graphicFrame>
      <p:sp>
        <p:nvSpPr>
          <p:cNvPr id="326770" name="Line 114"/>
          <p:cNvSpPr>
            <a:spLocks noChangeShapeType="1"/>
          </p:cNvSpPr>
          <p:nvPr/>
        </p:nvSpPr>
        <p:spPr bwMode="auto">
          <a:xfrm rot="10800000">
            <a:off x="7313613" y="1373188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771" name="Object 115"/>
          <p:cNvGraphicFramePr>
            <a:graphicFrameLocks noChangeAspect="1"/>
          </p:cNvGraphicFramePr>
          <p:nvPr/>
        </p:nvGraphicFramePr>
        <p:xfrm>
          <a:off x="7259638" y="969963"/>
          <a:ext cx="538162" cy="414337"/>
        </p:xfrm>
        <a:graphic>
          <a:graphicData uri="http://schemas.openxmlformats.org/presentationml/2006/ole">
            <p:oleObj spid="_x0000_s2055" name="公式" r:id="rId19" imgW="266400" imgH="215640" progId="">
              <p:embed/>
            </p:oleObj>
          </a:graphicData>
        </a:graphic>
      </p:graphicFrame>
      <p:sp>
        <p:nvSpPr>
          <p:cNvPr id="326772" name="AutoShape 116"/>
          <p:cNvSpPr>
            <a:spLocks/>
          </p:cNvSpPr>
          <p:nvPr/>
        </p:nvSpPr>
        <p:spPr bwMode="auto">
          <a:xfrm>
            <a:off x="4733925" y="969963"/>
            <a:ext cx="201613" cy="80645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26773" name="Object 117"/>
          <p:cNvGraphicFramePr>
            <a:graphicFrameLocks noChangeAspect="1"/>
          </p:cNvGraphicFramePr>
          <p:nvPr/>
        </p:nvGraphicFramePr>
        <p:xfrm>
          <a:off x="95250" y="2084388"/>
          <a:ext cx="2347913" cy="542925"/>
        </p:xfrm>
        <a:graphic>
          <a:graphicData uri="http://schemas.openxmlformats.org/presentationml/2006/ole">
            <p:oleObj spid="_x0000_s2056" name="公式" r:id="rId20" imgW="977760" imgH="228600" progId="">
              <p:embed/>
            </p:oleObj>
          </a:graphicData>
        </a:graphic>
      </p:graphicFrame>
      <p:sp>
        <p:nvSpPr>
          <p:cNvPr id="326774" name="Text Box 118"/>
          <p:cNvSpPr txBox="1">
            <a:spLocks noChangeArrowheads="1"/>
          </p:cNvSpPr>
          <p:nvPr/>
        </p:nvSpPr>
        <p:spPr bwMode="auto">
          <a:xfrm>
            <a:off x="2678113" y="2125663"/>
            <a:ext cx="2336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两管呈</a:t>
            </a:r>
            <a:r>
              <a:rPr lang="zh-CN" altLang="en-US" sz="2400" b="1">
                <a:solidFill>
                  <a:srgbClr val="FF0000"/>
                </a:solidFill>
              </a:rPr>
              <a:t>镜像</a:t>
            </a:r>
            <a:r>
              <a:rPr lang="zh-CN" altLang="en-US" sz="2400" b="1"/>
              <a:t>关系</a:t>
            </a:r>
            <a:endParaRPr lang="zh-CN" altLang="el-GR" sz="2400" b="1">
              <a:latin typeface="宋体" pitchFamily="2" charset="-122"/>
            </a:endParaRPr>
          </a:p>
        </p:txBody>
      </p:sp>
      <p:graphicFrame>
        <p:nvGraphicFramePr>
          <p:cNvPr id="326775" name="Object 119"/>
          <p:cNvGraphicFramePr>
            <a:graphicFrameLocks noChangeAspect="1"/>
          </p:cNvGraphicFramePr>
          <p:nvPr/>
        </p:nvGraphicFramePr>
        <p:xfrm>
          <a:off x="95250" y="4437063"/>
          <a:ext cx="3933825" cy="965200"/>
        </p:xfrm>
        <a:graphic>
          <a:graphicData uri="http://schemas.openxmlformats.org/presentationml/2006/ole">
            <p:oleObj spid="_x0000_s2057" name="公式" r:id="rId21" imgW="1638000" imgH="406080" progId="">
              <p:embed/>
            </p:oleObj>
          </a:graphicData>
        </a:graphic>
      </p:graphicFrame>
      <p:graphicFrame>
        <p:nvGraphicFramePr>
          <p:cNvPr id="326776" name="Object 120"/>
          <p:cNvGraphicFramePr>
            <a:graphicFrameLocks noChangeAspect="1"/>
          </p:cNvGraphicFramePr>
          <p:nvPr/>
        </p:nvGraphicFramePr>
        <p:xfrm>
          <a:off x="95250" y="2743200"/>
          <a:ext cx="4268788" cy="1025525"/>
        </p:xfrm>
        <a:graphic>
          <a:graphicData uri="http://schemas.openxmlformats.org/presentationml/2006/ole">
            <p:oleObj spid="_x0000_s2058" name="公式" r:id="rId22" imgW="1777680" imgH="431640" progId="">
              <p:embed/>
            </p:oleObj>
          </a:graphicData>
        </a:graphic>
      </p:graphicFrame>
      <p:sp>
        <p:nvSpPr>
          <p:cNvPr id="326777" name="Line 121"/>
          <p:cNvSpPr>
            <a:spLocks noChangeShapeType="1"/>
          </p:cNvSpPr>
          <p:nvPr/>
        </p:nvSpPr>
        <p:spPr bwMode="auto">
          <a:xfrm rot="-5400000">
            <a:off x="6366669" y="1472407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778" name="Object 122"/>
          <p:cNvGraphicFramePr>
            <a:graphicFrameLocks noChangeAspect="1"/>
          </p:cNvGraphicFramePr>
          <p:nvPr/>
        </p:nvGraphicFramePr>
        <p:xfrm>
          <a:off x="5978525" y="1185863"/>
          <a:ext cx="460375" cy="439737"/>
        </p:xfrm>
        <a:graphic>
          <a:graphicData uri="http://schemas.openxmlformats.org/presentationml/2006/ole">
            <p:oleObj spid="_x0000_s2059" name="公式" r:id="rId23" imgW="228600" imgH="228600" progId="">
              <p:embed/>
            </p:oleObj>
          </a:graphicData>
        </a:graphic>
      </p:graphicFrame>
      <p:sp>
        <p:nvSpPr>
          <p:cNvPr id="326779" name="Line 123"/>
          <p:cNvSpPr>
            <a:spLocks noChangeShapeType="1"/>
          </p:cNvSpPr>
          <p:nvPr/>
        </p:nvSpPr>
        <p:spPr bwMode="auto">
          <a:xfrm rot="-5400000">
            <a:off x="8428831" y="1497807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780" name="Object 124"/>
          <p:cNvGraphicFramePr>
            <a:graphicFrameLocks noChangeAspect="1"/>
          </p:cNvGraphicFramePr>
          <p:nvPr/>
        </p:nvGraphicFramePr>
        <p:xfrm>
          <a:off x="8628063" y="1211263"/>
          <a:ext cx="460375" cy="439737"/>
        </p:xfrm>
        <a:graphic>
          <a:graphicData uri="http://schemas.openxmlformats.org/presentationml/2006/ole">
            <p:oleObj spid="_x0000_s2060" name="公式" r:id="rId24" imgW="228600" imgH="228600" progId="">
              <p:embed/>
            </p:oleObj>
          </a:graphicData>
        </a:graphic>
      </p:graphicFrame>
      <p:graphicFrame>
        <p:nvGraphicFramePr>
          <p:cNvPr id="326782" name="Object 126"/>
          <p:cNvGraphicFramePr>
            <a:graphicFrameLocks noChangeAspect="1"/>
          </p:cNvGraphicFramePr>
          <p:nvPr/>
        </p:nvGraphicFramePr>
        <p:xfrm>
          <a:off x="4411663" y="2743200"/>
          <a:ext cx="2378075" cy="1025525"/>
        </p:xfrm>
        <a:graphic>
          <a:graphicData uri="http://schemas.openxmlformats.org/presentationml/2006/ole">
            <p:oleObj spid="_x0000_s2061" name="公式" r:id="rId25" imgW="990360" imgH="431640" progId="">
              <p:embed/>
            </p:oleObj>
          </a:graphicData>
        </a:graphic>
      </p:graphicFrame>
      <p:sp>
        <p:nvSpPr>
          <p:cNvPr id="326783" name="Text Box 127"/>
          <p:cNvSpPr txBox="1">
            <a:spLocks noChangeArrowheads="1"/>
          </p:cNvSpPr>
          <p:nvPr/>
        </p:nvSpPr>
        <p:spPr bwMode="auto">
          <a:xfrm>
            <a:off x="98425" y="3898900"/>
            <a:ext cx="5764213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集成运放中纵向晶体管的</a:t>
            </a:r>
            <a:r>
              <a:rPr lang="el-GR" altLang="zh-CN" sz="2400" b="1"/>
              <a:t>β</a:t>
            </a:r>
            <a:r>
              <a:rPr lang="zh-CN" altLang="en-US" sz="2400" b="1"/>
              <a:t>均在</a:t>
            </a:r>
            <a:r>
              <a:rPr lang="zh-CN" altLang="en-US" sz="2400" b="1">
                <a:solidFill>
                  <a:srgbClr val="FF0000"/>
                </a:solidFill>
              </a:rPr>
              <a:t>几百</a:t>
            </a:r>
            <a:r>
              <a:rPr lang="zh-CN" altLang="en-US" sz="2400" b="1"/>
              <a:t>以上</a:t>
            </a:r>
            <a:endParaRPr lang="zh-CN" altLang="el-GR" sz="2400" b="1"/>
          </a:p>
        </p:txBody>
      </p:sp>
      <p:graphicFrame>
        <p:nvGraphicFramePr>
          <p:cNvPr id="326785" name="Object 129"/>
          <p:cNvGraphicFramePr>
            <a:graphicFrameLocks noChangeAspect="1"/>
          </p:cNvGraphicFramePr>
          <p:nvPr/>
        </p:nvGraphicFramePr>
        <p:xfrm>
          <a:off x="6018213" y="3854450"/>
          <a:ext cx="2344737" cy="542925"/>
        </p:xfrm>
        <a:graphic>
          <a:graphicData uri="http://schemas.openxmlformats.org/presentationml/2006/ole">
            <p:oleObj spid="_x0000_s2062" name="公式" r:id="rId26" imgW="977760" imgH="228600" progId="">
              <p:embed/>
            </p:oleObj>
          </a:graphicData>
        </a:graphic>
      </p:graphicFrame>
      <p:graphicFrame>
        <p:nvGraphicFramePr>
          <p:cNvPr id="326786" name="Object 130"/>
          <p:cNvGraphicFramePr>
            <a:graphicFrameLocks noChangeAspect="1"/>
          </p:cNvGraphicFramePr>
          <p:nvPr/>
        </p:nvGraphicFramePr>
        <p:xfrm>
          <a:off x="4643438" y="4440238"/>
          <a:ext cx="2347912" cy="965200"/>
        </p:xfrm>
        <a:graphic>
          <a:graphicData uri="http://schemas.openxmlformats.org/presentationml/2006/ole">
            <p:oleObj spid="_x0000_s2063" name="公式" r:id="rId27" imgW="977760" imgH="406080" progId="">
              <p:embed/>
            </p:oleObj>
          </a:graphicData>
        </a:graphic>
      </p:graphicFrame>
      <p:sp>
        <p:nvSpPr>
          <p:cNvPr id="326787" name="Text Box 131"/>
          <p:cNvSpPr txBox="1">
            <a:spLocks noChangeArrowheads="1"/>
          </p:cNvSpPr>
          <p:nvPr/>
        </p:nvSpPr>
        <p:spPr bwMode="auto">
          <a:xfrm>
            <a:off x="95250" y="5511800"/>
            <a:ext cx="6411913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</a:t>
            </a:r>
            <a:r>
              <a:rPr lang="en-US" altLang="zh-CN" sz="2400" b="1"/>
              <a:t>R</a:t>
            </a:r>
            <a:r>
              <a:rPr lang="zh-CN" altLang="en-US" sz="2400" b="1"/>
              <a:t>确定、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CC</a:t>
            </a:r>
            <a:r>
              <a:rPr lang="zh-CN" altLang="en-US" sz="2400" b="1"/>
              <a:t>、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EE</a:t>
            </a:r>
            <a:r>
              <a:rPr lang="zh-CN" altLang="en-US" sz="2400" b="1"/>
              <a:t>一定时，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C2</a:t>
            </a:r>
            <a:r>
              <a:rPr lang="zh-CN" altLang="en-US" sz="2400" b="1"/>
              <a:t>也随之确定；</a:t>
            </a:r>
            <a:endParaRPr lang="zh-CN" altLang="el-GR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6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6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6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6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6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6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6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6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6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6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6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6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26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6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26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26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6" grpId="0" animBg="1"/>
      <p:bldP spid="326768" grpId="0" animBg="1"/>
      <p:bldP spid="326770" grpId="0" animBg="1"/>
      <p:bldP spid="326772" grpId="0" animBg="1"/>
      <p:bldP spid="326774" grpId="0" animBg="1"/>
      <p:bldP spid="326777" grpId="0" animBg="1"/>
      <p:bldP spid="326779" grpId="0" animBg="1"/>
      <p:bldP spid="326783" grpId="0" animBg="1"/>
      <p:bldP spid="3267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91EE90FC-085E-412C-BFF1-DC1FBE96032B}" type="datetime9">
              <a:rPr lang="zh-CN" altLang="en-US"/>
              <a:pPr>
                <a:defRPr/>
              </a:pPr>
              <a:t>2018年11月13日星期二7时8分42秒</a:t>
            </a:fld>
            <a:endParaRPr lang="en-US" altLang="zh-CN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549275" y="2963863"/>
          <a:ext cx="8104188" cy="1068387"/>
        </p:xfrm>
        <a:graphic>
          <a:graphicData uri="http://schemas.openxmlformats.org/presentationml/2006/ole">
            <p:oleObj spid="_x0000_s79874" name="公式" r:id="rId3" imgW="3860640" imgH="469800" progId="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523875" y="4595813"/>
          <a:ext cx="6767513" cy="576262"/>
        </p:xfrm>
        <a:graphic>
          <a:graphicData uri="http://schemas.openxmlformats.org/presentationml/2006/ole">
            <p:oleObj spid="_x0000_s79875" name="公式" r:id="rId4" imgW="2908080" imgH="228600" progId="">
              <p:embed/>
            </p:oleObj>
          </a:graphicData>
        </a:graphic>
      </p:graphicFrame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6896100" y="1706563"/>
            <a:ext cx="0" cy="6270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657975" y="466725"/>
            <a:ext cx="4953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DC0081"/>
                </a:solidFill>
                <a:latin typeface="Times New Roman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="1" baseline="-30000">
                <a:solidFill>
                  <a:srgbClr val="DC0081"/>
                </a:solidFill>
                <a:latin typeface="Times New Roman" pitchFamily="18" charset="0"/>
                <a:ea typeface="楷体_GB2312"/>
                <a:cs typeface="楷体_GB2312"/>
              </a:rPr>
              <a:t>o</a:t>
            </a:r>
            <a:endParaRPr kumimoji="1" lang="en-US" altLang="zh-CN" sz="2800" b="1" baseline="-50000">
              <a:solidFill>
                <a:srgbClr val="DC0081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6748463" y="1066800"/>
            <a:ext cx="382587" cy="1588"/>
          </a:xfrm>
          <a:prstGeom prst="line">
            <a:avLst/>
          </a:prstGeom>
          <a:noFill/>
          <a:ln w="38100">
            <a:solidFill>
              <a:srgbClr val="DC008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432425" y="1655763"/>
            <a:ext cx="42227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6666"/>
                </a:solidFill>
                <a:latin typeface="Times New Roman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="1" baseline="-30000">
                <a:solidFill>
                  <a:srgbClr val="006666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endParaRPr kumimoji="1" lang="en-US" altLang="zh-CN" sz="2800" b="1" baseline="-5000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310188" y="1581150"/>
            <a:ext cx="1587" cy="66675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881" name="Group 9"/>
          <p:cNvGrpSpPr>
            <a:grpSpLocks/>
          </p:cNvGrpSpPr>
          <p:nvPr/>
        </p:nvGrpSpPr>
        <p:grpSpPr bwMode="auto">
          <a:xfrm>
            <a:off x="5295900" y="2411413"/>
            <a:ext cx="153988" cy="161925"/>
            <a:chOff x="2304" y="3516"/>
            <a:chExt cx="192" cy="192"/>
          </a:xfrm>
        </p:grpSpPr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2400" y="35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rot="-5400000">
              <a:off x="2400" y="3612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8008938" y="4429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 i="1">
                <a:latin typeface="Times New Roman" pitchFamily="18" charset="0"/>
                <a:ea typeface="楷体_GB2312"/>
                <a:cs typeface="楷体_GB2312"/>
              </a:rPr>
              <a:t>+</a:t>
            </a:r>
            <a:r>
              <a:rPr kumimoji="1" lang="en-US" altLang="zh-CN" sz="2000" b="1">
                <a:latin typeface="Times New Roman" pitchFamily="18" charset="0"/>
                <a:ea typeface="楷体_GB2312"/>
                <a:cs typeface="楷体_GB2312"/>
              </a:rPr>
              <a:t>12V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5861050" y="503238"/>
            <a:ext cx="5349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30000">
                <a:latin typeface="Times New Roman" pitchFamily="18" charset="0"/>
                <a:ea typeface="楷体_GB2312"/>
                <a:cs typeface="楷体_GB2312"/>
              </a:rPr>
              <a:t>c</a:t>
            </a:r>
            <a:endParaRPr kumimoji="1" lang="en-US" altLang="zh-CN" sz="2400" b="1" baseline="-5000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6200775" y="1173163"/>
            <a:ext cx="1588" cy="484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6210300" y="1463675"/>
            <a:ext cx="211138" cy="24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rot="700650" flipV="1">
            <a:off x="6213475" y="1127125"/>
            <a:ext cx="177800" cy="24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6391275" y="476250"/>
            <a:ext cx="1952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6394450" y="1047750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6394450" y="469900"/>
            <a:ext cx="0" cy="687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5470525" y="855663"/>
            <a:ext cx="5413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30000">
                <a:latin typeface="Times New Roman" pitchFamily="18" charset="0"/>
                <a:ea typeface="楷体_GB2312"/>
                <a:cs typeface="楷体_GB2312"/>
              </a:rPr>
              <a:t>b</a:t>
            </a:r>
            <a:endParaRPr kumimoji="1" lang="en-US" altLang="zh-CN" sz="2400" b="1" baseline="-5000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rot="-10800000">
            <a:off x="5805488" y="1411288"/>
            <a:ext cx="3857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rot="-10800000">
            <a:off x="5337175" y="1416050"/>
            <a:ext cx="2206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 flipH="1">
            <a:off x="7486650" y="530225"/>
            <a:ext cx="533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30000">
                <a:latin typeface="Times New Roman" pitchFamily="18" charset="0"/>
                <a:ea typeface="楷体_GB2312"/>
                <a:cs typeface="楷体_GB2312"/>
              </a:rPr>
              <a:t>c</a:t>
            </a:r>
            <a:endParaRPr kumimoji="1" lang="en-US" altLang="zh-CN" sz="2400" b="1" baseline="-5000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H="1">
            <a:off x="7639050" y="1163638"/>
            <a:ext cx="1588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H="1">
            <a:off x="7419975" y="1452563"/>
            <a:ext cx="209550" cy="24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 rot="-700650" flipH="1" flipV="1">
            <a:off x="7450138" y="1116013"/>
            <a:ext cx="179387" cy="246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 flipH="1">
            <a:off x="7194550" y="1038225"/>
            <a:ext cx="2365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endParaRPr lang="zh-CN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7423150" y="484188"/>
            <a:ext cx="28575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 flipH="1">
            <a:off x="7916863" y="876300"/>
            <a:ext cx="522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30000">
                <a:latin typeface="Times New Roman" pitchFamily="18" charset="0"/>
                <a:ea typeface="楷体_GB2312"/>
                <a:cs typeface="楷体_GB2312"/>
              </a:rPr>
              <a:t>b</a:t>
            </a:r>
            <a:endParaRPr kumimoji="1" lang="en-US" altLang="zh-CN" sz="2400" b="1" baseline="-5000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rot="10800000" flipH="1">
            <a:off x="7648575" y="1401763"/>
            <a:ext cx="41751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rot="-10800000" flipH="1" flipV="1">
            <a:off x="8296275" y="1408113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8334375" y="449263"/>
            <a:ext cx="65088" cy="7143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6623050" y="1014413"/>
            <a:ext cx="66675" cy="7143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7142163" y="1004888"/>
            <a:ext cx="66675" cy="7143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 rot="10800000" flipH="1">
            <a:off x="7977188" y="1333500"/>
            <a:ext cx="319087" cy="139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6413500" y="1689100"/>
            <a:ext cx="1023938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6846888" y="1798638"/>
            <a:ext cx="111125" cy="338137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 rot="-10800000">
            <a:off x="5557838" y="1343025"/>
            <a:ext cx="303212" cy="139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6959600" y="1636713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e</a:t>
            </a:r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6848475" y="2273300"/>
            <a:ext cx="80963" cy="889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6927850" y="19939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楷体_GB2312"/>
              </a:rPr>
              <a:t>–12V</a:t>
            </a:r>
            <a:endParaRPr kumimoji="1" lang="en-US" altLang="zh-CN" sz="2000" b="1" baseline="-2500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 rot="5400000" flipH="1">
            <a:off x="7311231" y="696119"/>
            <a:ext cx="255588" cy="114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 rot="5400000" flipH="1">
            <a:off x="6265863" y="708025"/>
            <a:ext cx="255587" cy="1127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>
            <a:off x="8505825" y="1428750"/>
            <a:ext cx="0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 rot="-10800000">
            <a:off x="5365750" y="2413000"/>
            <a:ext cx="31543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8" name="Text Box 46"/>
          <p:cNvSpPr txBox="1">
            <a:spLocks noChangeArrowheads="1"/>
          </p:cNvSpPr>
          <p:nvPr/>
        </p:nvSpPr>
        <p:spPr bwMode="auto">
          <a:xfrm>
            <a:off x="606425" y="714375"/>
            <a:ext cx="405447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50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  <a:r>
              <a:rPr kumimoji="1" lang="en-US" altLang="zh-CN" sz="2400" b="1">
                <a:latin typeface="Times New Roman" pitchFamily="18" charset="0"/>
              </a:rPr>
              <a:t>=20k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c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=10k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bb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1" lang="en-US" altLang="zh-CN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=300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BEQ</a:t>
            </a:r>
            <a:r>
              <a:rPr kumimoji="1" lang="en-US" altLang="zh-CN" sz="2400" b="1">
                <a:latin typeface="Times New Roman" pitchFamily="18" charset="0"/>
              </a:rPr>
              <a:t>=0.6V</a:t>
            </a:r>
          </a:p>
        </p:txBody>
      </p:sp>
      <p:sp>
        <p:nvSpPr>
          <p:cNvPr id="79919" name="Oval 47"/>
          <p:cNvSpPr>
            <a:spLocks noChangeArrowheads="1"/>
          </p:cNvSpPr>
          <p:nvPr/>
        </p:nvSpPr>
        <p:spPr bwMode="auto">
          <a:xfrm>
            <a:off x="5243513" y="1373188"/>
            <a:ext cx="80962" cy="889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DD1F8C37-C3E4-4843-A1E1-5814401C3E63}" type="datetime9">
              <a:rPr lang="zh-CN" altLang="en-US"/>
              <a:pPr>
                <a:defRPr/>
              </a:pPr>
              <a:t>2018年11月13日星期二7时8分43秒</a:t>
            </a:fld>
            <a:endParaRPr lang="en-US" altLang="zh-CN"/>
          </a:p>
        </p:txBody>
      </p:sp>
      <p:sp>
        <p:nvSpPr>
          <p:cNvPr id="3074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07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B6989-758C-462F-874A-88AD8DADC657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31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aphicFrame>
        <p:nvGraphicFramePr>
          <p:cNvPr id="186738" name="Object 370"/>
          <p:cNvGraphicFramePr>
            <a:graphicFrameLocks noChangeAspect="1"/>
          </p:cNvGraphicFramePr>
          <p:nvPr/>
        </p:nvGraphicFramePr>
        <p:xfrm>
          <a:off x="4375150" y="2290763"/>
          <a:ext cx="1809750" cy="392112"/>
        </p:xfrm>
        <a:graphic>
          <a:graphicData uri="http://schemas.openxmlformats.org/presentationml/2006/ole">
            <p:oleObj spid="_x0000_s30722" name="公式" r:id="rId5" imgW="1015920" imgH="228600" progId="">
              <p:embed/>
            </p:oleObj>
          </a:graphicData>
        </a:graphic>
      </p:graphicFrame>
      <p:sp>
        <p:nvSpPr>
          <p:cNvPr id="186739" name="Line 371"/>
          <p:cNvSpPr>
            <a:spLocks noChangeShapeType="1"/>
          </p:cNvSpPr>
          <p:nvPr/>
        </p:nvSpPr>
        <p:spPr bwMode="auto">
          <a:xfrm flipV="1">
            <a:off x="6870700" y="1574800"/>
            <a:ext cx="0" cy="2095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740" name="Line 372"/>
          <p:cNvSpPr>
            <a:spLocks noChangeShapeType="1"/>
          </p:cNvSpPr>
          <p:nvPr/>
        </p:nvSpPr>
        <p:spPr bwMode="auto">
          <a:xfrm flipV="1">
            <a:off x="6305550" y="1614488"/>
            <a:ext cx="0" cy="2055812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746" name="Line 378"/>
          <p:cNvSpPr>
            <a:spLocks noChangeShapeType="1"/>
          </p:cNvSpPr>
          <p:nvPr/>
        </p:nvSpPr>
        <p:spPr bwMode="auto">
          <a:xfrm flipH="1">
            <a:off x="6103938" y="3671888"/>
            <a:ext cx="201612" cy="24130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732" name="Freeform 364"/>
          <p:cNvSpPr>
            <a:spLocks/>
          </p:cNvSpPr>
          <p:nvPr/>
        </p:nvSpPr>
        <p:spPr bwMode="auto">
          <a:xfrm>
            <a:off x="4329113" y="2622550"/>
            <a:ext cx="2259012" cy="1008063"/>
          </a:xfrm>
          <a:custGeom>
            <a:avLst/>
            <a:gdLst>
              <a:gd name="T0" fmla="*/ 0 w 1423"/>
              <a:gd name="T1" fmla="*/ 635 h 635"/>
              <a:gd name="T2" fmla="*/ 559 w 1423"/>
              <a:gd name="T3" fmla="*/ 584 h 635"/>
              <a:gd name="T4" fmla="*/ 1042 w 1423"/>
              <a:gd name="T5" fmla="*/ 432 h 635"/>
              <a:gd name="T6" fmla="*/ 1423 w 142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423"/>
              <a:gd name="T13" fmla="*/ 0 h 635"/>
              <a:gd name="T14" fmla="*/ 1423 w 142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3" h="635">
                <a:moveTo>
                  <a:pt x="0" y="635"/>
                </a:moveTo>
                <a:cubicBezTo>
                  <a:pt x="192" y="626"/>
                  <a:pt x="385" y="618"/>
                  <a:pt x="559" y="584"/>
                </a:cubicBezTo>
                <a:cubicBezTo>
                  <a:pt x="733" y="550"/>
                  <a:pt x="898" y="529"/>
                  <a:pt x="1042" y="432"/>
                </a:cubicBezTo>
                <a:cubicBezTo>
                  <a:pt x="1186" y="335"/>
                  <a:pt x="1304" y="167"/>
                  <a:pt x="1423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86733" name="Freeform 365"/>
          <p:cNvSpPr>
            <a:spLocks/>
          </p:cNvSpPr>
          <p:nvPr/>
        </p:nvSpPr>
        <p:spPr bwMode="auto">
          <a:xfrm rot="10800000">
            <a:off x="6586538" y="1614488"/>
            <a:ext cx="2259012" cy="1008062"/>
          </a:xfrm>
          <a:custGeom>
            <a:avLst/>
            <a:gdLst>
              <a:gd name="T0" fmla="*/ 0 w 1423"/>
              <a:gd name="T1" fmla="*/ 635 h 635"/>
              <a:gd name="T2" fmla="*/ 559 w 1423"/>
              <a:gd name="T3" fmla="*/ 584 h 635"/>
              <a:gd name="T4" fmla="*/ 1042 w 1423"/>
              <a:gd name="T5" fmla="*/ 432 h 635"/>
              <a:gd name="T6" fmla="*/ 1423 w 142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423"/>
              <a:gd name="T13" fmla="*/ 0 h 635"/>
              <a:gd name="T14" fmla="*/ 1423 w 142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3" h="635">
                <a:moveTo>
                  <a:pt x="0" y="635"/>
                </a:moveTo>
                <a:cubicBezTo>
                  <a:pt x="192" y="626"/>
                  <a:pt x="385" y="618"/>
                  <a:pt x="559" y="584"/>
                </a:cubicBezTo>
                <a:cubicBezTo>
                  <a:pt x="733" y="550"/>
                  <a:pt x="898" y="529"/>
                  <a:pt x="1042" y="432"/>
                </a:cubicBezTo>
                <a:cubicBezTo>
                  <a:pt x="1186" y="335"/>
                  <a:pt x="1304" y="167"/>
                  <a:pt x="1423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86735" name="Freeform 367"/>
          <p:cNvSpPr>
            <a:spLocks/>
          </p:cNvSpPr>
          <p:nvPr/>
        </p:nvSpPr>
        <p:spPr bwMode="auto">
          <a:xfrm flipV="1">
            <a:off x="4329113" y="1614488"/>
            <a:ext cx="2259012" cy="1008062"/>
          </a:xfrm>
          <a:custGeom>
            <a:avLst/>
            <a:gdLst>
              <a:gd name="T0" fmla="*/ 0 w 1423"/>
              <a:gd name="T1" fmla="*/ 635 h 635"/>
              <a:gd name="T2" fmla="*/ 559 w 1423"/>
              <a:gd name="T3" fmla="*/ 584 h 635"/>
              <a:gd name="T4" fmla="*/ 1042 w 1423"/>
              <a:gd name="T5" fmla="*/ 432 h 635"/>
              <a:gd name="T6" fmla="*/ 1423 w 142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423"/>
              <a:gd name="T13" fmla="*/ 0 h 635"/>
              <a:gd name="T14" fmla="*/ 1423 w 142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3" h="635">
                <a:moveTo>
                  <a:pt x="0" y="635"/>
                </a:moveTo>
                <a:cubicBezTo>
                  <a:pt x="192" y="626"/>
                  <a:pt x="385" y="618"/>
                  <a:pt x="559" y="584"/>
                </a:cubicBezTo>
                <a:cubicBezTo>
                  <a:pt x="733" y="550"/>
                  <a:pt x="898" y="529"/>
                  <a:pt x="1042" y="432"/>
                </a:cubicBezTo>
                <a:cubicBezTo>
                  <a:pt x="1186" y="335"/>
                  <a:pt x="1304" y="167"/>
                  <a:pt x="1423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86736" name="Freeform 368"/>
          <p:cNvSpPr>
            <a:spLocks/>
          </p:cNvSpPr>
          <p:nvPr/>
        </p:nvSpPr>
        <p:spPr bwMode="auto">
          <a:xfrm rot="10800000" flipV="1">
            <a:off x="6586538" y="2622550"/>
            <a:ext cx="2259012" cy="1008063"/>
          </a:xfrm>
          <a:custGeom>
            <a:avLst/>
            <a:gdLst>
              <a:gd name="T0" fmla="*/ 0 w 1423"/>
              <a:gd name="T1" fmla="*/ 635 h 635"/>
              <a:gd name="T2" fmla="*/ 559 w 1423"/>
              <a:gd name="T3" fmla="*/ 584 h 635"/>
              <a:gd name="T4" fmla="*/ 1042 w 1423"/>
              <a:gd name="T5" fmla="*/ 432 h 635"/>
              <a:gd name="T6" fmla="*/ 1423 w 142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423"/>
              <a:gd name="T13" fmla="*/ 0 h 635"/>
              <a:gd name="T14" fmla="*/ 1423 w 142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3" h="635">
                <a:moveTo>
                  <a:pt x="0" y="635"/>
                </a:moveTo>
                <a:cubicBezTo>
                  <a:pt x="192" y="626"/>
                  <a:pt x="385" y="618"/>
                  <a:pt x="559" y="584"/>
                </a:cubicBezTo>
                <a:cubicBezTo>
                  <a:pt x="733" y="550"/>
                  <a:pt x="898" y="529"/>
                  <a:pt x="1042" y="432"/>
                </a:cubicBezTo>
                <a:cubicBezTo>
                  <a:pt x="1186" y="335"/>
                  <a:pt x="1304" y="167"/>
                  <a:pt x="1423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208463" y="847725"/>
            <a:ext cx="4879975" cy="3105150"/>
            <a:chOff x="2651" y="534"/>
            <a:chExt cx="3074" cy="1956"/>
          </a:xfrm>
        </p:grpSpPr>
        <p:sp>
          <p:nvSpPr>
            <p:cNvPr id="30765" name="Line 263"/>
            <p:cNvSpPr>
              <a:spLocks noChangeShapeType="1"/>
            </p:cNvSpPr>
            <p:nvPr/>
          </p:nvSpPr>
          <p:spPr bwMode="auto">
            <a:xfrm flipV="1">
              <a:off x="4147" y="534"/>
              <a:ext cx="0" cy="17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264"/>
            <p:cNvSpPr>
              <a:spLocks noChangeShapeType="1"/>
            </p:cNvSpPr>
            <p:nvPr/>
          </p:nvSpPr>
          <p:spPr bwMode="auto">
            <a:xfrm>
              <a:off x="2651" y="2313"/>
              <a:ext cx="3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2" name="Object 265"/>
            <p:cNvGraphicFramePr>
              <a:graphicFrameLocks noChangeAspect="1"/>
            </p:cNvGraphicFramePr>
            <p:nvPr/>
          </p:nvGraphicFramePr>
          <p:xfrm>
            <a:off x="4225" y="559"/>
            <a:ext cx="788" cy="312"/>
          </p:xfrm>
          <a:graphic>
            <a:graphicData uri="http://schemas.openxmlformats.org/presentationml/2006/ole">
              <p:oleObj spid="_x0000_s30732" name="公式" r:id="rId6" imgW="711000" imgH="228600" progId="">
                <p:embed/>
              </p:oleObj>
            </a:graphicData>
          </a:graphic>
        </p:graphicFrame>
        <p:graphicFrame>
          <p:nvGraphicFramePr>
            <p:cNvPr id="30733" name="Object 266"/>
            <p:cNvGraphicFramePr>
              <a:graphicFrameLocks noChangeAspect="1"/>
            </p:cNvGraphicFramePr>
            <p:nvPr/>
          </p:nvGraphicFramePr>
          <p:xfrm>
            <a:off x="5140" y="1945"/>
            <a:ext cx="584" cy="291"/>
          </p:xfrm>
          <a:graphic>
            <a:graphicData uri="http://schemas.openxmlformats.org/presentationml/2006/ole">
              <p:oleObj spid="_x0000_s30733" name="公式" r:id="rId7" imgW="545760" imgH="228600" progId="">
                <p:embed/>
              </p:oleObj>
            </a:graphicData>
          </a:graphic>
        </p:graphicFrame>
        <p:sp>
          <p:nvSpPr>
            <p:cNvPr id="30767" name="Oval 353"/>
            <p:cNvSpPr>
              <a:spLocks noChangeArrowheads="1"/>
            </p:cNvSpPr>
            <p:nvPr/>
          </p:nvSpPr>
          <p:spPr bwMode="auto">
            <a:xfrm>
              <a:off x="4107" y="226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768" name="Line 369"/>
            <p:cNvSpPr>
              <a:spLocks noChangeShapeType="1"/>
            </p:cNvSpPr>
            <p:nvPr/>
          </p:nvSpPr>
          <p:spPr bwMode="auto">
            <a:xfrm>
              <a:off x="4074" y="1652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4" name="Object 373"/>
            <p:cNvGraphicFramePr>
              <a:graphicFrameLocks noChangeAspect="1"/>
            </p:cNvGraphicFramePr>
            <p:nvPr/>
          </p:nvGraphicFramePr>
          <p:xfrm>
            <a:off x="4226" y="2312"/>
            <a:ext cx="203" cy="176"/>
          </p:xfrm>
          <a:graphic>
            <a:graphicData uri="http://schemas.openxmlformats.org/presentationml/2006/ole">
              <p:oleObj spid="_x0000_s30734" name="公式" r:id="rId8" imgW="203040" imgH="177480" progId="">
                <p:embed/>
              </p:oleObj>
            </a:graphicData>
          </a:graphic>
        </p:graphicFrame>
        <p:graphicFrame>
          <p:nvGraphicFramePr>
            <p:cNvPr id="30735" name="Object 374"/>
            <p:cNvGraphicFramePr>
              <a:graphicFrameLocks noChangeAspect="1"/>
            </p:cNvGraphicFramePr>
            <p:nvPr/>
          </p:nvGraphicFramePr>
          <p:xfrm>
            <a:off x="4098" y="2312"/>
            <a:ext cx="128" cy="178"/>
          </p:xfrm>
          <a:graphic>
            <a:graphicData uri="http://schemas.openxmlformats.org/presentationml/2006/ole">
              <p:oleObj spid="_x0000_s30735" name="公式" r:id="rId9" imgW="126720" imgH="177480" progId="">
                <p:embed/>
              </p:oleObj>
            </a:graphicData>
          </a:graphic>
        </p:graphicFrame>
        <p:sp>
          <p:nvSpPr>
            <p:cNvPr id="30769" name="Line 376"/>
            <p:cNvSpPr>
              <a:spLocks noChangeShapeType="1"/>
            </p:cNvSpPr>
            <p:nvPr/>
          </p:nvSpPr>
          <p:spPr bwMode="auto">
            <a:xfrm rot="5400000">
              <a:off x="4290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377"/>
            <p:cNvSpPr>
              <a:spLocks noChangeShapeType="1"/>
            </p:cNvSpPr>
            <p:nvPr/>
          </p:nvSpPr>
          <p:spPr bwMode="auto">
            <a:xfrm rot="5400000">
              <a:off x="4468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379"/>
            <p:cNvSpPr>
              <a:spLocks noChangeShapeType="1"/>
            </p:cNvSpPr>
            <p:nvPr/>
          </p:nvSpPr>
          <p:spPr bwMode="auto">
            <a:xfrm rot="5400000">
              <a:off x="4645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380"/>
            <p:cNvSpPr>
              <a:spLocks noChangeShapeType="1"/>
            </p:cNvSpPr>
            <p:nvPr/>
          </p:nvSpPr>
          <p:spPr bwMode="auto">
            <a:xfrm rot="5400000">
              <a:off x="4823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381"/>
            <p:cNvSpPr>
              <a:spLocks noChangeShapeType="1"/>
            </p:cNvSpPr>
            <p:nvPr/>
          </p:nvSpPr>
          <p:spPr bwMode="auto">
            <a:xfrm rot="5400000">
              <a:off x="5001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382"/>
            <p:cNvSpPr>
              <a:spLocks noChangeShapeType="1"/>
            </p:cNvSpPr>
            <p:nvPr/>
          </p:nvSpPr>
          <p:spPr bwMode="auto">
            <a:xfrm rot="5400000">
              <a:off x="5179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Line 383"/>
            <p:cNvSpPr>
              <a:spLocks noChangeShapeType="1"/>
            </p:cNvSpPr>
            <p:nvPr/>
          </p:nvSpPr>
          <p:spPr bwMode="auto">
            <a:xfrm rot="5400000">
              <a:off x="3045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384"/>
            <p:cNvSpPr>
              <a:spLocks noChangeShapeType="1"/>
            </p:cNvSpPr>
            <p:nvPr/>
          </p:nvSpPr>
          <p:spPr bwMode="auto">
            <a:xfrm rot="5400000">
              <a:off x="3223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385"/>
            <p:cNvSpPr>
              <a:spLocks noChangeShapeType="1"/>
            </p:cNvSpPr>
            <p:nvPr/>
          </p:nvSpPr>
          <p:spPr bwMode="auto">
            <a:xfrm rot="5400000">
              <a:off x="3400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386"/>
            <p:cNvSpPr>
              <a:spLocks noChangeShapeType="1"/>
            </p:cNvSpPr>
            <p:nvPr/>
          </p:nvSpPr>
          <p:spPr bwMode="auto">
            <a:xfrm rot="5400000">
              <a:off x="3578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387"/>
            <p:cNvSpPr>
              <a:spLocks noChangeShapeType="1"/>
            </p:cNvSpPr>
            <p:nvPr/>
          </p:nvSpPr>
          <p:spPr bwMode="auto">
            <a:xfrm rot="5400000">
              <a:off x="3756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Line 388"/>
            <p:cNvSpPr>
              <a:spLocks noChangeShapeType="1"/>
            </p:cNvSpPr>
            <p:nvPr/>
          </p:nvSpPr>
          <p:spPr bwMode="auto">
            <a:xfrm rot="5400000">
              <a:off x="3934" y="2274"/>
              <a:ext cx="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6" name="Object 390"/>
            <p:cNvGraphicFramePr>
              <a:graphicFrameLocks noChangeAspect="1"/>
            </p:cNvGraphicFramePr>
            <p:nvPr/>
          </p:nvGraphicFramePr>
          <p:xfrm>
            <a:off x="4404" y="2312"/>
            <a:ext cx="203" cy="176"/>
          </p:xfrm>
          <a:graphic>
            <a:graphicData uri="http://schemas.openxmlformats.org/presentationml/2006/ole">
              <p:oleObj spid="_x0000_s30736" name="公式" r:id="rId10" imgW="203040" imgH="177480" progId="">
                <p:embed/>
              </p:oleObj>
            </a:graphicData>
          </a:graphic>
        </p:graphicFrame>
        <p:graphicFrame>
          <p:nvGraphicFramePr>
            <p:cNvPr id="30737" name="Object 391"/>
            <p:cNvGraphicFramePr>
              <a:graphicFrameLocks noChangeAspect="1"/>
            </p:cNvGraphicFramePr>
            <p:nvPr/>
          </p:nvGraphicFramePr>
          <p:xfrm>
            <a:off x="4582" y="2312"/>
            <a:ext cx="203" cy="176"/>
          </p:xfrm>
          <a:graphic>
            <a:graphicData uri="http://schemas.openxmlformats.org/presentationml/2006/ole">
              <p:oleObj spid="_x0000_s30737" name="公式" r:id="rId11" imgW="203040" imgH="177480" progId="">
                <p:embed/>
              </p:oleObj>
            </a:graphicData>
          </a:graphic>
        </p:graphicFrame>
        <p:graphicFrame>
          <p:nvGraphicFramePr>
            <p:cNvPr id="30738" name="Object 392"/>
            <p:cNvGraphicFramePr>
              <a:graphicFrameLocks noChangeAspect="1"/>
            </p:cNvGraphicFramePr>
            <p:nvPr/>
          </p:nvGraphicFramePr>
          <p:xfrm>
            <a:off x="4760" y="2312"/>
            <a:ext cx="203" cy="176"/>
          </p:xfrm>
          <a:graphic>
            <a:graphicData uri="http://schemas.openxmlformats.org/presentationml/2006/ole">
              <p:oleObj spid="_x0000_s30738" name="公式" r:id="rId12" imgW="203040" imgH="177480" progId="">
                <p:embed/>
              </p:oleObj>
            </a:graphicData>
          </a:graphic>
        </p:graphicFrame>
        <p:graphicFrame>
          <p:nvGraphicFramePr>
            <p:cNvPr id="30739" name="Object 393"/>
            <p:cNvGraphicFramePr>
              <a:graphicFrameLocks noChangeAspect="1"/>
            </p:cNvGraphicFramePr>
            <p:nvPr/>
          </p:nvGraphicFramePr>
          <p:xfrm>
            <a:off x="4925" y="2312"/>
            <a:ext cx="267" cy="176"/>
          </p:xfrm>
          <a:graphic>
            <a:graphicData uri="http://schemas.openxmlformats.org/presentationml/2006/ole">
              <p:oleObj spid="_x0000_s30739" name="公式" r:id="rId13" imgW="266400" imgH="177480" progId="">
                <p:embed/>
              </p:oleObj>
            </a:graphicData>
          </a:graphic>
        </p:graphicFrame>
        <p:graphicFrame>
          <p:nvGraphicFramePr>
            <p:cNvPr id="30740" name="Object 394"/>
            <p:cNvGraphicFramePr>
              <a:graphicFrameLocks noChangeAspect="1"/>
            </p:cNvGraphicFramePr>
            <p:nvPr/>
          </p:nvGraphicFramePr>
          <p:xfrm>
            <a:off x="5166" y="2314"/>
            <a:ext cx="266" cy="176"/>
          </p:xfrm>
          <a:graphic>
            <a:graphicData uri="http://schemas.openxmlformats.org/presentationml/2006/ole">
              <p:oleObj spid="_x0000_s30740" name="公式" r:id="rId14" imgW="266400" imgH="177480" progId="">
                <p:embed/>
              </p:oleObj>
            </a:graphicData>
          </a:graphic>
        </p:graphicFrame>
      </p:grpSp>
      <p:graphicFrame>
        <p:nvGraphicFramePr>
          <p:cNvPr id="186763" name="Object 395"/>
          <p:cNvGraphicFramePr>
            <a:graphicFrameLocks noChangeAspect="1"/>
          </p:cNvGraphicFramePr>
          <p:nvPr/>
        </p:nvGraphicFramePr>
        <p:xfrm>
          <a:off x="6664325" y="2420938"/>
          <a:ext cx="339725" cy="401637"/>
        </p:xfrm>
        <a:graphic>
          <a:graphicData uri="http://schemas.openxmlformats.org/presentationml/2006/ole">
            <p:oleObj spid="_x0000_s30723" name="公式" r:id="rId15" imgW="164880" imgH="203040" progId="">
              <p:embed/>
            </p:oleObj>
          </a:graphicData>
        </a:graphic>
      </p:graphicFrame>
      <p:sp>
        <p:nvSpPr>
          <p:cNvPr id="186766" name="Text Box 398"/>
          <p:cNvSpPr txBox="1">
            <a:spLocks noChangeArrowheads="1"/>
          </p:cNvSpPr>
          <p:nvPr/>
        </p:nvSpPr>
        <p:spPr bwMode="auto">
          <a:xfrm>
            <a:off x="134938" y="889000"/>
            <a:ext cx="39528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①</a:t>
            </a:r>
            <a:r>
              <a:rPr lang="zh-CN" altLang="en-US" sz="2400" b="1"/>
              <a:t>当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i1</a:t>
            </a:r>
            <a:r>
              <a:rPr lang="en-US" altLang="zh-CN" sz="2400" b="1"/>
              <a:t>-v</a:t>
            </a:r>
            <a:r>
              <a:rPr lang="en-US" altLang="zh-CN" sz="2400" b="1" baseline="-25000"/>
              <a:t>i2</a:t>
            </a:r>
            <a:r>
              <a:rPr lang="en-US" altLang="zh-CN" sz="2400" b="1"/>
              <a:t>=0</a:t>
            </a:r>
            <a:r>
              <a:rPr lang="zh-CN" altLang="en-US" sz="2400" b="1"/>
              <a:t>时，电路处于静态工作状态</a:t>
            </a:r>
            <a:r>
              <a:rPr lang="en-US" altLang="zh-CN" sz="2400" b="1"/>
              <a:t>Q</a:t>
            </a:r>
            <a:r>
              <a:rPr lang="zh-CN" altLang="en-US" sz="2400" b="1"/>
              <a:t>点处；</a:t>
            </a:r>
          </a:p>
        </p:txBody>
      </p:sp>
      <p:sp>
        <p:nvSpPr>
          <p:cNvPr id="186767" name="Text Box 399"/>
          <p:cNvSpPr txBox="1">
            <a:spLocks noChangeArrowheads="1"/>
          </p:cNvSpPr>
          <p:nvPr/>
        </p:nvSpPr>
        <p:spPr bwMode="auto">
          <a:xfrm>
            <a:off x="136525" y="1816100"/>
            <a:ext cx="39528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②v</a:t>
            </a:r>
            <a:r>
              <a:rPr lang="en-US" altLang="zh-CN" sz="2400" b="1" baseline="-25000"/>
              <a:t>id</a:t>
            </a:r>
            <a:r>
              <a:rPr lang="zh-CN" altLang="en-US" sz="2400" b="1"/>
              <a:t>在</a:t>
            </a:r>
            <a:r>
              <a:rPr lang="en-US" altLang="zh-CN" sz="2400" b="1"/>
              <a:t>0~±V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时，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o1</a:t>
            </a:r>
            <a:r>
              <a:rPr lang="zh-CN" altLang="en-US" sz="2400" b="1"/>
              <a:t>、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o2</a:t>
            </a:r>
            <a:r>
              <a:rPr lang="zh-CN" altLang="en-US" sz="2400" b="1"/>
              <a:t>与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id</a:t>
            </a:r>
            <a:r>
              <a:rPr lang="zh-CN" altLang="en-US" sz="2400" b="1"/>
              <a:t>呈线性关系；</a:t>
            </a:r>
          </a:p>
        </p:txBody>
      </p:sp>
      <p:sp>
        <p:nvSpPr>
          <p:cNvPr id="186768" name="Line 400"/>
          <p:cNvSpPr>
            <a:spLocks noChangeShapeType="1"/>
          </p:cNvSpPr>
          <p:nvPr/>
        </p:nvSpPr>
        <p:spPr bwMode="auto">
          <a:xfrm>
            <a:off x="6870700" y="3670300"/>
            <a:ext cx="241300" cy="282575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6769" name="Object 401"/>
          <p:cNvGraphicFramePr>
            <a:graphicFrameLocks noChangeAspect="1"/>
          </p:cNvGraphicFramePr>
          <p:nvPr/>
        </p:nvGraphicFramePr>
        <p:xfrm>
          <a:off x="5662613" y="3921125"/>
          <a:ext cx="522287" cy="354013"/>
        </p:xfrm>
        <a:graphic>
          <a:graphicData uri="http://schemas.openxmlformats.org/presentationml/2006/ole">
            <p:oleObj spid="_x0000_s30724" name="公式" r:id="rId16" imgW="304560" imgH="215640" progId="">
              <p:embed/>
            </p:oleObj>
          </a:graphicData>
        </a:graphic>
      </p:graphicFrame>
      <p:graphicFrame>
        <p:nvGraphicFramePr>
          <p:cNvPr id="186770" name="Object 402"/>
          <p:cNvGraphicFramePr>
            <a:graphicFrameLocks noChangeAspect="1"/>
          </p:cNvGraphicFramePr>
          <p:nvPr/>
        </p:nvGraphicFramePr>
        <p:xfrm>
          <a:off x="7067550" y="3921125"/>
          <a:ext cx="327025" cy="354013"/>
        </p:xfrm>
        <a:graphic>
          <a:graphicData uri="http://schemas.openxmlformats.org/presentationml/2006/ole">
            <p:oleObj spid="_x0000_s30725" name="公式" r:id="rId17" imgW="190440" imgH="215640" progId="">
              <p:embed/>
            </p:oleObj>
          </a:graphicData>
        </a:graphic>
      </p:graphicFrame>
      <p:sp>
        <p:nvSpPr>
          <p:cNvPr id="186771" name="Line 403"/>
          <p:cNvSpPr>
            <a:spLocks noChangeShapeType="1"/>
          </p:cNvSpPr>
          <p:nvPr/>
        </p:nvSpPr>
        <p:spPr bwMode="auto">
          <a:xfrm>
            <a:off x="6022975" y="1776413"/>
            <a:ext cx="242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772" name="Line 404"/>
          <p:cNvSpPr>
            <a:spLocks noChangeShapeType="1"/>
          </p:cNvSpPr>
          <p:nvPr/>
        </p:nvSpPr>
        <p:spPr bwMode="auto">
          <a:xfrm rot="10800000">
            <a:off x="6869113" y="1776413"/>
            <a:ext cx="24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6773" name="Object 405"/>
          <p:cNvGraphicFramePr>
            <a:graphicFrameLocks noChangeAspect="1"/>
          </p:cNvGraphicFramePr>
          <p:nvPr/>
        </p:nvGraphicFramePr>
        <p:xfrm>
          <a:off x="6386513" y="1654175"/>
          <a:ext cx="385762" cy="1209675"/>
        </p:xfrm>
        <a:graphic>
          <a:graphicData uri="http://schemas.openxmlformats.org/presentationml/2006/ole">
            <p:oleObj spid="_x0000_s30726" name="公式" r:id="rId18" imgW="203040" imgH="660240" progId="">
              <p:embed/>
            </p:oleObj>
          </a:graphicData>
        </a:graphic>
      </p:graphicFrame>
      <p:sp>
        <p:nvSpPr>
          <p:cNvPr id="186774" name="Text Box 406"/>
          <p:cNvSpPr txBox="1">
            <a:spLocks noChangeArrowheads="1"/>
          </p:cNvSpPr>
          <p:nvPr/>
        </p:nvSpPr>
        <p:spPr bwMode="auto">
          <a:xfrm>
            <a:off x="134938" y="2743200"/>
            <a:ext cx="3952875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③v</a:t>
            </a:r>
            <a:r>
              <a:rPr lang="en-US" altLang="zh-CN" sz="2400" b="1" baseline="-25000"/>
              <a:t>id</a:t>
            </a:r>
            <a:r>
              <a:rPr lang="zh-CN" altLang="en-US" sz="2400" b="1"/>
              <a:t>在</a:t>
            </a:r>
            <a:r>
              <a:rPr lang="en-US" altLang="zh-CN" sz="2400" b="1"/>
              <a:t>±V</a:t>
            </a:r>
            <a:r>
              <a:rPr lang="en-US" altLang="zh-CN" sz="2400" b="1" baseline="-25000"/>
              <a:t>T</a:t>
            </a:r>
            <a:r>
              <a:rPr lang="en-US" altLang="zh-CN" sz="2400" b="1"/>
              <a:t>~ ±4V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时，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o1</a:t>
            </a:r>
            <a:r>
              <a:rPr lang="zh-CN" altLang="en-US" sz="2400" b="1"/>
              <a:t>、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o2</a:t>
            </a:r>
            <a:r>
              <a:rPr lang="zh-CN" altLang="en-US" sz="2400" b="1"/>
              <a:t>与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id</a:t>
            </a:r>
            <a:r>
              <a:rPr lang="zh-CN" altLang="en-US" sz="2400" b="1"/>
              <a:t>呈非线性关系；</a:t>
            </a:r>
          </a:p>
        </p:txBody>
      </p:sp>
      <p:sp>
        <p:nvSpPr>
          <p:cNvPr id="186775" name="Line 407"/>
          <p:cNvSpPr>
            <a:spLocks noChangeShapeType="1"/>
          </p:cNvSpPr>
          <p:nvPr/>
        </p:nvSpPr>
        <p:spPr bwMode="auto">
          <a:xfrm flipH="1">
            <a:off x="4692650" y="3671888"/>
            <a:ext cx="201613" cy="24130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776" name="Line 408"/>
          <p:cNvSpPr>
            <a:spLocks noChangeShapeType="1"/>
          </p:cNvSpPr>
          <p:nvPr/>
        </p:nvSpPr>
        <p:spPr bwMode="auto">
          <a:xfrm>
            <a:off x="8281988" y="3670300"/>
            <a:ext cx="241300" cy="282575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6777" name="Object 409"/>
          <p:cNvGraphicFramePr>
            <a:graphicFrameLocks noChangeAspect="1"/>
          </p:cNvGraphicFramePr>
          <p:nvPr/>
        </p:nvGraphicFramePr>
        <p:xfrm>
          <a:off x="4186238" y="3921125"/>
          <a:ext cx="652462" cy="354013"/>
        </p:xfrm>
        <a:graphic>
          <a:graphicData uri="http://schemas.openxmlformats.org/presentationml/2006/ole">
            <p:oleObj spid="_x0000_s30727" name="公式" r:id="rId19" imgW="380880" imgH="215640" progId="">
              <p:embed/>
            </p:oleObj>
          </a:graphicData>
        </a:graphic>
      </p:graphicFrame>
      <p:graphicFrame>
        <p:nvGraphicFramePr>
          <p:cNvPr id="186778" name="Object 410"/>
          <p:cNvGraphicFramePr>
            <a:graphicFrameLocks noChangeAspect="1"/>
          </p:cNvGraphicFramePr>
          <p:nvPr/>
        </p:nvGraphicFramePr>
        <p:xfrm>
          <a:off x="8413750" y="3921125"/>
          <a:ext cx="458788" cy="354013"/>
        </p:xfrm>
        <a:graphic>
          <a:graphicData uri="http://schemas.openxmlformats.org/presentationml/2006/ole">
            <p:oleObj spid="_x0000_s30728" name="公式" r:id="rId20" imgW="266400" imgH="215640" progId="">
              <p:embed/>
            </p:oleObj>
          </a:graphicData>
        </a:graphic>
      </p:graphicFrame>
      <p:graphicFrame>
        <p:nvGraphicFramePr>
          <p:cNvPr id="186779" name="Object 411"/>
          <p:cNvGraphicFramePr>
            <a:graphicFrameLocks noChangeAspect="1"/>
          </p:cNvGraphicFramePr>
          <p:nvPr/>
        </p:nvGraphicFramePr>
        <p:xfrm>
          <a:off x="8412163" y="1160463"/>
          <a:ext cx="474662" cy="454025"/>
        </p:xfrm>
        <a:graphic>
          <a:graphicData uri="http://schemas.openxmlformats.org/presentationml/2006/ole">
            <p:oleObj spid="_x0000_s30729" name="公式" r:id="rId21" imgW="228600" imgH="228600" progId="">
              <p:embed/>
            </p:oleObj>
          </a:graphicData>
        </a:graphic>
      </p:graphicFrame>
      <p:graphicFrame>
        <p:nvGraphicFramePr>
          <p:cNvPr id="186780" name="Object 412"/>
          <p:cNvGraphicFramePr>
            <a:graphicFrameLocks noChangeAspect="1"/>
          </p:cNvGraphicFramePr>
          <p:nvPr/>
        </p:nvGraphicFramePr>
        <p:xfrm>
          <a:off x="4338638" y="1171575"/>
          <a:ext cx="474662" cy="454025"/>
        </p:xfrm>
        <a:graphic>
          <a:graphicData uri="http://schemas.openxmlformats.org/presentationml/2006/ole">
            <p:oleObj spid="_x0000_s30730" name="公式" r:id="rId22" imgW="228600" imgH="228600" progId="">
              <p:embed/>
            </p:oleObj>
          </a:graphicData>
        </a:graphic>
      </p:graphicFrame>
      <p:sp>
        <p:nvSpPr>
          <p:cNvPr id="186781" name="Text Box 413"/>
          <p:cNvSpPr txBox="1">
            <a:spLocks noChangeArrowheads="1"/>
          </p:cNvSpPr>
          <p:nvPr/>
        </p:nvSpPr>
        <p:spPr bwMode="auto">
          <a:xfrm>
            <a:off x="134938" y="4073525"/>
            <a:ext cx="3952875" cy="19177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④v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&gt;4V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&lt;-4V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时，曲线趋于平坦，进入截止区；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</a:t>
            </a:r>
            <a:r>
              <a:rPr lang="en-US" altLang="zh-CN" sz="2400" b="1"/>
              <a:t>= ±V</a:t>
            </a:r>
            <a:r>
              <a:rPr lang="en-US" altLang="zh-CN" sz="2400" b="1" baseline="-25000"/>
              <a:t>om</a:t>
            </a:r>
            <a:r>
              <a:rPr lang="en-US" altLang="zh-CN" sz="2400" b="1"/>
              <a:t>= ±V</a:t>
            </a:r>
            <a:r>
              <a:rPr lang="en-US" altLang="zh-CN" sz="2400" b="1" baseline="-25000"/>
              <a:t>CC</a:t>
            </a:r>
            <a:r>
              <a:rPr lang="zh-CN" altLang="en-US" sz="2400" b="1"/>
              <a:t>，差分式放大电路呈现良好的限幅特性；</a:t>
            </a:r>
          </a:p>
        </p:txBody>
      </p:sp>
      <p:sp>
        <p:nvSpPr>
          <p:cNvPr id="186782" name="Line 414"/>
          <p:cNvSpPr>
            <a:spLocks noChangeShapeType="1"/>
          </p:cNvSpPr>
          <p:nvPr/>
        </p:nvSpPr>
        <p:spPr bwMode="auto">
          <a:xfrm>
            <a:off x="4370388" y="1574800"/>
            <a:ext cx="4516437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6784" name="Object 416"/>
          <p:cNvGraphicFramePr>
            <a:graphicFrameLocks noChangeAspect="1"/>
          </p:cNvGraphicFramePr>
          <p:nvPr/>
        </p:nvGraphicFramePr>
        <p:xfrm>
          <a:off x="6048375" y="1120775"/>
          <a:ext cx="527050" cy="454025"/>
        </p:xfrm>
        <a:graphic>
          <a:graphicData uri="http://schemas.openxmlformats.org/presentationml/2006/ole">
            <p:oleObj spid="_x0000_s30731" name="公式" r:id="rId23" imgW="253800" imgH="228600" progId="">
              <p:embed/>
            </p:oleObj>
          </a:graphicData>
        </a:graphic>
      </p:graphicFrame>
      <p:sp>
        <p:nvSpPr>
          <p:cNvPr id="186785" name="Text Box 417"/>
          <p:cNvSpPr txBox="1">
            <a:spLocks noChangeArrowheads="1"/>
          </p:cNvSpPr>
          <p:nvPr/>
        </p:nvSpPr>
        <p:spPr bwMode="auto">
          <a:xfrm>
            <a:off x="4208463" y="4414838"/>
            <a:ext cx="471963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在两管射极和公共端串接射极电阻可以扩大线性工作范围；</a:t>
            </a:r>
          </a:p>
        </p:txBody>
      </p:sp>
      <p:sp>
        <p:nvSpPr>
          <p:cNvPr id="186786" name="Text Box 418"/>
          <p:cNvSpPr txBox="1">
            <a:spLocks noChangeArrowheads="1"/>
          </p:cNvSpPr>
          <p:nvPr/>
        </p:nvSpPr>
        <p:spPr bwMode="auto">
          <a:xfrm>
            <a:off x="4206875" y="5348288"/>
            <a:ext cx="471963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JFET</a:t>
            </a:r>
            <a:r>
              <a:rPr lang="zh-CN" altLang="en-US" sz="2400" b="1"/>
              <a:t>组成的源极耦合差放电路的线性范围比射极耦合电路大许多</a:t>
            </a:r>
          </a:p>
        </p:txBody>
      </p:sp>
      <p:sp>
        <p:nvSpPr>
          <p:cNvPr id="30764" name="Text Box 419"/>
          <p:cNvSpPr txBox="1">
            <a:spLocks noChangeArrowheads="1"/>
          </p:cNvSpPr>
          <p:nvPr/>
        </p:nvSpPr>
        <p:spPr bwMode="auto">
          <a:xfrm>
            <a:off x="134938" y="122238"/>
            <a:ext cx="6856412" cy="64851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7.3    </a:t>
            </a:r>
            <a:r>
              <a:rPr lang="zh-CN" altLang="en-US" sz="3600" b="1" dirty="0"/>
              <a:t>差分式放大电路的传输特性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6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6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6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6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6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6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6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6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6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6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6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86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6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6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39" grpId="0" animBg="1"/>
      <p:bldP spid="186740" grpId="0" animBg="1"/>
      <p:bldP spid="186746" grpId="0" animBg="1"/>
      <p:bldP spid="186732" grpId="0" animBg="1"/>
      <p:bldP spid="186733" grpId="0" animBg="1"/>
      <p:bldP spid="186735" grpId="0" animBg="1"/>
      <p:bldP spid="186736" grpId="0" animBg="1"/>
      <p:bldP spid="186766" grpId="0" animBg="1"/>
      <p:bldP spid="186767" grpId="0" animBg="1"/>
      <p:bldP spid="186768" grpId="0" animBg="1"/>
      <p:bldP spid="186771" grpId="0" animBg="1"/>
      <p:bldP spid="186772" grpId="0" animBg="1"/>
      <p:bldP spid="186774" grpId="0" animBg="1"/>
      <p:bldP spid="186775" grpId="0" animBg="1"/>
      <p:bldP spid="186776" grpId="0" animBg="1"/>
      <p:bldP spid="186781" grpId="0" animBg="1"/>
      <p:bldP spid="186782" grpId="0" animBg="1"/>
      <p:bldP spid="186785" grpId="0" animBg="1"/>
      <p:bldP spid="1867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87BAE534-A0D6-45BE-B0FF-EB93CFB6F91A}" type="datetime9">
              <a:rPr lang="zh-CN" altLang="en-US"/>
              <a:pPr>
                <a:defRPr/>
              </a:pPr>
              <a:t>2018年11月13日星期二7时8分59秒</a:t>
            </a:fld>
            <a:endParaRPr lang="en-US" altLang="zh-CN"/>
          </a:p>
        </p:txBody>
      </p:sp>
      <p:sp>
        <p:nvSpPr>
          <p:cNvPr id="3178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17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4C641-0D99-4D68-BEC9-1B0CF24F094F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32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pSp>
        <p:nvGrpSpPr>
          <p:cNvPr id="31789" name="Group 4"/>
          <p:cNvGrpSpPr>
            <a:grpSpLocks/>
          </p:cNvGrpSpPr>
          <p:nvPr/>
        </p:nvGrpSpPr>
        <p:grpSpPr bwMode="auto">
          <a:xfrm>
            <a:off x="373063" y="927100"/>
            <a:ext cx="8231187" cy="2743200"/>
            <a:chOff x="143" y="240"/>
            <a:chExt cx="5185" cy="1728"/>
          </a:xfrm>
        </p:grpSpPr>
        <p:sp>
          <p:nvSpPr>
            <p:cNvPr id="31834" name="Line 5"/>
            <p:cNvSpPr>
              <a:spLocks noChangeShapeType="1"/>
            </p:cNvSpPr>
            <p:nvPr/>
          </p:nvSpPr>
          <p:spPr bwMode="auto">
            <a:xfrm>
              <a:off x="5127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5" name="Line 6"/>
            <p:cNvSpPr>
              <a:spLocks noChangeShapeType="1"/>
            </p:cNvSpPr>
            <p:nvPr/>
          </p:nvSpPr>
          <p:spPr bwMode="auto">
            <a:xfrm>
              <a:off x="5031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6" name="Line 7"/>
            <p:cNvSpPr>
              <a:spLocks noChangeShapeType="1"/>
            </p:cNvSpPr>
            <p:nvPr/>
          </p:nvSpPr>
          <p:spPr bwMode="auto">
            <a:xfrm>
              <a:off x="528" y="528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7" name="Line 8"/>
            <p:cNvSpPr>
              <a:spLocks noChangeShapeType="1"/>
            </p:cNvSpPr>
            <p:nvPr/>
          </p:nvSpPr>
          <p:spPr bwMode="auto">
            <a:xfrm>
              <a:off x="528" y="1824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8" name="Rectangle 9"/>
            <p:cNvSpPr>
              <a:spLocks noChangeArrowheads="1"/>
            </p:cNvSpPr>
            <p:nvPr/>
          </p:nvSpPr>
          <p:spPr bwMode="auto">
            <a:xfrm>
              <a:off x="768" y="864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39" name="Line 10"/>
            <p:cNvSpPr>
              <a:spLocks noChangeShapeType="1"/>
            </p:cNvSpPr>
            <p:nvPr/>
          </p:nvSpPr>
          <p:spPr bwMode="auto">
            <a:xfrm>
              <a:off x="1296" y="5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Line 11"/>
            <p:cNvSpPr>
              <a:spLocks noChangeShapeType="1"/>
            </p:cNvSpPr>
            <p:nvPr/>
          </p:nvSpPr>
          <p:spPr bwMode="auto">
            <a:xfrm>
              <a:off x="1296" y="14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1" name="AutoShape 12"/>
            <p:cNvSpPr>
              <a:spLocks noChangeArrowheads="1"/>
            </p:cNvSpPr>
            <p:nvPr/>
          </p:nvSpPr>
          <p:spPr bwMode="auto">
            <a:xfrm>
              <a:off x="1247" y="480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42" name="AutoShape 13"/>
            <p:cNvSpPr>
              <a:spLocks noChangeArrowheads="1"/>
            </p:cNvSpPr>
            <p:nvPr/>
          </p:nvSpPr>
          <p:spPr bwMode="auto">
            <a:xfrm>
              <a:off x="1257" y="1776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43" name="AutoShape 14"/>
            <p:cNvSpPr>
              <a:spLocks noChangeArrowheads="1"/>
            </p:cNvSpPr>
            <p:nvPr/>
          </p:nvSpPr>
          <p:spPr bwMode="auto">
            <a:xfrm>
              <a:off x="209" y="576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44" name="AutoShape 15"/>
            <p:cNvSpPr>
              <a:spLocks noChangeArrowheads="1"/>
            </p:cNvSpPr>
            <p:nvPr/>
          </p:nvSpPr>
          <p:spPr bwMode="auto">
            <a:xfrm>
              <a:off x="201" y="1689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45" name="Line 16"/>
            <p:cNvSpPr>
              <a:spLocks noChangeShapeType="1"/>
            </p:cNvSpPr>
            <p:nvPr/>
          </p:nvSpPr>
          <p:spPr bwMode="auto">
            <a:xfrm>
              <a:off x="288" y="6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6" name="Line 17"/>
            <p:cNvSpPr>
              <a:spLocks noChangeShapeType="1"/>
            </p:cNvSpPr>
            <p:nvPr/>
          </p:nvSpPr>
          <p:spPr bwMode="auto">
            <a:xfrm>
              <a:off x="480" y="6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" name="Line 18"/>
            <p:cNvSpPr>
              <a:spLocks noChangeShapeType="1"/>
            </p:cNvSpPr>
            <p:nvPr/>
          </p:nvSpPr>
          <p:spPr bwMode="auto">
            <a:xfrm>
              <a:off x="480" y="9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" name="Line 19"/>
            <p:cNvSpPr>
              <a:spLocks noChangeShapeType="1"/>
            </p:cNvSpPr>
            <p:nvPr/>
          </p:nvSpPr>
          <p:spPr bwMode="auto">
            <a:xfrm>
              <a:off x="288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9" name="Line 20"/>
            <p:cNvSpPr>
              <a:spLocks noChangeShapeType="1"/>
            </p:cNvSpPr>
            <p:nvPr/>
          </p:nvSpPr>
          <p:spPr bwMode="auto">
            <a:xfrm>
              <a:off x="480" y="13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" name="Line 21"/>
            <p:cNvSpPr>
              <a:spLocks noChangeShapeType="1"/>
            </p:cNvSpPr>
            <p:nvPr/>
          </p:nvSpPr>
          <p:spPr bwMode="auto">
            <a:xfrm>
              <a:off x="480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1" name="AutoShape 22"/>
            <p:cNvSpPr>
              <a:spLocks noChangeArrowheads="1"/>
            </p:cNvSpPr>
            <p:nvPr/>
          </p:nvSpPr>
          <p:spPr bwMode="auto">
            <a:xfrm>
              <a:off x="209" y="1104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52" name="Line 23"/>
            <p:cNvSpPr>
              <a:spLocks noChangeShapeType="1"/>
            </p:cNvSpPr>
            <p:nvPr/>
          </p:nvSpPr>
          <p:spPr bwMode="auto">
            <a:xfrm>
              <a:off x="28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3" name="Line 24"/>
            <p:cNvSpPr>
              <a:spLocks noChangeShapeType="1"/>
            </p:cNvSpPr>
            <p:nvPr/>
          </p:nvSpPr>
          <p:spPr bwMode="auto">
            <a:xfrm>
              <a:off x="480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4" name="Line 25"/>
            <p:cNvSpPr>
              <a:spLocks noChangeShapeType="1"/>
            </p:cNvSpPr>
            <p:nvPr/>
          </p:nvSpPr>
          <p:spPr bwMode="auto">
            <a:xfrm>
              <a:off x="384" y="12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5" name="Text Box 26"/>
            <p:cNvSpPr txBox="1">
              <a:spLocks noChangeArrowheads="1"/>
            </p:cNvSpPr>
            <p:nvPr/>
          </p:nvSpPr>
          <p:spPr bwMode="auto">
            <a:xfrm>
              <a:off x="144" y="345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</a:t>
              </a:r>
            </a:p>
          </p:txBody>
        </p:sp>
        <p:sp>
          <p:nvSpPr>
            <p:cNvPr id="31856" name="Text Box 27"/>
            <p:cNvSpPr txBox="1">
              <a:spLocks noChangeArrowheads="1"/>
            </p:cNvSpPr>
            <p:nvPr/>
          </p:nvSpPr>
          <p:spPr bwMode="auto">
            <a:xfrm>
              <a:off x="144" y="1737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31857" name="Text Box 28"/>
            <p:cNvSpPr txBox="1">
              <a:spLocks noChangeArrowheads="1"/>
            </p:cNvSpPr>
            <p:nvPr/>
          </p:nvSpPr>
          <p:spPr bwMode="auto">
            <a:xfrm>
              <a:off x="960" y="912"/>
              <a:ext cx="6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输入级</a:t>
              </a:r>
            </a:p>
          </p:txBody>
        </p:sp>
        <p:graphicFrame>
          <p:nvGraphicFramePr>
            <p:cNvPr id="31766" name="Object 29"/>
            <p:cNvGraphicFramePr>
              <a:graphicFrameLocks noChangeAspect="1"/>
            </p:cNvGraphicFramePr>
            <p:nvPr/>
          </p:nvGraphicFramePr>
          <p:xfrm>
            <a:off x="1136" y="1159"/>
            <a:ext cx="300" cy="281"/>
          </p:xfrm>
          <a:graphic>
            <a:graphicData uri="http://schemas.openxmlformats.org/presentationml/2006/ole">
              <p:oleObj spid="_x0000_s31766" name="公式" r:id="rId4" imgW="241200" imgH="228600" progId="">
                <p:embed/>
              </p:oleObj>
            </a:graphicData>
          </a:graphic>
        </p:graphicFrame>
        <p:graphicFrame>
          <p:nvGraphicFramePr>
            <p:cNvPr id="31767" name="Object 30"/>
            <p:cNvGraphicFramePr>
              <a:graphicFrameLocks noChangeAspect="1"/>
            </p:cNvGraphicFramePr>
            <p:nvPr/>
          </p:nvGraphicFramePr>
          <p:xfrm>
            <a:off x="143" y="743"/>
            <a:ext cx="222" cy="265"/>
          </p:xfrm>
          <a:graphic>
            <a:graphicData uri="http://schemas.openxmlformats.org/presentationml/2006/ole">
              <p:oleObj spid="_x0000_s31767" name="公式" r:id="rId5" imgW="177480" imgH="215640" progId="">
                <p:embed/>
              </p:oleObj>
            </a:graphicData>
          </a:graphic>
        </p:graphicFrame>
        <p:graphicFrame>
          <p:nvGraphicFramePr>
            <p:cNvPr id="31768" name="Object 31"/>
            <p:cNvGraphicFramePr>
              <a:graphicFrameLocks noChangeAspect="1"/>
            </p:cNvGraphicFramePr>
            <p:nvPr/>
          </p:nvGraphicFramePr>
          <p:xfrm>
            <a:off x="145" y="1254"/>
            <a:ext cx="236" cy="282"/>
          </p:xfrm>
          <a:graphic>
            <a:graphicData uri="http://schemas.openxmlformats.org/presentationml/2006/ole">
              <p:oleObj spid="_x0000_s31768" name="公式" r:id="rId6" imgW="190440" imgH="228600" progId="">
                <p:embed/>
              </p:oleObj>
            </a:graphicData>
          </a:graphic>
        </p:graphicFrame>
        <p:graphicFrame>
          <p:nvGraphicFramePr>
            <p:cNvPr id="31769" name="Object 32"/>
            <p:cNvGraphicFramePr>
              <a:graphicFrameLocks noChangeAspect="1"/>
            </p:cNvGraphicFramePr>
            <p:nvPr/>
          </p:nvGraphicFramePr>
          <p:xfrm>
            <a:off x="192" y="672"/>
            <a:ext cx="102" cy="101"/>
          </p:xfrm>
          <a:graphic>
            <a:graphicData uri="http://schemas.openxmlformats.org/presentationml/2006/ole">
              <p:oleObj spid="_x0000_s31769" name="公式" r:id="rId7" imgW="139680" imgH="139680" progId="">
                <p:embed/>
              </p:oleObj>
            </a:graphicData>
          </a:graphic>
        </p:graphicFrame>
        <p:graphicFrame>
          <p:nvGraphicFramePr>
            <p:cNvPr id="31770" name="Object 33"/>
            <p:cNvGraphicFramePr>
              <a:graphicFrameLocks noChangeAspect="1"/>
            </p:cNvGraphicFramePr>
            <p:nvPr/>
          </p:nvGraphicFramePr>
          <p:xfrm>
            <a:off x="171" y="1011"/>
            <a:ext cx="173" cy="93"/>
          </p:xfrm>
          <a:graphic>
            <a:graphicData uri="http://schemas.openxmlformats.org/presentationml/2006/ole">
              <p:oleObj spid="_x0000_s31770" name="公式" r:id="rId8" imgW="139680" imgH="75960" progId="">
                <p:embed/>
              </p:oleObj>
            </a:graphicData>
          </a:graphic>
        </p:graphicFrame>
        <p:graphicFrame>
          <p:nvGraphicFramePr>
            <p:cNvPr id="31771" name="Object 34"/>
            <p:cNvGraphicFramePr>
              <a:graphicFrameLocks noChangeAspect="1"/>
            </p:cNvGraphicFramePr>
            <p:nvPr/>
          </p:nvGraphicFramePr>
          <p:xfrm>
            <a:off x="184" y="1203"/>
            <a:ext cx="174" cy="93"/>
          </p:xfrm>
          <a:graphic>
            <a:graphicData uri="http://schemas.openxmlformats.org/presentationml/2006/ole">
              <p:oleObj spid="_x0000_s31771" name="公式" r:id="rId9" imgW="139680" imgH="75960" progId="">
                <p:embed/>
              </p:oleObj>
            </a:graphicData>
          </a:graphic>
        </p:graphicFrame>
        <p:graphicFrame>
          <p:nvGraphicFramePr>
            <p:cNvPr id="31772" name="Object 35"/>
            <p:cNvGraphicFramePr>
              <a:graphicFrameLocks noChangeAspect="1"/>
            </p:cNvGraphicFramePr>
            <p:nvPr/>
          </p:nvGraphicFramePr>
          <p:xfrm>
            <a:off x="186" y="1579"/>
            <a:ext cx="102" cy="101"/>
          </p:xfrm>
          <a:graphic>
            <a:graphicData uri="http://schemas.openxmlformats.org/presentationml/2006/ole">
              <p:oleObj spid="_x0000_s31772" name="公式" r:id="rId10" imgW="139680" imgH="139680" progId="">
                <p:embed/>
              </p:oleObj>
            </a:graphicData>
          </a:graphic>
        </p:graphicFrame>
        <p:sp>
          <p:nvSpPr>
            <p:cNvPr id="31858" name="Text Box 36"/>
            <p:cNvSpPr txBox="1">
              <a:spLocks noChangeArrowheads="1"/>
            </p:cNvSpPr>
            <p:nvPr/>
          </p:nvSpPr>
          <p:spPr bwMode="auto">
            <a:xfrm>
              <a:off x="1536" y="240"/>
              <a:ext cx="2736" cy="250"/>
            </a:xfrm>
            <a:prstGeom prst="rect">
              <a:avLst/>
            </a:prstGeom>
            <a:solidFill>
              <a:srgbClr val="99FFCC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集成运放运算放大器的内部结构框图</a:t>
              </a:r>
            </a:p>
          </p:txBody>
        </p:sp>
        <p:sp>
          <p:nvSpPr>
            <p:cNvPr id="31859" name="Line 37"/>
            <p:cNvSpPr>
              <a:spLocks noChangeShapeType="1"/>
            </p:cNvSpPr>
            <p:nvPr/>
          </p:nvSpPr>
          <p:spPr bwMode="auto">
            <a:xfrm>
              <a:off x="1776" y="9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0" name="Line 38"/>
            <p:cNvSpPr>
              <a:spLocks noChangeShapeType="1"/>
            </p:cNvSpPr>
            <p:nvPr/>
          </p:nvSpPr>
          <p:spPr bwMode="auto">
            <a:xfrm>
              <a:off x="1776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1" name="Rectangle 39"/>
            <p:cNvSpPr>
              <a:spLocks noChangeArrowheads="1"/>
            </p:cNvSpPr>
            <p:nvPr/>
          </p:nvSpPr>
          <p:spPr bwMode="auto">
            <a:xfrm>
              <a:off x="2208" y="881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62" name="Line 40"/>
            <p:cNvSpPr>
              <a:spLocks noChangeShapeType="1"/>
            </p:cNvSpPr>
            <p:nvPr/>
          </p:nvSpPr>
          <p:spPr bwMode="auto">
            <a:xfrm>
              <a:off x="2736" y="54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3" name="Line 41"/>
            <p:cNvSpPr>
              <a:spLocks noChangeShapeType="1"/>
            </p:cNvSpPr>
            <p:nvPr/>
          </p:nvSpPr>
          <p:spPr bwMode="auto">
            <a:xfrm>
              <a:off x="2736" y="15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4" name="AutoShape 42"/>
            <p:cNvSpPr>
              <a:spLocks noChangeArrowheads="1"/>
            </p:cNvSpPr>
            <p:nvPr/>
          </p:nvSpPr>
          <p:spPr bwMode="auto">
            <a:xfrm>
              <a:off x="2687" y="497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65" name="AutoShape 43"/>
            <p:cNvSpPr>
              <a:spLocks noChangeArrowheads="1"/>
            </p:cNvSpPr>
            <p:nvPr/>
          </p:nvSpPr>
          <p:spPr bwMode="auto">
            <a:xfrm>
              <a:off x="2697" y="1793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66" name="Text Box 44"/>
            <p:cNvSpPr txBox="1">
              <a:spLocks noChangeArrowheads="1"/>
            </p:cNvSpPr>
            <p:nvPr/>
          </p:nvSpPr>
          <p:spPr bwMode="auto">
            <a:xfrm>
              <a:off x="2448" y="929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中间级</a:t>
              </a:r>
            </a:p>
          </p:txBody>
        </p:sp>
        <p:graphicFrame>
          <p:nvGraphicFramePr>
            <p:cNvPr id="31773" name="Object 45"/>
            <p:cNvGraphicFramePr>
              <a:graphicFrameLocks noChangeAspect="1"/>
            </p:cNvGraphicFramePr>
            <p:nvPr/>
          </p:nvGraphicFramePr>
          <p:xfrm>
            <a:off x="2576" y="1176"/>
            <a:ext cx="300" cy="281"/>
          </p:xfrm>
          <a:graphic>
            <a:graphicData uri="http://schemas.openxmlformats.org/presentationml/2006/ole">
              <p:oleObj spid="_x0000_s31773" name="公式" r:id="rId11" imgW="241200" imgH="228600" progId="">
                <p:embed/>
              </p:oleObj>
            </a:graphicData>
          </a:graphic>
        </p:graphicFrame>
        <p:sp>
          <p:nvSpPr>
            <p:cNvPr id="31867" name="AutoShape 46"/>
            <p:cNvSpPr>
              <a:spLocks noChangeArrowheads="1"/>
            </p:cNvSpPr>
            <p:nvPr/>
          </p:nvSpPr>
          <p:spPr bwMode="auto">
            <a:xfrm>
              <a:off x="1937" y="929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68" name="AutoShape 47"/>
            <p:cNvSpPr>
              <a:spLocks noChangeArrowheads="1"/>
            </p:cNvSpPr>
            <p:nvPr/>
          </p:nvSpPr>
          <p:spPr bwMode="auto">
            <a:xfrm>
              <a:off x="1937" y="1344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31774" name="Object 48"/>
            <p:cNvGraphicFramePr>
              <a:graphicFrameLocks noChangeAspect="1"/>
            </p:cNvGraphicFramePr>
            <p:nvPr/>
          </p:nvGraphicFramePr>
          <p:xfrm>
            <a:off x="1953" y="1023"/>
            <a:ext cx="252" cy="281"/>
          </p:xfrm>
          <a:graphic>
            <a:graphicData uri="http://schemas.openxmlformats.org/presentationml/2006/ole">
              <p:oleObj spid="_x0000_s31774" name="公式" r:id="rId12" imgW="203040" imgH="228600" progId="">
                <p:embed/>
              </p:oleObj>
            </a:graphicData>
          </a:graphic>
        </p:graphicFrame>
        <p:graphicFrame>
          <p:nvGraphicFramePr>
            <p:cNvPr id="31775" name="Object 49"/>
            <p:cNvGraphicFramePr>
              <a:graphicFrameLocks noChangeAspect="1"/>
            </p:cNvGraphicFramePr>
            <p:nvPr/>
          </p:nvGraphicFramePr>
          <p:xfrm>
            <a:off x="2039" y="960"/>
            <a:ext cx="102" cy="101"/>
          </p:xfrm>
          <a:graphic>
            <a:graphicData uri="http://schemas.openxmlformats.org/presentationml/2006/ole">
              <p:oleObj spid="_x0000_s31775" name="公式" r:id="rId13" imgW="139680" imgH="139680" progId="">
                <p:embed/>
              </p:oleObj>
            </a:graphicData>
          </a:graphic>
        </p:graphicFrame>
        <p:graphicFrame>
          <p:nvGraphicFramePr>
            <p:cNvPr id="31776" name="Object 50"/>
            <p:cNvGraphicFramePr>
              <a:graphicFrameLocks noChangeAspect="1"/>
            </p:cNvGraphicFramePr>
            <p:nvPr/>
          </p:nvGraphicFramePr>
          <p:xfrm>
            <a:off x="1994" y="1299"/>
            <a:ext cx="174" cy="93"/>
          </p:xfrm>
          <a:graphic>
            <a:graphicData uri="http://schemas.openxmlformats.org/presentationml/2006/ole">
              <p:oleObj spid="_x0000_s31776" name="公式" r:id="rId14" imgW="139680" imgH="75960" progId="">
                <p:embed/>
              </p:oleObj>
            </a:graphicData>
          </a:graphic>
        </p:graphicFrame>
        <p:sp>
          <p:nvSpPr>
            <p:cNvPr id="31869" name="Line 51"/>
            <p:cNvSpPr>
              <a:spLocks noChangeShapeType="1"/>
            </p:cNvSpPr>
            <p:nvPr/>
          </p:nvSpPr>
          <p:spPr bwMode="auto">
            <a:xfrm>
              <a:off x="3216" y="9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0" name="Line 52"/>
            <p:cNvSpPr>
              <a:spLocks noChangeShapeType="1"/>
            </p:cNvSpPr>
            <p:nvPr/>
          </p:nvSpPr>
          <p:spPr bwMode="auto">
            <a:xfrm>
              <a:off x="3216" y="13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1" name="AutoShape 53"/>
            <p:cNvSpPr>
              <a:spLocks noChangeArrowheads="1"/>
            </p:cNvSpPr>
            <p:nvPr/>
          </p:nvSpPr>
          <p:spPr bwMode="auto">
            <a:xfrm>
              <a:off x="3377" y="930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72" name="AutoShape 54"/>
            <p:cNvSpPr>
              <a:spLocks noChangeArrowheads="1"/>
            </p:cNvSpPr>
            <p:nvPr/>
          </p:nvSpPr>
          <p:spPr bwMode="auto">
            <a:xfrm>
              <a:off x="3377" y="1345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31777" name="Object 55"/>
            <p:cNvGraphicFramePr>
              <a:graphicFrameLocks noChangeAspect="1"/>
            </p:cNvGraphicFramePr>
            <p:nvPr/>
          </p:nvGraphicFramePr>
          <p:xfrm>
            <a:off x="3392" y="1024"/>
            <a:ext cx="253" cy="281"/>
          </p:xfrm>
          <a:graphic>
            <a:graphicData uri="http://schemas.openxmlformats.org/presentationml/2006/ole">
              <p:oleObj spid="_x0000_s31777" name="公式" r:id="rId15" imgW="203040" imgH="228600" progId="">
                <p:embed/>
              </p:oleObj>
            </a:graphicData>
          </a:graphic>
        </p:graphicFrame>
        <p:graphicFrame>
          <p:nvGraphicFramePr>
            <p:cNvPr id="31778" name="Object 56"/>
            <p:cNvGraphicFramePr>
              <a:graphicFrameLocks noChangeAspect="1"/>
            </p:cNvGraphicFramePr>
            <p:nvPr/>
          </p:nvGraphicFramePr>
          <p:xfrm>
            <a:off x="3479" y="961"/>
            <a:ext cx="102" cy="101"/>
          </p:xfrm>
          <a:graphic>
            <a:graphicData uri="http://schemas.openxmlformats.org/presentationml/2006/ole">
              <p:oleObj spid="_x0000_s31778" name="公式" r:id="rId16" imgW="139680" imgH="139680" progId="">
                <p:embed/>
              </p:oleObj>
            </a:graphicData>
          </a:graphic>
        </p:graphicFrame>
        <p:graphicFrame>
          <p:nvGraphicFramePr>
            <p:cNvPr id="31779" name="Object 57"/>
            <p:cNvGraphicFramePr>
              <a:graphicFrameLocks noChangeAspect="1"/>
            </p:cNvGraphicFramePr>
            <p:nvPr/>
          </p:nvGraphicFramePr>
          <p:xfrm>
            <a:off x="3434" y="1300"/>
            <a:ext cx="174" cy="93"/>
          </p:xfrm>
          <a:graphic>
            <a:graphicData uri="http://schemas.openxmlformats.org/presentationml/2006/ole">
              <p:oleObj spid="_x0000_s31779" name="公式" r:id="rId17" imgW="139680" imgH="75960" progId="">
                <p:embed/>
              </p:oleObj>
            </a:graphicData>
          </a:graphic>
        </p:graphicFrame>
        <p:sp>
          <p:nvSpPr>
            <p:cNvPr id="31873" name="Rectangle 58"/>
            <p:cNvSpPr>
              <a:spLocks noChangeArrowheads="1"/>
            </p:cNvSpPr>
            <p:nvPr/>
          </p:nvSpPr>
          <p:spPr bwMode="auto">
            <a:xfrm>
              <a:off x="3673" y="881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74" name="Line 59"/>
            <p:cNvSpPr>
              <a:spLocks noChangeShapeType="1"/>
            </p:cNvSpPr>
            <p:nvPr/>
          </p:nvSpPr>
          <p:spPr bwMode="auto">
            <a:xfrm>
              <a:off x="4201" y="54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5" name="Line 60"/>
            <p:cNvSpPr>
              <a:spLocks noChangeShapeType="1"/>
            </p:cNvSpPr>
            <p:nvPr/>
          </p:nvSpPr>
          <p:spPr bwMode="auto">
            <a:xfrm>
              <a:off x="4201" y="15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6" name="AutoShape 61"/>
            <p:cNvSpPr>
              <a:spLocks noChangeArrowheads="1"/>
            </p:cNvSpPr>
            <p:nvPr/>
          </p:nvSpPr>
          <p:spPr bwMode="auto">
            <a:xfrm>
              <a:off x="4152" y="497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77" name="AutoShape 62"/>
            <p:cNvSpPr>
              <a:spLocks noChangeArrowheads="1"/>
            </p:cNvSpPr>
            <p:nvPr/>
          </p:nvSpPr>
          <p:spPr bwMode="auto">
            <a:xfrm>
              <a:off x="4162" y="1793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78" name="Text Box 63"/>
            <p:cNvSpPr txBox="1">
              <a:spLocks noChangeArrowheads="1"/>
            </p:cNvSpPr>
            <p:nvPr/>
          </p:nvSpPr>
          <p:spPr bwMode="auto">
            <a:xfrm>
              <a:off x="3913" y="929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输出级</a:t>
              </a:r>
            </a:p>
          </p:txBody>
        </p:sp>
        <p:graphicFrame>
          <p:nvGraphicFramePr>
            <p:cNvPr id="31780" name="Object 64"/>
            <p:cNvGraphicFramePr>
              <a:graphicFrameLocks noChangeAspect="1"/>
            </p:cNvGraphicFramePr>
            <p:nvPr/>
          </p:nvGraphicFramePr>
          <p:xfrm>
            <a:off x="4040" y="1176"/>
            <a:ext cx="301" cy="281"/>
          </p:xfrm>
          <a:graphic>
            <a:graphicData uri="http://schemas.openxmlformats.org/presentationml/2006/ole">
              <p:oleObj spid="_x0000_s31780" name="公式" r:id="rId18" imgW="241200" imgH="228600" progId="">
                <p:embed/>
              </p:oleObj>
            </a:graphicData>
          </a:graphic>
        </p:graphicFrame>
        <p:sp>
          <p:nvSpPr>
            <p:cNvPr id="31879" name="Line 65"/>
            <p:cNvSpPr>
              <a:spLocks noChangeShapeType="1"/>
            </p:cNvSpPr>
            <p:nvPr/>
          </p:nvSpPr>
          <p:spPr bwMode="auto">
            <a:xfrm>
              <a:off x="4681" y="9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0" name="Line 66"/>
            <p:cNvSpPr>
              <a:spLocks noChangeShapeType="1"/>
            </p:cNvSpPr>
            <p:nvPr/>
          </p:nvSpPr>
          <p:spPr bwMode="auto">
            <a:xfrm>
              <a:off x="4681" y="13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1" name="AutoShape 67"/>
            <p:cNvSpPr>
              <a:spLocks noChangeArrowheads="1"/>
            </p:cNvSpPr>
            <p:nvPr/>
          </p:nvSpPr>
          <p:spPr bwMode="auto">
            <a:xfrm>
              <a:off x="5084" y="930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82" name="AutoShape 68"/>
            <p:cNvSpPr>
              <a:spLocks noChangeArrowheads="1"/>
            </p:cNvSpPr>
            <p:nvPr/>
          </p:nvSpPr>
          <p:spPr bwMode="auto">
            <a:xfrm>
              <a:off x="5084" y="1345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31781" name="Object 69"/>
            <p:cNvGraphicFramePr>
              <a:graphicFrameLocks noChangeAspect="1"/>
            </p:cNvGraphicFramePr>
            <p:nvPr/>
          </p:nvGraphicFramePr>
          <p:xfrm>
            <a:off x="5123" y="1024"/>
            <a:ext cx="205" cy="281"/>
          </p:xfrm>
          <a:graphic>
            <a:graphicData uri="http://schemas.openxmlformats.org/presentationml/2006/ole">
              <p:oleObj spid="_x0000_s31781" name="公式" r:id="rId19" imgW="164880" imgH="228600" progId="">
                <p:embed/>
              </p:oleObj>
            </a:graphicData>
          </a:graphic>
        </p:graphicFrame>
        <p:graphicFrame>
          <p:nvGraphicFramePr>
            <p:cNvPr id="31782" name="Object 70"/>
            <p:cNvGraphicFramePr>
              <a:graphicFrameLocks noChangeAspect="1"/>
            </p:cNvGraphicFramePr>
            <p:nvPr/>
          </p:nvGraphicFramePr>
          <p:xfrm>
            <a:off x="5186" y="961"/>
            <a:ext cx="102" cy="101"/>
          </p:xfrm>
          <a:graphic>
            <a:graphicData uri="http://schemas.openxmlformats.org/presentationml/2006/ole">
              <p:oleObj spid="_x0000_s31782" name="公式" r:id="rId20" imgW="139680" imgH="139680" progId="">
                <p:embed/>
              </p:oleObj>
            </a:graphicData>
          </a:graphic>
        </p:graphicFrame>
        <p:graphicFrame>
          <p:nvGraphicFramePr>
            <p:cNvPr id="31783" name="Object 71"/>
            <p:cNvGraphicFramePr>
              <a:graphicFrameLocks noChangeAspect="1"/>
            </p:cNvGraphicFramePr>
            <p:nvPr/>
          </p:nvGraphicFramePr>
          <p:xfrm>
            <a:off x="5141" y="1300"/>
            <a:ext cx="174" cy="93"/>
          </p:xfrm>
          <a:graphic>
            <a:graphicData uri="http://schemas.openxmlformats.org/presentationml/2006/ole">
              <p:oleObj spid="_x0000_s31783" name="公式" r:id="rId21" imgW="139680" imgH="75960" progId="">
                <p:embed/>
              </p:oleObj>
            </a:graphicData>
          </a:graphic>
        </p:graphicFrame>
        <p:graphicFrame>
          <p:nvGraphicFramePr>
            <p:cNvPr id="31784" name="Object 72"/>
            <p:cNvGraphicFramePr>
              <a:graphicFrameLocks noChangeAspect="1"/>
            </p:cNvGraphicFramePr>
            <p:nvPr/>
          </p:nvGraphicFramePr>
          <p:xfrm>
            <a:off x="5060" y="343"/>
            <a:ext cx="236" cy="266"/>
          </p:xfrm>
          <a:graphic>
            <a:graphicData uri="http://schemas.openxmlformats.org/presentationml/2006/ole">
              <p:oleObj spid="_x0000_s31784" name="公式" r:id="rId22" imgW="190440" imgH="215640" progId="">
                <p:embed/>
              </p:oleObj>
            </a:graphicData>
          </a:graphic>
        </p:graphicFrame>
        <p:graphicFrame>
          <p:nvGraphicFramePr>
            <p:cNvPr id="31785" name="Object 73"/>
            <p:cNvGraphicFramePr>
              <a:graphicFrameLocks noChangeAspect="1"/>
            </p:cNvGraphicFramePr>
            <p:nvPr/>
          </p:nvGraphicFramePr>
          <p:xfrm>
            <a:off x="5060" y="1654"/>
            <a:ext cx="236" cy="266"/>
          </p:xfrm>
          <a:graphic>
            <a:graphicData uri="http://schemas.openxmlformats.org/presentationml/2006/ole">
              <p:oleObj spid="_x0000_s31785" name="公式" r:id="rId23" imgW="190440" imgH="215640" progId="">
                <p:embed/>
              </p:oleObj>
            </a:graphicData>
          </a:graphic>
        </p:graphicFrame>
        <p:sp>
          <p:nvSpPr>
            <p:cNvPr id="31883" name="Text Box 74"/>
            <p:cNvSpPr txBox="1">
              <a:spLocks noChangeArrowheads="1"/>
            </p:cNvSpPr>
            <p:nvPr/>
          </p:nvSpPr>
          <p:spPr bwMode="auto">
            <a:xfrm>
              <a:off x="5040" y="720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O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454150" y="3751263"/>
            <a:ext cx="5497513" cy="2819400"/>
            <a:chOff x="671" y="96"/>
            <a:chExt cx="4286" cy="2247"/>
          </a:xfrm>
        </p:grpSpPr>
        <p:sp>
          <p:nvSpPr>
            <p:cNvPr id="31792" name="Line 77"/>
            <p:cNvSpPr>
              <a:spLocks noChangeShapeType="1"/>
            </p:cNvSpPr>
            <p:nvPr/>
          </p:nvSpPr>
          <p:spPr bwMode="auto">
            <a:xfrm flipV="1">
              <a:off x="4512" y="1919"/>
              <a:ext cx="0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78"/>
            <p:cNvSpPr>
              <a:spLocks noChangeShapeType="1"/>
            </p:cNvSpPr>
            <p:nvPr/>
          </p:nvSpPr>
          <p:spPr bwMode="auto">
            <a:xfrm>
              <a:off x="4368" y="122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Line 79"/>
            <p:cNvSpPr>
              <a:spLocks noChangeShapeType="1"/>
            </p:cNvSpPr>
            <p:nvPr/>
          </p:nvSpPr>
          <p:spPr bwMode="auto">
            <a:xfrm flipV="1">
              <a:off x="2199" y="19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80"/>
            <p:cNvSpPr>
              <a:spLocks noChangeShapeType="1"/>
            </p:cNvSpPr>
            <p:nvPr/>
          </p:nvSpPr>
          <p:spPr bwMode="auto">
            <a:xfrm flipV="1">
              <a:off x="2199" y="9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AutoShape 81"/>
            <p:cNvSpPr>
              <a:spLocks noChangeArrowheads="1"/>
            </p:cNvSpPr>
            <p:nvPr/>
          </p:nvSpPr>
          <p:spPr bwMode="auto">
            <a:xfrm rot="5400000">
              <a:off x="1608" y="168"/>
              <a:ext cx="1968" cy="211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7" name="Rectangle 82"/>
            <p:cNvSpPr>
              <a:spLocks noChangeArrowheads="1"/>
            </p:cNvSpPr>
            <p:nvPr/>
          </p:nvSpPr>
          <p:spPr bwMode="auto">
            <a:xfrm>
              <a:off x="1824" y="1047"/>
              <a:ext cx="96" cy="240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798" name="Line 83"/>
            <p:cNvSpPr>
              <a:spLocks noChangeShapeType="1"/>
            </p:cNvSpPr>
            <p:nvPr/>
          </p:nvSpPr>
          <p:spPr bwMode="auto">
            <a:xfrm>
              <a:off x="1872" y="663"/>
              <a:ext cx="1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84"/>
            <p:cNvSpPr>
              <a:spLocks noChangeShapeType="1"/>
            </p:cNvSpPr>
            <p:nvPr/>
          </p:nvSpPr>
          <p:spPr bwMode="auto">
            <a:xfrm>
              <a:off x="1872" y="1287"/>
              <a:ext cx="1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85"/>
            <p:cNvSpPr>
              <a:spLocks noChangeShapeType="1"/>
            </p:cNvSpPr>
            <p:nvPr/>
          </p:nvSpPr>
          <p:spPr bwMode="auto">
            <a:xfrm>
              <a:off x="816" y="654"/>
              <a:ext cx="10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Line 86"/>
            <p:cNvSpPr>
              <a:spLocks noChangeShapeType="1"/>
            </p:cNvSpPr>
            <p:nvPr/>
          </p:nvSpPr>
          <p:spPr bwMode="auto">
            <a:xfrm>
              <a:off x="816" y="1767"/>
              <a:ext cx="10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AutoShape 87"/>
            <p:cNvSpPr>
              <a:spLocks noChangeArrowheads="1"/>
            </p:cNvSpPr>
            <p:nvPr/>
          </p:nvSpPr>
          <p:spPr bwMode="auto">
            <a:xfrm>
              <a:off x="737" y="615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03" name="AutoShape 88"/>
            <p:cNvSpPr>
              <a:spLocks noChangeArrowheads="1"/>
            </p:cNvSpPr>
            <p:nvPr/>
          </p:nvSpPr>
          <p:spPr bwMode="auto">
            <a:xfrm>
              <a:off x="729" y="1728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04" name="AutoShape 89"/>
            <p:cNvSpPr>
              <a:spLocks noChangeArrowheads="1"/>
            </p:cNvSpPr>
            <p:nvPr/>
          </p:nvSpPr>
          <p:spPr bwMode="auto">
            <a:xfrm>
              <a:off x="737" y="1143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05" name="Text Box 90"/>
            <p:cNvSpPr txBox="1">
              <a:spLocks noChangeArrowheads="1"/>
            </p:cNvSpPr>
            <p:nvPr/>
          </p:nvSpPr>
          <p:spPr bwMode="auto">
            <a:xfrm>
              <a:off x="671" y="383"/>
              <a:ext cx="241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</a:t>
              </a:r>
            </a:p>
          </p:txBody>
        </p:sp>
        <p:sp>
          <p:nvSpPr>
            <p:cNvPr id="31806" name="Text Box 91"/>
            <p:cNvSpPr txBox="1">
              <a:spLocks noChangeArrowheads="1"/>
            </p:cNvSpPr>
            <p:nvPr/>
          </p:nvSpPr>
          <p:spPr bwMode="auto">
            <a:xfrm>
              <a:off x="671" y="1776"/>
              <a:ext cx="241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graphicFrame>
          <p:nvGraphicFramePr>
            <p:cNvPr id="31746" name="Object 92"/>
            <p:cNvGraphicFramePr>
              <a:graphicFrameLocks noChangeAspect="1"/>
            </p:cNvGraphicFramePr>
            <p:nvPr/>
          </p:nvGraphicFramePr>
          <p:xfrm>
            <a:off x="671" y="782"/>
            <a:ext cx="223" cy="265"/>
          </p:xfrm>
          <a:graphic>
            <a:graphicData uri="http://schemas.openxmlformats.org/presentationml/2006/ole">
              <p:oleObj spid="_x0000_s31746" name="公式" r:id="rId24" imgW="177480" imgH="215640" progId="">
                <p:embed/>
              </p:oleObj>
            </a:graphicData>
          </a:graphic>
        </p:graphicFrame>
        <p:graphicFrame>
          <p:nvGraphicFramePr>
            <p:cNvPr id="31747" name="Object 93"/>
            <p:cNvGraphicFramePr>
              <a:graphicFrameLocks noChangeAspect="1"/>
            </p:cNvGraphicFramePr>
            <p:nvPr/>
          </p:nvGraphicFramePr>
          <p:xfrm>
            <a:off x="671" y="1293"/>
            <a:ext cx="237" cy="282"/>
          </p:xfrm>
          <a:graphic>
            <a:graphicData uri="http://schemas.openxmlformats.org/presentationml/2006/ole">
              <p:oleObj spid="_x0000_s31747" name="公式" r:id="rId25" imgW="190440" imgH="228600" progId="">
                <p:embed/>
              </p:oleObj>
            </a:graphicData>
          </a:graphic>
        </p:graphicFrame>
        <p:graphicFrame>
          <p:nvGraphicFramePr>
            <p:cNvPr id="31748" name="Object 94"/>
            <p:cNvGraphicFramePr>
              <a:graphicFrameLocks noChangeAspect="1"/>
            </p:cNvGraphicFramePr>
            <p:nvPr/>
          </p:nvGraphicFramePr>
          <p:xfrm>
            <a:off x="720" y="711"/>
            <a:ext cx="102" cy="101"/>
          </p:xfrm>
          <a:graphic>
            <a:graphicData uri="http://schemas.openxmlformats.org/presentationml/2006/ole">
              <p:oleObj spid="_x0000_s31748" name="公式" r:id="rId26" imgW="139680" imgH="139680" progId="">
                <p:embed/>
              </p:oleObj>
            </a:graphicData>
          </a:graphic>
        </p:graphicFrame>
        <p:graphicFrame>
          <p:nvGraphicFramePr>
            <p:cNvPr id="31749" name="Object 95"/>
            <p:cNvGraphicFramePr>
              <a:graphicFrameLocks noChangeAspect="1"/>
            </p:cNvGraphicFramePr>
            <p:nvPr/>
          </p:nvGraphicFramePr>
          <p:xfrm>
            <a:off x="706" y="1050"/>
            <a:ext cx="158" cy="93"/>
          </p:xfrm>
          <a:graphic>
            <a:graphicData uri="http://schemas.openxmlformats.org/presentationml/2006/ole">
              <p:oleObj spid="_x0000_s31749" name="公式" r:id="rId27" imgW="126720" imgH="75960" progId="">
                <p:embed/>
              </p:oleObj>
            </a:graphicData>
          </a:graphic>
        </p:graphicFrame>
        <p:graphicFrame>
          <p:nvGraphicFramePr>
            <p:cNvPr id="31750" name="Object 96"/>
            <p:cNvGraphicFramePr>
              <a:graphicFrameLocks noChangeAspect="1"/>
            </p:cNvGraphicFramePr>
            <p:nvPr/>
          </p:nvGraphicFramePr>
          <p:xfrm>
            <a:off x="720" y="1242"/>
            <a:ext cx="158" cy="93"/>
          </p:xfrm>
          <a:graphic>
            <a:graphicData uri="http://schemas.openxmlformats.org/presentationml/2006/ole">
              <p:oleObj spid="_x0000_s31750" name="公式" r:id="rId28" imgW="126720" imgH="75960" progId="">
                <p:embed/>
              </p:oleObj>
            </a:graphicData>
          </a:graphic>
        </p:graphicFrame>
        <p:graphicFrame>
          <p:nvGraphicFramePr>
            <p:cNvPr id="31751" name="Object 97"/>
            <p:cNvGraphicFramePr>
              <a:graphicFrameLocks noChangeAspect="1"/>
            </p:cNvGraphicFramePr>
            <p:nvPr/>
          </p:nvGraphicFramePr>
          <p:xfrm>
            <a:off x="714" y="1618"/>
            <a:ext cx="102" cy="101"/>
          </p:xfrm>
          <a:graphic>
            <a:graphicData uri="http://schemas.openxmlformats.org/presentationml/2006/ole">
              <p:oleObj spid="_x0000_s31751" name="公式" r:id="rId29" imgW="139680" imgH="139680" progId="">
                <p:embed/>
              </p:oleObj>
            </a:graphicData>
          </a:graphic>
        </p:graphicFrame>
        <p:sp>
          <p:nvSpPr>
            <p:cNvPr id="31807" name="Line 98"/>
            <p:cNvSpPr>
              <a:spLocks noChangeShapeType="1"/>
            </p:cNvSpPr>
            <p:nvPr/>
          </p:nvSpPr>
          <p:spPr bwMode="auto">
            <a:xfrm>
              <a:off x="816" y="118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99"/>
            <p:cNvSpPr>
              <a:spLocks noChangeShapeType="1"/>
            </p:cNvSpPr>
            <p:nvPr/>
          </p:nvSpPr>
          <p:spPr bwMode="auto">
            <a:xfrm>
              <a:off x="1008" y="118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100"/>
            <p:cNvSpPr>
              <a:spLocks noChangeShapeType="1"/>
            </p:cNvSpPr>
            <p:nvPr/>
          </p:nvSpPr>
          <p:spPr bwMode="auto">
            <a:xfrm>
              <a:off x="912" y="132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2" name="Object 101"/>
            <p:cNvGraphicFramePr>
              <a:graphicFrameLocks noChangeAspect="1"/>
            </p:cNvGraphicFramePr>
            <p:nvPr/>
          </p:nvGraphicFramePr>
          <p:xfrm>
            <a:off x="1634" y="1008"/>
            <a:ext cx="158" cy="266"/>
          </p:xfrm>
          <a:graphic>
            <a:graphicData uri="http://schemas.openxmlformats.org/presentationml/2006/ole">
              <p:oleObj spid="_x0000_s31752" name="公式" r:id="rId30" imgW="126720" imgH="215640" progId="">
                <p:embed/>
              </p:oleObj>
            </a:graphicData>
          </a:graphic>
        </p:graphicFrame>
        <p:sp>
          <p:nvSpPr>
            <p:cNvPr id="31810" name="Rectangle 102"/>
            <p:cNvSpPr>
              <a:spLocks noChangeArrowheads="1"/>
            </p:cNvSpPr>
            <p:nvPr/>
          </p:nvSpPr>
          <p:spPr bwMode="auto">
            <a:xfrm rot="5400000">
              <a:off x="3096" y="1104"/>
              <a:ext cx="96" cy="240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1" name="AutoShape 103"/>
            <p:cNvSpPr>
              <a:spLocks noChangeArrowheads="1"/>
            </p:cNvSpPr>
            <p:nvPr/>
          </p:nvSpPr>
          <p:spPr bwMode="auto">
            <a:xfrm>
              <a:off x="3792" y="1181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12" name="Line 104"/>
            <p:cNvSpPr>
              <a:spLocks noChangeShapeType="1"/>
            </p:cNvSpPr>
            <p:nvPr/>
          </p:nvSpPr>
          <p:spPr bwMode="auto">
            <a:xfrm>
              <a:off x="3264" y="122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Line 105"/>
            <p:cNvSpPr>
              <a:spLocks noChangeShapeType="1"/>
            </p:cNvSpPr>
            <p:nvPr/>
          </p:nvSpPr>
          <p:spPr bwMode="auto">
            <a:xfrm flipH="1">
              <a:off x="2256" y="1218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AutoShape 106"/>
            <p:cNvSpPr>
              <a:spLocks noChangeArrowheads="1"/>
            </p:cNvSpPr>
            <p:nvPr/>
          </p:nvSpPr>
          <p:spPr bwMode="auto">
            <a:xfrm>
              <a:off x="2160" y="1296"/>
              <a:ext cx="192" cy="336"/>
            </a:xfrm>
            <a:prstGeom prst="diamond">
              <a:avLst/>
            </a:prstGeom>
            <a:noFill/>
            <a:ln w="2540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5" name="Line 107"/>
            <p:cNvSpPr>
              <a:spLocks noChangeShapeType="1"/>
            </p:cNvSpPr>
            <p:nvPr/>
          </p:nvSpPr>
          <p:spPr bwMode="auto">
            <a:xfrm>
              <a:off x="2256" y="122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Line 108"/>
            <p:cNvSpPr>
              <a:spLocks noChangeShapeType="1"/>
            </p:cNvSpPr>
            <p:nvPr/>
          </p:nvSpPr>
          <p:spPr bwMode="auto">
            <a:xfrm>
              <a:off x="2256" y="1296"/>
              <a:ext cx="0" cy="336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Line 109"/>
            <p:cNvSpPr>
              <a:spLocks noChangeShapeType="1"/>
            </p:cNvSpPr>
            <p:nvPr/>
          </p:nvSpPr>
          <p:spPr bwMode="auto">
            <a:xfrm>
              <a:off x="2256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110"/>
            <p:cNvSpPr>
              <a:spLocks noChangeShapeType="1"/>
            </p:cNvSpPr>
            <p:nvPr/>
          </p:nvSpPr>
          <p:spPr bwMode="auto">
            <a:xfrm>
              <a:off x="2160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AutoShape 111"/>
            <p:cNvSpPr>
              <a:spLocks noChangeArrowheads="1"/>
            </p:cNvSpPr>
            <p:nvPr/>
          </p:nvSpPr>
          <p:spPr bwMode="auto">
            <a:xfrm>
              <a:off x="2160" y="2112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20" name="AutoShape 112"/>
            <p:cNvSpPr>
              <a:spLocks noChangeArrowheads="1"/>
            </p:cNvSpPr>
            <p:nvPr/>
          </p:nvSpPr>
          <p:spPr bwMode="auto">
            <a:xfrm>
              <a:off x="2160" y="257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31753" name="Object 113"/>
            <p:cNvGraphicFramePr>
              <a:graphicFrameLocks noChangeAspect="1"/>
            </p:cNvGraphicFramePr>
            <p:nvPr/>
          </p:nvGraphicFramePr>
          <p:xfrm>
            <a:off x="1920" y="624"/>
            <a:ext cx="102" cy="101"/>
          </p:xfrm>
          <a:graphic>
            <a:graphicData uri="http://schemas.openxmlformats.org/presentationml/2006/ole">
              <p:oleObj spid="_x0000_s31753" name="公式" r:id="rId31" imgW="139680" imgH="139680" progId="">
                <p:embed/>
              </p:oleObj>
            </a:graphicData>
          </a:graphic>
        </p:graphicFrame>
        <p:graphicFrame>
          <p:nvGraphicFramePr>
            <p:cNvPr id="31754" name="Object 114"/>
            <p:cNvGraphicFramePr>
              <a:graphicFrameLocks noChangeAspect="1"/>
            </p:cNvGraphicFramePr>
            <p:nvPr/>
          </p:nvGraphicFramePr>
          <p:xfrm>
            <a:off x="3879" y="1170"/>
            <a:ext cx="102" cy="101"/>
          </p:xfrm>
          <a:graphic>
            <a:graphicData uri="http://schemas.openxmlformats.org/presentationml/2006/ole">
              <p:oleObj spid="_x0000_s31754" name="公式" r:id="rId32" imgW="139680" imgH="139680" progId="">
                <p:embed/>
              </p:oleObj>
            </a:graphicData>
          </a:graphic>
        </p:graphicFrame>
        <p:graphicFrame>
          <p:nvGraphicFramePr>
            <p:cNvPr id="31755" name="Object 115"/>
            <p:cNvGraphicFramePr>
              <a:graphicFrameLocks noChangeAspect="1"/>
            </p:cNvGraphicFramePr>
            <p:nvPr/>
          </p:nvGraphicFramePr>
          <p:xfrm>
            <a:off x="1906" y="1683"/>
            <a:ext cx="158" cy="93"/>
          </p:xfrm>
          <a:graphic>
            <a:graphicData uri="http://schemas.openxmlformats.org/presentationml/2006/ole">
              <p:oleObj spid="_x0000_s31755" name="公式" r:id="rId33" imgW="126720" imgH="75960" progId="">
                <p:embed/>
              </p:oleObj>
            </a:graphicData>
          </a:graphic>
        </p:graphicFrame>
        <p:graphicFrame>
          <p:nvGraphicFramePr>
            <p:cNvPr id="31756" name="Object 116"/>
            <p:cNvGraphicFramePr>
              <a:graphicFrameLocks noChangeAspect="1"/>
            </p:cNvGraphicFramePr>
            <p:nvPr/>
          </p:nvGraphicFramePr>
          <p:xfrm>
            <a:off x="4197" y="1182"/>
            <a:ext cx="158" cy="93"/>
          </p:xfrm>
          <a:graphic>
            <a:graphicData uri="http://schemas.openxmlformats.org/presentationml/2006/ole">
              <p:oleObj spid="_x0000_s31756" name="公式" r:id="rId34" imgW="126720" imgH="75960" progId="">
                <p:embed/>
              </p:oleObj>
            </a:graphicData>
          </a:graphic>
        </p:graphicFrame>
        <p:graphicFrame>
          <p:nvGraphicFramePr>
            <p:cNvPr id="31757" name="Object 117"/>
            <p:cNvGraphicFramePr>
              <a:graphicFrameLocks noChangeAspect="1"/>
            </p:cNvGraphicFramePr>
            <p:nvPr/>
          </p:nvGraphicFramePr>
          <p:xfrm>
            <a:off x="4008" y="1072"/>
            <a:ext cx="205" cy="281"/>
          </p:xfrm>
          <a:graphic>
            <a:graphicData uri="http://schemas.openxmlformats.org/presentationml/2006/ole">
              <p:oleObj spid="_x0000_s31757" name="公式" r:id="rId35" imgW="164880" imgH="228600" progId="">
                <p:embed/>
              </p:oleObj>
            </a:graphicData>
          </a:graphic>
        </p:graphicFrame>
        <p:sp>
          <p:nvSpPr>
            <p:cNvPr id="31821" name="AutoShape 118"/>
            <p:cNvSpPr>
              <a:spLocks noChangeArrowheads="1"/>
            </p:cNvSpPr>
            <p:nvPr/>
          </p:nvSpPr>
          <p:spPr bwMode="auto">
            <a:xfrm>
              <a:off x="4328" y="1179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22" name="AutoShape 119"/>
            <p:cNvSpPr>
              <a:spLocks noChangeArrowheads="1"/>
            </p:cNvSpPr>
            <p:nvPr/>
          </p:nvSpPr>
          <p:spPr bwMode="auto">
            <a:xfrm>
              <a:off x="4481" y="1175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1823" name="Line 120"/>
            <p:cNvSpPr>
              <a:spLocks noChangeShapeType="1"/>
            </p:cNvSpPr>
            <p:nvPr/>
          </p:nvSpPr>
          <p:spPr bwMode="auto">
            <a:xfrm>
              <a:off x="4518" y="62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Line 121"/>
            <p:cNvSpPr>
              <a:spLocks noChangeShapeType="1"/>
            </p:cNvSpPr>
            <p:nvPr/>
          </p:nvSpPr>
          <p:spPr bwMode="auto">
            <a:xfrm>
              <a:off x="4425" y="639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Line 122"/>
            <p:cNvSpPr>
              <a:spLocks noChangeShapeType="1"/>
            </p:cNvSpPr>
            <p:nvPr/>
          </p:nvSpPr>
          <p:spPr bwMode="auto">
            <a:xfrm>
              <a:off x="4335" y="549"/>
              <a:ext cx="36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Line 123"/>
            <p:cNvSpPr>
              <a:spLocks noChangeShapeType="1"/>
            </p:cNvSpPr>
            <p:nvPr/>
          </p:nvSpPr>
          <p:spPr bwMode="auto">
            <a:xfrm>
              <a:off x="2196" y="96"/>
              <a:ext cx="2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Line 124"/>
            <p:cNvSpPr>
              <a:spLocks noChangeShapeType="1"/>
            </p:cNvSpPr>
            <p:nvPr/>
          </p:nvSpPr>
          <p:spPr bwMode="auto">
            <a:xfrm>
              <a:off x="4512" y="9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Line 125"/>
            <p:cNvSpPr>
              <a:spLocks noChangeShapeType="1"/>
            </p:cNvSpPr>
            <p:nvPr/>
          </p:nvSpPr>
          <p:spPr bwMode="auto">
            <a:xfrm>
              <a:off x="4428" y="19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Line 126"/>
            <p:cNvSpPr>
              <a:spLocks noChangeShapeType="1"/>
            </p:cNvSpPr>
            <p:nvPr/>
          </p:nvSpPr>
          <p:spPr bwMode="auto">
            <a:xfrm>
              <a:off x="4338" y="1830"/>
              <a:ext cx="36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Line 127"/>
            <p:cNvSpPr>
              <a:spLocks noChangeShapeType="1"/>
            </p:cNvSpPr>
            <p:nvPr/>
          </p:nvSpPr>
          <p:spPr bwMode="auto">
            <a:xfrm>
              <a:off x="2204" y="2343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Line 128"/>
            <p:cNvSpPr>
              <a:spLocks noChangeShapeType="1"/>
            </p:cNvSpPr>
            <p:nvPr/>
          </p:nvSpPr>
          <p:spPr bwMode="auto">
            <a:xfrm>
              <a:off x="4800" y="122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2" name="Line 129"/>
            <p:cNvSpPr>
              <a:spLocks noChangeShapeType="1"/>
            </p:cNvSpPr>
            <p:nvPr/>
          </p:nvSpPr>
          <p:spPr bwMode="auto">
            <a:xfrm>
              <a:off x="4704" y="136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Line 130"/>
            <p:cNvSpPr>
              <a:spLocks noChangeShapeType="1"/>
            </p:cNvSpPr>
            <p:nvPr/>
          </p:nvSpPr>
          <p:spPr bwMode="auto">
            <a:xfrm>
              <a:off x="4512" y="121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8" name="Object 131"/>
            <p:cNvGraphicFramePr>
              <a:graphicFrameLocks noChangeAspect="1"/>
            </p:cNvGraphicFramePr>
            <p:nvPr/>
          </p:nvGraphicFramePr>
          <p:xfrm>
            <a:off x="3072" y="919"/>
            <a:ext cx="174" cy="281"/>
          </p:xfrm>
          <a:graphic>
            <a:graphicData uri="http://schemas.openxmlformats.org/presentationml/2006/ole">
              <p:oleObj spid="_x0000_s31758" name="公式" r:id="rId36" imgW="139680" imgH="228600" progId="">
                <p:embed/>
              </p:oleObj>
            </a:graphicData>
          </a:graphic>
        </p:graphicFrame>
        <p:graphicFrame>
          <p:nvGraphicFramePr>
            <p:cNvPr id="31759" name="Object 132"/>
            <p:cNvGraphicFramePr>
              <a:graphicFrameLocks noChangeAspect="1"/>
            </p:cNvGraphicFramePr>
            <p:nvPr/>
          </p:nvGraphicFramePr>
          <p:xfrm>
            <a:off x="2346" y="1243"/>
            <a:ext cx="102" cy="101"/>
          </p:xfrm>
          <a:graphic>
            <a:graphicData uri="http://schemas.openxmlformats.org/presentationml/2006/ole">
              <p:oleObj spid="_x0000_s31759" name="公式" r:id="rId37" imgW="139680" imgH="139680" progId="">
                <p:embed/>
              </p:oleObj>
            </a:graphicData>
          </a:graphic>
        </p:graphicFrame>
        <p:graphicFrame>
          <p:nvGraphicFramePr>
            <p:cNvPr id="31760" name="Object 133"/>
            <p:cNvGraphicFramePr>
              <a:graphicFrameLocks noChangeAspect="1"/>
            </p:cNvGraphicFramePr>
            <p:nvPr/>
          </p:nvGraphicFramePr>
          <p:xfrm>
            <a:off x="2328" y="1600"/>
            <a:ext cx="158" cy="93"/>
          </p:xfrm>
          <a:graphic>
            <a:graphicData uri="http://schemas.openxmlformats.org/presentationml/2006/ole">
              <p:oleObj spid="_x0000_s31760" name="公式" r:id="rId38" imgW="126720" imgH="75960" progId="">
                <p:embed/>
              </p:oleObj>
            </a:graphicData>
          </a:graphic>
        </p:graphicFrame>
        <p:graphicFrame>
          <p:nvGraphicFramePr>
            <p:cNvPr id="31761" name="Object 134"/>
            <p:cNvGraphicFramePr>
              <a:graphicFrameLocks noChangeAspect="1"/>
            </p:cNvGraphicFramePr>
            <p:nvPr/>
          </p:nvGraphicFramePr>
          <p:xfrm>
            <a:off x="2248" y="2038"/>
            <a:ext cx="237" cy="266"/>
          </p:xfrm>
          <a:graphic>
            <a:graphicData uri="http://schemas.openxmlformats.org/presentationml/2006/ole">
              <p:oleObj spid="_x0000_s31761" name="公式" r:id="rId39" imgW="190440" imgH="215640" progId="">
                <p:embed/>
              </p:oleObj>
            </a:graphicData>
          </a:graphic>
        </p:graphicFrame>
        <p:graphicFrame>
          <p:nvGraphicFramePr>
            <p:cNvPr id="31762" name="Object 135"/>
            <p:cNvGraphicFramePr>
              <a:graphicFrameLocks noChangeAspect="1"/>
            </p:cNvGraphicFramePr>
            <p:nvPr/>
          </p:nvGraphicFramePr>
          <p:xfrm>
            <a:off x="2248" y="192"/>
            <a:ext cx="237" cy="266"/>
          </p:xfrm>
          <a:graphic>
            <a:graphicData uri="http://schemas.openxmlformats.org/presentationml/2006/ole">
              <p:oleObj spid="_x0000_s31762" name="公式" r:id="rId40" imgW="190440" imgH="215640" progId="">
                <p:embed/>
              </p:oleObj>
            </a:graphicData>
          </a:graphic>
        </p:graphicFrame>
        <p:graphicFrame>
          <p:nvGraphicFramePr>
            <p:cNvPr id="31763" name="Object 136"/>
            <p:cNvGraphicFramePr>
              <a:graphicFrameLocks noChangeAspect="1"/>
            </p:cNvGraphicFramePr>
            <p:nvPr/>
          </p:nvGraphicFramePr>
          <p:xfrm>
            <a:off x="4731" y="454"/>
            <a:ext cx="205" cy="266"/>
          </p:xfrm>
          <a:graphic>
            <a:graphicData uri="http://schemas.openxmlformats.org/presentationml/2006/ole">
              <p:oleObj spid="_x0000_s31763" name="公式" r:id="rId41" imgW="164880" imgH="215640" progId="">
                <p:embed/>
              </p:oleObj>
            </a:graphicData>
          </a:graphic>
        </p:graphicFrame>
        <p:graphicFrame>
          <p:nvGraphicFramePr>
            <p:cNvPr id="31764" name="Object 137"/>
            <p:cNvGraphicFramePr>
              <a:graphicFrameLocks noChangeAspect="1"/>
            </p:cNvGraphicFramePr>
            <p:nvPr/>
          </p:nvGraphicFramePr>
          <p:xfrm>
            <a:off x="4736" y="1750"/>
            <a:ext cx="221" cy="266"/>
          </p:xfrm>
          <a:graphic>
            <a:graphicData uri="http://schemas.openxmlformats.org/presentationml/2006/ole">
              <p:oleObj spid="_x0000_s31764" name="公式" r:id="rId42" imgW="177480" imgH="215640" progId="">
                <p:embed/>
              </p:oleObj>
            </a:graphicData>
          </a:graphic>
        </p:graphicFrame>
        <p:graphicFrame>
          <p:nvGraphicFramePr>
            <p:cNvPr id="31765" name="Object 138"/>
            <p:cNvGraphicFramePr>
              <a:graphicFrameLocks noChangeAspect="1"/>
            </p:cNvGraphicFramePr>
            <p:nvPr/>
          </p:nvGraphicFramePr>
          <p:xfrm>
            <a:off x="2050" y="902"/>
            <a:ext cx="893" cy="250"/>
          </p:xfrm>
          <a:graphic>
            <a:graphicData uri="http://schemas.openxmlformats.org/presentationml/2006/ole">
              <p:oleObj spid="_x0000_s31765" name="公式" r:id="rId43" imgW="812520" imgH="228600" progId="">
                <p:embed/>
              </p:oleObj>
            </a:graphicData>
          </a:graphic>
        </p:graphicFrame>
      </p:grpSp>
      <p:sp>
        <p:nvSpPr>
          <p:cNvPr id="31791" name="Text Box 139"/>
          <p:cNvSpPr txBox="1">
            <a:spLocks noChangeArrowheads="1"/>
          </p:cNvSpPr>
          <p:nvPr/>
        </p:nvSpPr>
        <p:spPr bwMode="auto">
          <a:xfrm>
            <a:off x="134938" y="122238"/>
            <a:ext cx="5565775" cy="64851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7.5    </a:t>
            </a:r>
            <a:r>
              <a:rPr lang="zh-CN" altLang="en-US" sz="3600" b="1" dirty="0"/>
              <a:t>集成电路运算放大器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904AF54F-2846-4068-AECC-07C544A657E2}" type="datetime9">
              <a:rPr lang="zh-CN" altLang="en-US"/>
              <a:pPr>
                <a:defRPr/>
              </a:pPr>
              <a:t>2018年11月13日星期二7时9分0秒</a:t>
            </a:fld>
            <a:endParaRPr lang="en-US" altLang="zh-CN"/>
          </a:p>
        </p:txBody>
      </p:sp>
      <p:sp>
        <p:nvSpPr>
          <p:cNvPr id="4710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747FE2-6972-4F6B-BD5B-271A7AB5BB2A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33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95250" y="928688"/>
            <a:ext cx="8791575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集成运放按制造工艺分有</a:t>
            </a:r>
            <a:r>
              <a:rPr lang="en-US" altLang="zh-CN" sz="2400" b="1"/>
              <a:t>BJT</a:t>
            </a:r>
            <a:r>
              <a:rPr lang="zh-CN" altLang="en-US" sz="2400" b="1"/>
              <a:t>、</a:t>
            </a:r>
            <a:r>
              <a:rPr lang="en-US" altLang="zh-CN" sz="2400" b="1"/>
              <a:t>CMOS</a:t>
            </a:r>
            <a:r>
              <a:rPr lang="zh-CN" altLang="en-US" sz="2400" b="1"/>
              <a:t>和兼容型的</a:t>
            </a:r>
            <a:r>
              <a:rPr lang="en-US" altLang="zh-CN" sz="2400" b="1"/>
              <a:t>BiFET</a:t>
            </a:r>
            <a:r>
              <a:rPr lang="zh-CN" altLang="en-US" sz="2400" b="1"/>
              <a:t>型；</a:t>
            </a:r>
          </a:p>
        </p:txBody>
      </p:sp>
      <p:sp>
        <p:nvSpPr>
          <p:cNvPr id="191609" name="Text Box 121"/>
          <p:cNvSpPr txBox="1">
            <a:spLocks noChangeArrowheads="1"/>
          </p:cNvSpPr>
          <p:nvPr/>
        </p:nvSpPr>
        <p:spPr bwMode="auto">
          <a:xfrm>
            <a:off x="95250" y="2017713"/>
            <a:ext cx="87915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BJT</a:t>
            </a:r>
            <a:r>
              <a:rPr lang="zh-CN" altLang="en-US" sz="2400" b="1"/>
              <a:t>型运放一般输入偏置电流及器件功耗较大，输出级可提供较大的负载电流；</a:t>
            </a:r>
          </a:p>
        </p:txBody>
      </p:sp>
      <p:sp>
        <p:nvSpPr>
          <p:cNvPr id="191610" name="Text Box 122"/>
          <p:cNvSpPr txBox="1">
            <a:spLocks noChangeArrowheads="1"/>
          </p:cNvSpPr>
          <p:nvPr/>
        </p:nvSpPr>
        <p:spPr bwMode="auto">
          <a:xfrm>
            <a:off x="95250" y="3429000"/>
            <a:ext cx="8791575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CMOS</a:t>
            </a:r>
            <a:r>
              <a:rPr lang="zh-CN" altLang="en-US" sz="2400" b="1"/>
              <a:t>型运放输入电阻高、功耗低、可在低电源电压下工作；</a:t>
            </a:r>
          </a:p>
        </p:txBody>
      </p:sp>
      <p:sp>
        <p:nvSpPr>
          <p:cNvPr id="191611" name="Text Box 123"/>
          <p:cNvSpPr txBox="1">
            <a:spLocks noChangeArrowheads="1"/>
          </p:cNvSpPr>
          <p:nvPr/>
        </p:nvSpPr>
        <p:spPr bwMode="auto">
          <a:xfrm>
            <a:off x="95250" y="4502150"/>
            <a:ext cx="87915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BiFET</a:t>
            </a:r>
            <a:r>
              <a:rPr lang="zh-CN" altLang="en-US" sz="2400" b="1"/>
              <a:t>兼容性运放一般以</a:t>
            </a:r>
            <a:r>
              <a:rPr lang="en-US" altLang="zh-CN" sz="2400" b="1"/>
              <a:t>FET</a:t>
            </a:r>
            <a:r>
              <a:rPr lang="zh-CN" altLang="en-US" sz="2400" b="1"/>
              <a:t>作为输入级，具有高输入电阻、高精度和低噪声的特点。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609" grpId="0" animBg="1"/>
      <p:bldP spid="191610" grpId="0" animBg="1"/>
      <p:bldP spid="191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86C2DF04-A613-4567-B6AD-C67F0FABF016}" type="datetime9">
              <a:rPr lang="zh-CN" altLang="en-US"/>
              <a:pPr>
                <a:defRPr/>
              </a:pPr>
              <a:t>2018年11月13日星期二7时9分2秒</a:t>
            </a:fld>
            <a:endParaRPr lang="en-US" altLang="zh-CN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740275" y="1079500"/>
            <a:ext cx="1295400" cy="4759325"/>
          </a:xfrm>
          <a:prstGeom prst="rect">
            <a:avLst/>
          </a:prstGeom>
          <a:pattFill prst="ltDnDiag">
            <a:fgClr>
              <a:srgbClr val="80FFFF"/>
            </a:fgClr>
            <a:bgClr>
              <a:srgbClr val="FFFFFF"/>
            </a:bgClr>
          </a:pattFill>
          <a:ln w="20638">
            <a:solidFill>
              <a:srgbClr val="80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179763" y="1079500"/>
            <a:ext cx="1287462" cy="4760913"/>
          </a:xfrm>
          <a:prstGeom prst="rect">
            <a:avLst/>
          </a:prstGeom>
          <a:pattFill prst="ltDnDiag">
            <a:fgClr>
              <a:srgbClr val="FFFF80"/>
            </a:fgClr>
            <a:bgClr>
              <a:srgbClr val="FFFFFF"/>
            </a:bgClr>
          </a:pattFill>
          <a:ln w="20638">
            <a:solidFill>
              <a:srgbClr val="FFFF8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19125" y="1076325"/>
            <a:ext cx="2222500" cy="5238750"/>
          </a:xfrm>
          <a:prstGeom prst="rect">
            <a:avLst/>
          </a:prstGeom>
          <a:pattFill prst="ltDnDiag">
            <a:fgClr>
              <a:srgbClr val="FF80C0"/>
            </a:fgClr>
            <a:bgClr>
              <a:srgbClr val="FFFFFF"/>
            </a:bgClr>
          </a:pattFill>
          <a:ln w="19050">
            <a:solidFill>
              <a:srgbClr val="FF80C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98425" y="258763"/>
            <a:ext cx="5240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7.5.1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BJTLM741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集成运算放大器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184775" y="266700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A741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MC741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KA741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155700" y="6345238"/>
            <a:ext cx="946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输入级</a:t>
            </a:r>
            <a:endParaRPr kumimoji="1" lang="zh-CN" altLang="en-US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254375" y="5921375"/>
            <a:ext cx="1239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偏置电路</a:t>
            </a:r>
            <a:endParaRPr kumimoji="1" lang="zh-CN" altLang="en-US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4916488" y="5911850"/>
            <a:ext cx="979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中间级</a:t>
            </a:r>
            <a:endParaRPr kumimoji="1" lang="zh-CN" altLang="en-US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6259513" y="1079500"/>
            <a:ext cx="2090737" cy="4767263"/>
          </a:xfrm>
          <a:prstGeom prst="rect">
            <a:avLst/>
          </a:prstGeom>
          <a:pattFill prst="ltDnDiag">
            <a:fgClr>
              <a:srgbClr val="FF80C0"/>
            </a:fgClr>
            <a:bgClr>
              <a:srgbClr val="FFFFFF"/>
            </a:bgClr>
          </a:pattFill>
          <a:ln w="17463">
            <a:solidFill>
              <a:srgbClr val="FF80C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858000" y="5903913"/>
            <a:ext cx="9969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输出级</a:t>
            </a:r>
            <a:endParaRPr kumimoji="1" lang="zh-CN" altLang="en-US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grpSp>
        <p:nvGrpSpPr>
          <p:cNvPr id="87052" name="Group 12"/>
          <p:cNvGrpSpPr>
            <a:grpSpLocks/>
          </p:cNvGrpSpPr>
          <p:nvPr/>
        </p:nvGrpSpPr>
        <p:grpSpPr bwMode="auto">
          <a:xfrm>
            <a:off x="0" y="923925"/>
            <a:ext cx="9144000" cy="5440363"/>
            <a:chOff x="0" y="624"/>
            <a:chExt cx="5760" cy="3427"/>
          </a:xfrm>
        </p:grpSpPr>
        <p:pic>
          <p:nvPicPr>
            <p:cNvPr id="8705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4"/>
              <a:ext cx="576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054" name="Rectangle 14"/>
            <p:cNvSpPr>
              <a:spLocks noChangeArrowheads="1"/>
            </p:cNvSpPr>
            <p:nvPr/>
          </p:nvSpPr>
          <p:spPr bwMode="auto">
            <a:xfrm>
              <a:off x="3504" y="105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3312" y="1152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</a:p>
          </p:txBody>
        </p:sp>
      </p:grp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1552575" y="4422775"/>
            <a:ext cx="666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nimBg="1"/>
      <p:bldP spid="87047" grpId="0"/>
      <p:bldP spid="87048" grpId="0"/>
      <p:bldP spid="87049" grpId="0"/>
      <p:bldP spid="87050" grpId="0" animBg="1"/>
      <p:bldP spid="870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0F52698C-1BB0-4958-8429-D7486ECB0760}" type="datetime9">
              <a:rPr lang="zh-CN" altLang="en-US"/>
              <a:pPr>
                <a:defRPr/>
              </a:pPr>
              <a:t>2018年11月13日星期二7时9分5秒</a:t>
            </a:fld>
            <a:endParaRPr lang="en-US" altLang="zh-CN"/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0" y="923925"/>
            <a:ext cx="9144000" cy="5440363"/>
            <a:chOff x="0" y="624"/>
            <a:chExt cx="5760" cy="3427"/>
          </a:xfrm>
        </p:grpSpPr>
        <p:pic>
          <p:nvPicPr>
            <p:cNvPr id="880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4"/>
              <a:ext cx="576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3504" y="105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3312" y="1152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</a:p>
          </p:txBody>
        </p:sp>
      </p:grp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00013" y="309563"/>
            <a:ext cx="2097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1.  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偏置电路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484563" y="128588"/>
            <a:ext cx="5418137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latin typeface="Times New Roman" pitchFamily="18" charset="0"/>
              </a:rPr>
              <a:t>12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和</a:t>
            </a:r>
            <a:r>
              <a:rPr kumimoji="1" lang="en-US" altLang="zh-CN" sz="2400" b="1"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latin typeface="Times New Roman" pitchFamily="18" charset="0"/>
              </a:rPr>
              <a:t>11</a:t>
            </a:r>
            <a:r>
              <a:rPr kumimoji="1" lang="zh-CN" altLang="en-US" sz="2400" b="1">
                <a:latin typeface="Times New Roman" pitchFamily="18" charset="0"/>
              </a:rPr>
              <a:t>构成了主偏置电路，产生基准电流</a:t>
            </a:r>
            <a:r>
              <a:rPr kumimoji="1" lang="zh-CN" altLang="en-US" sz="2400" b="1"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其他偏置电流都与基准电流有关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4527550" y="2279650"/>
          <a:ext cx="3773488" cy="825500"/>
        </p:xfrm>
        <a:graphic>
          <a:graphicData uri="http://schemas.openxmlformats.org/presentationml/2006/ole">
            <p:oleObj spid="_x0000_s88072" name="公式" r:id="rId4" imgW="1968480" imgH="431640" progId="">
              <p:embed/>
            </p:oleObj>
          </a:graphicData>
        </a:graphic>
      </p:graphicFrame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52413" y="5911850"/>
            <a:ext cx="845502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10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11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>
                <a:solidFill>
                  <a:srgbClr val="8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组成微电流源，通过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9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组成的镜象电流源为差分输入级提供偏置电流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195263" y="1362075"/>
            <a:ext cx="4786312" cy="1552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12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13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管构成多支路电流源。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13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管是多集电极三极管，其集电极电流和的大小比例为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3:1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。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路作为中间级的有源负载。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路为输出级提供偏置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1552575" y="4422775"/>
            <a:ext cx="666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  <p:bldP spid="88073" grpId="0" animBg="1"/>
      <p:bldP spid="880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A8550F5E-FF2A-4B66-A60E-CFF7A46B5C32}" type="datetime9">
              <a:rPr lang="zh-CN" altLang="en-US"/>
              <a:pPr>
                <a:defRPr/>
              </a:pPr>
              <a:t>2018年11月13日星期二7时9分8秒</a:t>
            </a:fld>
            <a:endParaRPr lang="en-US" altLang="zh-CN"/>
          </a:p>
        </p:txBody>
      </p:sp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0" y="923925"/>
            <a:ext cx="9144000" cy="5440363"/>
            <a:chOff x="0" y="624"/>
            <a:chExt cx="5760" cy="3427"/>
          </a:xfrm>
        </p:grpSpPr>
        <p:pic>
          <p:nvPicPr>
            <p:cNvPr id="8909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4"/>
              <a:ext cx="576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9092" name="Rectangle 4"/>
            <p:cNvSpPr>
              <a:spLocks noChangeArrowheads="1"/>
            </p:cNvSpPr>
            <p:nvPr/>
          </p:nvSpPr>
          <p:spPr bwMode="auto">
            <a:xfrm>
              <a:off x="3504" y="105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3312" y="1152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</a:p>
          </p:txBody>
        </p:sp>
      </p:grp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00013" y="346075"/>
            <a:ext cx="1709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2. 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输入级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4857750" y="257175"/>
            <a:ext cx="3881438" cy="264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和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管组成共集一共基复合差分输入电路。其中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管作为射极输出器，输入电阻高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和</a:t>
            </a:r>
            <a:r>
              <a:rPr kumimoji="1" lang="en-US" altLang="zh-CN" sz="2400" b="1"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管是横向</a:t>
            </a:r>
            <a:r>
              <a:rPr kumimoji="1" lang="en-US" altLang="zh-CN" sz="2400" b="1">
                <a:latin typeface="Times New Roman" pitchFamily="18" charset="0"/>
              </a:rPr>
              <a:t>PNP</a:t>
            </a:r>
            <a:r>
              <a:rPr kumimoji="1" lang="zh-CN" altLang="en-US" sz="2400" b="1">
                <a:latin typeface="Times New Roman" pitchFamily="18" charset="0"/>
              </a:rPr>
              <a:t>管，发射结反向击穿电压高，可使输入差模信号达到</a:t>
            </a:r>
            <a:r>
              <a:rPr kumimoji="1" lang="en-US" altLang="zh-CN" sz="2400" b="1">
                <a:latin typeface="Times New Roman" pitchFamily="18" charset="0"/>
              </a:rPr>
              <a:t>30V</a:t>
            </a:r>
            <a:r>
              <a:rPr kumimoji="1" lang="zh-CN" altLang="en-US" sz="2400" b="1">
                <a:latin typeface="Times New Roman" pitchFamily="18" charset="0"/>
              </a:rPr>
              <a:t>以上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841875" y="3340100"/>
            <a:ext cx="3698875" cy="264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5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6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7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>
                <a:solidFill>
                  <a:srgbClr val="660066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i="1">
                <a:solidFill>
                  <a:srgbClr val="660066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i="1">
                <a:solidFill>
                  <a:srgbClr val="660066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组成具有基极补偿作用的镜像电流源，作为差分输入级的有源负载，可以提高输入级的增益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它们同时还有单端输出转换为双端增益的功能</a:t>
            </a:r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1552575" y="4422775"/>
            <a:ext cx="666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  <p:bldP spid="8909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373C17FF-26AB-4804-A970-FF8F528BD3FB}" type="datetime9">
              <a:rPr lang="zh-CN" altLang="en-US"/>
              <a:pPr>
                <a:defRPr/>
              </a:pPr>
              <a:t>2018年11月13日星期二7时9分9秒</a:t>
            </a:fld>
            <a:endParaRPr lang="en-US" altLang="zh-CN"/>
          </a:p>
        </p:txBody>
      </p:sp>
      <p:sp>
        <p:nvSpPr>
          <p:cNvPr id="90114" name="Oval 2"/>
          <p:cNvSpPr>
            <a:spLocks noChangeArrowheads="1"/>
          </p:cNvSpPr>
          <p:nvPr/>
        </p:nvSpPr>
        <p:spPr bwMode="auto">
          <a:xfrm>
            <a:off x="1552575" y="4422775"/>
            <a:ext cx="666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0" y="923925"/>
            <a:ext cx="9144000" cy="5440363"/>
            <a:chOff x="0" y="624"/>
            <a:chExt cx="5760" cy="3427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4"/>
              <a:ext cx="576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504" y="105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3312" y="1152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</a:p>
          </p:txBody>
        </p:sp>
      </p:grp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441325"/>
            <a:ext cx="1798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3. 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中间级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746250" y="176213"/>
            <a:ext cx="68357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16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17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是复合管组成的共射放大电路，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660066"/>
                </a:solidFill>
                <a:latin typeface="Times New Roman" pitchFamily="18" charset="0"/>
              </a:rPr>
              <a:t>13</a:t>
            </a:r>
            <a:r>
              <a:rPr kumimoji="1" lang="en-US" altLang="zh-CN" sz="2400" b="1" baseline="-25000">
                <a:solidFill>
                  <a:srgbClr val="660066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作这一级的集电级有源负载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910388" y="6100763"/>
            <a:ext cx="212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4. 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输出级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220663" y="3454400"/>
            <a:ext cx="4572000" cy="3159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itchFamily="18" charset="0"/>
              </a:rPr>
              <a:t>14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itchFamily="18" charset="0"/>
              </a:rPr>
              <a:t>20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管组成互补对称输出级，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itchFamily="18" charset="0"/>
              </a:rPr>
              <a:t>18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itchFamily="18" charset="0"/>
              </a:rPr>
              <a:t>19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和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为其提供静态偏置以克服交越失真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15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>
                <a:solidFill>
                  <a:srgbClr val="8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9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保护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14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管，使其在正向电流过大时不致烧坏。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21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23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22 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24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管和</a:t>
            </a:r>
            <a:r>
              <a:rPr kumimoji="1" lang="en-US" altLang="zh-CN" sz="2400" b="1" i="1">
                <a:solidFill>
                  <a:srgbClr val="8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10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保护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20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管在负向电流过大时不致烧坏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90121" grpId="0"/>
      <p:bldP spid="901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33BACF00-0C3F-47EE-BDB5-CE6C1D8DE4E9}" type="datetime9">
              <a:rPr lang="zh-CN" altLang="en-US"/>
              <a:pPr>
                <a:defRPr/>
              </a:pPr>
              <a:t>2018年11月13日星期二7时19分22秒</a:t>
            </a:fld>
            <a:endParaRPr lang="en-US" altLang="zh-CN"/>
          </a:p>
        </p:txBody>
      </p:sp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0" y="923925"/>
            <a:ext cx="9144000" cy="5440363"/>
            <a:chOff x="0" y="624"/>
            <a:chExt cx="5760" cy="3427"/>
          </a:xfrm>
        </p:grpSpPr>
        <p:pic>
          <p:nvPicPr>
            <p:cNvPr id="9113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4"/>
              <a:ext cx="576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3504" y="105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3312" y="1152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</a:p>
          </p:txBody>
        </p:sp>
      </p:grpSp>
      <p:sp>
        <p:nvSpPr>
          <p:cNvPr id="91142" name="AutoShape 6"/>
          <p:cNvSpPr>
            <a:spLocks/>
          </p:cNvSpPr>
          <p:nvPr/>
        </p:nvSpPr>
        <p:spPr bwMode="auto">
          <a:xfrm>
            <a:off x="0" y="385763"/>
            <a:ext cx="2555875" cy="1152525"/>
          </a:xfrm>
          <a:prstGeom prst="borderCallout3">
            <a:avLst>
              <a:gd name="adj1" fmla="val 9917"/>
              <a:gd name="adj2" fmla="val 102981"/>
              <a:gd name="adj3" fmla="val 9917"/>
              <a:gd name="adj4" fmla="val 115403"/>
              <a:gd name="adj5" fmla="val 102616"/>
              <a:gd name="adj6" fmla="val 115403"/>
              <a:gd name="adj7" fmla="val 195315"/>
              <a:gd name="adj8" fmla="val 42731"/>
            </a:avLst>
          </a:prstGeom>
          <a:solidFill>
            <a:srgbClr val="CCFF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差分放大输入级</a:t>
            </a: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共集－共基组合</a:t>
            </a: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双入－单出</a:t>
            </a:r>
          </a:p>
        </p:txBody>
      </p:sp>
      <p:sp>
        <p:nvSpPr>
          <p:cNvPr id="91143" name="AutoShape 7"/>
          <p:cNvSpPr>
            <a:spLocks/>
          </p:cNvSpPr>
          <p:nvPr/>
        </p:nvSpPr>
        <p:spPr bwMode="auto">
          <a:xfrm>
            <a:off x="334963" y="5856288"/>
            <a:ext cx="3752850" cy="509587"/>
          </a:xfrm>
          <a:prstGeom prst="borderCallout2">
            <a:avLst>
              <a:gd name="adj1" fmla="val 22431"/>
              <a:gd name="adj2" fmla="val 102032"/>
              <a:gd name="adj3" fmla="val 22431"/>
              <a:gd name="adj4" fmla="val 113958"/>
              <a:gd name="adj5" fmla="val -234269"/>
              <a:gd name="adj6" fmla="val 125931"/>
            </a:avLst>
          </a:prstGeom>
          <a:solidFill>
            <a:srgbClr val="CCFF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中间放大级，复合管共射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8394700" y="1757363"/>
            <a:ext cx="609600" cy="2209800"/>
          </a:xfrm>
          <a:prstGeom prst="rect">
            <a:avLst/>
          </a:prstGeom>
          <a:solidFill>
            <a:srgbClr val="CCFF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互补对称功放</a:t>
            </a:r>
          </a:p>
        </p:txBody>
      </p:sp>
      <p:sp>
        <p:nvSpPr>
          <p:cNvPr id="91145" name="AutoShape 9"/>
          <p:cNvSpPr>
            <a:spLocks/>
          </p:cNvSpPr>
          <p:nvPr/>
        </p:nvSpPr>
        <p:spPr bwMode="auto">
          <a:xfrm>
            <a:off x="6265863" y="5848350"/>
            <a:ext cx="2719387" cy="474663"/>
          </a:xfrm>
          <a:prstGeom prst="borderCallout2">
            <a:avLst>
              <a:gd name="adj1" fmla="val 24079"/>
              <a:gd name="adj2" fmla="val 3329"/>
              <a:gd name="adj3" fmla="val 24079"/>
              <a:gd name="adj4" fmla="val 3329"/>
              <a:gd name="adj5" fmla="val -284616"/>
              <a:gd name="adj6" fmla="val 3329"/>
            </a:avLst>
          </a:prstGeom>
          <a:solidFill>
            <a:srgbClr val="CCFF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前置放大共集缓冲</a:t>
            </a:r>
          </a:p>
        </p:txBody>
      </p:sp>
      <p:sp>
        <p:nvSpPr>
          <p:cNvPr id="91146" name="AutoShape 10"/>
          <p:cNvSpPr>
            <a:spLocks/>
          </p:cNvSpPr>
          <p:nvPr/>
        </p:nvSpPr>
        <p:spPr bwMode="auto">
          <a:xfrm>
            <a:off x="7404100" y="468313"/>
            <a:ext cx="1595438" cy="814387"/>
          </a:xfrm>
          <a:prstGeom prst="borderCallout2">
            <a:avLst>
              <a:gd name="adj1" fmla="val 14037"/>
              <a:gd name="adj2" fmla="val -4412"/>
              <a:gd name="adj3" fmla="val 14037"/>
              <a:gd name="adj4" fmla="val -42556"/>
              <a:gd name="adj5" fmla="val 260431"/>
              <a:gd name="adj6" fmla="val -80792"/>
            </a:avLst>
          </a:prstGeom>
          <a:solidFill>
            <a:srgbClr val="CCFF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个二极管</a:t>
            </a:r>
          </a:p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甲乙类功放</a:t>
            </a:r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249238" y="2716213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2649538" y="2716213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rot="5400000">
            <a:off x="1936750" y="3433763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rot="5400000">
            <a:off x="430213" y="3433763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2463800" y="3992563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2" name="Oval 16"/>
          <p:cNvSpPr>
            <a:spLocks noChangeArrowheads="1"/>
          </p:cNvSpPr>
          <p:nvPr/>
        </p:nvSpPr>
        <p:spPr bwMode="auto">
          <a:xfrm rot="-1716723">
            <a:off x="4843463" y="3592513"/>
            <a:ext cx="682625" cy="1260475"/>
          </a:xfrm>
          <a:prstGeom prst="ellips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5006975" y="3649663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>
            <a:off x="3594100" y="4005263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 flipV="1">
            <a:off x="4706938" y="3636963"/>
            <a:ext cx="300037" cy="369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5857875" y="3662363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5845175" y="4360863"/>
            <a:ext cx="3333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6467475" y="4119563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rot="-5400000">
            <a:off x="5324475" y="2938463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6467475" y="1795463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 flipV="1">
            <a:off x="6162675" y="4081463"/>
            <a:ext cx="304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 rot="5400000">
            <a:off x="7458075" y="2405063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 rot="16200000" flipV="1">
            <a:off x="7458075" y="3395663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7926388" y="2900363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 flipV="1">
            <a:off x="6291263" y="3154363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 flipH="1" flipV="1">
            <a:off x="5834063" y="2925763"/>
            <a:ext cx="4572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 flipV="1">
            <a:off x="5834063" y="2468563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 flipH="1">
            <a:off x="5834063" y="2239963"/>
            <a:ext cx="4572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 flipV="1">
            <a:off x="6291263" y="1884363"/>
            <a:ext cx="0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95" name="Oval 59"/>
          <p:cNvSpPr>
            <a:spLocks noChangeArrowheads="1"/>
          </p:cNvSpPr>
          <p:nvPr/>
        </p:nvSpPr>
        <p:spPr bwMode="auto">
          <a:xfrm>
            <a:off x="1552575" y="4422775"/>
            <a:ext cx="666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 autoUpdateAnimBg="0"/>
      <p:bldP spid="91143" grpId="0" animBg="1" autoUpdateAnimBg="0"/>
      <p:bldP spid="91144" grpId="0" animBg="1"/>
      <p:bldP spid="91145" grpId="0" animBg="1" autoUpdateAnimBg="0"/>
      <p:bldP spid="91146" grpId="0" animBg="1" autoUpdateAnimBg="0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 animBg="1"/>
      <p:bldP spid="91155" grpId="0" animBg="1"/>
      <p:bldP spid="91156" grpId="0" animBg="1"/>
      <p:bldP spid="91157" grpId="0" animBg="1"/>
      <p:bldP spid="91158" grpId="0" animBg="1"/>
      <p:bldP spid="91159" grpId="0" animBg="1"/>
      <p:bldP spid="91160" grpId="0" animBg="1"/>
      <p:bldP spid="91161" grpId="0" animBg="1"/>
      <p:bldP spid="91162" grpId="0" animBg="1"/>
      <p:bldP spid="91163" grpId="0" animBg="1"/>
      <p:bldP spid="91164" grpId="0" animBg="1"/>
      <p:bldP spid="91165" grpId="0" animBg="1"/>
      <p:bldP spid="91166" grpId="0" animBg="1"/>
      <p:bldP spid="91167" grpId="0" animBg="1"/>
      <p:bldP spid="91168" grpId="0" animBg="1"/>
      <p:bldP spid="911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r>
              <a:rPr lang="en-US" altLang="zh-CN" dirty="0" smtClean="0"/>
              <a:t>7.5.1  </a:t>
            </a:r>
            <a:r>
              <a:rPr lang="en-US" altLang="zh-CN" dirty="0" smtClean="0"/>
              <a:t>BJT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LM741</a:t>
            </a:r>
            <a:r>
              <a:rPr lang="zh-CN" altLang="en-US" dirty="0" smtClean="0"/>
              <a:t>集成运算放大器</a:t>
            </a:r>
          </a:p>
        </p:txBody>
      </p:sp>
      <p:graphicFrame>
        <p:nvGraphicFramePr>
          <p:cNvPr id="74755" name="对象 3"/>
          <p:cNvGraphicFramePr>
            <a:graphicFrameLocks noChangeAspect="1"/>
          </p:cNvGraphicFramePr>
          <p:nvPr/>
        </p:nvGraphicFramePr>
        <p:xfrm>
          <a:off x="900113" y="908050"/>
          <a:ext cx="7364412" cy="4619625"/>
        </p:xfrm>
        <a:graphic>
          <a:graphicData uri="http://schemas.openxmlformats.org/presentationml/2006/ole">
            <p:oleObj spid="_x0000_s133122" name="Picture" r:id="rId3" imgW="4602970" imgH="2886869" progId="Word.Picture.8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67175" y="5445125"/>
            <a:ext cx="1776413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简化电路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5A94E72F-0DC0-4223-BA22-BB059709BE96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309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09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FEDDF4-2EB6-48CA-9C86-515A2A91441F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pSp>
        <p:nvGrpSpPr>
          <p:cNvPr id="3098" name="Group 40"/>
          <p:cNvGrpSpPr>
            <a:grpSpLocks/>
          </p:cNvGrpSpPr>
          <p:nvPr/>
        </p:nvGrpSpPr>
        <p:grpSpPr bwMode="auto">
          <a:xfrm>
            <a:off x="6386513" y="1588"/>
            <a:ext cx="2338387" cy="3744912"/>
            <a:chOff x="4074" y="1773"/>
            <a:chExt cx="1473" cy="2359"/>
          </a:xfrm>
        </p:grpSpPr>
        <p:sp>
          <p:nvSpPr>
            <p:cNvPr id="3124" name="Line 41"/>
            <p:cNvSpPr>
              <a:spLocks noChangeShapeType="1"/>
            </p:cNvSpPr>
            <p:nvPr/>
          </p:nvSpPr>
          <p:spPr bwMode="auto">
            <a:xfrm flipV="1">
              <a:off x="4336" y="2058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42"/>
            <p:cNvSpPr>
              <a:spLocks noChangeShapeType="1"/>
            </p:cNvSpPr>
            <p:nvPr/>
          </p:nvSpPr>
          <p:spPr bwMode="auto">
            <a:xfrm>
              <a:off x="4870" y="3684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Oval 43"/>
            <p:cNvSpPr>
              <a:spLocks noChangeArrowheads="1"/>
            </p:cNvSpPr>
            <p:nvPr/>
          </p:nvSpPr>
          <p:spPr bwMode="auto">
            <a:xfrm>
              <a:off x="4837" y="364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086" name="Object 44"/>
            <p:cNvGraphicFramePr>
              <a:graphicFrameLocks noChangeAspect="1"/>
            </p:cNvGraphicFramePr>
            <p:nvPr/>
          </p:nvGraphicFramePr>
          <p:xfrm>
            <a:off x="4404" y="2236"/>
            <a:ext cx="187" cy="183"/>
          </p:xfrm>
          <a:graphic>
            <a:graphicData uri="http://schemas.openxmlformats.org/presentationml/2006/ole">
              <p:oleObj spid="_x0000_s3086" name="公式" r:id="rId5" imgW="164880" imgH="164880" progId="">
                <p:embed/>
              </p:oleObj>
            </a:graphicData>
          </a:graphic>
        </p:graphicFrame>
        <p:sp>
          <p:nvSpPr>
            <p:cNvPr id="3127" name="Line 45"/>
            <p:cNvSpPr>
              <a:spLocks noChangeShapeType="1"/>
            </p:cNvSpPr>
            <p:nvPr/>
          </p:nvSpPr>
          <p:spPr bwMode="auto">
            <a:xfrm flipH="1">
              <a:off x="4557" y="3022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46"/>
            <p:cNvSpPr>
              <a:spLocks noChangeShapeType="1"/>
            </p:cNvSpPr>
            <p:nvPr/>
          </p:nvSpPr>
          <p:spPr bwMode="auto">
            <a:xfrm flipV="1">
              <a:off x="5410" y="2363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9" name="Group 47"/>
            <p:cNvGrpSpPr>
              <a:grpSpLocks/>
            </p:cNvGrpSpPr>
            <p:nvPr/>
          </p:nvGrpSpPr>
          <p:grpSpPr bwMode="auto">
            <a:xfrm>
              <a:off x="5192" y="2832"/>
              <a:ext cx="355" cy="366"/>
              <a:chOff x="2589" y="2584"/>
              <a:chExt cx="355" cy="366"/>
            </a:xfrm>
          </p:grpSpPr>
          <p:graphicFrame>
            <p:nvGraphicFramePr>
              <p:cNvPr id="3094" name="Object 48"/>
              <p:cNvGraphicFramePr>
                <a:graphicFrameLocks noChangeAspect="1"/>
              </p:cNvGraphicFramePr>
              <p:nvPr/>
            </p:nvGraphicFramePr>
            <p:xfrm>
              <a:off x="2745" y="2660"/>
              <a:ext cx="199" cy="239"/>
            </p:xfrm>
            <a:graphic>
              <a:graphicData uri="http://schemas.openxmlformats.org/presentationml/2006/ole">
                <p:oleObj spid="_x0000_s3094" name="公式" r:id="rId6" imgW="177480" imgH="215640" progId="">
                  <p:embed/>
                </p:oleObj>
              </a:graphicData>
            </a:graphic>
          </p:graphicFrame>
          <p:grpSp>
            <p:nvGrpSpPr>
              <p:cNvPr id="3146" name="Group 49"/>
              <p:cNvGrpSpPr>
                <a:grpSpLocks/>
              </p:cNvGrpSpPr>
              <p:nvPr/>
            </p:nvGrpSpPr>
            <p:grpSpPr bwMode="auto">
              <a:xfrm>
                <a:off x="2589" y="2584"/>
                <a:ext cx="218" cy="366"/>
                <a:chOff x="2589" y="2584"/>
                <a:chExt cx="218" cy="366"/>
              </a:xfrm>
            </p:grpSpPr>
            <p:sp>
              <p:nvSpPr>
                <p:cNvPr id="3147" name="Line 50"/>
                <p:cNvSpPr>
                  <a:spLocks noChangeShapeType="1"/>
                </p:cNvSpPr>
                <p:nvPr/>
              </p:nvSpPr>
              <p:spPr bwMode="auto">
                <a:xfrm>
                  <a:off x="2589" y="2584"/>
                  <a:ext cx="0" cy="3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589" y="2609"/>
                  <a:ext cx="218" cy="1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9" name="Line 52"/>
                <p:cNvSpPr>
                  <a:spLocks noChangeShapeType="1"/>
                </p:cNvSpPr>
                <p:nvPr/>
              </p:nvSpPr>
              <p:spPr bwMode="auto">
                <a:xfrm>
                  <a:off x="2591" y="2842"/>
                  <a:ext cx="216" cy="10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30" name="Line 53"/>
            <p:cNvSpPr>
              <a:spLocks noChangeShapeType="1"/>
            </p:cNvSpPr>
            <p:nvPr/>
          </p:nvSpPr>
          <p:spPr bwMode="auto">
            <a:xfrm>
              <a:off x="4345" y="2693"/>
              <a:ext cx="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Line 54"/>
            <p:cNvSpPr>
              <a:spLocks noChangeShapeType="1"/>
            </p:cNvSpPr>
            <p:nvPr/>
          </p:nvSpPr>
          <p:spPr bwMode="auto">
            <a:xfrm flipV="1">
              <a:off x="4337" y="3201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Rectangle 55"/>
            <p:cNvSpPr>
              <a:spLocks noChangeArrowheads="1"/>
            </p:cNvSpPr>
            <p:nvPr/>
          </p:nvSpPr>
          <p:spPr bwMode="auto">
            <a:xfrm>
              <a:off x="4278" y="2211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087" name="Object 56"/>
            <p:cNvGraphicFramePr>
              <a:graphicFrameLocks noChangeAspect="1"/>
            </p:cNvGraphicFramePr>
            <p:nvPr/>
          </p:nvGraphicFramePr>
          <p:xfrm>
            <a:off x="4074" y="1773"/>
            <a:ext cx="495" cy="285"/>
          </p:xfrm>
          <a:graphic>
            <a:graphicData uri="http://schemas.openxmlformats.org/presentationml/2006/ole">
              <p:oleObj spid="_x0000_s3087" name="公式" r:id="rId7" imgW="380880" imgH="228600" progId="">
                <p:embed/>
              </p:oleObj>
            </a:graphicData>
          </a:graphic>
        </p:graphicFrame>
        <p:grpSp>
          <p:nvGrpSpPr>
            <p:cNvPr id="3133" name="Group 57"/>
            <p:cNvGrpSpPr>
              <a:grpSpLocks/>
            </p:cNvGrpSpPr>
            <p:nvPr/>
          </p:nvGrpSpPr>
          <p:grpSpPr bwMode="auto">
            <a:xfrm>
              <a:off x="4202" y="2832"/>
              <a:ext cx="347" cy="368"/>
              <a:chOff x="1280" y="2859"/>
              <a:chExt cx="347" cy="368"/>
            </a:xfrm>
          </p:grpSpPr>
          <p:graphicFrame>
            <p:nvGraphicFramePr>
              <p:cNvPr id="3093" name="Object 58"/>
              <p:cNvGraphicFramePr>
                <a:graphicFrameLocks noChangeAspect="1"/>
              </p:cNvGraphicFramePr>
              <p:nvPr/>
            </p:nvGraphicFramePr>
            <p:xfrm>
              <a:off x="1280" y="2937"/>
              <a:ext cx="199" cy="239"/>
            </p:xfrm>
            <a:graphic>
              <a:graphicData uri="http://schemas.openxmlformats.org/presentationml/2006/ole">
                <p:oleObj spid="_x0000_s3093" name="公式" r:id="rId8" imgW="177480" imgH="215640" progId="">
                  <p:embed/>
                </p:oleObj>
              </a:graphicData>
            </a:graphic>
          </p:graphicFrame>
          <p:sp>
            <p:nvSpPr>
              <p:cNvPr id="3143" name="Line 59"/>
              <p:cNvSpPr>
                <a:spLocks noChangeShapeType="1"/>
              </p:cNvSpPr>
              <p:nvPr/>
            </p:nvSpPr>
            <p:spPr bwMode="auto">
              <a:xfrm rot="10800000">
                <a:off x="1627" y="2859"/>
                <a:ext cx="0" cy="3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" name="Line 60"/>
              <p:cNvSpPr>
                <a:spLocks noChangeShapeType="1"/>
              </p:cNvSpPr>
              <p:nvPr/>
            </p:nvSpPr>
            <p:spPr bwMode="auto">
              <a:xfrm rot="10800000" flipV="1">
                <a:off x="1409" y="3118"/>
                <a:ext cx="218" cy="1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5" name="Line 61"/>
              <p:cNvSpPr>
                <a:spLocks noChangeShapeType="1"/>
              </p:cNvSpPr>
              <p:nvPr/>
            </p:nvSpPr>
            <p:spPr bwMode="auto">
              <a:xfrm rot="10800000">
                <a:off x="1409" y="2879"/>
                <a:ext cx="216" cy="10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4" name="Line 62"/>
            <p:cNvSpPr>
              <a:spLocks noChangeShapeType="1"/>
            </p:cNvSpPr>
            <p:nvPr/>
          </p:nvSpPr>
          <p:spPr bwMode="auto">
            <a:xfrm flipV="1">
              <a:off x="4878" y="2701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Oval 63"/>
            <p:cNvSpPr>
              <a:spLocks noChangeArrowheads="1"/>
            </p:cNvSpPr>
            <p:nvPr/>
          </p:nvSpPr>
          <p:spPr bwMode="auto">
            <a:xfrm>
              <a:off x="4845" y="298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36" name="Oval 64"/>
            <p:cNvSpPr>
              <a:spLocks noChangeArrowheads="1"/>
            </p:cNvSpPr>
            <p:nvPr/>
          </p:nvSpPr>
          <p:spPr bwMode="auto">
            <a:xfrm>
              <a:off x="4302" y="265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4099" y="2057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Oval 66"/>
            <p:cNvSpPr>
              <a:spLocks noChangeArrowheads="1"/>
            </p:cNvSpPr>
            <p:nvPr/>
          </p:nvSpPr>
          <p:spPr bwMode="auto">
            <a:xfrm>
              <a:off x="4294" y="202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39" name="Line 67"/>
            <p:cNvSpPr>
              <a:spLocks noChangeShapeType="1"/>
            </p:cNvSpPr>
            <p:nvPr/>
          </p:nvSpPr>
          <p:spPr bwMode="auto">
            <a:xfrm flipV="1">
              <a:off x="5412" y="3201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>
              <a:off x="4353" y="3684"/>
              <a:ext cx="10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8" name="Object 69"/>
            <p:cNvGraphicFramePr>
              <a:graphicFrameLocks noChangeAspect="1"/>
            </p:cNvGraphicFramePr>
            <p:nvPr/>
          </p:nvGraphicFramePr>
          <p:xfrm>
            <a:off x="4628" y="3862"/>
            <a:ext cx="479" cy="270"/>
          </p:xfrm>
          <a:graphic>
            <a:graphicData uri="http://schemas.openxmlformats.org/presentationml/2006/ole">
              <p:oleObj spid="_x0000_s3088" name="公式" r:id="rId9" imgW="368280" imgH="215640" progId="">
                <p:embed/>
              </p:oleObj>
            </a:graphicData>
          </a:graphic>
        </p:graphicFrame>
        <p:sp>
          <p:nvSpPr>
            <p:cNvPr id="3141" name="Line 70"/>
            <p:cNvSpPr>
              <a:spLocks noChangeShapeType="1"/>
            </p:cNvSpPr>
            <p:nvPr/>
          </p:nvSpPr>
          <p:spPr bwMode="auto">
            <a:xfrm>
              <a:off x="4654" y="3845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Oval 71"/>
            <p:cNvSpPr>
              <a:spLocks noChangeArrowheads="1"/>
            </p:cNvSpPr>
            <p:nvPr/>
          </p:nvSpPr>
          <p:spPr bwMode="auto">
            <a:xfrm>
              <a:off x="4845" y="380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089" name="Object 72"/>
            <p:cNvGraphicFramePr>
              <a:graphicFrameLocks noChangeAspect="1"/>
            </p:cNvGraphicFramePr>
            <p:nvPr/>
          </p:nvGraphicFramePr>
          <p:xfrm>
            <a:off x="4633" y="2820"/>
            <a:ext cx="173" cy="204"/>
          </p:xfrm>
          <a:graphic>
            <a:graphicData uri="http://schemas.openxmlformats.org/presentationml/2006/ole">
              <p:oleObj spid="_x0000_s3089" name="公式" r:id="rId10" imgW="177480" imgH="215640" progId="">
                <p:embed/>
              </p:oleObj>
            </a:graphicData>
          </a:graphic>
        </p:graphicFrame>
        <p:graphicFrame>
          <p:nvGraphicFramePr>
            <p:cNvPr id="3090" name="Object 73"/>
            <p:cNvGraphicFramePr>
              <a:graphicFrameLocks noChangeAspect="1"/>
            </p:cNvGraphicFramePr>
            <p:nvPr/>
          </p:nvGraphicFramePr>
          <p:xfrm>
            <a:off x="4938" y="2820"/>
            <a:ext cx="173" cy="204"/>
          </p:xfrm>
          <a:graphic>
            <a:graphicData uri="http://schemas.openxmlformats.org/presentationml/2006/ole">
              <p:oleObj spid="_x0000_s3090" name="公式" r:id="rId11" imgW="177480" imgH="215640" progId="">
                <p:embed/>
              </p:oleObj>
            </a:graphicData>
          </a:graphic>
        </p:graphicFrame>
        <p:graphicFrame>
          <p:nvGraphicFramePr>
            <p:cNvPr id="3091" name="Object 74"/>
            <p:cNvGraphicFramePr>
              <a:graphicFrameLocks noChangeAspect="1"/>
            </p:cNvGraphicFramePr>
            <p:nvPr/>
          </p:nvGraphicFramePr>
          <p:xfrm>
            <a:off x="4353" y="2617"/>
            <a:ext cx="174" cy="239"/>
          </p:xfrm>
          <a:graphic>
            <a:graphicData uri="http://schemas.openxmlformats.org/presentationml/2006/ole">
              <p:oleObj spid="_x0000_s3091" name="公式" r:id="rId12" imgW="152280" imgH="215640" progId="">
                <p:embed/>
              </p:oleObj>
            </a:graphicData>
          </a:graphic>
        </p:graphicFrame>
        <p:graphicFrame>
          <p:nvGraphicFramePr>
            <p:cNvPr id="3092" name="Object 75"/>
            <p:cNvGraphicFramePr>
              <a:graphicFrameLocks noChangeAspect="1"/>
            </p:cNvGraphicFramePr>
            <p:nvPr/>
          </p:nvGraphicFramePr>
          <p:xfrm>
            <a:off x="5239" y="2617"/>
            <a:ext cx="189" cy="239"/>
          </p:xfrm>
          <a:graphic>
            <a:graphicData uri="http://schemas.openxmlformats.org/presentationml/2006/ole">
              <p:oleObj spid="_x0000_s3092" name="公式" r:id="rId13" imgW="164880" imgH="215640" progId="">
                <p:embed/>
              </p:oleObj>
            </a:graphicData>
          </a:graphic>
        </p:graphicFrame>
      </p:grpSp>
      <p:sp>
        <p:nvSpPr>
          <p:cNvPr id="3099" name="Line 76"/>
          <p:cNvSpPr>
            <a:spLocks noChangeShapeType="1"/>
          </p:cNvSpPr>
          <p:nvPr/>
        </p:nvSpPr>
        <p:spPr bwMode="auto">
          <a:xfrm rot="-5400000">
            <a:off x="6366669" y="919957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4" name="Object 77"/>
          <p:cNvGraphicFramePr>
            <a:graphicFrameLocks noChangeAspect="1"/>
          </p:cNvGraphicFramePr>
          <p:nvPr/>
        </p:nvGraphicFramePr>
        <p:xfrm>
          <a:off x="5902325" y="646113"/>
          <a:ext cx="614363" cy="414337"/>
        </p:xfrm>
        <a:graphic>
          <a:graphicData uri="http://schemas.openxmlformats.org/presentationml/2006/ole">
            <p:oleObj spid="_x0000_s3074" name="公式" r:id="rId14" imgW="304560" imgH="215640" progId="">
              <p:embed/>
            </p:oleObj>
          </a:graphicData>
        </a:graphic>
      </p:graphicFrame>
      <p:sp>
        <p:nvSpPr>
          <p:cNvPr id="3100" name="Line 78"/>
          <p:cNvSpPr>
            <a:spLocks noChangeShapeType="1"/>
          </p:cNvSpPr>
          <p:nvPr/>
        </p:nvSpPr>
        <p:spPr bwMode="auto">
          <a:xfrm rot="10800000">
            <a:off x="7313613" y="1373188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5" name="Object 79"/>
          <p:cNvGraphicFramePr>
            <a:graphicFrameLocks noChangeAspect="1"/>
          </p:cNvGraphicFramePr>
          <p:nvPr/>
        </p:nvGraphicFramePr>
        <p:xfrm>
          <a:off x="7259638" y="969963"/>
          <a:ext cx="538162" cy="414337"/>
        </p:xfrm>
        <a:graphic>
          <a:graphicData uri="http://schemas.openxmlformats.org/presentationml/2006/ole">
            <p:oleObj spid="_x0000_s3075" name="公式" r:id="rId15" imgW="266400" imgH="215640" progId="">
              <p:embed/>
            </p:oleObj>
          </a:graphicData>
        </a:graphic>
      </p:graphicFrame>
      <p:sp>
        <p:nvSpPr>
          <p:cNvPr id="3101" name="Line 80"/>
          <p:cNvSpPr>
            <a:spLocks noChangeShapeType="1"/>
          </p:cNvSpPr>
          <p:nvPr/>
        </p:nvSpPr>
        <p:spPr bwMode="auto">
          <a:xfrm rot="-5400000">
            <a:off x="6366669" y="1472407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6" name="Object 81"/>
          <p:cNvGraphicFramePr>
            <a:graphicFrameLocks noChangeAspect="1"/>
          </p:cNvGraphicFramePr>
          <p:nvPr/>
        </p:nvGraphicFramePr>
        <p:xfrm>
          <a:off x="5978525" y="1185863"/>
          <a:ext cx="460375" cy="439737"/>
        </p:xfrm>
        <a:graphic>
          <a:graphicData uri="http://schemas.openxmlformats.org/presentationml/2006/ole">
            <p:oleObj spid="_x0000_s3076" name="公式" r:id="rId16" imgW="228600" imgH="228600" progId="">
              <p:embed/>
            </p:oleObj>
          </a:graphicData>
        </a:graphic>
      </p:graphicFrame>
      <p:sp>
        <p:nvSpPr>
          <p:cNvPr id="3102" name="Line 82"/>
          <p:cNvSpPr>
            <a:spLocks noChangeShapeType="1"/>
          </p:cNvSpPr>
          <p:nvPr/>
        </p:nvSpPr>
        <p:spPr bwMode="auto">
          <a:xfrm rot="-5400000">
            <a:off x="8428831" y="1497807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7" name="Object 83"/>
          <p:cNvGraphicFramePr>
            <a:graphicFrameLocks noChangeAspect="1"/>
          </p:cNvGraphicFramePr>
          <p:nvPr/>
        </p:nvGraphicFramePr>
        <p:xfrm>
          <a:off x="8628063" y="1211263"/>
          <a:ext cx="460375" cy="439737"/>
        </p:xfrm>
        <a:graphic>
          <a:graphicData uri="http://schemas.openxmlformats.org/presentationml/2006/ole">
            <p:oleObj spid="_x0000_s3077" name="公式" r:id="rId17" imgW="228600" imgH="228600" progId="">
              <p:embed/>
            </p:oleObj>
          </a:graphicData>
        </a:graphic>
      </p:graphicFrame>
      <p:sp>
        <p:nvSpPr>
          <p:cNvPr id="327764" name="Text Box 84"/>
          <p:cNvSpPr txBox="1">
            <a:spLocks noChangeArrowheads="1"/>
          </p:cNvSpPr>
          <p:nvPr/>
        </p:nvSpPr>
        <p:spPr bwMode="auto">
          <a:xfrm>
            <a:off x="134938" y="122238"/>
            <a:ext cx="564673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T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管对</a:t>
            </a:r>
            <a:r>
              <a:rPr lang="en-US" altLang="zh-CN" sz="2400" b="1"/>
              <a:t>T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管有温度补偿作用，使得该电流源</a:t>
            </a:r>
            <a:r>
              <a:rPr lang="zh-CN" altLang="en-US" sz="2400" b="1">
                <a:solidFill>
                  <a:srgbClr val="FF0000"/>
                </a:solidFill>
              </a:rPr>
              <a:t>温度稳定性</a:t>
            </a:r>
            <a:r>
              <a:rPr lang="zh-CN" altLang="en-US" sz="2400" b="1"/>
              <a:t>比较好：</a:t>
            </a:r>
            <a:endParaRPr lang="zh-CN" altLang="el-GR" sz="2400" b="1"/>
          </a:p>
        </p:txBody>
      </p:sp>
      <p:graphicFrame>
        <p:nvGraphicFramePr>
          <p:cNvPr id="327765" name="Object 85"/>
          <p:cNvGraphicFramePr>
            <a:graphicFrameLocks noChangeAspect="1"/>
          </p:cNvGraphicFramePr>
          <p:nvPr/>
        </p:nvGraphicFramePr>
        <p:xfrm>
          <a:off x="161925" y="1103313"/>
          <a:ext cx="700088" cy="430212"/>
        </p:xfrm>
        <a:graphic>
          <a:graphicData uri="http://schemas.openxmlformats.org/presentationml/2006/ole">
            <p:oleObj spid="_x0000_s3078" name="公式" r:id="rId18" imgW="317160" imgH="203040" progId="">
              <p:embed/>
            </p:oleObj>
          </a:graphicData>
        </a:graphic>
      </p:graphicFrame>
      <p:sp>
        <p:nvSpPr>
          <p:cNvPr id="327766" name="Freeform 86"/>
          <p:cNvSpPr>
            <a:spLocks/>
          </p:cNvSpPr>
          <p:nvPr/>
        </p:nvSpPr>
        <p:spPr bwMode="auto">
          <a:xfrm>
            <a:off x="860425" y="1090613"/>
            <a:ext cx="242888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67" name="Line 87"/>
          <p:cNvSpPr>
            <a:spLocks noChangeShapeType="1"/>
          </p:cNvSpPr>
          <p:nvPr/>
        </p:nvSpPr>
        <p:spPr bwMode="auto">
          <a:xfrm rot="5400000">
            <a:off x="377031" y="1815307"/>
            <a:ext cx="40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68" name="Object 88"/>
          <p:cNvGraphicFramePr>
            <a:graphicFrameLocks noChangeAspect="1"/>
          </p:cNvGraphicFramePr>
          <p:nvPr/>
        </p:nvGraphicFramePr>
        <p:xfrm>
          <a:off x="1709738" y="1090613"/>
          <a:ext cx="523875" cy="501650"/>
        </p:xfrm>
        <a:graphic>
          <a:graphicData uri="http://schemas.openxmlformats.org/presentationml/2006/ole">
            <p:oleObj spid="_x0000_s3079" name="公式" r:id="rId19" imgW="228600" imgH="228600" progId="">
              <p:embed/>
            </p:oleObj>
          </a:graphicData>
        </a:graphic>
      </p:graphicFrame>
      <p:sp>
        <p:nvSpPr>
          <p:cNvPr id="327769" name="Freeform 89"/>
          <p:cNvSpPr>
            <a:spLocks/>
          </p:cNvSpPr>
          <p:nvPr/>
        </p:nvSpPr>
        <p:spPr bwMode="auto">
          <a:xfrm>
            <a:off x="2192338" y="1089025"/>
            <a:ext cx="242887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70" name="Line 90"/>
          <p:cNvSpPr>
            <a:spLocks noChangeShapeType="1"/>
          </p:cNvSpPr>
          <p:nvPr/>
        </p:nvSpPr>
        <p:spPr bwMode="auto">
          <a:xfrm>
            <a:off x="1225550" y="1331913"/>
            <a:ext cx="442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71" name="Object 91"/>
          <p:cNvGraphicFramePr>
            <a:graphicFrameLocks noChangeAspect="1"/>
          </p:cNvGraphicFramePr>
          <p:nvPr/>
        </p:nvGraphicFramePr>
        <p:xfrm>
          <a:off x="217488" y="1978025"/>
          <a:ext cx="523875" cy="501650"/>
        </p:xfrm>
        <a:graphic>
          <a:graphicData uri="http://schemas.openxmlformats.org/presentationml/2006/ole">
            <p:oleObj spid="_x0000_s3080" name="公式" r:id="rId20" imgW="228600" imgH="228600" progId="">
              <p:embed/>
            </p:oleObj>
          </a:graphicData>
        </a:graphic>
      </p:graphicFrame>
      <p:sp>
        <p:nvSpPr>
          <p:cNvPr id="327772" name="Freeform 92"/>
          <p:cNvSpPr>
            <a:spLocks/>
          </p:cNvSpPr>
          <p:nvPr/>
        </p:nvSpPr>
        <p:spPr bwMode="auto">
          <a:xfrm>
            <a:off x="741363" y="2017713"/>
            <a:ext cx="242887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76" name="Line 96"/>
          <p:cNvSpPr>
            <a:spLocks noChangeShapeType="1"/>
          </p:cNvSpPr>
          <p:nvPr/>
        </p:nvSpPr>
        <p:spPr bwMode="auto">
          <a:xfrm flipV="1">
            <a:off x="1104900" y="2219325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80" name="Object 100"/>
          <p:cNvGraphicFramePr>
            <a:graphicFrameLocks noChangeAspect="1"/>
          </p:cNvGraphicFramePr>
          <p:nvPr/>
        </p:nvGraphicFramePr>
        <p:xfrm>
          <a:off x="1576388" y="1978025"/>
          <a:ext cx="698500" cy="473075"/>
        </p:xfrm>
        <a:graphic>
          <a:graphicData uri="http://schemas.openxmlformats.org/presentationml/2006/ole">
            <p:oleObj spid="_x0000_s3081" name="公式" r:id="rId21" imgW="304560" imgH="215640" progId="">
              <p:embed/>
            </p:oleObj>
          </a:graphicData>
        </a:graphic>
      </p:graphicFrame>
      <p:sp>
        <p:nvSpPr>
          <p:cNvPr id="327781" name="Freeform 101"/>
          <p:cNvSpPr>
            <a:spLocks/>
          </p:cNvSpPr>
          <p:nvPr/>
        </p:nvSpPr>
        <p:spPr bwMode="auto">
          <a:xfrm>
            <a:off x="2032000" y="2017713"/>
            <a:ext cx="242888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82" name="Line 102"/>
          <p:cNvSpPr>
            <a:spLocks noChangeShapeType="1"/>
          </p:cNvSpPr>
          <p:nvPr/>
        </p:nvSpPr>
        <p:spPr bwMode="auto">
          <a:xfrm flipV="1">
            <a:off x="2314575" y="2219325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83" name="Object 103"/>
          <p:cNvGraphicFramePr>
            <a:graphicFrameLocks noChangeAspect="1"/>
          </p:cNvGraphicFramePr>
          <p:nvPr/>
        </p:nvGraphicFramePr>
        <p:xfrm>
          <a:off x="2730500" y="1978025"/>
          <a:ext cx="1076325" cy="473075"/>
        </p:xfrm>
        <a:graphic>
          <a:graphicData uri="http://schemas.openxmlformats.org/presentationml/2006/ole">
            <p:oleObj spid="_x0000_s3082" name="公式" r:id="rId22" imgW="469800" imgH="215640" progId="">
              <p:embed/>
            </p:oleObj>
          </a:graphicData>
        </a:graphic>
      </p:graphicFrame>
      <p:sp>
        <p:nvSpPr>
          <p:cNvPr id="327784" name="Freeform 104"/>
          <p:cNvSpPr>
            <a:spLocks/>
          </p:cNvSpPr>
          <p:nvPr/>
        </p:nvSpPr>
        <p:spPr bwMode="auto">
          <a:xfrm>
            <a:off x="3605213" y="2017713"/>
            <a:ext cx="242887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85" name="Line 105"/>
          <p:cNvSpPr>
            <a:spLocks noChangeShapeType="1"/>
          </p:cNvSpPr>
          <p:nvPr/>
        </p:nvSpPr>
        <p:spPr bwMode="auto">
          <a:xfrm flipV="1">
            <a:off x="3927475" y="2219325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86" name="Object 106"/>
          <p:cNvGraphicFramePr>
            <a:graphicFrameLocks noChangeAspect="1"/>
          </p:cNvGraphicFramePr>
          <p:nvPr/>
        </p:nvGraphicFramePr>
        <p:xfrm>
          <a:off x="4451350" y="1978025"/>
          <a:ext cx="436563" cy="473075"/>
        </p:xfrm>
        <a:graphic>
          <a:graphicData uri="http://schemas.openxmlformats.org/presentationml/2006/ole">
            <p:oleObj spid="_x0000_s3083" name="公式" r:id="rId23" imgW="190440" imgH="215640" progId="">
              <p:embed/>
            </p:oleObj>
          </a:graphicData>
        </a:graphic>
      </p:graphicFrame>
      <p:sp>
        <p:nvSpPr>
          <p:cNvPr id="327787" name="Freeform 107"/>
          <p:cNvSpPr>
            <a:spLocks/>
          </p:cNvSpPr>
          <p:nvPr/>
        </p:nvSpPr>
        <p:spPr bwMode="auto">
          <a:xfrm rot="10800000" flipH="1">
            <a:off x="4813300" y="2017713"/>
            <a:ext cx="200025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88" name="Line 108"/>
          <p:cNvSpPr>
            <a:spLocks noChangeShapeType="1"/>
          </p:cNvSpPr>
          <p:nvPr/>
        </p:nvSpPr>
        <p:spPr bwMode="auto">
          <a:xfrm flipV="1">
            <a:off x="5059363" y="2219325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89" name="Object 109"/>
          <p:cNvGraphicFramePr>
            <a:graphicFrameLocks noChangeAspect="1"/>
          </p:cNvGraphicFramePr>
          <p:nvPr/>
        </p:nvGraphicFramePr>
        <p:xfrm>
          <a:off x="5583238" y="1978025"/>
          <a:ext cx="436562" cy="473075"/>
        </p:xfrm>
        <a:graphic>
          <a:graphicData uri="http://schemas.openxmlformats.org/presentationml/2006/ole">
            <p:oleObj spid="_x0000_s3084" name="公式" r:id="rId24" imgW="190440" imgH="215640" progId="">
              <p:embed/>
            </p:oleObj>
          </a:graphicData>
        </a:graphic>
      </p:graphicFrame>
      <p:sp>
        <p:nvSpPr>
          <p:cNvPr id="327790" name="Freeform 110"/>
          <p:cNvSpPr>
            <a:spLocks/>
          </p:cNvSpPr>
          <p:nvPr/>
        </p:nvSpPr>
        <p:spPr bwMode="auto">
          <a:xfrm rot="10800000" flipH="1">
            <a:off x="5945188" y="2017713"/>
            <a:ext cx="200025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91" name="Line 111"/>
          <p:cNvSpPr>
            <a:spLocks noChangeShapeType="1"/>
          </p:cNvSpPr>
          <p:nvPr/>
        </p:nvSpPr>
        <p:spPr bwMode="auto">
          <a:xfrm flipV="1">
            <a:off x="5781675" y="1331913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2" name="Line 112"/>
          <p:cNvSpPr>
            <a:spLocks noChangeShapeType="1"/>
          </p:cNvSpPr>
          <p:nvPr/>
        </p:nvSpPr>
        <p:spPr bwMode="auto">
          <a:xfrm flipH="1">
            <a:off x="3563938" y="1331913"/>
            <a:ext cx="221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93" name="Object 113"/>
          <p:cNvGraphicFramePr>
            <a:graphicFrameLocks noChangeAspect="1"/>
          </p:cNvGraphicFramePr>
          <p:nvPr/>
        </p:nvGraphicFramePr>
        <p:xfrm>
          <a:off x="3000375" y="1090613"/>
          <a:ext cx="523875" cy="501650"/>
        </p:xfrm>
        <a:graphic>
          <a:graphicData uri="http://schemas.openxmlformats.org/presentationml/2006/ole">
            <p:oleObj spid="_x0000_s3085" name="公式" r:id="rId25" imgW="228600" imgH="228600" progId="">
              <p:embed/>
            </p:oleObj>
          </a:graphicData>
        </a:graphic>
      </p:graphicFrame>
      <p:sp>
        <p:nvSpPr>
          <p:cNvPr id="327794" name="Freeform 114"/>
          <p:cNvSpPr>
            <a:spLocks/>
          </p:cNvSpPr>
          <p:nvPr/>
        </p:nvSpPr>
        <p:spPr bwMode="auto">
          <a:xfrm rot="10800000" flipH="1">
            <a:off x="2798763" y="1130300"/>
            <a:ext cx="200025" cy="523875"/>
          </a:xfrm>
          <a:custGeom>
            <a:avLst/>
            <a:gdLst>
              <a:gd name="T0" fmla="*/ 0 w 153"/>
              <a:gd name="T1" fmla="*/ 330 h 330"/>
              <a:gd name="T2" fmla="*/ 127 w 153"/>
              <a:gd name="T3" fmla="*/ 178 h 330"/>
              <a:gd name="T4" fmla="*/ 153 w 153"/>
              <a:gd name="T5" fmla="*/ 0 h 330"/>
              <a:gd name="T6" fmla="*/ 0 60000 65536"/>
              <a:gd name="T7" fmla="*/ 0 60000 65536"/>
              <a:gd name="T8" fmla="*/ 0 60000 65536"/>
              <a:gd name="T9" fmla="*/ 0 w 153"/>
              <a:gd name="T10" fmla="*/ 0 h 330"/>
              <a:gd name="T11" fmla="*/ 153 w 153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330">
                <a:moveTo>
                  <a:pt x="0" y="330"/>
                </a:moveTo>
                <a:cubicBezTo>
                  <a:pt x="51" y="281"/>
                  <a:pt x="102" y="233"/>
                  <a:pt x="127" y="178"/>
                </a:cubicBezTo>
                <a:cubicBezTo>
                  <a:pt x="152" y="123"/>
                  <a:pt x="152" y="61"/>
                  <a:pt x="153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27795" name="Text Box 115"/>
          <p:cNvSpPr txBox="1">
            <a:spLocks noChangeArrowheads="1"/>
          </p:cNvSpPr>
          <p:nvPr/>
        </p:nvSpPr>
        <p:spPr bwMode="auto">
          <a:xfrm>
            <a:off x="134938" y="2703513"/>
            <a:ext cx="564673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镜像电流源优点：结构简单、应用广泛</a:t>
            </a:r>
            <a:endParaRPr lang="zh-CN" altLang="el-GR" sz="2400" b="1"/>
          </a:p>
        </p:txBody>
      </p:sp>
      <p:sp>
        <p:nvSpPr>
          <p:cNvPr id="327796" name="Text Box 116"/>
          <p:cNvSpPr txBox="1">
            <a:spLocks noChangeArrowheads="1"/>
          </p:cNvSpPr>
          <p:nvPr/>
        </p:nvSpPr>
        <p:spPr bwMode="auto">
          <a:xfrm>
            <a:off x="134938" y="3308350"/>
            <a:ext cx="681672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镜像电流源缺点：①受电源变化的影响大，要求电源十分稳定；</a:t>
            </a:r>
            <a:endParaRPr lang="zh-CN" altLang="el-GR" sz="2400" b="1"/>
          </a:p>
        </p:txBody>
      </p:sp>
      <p:sp>
        <p:nvSpPr>
          <p:cNvPr id="327797" name="Text Box 117"/>
          <p:cNvSpPr txBox="1">
            <a:spLocks noChangeArrowheads="1"/>
          </p:cNvSpPr>
          <p:nvPr/>
        </p:nvSpPr>
        <p:spPr bwMode="auto">
          <a:xfrm>
            <a:off x="136525" y="4259263"/>
            <a:ext cx="878998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②V</a:t>
            </a:r>
            <a:r>
              <a:rPr lang="en-US" altLang="zh-CN" sz="2400" b="1" baseline="-25000"/>
              <a:t>CC</a:t>
            </a:r>
            <a:r>
              <a:rPr lang="zh-CN" altLang="en-US" sz="2400" b="1"/>
              <a:t>一定，若要求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C2</a:t>
            </a:r>
            <a:r>
              <a:rPr lang="zh-CN" altLang="en-US" sz="2400" b="1"/>
              <a:t>较大，则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REF</a:t>
            </a:r>
            <a:r>
              <a:rPr lang="zh-CN" altLang="en-US" sz="2400" b="1"/>
              <a:t>势必增大，</a:t>
            </a:r>
            <a:r>
              <a:rPr lang="en-US" altLang="zh-CN" sz="2400" b="1"/>
              <a:t>P</a:t>
            </a:r>
            <a:r>
              <a:rPr lang="en-US" altLang="zh-CN" sz="2400" b="1" baseline="-25000"/>
              <a:t>R</a:t>
            </a:r>
            <a:r>
              <a:rPr lang="zh-CN" altLang="en-US" sz="2400" b="1"/>
              <a:t>必然增大，在集成电路中应当避免；</a:t>
            </a:r>
            <a:endParaRPr lang="zh-CN" altLang="el-GR" sz="2400" b="1"/>
          </a:p>
        </p:txBody>
      </p:sp>
      <p:sp>
        <p:nvSpPr>
          <p:cNvPr id="327798" name="Text Box 118"/>
          <p:cNvSpPr txBox="1">
            <a:spLocks noChangeArrowheads="1"/>
          </p:cNvSpPr>
          <p:nvPr/>
        </p:nvSpPr>
        <p:spPr bwMode="auto">
          <a:xfrm>
            <a:off x="96838" y="5203825"/>
            <a:ext cx="878998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③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CC</a:t>
            </a:r>
            <a:r>
              <a:rPr lang="zh-CN" altLang="en-US" sz="2400" b="1"/>
              <a:t>一定，若要求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C2</a:t>
            </a:r>
            <a:r>
              <a:rPr lang="zh-CN" altLang="en-US" sz="2400" b="1"/>
              <a:t>较小，则</a:t>
            </a:r>
            <a:r>
              <a:rPr lang="en-US" altLang="zh-CN" sz="2400" b="1"/>
              <a:t>R</a:t>
            </a:r>
            <a:r>
              <a:rPr lang="zh-CN" altLang="en-US" sz="2400" b="1"/>
              <a:t>的值必然很大，集成电路中不宜制作高阻值的电阻，很难做到。</a:t>
            </a:r>
            <a:endParaRPr lang="zh-CN" altLang="el-GR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7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7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7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7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7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7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7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27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27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27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4" grpId="0" animBg="1"/>
      <p:bldP spid="327766" grpId="0" animBg="1"/>
      <p:bldP spid="327767" grpId="0" animBg="1"/>
      <p:bldP spid="327769" grpId="0" animBg="1"/>
      <p:bldP spid="327770" grpId="0" animBg="1"/>
      <p:bldP spid="327772" grpId="0" animBg="1"/>
      <p:bldP spid="327776" grpId="0" animBg="1"/>
      <p:bldP spid="327781" grpId="0" animBg="1"/>
      <p:bldP spid="327782" grpId="0" animBg="1"/>
      <p:bldP spid="327784" grpId="0" animBg="1"/>
      <p:bldP spid="327785" grpId="0" animBg="1"/>
      <p:bldP spid="327787" grpId="0" animBg="1"/>
      <p:bldP spid="327788" grpId="0" animBg="1"/>
      <p:bldP spid="327790" grpId="0" animBg="1"/>
      <p:bldP spid="327791" grpId="0" animBg="1"/>
      <p:bldP spid="327792" grpId="0" animBg="1"/>
      <p:bldP spid="327794" grpId="0" animBg="1"/>
      <p:bldP spid="327795" grpId="0" animBg="1"/>
      <p:bldP spid="327796" grpId="0" animBg="1"/>
      <p:bldP spid="327797" grpId="0" animBg="1"/>
      <p:bldP spid="32779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F3D56C73-988D-4BC1-B74A-17A20115776C}" type="datetime9">
              <a:rPr lang="zh-CN" altLang="en-US"/>
              <a:pPr>
                <a:defRPr/>
              </a:pPr>
              <a:t>2018年11月13日星期二7时19分53秒</a:t>
            </a:fld>
            <a:endParaRPr lang="en-US" altLang="zh-CN"/>
          </a:p>
        </p:txBody>
      </p:sp>
      <p:sp>
        <p:nvSpPr>
          <p:cNvPr id="3279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2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76C8D-1282-4F0E-8CB4-0CF7D8C93CBB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40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55819" name="Rectangle 491"/>
          <p:cNvSpPr>
            <a:spLocks noChangeArrowheads="1"/>
          </p:cNvSpPr>
          <p:nvPr/>
        </p:nvSpPr>
        <p:spPr bwMode="auto">
          <a:xfrm>
            <a:off x="6022975" y="2905125"/>
            <a:ext cx="685800" cy="725488"/>
          </a:xfrm>
          <a:prstGeom prst="rect">
            <a:avLst/>
          </a:prstGeom>
          <a:solidFill>
            <a:srgbClr val="FFCC99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816" name="Rectangle 488"/>
          <p:cNvSpPr>
            <a:spLocks noChangeArrowheads="1"/>
          </p:cNvSpPr>
          <p:nvPr/>
        </p:nvSpPr>
        <p:spPr bwMode="auto">
          <a:xfrm>
            <a:off x="5580063" y="1897063"/>
            <a:ext cx="1128712" cy="1009650"/>
          </a:xfrm>
          <a:prstGeom prst="rect">
            <a:avLst/>
          </a:prstGeom>
          <a:solidFill>
            <a:srgbClr val="99CC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813" name="Rectangle 485"/>
          <p:cNvSpPr>
            <a:spLocks noChangeArrowheads="1"/>
          </p:cNvSpPr>
          <p:nvPr/>
        </p:nvSpPr>
        <p:spPr bwMode="auto">
          <a:xfrm>
            <a:off x="5580063" y="3751263"/>
            <a:ext cx="1128712" cy="1049337"/>
          </a:xfrm>
          <a:prstGeom prst="rect">
            <a:avLst/>
          </a:prstGeom>
          <a:solidFill>
            <a:srgbClr val="99CC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804" name="Rectangle 476"/>
          <p:cNvSpPr>
            <a:spLocks noChangeArrowheads="1"/>
          </p:cNvSpPr>
          <p:nvPr/>
        </p:nvSpPr>
        <p:spPr bwMode="auto">
          <a:xfrm>
            <a:off x="2636838" y="3065463"/>
            <a:ext cx="2701925" cy="1089025"/>
          </a:xfrm>
          <a:prstGeom prst="rect">
            <a:avLst/>
          </a:prstGeom>
          <a:solidFill>
            <a:srgbClr val="CC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803" name="Rectangle 475"/>
          <p:cNvSpPr>
            <a:spLocks noChangeArrowheads="1"/>
          </p:cNvSpPr>
          <p:nvPr/>
        </p:nvSpPr>
        <p:spPr bwMode="auto">
          <a:xfrm>
            <a:off x="1749425" y="1493838"/>
            <a:ext cx="766763" cy="3911600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802" name="Rectangle 474"/>
          <p:cNvSpPr>
            <a:spLocks noChangeArrowheads="1"/>
          </p:cNvSpPr>
          <p:nvPr/>
        </p:nvSpPr>
        <p:spPr bwMode="auto">
          <a:xfrm>
            <a:off x="1911350" y="1493838"/>
            <a:ext cx="3668713" cy="1089025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801" name="Rectangle 473"/>
          <p:cNvSpPr>
            <a:spLocks noChangeArrowheads="1"/>
          </p:cNvSpPr>
          <p:nvPr/>
        </p:nvSpPr>
        <p:spPr bwMode="auto">
          <a:xfrm>
            <a:off x="2757488" y="4275138"/>
            <a:ext cx="2500312" cy="1089025"/>
          </a:xfrm>
          <a:prstGeom prst="rect">
            <a:avLst/>
          </a:prstGeom>
          <a:solidFill>
            <a:srgbClr val="CCFFCC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36525" y="122238"/>
            <a:ext cx="7378700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7.5.2CMOS </a:t>
            </a:r>
            <a:r>
              <a:rPr lang="en-US" altLang="zh-CN" sz="3000" b="1" dirty="0"/>
              <a:t>MC14573</a:t>
            </a:r>
            <a:r>
              <a:rPr lang="zh-CN" altLang="en-US" sz="3000" b="1" dirty="0"/>
              <a:t>集成电路运算放大器</a:t>
            </a:r>
          </a:p>
        </p:txBody>
      </p:sp>
      <p:grpSp>
        <p:nvGrpSpPr>
          <p:cNvPr id="2" name="Group 298"/>
          <p:cNvGrpSpPr>
            <a:grpSpLocks/>
          </p:cNvGrpSpPr>
          <p:nvPr/>
        </p:nvGrpSpPr>
        <p:grpSpPr bwMode="auto">
          <a:xfrm>
            <a:off x="1347788" y="1009650"/>
            <a:ext cx="6410325" cy="4878388"/>
            <a:chOff x="1483" y="915"/>
            <a:chExt cx="4038" cy="3073"/>
          </a:xfrm>
        </p:grpSpPr>
        <p:sp>
          <p:nvSpPr>
            <p:cNvPr id="32818" name="Line 299"/>
            <p:cNvSpPr>
              <a:spLocks noChangeShapeType="1"/>
            </p:cNvSpPr>
            <p:nvPr/>
          </p:nvSpPr>
          <p:spPr bwMode="auto">
            <a:xfrm flipH="1">
              <a:off x="3938" y="249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0" name="Object 300"/>
            <p:cNvGraphicFramePr>
              <a:graphicFrameLocks noChangeAspect="1"/>
            </p:cNvGraphicFramePr>
            <p:nvPr/>
          </p:nvGraphicFramePr>
          <p:xfrm>
            <a:off x="4498" y="915"/>
            <a:ext cx="1023" cy="269"/>
          </p:xfrm>
          <a:graphic>
            <a:graphicData uri="http://schemas.openxmlformats.org/presentationml/2006/ole">
              <p:oleObj spid="_x0000_s32770" name="公式" r:id="rId5" imgW="787320" imgH="215640" progId="">
                <p:embed/>
              </p:oleObj>
            </a:graphicData>
          </a:graphic>
        </p:graphicFrame>
        <p:sp>
          <p:nvSpPr>
            <p:cNvPr id="32819" name="Line 301"/>
            <p:cNvSpPr>
              <a:spLocks noChangeShapeType="1"/>
            </p:cNvSpPr>
            <p:nvPr/>
          </p:nvSpPr>
          <p:spPr bwMode="auto">
            <a:xfrm>
              <a:off x="1813" y="1191"/>
              <a:ext cx="33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Oval 302"/>
            <p:cNvSpPr>
              <a:spLocks noChangeArrowheads="1"/>
            </p:cNvSpPr>
            <p:nvPr/>
          </p:nvSpPr>
          <p:spPr bwMode="auto">
            <a:xfrm>
              <a:off x="2045" y="115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21" name="Oval 303"/>
            <p:cNvSpPr>
              <a:spLocks noChangeArrowheads="1"/>
            </p:cNvSpPr>
            <p:nvPr/>
          </p:nvSpPr>
          <p:spPr bwMode="auto">
            <a:xfrm>
              <a:off x="2045" y="115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22" name="Line 304"/>
            <p:cNvSpPr>
              <a:spLocks noChangeShapeType="1"/>
            </p:cNvSpPr>
            <p:nvPr/>
          </p:nvSpPr>
          <p:spPr bwMode="auto">
            <a:xfrm flipV="1">
              <a:off x="2633" y="1450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Oval 305"/>
            <p:cNvSpPr>
              <a:spLocks noChangeArrowheads="1"/>
            </p:cNvSpPr>
            <p:nvPr/>
          </p:nvSpPr>
          <p:spPr bwMode="auto">
            <a:xfrm>
              <a:off x="2049" y="178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2771" name="Object 306"/>
            <p:cNvGraphicFramePr>
              <a:graphicFrameLocks noChangeAspect="1"/>
            </p:cNvGraphicFramePr>
            <p:nvPr/>
          </p:nvGraphicFramePr>
          <p:xfrm>
            <a:off x="1843" y="1449"/>
            <a:ext cx="199" cy="253"/>
          </p:xfrm>
          <a:graphic>
            <a:graphicData uri="http://schemas.openxmlformats.org/presentationml/2006/ole">
              <p:oleObj spid="_x0000_s32771" name="公式" r:id="rId6" imgW="177480" imgH="228600" progId="">
                <p:embed/>
              </p:oleObj>
            </a:graphicData>
          </a:graphic>
        </p:graphicFrame>
        <p:sp>
          <p:nvSpPr>
            <p:cNvPr id="32824" name="Line 307"/>
            <p:cNvSpPr>
              <a:spLocks noChangeShapeType="1"/>
            </p:cNvSpPr>
            <p:nvPr/>
          </p:nvSpPr>
          <p:spPr bwMode="auto">
            <a:xfrm flipH="1">
              <a:off x="2337" y="144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Line 308"/>
            <p:cNvSpPr>
              <a:spLocks noChangeShapeType="1"/>
            </p:cNvSpPr>
            <p:nvPr/>
          </p:nvSpPr>
          <p:spPr bwMode="auto">
            <a:xfrm>
              <a:off x="2081" y="1194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26" name="Group 309"/>
            <p:cNvGrpSpPr>
              <a:grpSpLocks/>
            </p:cNvGrpSpPr>
            <p:nvPr/>
          </p:nvGrpSpPr>
          <p:grpSpPr bwMode="auto">
            <a:xfrm rot="10800000">
              <a:off x="2051" y="1430"/>
              <a:ext cx="280" cy="281"/>
              <a:chOff x="4582" y="2845"/>
              <a:chExt cx="280" cy="280"/>
            </a:xfrm>
          </p:grpSpPr>
          <p:grpSp>
            <p:nvGrpSpPr>
              <p:cNvPr id="32957" name="Group 310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32959" name="Line 311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0" name="Line 312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1" name="Line 313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2" name="Line 314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3" name="Line 315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4" name="Line 316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5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66" name="Line 318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58" name="Oval 319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827" name="Oval 320"/>
            <p:cNvSpPr>
              <a:spLocks noChangeArrowheads="1"/>
            </p:cNvSpPr>
            <p:nvPr/>
          </p:nvSpPr>
          <p:spPr bwMode="auto">
            <a:xfrm>
              <a:off x="2600" y="178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28" name="Line 321"/>
            <p:cNvSpPr>
              <a:spLocks noChangeShapeType="1"/>
            </p:cNvSpPr>
            <p:nvPr/>
          </p:nvSpPr>
          <p:spPr bwMode="auto">
            <a:xfrm>
              <a:off x="3159" y="1194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29" name="Group 322"/>
            <p:cNvGrpSpPr>
              <a:grpSpLocks/>
            </p:cNvGrpSpPr>
            <p:nvPr/>
          </p:nvGrpSpPr>
          <p:grpSpPr bwMode="auto">
            <a:xfrm flipV="1">
              <a:off x="2905" y="1432"/>
              <a:ext cx="280" cy="281"/>
              <a:chOff x="2576" y="1694"/>
              <a:chExt cx="280" cy="280"/>
            </a:xfrm>
          </p:grpSpPr>
          <p:grpSp>
            <p:nvGrpSpPr>
              <p:cNvPr id="32947" name="Group 323"/>
              <p:cNvGrpSpPr>
                <a:grpSpLocks/>
              </p:cNvGrpSpPr>
              <p:nvPr/>
            </p:nvGrpSpPr>
            <p:grpSpPr bwMode="auto">
              <a:xfrm>
                <a:off x="2576" y="1694"/>
                <a:ext cx="254" cy="280"/>
                <a:chOff x="4429" y="1821"/>
                <a:chExt cx="254" cy="280"/>
              </a:xfrm>
            </p:grpSpPr>
            <p:sp>
              <p:nvSpPr>
                <p:cNvPr id="32949" name="Line 324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0" name="Line 325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1" name="Line 326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2" name="Line 327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3" name="Line 328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4" name="Line 329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5" name="Line 330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56" name="Line 331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48" name="Oval 332"/>
              <p:cNvSpPr>
                <a:spLocks noChangeArrowheads="1"/>
              </p:cNvSpPr>
              <p:nvPr/>
            </p:nvSpPr>
            <p:spPr bwMode="auto">
              <a:xfrm>
                <a:off x="2788" y="189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32772" name="Object 333"/>
            <p:cNvGraphicFramePr>
              <a:graphicFrameLocks noChangeAspect="1"/>
            </p:cNvGraphicFramePr>
            <p:nvPr/>
          </p:nvGraphicFramePr>
          <p:xfrm>
            <a:off x="3189" y="1448"/>
            <a:ext cx="199" cy="253"/>
          </p:xfrm>
          <a:graphic>
            <a:graphicData uri="http://schemas.openxmlformats.org/presentationml/2006/ole">
              <p:oleObj spid="_x0000_s32772" name="公式" r:id="rId7" imgW="177480" imgH="228600" progId="">
                <p:embed/>
              </p:oleObj>
            </a:graphicData>
          </a:graphic>
        </p:graphicFrame>
        <p:graphicFrame>
          <p:nvGraphicFramePr>
            <p:cNvPr id="32773" name="Object 334"/>
            <p:cNvGraphicFramePr>
              <a:graphicFrameLocks noChangeAspect="1"/>
            </p:cNvGraphicFramePr>
            <p:nvPr/>
          </p:nvGraphicFramePr>
          <p:xfrm>
            <a:off x="2321" y="1207"/>
            <a:ext cx="607" cy="216"/>
          </p:xfrm>
          <a:graphic>
            <a:graphicData uri="http://schemas.openxmlformats.org/presentationml/2006/ole">
              <p:oleObj spid="_x0000_s32773" name="公式" r:id="rId8" imgW="495000" imgH="177480" progId="">
                <p:embed/>
              </p:oleObj>
            </a:graphicData>
          </a:graphic>
        </p:graphicFrame>
        <p:sp>
          <p:nvSpPr>
            <p:cNvPr id="32830" name="Line 335"/>
            <p:cNvSpPr>
              <a:spLocks noChangeShapeType="1"/>
            </p:cNvSpPr>
            <p:nvPr/>
          </p:nvSpPr>
          <p:spPr bwMode="auto">
            <a:xfrm flipV="1">
              <a:off x="2078" y="1677"/>
              <a:ext cx="0" cy="20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Line 336"/>
            <p:cNvSpPr>
              <a:spLocks noChangeShapeType="1"/>
            </p:cNvSpPr>
            <p:nvPr/>
          </p:nvSpPr>
          <p:spPr bwMode="auto">
            <a:xfrm>
              <a:off x="2092" y="1829"/>
              <a:ext cx="24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Line 337"/>
            <p:cNvSpPr>
              <a:spLocks noChangeShapeType="1"/>
            </p:cNvSpPr>
            <p:nvPr/>
          </p:nvSpPr>
          <p:spPr bwMode="auto">
            <a:xfrm flipV="1">
              <a:off x="3159" y="1677"/>
              <a:ext cx="0" cy="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Line 338"/>
            <p:cNvSpPr>
              <a:spLocks noChangeShapeType="1"/>
            </p:cNvSpPr>
            <p:nvPr/>
          </p:nvSpPr>
          <p:spPr bwMode="auto">
            <a:xfrm flipV="1">
              <a:off x="2601" y="2718"/>
              <a:ext cx="0" cy="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4" name="Line 339"/>
            <p:cNvSpPr>
              <a:spLocks noChangeShapeType="1"/>
            </p:cNvSpPr>
            <p:nvPr/>
          </p:nvSpPr>
          <p:spPr bwMode="auto">
            <a:xfrm flipV="1">
              <a:off x="3692" y="2717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5" name="Line 340"/>
            <p:cNvSpPr>
              <a:spLocks noChangeShapeType="1"/>
            </p:cNvSpPr>
            <p:nvPr/>
          </p:nvSpPr>
          <p:spPr bwMode="auto">
            <a:xfrm>
              <a:off x="2601" y="2287"/>
              <a:ext cx="10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Line 341"/>
            <p:cNvSpPr>
              <a:spLocks noChangeShapeType="1"/>
            </p:cNvSpPr>
            <p:nvPr/>
          </p:nvSpPr>
          <p:spPr bwMode="auto">
            <a:xfrm flipV="1">
              <a:off x="2601" y="228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Line 342"/>
            <p:cNvSpPr>
              <a:spLocks noChangeShapeType="1"/>
            </p:cNvSpPr>
            <p:nvPr/>
          </p:nvSpPr>
          <p:spPr bwMode="auto">
            <a:xfrm flipV="1">
              <a:off x="3692" y="2287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38" name="Group 343"/>
            <p:cNvGrpSpPr>
              <a:grpSpLocks/>
            </p:cNvGrpSpPr>
            <p:nvPr/>
          </p:nvGrpSpPr>
          <p:grpSpPr bwMode="auto">
            <a:xfrm flipV="1">
              <a:off x="2347" y="2465"/>
              <a:ext cx="280" cy="281"/>
              <a:chOff x="2576" y="1694"/>
              <a:chExt cx="280" cy="280"/>
            </a:xfrm>
          </p:grpSpPr>
          <p:grpSp>
            <p:nvGrpSpPr>
              <p:cNvPr id="32937" name="Group 344"/>
              <p:cNvGrpSpPr>
                <a:grpSpLocks/>
              </p:cNvGrpSpPr>
              <p:nvPr/>
            </p:nvGrpSpPr>
            <p:grpSpPr bwMode="auto">
              <a:xfrm>
                <a:off x="2576" y="1694"/>
                <a:ext cx="254" cy="280"/>
                <a:chOff x="4429" y="1821"/>
                <a:chExt cx="254" cy="280"/>
              </a:xfrm>
            </p:grpSpPr>
            <p:sp>
              <p:nvSpPr>
                <p:cNvPr id="32939" name="Line 345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0" name="Line 346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1" name="Line 347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2" name="Line 348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3" name="Line 349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4" name="Line 350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5" name="Line 351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46" name="Line 352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38" name="Oval 353"/>
              <p:cNvSpPr>
                <a:spLocks noChangeArrowheads="1"/>
              </p:cNvSpPr>
              <p:nvPr/>
            </p:nvSpPr>
            <p:spPr bwMode="auto">
              <a:xfrm>
                <a:off x="2788" y="189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2839" name="Group 354"/>
            <p:cNvGrpSpPr>
              <a:grpSpLocks/>
            </p:cNvGrpSpPr>
            <p:nvPr/>
          </p:nvGrpSpPr>
          <p:grpSpPr bwMode="auto">
            <a:xfrm rot="10800000">
              <a:off x="3666" y="2465"/>
              <a:ext cx="280" cy="281"/>
              <a:chOff x="4582" y="2845"/>
              <a:chExt cx="280" cy="280"/>
            </a:xfrm>
          </p:grpSpPr>
          <p:grpSp>
            <p:nvGrpSpPr>
              <p:cNvPr id="32927" name="Group 355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32929" name="Line 356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0" name="Line 357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1" name="Line 358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2" name="Line 359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3" name="Line 360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4" name="Line 361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5" name="Line 362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36" name="Line 363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28" name="Oval 364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840" name="Oval 365"/>
            <p:cNvSpPr>
              <a:spLocks noChangeArrowheads="1"/>
            </p:cNvSpPr>
            <p:nvPr/>
          </p:nvSpPr>
          <p:spPr bwMode="auto">
            <a:xfrm>
              <a:off x="3125" y="225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41" name="Line 366"/>
            <p:cNvSpPr>
              <a:spLocks noChangeShapeType="1"/>
            </p:cNvSpPr>
            <p:nvPr/>
          </p:nvSpPr>
          <p:spPr bwMode="auto">
            <a:xfrm>
              <a:off x="2580" y="2933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2" name="Line 367"/>
            <p:cNvSpPr>
              <a:spLocks noChangeShapeType="1"/>
            </p:cNvSpPr>
            <p:nvPr/>
          </p:nvSpPr>
          <p:spPr bwMode="auto">
            <a:xfrm flipV="1">
              <a:off x="3163" y="29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Oval 368"/>
            <p:cNvSpPr>
              <a:spLocks noChangeArrowheads="1"/>
            </p:cNvSpPr>
            <p:nvPr/>
          </p:nvSpPr>
          <p:spPr bwMode="auto">
            <a:xfrm>
              <a:off x="2563" y="289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2774" name="Object 369"/>
            <p:cNvGraphicFramePr>
              <a:graphicFrameLocks noChangeAspect="1"/>
            </p:cNvGraphicFramePr>
            <p:nvPr/>
          </p:nvGraphicFramePr>
          <p:xfrm>
            <a:off x="2372" y="3119"/>
            <a:ext cx="199" cy="253"/>
          </p:xfrm>
          <a:graphic>
            <a:graphicData uri="http://schemas.openxmlformats.org/presentationml/2006/ole">
              <p:oleObj spid="_x0000_s32774" name="公式" r:id="rId9" imgW="177480" imgH="228600" progId="">
                <p:embed/>
              </p:oleObj>
            </a:graphicData>
          </a:graphic>
        </p:graphicFrame>
        <p:grpSp>
          <p:nvGrpSpPr>
            <p:cNvPr id="32844" name="Group 370"/>
            <p:cNvGrpSpPr>
              <a:grpSpLocks/>
            </p:cNvGrpSpPr>
            <p:nvPr/>
          </p:nvGrpSpPr>
          <p:grpSpPr bwMode="auto">
            <a:xfrm rot="10800000" flipV="1">
              <a:off x="2572" y="3116"/>
              <a:ext cx="280" cy="281"/>
              <a:chOff x="4582" y="2845"/>
              <a:chExt cx="280" cy="280"/>
            </a:xfrm>
          </p:grpSpPr>
          <p:grpSp>
            <p:nvGrpSpPr>
              <p:cNvPr id="32917" name="Group 371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32919" name="Line 372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0" name="Line 373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1" name="Line 374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2" name="Line 375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3" name="Line 376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4" name="Line 377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5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26" name="Line 379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18" name="Oval 380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32775" name="Object 381"/>
            <p:cNvGraphicFramePr>
              <a:graphicFrameLocks noChangeAspect="1"/>
            </p:cNvGraphicFramePr>
            <p:nvPr/>
          </p:nvGraphicFramePr>
          <p:xfrm>
            <a:off x="3739" y="3136"/>
            <a:ext cx="199" cy="239"/>
          </p:xfrm>
          <a:graphic>
            <a:graphicData uri="http://schemas.openxmlformats.org/presentationml/2006/ole">
              <p:oleObj spid="_x0000_s32775" name="公式" r:id="rId10" imgW="177480" imgH="215640" progId="">
                <p:embed/>
              </p:oleObj>
            </a:graphicData>
          </a:graphic>
        </p:graphicFrame>
        <p:grpSp>
          <p:nvGrpSpPr>
            <p:cNvPr id="32845" name="Group 382"/>
            <p:cNvGrpSpPr>
              <a:grpSpLocks/>
            </p:cNvGrpSpPr>
            <p:nvPr/>
          </p:nvGrpSpPr>
          <p:grpSpPr bwMode="auto">
            <a:xfrm>
              <a:off x="3445" y="3110"/>
              <a:ext cx="280" cy="280"/>
              <a:chOff x="2576" y="1694"/>
              <a:chExt cx="280" cy="280"/>
            </a:xfrm>
          </p:grpSpPr>
          <p:grpSp>
            <p:nvGrpSpPr>
              <p:cNvPr id="32907" name="Group 383"/>
              <p:cNvGrpSpPr>
                <a:grpSpLocks/>
              </p:cNvGrpSpPr>
              <p:nvPr/>
            </p:nvGrpSpPr>
            <p:grpSpPr bwMode="auto">
              <a:xfrm>
                <a:off x="2576" y="1694"/>
                <a:ext cx="254" cy="280"/>
                <a:chOff x="4429" y="1821"/>
                <a:chExt cx="254" cy="280"/>
              </a:xfrm>
            </p:grpSpPr>
            <p:sp>
              <p:nvSpPr>
                <p:cNvPr id="32909" name="Line 384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0" name="Line 385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1" name="Line 386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2" name="Line 387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3" name="Line 388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4" name="Line 389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5" name="Line 390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16" name="Line 391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08" name="Oval 392"/>
              <p:cNvSpPr>
                <a:spLocks noChangeArrowheads="1"/>
              </p:cNvSpPr>
              <p:nvPr/>
            </p:nvSpPr>
            <p:spPr bwMode="auto">
              <a:xfrm>
                <a:off x="2788" y="189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846" name="Oval 393"/>
            <p:cNvSpPr>
              <a:spLocks noChangeArrowheads="1"/>
            </p:cNvSpPr>
            <p:nvPr/>
          </p:nvSpPr>
          <p:spPr bwMode="auto">
            <a:xfrm>
              <a:off x="3125" y="333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47" name="Line 394"/>
            <p:cNvSpPr>
              <a:spLocks noChangeShapeType="1"/>
            </p:cNvSpPr>
            <p:nvPr/>
          </p:nvSpPr>
          <p:spPr bwMode="auto">
            <a:xfrm flipH="1">
              <a:off x="2862" y="337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6" name="Object 395"/>
            <p:cNvGraphicFramePr>
              <a:graphicFrameLocks noChangeAspect="1"/>
            </p:cNvGraphicFramePr>
            <p:nvPr/>
          </p:nvGraphicFramePr>
          <p:xfrm>
            <a:off x="4521" y="3702"/>
            <a:ext cx="975" cy="286"/>
          </p:xfrm>
          <a:graphic>
            <a:graphicData uri="http://schemas.openxmlformats.org/presentationml/2006/ole">
              <p:oleObj spid="_x0000_s32776" name="公式" r:id="rId11" imgW="749160" imgH="228600" progId="">
                <p:embed/>
              </p:oleObj>
            </a:graphicData>
          </a:graphic>
        </p:graphicFrame>
        <p:sp>
          <p:nvSpPr>
            <p:cNvPr id="32848" name="Oval 396"/>
            <p:cNvSpPr>
              <a:spLocks noChangeArrowheads="1"/>
            </p:cNvSpPr>
            <p:nvPr/>
          </p:nvSpPr>
          <p:spPr bwMode="auto">
            <a:xfrm>
              <a:off x="2558" y="365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49" name="Oval 397"/>
            <p:cNvSpPr>
              <a:spLocks noChangeArrowheads="1"/>
            </p:cNvSpPr>
            <p:nvPr/>
          </p:nvSpPr>
          <p:spPr bwMode="auto">
            <a:xfrm>
              <a:off x="3658" y="365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50" name="Line 398"/>
            <p:cNvSpPr>
              <a:spLocks noChangeShapeType="1"/>
            </p:cNvSpPr>
            <p:nvPr/>
          </p:nvSpPr>
          <p:spPr bwMode="auto">
            <a:xfrm>
              <a:off x="1813" y="3692"/>
              <a:ext cx="33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1" name="Line 399"/>
            <p:cNvSpPr>
              <a:spLocks noChangeShapeType="1"/>
            </p:cNvSpPr>
            <p:nvPr/>
          </p:nvSpPr>
          <p:spPr bwMode="auto">
            <a:xfrm flipV="1">
              <a:off x="2601" y="3353"/>
              <a:ext cx="0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Line 400"/>
            <p:cNvSpPr>
              <a:spLocks noChangeShapeType="1"/>
            </p:cNvSpPr>
            <p:nvPr/>
          </p:nvSpPr>
          <p:spPr bwMode="auto">
            <a:xfrm flipV="1">
              <a:off x="3692" y="335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Oval 401"/>
            <p:cNvSpPr>
              <a:spLocks noChangeArrowheads="1"/>
            </p:cNvSpPr>
            <p:nvPr/>
          </p:nvSpPr>
          <p:spPr bwMode="auto">
            <a:xfrm>
              <a:off x="2042" y="365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54" name="Line 402"/>
            <p:cNvSpPr>
              <a:spLocks noChangeShapeType="1"/>
            </p:cNvSpPr>
            <p:nvPr/>
          </p:nvSpPr>
          <p:spPr bwMode="auto">
            <a:xfrm>
              <a:off x="1661" y="2490"/>
              <a:ext cx="6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Line 403"/>
            <p:cNvSpPr>
              <a:spLocks noChangeShapeType="1"/>
            </p:cNvSpPr>
            <p:nvPr/>
          </p:nvSpPr>
          <p:spPr bwMode="auto">
            <a:xfrm>
              <a:off x="1661" y="2084"/>
              <a:ext cx="25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Line 404"/>
            <p:cNvSpPr>
              <a:spLocks noChangeShapeType="1"/>
            </p:cNvSpPr>
            <p:nvPr/>
          </p:nvSpPr>
          <p:spPr bwMode="auto">
            <a:xfrm>
              <a:off x="4226" y="2084"/>
              <a:ext cx="0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Oval 405"/>
            <p:cNvSpPr>
              <a:spLocks noChangeArrowheads="1"/>
            </p:cNvSpPr>
            <p:nvPr/>
          </p:nvSpPr>
          <p:spPr bwMode="auto">
            <a:xfrm>
              <a:off x="1660" y="204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2777" name="Object 406"/>
            <p:cNvGraphicFramePr>
              <a:graphicFrameLocks noChangeAspect="1"/>
            </p:cNvGraphicFramePr>
            <p:nvPr/>
          </p:nvGraphicFramePr>
          <p:xfrm>
            <a:off x="1513" y="1977"/>
            <a:ext cx="157" cy="158"/>
          </p:xfrm>
          <a:graphic>
            <a:graphicData uri="http://schemas.openxmlformats.org/presentationml/2006/ole">
              <p:oleObj spid="_x0000_s32777" name="公式" r:id="rId12" imgW="139680" imgH="139680" progId="">
                <p:embed/>
              </p:oleObj>
            </a:graphicData>
          </a:graphic>
        </p:graphicFrame>
        <p:graphicFrame>
          <p:nvGraphicFramePr>
            <p:cNvPr id="32778" name="Object 407"/>
            <p:cNvGraphicFramePr>
              <a:graphicFrameLocks noChangeAspect="1"/>
            </p:cNvGraphicFramePr>
            <p:nvPr/>
          </p:nvGraphicFramePr>
          <p:xfrm>
            <a:off x="1483" y="2460"/>
            <a:ext cx="158" cy="89"/>
          </p:xfrm>
          <a:graphic>
            <a:graphicData uri="http://schemas.openxmlformats.org/presentationml/2006/ole">
              <p:oleObj spid="_x0000_s32778" name="公式" r:id="rId13" imgW="139680" imgH="75960" progId="">
                <p:embed/>
              </p:oleObj>
            </a:graphicData>
          </a:graphic>
        </p:graphicFrame>
        <p:graphicFrame>
          <p:nvGraphicFramePr>
            <p:cNvPr id="32779" name="Object 408"/>
            <p:cNvGraphicFramePr>
              <a:graphicFrameLocks noChangeAspect="1"/>
            </p:cNvGraphicFramePr>
            <p:nvPr/>
          </p:nvGraphicFramePr>
          <p:xfrm>
            <a:off x="1484" y="2123"/>
            <a:ext cx="228" cy="253"/>
          </p:xfrm>
          <a:graphic>
            <a:graphicData uri="http://schemas.openxmlformats.org/presentationml/2006/ole">
              <p:oleObj spid="_x0000_s32779" name="公式" r:id="rId14" imgW="203040" imgH="228600" progId="">
                <p:embed/>
              </p:oleObj>
            </a:graphicData>
          </a:graphic>
        </p:graphicFrame>
        <p:sp>
          <p:nvSpPr>
            <p:cNvPr id="32858" name="Oval 409"/>
            <p:cNvSpPr>
              <a:spLocks noChangeArrowheads="1"/>
            </p:cNvSpPr>
            <p:nvPr/>
          </p:nvSpPr>
          <p:spPr bwMode="auto">
            <a:xfrm>
              <a:off x="1645" y="2456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2780" name="Object 410"/>
            <p:cNvGraphicFramePr>
              <a:graphicFrameLocks noChangeAspect="1"/>
            </p:cNvGraphicFramePr>
            <p:nvPr/>
          </p:nvGraphicFramePr>
          <p:xfrm>
            <a:off x="2136" y="2871"/>
            <a:ext cx="388" cy="239"/>
          </p:xfrm>
          <a:graphic>
            <a:graphicData uri="http://schemas.openxmlformats.org/presentationml/2006/ole">
              <p:oleObj spid="_x0000_s32780" name="公式" r:id="rId15" imgW="342720" imgH="215640" progId="">
                <p:embed/>
              </p:oleObj>
            </a:graphicData>
          </a:graphic>
        </p:graphicFrame>
        <p:sp>
          <p:nvSpPr>
            <p:cNvPr id="32859" name="Rectangle 411"/>
            <p:cNvSpPr>
              <a:spLocks noChangeArrowheads="1"/>
            </p:cNvSpPr>
            <p:nvPr/>
          </p:nvSpPr>
          <p:spPr bwMode="auto">
            <a:xfrm>
              <a:off x="2026" y="2984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60" name="Line 412"/>
            <p:cNvSpPr>
              <a:spLocks noChangeShapeType="1"/>
            </p:cNvSpPr>
            <p:nvPr/>
          </p:nvSpPr>
          <p:spPr bwMode="auto">
            <a:xfrm rot="-5400000">
              <a:off x="1809" y="3125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1" name="Object 413"/>
            <p:cNvGraphicFramePr>
              <a:graphicFrameLocks noChangeAspect="1"/>
            </p:cNvGraphicFramePr>
            <p:nvPr/>
          </p:nvGraphicFramePr>
          <p:xfrm>
            <a:off x="1517" y="2952"/>
            <a:ext cx="387" cy="261"/>
          </p:xfrm>
          <a:graphic>
            <a:graphicData uri="http://schemas.openxmlformats.org/presentationml/2006/ole">
              <p:oleObj spid="_x0000_s32781" name="公式" r:id="rId16" imgW="304560" imgH="215640" progId="">
                <p:embed/>
              </p:oleObj>
            </a:graphicData>
          </a:graphic>
        </p:graphicFrame>
        <p:sp>
          <p:nvSpPr>
            <p:cNvPr id="32861" name="Line 414"/>
            <p:cNvSpPr>
              <a:spLocks noChangeShapeType="1"/>
            </p:cNvSpPr>
            <p:nvPr/>
          </p:nvSpPr>
          <p:spPr bwMode="auto">
            <a:xfrm>
              <a:off x="3675" y="2933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2" name="Oval 415"/>
            <p:cNvSpPr>
              <a:spLocks noChangeArrowheads="1"/>
            </p:cNvSpPr>
            <p:nvPr/>
          </p:nvSpPr>
          <p:spPr bwMode="auto">
            <a:xfrm>
              <a:off x="3658" y="289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2863" name="Group 416"/>
            <p:cNvGrpSpPr>
              <a:grpSpLocks/>
            </p:cNvGrpSpPr>
            <p:nvPr/>
          </p:nvGrpSpPr>
          <p:grpSpPr bwMode="auto">
            <a:xfrm flipV="1">
              <a:off x="4581" y="1804"/>
              <a:ext cx="280" cy="281"/>
              <a:chOff x="2576" y="1694"/>
              <a:chExt cx="280" cy="280"/>
            </a:xfrm>
          </p:grpSpPr>
          <p:grpSp>
            <p:nvGrpSpPr>
              <p:cNvPr id="32897" name="Group 417"/>
              <p:cNvGrpSpPr>
                <a:grpSpLocks/>
              </p:cNvGrpSpPr>
              <p:nvPr/>
            </p:nvGrpSpPr>
            <p:grpSpPr bwMode="auto">
              <a:xfrm>
                <a:off x="2576" y="1694"/>
                <a:ext cx="254" cy="280"/>
                <a:chOff x="4429" y="1821"/>
                <a:chExt cx="254" cy="280"/>
              </a:xfrm>
            </p:grpSpPr>
            <p:sp>
              <p:nvSpPr>
                <p:cNvPr id="32899" name="Line 418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0" name="Line 419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1" name="Line 420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2" name="Line 421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3" name="Line 422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4" name="Line 423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5" name="Line 424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triangle" w="med" len="lg"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6" name="Line 425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98" name="Oval 426"/>
              <p:cNvSpPr>
                <a:spLocks noChangeArrowheads="1"/>
              </p:cNvSpPr>
              <p:nvPr/>
            </p:nvSpPr>
            <p:spPr bwMode="auto">
              <a:xfrm>
                <a:off x="2788" y="189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2864" name="Group 427"/>
            <p:cNvGrpSpPr>
              <a:grpSpLocks/>
            </p:cNvGrpSpPr>
            <p:nvPr/>
          </p:nvGrpSpPr>
          <p:grpSpPr bwMode="auto">
            <a:xfrm>
              <a:off x="4581" y="2677"/>
              <a:ext cx="280" cy="280"/>
              <a:chOff x="2576" y="1694"/>
              <a:chExt cx="280" cy="280"/>
            </a:xfrm>
          </p:grpSpPr>
          <p:grpSp>
            <p:nvGrpSpPr>
              <p:cNvPr id="32887" name="Group 428"/>
              <p:cNvGrpSpPr>
                <a:grpSpLocks/>
              </p:cNvGrpSpPr>
              <p:nvPr/>
            </p:nvGrpSpPr>
            <p:grpSpPr bwMode="auto">
              <a:xfrm>
                <a:off x="2576" y="1694"/>
                <a:ext cx="254" cy="280"/>
                <a:chOff x="4429" y="1821"/>
                <a:chExt cx="254" cy="280"/>
              </a:xfrm>
            </p:grpSpPr>
            <p:sp>
              <p:nvSpPr>
                <p:cNvPr id="32889" name="Line 429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0" name="Line 430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1" name="Line 431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2" name="Line 432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3" name="Line 433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4" name="Line 434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5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6" name="Line 436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88" name="Oval 437"/>
              <p:cNvSpPr>
                <a:spLocks noChangeArrowheads="1"/>
              </p:cNvSpPr>
              <p:nvPr/>
            </p:nvSpPr>
            <p:spPr bwMode="auto">
              <a:xfrm>
                <a:off x="2788" y="189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865" name="Line 438"/>
            <p:cNvSpPr>
              <a:spLocks noChangeShapeType="1"/>
            </p:cNvSpPr>
            <p:nvPr/>
          </p:nvSpPr>
          <p:spPr bwMode="auto">
            <a:xfrm>
              <a:off x="4836" y="1195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6" name="Oval 439"/>
            <p:cNvSpPr>
              <a:spLocks noChangeArrowheads="1"/>
            </p:cNvSpPr>
            <p:nvPr/>
          </p:nvSpPr>
          <p:spPr bwMode="auto">
            <a:xfrm>
              <a:off x="3133" y="116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67" name="Oval 440"/>
            <p:cNvSpPr>
              <a:spLocks noChangeArrowheads="1"/>
            </p:cNvSpPr>
            <p:nvPr/>
          </p:nvSpPr>
          <p:spPr bwMode="auto">
            <a:xfrm>
              <a:off x="3133" y="116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68" name="Oval 441"/>
            <p:cNvSpPr>
              <a:spLocks noChangeArrowheads="1"/>
            </p:cNvSpPr>
            <p:nvPr/>
          </p:nvSpPr>
          <p:spPr bwMode="auto">
            <a:xfrm>
              <a:off x="4801" y="11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69" name="Oval 442"/>
            <p:cNvSpPr>
              <a:spLocks noChangeArrowheads="1"/>
            </p:cNvSpPr>
            <p:nvPr/>
          </p:nvSpPr>
          <p:spPr bwMode="auto">
            <a:xfrm>
              <a:off x="4801" y="116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70" name="Line 443"/>
            <p:cNvSpPr>
              <a:spLocks noChangeShapeType="1"/>
            </p:cNvSpPr>
            <p:nvPr/>
          </p:nvSpPr>
          <p:spPr bwMode="auto">
            <a:xfrm flipV="1">
              <a:off x="4836" y="2058"/>
              <a:ext cx="0" cy="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" name="Oval 444"/>
            <p:cNvSpPr>
              <a:spLocks noChangeArrowheads="1"/>
            </p:cNvSpPr>
            <p:nvPr/>
          </p:nvSpPr>
          <p:spPr bwMode="auto">
            <a:xfrm>
              <a:off x="4802" y="365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72" name="Line 445"/>
            <p:cNvSpPr>
              <a:spLocks noChangeShapeType="1"/>
            </p:cNvSpPr>
            <p:nvPr/>
          </p:nvSpPr>
          <p:spPr bwMode="auto">
            <a:xfrm flipV="1">
              <a:off x="4836" y="2922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2" name="Object 446"/>
            <p:cNvGraphicFramePr>
              <a:graphicFrameLocks noChangeAspect="1"/>
            </p:cNvGraphicFramePr>
            <p:nvPr/>
          </p:nvGraphicFramePr>
          <p:xfrm>
            <a:off x="2855" y="2312"/>
            <a:ext cx="607" cy="216"/>
          </p:xfrm>
          <a:graphic>
            <a:graphicData uri="http://schemas.openxmlformats.org/presentationml/2006/ole">
              <p:oleObj spid="_x0000_s32782" name="公式" r:id="rId17" imgW="495000" imgH="177480" progId="">
                <p:embed/>
              </p:oleObj>
            </a:graphicData>
          </a:graphic>
        </p:graphicFrame>
        <p:graphicFrame>
          <p:nvGraphicFramePr>
            <p:cNvPr id="32783" name="Object 447"/>
            <p:cNvGraphicFramePr>
              <a:graphicFrameLocks noChangeAspect="1"/>
            </p:cNvGraphicFramePr>
            <p:nvPr/>
          </p:nvGraphicFramePr>
          <p:xfrm>
            <a:off x="2867" y="3430"/>
            <a:ext cx="623" cy="216"/>
          </p:xfrm>
          <a:graphic>
            <a:graphicData uri="http://schemas.openxmlformats.org/presentationml/2006/ole">
              <p:oleObj spid="_x0000_s32783" name="公式" r:id="rId18" imgW="507960" imgH="177480" progId="">
                <p:embed/>
              </p:oleObj>
            </a:graphicData>
          </a:graphic>
        </p:graphicFrame>
        <p:graphicFrame>
          <p:nvGraphicFramePr>
            <p:cNvPr id="32784" name="Object 448"/>
            <p:cNvGraphicFramePr>
              <a:graphicFrameLocks noChangeAspect="1"/>
            </p:cNvGraphicFramePr>
            <p:nvPr/>
          </p:nvGraphicFramePr>
          <p:xfrm>
            <a:off x="4201" y="3024"/>
            <a:ext cx="623" cy="216"/>
          </p:xfrm>
          <a:graphic>
            <a:graphicData uri="http://schemas.openxmlformats.org/presentationml/2006/ole">
              <p:oleObj spid="_x0000_s32784" name="公式" r:id="rId19" imgW="507960" imgH="177480" progId="">
                <p:embed/>
              </p:oleObj>
            </a:graphicData>
          </a:graphic>
        </p:graphicFrame>
        <p:graphicFrame>
          <p:nvGraphicFramePr>
            <p:cNvPr id="32785" name="Object 449"/>
            <p:cNvGraphicFramePr>
              <a:graphicFrameLocks noChangeAspect="1"/>
            </p:cNvGraphicFramePr>
            <p:nvPr/>
          </p:nvGraphicFramePr>
          <p:xfrm>
            <a:off x="4226" y="1512"/>
            <a:ext cx="607" cy="216"/>
          </p:xfrm>
          <a:graphic>
            <a:graphicData uri="http://schemas.openxmlformats.org/presentationml/2006/ole">
              <p:oleObj spid="_x0000_s32785" name="公式" r:id="rId20" imgW="495000" imgH="177480" progId="">
                <p:embed/>
              </p:oleObj>
            </a:graphicData>
          </a:graphic>
        </p:graphicFrame>
        <p:sp>
          <p:nvSpPr>
            <p:cNvPr id="32873" name="Line 450"/>
            <p:cNvSpPr>
              <a:spLocks noChangeShapeType="1"/>
            </p:cNvSpPr>
            <p:nvPr/>
          </p:nvSpPr>
          <p:spPr bwMode="auto">
            <a:xfrm>
              <a:off x="4709" y="2414"/>
              <a:ext cx="5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4" name="Oval 451"/>
            <p:cNvSpPr>
              <a:spLocks noChangeArrowheads="1"/>
            </p:cNvSpPr>
            <p:nvPr/>
          </p:nvSpPr>
          <p:spPr bwMode="auto">
            <a:xfrm>
              <a:off x="5201" y="2379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75" name="Line 452"/>
            <p:cNvSpPr>
              <a:spLocks noChangeShapeType="1"/>
            </p:cNvSpPr>
            <p:nvPr/>
          </p:nvSpPr>
          <p:spPr bwMode="auto">
            <a:xfrm>
              <a:off x="5219" y="2877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6" name="Object 453"/>
            <p:cNvGraphicFramePr>
              <a:graphicFrameLocks noChangeAspect="1"/>
            </p:cNvGraphicFramePr>
            <p:nvPr/>
          </p:nvGraphicFramePr>
          <p:xfrm>
            <a:off x="5289" y="2332"/>
            <a:ext cx="157" cy="158"/>
          </p:xfrm>
          <a:graphic>
            <a:graphicData uri="http://schemas.openxmlformats.org/presentationml/2006/ole">
              <p:oleObj spid="_x0000_s32786" name="公式" r:id="rId21" imgW="139680" imgH="139680" progId="">
                <p:embed/>
              </p:oleObj>
            </a:graphicData>
          </a:graphic>
        </p:graphicFrame>
        <p:graphicFrame>
          <p:nvGraphicFramePr>
            <p:cNvPr id="32787" name="Object 454"/>
            <p:cNvGraphicFramePr>
              <a:graphicFrameLocks noChangeAspect="1"/>
            </p:cNvGraphicFramePr>
            <p:nvPr/>
          </p:nvGraphicFramePr>
          <p:xfrm>
            <a:off x="5293" y="2838"/>
            <a:ext cx="158" cy="89"/>
          </p:xfrm>
          <a:graphic>
            <a:graphicData uri="http://schemas.openxmlformats.org/presentationml/2006/ole">
              <p:oleObj spid="_x0000_s32787" name="公式" r:id="rId22" imgW="139680" imgH="75960" progId="">
                <p:embed/>
              </p:oleObj>
            </a:graphicData>
          </a:graphic>
        </p:graphicFrame>
        <p:graphicFrame>
          <p:nvGraphicFramePr>
            <p:cNvPr id="32788" name="Object 455"/>
            <p:cNvGraphicFramePr>
              <a:graphicFrameLocks noChangeAspect="1"/>
            </p:cNvGraphicFramePr>
            <p:nvPr/>
          </p:nvGraphicFramePr>
          <p:xfrm>
            <a:off x="5282" y="2516"/>
            <a:ext cx="214" cy="254"/>
          </p:xfrm>
          <a:graphic>
            <a:graphicData uri="http://schemas.openxmlformats.org/presentationml/2006/ole">
              <p:oleObj spid="_x0000_s32788" name="公式" r:id="rId23" imgW="190440" imgH="228600" progId="">
                <p:embed/>
              </p:oleObj>
            </a:graphicData>
          </a:graphic>
        </p:graphicFrame>
        <p:sp>
          <p:nvSpPr>
            <p:cNvPr id="32876" name="Line 456"/>
            <p:cNvSpPr>
              <a:spLocks noChangeShapeType="1"/>
            </p:cNvSpPr>
            <p:nvPr/>
          </p:nvSpPr>
          <p:spPr bwMode="auto">
            <a:xfrm>
              <a:off x="5144" y="302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7" name="Oval 457"/>
            <p:cNvSpPr>
              <a:spLocks noChangeArrowheads="1"/>
            </p:cNvSpPr>
            <p:nvPr/>
          </p:nvSpPr>
          <p:spPr bwMode="auto">
            <a:xfrm>
              <a:off x="5190" y="2834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78" name="Oval 458"/>
            <p:cNvSpPr>
              <a:spLocks noChangeArrowheads="1"/>
            </p:cNvSpPr>
            <p:nvPr/>
          </p:nvSpPr>
          <p:spPr bwMode="auto">
            <a:xfrm>
              <a:off x="4802" y="238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2879" name="Group 459"/>
            <p:cNvGrpSpPr>
              <a:grpSpLocks/>
            </p:cNvGrpSpPr>
            <p:nvPr/>
          </p:nvGrpSpPr>
          <p:grpSpPr bwMode="auto">
            <a:xfrm>
              <a:off x="4578" y="2291"/>
              <a:ext cx="109" cy="225"/>
              <a:chOff x="2616" y="2928"/>
              <a:chExt cx="120" cy="240"/>
            </a:xfrm>
          </p:grpSpPr>
          <p:sp>
            <p:nvSpPr>
              <p:cNvPr id="32885" name="Line 460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6" name="Line 461"/>
              <p:cNvSpPr>
                <a:spLocks noChangeShapeType="1"/>
              </p:cNvSpPr>
              <p:nvPr/>
            </p:nvSpPr>
            <p:spPr bwMode="auto">
              <a:xfrm>
                <a:off x="261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89" name="Object 462"/>
            <p:cNvGraphicFramePr>
              <a:graphicFrameLocks noChangeAspect="1"/>
            </p:cNvGraphicFramePr>
            <p:nvPr/>
          </p:nvGraphicFramePr>
          <p:xfrm>
            <a:off x="4506" y="2058"/>
            <a:ext cx="224" cy="278"/>
          </p:xfrm>
          <a:graphic>
            <a:graphicData uri="http://schemas.openxmlformats.org/presentationml/2006/ole">
              <p:oleObj spid="_x0000_s32789" name="公式" r:id="rId24" imgW="190440" imgH="228600" progId="">
                <p:embed/>
              </p:oleObj>
            </a:graphicData>
          </a:graphic>
        </p:graphicFrame>
        <p:sp>
          <p:nvSpPr>
            <p:cNvPr id="32880" name="Line 463"/>
            <p:cNvSpPr>
              <a:spLocks noChangeShapeType="1"/>
            </p:cNvSpPr>
            <p:nvPr/>
          </p:nvSpPr>
          <p:spPr bwMode="auto">
            <a:xfrm flipV="1">
              <a:off x="4353" y="2414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1" name="Line 464"/>
            <p:cNvSpPr>
              <a:spLocks noChangeShapeType="1"/>
            </p:cNvSpPr>
            <p:nvPr/>
          </p:nvSpPr>
          <p:spPr bwMode="auto">
            <a:xfrm flipH="1">
              <a:off x="4353" y="2414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2" name="Oval 465"/>
            <p:cNvSpPr>
              <a:spLocks noChangeArrowheads="1"/>
            </p:cNvSpPr>
            <p:nvPr/>
          </p:nvSpPr>
          <p:spPr bwMode="auto">
            <a:xfrm>
              <a:off x="4320" y="289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2790" name="Object 466"/>
            <p:cNvGraphicFramePr>
              <a:graphicFrameLocks noChangeAspect="1"/>
            </p:cNvGraphicFramePr>
            <p:nvPr/>
          </p:nvGraphicFramePr>
          <p:xfrm>
            <a:off x="2630" y="2498"/>
            <a:ext cx="199" cy="239"/>
          </p:xfrm>
          <a:graphic>
            <a:graphicData uri="http://schemas.openxmlformats.org/presentationml/2006/ole">
              <p:oleObj spid="_x0000_s32790" name="公式" r:id="rId25" imgW="177480" imgH="215640" progId="">
                <p:embed/>
              </p:oleObj>
            </a:graphicData>
          </a:graphic>
        </p:graphicFrame>
        <p:graphicFrame>
          <p:nvGraphicFramePr>
            <p:cNvPr id="32791" name="Object 467"/>
            <p:cNvGraphicFramePr>
              <a:graphicFrameLocks noChangeAspect="1"/>
            </p:cNvGraphicFramePr>
            <p:nvPr/>
          </p:nvGraphicFramePr>
          <p:xfrm>
            <a:off x="3468" y="2505"/>
            <a:ext cx="199" cy="239"/>
          </p:xfrm>
          <a:graphic>
            <a:graphicData uri="http://schemas.openxmlformats.org/presentationml/2006/ole">
              <p:oleObj spid="_x0000_s32791" name="公式" r:id="rId26" imgW="177480" imgH="215640" progId="">
                <p:embed/>
              </p:oleObj>
            </a:graphicData>
          </a:graphic>
        </p:graphicFrame>
        <p:graphicFrame>
          <p:nvGraphicFramePr>
            <p:cNvPr id="32792" name="Object 468"/>
            <p:cNvGraphicFramePr>
              <a:graphicFrameLocks noChangeAspect="1"/>
            </p:cNvGraphicFramePr>
            <p:nvPr/>
          </p:nvGraphicFramePr>
          <p:xfrm>
            <a:off x="4887" y="1823"/>
            <a:ext cx="199" cy="253"/>
          </p:xfrm>
          <a:graphic>
            <a:graphicData uri="http://schemas.openxmlformats.org/presentationml/2006/ole">
              <p:oleObj spid="_x0000_s32792" name="公式" r:id="rId27" imgW="177480" imgH="228600" progId="">
                <p:embed/>
              </p:oleObj>
            </a:graphicData>
          </a:graphic>
        </p:graphicFrame>
        <p:graphicFrame>
          <p:nvGraphicFramePr>
            <p:cNvPr id="32793" name="Object 469"/>
            <p:cNvGraphicFramePr>
              <a:graphicFrameLocks noChangeAspect="1"/>
            </p:cNvGraphicFramePr>
            <p:nvPr/>
          </p:nvGraphicFramePr>
          <p:xfrm>
            <a:off x="4887" y="2693"/>
            <a:ext cx="199" cy="239"/>
          </p:xfrm>
          <a:graphic>
            <a:graphicData uri="http://schemas.openxmlformats.org/presentationml/2006/ole">
              <p:oleObj spid="_x0000_s32793" name="公式" r:id="rId28" imgW="177480" imgH="215640" progId="">
                <p:embed/>
              </p:oleObj>
            </a:graphicData>
          </a:graphic>
        </p:graphicFrame>
        <p:sp>
          <p:nvSpPr>
            <p:cNvPr id="32883" name="Oval 470"/>
            <p:cNvSpPr>
              <a:spLocks noChangeArrowheads="1"/>
            </p:cNvSpPr>
            <p:nvPr/>
          </p:nvSpPr>
          <p:spPr bwMode="auto">
            <a:xfrm>
              <a:off x="5090" y="1161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884" name="Oval 471"/>
            <p:cNvSpPr>
              <a:spLocks noChangeArrowheads="1"/>
            </p:cNvSpPr>
            <p:nvPr/>
          </p:nvSpPr>
          <p:spPr bwMode="auto">
            <a:xfrm>
              <a:off x="5097" y="3658"/>
              <a:ext cx="68" cy="6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55806" name="Line 478"/>
          <p:cNvSpPr>
            <a:spLocks noChangeShapeType="1"/>
          </p:cNvSpPr>
          <p:nvPr/>
        </p:nvSpPr>
        <p:spPr bwMode="auto">
          <a:xfrm>
            <a:off x="5095875" y="4073525"/>
            <a:ext cx="766763" cy="1895475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808" name="Text Box 480"/>
          <p:cNvSpPr txBox="1">
            <a:spLocks noChangeArrowheads="1"/>
          </p:cNvSpPr>
          <p:nvPr/>
        </p:nvSpPr>
        <p:spPr bwMode="auto">
          <a:xfrm>
            <a:off x="5781675" y="5888038"/>
            <a:ext cx="1612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差放管输入级</a:t>
            </a:r>
          </a:p>
        </p:txBody>
      </p:sp>
      <p:sp>
        <p:nvSpPr>
          <p:cNvPr id="355809" name="Line 481"/>
          <p:cNvSpPr>
            <a:spLocks noChangeShapeType="1"/>
          </p:cNvSpPr>
          <p:nvPr/>
        </p:nvSpPr>
        <p:spPr bwMode="auto">
          <a:xfrm>
            <a:off x="3362325" y="5243513"/>
            <a:ext cx="120650" cy="725487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810" name="Text Box 482"/>
          <p:cNvSpPr txBox="1">
            <a:spLocks noChangeArrowheads="1"/>
          </p:cNvSpPr>
          <p:nvPr/>
        </p:nvSpPr>
        <p:spPr bwMode="auto">
          <a:xfrm>
            <a:off x="3322638" y="5929313"/>
            <a:ext cx="11287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有源负载</a:t>
            </a:r>
          </a:p>
        </p:txBody>
      </p:sp>
      <p:sp>
        <p:nvSpPr>
          <p:cNvPr id="355811" name="Line 483"/>
          <p:cNvSpPr>
            <a:spLocks noChangeShapeType="1"/>
          </p:cNvSpPr>
          <p:nvPr/>
        </p:nvSpPr>
        <p:spPr bwMode="auto">
          <a:xfrm>
            <a:off x="1749425" y="5284788"/>
            <a:ext cx="120650" cy="725487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812" name="Text Box 484"/>
          <p:cNvSpPr txBox="1">
            <a:spLocks noChangeArrowheads="1"/>
          </p:cNvSpPr>
          <p:nvPr/>
        </p:nvSpPr>
        <p:spPr bwMode="auto">
          <a:xfrm>
            <a:off x="1709738" y="5965825"/>
            <a:ext cx="11287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直流偏置</a:t>
            </a:r>
          </a:p>
        </p:txBody>
      </p:sp>
      <p:sp>
        <p:nvSpPr>
          <p:cNvPr id="355814" name="Line 486"/>
          <p:cNvSpPr>
            <a:spLocks noChangeShapeType="1"/>
          </p:cNvSpPr>
          <p:nvPr/>
        </p:nvSpPr>
        <p:spPr bwMode="auto">
          <a:xfrm>
            <a:off x="6750050" y="4195763"/>
            <a:ext cx="1047750" cy="442912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815" name="Text Box 487"/>
          <p:cNvSpPr txBox="1">
            <a:spLocks noChangeArrowheads="1"/>
          </p:cNvSpPr>
          <p:nvPr/>
        </p:nvSpPr>
        <p:spPr bwMode="auto">
          <a:xfrm>
            <a:off x="7716838" y="4437063"/>
            <a:ext cx="9683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共源放大电路</a:t>
            </a:r>
          </a:p>
        </p:txBody>
      </p:sp>
      <p:sp>
        <p:nvSpPr>
          <p:cNvPr id="355817" name="Line 489"/>
          <p:cNvSpPr>
            <a:spLocks noChangeShapeType="1"/>
          </p:cNvSpPr>
          <p:nvPr/>
        </p:nvSpPr>
        <p:spPr bwMode="auto">
          <a:xfrm flipV="1">
            <a:off x="6669088" y="1978025"/>
            <a:ext cx="968375" cy="280988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818" name="Text Box 490"/>
          <p:cNvSpPr txBox="1">
            <a:spLocks noChangeArrowheads="1"/>
          </p:cNvSpPr>
          <p:nvPr/>
        </p:nvSpPr>
        <p:spPr bwMode="auto">
          <a:xfrm>
            <a:off x="7635875" y="1574800"/>
            <a:ext cx="9683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给</a:t>
            </a:r>
            <a:r>
              <a:rPr lang="en-US" altLang="zh-CN" b="1"/>
              <a:t>T</a:t>
            </a:r>
            <a:r>
              <a:rPr lang="en-US" altLang="zh-CN" b="1" baseline="-25000"/>
              <a:t>7</a:t>
            </a:r>
            <a:r>
              <a:rPr lang="zh-CN" altLang="en-US" b="1"/>
              <a:t>提供偏置</a:t>
            </a:r>
          </a:p>
        </p:txBody>
      </p:sp>
      <p:sp>
        <p:nvSpPr>
          <p:cNvPr id="355820" name="Line 492"/>
          <p:cNvSpPr>
            <a:spLocks noChangeShapeType="1"/>
          </p:cNvSpPr>
          <p:nvPr/>
        </p:nvSpPr>
        <p:spPr bwMode="auto">
          <a:xfrm flipV="1">
            <a:off x="6708775" y="2986088"/>
            <a:ext cx="968375" cy="280987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821" name="Text Box 493"/>
          <p:cNvSpPr txBox="1">
            <a:spLocks noChangeArrowheads="1"/>
          </p:cNvSpPr>
          <p:nvPr/>
        </p:nvSpPr>
        <p:spPr bwMode="auto">
          <a:xfrm>
            <a:off x="7637463" y="2582863"/>
            <a:ext cx="9683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内部补偿电容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5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5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5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5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5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819" grpId="0" animBg="1"/>
      <p:bldP spid="355816" grpId="0" animBg="1"/>
      <p:bldP spid="355813" grpId="0" animBg="1"/>
      <p:bldP spid="355804" grpId="0" animBg="1"/>
      <p:bldP spid="355803" grpId="0" animBg="1"/>
      <p:bldP spid="355802" grpId="0" animBg="1"/>
      <p:bldP spid="355801" grpId="0" animBg="1"/>
      <p:bldP spid="355806" grpId="0" animBg="1"/>
      <p:bldP spid="355808" grpId="0"/>
      <p:bldP spid="355809" grpId="0" animBg="1"/>
      <p:bldP spid="355810" grpId="0"/>
      <p:bldP spid="355811" grpId="0" animBg="1"/>
      <p:bldP spid="355812" grpId="0"/>
      <p:bldP spid="355814" grpId="0" animBg="1"/>
      <p:bldP spid="355815" grpId="0"/>
      <p:bldP spid="355817" grpId="0" animBg="1"/>
      <p:bldP spid="355818" grpId="0"/>
      <p:bldP spid="355820" grpId="0" animBg="1"/>
      <p:bldP spid="3558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79A76029-373F-4379-9F3A-A32C3EA87EE8}" type="datetime9">
              <a:rPr lang="zh-CN" altLang="en-US"/>
              <a:pPr>
                <a:defRPr/>
              </a:pPr>
              <a:t>2018年11月13日星期二4时26分13秒</a:t>
            </a:fld>
            <a:endParaRPr lang="en-US" altLang="zh-CN"/>
          </a:p>
        </p:txBody>
      </p:sp>
      <p:sp>
        <p:nvSpPr>
          <p:cNvPr id="3482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482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3F67B-6BCD-4700-AB3B-BAE774B23FF7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41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5250" y="122238"/>
            <a:ext cx="8872538" cy="120251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7.6    </a:t>
            </a:r>
            <a:r>
              <a:rPr lang="zh-CN" altLang="en-US" sz="3600" b="1" dirty="0"/>
              <a:t>实际集成运算放大器的主要参数和对应用电路的影响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95250" y="1412875"/>
            <a:ext cx="5243513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7.6.1</a:t>
            </a:r>
            <a:r>
              <a:rPr lang="zh-CN" altLang="en-US" sz="3000" b="1" dirty="0"/>
              <a:t>实际集成运放的主要参数</a:t>
            </a:r>
          </a:p>
        </p:txBody>
      </p:sp>
      <p:sp>
        <p:nvSpPr>
          <p:cNvPr id="215428" name="Text Box 388"/>
          <p:cNvSpPr txBox="1">
            <a:spLocks noChangeArrowheads="1"/>
          </p:cNvSpPr>
          <p:nvPr/>
        </p:nvSpPr>
        <p:spPr bwMode="auto">
          <a:xfrm>
            <a:off x="95250" y="2057400"/>
            <a:ext cx="8791575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输入直流误差特性（输入失调特性），均在标称电源电压、室温、零共模输入电压条件下定义。</a:t>
            </a:r>
          </a:p>
        </p:txBody>
      </p:sp>
      <p:sp>
        <p:nvSpPr>
          <p:cNvPr id="215429" name="Text Box 389"/>
          <p:cNvSpPr txBox="1">
            <a:spLocks noChangeArrowheads="1"/>
          </p:cNvSpPr>
          <p:nvPr/>
        </p:nvSpPr>
        <p:spPr bwMode="auto">
          <a:xfrm>
            <a:off x="111125" y="3011488"/>
            <a:ext cx="31305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输入失调电压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IO</a:t>
            </a:r>
          </a:p>
        </p:txBody>
      </p:sp>
      <p:sp>
        <p:nvSpPr>
          <p:cNvPr id="215430" name="Text Box 390"/>
          <p:cNvSpPr txBox="1">
            <a:spLocks noChangeArrowheads="1"/>
          </p:cNvSpPr>
          <p:nvPr/>
        </p:nvSpPr>
        <p:spPr bwMode="auto">
          <a:xfrm>
            <a:off x="95250" y="3652838"/>
            <a:ext cx="8872538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集成运放的差分输入级很难做到完全对称，输出端会产生漂移电压；在输入电压为零时，为了使集成运放的输出电压为零，在输入端加的补偿电压叫做</a:t>
            </a:r>
            <a:r>
              <a:rPr lang="zh-CN" altLang="en-US" sz="2400" b="1">
                <a:solidFill>
                  <a:srgbClr val="FF0000"/>
                </a:solidFill>
              </a:rPr>
              <a:t>失调电压</a:t>
            </a:r>
            <a:r>
              <a:rPr lang="en-US" altLang="zh-CN" sz="2400" b="1">
                <a:solidFill>
                  <a:srgbClr val="FF0000"/>
                </a:solidFill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</a:rPr>
              <a:t>IO</a:t>
            </a:r>
            <a:r>
              <a:rPr lang="zh-CN" altLang="en-US" sz="2400" b="1"/>
              <a:t>；</a:t>
            </a:r>
          </a:p>
        </p:txBody>
      </p:sp>
      <p:sp>
        <p:nvSpPr>
          <p:cNvPr id="215431" name="Text Box 391"/>
          <p:cNvSpPr txBox="1">
            <a:spLocks noChangeArrowheads="1"/>
          </p:cNvSpPr>
          <p:nvPr/>
        </p:nvSpPr>
        <p:spPr bwMode="auto">
          <a:xfrm>
            <a:off x="95250" y="5673725"/>
            <a:ext cx="8831263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</a:rPr>
              <a:t>IO</a:t>
            </a:r>
            <a:r>
              <a:rPr lang="zh-CN" altLang="en-US" sz="2400" b="1"/>
              <a:t>的大小反映了运放制造中电路的对称程度和电位配合情况。</a:t>
            </a:r>
          </a:p>
        </p:txBody>
      </p:sp>
      <p:graphicFrame>
        <p:nvGraphicFramePr>
          <p:cNvPr id="215432" name="Object 392"/>
          <p:cNvGraphicFramePr>
            <a:graphicFrameLocks noChangeAspect="1"/>
          </p:cNvGraphicFramePr>
          <p:nvPr/>
        </p:nvGraphicFramePr>
        <p:xfrm>
          <a:off x="2878138" y="4943475"/>
          <a:ext cx="3228975" cy="663575"/>
        </p:xfrm>
        <a:graphic>
          <a:graphicData uri="http://schemas.openxmlformats.org/presentationml/2006/ole">
            <p:oleObj spid="_x0000_s34818" name="公式" r:id="rId4" imgW="134604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8" grpId="0" animBg="1"/>
      <p:bldP spid="215429" grpId="0" animBg="1"/>
      <p:bldP spid="215430" grpId="0" animBg="1"/>
      <p:bldP spid="2154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82CC4EAC-4ADB-4B43-A5B6-CFCBD7CC7FAD}" type="datetime9">
              <a:rPr lang="zh-CN" altLang="en-US"/>
              <a:pPr>
                <a:defRPr/>
              </a:pPr>
              <a:t>2018年11月13日星期二4时26分14秒</a:t>
            </a:fld>
            <a:endParaRPr lang="en-US" altLang="zh-CN"/>
          </a:p>
        </p:txBody>
      </p:sp>
      <p:sp>
        <p:nvSpPr>
          <p:cNvPr id="3585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5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92571-2EFB-4A6D-9DEF-475FE120D105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42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111125" y="122238"/>
            <a:ext cx="31305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输入偏置电流</a:t>
            </a:r>
            <a:r>
              <a:rPr lang="en-US" altLang="zh-CN" sz="2800" b="1"/>
              <a:t>I</a:t>
            </a:r>
            <a:r>
              <a:rPr lang="en-US" altLang="zh-CN" sz="2800" b="1" baseline="-25000"/>
              <a:t>IB</a:t>
            </a: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4532313" y="477838"/>
            <a:ext cx="4506912" cy="2709862"/>
            <a:chOff x="2163" y="395"/>
            <a:chExt cx="2839" cy="1707"/>
          </a:xfrm>
        </p:grpSpPr>
        <p:sp>
          <p:nvSpPr>
            <p:cNvPr id="35858" name="Line 33"/>
            <p:cNvSpPr>
              <a:spLocks noChangeShapeType="1"/>
            </p:cNvSpPr>
            <p:nvPr/>
          </p:nvSpPr>
          <p:spPr bwMode="auto">
            <a:xfrm>
              <a:off x="4709" y="1276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8"/>
            <p:cNvSpPr>
              <a:spLocks noChangeShapeType="1"/>
            </p:cNvSpPr>
            <p:nvPr/>
          </p:nvSpPr>
          <p:spPr bwMode="auto">
            <a:xfrm flipV="1">
              <a:off x="3531" y="1814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12"/>
            <p:cNvSpPr>
              <a:spLocks noChangeShapeType="1"/>
            </p:cNvSpPr>
            <p:nvPr/>
          </p:nvSpPr>
          <p:spPr bwMode="auto">
            <a:xfrm>
              <a:off x="3266" y="830"/>
              <a:ext cx="3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14"/>
            <p:cNvSpPr>
              <a:spLocks noChangeShapeType="1"/>
            </p:cNvSpPr>
            <p:nvPr/>
          </p:nvSpPr>
          <p:spPr bwMode="auto">
            <a:xfrm>
              <a:off x="2413" y="823"/>
              <a:ext cx="8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15"/>
            <p:cNvSpPr>
              <a:spLocks noChangeShapeType="1"/>
            </p:cNvSpPr>
            <p:nvPr/>
          </p:nvSpPr>
          <p:spPr bwMode="auto">
            <a:xfrm>
              <a:off x="2413" y="1703"/>
              <a:ext cx="8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27"/>
            <p:cNvSpPr>
              <a:spLocks noChangeShapeType="1"/>
            </p:cNvSpPr>
            <p:nvPr/>
          </p:nvSpPr>
          <p:spPr bwMode="auto">
            <a:xfrm>
              <a:off x="2242" y="1276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8"/>
            <p:cNvSpPr>
              <a:spLocks noChangeShapeType="1"/>
            </p:cNvSpPr>
            <p:nvPr/>
          </p:nvSpPr>
          <p:spPr bwMode="auto">
            <a:xfrm>
              <a:off x="2240" y="1276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9"/>
            <p:cNvSpPr>
              <a:spLocks noChangeShapeType="1"/>
            </p:cNvSpPr>
            <p:nvPr/>
          </p:nvSpPr>
          <p:spPr bwMode="auto">
            <a:xfrm>
              <a:off x="2163" y="1390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AutoShape 32"/>
            <p:cNvSpPr>
              <a:spLocks noChangeArrowheads="1"/>
            </p:cNvSpPr>
            <p:nvPr/>
          </p:nvSpPr>
          <p:spPr bwMode="auto">
            <a:xfrm>
              <a:off x="4938" y="1249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5867" name="Line 38"/>
            <p:cNvSpPr>
              <a:spLocks noChangeShapeType="1"/>
            </p:cNvSpPr>
            <p:nvPr/>
          </p:nvSpPr>
          <p:spPr bwMode="auto">
            <a:xfrm>
              <a:off x="3745" y="1280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39"/>
            <p:cNvSpPr>
              <a:spLocks noChangeShapeType="1"/>
            </p:cNvSpPr>
            <p:nvPr/>
          </p:nvSpPr>
          <p:spPr bwMode="auto">
            <a:xfrm>
              <a:off x="3667" y="1394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AutoShape 40"/>
            <p:cNvSpPr>
              <a:spLocks noChangeArrowheads="1"/>
            </p:cNvSpPr>
            <p:nvPr/>
          </p:nvSpPr>
          <p:spPr bwMode="auto">
            <a:xfrm>
              <a:off x="3499" y="2008"/>
              <a:ext cx="64" cy="63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35870" name="Oval 97"/>
            <p:cNvSpPr>
              <a:spLocks noChangeArrowheads="1"/>
            </p:cNvSpPr>
            <p:nvPr/>
          </p:nvSpPr>
          <p:spPr bwMode="auto">
            <a:xfrm>
              <a:off x="2364" y="123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5843" name="Object 124"/>
            <p:cNvGraphicFramePr>
              <a:graphicFrameLocks noChangeAspect="1"/>
            </p:cNvGraphicFramePr>
            <p:nvPr/>
          </p:nvGraphicFramePr>
          <p:xfrm>
            <a:off x="3407" y="942"/>
            <a:ext cx="286" cy="253"/>
          </p:xfrm>
          <a:graphic>
            <a:graphicData uri="http://schemas.openxmlformats.org/presentationml/2006/ole">
              <p:oleObj spid="_x0000_s35843" name="公式" r:id="rId5" imgW="253800" imgH="228600" progId="">
                <p:embed/>
              </p:oleObj>
            </a:graphicData>
          </a:graphic>
        </p:graphicFrame>
        <p:grpSp>
          <p:nvGrpSpPr>
            <p:cNvPr id="35871" name="Group 125"/>
            <p:cNvGrpSpPr>
              <a:grpSpLocks/>
            </p:cNvGrpSpPr>
            <p:nvPr/>
          </p:nvGrpSpPr>
          <p:grpSpPr bwMode="auto">
            <a:xfrm>
              <a:off x="3135" y="926"/>
              <a:ext cx="269" cy="268"/>
              <a:chOff x="2754" y="2451"/>
              <a:chExt cx="269" cy="268"/>
            </a:xfrm>
          </p:grpSpPr>
          <p:sp>
            <p:nvSpPr>
              <p:cNvPr id="35887" name="Oval 126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888" name="Line 127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2" name="Line 128"/>
            <p:cNvSpPr>
              <a:spLocks noChangeShapeType="1"/>
            </p:cNvSpPr>
            <p:nvPr/>
          </p:nvSpPr>
          <p:spPr bwMode="auto">
            <a:xfrm>
              <a:off x="3083" y="914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135"/>
            <p:cNvSpPr>
              <a:spLocks noChangeShapeType="1"/>
            </p:cNvSpPr>
            <p:nvPr/>
          </p:nvSpPr>
          <p:spPr bwMode="auto">
            <a:xfrm flipV="1">
              <a:off x="3531" y="512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AutoShape 136"/>
            <p:cNvSpPr>
              <a:spLocks noChangeArrowheads="1"/>
            </p:cNvSpPr>
            <p:nvPr/>
          </p:nvSpPr>
          <p:spPr bwMode="auto">
            <a:xfrm>
              <a:off x="3499" y="463"/>
              <a:ext cx="64" cy="63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35844" name="Object 137"/>
            <p:cNvGraphicFramePr>
              <a:graphicFrameLocks noChangeAspect="1"/>
            </p:cNvGraphicFramePr>
            <p:nvPr/>
          </p:nvGraphicFramePr>
          <p:xfrm>
            <a:off x="3570" y="395"/>
            <a:ext cx="428" cy="247"/>
          </p:xfrm>
          <a:graphic>
            <a:graphicData uri="http://schemas.openxmlformats.org/presentationml/2006/ole">
              <p:oleObj spid="_x0000_s35844" name="公式" r:id="rId6" imgW="380880" imgH="228600" progId="">
                <p:embed/>
              </p:oleObj>
            </a:graphicData>
          </a:graphic>
        </p:graphicFrame>
        <p:graphicFrame>
          <p:nvGraphicFramePr>
            <p:cNvPr id="35845" name="Object 138"/>
            <p:cNvGraphicFramePr>
              <a:graphicFrameLocks noChangeAspect="1"/>
            </p:cNvGraphicFramePr>
            <p:nvPr/>
          </p:nvGraphicFramePr>
          <p:xfrm>
            <a:off x="3573" y="1869"/>
            <a:ext cx="414" cy="233"/>
          </p:xfrm>
          <a:graphic>
            <a:graphicData uri="http://schemas.openxmlformats.org/presentationml/2006/ole">
              <p:oleObj spid="_x0000_s35845" name="公式" r:id="rId7" imgW="368280" imgH="215640" progId="">
                <p:embed/>
              </p:oleObj>
            </a:graphicData>
          </a:graphic>
        </p:graphicFrame>
        <p:sp>
          <p:nvSpPr>
            <p:cNvPr id="35875" name="AutoShape 10"/>
            <p:cNvSpPr>
              <a:spLocks noChangeArrowheads="1"/>
            </p:cNvSpPr>
            <p:nvPr/>
          </p:nvSpPr>
          <p:spPr bwMode="auto">
            <a:xfrm rot="5400000">
              <a:off x="3070" y="421"/>
              <a:ext cx="1555" cy="1706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5846" name="Object 140"/>
            <p:cNvGraphicFramePr>
              <a:graphicFrameLocks noChangeAspect="1"/>
            </p:cNvGraphicFramePr>
            <p:nvPr/>
          </p:nvGraphicFramePr>
          <p:xfrm>
            <a:off x="3421" y="1388"/>
            <a:ext cx="272" cy="239"/>
          </p:xfrm>
          <a:graphic>
            <a:graphicData uri="http://schemas.openxmlformats.org/presentationml/2006/ole">
              <p:oleObj spid="_x0000_s35846" name="公式" r:id="rId8" imgW="241200" imgH="215640" progId="">
                <p:embed/>
              </p:oleObj>
            </a:graphicData>
          </a:graphic>
        </p:graphicFrame>
        <p:grpSp>
          <p:nvGrpSpPr>
            <p:cNvPr id="35876" name="Group 141"/>
            <p:cNvGrpSpPr>
              <a:grpSpLocks/>
            </p:cNvGrpSpPr>
            <p:nvPr/>
          </p:nvGrpSpPr>
          <p:grpSpPr bwMode="auto">
            <a:xfrm>
              <a:off x="3132" y="1359"/>
              <a:ext cx="269" cy="268"/>
              <a:chOff x="2754" y="2451"/>
              <a:chExt cx="269" cy="268"/>
            </a:xfrm>
          </p:grpSpPr>
          <p:sp>
            <p:nvSpPr>
              <p:cNvPr id="35885" name="Oval 142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886" name="Line 143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7" name="Line 144"/>
            <p:cNvSpPr>
              <a:spLocks noChangeShapeType="1"/>
            </p:cNvSpPr>
            <p:nvPr/>
          </p:nvSpPr>
          <p:spPr bwMode="auto">
            <a:xfrm>
              <a:off x="3080" y="1347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7" name="Object 145"/>
            <p:cNvGraphicFramePr>
              <a:graphicFrameLocks noChangeAspect="1"/>
            </p:cNvGraphicFramePr>
            <p:nvPr/>
          </p:nvGraphicFramePr>
          <p:xfrm>
            <a:off x="4737" y="1018"/>
            <a:ext cx="229" cy="253"/>
          </p:xfrm>
          <a:graphic>
            <a:graphicData uri="http://schemas.openxmlformats.org/presentationml/2006/ole">
              <p:oleObj spid="_x0000_s35847" name="公式" r:id="rId9" imgW="203040" imgH="228600" progId="">
                <p:embed/>
              </p:oleObj>
            </a:graphicData>
          </a:graphic>
        </p:graphicFrame>
        <p:sp>
          <p:nvSpPr>
            <p:cNvPr id="35878" name="Line 147"/>
            <p:cNvSpPr>
              <a:spLocks noChangeShapeType="1"/>
            </p:cNvSpPr>
            <p:nvPr/>
          </p:nvSpPr>
          <p:spPr bwMode="auto">
            <a:xfrm>
              <a:off x="3261" y="128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Oval 148"/>
            <p:cNvSpPr>
              <a:spLocks noChangeArrowheads="1"/>
            </p:cNvSpPr>
            <p:nvPr/>
          </p:nvSpPr>
          <p:spPr bwMode="auto">
            <a:xfrm>
              <a:off x="3227" y="124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880" name="Rectangle 150"/>
            <p:cNvSpPr>
              <a:spLocks noChangeArrowheads="1"/>
            </p:cNvSpPr>
            <p:nvPr/>
          </p:nvSpPr>
          <p:spPr bwMode="auto">
            <a:xfrm rot="5400000">
              <a:off x="2616" y="68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881" name="Line 151"/>
            <p:cNvSpPr>
              <a:spLocks noChangeShapeType="1"/>
            </p:cNvSpPr>
            <p:nvPr/>
          </p:nvSpPr>
          <p:spPr bwMode="auto">
            <a:xfrm rot="-5400000">
              <a:off x="2677" y="559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8" name="Object 152"/>
            <p:cNvGraphicFramePr>
              <a:graphicFrameLocks noChangeAspect="1"/>
            </p:cNvGraphicFramePr>
            <p:nvPr/>
          </p:nvGraphicFramePr>
          <p:xfrm>
            <a:off x="2543" y="432"/>
            <a:ext cx="286" cy="253"/>
          </p:xfrm>
          <a:graphic>
            <a:graphicData uri="http://schemas.openxmlformats.org/presentationml/2006/ole">
              <p:oleObj spid="_x0000_s35848" name="公式" r:id="rId10" imgW="253800" imgH="228600" progId="">
                <p:embed/>
              </p:oleObj>
            </a:graphicData>
          </a:graphic>
        </p:graphicFrame>
        <p:sp>
          <p:nvSpPr>
            <p:cNvPr id="35882" name="Rectangle 153"/>
            <p:cNvSpPr>
              <a:spLocks noChangeArrowheads="1"/>
            </p:cNvSpPr>
            <p:nvPr/>
          </p:nvSpPr>
          <p:spPr bwMode="auto">
            <a:xfrm rot="5400000">
              <a:off x="2624" y="1567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883" name="Line 154"/>
            <p:cNvSpPr>
              <a:spLocks noChangeShapeType="1"/>
            </p:cNvSpPr>
            <p:nvPr/>
          </p:nvSpPr>
          <p:spPr bwMode="auto">
            <a:xfrm rot="-5400000">
              <a:off x="2685" y="1652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9" name="Object 155"/>
            <p:cNvGraphicFramePr>
              <a:graphicFrameLocks noChangeAspect="1"/>
            </p:cNvGraphicFramePr>
            <p:nvPr/>
          </p:nvGraphicFramePr>
          <p:xfrm>
            <a:off x="2551" y="1805"/>
            <a:ext cx="286" cy="253"/>
          </p:xfrm>
          <a:graphic>
            <a:graphicData uri="http://schemas.openxmlformats.org/presentationml/2006/ole">
              <p:oleObj spid="_x0000_s35849" name="公式" r:id="rId11" imgW="253800" imgH="228600" progId="">
                <p:embed/>
              </p:oleObj>
            </a:graphicData>
          </a:graphic>
        </p:graphicFrame>
        <p:sp>
          <p:nvSpPr>
            <p:cNvPr id="35884" name="Line 156"/>
            <p:cNvSpPr>
              <a:spLocks noChangeShapeType="1"/>
            </p:cNvSpPr>
            <p:nvPr/>
          </p:nvSpPr>
          <p:spPr bwMode="auto">
            <a:xfrm>
              <a:off x="2397" y="823"/>
              <a:ext cx="3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630" name="Text Box 158"/>
          <p:cNvSpPr txBox="1">
            <a:spLocks noChangeArrowheads="1"/>
          </p:cNvSpPr>
          <p:nvPr/>
        </p:nvSpPr>
        <p:spPr bwMode="auto">
          <a:xfrm>
            <a:off x="109538" y="1071563"/>
            <a:ext cx="4314825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输入偏置电流指集成运放两个输入端静态电流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BN</a:t>
            </a:r>
            <a:r>
              <a:rPr lang="zh-CN" altLang="en-US" sz="2400" b="1"/>
              <a:t>和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BP</a:t>
            </a:r>
            <a:r>
              <a:rPr lang="zh-CN" altLang="en-US" sz="2400" b="1"/>
              <a:t>的平均值：</a:t>
            </a:r>
          </a:p>
        </p:txBody>
      </p:sp>
      <p:graphicFrame>
        <p:nvGraphicFramePr>
          <p:cNvPr id="361631" name="Object 159"/>
          <p:cNvGraphicFramePr>
            <a:graphicFrameLocks noChangeAspect="1"/>
          </p:cNvGraphicFramePr>
          <p:nvPr/>
        </p:nvGraphicFramePr>
        <p:xfrm>
          <a:off x="592138" y="2603500"/>
          <a:ext cx="2954337" cy="542925"/>
        </p:xfrm>
        <a:graphic>
          <a:graphicData uri="http://schemas.openxmlformats.org/presentationml/2006/ole">
            <p:oleObj spid="_x0000_s35842" name="公式" r:id="rId12" imgW="1231560" imgH="228600" progId="">
              <p:embed/>
            </p:oleObj>
          </a:graphicData>
        </a:graphic>
      </p:graphicFrame>
      <p:sp>
        <p:nvSpPr>
          <p:cNvPr id="361632" name="Text Box 160"/>
          <p:cNvSpPr txBox="1">
            <a:spLocks noChangeArrowheads="1"/>
          </p:cNvSpPr>
          <p:nvPr/>
        </p:nvSpPr>
        <p:spPr bwMode="auto">
          <a:xfrm>
            <a:off x="136525" y="3695700"/>
            <a:ext cx="878998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输入偏置电流的大小，主要取决于运放差分输入级</a:t>
            </a:r>
            <a:r>
              <a:rPr lang="en-US" altLang="zh-CN" sz="2400" b="1"/>
              <a:t>BJT</a:t>
            </a:r>
            <a:r>
              <a:rPr lang="zh-CN" altLang="en-US" sz="2400" b="1"/>
              <a:t>的性能，若</a:t>
            </a:r>
            <a:r>
              <a:rPr lang="el-GR" altLang="zh-CN" sz="2400" b="1"/>
              <a:t>β</a:t>
            </a:r>
            <a:r>
              <a:rPr lang="zh-CN" altLang="en-US" sz="2400" b="1"/>
              <a:t>值太小，将引起偏置电流增加；</a:t>
            </a:r>
            <a:endParaRPr lang="zh-CN" altLang="el-GR" sz="2400" b="1"/>
          </a:p>
        </p:txBody>
      </p:sp>
      <p:sp>
        <p:nvSpPr>
          <p:cNvPr id="361633" name="Text Box 161"/>
          <p:cNvSpPr txBox="1">
            <a:spLocks noChangeArrowheads="1"/>
          </p:cNvSpPr>
          <p:nvPr/>
        </p:nvSpPr>
        <p:spPr bwMode="auto">
          <a:xfrm>
            <a:off x="96838" y="4986338"/>
            <a:ext cx="878998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偏置电流越小，由于信号源内阻变化引起的输出电压变化也越小，是重要的技术指标。</a:t>
            </a:r>
            <a:endParaRPr lang="zh-CN" altLang="el-GR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1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1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1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nimBg="1"/>
      <p:bldP spid="361630" grpId="0" animBg="1"/>
      <p:bldP spid="361632" grpId="0" animBg="1"/>
      <p:bldP spid="3616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B51BB67E-5831-415F-A80F-6D83EACDF2E1}" type="datetime9">
              <a:rPr lang="zh-CN" altLang="en-US"/>
              <a:pPr>
                <a:defRPr/>
              </a:pPr>
              <a:t>2018年11月13日星期二4时26分14秒</a:t>
            </a:fld>
            <a:endParaRPr lang="en-US" altLang="zh-CN"/>
          </a:p>
        </p:txBody>
      </p:sp>
      <p:sp>
        <p:nvSpPr>
          <p:cNvPr id="3687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68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BCCDF-8CEA-4F93-AA4E-F2AFE8BE0EB1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43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111125" y="122238"/>
            <a:ext cx="31305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输入失调电流</a:t>
            </a:r>
            <a:r>
              <a:rPr lang="en-US" altLang="zh-CN" sz="2800" b="1"/>
              <a:t>I</a:t>
            </a:r>
            <a:r>
              <a:rPr lang="en-US" altLang="zh-CN" sz="2800" b="1" baseline="-25000"/>
              <a:t>IO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136525" y="746125"/>
            <a:ext cx="8789988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当输入电压为零时，流入放大器两输入端的静态基极电流之差：</a:t>
            </a:r>
            <a:endParaRPr lang="zh-CN" altLang="el-GR" sz="2400" b="1">
              <a:latin typeface="宋体" pitchFamily="2" charset="-122"/>
            </a:endParaRPr>
          </a:p>
        </p:txBody>
      </p:sp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2555875" y="1331913"/>
          <a:ext cx="2892425" cy="663575"/>
        </p:xfrm>
        <a:graphic>
          <a:graphicData uri="http://schemas.openxmlformats.org/presentationml/2006/ole">
            <p:oleObj spid="_x0000_s36866" name="公式" r:id="rId4" imgW="1206360" imgH="279360" progId="">
              <p:embed/>
            </p:oleObj>
          </a:graphicData>
        </a:graphic>
      </p:graphicFrame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136525" y="2098675"/>
            <a:ext cx="8789988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由于信号源内阻的存在，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会引起一个输入电压，破坏了放大器的平衡，使放大器输出电压不为零，它也反映了输入级差分对管的不对称程度；</a:t>
            </a:r>
            <a:endParaRPr lang="zh-CN" altLang="el-GR" sz="2400" b="1"/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111125" y="3433763"/>
            <a:ext cx="2001838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4.</a:t>
            </a:r>
            <a:r>
              <a:rPr lang="zh-CN" altLang="en-US" sz="2800" b="1"/>
              <a:t>温度漂移</a:t>
            </a:r>
            <a:endParaRPr lang="zh-CN" altLang="en-US" sz="2800" b="1" baseline="-25000"/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136525" y="4060825"/>
            <a:ext cx="8789988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由于温度变化引起输出电压（电流）产生的漂移，常把输出漂移折算到输入端作为温漂指标，也是由输入失调电压和输入失调电流随温度的漂移引起的：</a:t>
            </a:r>
            <a:endParaRPr lang="zh-CN" altLang="el-GR" sz="2400" b="1"/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95250" y="5364163"/>
            <a:ext cx="3025775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⑴</a:t>
            </a:r>
            <a:r>
              <a:rPr lang="zh-CN" altLang="en-US" sz="2400" b="1"/>
              <a:t>输入失调电压温漂</a:t>
            </a:r>
            <a:endParaRPr lang="zh-CN" altLang="en-US" sz="2400" b="1" baseline="-25000"/>
          </a:p>
        </p:txBody>
      </p:sp>
      <p:graphicFrame>
        <p:nvGraphicFramePr>
          <p:cNvPr id="364555" name="Object 11"/>
          <p:cNvGraphicFramePr>
            <a:graphicFrameLocks noChangeAspect="1"/>
          </p:cNvGraphicFramePr>
          <p:nvPr/>
        </p:nvGraphicFramePr>
        <p:xfrm>
          <a:off x="3805238" y="5345113"/>
          <a:ext cx="1585912" cy="542925"/>
        </p:xfrm>
        <a:graphic>
          <a:graphicData uri="http://schemas.openxmlformats.org/presentationml/2006/ole">
            <p:oleObj spid="_x0000_s36867" name="公式" r:id="rId5" imgW="660240" imgH="228600" progId="">
              <p:embed/>
            </p:oleObj>
          </a:graphicData>
        </a:graphic>
      </p:graphicFrame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95250" y="5929313"/>
            <a:ext cx="3025775" cy="45720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⑵</a:t>
            </a:r>
            <a:r>
              <a:rPr lang="zh-CN" altLang="en-US" sz="2400" b="1"/>
              <a:t>输入失调电流温漂</a:t>
            </a:r>
            <a:endParaRPr lang="zh-CN" altLang="en-US" sz="2400" b="1" baseline="-25000"/>
          </a:p>
        </p:txBody>
      </p:sp>
      <p:graphicFrame>
        <p:nvGraphicFramePr>
          <p:cNvPr id="364557" name="Object 13"/>
          <p:cNvGraphicFramePr>
            <a:graphicFrameLocks noChangeAspect="1"/>
          </p:cNvGraphicFramePr>
          <p:nvPr/>
        </p:nvGraphicFramePr>
        <p:xfrm>
          <a:off x="3835400" y="5951538"/>
          <a:ext cx="1524000" cy="542925"/>
        </p:xfrm>
        <a:graphic>
          <a:graphicData uri="http://schemas.openxmlformats.org/presentationml/2006/ole">
            <p:oleObj spid="_x0000_s36868" name="公式" r:id="rId6" imgW="6346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1" grpId="0" animBg="1"/>
      <p:bldP spid="364552" grpId="0" animBg="1"/>
      <p:bldP spid="364553" grpId="0" animBg="1"/>
      <p:bldP spid="364554" grpId="0" animBg="1"/>
      <p:bldP spid="3645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9A75850E-B100-4DE6-A715-74A1934652D9}" type="datetime9">
              <a:rPr lang="zh-CN" altLang="en-US"/>
              <a:pPr>
                <a:defRPr/>
              </a:pPr>
              <a:t>2018年11月13日星期二4时26分14秒</a:t>
            </a:fld>
            <a:endParaRPr lang="en-US" altLang="zh-CN"/>
          </a:p>
        </p:txBody>
      </p:sp>
      <p:sp>
        <p:nvSpPr>
          <p:cNvPr id="3791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79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43BE9F-6CA5-413E-A604-132F7055E8DA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44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134938" y="122238"/>
            <a:ext cx="57277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差模特性，指在差模输入作用下的特性：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11125" y="687388"/>
            <a:ext cx="5589588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开环差模电压增益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vo</a:t>
            </a:r>
            <a:r>
              <a:rPr lang="zh-CN" altLang="en-US" sz="2800" b="1"/>
              <a:t>和带宽</a:t>
            </a:r>
            <a:r>
              <a:rPr lang="en-US" altLang="zh-CN" sz="2800" b="1"/>
              <a:t>BW</a:t>
            </a:r>
            <a:endParaRPr lang="en-US" altLang="zh-CN" sz="2800" b="1" baseline="-25000"/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95250" y="1314450"/>
            <a:ext cx="878998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运放工作在线性区，标称电源电压接规定负载，无反馈情况下的直流差模电压增益；与输出电压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的大小有关。</a:t>
            </a:r>
            <a:endParaRPr lang="zh-CN" altLang="el-GR" sz="2400" b="1"/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2414588" y="2763838"/>
            <a:ext cx="4608512" cy="2527300"/>
            <a:chOff x="2471" y="2084"/>
            <a:chExt cx="2903" cy="1592"/>
          </a:xfrm>
        </p:grpSpPr>
        <p:graphicFrame>
          <p:nvGraphicFramePr>
            <p:cNvPr id="37909" name="Object 37"/>
            <p:cNvGraphicFramePr>
              <a:graphicFrameLocks noChangeAspect="1"/>
            </p:cNvGraphicFramePr>
            <p:nvPr/>
          </p:nvGraphicFramePr>
          <p:xfrm>
            <a:off x="4350" y="3303"/>
            <a:ext cx="1024" cy="241"/>
          </p:xfrm>
          <a:graphic>
            <a:graphicData uri="http://schemas.openxmlformats.org/presentationml/2006/ole">
              <p:oleObj spid="_x0000_s37909" name="公式" r:id="rId5" imgW="888840" imgH="215640" progId="">
                <p:embed/>
              </p:oleObj>
            </a:graphicData>
          </a:graphic>
        </p:graphicFrame>
        <p:sp>
          <p:nvSpPr>
            <p:cNvPr id="37944" name="Line 58"/>
            <p:cNvSpPr>
              <a:spLocks noChangeShapeType="1"/>
            </p:cNvSpPr>
            <p:nvPr/>
          </p:nvSpPr>
          <p:spPr bwMode="auto">
            <a:xfrm rot="5400000" flipV="1">
              <a:off x="3690" y="2339"/>
              <a:ext cx="0" cy="2438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Text Box 60"/>
            <p:cNvSpPr txBox="1">
              <a:spLocks noChangeArrowheads="1"/>
            </p:cNvSpPr>
            <p:nvPr/>
          </p:nvSpPr>
          <p:spPr bwMode="auto">
            <a:xfrm>
              <a:off x="3715" y="2363"/>
              <a:ext cx="1169" cy="231"/>
            </a:xfrm>
            <a:prstGeom prst="rect">
              <a:avLst/>
            </a:prstGeom>
            <a:solidFill>
              <a:srgbClr val="CC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-20dB/</a:t>
              </a:r>
              <a:r>
                <a:rPr lang="zh-CN" altLang="en-US" b="1"/>
                <a:t>十倍频程</a:t>
              </a:r>
            </a:p>
          </p:txBody>
        </p:sp>
        <p:sp>
          <p:nvSpPr>
            <p:cNvPr id="37946" name="Line 53"/>
            <p:cNvSpPr>
              <a:spLocks noChangeShapeType="1"/>
            </p:cNvSpPr>
            <p:nvPr/>
          </p:nvSpPr>
          <p:spPr bwMode="auto">
            <a:xfrm>
              <a:off x="2738" y="2084"/>
              <a:ext cx="2375" cy="15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862013" y="2319338"/>
            <a:ext cx="6773862" cy="3367087"/>
            <a:chOff x="1493" y="1804"/>
            <a:chExt cx="4267" cy="2121"/>
          </a:xfrm>
        </p:grpSpPr>
        <p:sp>
          <p:nvSpPr>
            <p:cNvPr id="37922" name="Line 30"/>
            <p:cNvSpPr>
              <a:spLocks noChangeShapeType="1"/>
            </p:cNvSpPr>
            <p:nvPr/>
          </p:nvSpPr>
          <p:spPr bwMode="auto">
            <a:xfrm flipV="1">
              <a:off x="2472" y="1830"/>
              <a:ext cx="2" cy="1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1"/>
            <p:cNvSpPr>
              <a:spLocks noChangeShapeType="1"/>
            </p:cNvSpPr>
            <p:nvPr/>
          </p:nvSpPr>
          <p:spPr bwMode="auto">
            <a:xfrm>
              <a:off x="2470" y="3668"/>
              <a:ext cx="2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2" name="Object 32"/>
            <p:cNvGraphicFramePr>
              <a:graphicFrameLocks noChangeAspect="1"/>
            </p:cNvGraphicFramePr>
            <p:nvPr/>
          </p:nvGraphicFramePr>
          <p:xfrm>
            <a:off x="1493" y="1804"/>
            <a:ext cx="978" cy="252"/>
          </p:xfrm>
          <a:graphic>
            <a:graphicData uri="http://schemas.openxmlformats.org/presentationml/2006/ole">
              <p:oleObj spid="_x0000_s37892" name="公式" r:id="rId6" imgW="850680" imgH="228600" progId="">
                <p:embed/>
              </p:oleObj>
            </a:graphicData>
          </a:graphic>
        </p:graphicFrame>
        <p:graphicFrame>
          <p:nvGraphicFramePr>
            <p:cNvPr id="37893" name="Object 33"/>
            <p:cNvGraphicFramePr>
              <a:graphicFrameLocks noChangeAspect="1"/>
            </p:cNvGraphicFramePr>
            <p:nvPr/>
          </p:nvGraphicFramePr>
          <p:xfrm>
            <a:off x="5270" y="3709"/>
            <a:ext cx="490" cy="216"/>
          </p:xfrm>
          <a:graphic>
            <a:graphicData uri="http://schemas.openxmlformats.org/presentationml/2006/ole">
              <p:oleObj spid="_x0000_s37893" name="公式" r:id="rId7" imgW="444240" imgH="203040" progId="">
                <p:embed/>
              </p:oleObj>
            </a:graphicData>
          </a:graphic>
        </p:graphicFrame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 flipV="1">
              <a:off x="2878" y="3618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flipV="1">
              <a:off x="3267" y="3618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 rot="5400000" flipV="1">
              <a:off x="2497" y="3349"/>
              <a:ext cx="0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 flipV="1">
              <a:off x="3665" y="3618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 flipV="1">
              <a:off x="3665" y="3618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 rot="5400000" flipV="1">
              <a:off x="2497" y="3049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4" name="Object 44"/>
            <p:cNvGraphicFramePr>
              <a:graphicFrameLocks noChangeAspect="1"/>
            </p:cNvGraphicFramePr>
            <p:nvPr/>
          </p:nvGraphicFramePr>
          <p:xfrm>
            <a:off x="2395" y="3718"/>
            <a:ext cx="146" cy="198"/>
          </p:xfrm>
          <a:graphic>
            <a:graphicData uri="http://schemas.openxmlformats.org/presentationml/2006/ole">
              <p:oleObj spid="_x0000_s37894" name="公式" r:id="rId8" imgW="126720" imgH="177480" progId="">
                <p:embed/>
              </p:oleObj>
            </a:graphicData>
          </a:graphic>
        </p:graphicFrame>
        <p:graphicFrame>
          <p:nvGraphicFramePr>
            <p:cNvPr id="37895" name="Object 48"/>
            <p:cNvGraphicFramePr>
              <a:graphicFrameLocks noChangeAspect="1"/>
            </p:cNvGraphicFramePr>
            <p:nvPr/>
          </p:nvGraphicFramePr>
          <p:xfrm>
            <a:off x="2123" y="3587"/>
            <a:ext cx="351" cy="199"/>
          </p:xfrm>
          <a:graphic>
            <a:graphicData uri="http://schemas.openxmlformats.org/presentationml/2006/ole">
              <p:oleObj spid="_x0000_s37895" name="公式" r:id="rId9" imgW="304560" imgH="177480" progId="">
                <p:embed/>
              </p:oleObj>
            </a:graphicData>
          </a:graphic>
        </p:graphicFrame>
        <p:graphicFrame>
          <p:nvGraphicFramePr>
            <p:cNvPr id="37896" name="Object 49"/>
            <p:cNvGraphicFramePr>
              <a:graphicFrameLocks noChangeAspect="1"/>
            </p:cNvGraphicFramePr>
            <p:nvPr/>
          </p:nvGraphicFramePr>
          <p:xfrm>
            <a:off x="2236" y="3282"/>
            <a:ext cx="235" cy="199"/>
          </p:xfrm>
          <a:graphic>
            <a:graphicData uri="http://schemas.openxmlformats.org/presentationml/2006/ole">
              <p:oleObj spid="_x0000_s37896" name="公式" r:id="rId10" imgW="203040" imgH="177480" progId="">
                <p:embed/>
              </p:oleObj>
            </a:graphicData>
          </a:graphic>
        </p:graphicFrame>
        <p:sp>
          <p:nvSpPr>
            <p:cNvPr id="37930" name="Line 59"/>
            <p:cNvSpPr>
              <a:spLocks noChangeShapeType="1"/>
            </p:cNvSpPr>
            <p:nvPr/>
          </p:nvSpPr>
          <p:spPr bwMode="auto">
            <a:xfrm flipV="1">
              <a:off x="4884" y="3558"/>
              <a:ext cx="0" cy="117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69"/>
            <p:cNvSpPr>
              <a:spLocks noChangeShapeType="1"/>
            </p:cNvSpPr>
            <p:nvPr/>
          </p:nvSpPr>
          <p:spPr bwMode="auto">
            <a:xfrm flipV="1">
              <a:off x="4054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70"/>
            <p:cNvSpPr>
              <a:spLocks noChangeShapeType="1"/>
            </p:cNvSpPr>
            <p:nvPr/>
          </p:nvSpPr>
          <p:spPr bwMode="auto">
            <a:xfrm flipV="1">
              <a:off x="4054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Line 71"/>
            <p:cNvSpPr>
              <a:spLocks noChangeShapeType="1"/>
            </p:cNvSpPr>
            <p:nvPr/>
          </p:nvSpPr>
          <p:spPr bwMode="auto">
            <a:xfrm flipV="1">
              <a:off x="4443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Line 72"/>
            <p:cNvSpPr>
              <a:spLocks noChangeShapeType="1"/>
            </p:cNvSpPr>
            <p:nvPr/>
          </p:nvSpPr>
          <p:spPr bwMode="auto">
            <a:xfrm flipV="1">
              <a:off x="4443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73"/>
            <p:cNvSpPr>
              <a:spLocks noChangeShapeType="1"/>
            </p:cNvSpPr>
            <p:nvPr/>
          </p:nvSpPr>
          <p:spPr bwMode="auto">
            <a:xfrm flipV="1">
              <a:off x="4834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Line 74"/>
            <p:cNvSpPr>
              <a:spLocks noChangeShapeType="1"/>
            </p:cNvSpPr>
            <p:nvPr/>
          </p:nvSpPr>
          <p:spPr bwMode="auto">
            <a:xfrm flipV="1">
              <a:off x="4834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75"/>
            <p:cNvSpPr>
              <a:spLocks noChangeShapeType="1"/>
            </p:cNvSpPr>
            <p:nvPr/>
          </p:nvSpPr>
          <p:spPr bwMode="auto">
            <a:xfrm flipV="1">
              <a:off x="5240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Line 76"/>
            <p:cNvSpPr>
              <a:spLocks noChangeShapeType="1"/>
            </p:cNvSpPr>
            <p:nvPr/>
          </p:nvSpPr>
          <p:spPr bwMode="auto">
            <a:xfrm flipV="1">
              <a:off x="5240" y="3616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7" name="Object 77"/>
            <p:cNvGraphicFramePr>
              <a:graphicFrameLocks noChangeAspect="1"/>
            </p:cNvGraphicFramePr>
            <p:nvPr/>
          </p:nvGraphicFramePr>
          <p:xfrm>
            <a:off x="2776" y="3727"/>
            <a:ext cx="219" cy="198"/>
          </p:xfrm>
          <a:graphic>
            <a:graphicData uri="http://schemas.openxmlformats.org/presentationml/2006/ole">
              <p:oleObj spid="_x0000_s37897" name="公式" r:id="rId11" imgW="190440" imgH="177480" progId="">
                <p:embed/>
              </p:oleObj>
            </a:graphicData>
          </a:graphic>
        </p:graphicFrame>
        <p:graphicFrame>
          <p:nvGraphicFramePr>
            <p:cNvPr id="37898" name="Object 78"/>
            <p:cNvGraphicFramePr>
              <a:graphicFrameLocks noChangeAspect="1"/>
            </p:cNvGraphicFramePr>
            <p:nvPr/>
          </p:nvGraphicFramePr>
          <p:xfrm>
            <a:off x="3102" y="3684"/>
            <a:ext cx="277" cy="226"/>
          </p:xfrm>
          <a:graphic>
            <a:graphicData uri="http://schemas.openxmlformats.org/presentationml/2006/ole">
              <p:oleObj spid="_x0000_s37898" name="公式" r:id="rId12" imgW="241200" imgH="203040" progId="">
                <p:embed/>
              </p:oleObj>
            </a:graphicData>
          </a:graphic>
        </p:graphicFrame>
        <p:sp>
          <p:nvSpPr>
            <p:cNvPr id="37939" name="Oval 92"/>
            <p:cNvSpPr>
              <a:spLocks noChangeArrowheads="1"/>
            </p:cNvSpPr>
            <p:nvPr/>
          </p:nvSpPr>
          <p:spPr bwMode="auto">
            <a:xfrm>
              <a:off x="2716" y="363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940" name="Oval 118"/>
            <p:cNvSpPr>
              <a:spLocks noChangeArrowheads="1"/>
            </p:cNvSpPr>
            <p:nvPr/>
          </p:nvSpPr>
          <p:spPr bwMode="auto">
            <a:xfrm>
              <a:off x="4851" y="363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7899" name="Object 119"/>
            <p:cNvGraphicFramePr>
              <a:graphicFrameLocks noChangeAspect="1"/>
            </p:cNvGraphicFramePr>
            <p:nvPr/>
          </p:nvGraphicFramePr>
          <p:xfrm>
            <a:off x="3528" y="3683"/>
            <a:ext cx="277" cy="226"/>
          </p:xfrm>
          <a:graphic>
            <a:graphicData uri="http://schemas.openxmlformats.org/presentationml/2006/ole">
              <p:oleObj spid="_x0000_s37899" name="公式" r:id="rId13" imgW="241200" imgH="203040" progId="">
                <p:embed/>
              </p:oleObj>
            </a:graphicData>
          </a:graphic>
        </p:graphicFrame>
        <p:graphicFrame>
          <p:nvGraphicFramePr>
            <p:cNvPr id="37900" name="Object 120"/>
            <p:cNvGraphicFramePr>
              <a:graphicFrameLocks noChangeAspect="1"/>
            </p:cNvGraphicFramePr>
            <p:nvPr/>
          </p:nvGraphicFramePr>
          <p:xfrm>
            <a:off x="3902" y="3685"/>
            <a:ext cx="277" cy="226"/>
          </p:xfrm>
          <a:graphic>
            <a:graphicData uri="http://schemas.openxmlformats.org/presentationml/2006/ole">
              <p:oleObj spid="_x0000_s37900" name="公式" r:id="rId14" imgW="241200" imgH="203040" progId="">
                <p:embed/>
              </p:oleObj>
            </a:graphicData>
          </a:graphic>
        </p:graphicFrame>
        <p:graphicFrame>
          <p:nvGraphicFramePr>
            <p:cNvPr id="37901" name="Object 121"/>
            <p:cNvGraphicFramePr>
              <a:graphicFrameLocks noChangeAspect="1"/>
            </p:cNvGraphicFramePr>
            <p:nvPr/>
          </p:nvGraphicFramePr>
          <p:xfrm>
            <a:off x="4328" y="3684"/>
            <a:ext cx="277" cy="226"/>
          </p:xfrm>
          <a:graphic>
            <a:graphicData uri="http://schemas.openxmlformats.org/presentationml/2006/ole">
              <p:oleObj spid="_x0000_s37901" name="公式" r:id="rId15" imgW="241200" imgH="203040" progId="">
                <p:embed/>
              </p:oleObj>
            </a:graphicData>
          </a:graphic>
        </p:graphicFrame>
        <p:graphicFrame>
          <p:nvGraphicFramePr>
            <p:cNvPr id="37902" name="Object 122"/>
            <p:cNvGraphicFramePr>
              <a:graphicFrameLocks noChangeAspect="1"/>
            </p:cNvGraphicFramePr>
            <p:nvPr/>
          </p:nvGraphicFramePr>
          <p:xfrm>
            <a:off x="4638" y="3685"/>
            <a:ext cx="277" cy="226"/>
          </p:xfrm>
          <a:graphic>
            <a:graphicData uri="http://schemas.openxmlformats.org/presentationml/2006/ole">
              <p:oleObj spid="_x0000_s37902" name="公式" r:id="rId16" imgW="241200" imgH="203040" progId="">
                <p:embed/>
              </p:oleObj>
            </a:graphicData>
          </a:graphic>
        </p:graphicFrame>
        <p:graphicFrame>
          <p:nvGraphicFramePr>
            <p:cNvPr id="37903" name="Object 123"/>
            <p:cNvGraphicFramePr>
              <a:graphicFrameLocks noChangeAspect="1"/>
            </p:cNvGraphicFramePr>
            <p:nvPr/>
          </p:nvGraphicFramePr>
          <p:xfrm>
            <a:off x="5064" y="3684"/>
            <a:ext cx="277" cy="226"/>
          </p:xfrm>
          <a:graphic>
            <a:graphicData uri="http://schemas.openxmlformats.org/presentationml/2006/ole">
              <p:oleObj spid="_x0000_s37903" name="公式" r:id="rId17" imgW="241200" imgH="203040" progId="">
                <p:embed/>
              </p:oleObj>
            </a:graphicData>
          </a:graphic>
        </p:graphicFrame>
        <p:sp>
          <p:nvSpPr>
            <p:cNvPr id="37941" name="Line 133"/>
            <p:cNvSpPr>
              <a:spLocks noChangeShapeType="1"/>
            </p:cNvSpPr>
            <p:nvPr/>
          </p:nvSpPr>
          <p:spPr bwMode="auto">
            <a:xfrm rot="5400000" flipV="1">
              <a:off x="2504" y="2745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Line 135"/>
            <p:cNvSpPr>
              <a:spLocks noChangeShapeType="1"/>
            </p:cNvSpPr>
            <p:nvPr/>
          </p:nvSpPr>
          <p:spPr bwMode="auto">
            <a:xfrm rot="5400000" flipV="1">
              <a:off x="2504" y="2440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137"/>
            <p:cNvSpPr>
              <a:spLocks noChangeShapeType="1"/>
            </p:cNvSpPr>
            <p:nvPr/>
          </p:nvSpPr>
          <p:spPr bwMode="auto">
            <a:xfrm rot="5400000" flipV="1">
              <a:off x="2504" y="2135"/>
              <a:ext cx="0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04" name="Object 139"/>
            <p:cNvGraphicFramePr>
              <a:graphicFrameLocks noChangeAspect="1"/>
            </p:cNvGraphicFramePr>
            <p:nvPr/>
          </p:nvGraphicFramePr>
          <p:xfrm>
            <a:off x="2318" y="3455"/>
            <a:ext cx="146" cy="198"/>
          </p:xfrm>
          <a:graphic>
            <a:graphicData uri="http://schemas.openxmlformats.org/presentationml/2006/ole">
              <p:oleObj spid="_x0000_s37904" name="公式" r:id="rId18" imgW="126720" imgH="177480" progId="">
                <p:embed/>
              </p:oleObj>
            </a:graphicData>
          </a:graphic>
        </p:graphicFrame>
        <p:graphicFrame>
          <p:nvGraphicFramePr>
            <p:cNvPr id="37905" name="Object 140"/>
            <p:cNvGraphicFramePr>
              <a:graphicFrameLocks noChangeAspect="1"/>
            </p:cNvGraphicFramePr>
            <p:nvPr/>
          </p:nvGraphicFramePr>
          <p:xfrm>
            <a:off x="2234" y="2973"/>
            <a:ext cx="235" cy="199"/>
          </p:xfrm>
          <a:graphic>
            <a:graphicData uri="http://schemas.openxmlformats.org/presentationml/2006/ole">
              <p:oleObj spid="_x0000_s37905" name="公式" r:id="rId19" imgW="203040" imgH="177480" progId="">
                <p:embed/>
              </p:oleObj>
            </a:graphicData>
          </a:graphic>
        </p:graphicFrame>
        <p:graphicFrame>
          <p:nvGraphicFramePr>
            <p:cNvPr id="37906" name="Object 141"/>
            <p:cNvGraphicFramePr>
              <a:graphicFrameLocks noChangeAspect="1"/>
            </p:cNvGraphicFramePr>
            <p:nvPr/>
          </p:nvGraphicFramePr>
          <p:xfrm>
            <a:off x="2236" y="2672"/>
            <a:ext cx="235" cy="199"/>
          </p:xfrm>
          <a:graphic>
            <a:graphicData uri="http://schemas.openxmlformats.org/presentationml/2006/ole">
              <p:oleObj spid="_x0000_s37906" name="公式" r:id="rId20" imgW="203040" imgH="177480" progId="">
                <p:embed/>
              </p:oleObj>
            </a:graphicData>
          </a:graphic>
        </p:graphicFrame>
        <p:graphicFrame>
          <p:nvGraphicFramePr>
            <p:cNvPr id="37907" name="Object 142"/>
            <p:cNvGraphicFramePr>
              <a:graphicFrameLocks noChangeAspect="1"/>
            </p:cNvGraphicFramePr>
            <p:nvPr/>
          </p:nvGraphicFramePr>
          <p:xfrm>
            <a:off x="2234" y="2363"/>
            <a:ext cx="235" cy="199"/>
          </p:xfrm>
          <a:graphic>
            <a:graphicData uri="http://schemas.openxmlformats.org/presentationml/2006/ole">
              <p:oleObj spid="_x0000_s37907" name="公式" r:id="rId21" imgW="203040" imgH="177480" progId="">
                <p:embed/>
              </p:oleObj>
            </a:graphicData>
          </a:graphic>
        </p:graphicFrame>
        <p:graphicFrame>
          <p:nvGraphicFramePr>
            <p:cNvPr id="37908" name="Object 143"/>
            <p:cNvGraphicFramePr>
              <a:graphicFrameLocks noChangeAspect="1"/>
            </p:cNvGraphicFramePr>
            <p:nvPr/>
          </p:nvGraphicFramePr>
          <p:xfrm>
            <a:off x="2162" y="2063"/>
            <a:ext cx="309" cy="199"/>
          </p:xfrm>
          <a:graphic>
            <a:graphicData uri="http://schemas.openxmlformats.org/presentationml/2006/ole">
              <p:oleObj spid="_x0000_s37908" name="公式" r:id="rId22" imgW="266400" imgH="177480" progId="">
                <p:embed/>
              </p:oleObj>
            </a:graphicData>
          </a:graphic>
        </p:graphicFrame>
      </p:grpSp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2398713" y="2447925"/>
            <a:ext cx="1668462" cy="2803525"/>
            <a:chOff x="2461" y="1885"/>
            <a:chExt cx="1051" cy="1766"/>
          </a:xfrm>
        </p:grpSpPr>
        <p:graphicFrame>
          <p:nvGraphicFramePr>
            <p:cNvPr id="37890" name="Object 43"/>
            <p:cNvGraphicFramePr>
              <a:graphicFrameLocks noChangeAspect="1"/>
            </p:cNvGraphicFramePr>
            <p:nvPr/>
          </p:nvGraphicFramePr>
          <p:xfrm>
            <a:off x="2750" y="3316"/>
            <a:ext cx="762" cy="241"/>
          </p:xfrm>
          <a:graphic>
            <a:graphicData uri="http://schemas.openxmlformats.org/presentationml/2006/ole">
              <p:oleObj spid="_x0000_s37890" name="公式" r:id="rId23" imgW="660240" imgH="215640" progId="">
                <p:embed/>
              </p:oleObj>
            </a:graphicData>
          </a:graphic>
        </p:graphicFrame>
        <p:sp>
          <p:nvSpPr>
            <p:cNvPr id="37920" name="Line 51"/>
            <p:cNvSpPr>
              <a:spLocks noChangeShapeType="1"/>
            </p:cNvSpPr>
            <p:nvPr/>
          </p:nvSpPr>
          <p:spPr bwMode="auto">
            <a:xfrm flipV="1">
              <a:off x="2751" y="2084"/>
              <a:ext cx="0" cy="1567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52"/>
            <p:cNvSpPr>
              <a:spLocks noChangeShapeType="1"/>
            </p:cNvSpPr>
            <p:nvPr/>
          </p:nvSpPr>
          <p:spPr bwMode="auto">
            <a:xfrm>
              <a:off x="2461" y="2084"/>
              <a:ext cx="27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1" name="Object 144"/>
            <p:cNvGraphicFramePr>
              <a:graphicFrameLocks noChangeAspect="1"/>
            </p:cNvGraphicFramePr>
            <p:nvPr/>
          </p:nvGraphicFramePr>
          <p:xfrm>
            <a:off x="2629" y="1885"/>
            <a:ext cx="530" cy="199"/>
          </p:xfrm>
          <a:graphic>
            <a:graphicData uri="http://schemas.openxmlformats.org/presentationml/2006/ole">
              <p:oleObj spid="_x0000_s37891" name="公式" r:id="rId24" imgW="457200" imgH="177480" progId="">
                <p:embed/>
              </p:oleObj>
            </a:graphicData>
          </a:graphic>
        </p:graphicFrame>
      </p:grpSp>
      <p:sp>
        <p:nvSpPr>
          <p:cNvPr id="365716" name="Text Box 148"/>
          <p:cNvSpPr txBox="1">
            <a:spLocks noChangeArrowheads="1"/>
          </p:cNvSpPr>
          <p:nvPr/>
        </p:nvSpPr>
        <p:spPr bwMode="auto">
          <a:xfrm>
            <a:off x="109538" y="5848350"/>
            <a:ext cx="821213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25000"/>
              <a:t>vo</a:t>
            </a:r>
            <a:r>
              <a:rPr lang="zh-CN" altLang="en-US" sz="2400" b="1"/>
              <a:t>又是频率的函数，一般运放的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vo</a:t>
            </a:r>
            <a:r>
              <a:rPr lang="zh-CN" altLang="en-US" sz="2400" b="1"/>
              <a:t>在（</a:t>
            </a:r>
            <a:r>
              <a:rPr lang="en-US" altLang="zh-CN" sz="2400" b="1"/>
              <a:t>60~130</a:t>
            </a:r>
            <a:r>
              <a:rPr lang="zh-CN" altLang="en-US" sz="2400" b="1"/>
              <a:t>）</a:t>
            </a:r>
            <a:r>
              <a:rPr lang="en-US" altLang="zh-CN" sz="2400" b="1"/>
              <a:t>dB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5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nimBg="1"/>
      <p:bldP spid="365573" grpId="0" animBg="1"/>
      <p:bldP spid="365574" grpId="0" animBg="1"/>
      <p:bldP spid="3657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0DB62016-5CBA-4E17-889F-2D1D18C0179C}" type="datetime9">
              <a:rPr lang="zh-CN" altLang="en-US"/>
              <a:pPr>
                <a:defRPr/>
              </a:pPr>
              <a:t>2018年11月13日星期二4时26分15秒</a:t>
            </a:fld>
            <a:endParaRPr lang="en-US" altLang="zh-CN"/>
          </a:p>
        </p:txBody>
      </p:sp>
      <p:sp>
        <p:nvSpPr>
          <p:cNvPr id="4813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6099B1-B1E7-4D31-AB73-445DCD7D06D3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45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134938" y="122238"/>
            <a:ext cx="2824162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开环带宽</a:t>
            </a:r>
            <a:r>
              <a:rPr lang="en-US" altLang="zh-CN" sz="2400" b="1"/>
              <a:t>BW</a:t>
            </a:r>
            <a:r>
              <a:rPr lang="zh-CN" altLang="en-US" sz="2400" b="1"/>
              <a:t>（</a:t>
            </a:r>
            <a:r>
              <a:rPr lang="en-US" altLang="zh-CN" sz="2400" b="1"/>
              <a:t>f</a:t>
            </a:r>
            <a:r>
              <a:rPr lang="en-US" altLang="zh-CN" sz="2400" b="1" baseline="-25000"/>
              <a:t>H</a:t>
            </a:r>
            <a:r>
              <a:rPr lang="zh-CN" altLang="en-US" sz="2400" b="1"/>
              <a:t>）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95250" y="687388"/>
            <a:ext cx="878998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开环带宽</a:t>
            </a:r>
            <a:r>
              <a:rPr lang="en-US" altLang="zh-CN" sz="2400" b="1"/>
              <a:t>BW</a:t>
            </a:r>
            <a:r>
              <a:rPr lang="zh-CN" altLang="en-US" sz="2400" b="1"/>
              <a:t>又称为</a:t>
            </a:r>
            <a:r>
              <a:rPr lang="en-US" altLang="zh-CN" sz="2400" b="1"/>
              <a:t>-3dB</a:t>
            </a:r>
            <a:r>
              <a:rPr lang="zh-CN" altLang="en-US" sz="2400" b="1"/>
              <a:t>带宽，指开环差模电压增益下降</a:t>
            </a:r>
            <a:r>
              <a:rPr lang="en-US" altLang="zh-CN" sz="2400" b="1"/>
              <a:t>3dB</a:t>
            </a:r>
            <a:r>
              <a:rPr lang="zh-CN" altLang="en-US" sz="2400" b="1"/>
              <a:t>对应的频率</a:t>
            </a:r>
            <a:r>
              <a:rPr lang="en-US" altLang="zh-CN" sz="2400" b="1"/>
              <a:t>f</a:t>
            </a:r>
            <a:r>
              <a:rPr lang="en-US" altLang="zh-CN" sz="2400" b="1" baseline="-25000"/>
              <a:t>H</a:t>
            </a:r>
            <a:endParaRPr lang="zh-CN" altLang="el-GR" sz="2400" b="1" baseline="30000"/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34938" y="1614488"/>
            <a:ext cx="3630612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单位增益带宽</a:t>
            </a:r>
            <a:r>
              <a:rPr lang="en-US" altLang="zh-CN" sz="2400" b="1"/>
              <a:t>BW</a:t>
            </a:r>
            <a:r>
              <a:rPr lang="en-US" altLang="zh-CN" sz="2400" b="1" baseline="-25000"/>
              <a:t>G</a:t>
            </a:r>
            <a:r>
              <a:rPr lang="zh-CN" altLang="en-US" sz="2400" b="1"/>
              <a:t>（</a:t>
            </a:r>
            <a:r>
              <a:rPr lang="en-US" altLang="zh-CN" sz="2400" b="1"/>
              <a:t>f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）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96838" y="2203450"/>
            <a:ext cx="878998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开环电压增益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vo</a:t>
            </a:r>
            <a:r>
              <a:rPr lang="zh-CN" altLang="en-US" sz="2400" b="1"/>
              <a:t>下降到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vo</a:t>
            </a:r>
            <a:r>
              <a:rPr lang="en-US" altLang="zh-CN" sz="2400" b="1"/>
              <a:t>=1</a:t>
            </a:r>
            <a:r>
              <a:rPr lang="zh-CN" altLang="en-US" sz="2400" b="1"/>
              <a:t>时的频率，即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vo</a:t>
            </a:r>
            <a:r>
              <a:rPr lang="zh-CN" altLang="en-US" sz="2400" b="1"/>
              <a:t>为</a:t>
            </a:r>
            <a:r>
              <a:rPr lang="en-US" altLang="zh-CN" sz="2400" b="1"/>
              <a:t>0dB</a:t>
            </a:r>
            <a:r>
              <a:rPr lang="zh-CN" altLang="en-US" sz="2400" b="1"/>
              <a:t>的信号频率</a:t>
            </a:r>
            <a:r>
              <a:rPr lang="en-US" altLang="zh-CN" sz="2400" b="1"/>
              <a:t>f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；通用性运放的</a:t>
            </a:r>
            <a:r>
              <a:rPr lang="en-US" altLang="zh-CN" sz="2400" b="1"/>
              <a:t>BW</a:t>
            </a:r>
            <a:r>
              <a:rPr lang="en-US" altLang="zh-CN" sz="2400" b="1" baseline="-25000"/>
              <a:t>G</a:t>
            </a:r>
            <a:r>
              <a:rPr lang="zh-CN" altLang="en-US" sz="2400" b="1"/>
              <a:t>典型值为（</a:t>
            </a:r>
            <a:r>
              <a:rPr lang="en-US" altLang="zh-CN" sz="2400" b="1"/>
              <a:t>100~140</a:t>
            </a:r>
            <a:r>
              <a:rPr lang="zh-CN" altLang="en-US" sz="2400" b="1"/>
              <a:t>）</a:t>
            </a:r>
            <a:r>
              <a:rPr lang="en-US" altLang="zh-CN" sz="2400" b="1"/>
              <a:t>dB</a:t>
            </a:r>
            <a:r>
              <a:rPr lang="zh-CN" altLang="en-US" sz="2400" b="1"/>
              <a:t>。</a:t>
            </a:r>
            <a:endParaRPr lang="zh-CN" altLang="el-GR" sz="2400" b="1"/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111125" y="3146425"/>
            <a:ext cx="5186363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差模输入电阻</a:t>
            </a:r>
            <a:r>
              <a:rPr lang="en-US" altLang="zh-CN" sz="2800" b="1"/>
              <a:t>r</a:t>
            </a:r>
            <a:r>
              <a:rPr lang="en-US" altLang="zh-CN" sz="2800" b="1" baseline="-25000"/>
              <a:t>id</a:t>
            </a:r>
            <a:r>
              <a:rPr lang="zh-CN" altLang="en-US" sz="2800" b="1"/>
              <a:t>和输出电阻</a:t>
            </a:r>
            <a:r>
              <a:rPr lang="en-US" altLang="zh-CN" sz="2800" b="1"/>
              <a:t>r</a:t>
            </a:r>
            <a:r>
              <a:rPr lang="en-US" altLang="zh-CN" sz="2800" b="1" baseline="-25000"/>
              <a:t>o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96838" y="3776663"/>
            <a:ext cx="878998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以</a:t>
            </a:r>
            <a:r>
              <a:rPr lang="en-US" altLang="zh-CN" sz="2400" b="1"/>
              <a:t>BJT</a:t>
            </a:r>
            <a:r>
              <a:rPr lang="zh-CN" altLang="en-US" sz="2400" b="1"/>
              <a:t>为输入级的运放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id</a:t>
            </a:r>
            <a:r>
              <a:rPr lang="zh-CN" altLang="en-US" sz="2400" b="1"/>
              <a:t>一般在几百千欧到数兆欧；</a:t>
            </a:r>
            <a:r>
              <a:rPr lang="en-US" altLang="zh-CN" sz="2400" b="1"/>
              <a:t>MOSFET</a:t>
            </a:r>
            <a:r>
              <a:rPr lang="zh-CN" altLang="en-US" sz="2400" b="1"/>
              <a:t>为输入级的运放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&gt;10</a:t>
            </a:r>
            <a:r>
              <a:rPr lang="en-US" altLang="zh-CN" sz="2400" b="1" baseline="30000"/>
              <a:t>12</a:t>
            </a:r>
            <a:r>
              <a:rPr lang="el-GR" altLang="zh-CN" sz="2400" b="1">
                <a:cs typeface="Arial" pitchFamily="34" charset="0"/>
              </a:rPr>
              <a:t>Ω</a:t>
            </a:r>
            <a:r>
              <a:rPr lang="zh-CN" altLang="en-US" sz="2400" b="1">
                <a:cs typeface="Arial" pitchFamily="34" charset="0"/>
              </a:rPr>
              <a:t>；</a:t>
            </a:r>
            <a:endParaRPr lang="zh-CN" altLang="el-GR" sz="2400" b="1">
              <a:cs typeface="Arial" pitchFamily="34" charset="0"/>
            </a:endParaRP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96838" y="4719638"/>
            <a:ext cx="878998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一般运放的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  <a:r>
              <a:rPr lang="en-US" altLang="zh-CN" sz="2400" b="1"/>
              <a:t>&lt;200</a:t>
            </a:r>
            <a:r>
              <a:rPr lang="el-GR" altLang="zh-CN" sz="2400" b="1">
                <a:cs typeface="Arial" pitchFamily="34" charset="0"/>
              </a:rPr>
              <a:t>Ω</a:t>
            </a:r>
            <a:r>
              <a:rPr lang="zh-CN" altLang="en-US" sz="2400" b="1">
                <a:cs typeface="Arial" pitchFamily="34" charset="0"/>
              </a:rPr>
              <a:t>，超高速</a:t>
            </a:r>
            <a:r>
              <a:rPr lang="en-US" altLang="zh-CN" sz="2400" b="1">
                <a:cs typeface="Arial" pitchFamily="34" charset="0"/>
              </a:rPr>
              <a:t>AD9610</a:t>
            </a:r>
            <a:r>
              <a:rPr lang="zh-CN" altLang="en-US" sz="2400" b="1">
                <a:cs typeface="Arial" pitchFamily="34" charset="0"/>
              </a:rPr>
              <a:t>的</a:t>
            </a:r>
            <a:r>
              <a:rPr lang="en-US" altLang="zh-CN" sz="2400" b="1">
                <a:cs typeface="Arial" pitchFamily="34" charset="0"/>
              </a:rPr>
              <a:t>r</a:t>
            </a:r>
            <a:r>
              <a:rPr lang="en-US" altLang="zh-CN" sz="2400" b="1" baseline="-25000">
                <a:cs typeface="Arial" pitchFamily="34" charset="0"/>
              </a:rPr>
              <a:t>o</a:t>
            </a:r>
            <a:r>
              <a:rPr lang="en-US" altLang="zh-CN" sz="2400" b="1">
                <a:cs typeface="Arial" pitchFamily="34" charset="0"/>
              </a:rPr>
              <a:t>=0.05</a:t>
            </a:r>
            <a:r>
              <a:rPr lang="el-GR" altLang="zh-CN" sz="2400" b="1">
                <a:cs typeface="Arial" pitchFamily="34" charset="0"/>
              </a:rPr>
              <a:t>Ω</a:t>
            </a:r>
            <a:r>
              <a:rPr lang="zh-CN" altLang="en-US" sz="2400" b="1">
                <a:cs typeface="Arial" pitchFamily="34" charset="0"/>
              </a:rPr>
              <a:t>；</a:t>
            </a:r>
            <a:endParaRPr lang="zh-CN" altLang="el-GR" sz="2400" b="1">
              <a:cs typeface="Arial" pitchFamily="34" charset="0"/>
            </a:endParaRP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111125" y="5283200"/>
            <a:ext cx="4421188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最大差模输入电压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idmax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96838" y="5915025"/>
            <a:ext cx="878998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集成运放的反相和同相输入端之间所能承受的最大电压值。</a:t>
            </a:r>
            <a:endParaRPr lang="zh-CN" altLang="el-GR" sz="2400" b="1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  <p:bldP spid="367621" grpId="0" animBg="1"/>
      <p:bldP spid="367622" grpId="0" animBg="1"/>
      <p:bldP spid="367623" grpId="0" animBg="1"/>
      <p:bldP spid="367624" grpId="0" animBg="1"/>
      <p:bldP spid="367625" grpId="0" animBg="1"/>
      <p:bldP spid="367626" grpId="0" animBg="1"/>
      <p:bldP spid="367627" grpId="0" animBg="1"/>
      <p:bldP spid="3676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0052E2DA-396B-4F73-AAAE-307FB396EBBE}" type="datetime9">
              <a:rPr lang="zh-CN" altLang="en-US"/>
              <a:pPr>
                <a:defRPr/>
              </a:pPr>
              <a:t>2018年11月13日星期二4时26分15秒</a:t>
            </a:fld>
            <a:endParaRPr lang="en-US" altLang="zh-CN"/>
          </a:p>
        </p:txBody>
      </p:sp>
      <p:sp>
        <p:nvSpPr>
          <p:cNvPr id="3891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891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576DB-3C87-4078-8CCA-C8CB5097A719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46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34938" y="122238"/>
            <a:ext cx="1776412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共模特性：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111125" y="687388"/>
            <a:ext cx="5992813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共模抑制比</a:t>
            </a:r>
            <a:r>
              <a:rPr lang="en-US" altLang="zh-CN" sz="2800" b="1"/>
              <a:t>K</a:t>
            </a:r>
            <a:r>
              <a:rPr lang="en-US" altLang="zh-CN" sz="2800" b="1" baseline="-25000"/>
              <a:t>CMR</a:t>
            </a:r>
            <a:r>
              <a:rPr lang="zh-CN" altLang="en-US" sz="2800" b="1"/>
              <a:t>和共模输入电阻</a:t>
            </a:r>
            <a:r>
              <a:rPr lang="en-US" altLang="zh-CN" sz="2800" b="1"/>
              <a:t>r</a:t>
            </a:r>
            <a:r>
              <a:rPr lang="en-US" altLang="zh-CN" sz="2800" b="1" baseline="-25000"/>
              <a:t>ic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96838" y="1331913"/>
            <a:ext cx="8789987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一般通用型运放</a:t>
            </a:r>
            <a:r>
              <a:rPr lang="en-US" altLang="zh-CN" sz="2400" b="1"/>
              <a:t>K</a:t>
            </a:r>
            <a:r>
              <a:rPr lang="en-US" altLang="zh-CN" sz="2400" b="1" baseline="-25000"/>
              <a:t>CMR</a:t>
            </a:r>
            <a:r>
              <a:rPr lang="zh-CN" altLang="en-US" sz="2400" b="1"/>
              <a:t>为（</a:t>
            </a:r>
            <a:r>
              <a:rPr lang="en-US" altLang="zh-CN" sz="2400" b="1"/>
              <a:t>80~120</a:t>
            </a:r>
            <a:r>
              <a:rPr lang="zh-CN" altLang="en-US" sz="2400" b="1"/>
              <a:t>）</a:t>
            </a:r>
            <a:r>
              <a:rPr lang="en-US" altLang="zh-CN" sz="2400" b="1"/>
              <a:t>dB</a:t>
            </a:r>
            <a:r>
              <a:rPr lang="zh-CN" altLang="en-US" sz="2400" b="1"/>
              <a:t>，高精度运放可达</a:t>
            </a:r>
            <a:r>
              <a:rPr lang="en-US" altLang="zh-CN" sz="2400" b="1"/>
              <a:t>140dB</a:t>
            </a:r>
            <a:r>
              <a:rPr lang="zh-CN" altLang="en-US" sz="2400" b="1"/>
              <a:t>，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ic</a:t>
            </a:r>
            <a:r>
              <a:rPr lang="zh-CN" altLang="el-GR" sz="2400" b="1"/>
              <a:t>≧</a:t>
            </a:r>
            <a:r>
              <a:rPr lang="en-US" altLang="zh-CN" sz="2400" b="1"/>
              <a:t>100M</a:t>
            </a:r>
            <a:r>
              <a:rPr lang="el-GR" altLang="zh-CN" sz="2400" b="1">
                <a:cs typeface="Arial" pitchFamily="34" charset="0"/>
              </a:rPr>
              <a:t>Ω</a:t>
            </a:r>
            <a:r>
              <a:rPr lang="zh-CN" altLang="en-US" sz="2400" b="1">
                <a:cs typeface="Arial" pitchFamily="34" charset="0"/>
              </a:rPr>
              <a:t>；</a:t>
            </a:r>
            <a:endParaRPr lang="zh-CN" altLang="el-GR" sz="2400" b="1">
              <a:cs typeface="Arial" pitchFamily="34" charset="0"/>
            </a:endParaRPr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111125" y="2259013"/>
            <a:ext cx="4259263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最大共模输入电压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icmax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136525" y="2890838"/>
            <a:ext cx="266065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大信号动态特性：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111125" y="3468688"/>
            <a:ext cx="2363788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转换速率</a:t>
            </a:r>
            <a:r>
              <a:rPr lang="en-US" altLang="zh-CN" sz="2800" b="1"/>
              <a:t>S</a:t>
            </a:r>
            <a:r>
              <a:rPr lang="en-US" altLang="zh-CN" sz="2800" b="1" baseline="-25000"/>
              <a:t>R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136525" y="4098925"/>
            <a:ext cx="878998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转换速率指闭环状态下，输入为大信号（阶跃信号）时，放大电路输出电压对时间的最大变化速率：</a:t>
            </a:r>
            <a:endParaRPr lang="zh-CN" altLang="el-GR" sz="2400" b="1">
              <a:cs typeface="Arial" pitchFamily="34" charset="0"/>
            </a:endParaRPr>
          </a:p>
        </p:txBody>
      </p:sp>
      <p:graphicFrame>
        <p:nvGraphicFramePr>
          <p:cNvPr id="368651" name="Object 11"/>
          <p:cNvGraphicFramePr>
            <a:graphicFrameLocks noChangeAspect="1"/>
          </p:cNvGraphicFramePr>
          <p:nvPr/>
        </p:nvGraphicFramePr>
        <p:xfrm>
          <a:off x="141288" y="5002213"/>
          <a:ext cx="2374900" cy="1085850"/>
        </p:xfrm>
        <a:graphic>
          <a:graphicData uri="http://schemas.openxmlformats.org/presentationml/2006/ole">
            <p:oleObj spid="_x0000_s38914" name="公式" r:id="rId4" imgW="990360" imgH="457200" progId="">
              <p:embed/>
            </p:oleObj>
          </a:graphicData>
        </a:graphic>
      </p:graphicFrame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636838" y="5041900"/>
            <a:ext cx="6289675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转换速率主要与运放的补偿电容、</a:t>
            </a:r>
            <a:r>
              <a:rPr lang="en-US" altLang="zh-CN" sz="2400" b="1"/>
              <a:t>BJT</a:t>
            </a:r>
            <a:r>
              <a:rPr lang="zh-CN" altLang="en-US" sz="2400" b="1"/>
              <a:t>各级的极间电容、杂散电容，以及放大电路提供的充电电流等因素。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animBg="1"/>
      <p:bldP spid="368645" grpId="0" animBg="1"/>
      <p:bldP spid="368646" grpId="0" animBg="1"/>
      <p:bldP spid="368647" grpId="0" animBg="1"/>
      <p:bldP spid="368648" grpId="0" animBg="1"/>
      <p:bldP spid="368649" grpId="0" animBg="1"/>
      <p:bldP spid="368650" grpId="0" animBg="1"/>
      <p:bldP spid="3686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F617F499-075E-4167-8E5C-E401CD8EBFC2}" type="datetime9">
              <a:rPr lang="zh-CN" altLang="en-US"/>
              <a:pPr>
                <a:defRPr/>
              </a:pPr>
              <a:t>2018年11月13日星期二4时26分15秒</a:t>
            </a:fld>
            <a:endParaRPr lang="en-US" altLang="zh-CN"/>
          </a:p>
        </p:txBody>
      </p:sp>
      <p:sp>
        <p:nvSpPr>
          <p:cNvPr id="3994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399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CCCDA-F3D0-4663-834C-7744B261CFD7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47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134938" y="122238"/>
            <a:ext cx="1776412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电源特性：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111125" y="687388"/>
            <a:ext cx="3775075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电源电压抑制比</a:t>
            </a:r>
            <a:r>
              <a:rPr lang="en-US" altLang="zh-CN" sz="2800" b="1"/>
              <a:t>K</a:t>
            </a:r>
            <a:r>
              <a:rPr lang="en-US" altLang="zh-CN" sz="2800" b="1" baseline="-25000"/>
              <a:t>SVR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136525" y="1316038"/>
            <a:ext cx="8789988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K</a:t>
            </a:r>
            <a:r>
              <a:rPr lang="en-US" altLang="zh-CN" sz="2400" b="1" baseline="-25000"/>
              <a:t>SVR</a:t>
            </a:r>
            <a:r>
              <a:rPr lang="zh-CN" altLang="en-US" sz="2400" b="1"/>
              <a:t>是用来衡量电源电压波动对输出电压的影响：</a:t>
            </a:r>
            <a:endParaRPr lang="zh-CN" altLang="el-GR" sz="2400" b="1">
              <a:cs typeface="Arial" pitchFamily="34" charset="0"/>
            </a:endParaRPr>
          </a:p>
        </p:txBody>
      </p:sp>
      <p:graphicFrame>
        <p:nvGraphicFramePr>
          <p:cNvPr id="369672" name="Object 8"/>
          <p:cNvGraphicFramePr>
            <a:graphicFrameLocks noChangeAspect="1"/>
          </p:cNvGraphicFramePr>
          <p:nvPr/>
        </p:nvGraphicFramePr>
        <p:xfrm>
          <a:off x="820738" y="1897063"/>
          <a:ext cx="3227387" cy="1055687"/>
        </p:xfrm>
        <a:graphic>
          <a:graphicData uri="http://schemas.openxmlformats.org/presentationml/2006/ole">
            <p:oleObj spid="_x0000_s39938" name="公式" r:id="rId5" imgW="1346040" imgH="444240" progId="">
              <p:embed/>
            </p:oleObj>
          </a:graphicData>
        </a:graphic>
      </p:graphicFrame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4770438" y="1897063"/>
          <a:ext cx="1979612" cy="1055687"/>
        </p:xfrm>
        <a:graphic>
          <a:graphicData uri="http://schemas.openxmlformats.org/presentationml/2006/ole">
            <p:oleObj spid="_x0000_s39939" name="公式" r:id="rId6" imgW="825480" imgH="444240" progId="">
              <p:embed/>
            </p:oleObj>
          </a:graphicData>
        </a:graphic>
      </p:graphicFrame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111125" y="3187700"/>
            <a:ext cx="2363788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静态功耗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V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136525" y="3817938"/>
            <a:ext cx="540385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输入信号为零时，运放消耗的总功率：</a:t>
            </a:r>
            <a:endParaRPr lang="zh-CN" altLang="el-GR" sz="2400" b="1">
              <a:cs typeface="Arial" pitchFamily="34" charset="0"/>
            </a:endParaRPr>
          </a:p>
        </p:txBody>
      </p:sp>
      <p:graphicFrame>
        <p:nvGraphicFramePr>
          <p:cNvPr id="369676" name="Object 12"/>
          <p:cNvGraphicFramePr>
            <a:graphicFrameLocks noChangeAspect="1"/>
          </p:cNvGraphicFramePr>
          <p:nvPr/>
        </p:nvGraphicFramePr>
        <p:xfrm>
          <a:off x="5607050" y="3773488"/>
          <a:ext cx="3319463" cy="542925"/>
        </p:xfrm>
        <a:graphic>
          <a:graphicData uri="http://schemas.openxmlformats.org/presentationml/2006/ole">
            <p:oleObj spid="_x0000_s39940" name="公式" r:id="rId7" imgW="1384200" imgH="228600" progId="">
              <p:embed/>
            </p:oleObj>
          </a:graphicData>
        </a:graphic>
      </p:graphicFrame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136525" y="4421188"/>
            <a:ext cx="8789988" cy="15525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放可分为通用型和专用型；通用型各种指标比较均衡全面，适用于一般工程的要求；专用型主要是为了满足特殊要求的场合，有高输入电阻、低漂移、低噪声、高精度、高速、宽带、低功耗、高压、大功率、仪用型、程控性和互导型等；</a:t>
            </a:r>
            <a:endParaRPr lang="zh-CN" altLang="el-GR" sz="2400" b="1">
              <a:cs typeface="Arial" pitchFamily="34" charset="0"/>
            </a:endParaRPr>
          </a:p>
        </p:txBody>
      </p:sp>
      <p:sp>
        <p:nvSpPr>
          <p:cNvPr id="369678" name="AutoShape 14"/>
          <p:cNvSpPr>
            <a:spLocks noChangeArrowheads="1"/>
          </p:cNvSpPr>
          <p:nvPr/>
        </p:nvSpPr>
        <p:spPr bwMode="auto">
          <a:xfrm>
            <a:off x="1628775" y="5996950"/>
            <a:ext cx="1525588" cy="698164"/>
          </a:xfrm>
          <a:prstGeom prst="horizontalScroll">
            <a:avLst>
              <a:gd name="adj" fmla="val 12500"/>
            </a:avLst>
          </a:prstGeom>
          <a:solidFill>
            <a:schemeClr val="accent1">
              <a:alpha val="4784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7.6.1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animBg="1"/>
      <p:bldP spid="369670" grpId="0" animBg="1"/>
      <p:bldP spid="369671" grpId="0" animBg="1"/>
      <p:bldP spid="369674" grpId="0" animBg="1"/>
      <p:bldP spid="369675" grpId="0" animBg="1"/>
      <p:bldP spid="369677" grpId="0" animBg="1"/>
      <p:bldP spid="36967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44C5D588-836A-4650-938F-36D5DC59C400}" type="datetime9">
              <a:rPr lang="zh-CN" altLang="en-US"/>
              <a:pPr>
                <a:defRPr/>
              </a:pPr>
              <a:t>2018年11月13日星期二4时26分15秒</a:t>
            </a:fld>
            <a:endParaRPr lang="en-US" altLang="zh-CN"/>
          </a:p>
        </p:txBody>
      </p:sp>
      <p:sp>
        <p:nvSpPr>
          <p:cNvPr id="409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409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FF016-447A-4525-8E7C-E79DED512279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48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36525" y="122238"/>
            <a:ext cx="5684838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7.6.2</a:t>
            </a:r>
            <a:r>
              <a:rPr lang="zh-CN" altLang="en-US" sz="3000" b="1" dirty="0"/>
              <a:t>集成运放应用中的实际问题</a:t>
            </a:r>
          </a:p>
        </p:txBody>
      </p:sp>
      <p:sp>
        <p:nvSpPr>
          <p:cNvPr id="283765" name="Text Box 117"/>
          <p:cNvSpPr txBox="1">
            <a:spLocks noChangeArrowheads="1"/>
          </p:cNvSpPr>
          <p:nvPr/>
        </p:nvSpPr>
        <p:spPr bwMode="auto">
          <a:xfrm>
            <a:off x="136525" y="808038"/>
            <a:ext cx="871061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①</a:t>
            </a:r>
            <a:r>
              <a:rPr lang="zh-CN" altLang="en-US" sz="2400" b="1">
                <a:latin typeface="宋体" pitchFamily="2" charset="-122"/>
              </a:rPr>
              <a:t>如何选用集成运放？首选通用型运放，通用性难以满足要求时，才考虑专用运放；</a:t>
            </a:r>
            <a:endParaRPr lang="zh-CN" altLang="el-GR" sz="2400" b="1">
              <a:cs typeface="Arial" pitchFamily="34" charset="0"/>
            </a:endParaRPr>
          </a:p>
        </p:txBody>
      </p:sp>
      <p:sp>
        <p:nvSpPr>
          <p:cNvPr id="283766" name="Text Box 118"/>
          <p:cNvSpPr txBox="1">
            <a:spLocks noChangeArrowheads="1"/>
          </p:cNvSpPr>
          <p:nvPr/>
        </p:nvSpPr>
        <p:spPr bwMode="auto">
          <a:xfrm>
            <a:off x="136525" y="1776413"/>
            <a:ext cx="871061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②</a:t>
            </a:r>
            <a:r>
              <a:rPr lang="zh-CN" altLang="en-US" sz="2400" b="1">
                <a:latin typeface="宋体" pitchFamily="2" charset="-122"/>
              </a:rPr>
              <a:t>选定运放后，根据参数的定义，分析其可能引起的误差，在设计电路中采取相应的措施加以消除；</a:t>
            </a:r>
            <a:endParaRPr lang="zh-CN" altLang="el-GR" sz="2400" b="1">
              <a:cs typeface="Arial" pitchFamily="34" charset="0"/>
            </a:endParaRPr>
          </a:p>
        </p:txBody>
      </p:sp>
      <p:grpSp>
        <p:nvGrpSpPr>
          <p:cNvPr id="2" name="Group 229"/>
          <p:cNvGrpSpPr>
            <a:grpSpLocks/>
          </p:cNvGrpSpPr>
          <p:nvPr/>
        </p:nvGrpSpPr>
        <p:grpSpPr bwMode="auto">
          <a:xfrm>
            <a:off x="3886200" y="2916238"/>
            <a:ext cx="5168900" cy="3214687"/>
            <a:chOff x="2469" y="1855"/>
            <a:chExt cx="3256" cy="2025"/>
          </a:xfrm>
        </p:grpSpPr>
        <p:sp>
          <p:nvSpPr>
            <p:cNvPr id="40986" name="Line 227"/>
            <p:cNvSpPr>
              <a:spLocks noChangeShapeType="1"/>
            </p:cNvSpPr>
            <p:nvPr/>
          </p:nvSpPr>
          <p:spPr bwMode="auto">
            <a:xfrm>
              <a:off x="2904" y="3312"/>
              <a:ext cx="2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157"/>
            <p:cNvSpPr>
              <a:spLocks noChangeShapeType="1"/>
            </p:cNvSpPr>
            <p:nvPr/>
          </p:nvSpPr>
          <p:spPr bwMode="auto">
            <a:xfrm>
              <a:off x="2757" y="2430"/>
              <a:ext cx="2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Line 120"/>
            <p:cNvSpPr>
              <a:spLocks noChangeShapeType="1"/>
            </p:cNvSpPr>
            <p:nvPr/>
          </p:nvSpPr>
          <p:spPr bwMode="auto">
            <a:xfrm>
              <a:off x="5401" y="2874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Line 122"/>
            <p:cNvSpPr>
              <a:spLocks noChangeShapeType="1"/>
            </p:cNvSpPr>
            <p:nvPr/>
          </p:nvSpPr>
          <p:spPr bwMode="auto">
            <a:xfrm>
              <a:off x="3857" y="2437"/>
              <a:ext cx="3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Line 123"/>
            <p:cNvSpPr>
              <a:spLocks noChangeShapeType="1"/>
            </p:cNvSpPr>
            <p:nvPr/>
          </p:nvSpPr>
          <p:spPr bwMode="auto">
            <a:xfrm>
              <a:off x="3312" y="2430"/>
              <a:ext cx="71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Line 124"/>
            <p:cNvSpPr>
              <a:spLocks noChangeShapeType="1"/>
            </p:cNvSpPr>
            <p:nvPr/>
          </p:nvSpPr>
          <p:spPr bwMode="auto">
            <a:xfrm>
              <a:off x="2905" y="3310"/>
              <a:ext cx="11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AutoShape 128"/>
            <p:cNvSpPr>
              <a:spLocks noChangeArrowheads="1"/>
            </p:cNvSpPr>
            <p:nvPr/>
          </p:nvSpPr>
          <p:spPr bwMode="auto">
            <a:xfrm>
              <a:off x="5630" y="2847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40993" name="Line 129"/>
            <p:cNvSpPr>
              <a:spLocks noChangeShapeType="1"/>
            </p:cNvSpPr>
            <p:nvPr/>
          </p:nvSpPr>
          <p:spPr bwMode="auto">
            <a:xfrm>
              <a:off x="3288" y="2887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130"/>
            <p:cNvSpPr>
              <a:spLocks noChangeShapeType="1"/>
            </p:cNvSpPr>
            <p:nvPr/>
          </p:nvSpPr>
          <p:spPr bwMode="auto">
            <a:xfrm>
              <a:off x="3210" y="3001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5" name="Object 133"/>
            <p:cNvGraphicFramePr>
              <a:graphicFrameLocks noChangeAspect="1"/>
            </p:cNvGraphicFramePr>
            <p:nvPr/>
          </p:nvGraphicFramePr>
          <p:xfrm>
            <a:off x="4099" y="2593"/>
            <a:ext cx="472" cy="253"/>
          </p:xfrm>
          <a:graphic>
            <a:graphicData uri="http://schemas.openxmlformats.org/presentationml/2006/ole">
              <p:oleObj spid="_x0000_s40965" name="公式" r:id="rId5" imgW="419040" imgH="228600" progId="">
                <p:embed/>
              </p:oleObj>
            </a:graphicData>
          </a:graphic>
        </p:graphicFrame>
        <p:grpSp>
          <p:nvGrpSpPr>
            <p:cNvPr id="40995" name="Group 134"/>
            <p:cNvGrpSpPr>
              <a:grpSpLocks/>
            </p:cNvGrpSpPr>
            <p:nvPr/>
          </p:nvGrpSpPr>
          <p:grpSpPr bwMode="auto">
            <a:xfrm>
              <a:off x="3726" y="2533"/>
              <a:ext cx="269" cy="268"/>
              <a:chOff x="2754" y="2451"/>
              <a:chExt cx="269" cy="268"/>
            </a:xfrm>
          </p:grpSpPr>
          <p:sp>
            <p:nvSpPr>
              <p:cNvPr id="41033" name="Oval 135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034" name="Line 136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96" name="Line 137"/>
            <p:cNvSpPr>
              <a:spLocks noChangeShapeType="1"/>
            </p:cNvSpPr>
            <p:nvPr/>
          </p:nvSpPr>
          <p:spPr bwMode="auto">
            <a:xfrm>
              <a:off x="3947" y="2389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97" name="Group 144"/>
            <p:cNvGrpSpPr>
              <a:grpSpLocks/>
            </p:cNvGrpSpPr>
            <p:nvPr/>
          </p:nvGrpSpPr>
          <p:grpSpPr bwMode="auto">
            <a:xfrm>
              <a:off x="3723" y="2966"/>
              <a:ext cx="269" cy="268"/>
              <a:chOff x="2754" y="2451"/>
              <a:chExt cx="269" cy="268"/>
            </a:xfrm>
          </p:grpSpPr>
          <p:sp>
            <p:nvSpPr>
              <p:cNvPr id="41031" name="Oval 145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032" name="Line 146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966" name="Object 148"/>
            <p:cNvGraphicFramePr>
              <a:graphicFrameLocks noChangeAspect="1"/>
            </p:cNvGraphicFramePr>
            <p:nvPr/>
          </p:nvGraphicFramePr>
          <p:xfrm>
            <a:off x="5496" y="2592"/>
            <a:ext cx="229" cy="253"/>
          </p:xfrm>
          <a:graphic>
            <a:graphicData uri="http://schemas.openxmlformats.org/presentationml/2006/ole">
              <p:oleObj spid="_x0000_s40966" name="公式" r:id="rId6" imgW="203040" imgH="228600" progId="">
                <p:embed/>
              </p:oleObj>
            </a:graphicData>
          </a:graphic>
        </p:graphicFrame>
        <p:sp>
          <p:nvSpPr>
            <p:cNvPr id="40998" name="Line 149"/>
            <p:cNvSpPr>
              <a:spLocks noChangeShapeType="1"/>
            </p:cNvSpPr>
            <p:nvPr/>
          </p:nvSpPr>
          <p:spPr bwMode="auto">
            <a:xfrm>
              <a:off x="3286" y="2887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Oval 150"/>
            <p:cNvSpPr>
              <a:spLocks noChangeArrowheads="1"/>
            </p:cNvSpPr>
            <p:nvPr/>
          </p:nvSpPr>
          <p:spPr bwMode="auto">
            <a:xfrm>
              <a:off x="3818" y="285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00" name="Rectangle 151"/>
            <p:cNvSpPr>
              <a:spLocks noChangeArrowheads="1"/>
            </p:cNvSpPr>
            <p:nvPr/>
          </p:nvSpPr>
          <p:spPr bwMode="auto">
            <a:xfrm>
              <a:off x="2704" y="259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0967" name="Object 156"/>
            <p:cNvGraphicFramePr>
              <a:graphicFrameLocks noChangeAspect="1"/>
            </p:cNvGraphicFramePr>
            <p:nvPr/>
          </p:nvGraphicFramePr>
          <p:xfrm>
            <a:off x="2469" y="2592"/>
            <a:ext cx="215" cy="239"/>
          </p:xfrm>
          <a:graphic>
            <a:graphicData uri="http://schemas.openxmlformats.org/presentationml/2006/ole">
              <p:oleObj spid="_x0000_s40967" name="公式" r:id="rId7" imgW="190440" imgH="215640" progId="">
                <p:embed/>
              </p:oleObj>
            </a:graphicData>
          </a:graphic>
        </p:graphicFrame>
        <p:sp>
          <p:nvSpPr>
            <p:cNvPr id="41001" name="Line 159"/>
            <p:cNvSpPr>
              <a:spLocks noChangeShapeType="1"/>
            </p:cNvSpPr>
            <p:nvPr/>
          </p:nvSpPr>
          <p:spPr bwMode="auto">
            <a:xfrm>
              <a:off x="2682" y="2994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Line 160"/>
            <p:cNvSpPr>
              <a:spLocks noChangeShapeType="1"/>
            </p:cNvSpPr>
            <p:nvPr/>
          </p:nvSpPr>
          <p:spPr bwMode="auto">
            <a:xfrm>
              <a:off x="3498" y="2439"/>
              <a:ext cx="3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8" name="Object 161"/>
            <p:cNvGraphicFramePr>
              <a:graphicFrameLocks noChangeAspect="1"/>
            </p:cNvGraphicFramePr>
            <p:nvPr/>
          </p:nvGraphicFramePr>
          <p:xfrm>
            <a:off x="3120" y="2531"/>
            <a:ext cx="243" cy="239"/>
          </p:xfrm>
          <a:graphic>
            <a:graphicData uri="http://schemas.openxmlformats.org/presentationml/2006/ole">
              <p:oleObj spid="_x0000_s40968" name="公式" r:id="rId8" imgW="215640" imgH="215640" progId="">
                <p:embed/>
              </p:oleObj>
            </a:graphicData>
          </a:graphic>
        </p:graphicFrame>
        <p:grpSp>
          <p:nvGrpSpPr>
            <p:cNvPr id="41003" name="Group 162"/>
            <p:cNvGrpSpPr>
              <a:grpSpLocks/>
            </p:cNvGrpSpPr>
            <p:nvPr/>
          </p:nvGrpSpPr>
          <p:grpSpPr bwMode="auto">
            <a:xfrm>
              <a:off x="3367" y="2535"/>
              <a:ext cx="269" cy="268"/>
              <a:chOff x="2754" y="2451"/>
              <a:chExt cx="269" cy="268"/>
            </a:xfrm>
          </p:grpSpPr>
          <p:sp>
            <p:nvSpPr>
              <p:cNvPr id="41029" name="Oval 163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030" name="Line 164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969" name="Object 166"/>
            <p:cNvGraphicFramePr>
              <a:graphicFrameLocks noChangeAspect="1"/>
            </p:cNvGraphicFramePr>
            <p:nvPr/>
          </p:nvGraphicFramePr>
          <p:xfrm>
            <a:off x="3105" y="2997"/>
            <a:ext cx="243" cy="239"/>
          </p:xfrm>
          <a:graphic>
            <a:graphicData uri="http://schemas.openxmlformats.org/presentationml/2006/ole">
              <p:oleObj spid="_x0000_s40969" name="公式" r:id="rId9" imgW="215640" imgH="215640" progId="">
                <p:embed/>
              </p:oleObj>
            </a:graphicData>
          </a:graphic>
        </p:graphicFrame>
        <p:grpSp>
          <p:nvGrpSpPr>
            <p:cNvPr id="41004" name="Group 167"/>
            <p:cNvGrpSpPr>
              <a:grpSpLocks/>
            </p:cNvGrpSpPr>
            <p:nvPr/>
          </p:nvGrpSpPr>
          <p:grpSpPr bwMode="auto">
            <a:xfrm>
              <a:off x="3364" y="2968"/>
              <a:ext cx="269" cy="268"/>
              <a:chOff x="2754" y="2451"/>
              <a:chExt cx="269" cy="268"/>
            </a:xfrm>
          </p:grpSpPr>
          <p:sp>
            <p:nvSpPr>
              <p:cNvPr id="41027" name="Oval 168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028" name="Line 169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05" name="Oval 171"/>
            <p:cNvSpPr>
              <a:spLocks noChangeArrowheads="1"/>
            </p:cNvSpPr>
            <p:nvPr/>
          </p:nvSpPr>
          <p:spPr bwMode="auto">
            <a:xfrm>
              <a:off x="3459" y="285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06" name="Line 172"/>
            <p:cNvSpPr>
              <a:spLocks noChangeShapeType="1"/>
            </p:cNvSpPr>
            <p:nvPr/>
          </p:nvSpPr>
          <p:spPr bwMode="auto">
            <a:xfrm>
              <a:off x="3617" y="2389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173"/>
            <p:cNvSpPr>
              <a:spLocks noChangeShapeType="1"/>
            </p:cNvSpPr>
            <p:nvPr/>
          </p:nvSpPr>
          <p:spPr bwMode="auto">
            <a:xfrm>
              <a:off x="3947" y="2820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Line 174"/>
            <p:cNvSpPr>
              <a:spLocks noChangeShapeType="1"/>
            </p:cNvSpPr>
            <p:nvPr/>
          </p:nvSpPr>
          <p:spPr bwMode="auto">
            <a:xfrm>
              <a:off x="3617" y="2826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70" name="Object 175"/>
            <p:cNvGraphicFramePr>
              <a:graphicFrameLocks noChangeAspect="1"/>
            </p:cNvGraphicFramePr>
            <p:nvPr/>
          </p:nvGraphicFramePr>
          <p:xfrm>
            <a:off x="4099" y="2923"/>
            <a:ext cx="472" cy="253"/>
          </p:xfrm>
          <a:graphic>
            <a:graphicData uri="http://schemas.openxmlformats.org/presentationml/2006/ole">
              <p:oleObj spid="_x0000_s40970" name="公式" r:id="rId10" imgW="419040" imgH="228600" progId="">
                <p:embed/>
              </p:oleObj>
            </a:graphicData>
          </a:graphic>
        </p:graphicFrame>
        <p:sp>
          <p:nvSpPr>
            <p:cNvPr id="41009" name="Line 176"/>
            <p:cNvSpPr>
              <a:spLocks noChangeShapeType="1"/>
            </p:cNvSpPr>
            <p:nvPr/>
          </p:nvSpPr>
          <p:spPr bwMode="auto">
            <a:xfrm>
              <a:off x="4023" y="2425"/>
              <a:ext cx="0" cy="8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Oval 179"/>
            <p:cNvSpPr>
              <a:spLocks noChangeArrowheads="1"/>
            </p:cNvSpPr>
            <p:nvPr/>
          </p:nvSpPr>
          <p:spPr bwMode="auto">
            <a:xfrm>
              <a:off x="2872" y="239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11" name="Oval 183"/>
            <p:cNvSpPr>
              <a:spLocks noChangeArrowheads="1"/>
            </p:cNvSpPr>
            <p:nvPr/>
          </p:nvSpPr>
          <p:spPr bwMode="auto">
            <a:xfrm>
              <a:off x="3463" y="239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12" name="Line 186"/>
            <p:cNvSpPr>
              <a:spLocks noChangeShapeType="1"/>
            </p:cNvSpPr>
            <p:nvPr/>
          </p:nvSpPr>
          <p:spPr bwMode="auto">
            <a:xfrm flipV="1">
              <a:off x="2905" y="1906"/>
              <a:ext cx="0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Line 193"/>
            <p:cNvSpPr>
              <a:spLocks noChangeShapeType="1"/>
            </p:cNvSpPr>
            <p:nvPr/>
          </p:nvSpPr>
          <p:spPr bwMode="auto">
            <a:xfrm>
              <a:off x="2905" y="1906"/>
              <a:ext cx="2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4" name="Line 195"/>
            <p:cNvSpPr>
              <a:spLocks noChangeShapeType="1"/>
            </p:cNvSpPr>
            <p:nvPr/>
          </p:nvSpPr>
          <p:spPr bwMode="auto">
            <a:xfrm flipV="1">
              <a:off x="5496" y="1906"/>
              <a:ext cx="0" cy="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5" name="Rectangle 197"/>
            <p:cNvSpPr>
              <a:spLocks noChangeArrowheads="1"/>
            </p:cNvSpPr>
            <p:nvPr/>
          </p:nvSpPr>
          <p:spPr bwMode="auto">
            <a:xfrm rot="5400000">
              <a:off x="4134" y="177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0971" name="Object 198"/>
            <p:cNvGraphicFramePr>
              <a:graphicFrameLocks noChangeAspect="1"/>
            </p:cNvGraphicFramePr>
            <p:nvPr/>
          </p:nvGraphicFramePr>
          <p:xfrm>
            <a:off x="4075" y="1989"/>
            <a:ext cx="214" cy="239"/>
          </p:xfrm>
          <a:graphic>
            <a:graphicData uri="http://schemas.openxmlformats.org/presentationml/2006/ole">
              <p:oleObj spid="_x0000_s40971" name="公式" r:id="rId11" imgW="190440" imgH="215640" progId="">
                <p:embed/>
              </p:oleObj>
            </a:graphicData>
          </a:graphic>
        </p:graphicFrame>
        <p:graphicFrame>
          <p:nvGraphicFramePr>
            <p:cNvPr id="40972" name="Object 199"/>
            <p:cNvGraphicFramePr>
              <a:graphicFrameLocks noChangeAspect="1"/>
            </p:cNvGraphicFramePr>
            <p:nvPr/>
          </p:nvGraphicFramePr>
          <p:xfrm>
            <a:off x="4048" y="3125"/>
            <a:ext cx="153" cy="147"/>
          </p:xfrm>
          <a:graphic>
            <a:graphicData uri="http://schemas.openxmlformats.org/presentationml/2006/ole">
              <p:oleObj spid="_x0000_s40972" name="公式" r:id="rId12" imgW="139680" imgH="139680" progId="">
                <p:embed/>
              </p:oleObj>
            </a:graphicData>
          </a:graphic>
        </p:graphicFrame>
        <p:graphicFrame>
          <p:nvGraphicFramePr>
            <p:cNvPr id="40973" name="Object 200"/>
            <p:cNvGraphicFramePr>
              <a:graphicFrameLocks noChangeAspect="1"/>
            </p:cNvGraphicFramePr>
            <p:nvPr/>
          </p:nvGraphicFramePr>
          <p:xfrm>
            <a:off x="4048" y="2511"/>
            <a:ext cx="153" cy="81"/>
          </p:xfrm>
          <a:graphic>
            <a:graphicData uri="http://schemas.openxmlformats.org/presentationml/2006/ole">
              <p:oleObj spid="_x0000_s40973" name="公式" r:id="rId13" imgW="139680" imgH="75960" progId="">
                <p:embed/>
              </p:oleObj>
            </a:graphicData>
          </a:graphic>
        </p:graphicFrame>
        <p:grpSp>
          <p:nvGrpSpPr>
            <p:cNvPr id="41016" name="Group 202"/>
            <p:cNvGrpSpPr>
              <a:grpSpLocks/>
            </p:cNvGrpSpPr>
            <p:nvPr/>
          </p:nvGrpSpPr>
          <p:grpSpPr bwMode="auto">
            <a:xfrm rot="-5400000">
              <a:off x="3100" y="2370"/>
              <a:ext cx="304" cy="102"/>
              <a:chOff x="112" y="3074"/>
              <a:chExt cx="304" cy="102"/>
            </a:xfrm>
          </p:grpSpPr>
          <p:sp>
            <p:nvSpPr>
              <p:cNvPr id="41025" name="Line 203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Line 204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974" name="Object 215"/>
            <p:cNvGraphicFramePr>
              <a:graphicFrameLocks noChangeAspect="1"/>
            </p:cNvGraphicFramePr>
            <p:nvPr/>
          </p:nvGraphicFramePr>
          <p:xfrm>
            <a:off x="2628" y="3473"/>
            <a:ext cx="229" cy="239"/>
          </p:xfrm>
          <a:graphic>
            <a:graphicData uri="http://schemas.openxmlformats.org/presentationml/2006/ole">
              <p:oleObj spid="_x0000_s40974" name="公式" r:id="rId14" imgW="203040" imgH="215640" progId="">
                <p:embed/>
              </p:oleObj>
            </a:graphicData>
          </a:graphic>
        </p:graphicFrame>
        <p:sp>
          <p:nvSpPr>
            <p:cNvPr id="41017" name="Rectangle 216"/>
            <p:cNvSpPr>
              <a:spLocks noChangeArrowheads="1"/>
            </p:cNvSpPr>
            <p:nvPr/>
          </p:nvSpPr>
          <p:spPr bwMode="auto">
            <a:xfrm>
              <a:off x="2857" y="345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18" name="Line 219"/>
            <p:cNvSpPr>
              <a:spLocks noChangeShapeType="1"/>
            </p:cNvSpPr>
            <p:nvPr/>
          </p:nvSpPr>
          <p:spPr bwMode="auto">
            <a:xfrm>
              <a:off x="2753" y="2429"/>
              <a:ext cx="4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AutoShape 142"/>
            <p:cNvSpPr>
              <a:spLocks noChangeArrowheads="1"/>
            </p:cNvSpPr>
            <p:nvPr/>
          </p:nvSpPr>
          <p:spPr bwMode="auto">
            <a:xfrm rot="5400000">
              <a:off x="3460" y="1717"/>
              <a:ext cx="1555" cy="2310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20" name="Oval 220"/>
            <p:cNvSpPr>
              <a:spLocks noChangeArrowheads="1"/>
            </p:cNvSpPr>
            <p:nvPr/>
          </p:nvSpPr>
          <p:spPr bwMode="auto">
            <a:xfrm>
              <a:off x="3826" y="239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21" name="Oval 221"/>
            <p:cNvSpPr>
              <a:spLocks noChangeArrowheads="1"/>
            </p:cNvSpPr>
            <p:nvPr/>
          </p:nvSpPr>
          <p:spPr bwMode="auto">
            <a:xfrm>
              <a:off x="3463" y="327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22" name="Oval 222"/>
            <p:cNvSpPr>
              <a:spLocks noChangeArrowheads="1"/>
            </p:cNvSpPr>
            <p:nvPr/>
          </p:nvSpPr>
          <p:spPr bwMode="auto">
            <a:xfrm>
              <a:off x="3828" y="327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0975" name="Object 223"/>
            <p:cNvGraphicFramePr>
              <a:graphicFrameLocks noChangeAspect="1"/>
            </p:cNvGraphicFramePr>
            <p:nvPr/>
          </p:nvGraphicFramePr>
          <p:xfrm>
            <a:off x="3569" y="2160"/>
            <a:ext cx="200" cy="239"/>
          </p:xfrm>
          <a:graphic>
            <a:graphicData uri="http://schemas.openxmlformats.org/presentationml/2006/ole">
              <p:oleObj spid="_x0000_s40975" name="公式" r:id="rId15" imgW="177480" imgH="215640" progId="">
                <p:embed/>
              </p:oleObj>
            </a:graphicData>
          </a:graphic>
        </p:graphicFrame>
        <p:graphicFrame>
          <p:nvGraphicFramePr>
            <p:cNvPr id="40976" name="Object 224"/>
            <p:cNvGraphicFramePr>
              <a:graphicFrameLocks noChangeAspect="1"/>
            </p:cNvGraphicFramePr>
            <p:nvPr/>
          </p:nvGraphicFramePr>
          <p:xfrm>
            <a:off x="3142" y="2026"/>
            <a:ext cx="271" cy="253"/>
          </p:xfrm>
          <a:graphic>
            <a:graphicData uri="http://schemas.openxmlformats.org/presentationml/2006/ole">
              <p:oleObj spid="_x0000_s40976" name="公式" r:id="rId16" imgW="241200" imgH="228600" progId="">
                <p:embed/>
              </p:oleObj>
            </a:graphicData>
          </a:graphic>
        </p:graphicFrame>
        <p:graphicFrame>
          <p:nvGraphicFramePr>
            <p:cNvPr id="40977" name="Object 225"/>
            <p:cNvGraphicFramePr>
              <a:graphicFrameLocks noChangeAspect="1"/>
            </p:cNvGraphicFramePr>
            <p:nvPr/>
          </p:nvGraphicFramePr>
          <p:xfrm>
            <a:off x="3569" y="3279"/>
            <a:ext cx="200" cy="268"/>
          </p:xfrm>
          <a:graphic>
            <a:graphicData uri="http://schemas.openxmlformats.org/presentationml/2006/ole">
              <p:oleObj spid="_x0000_s40977" name="公式" r:id="rId17" imgW="177480" imgH="241200" progId="">
                <p:embed/>
              </p:oleObj>
            </a:graphicData>
          </a:graphic>
        </p:graphicFrame>
        <p:sp>
          <p:nvSpPr>
            <p:cNvPr id="41023" name="Oval 226"/>
            <p:cNvSpPr>
              <a:spLocks noChangeArrowheads="1"/>
            </p:cNvSpPr>
            <p:nvPr/>
          </p:nvSpPr>
          <p:spPr bwMode="auto">
            <a:xfrm>
              <a:off x="5461" y="28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024" name="Line 228"/>
            <p:cNvSpPr>
              <a:spLocks noChangeShapeType="1"/>
            </p:cNvSpPr>
            <p:nvPr/>
          </p:nvSpPr>
          <p:spPr bwMode="auto">
            <a:xfrm>
              <a:off x="2829" y="387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3878" name="Text Box 230"/>
          <p:cNvSpPr txBox="1">
            <a:spLocks noChangeArrowheads="1"/>
          </p:cNvSpPr>
          <p:nvPr/>
        </p:nvSpPr>
        <p:spPr bwMode="auto">
          <a:xfrm>
            <a:off x="109538" y="2703513"/>
            <a:ext cx="414020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根据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IB</a:t>
            </a:r>
            <a:r>
              <a:rPr lang="zh-CN" altLang="en-US" sz="2400" b="1"/>
              <a:t>的定义画出实际运放的等效电路如图所示：</a:t>
            </a:r>
          </a:p>
        </p:txBody>
      </p:sp>
      <p:graphicFrame>
        <p:nvGraphicFramePr>
          <p:cNvPr id="283879" name="Object 231"/>
          <p:cNvGraphicFramePr>
            <a:graphicFrameLocks noChangeAspect="1"/>
          </p:cNvGraphicFramePr>
          <p:nvPr/>
        </p:nvGraphicFramePr>
        <p:xfrm>
          <a:off x="257175" y="4033838"/>
          <a:ext cx="1430338" cy="542925"/>
        </p:xfrm>
        <a:graphic>
          <a:graphicData uri="http://schemas.openxmlformats.org/presentationml/2006/ole">
            <p:oleObj spid="_x0000_s40962" name="公式" r:id="rId18" imgW="596880" imgH="228600" progId="">
              <p:embed/>
            </p:oleObj>
          </a:graphicData>
        </a:graphic>
      </p:graphicFrame>
      <p:graphicFrame>
        <p:nvGraphicFramePr>
          <p:cNvPr id="283880" name="Object 232"/>
          <p:cNvGraphicFramePr>
            <a:graphicFrameLocks noChangeAspect="1"/>
          </p:cNvGraphicFramePr>
          <p:nvPr/>
        </p:nvGraphicFramePr>
        <p:xfrm>
          <a:off x="2124075" y="4048125"/>
          <a:ext cx="1125538" cy="512763"/>
        </p:xfrm>
        <a:graphic>
          <a:graphicData uri="http://schemas.openxmlformats.org/presentationml/2006/ole">
            <p:oleObj spid="_x0000_s40963" name="公式" r:id="rId19" imgW="469800" imgH="215640" progId="">
              <p:embed/>
            </p:oleObj>
          </a:graphicData>
        </a:graphic>
      </p:graphicFrame>
      <p:graphicFrame>
        <p:nvGraphicFramePr>
          <p:cNvPr id="283881" name="Object 233"/>
          <p:cNvGraphicFramePr>
            <a:graphicFrameLocks noChangeAspect="1"/>
          </p:cNvGraphicFramePr>
          <p:nvPr/>
        </p:nvGraphicFramePr>
        <p:xfrm>
          <a:off x="217488" y="4678363"/>
          <a:ext cx="1917700" cy="512762"/>
        </p:xfrm>
        <a:graphic>
          <a:graphicData uri="http://schemas.openxmlformats.org/presentationml/2006/ole">
            <p:oleObj spid="_x0000_s40964" name="公式" r:id="rId20" imgW="79992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3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3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3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3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3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3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65" grpId="0" animBg="1"/>
      <p:bldP spid="283766" grpId="0" animBg="1"/>
      <p:bldP spid="2838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CD9A9BEC-4F1C-4F42-A22D-60D0C0C04021}" type="datetime9">
              <a:rPr lang="zh-CN" altLang="en-US"/>
              <a:pPr>
                <a:defRPr/>
              </a:pPr>
              <a:t>2018年11月13日星期二4时26分16秒</a:t>
            </a:fld>
            <a:endParaRPr lang="en-US" altLang="zh-CN"/>
          </a:p>
        </p:txBody>
      </p:sp>
      <p:sp>
        <p:nvSpPr>
          <p:cNvPr id="4200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420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F2CC4-F635-4977-B1F8-916BA98C2F90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49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pSp>
        <p:nvGrpSpPr>
          <p:cNvPr id="42007" name="Group 4"/>
          <p:cNvGrpSpPr>
            <a:grpSpLocks/>
          </p:cNvGrpSpPr>
          <p:nvPr/>
        </p:nvGrpSpPr>
        <p:grpSpPr bwMode="auto">
          <a:xfrm>
            <a:off x="3975100" y="52388"/>
            <a:ext cx="5168900" cy="3214687"/>
            <a:chOff x="2469" y="1855"/>
            <a:chExt cx="3256" cy="2025"/>
          </a:xfrm>
        </p:grpSpPr>
        <p:sp>
          <p:nvSpPr>
            <p:cNvPr id="42011" name="Line 5"/>
            <p:cNvSpPr>
              <a:spLocks noChangeShapeType="1"/>
            </p:cNvSpPr>
            <p:nvPr/>
          </p:nvSpPr>
          <p:spPr bwMode="auto">
            <a:xfrm>
              <a:off x="2904" y="3312"/>
              <a:ext cx="2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6"/>
            <p:cNvSpPr>
              <a:spLocks noChangeShapeType="1"/>
            </p:cNvSpPr>
            <p:nvPr/>
          </p:nvSpPr>
          <p:spPr bwMode="auto">
            <a:xfrm>
              <a:off x="2757" y="2430"/>
              <a:ext cx="2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7"/>
            <p:cNvSpPr>
              <a:spLocks noChangeShapeType="1"/>
            </p:cNvSpPr>
            <p:nvPr/>
          </p:nvSpPr>
          <p:spPr bwMode="auto">
            <a:xfrm>
              <a:off x="5401" y="2874"/>
              <a:ext cx="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8"/>
            <p:cNvSpPr>
              <a:spLocks noChangeShapeType="1"/>
            </p:cNvSpPr>
            <p:nvPr/>
          </p:nvSpPr>
          <p:spPr bwMode="auto">
            <a:xfrm>
              <a:off x="3857" y="2437"/>
              <a:ext cx="3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9"/>
            <p:cNvSpPr>
              <a:spLocks noChangeShapeType="1"/>
            </p:cNvSpPr>
            <p:nvPr/>
          </p:nvSpPr>
          <p:spPr bwMode="auto">
            <a:xfrm>
              <a:off x="3312" y="2430"/>
              <a:ext cx="71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0"/>
            <p:cNvSpPr>
              <a:spLocks noChangeShapeType="1"/>
            </p:cNvSpPr>
            <p:nvPr/>
          </p:nvSpPr>
          <p:spPr bwMode="auto">
            <a:xfrm>
              <a:off x="2905" y="3310"/>
              <a:ext cx="11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AutoShape 11"/>
            <p:cNvSpPr>
              <a:spLocks noChangeArrowheads="1"/>
            </p:cNvSpPr>
            <p:nvPr/>
          </p:nvSpPr>
          <p:spPr bwMode="auto">
            <a:xfrm>
              <a:off x="5630" y="2847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42018" name="Line 12"/>
            <p:cNvSpPr>
              <a:spLocks noChangeShapeType="1"/>
            </p:cNvSpPr>
            <p:nvPr/>
          </p:nvSpPr>
          <p:spPr bwMode="auto">
            <a:xfrm>
              <a:off x="3288" y="2887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13"/>
            <p:cNvSpPr>
              <a:spLocks noChangeShapeType="1"/>
            </p:cNvSpPr>
            <p:nvPr/>
          </p:nvSpPr>
          <p:spPr bwMode="auto">
            <a:xfrm>
              <a:off x="3210" y="3001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1" name="Object 14"/>
            <p:cNvGraphicFramePr>
              <a:graphicFrameLocks noChangeAspect="1"/>
            </p:cNvGraphicFramePr>
            <p:nvPr/>
          </p:nvGraphicFramePr>
          <p:xfrm>
            <a:off x="4099" y="2593"/>
            <a:ext cx="472" cy="253"/>
          </p:xfrm>
          <a:graphic>
            <a:graphicData uri="http://schemas.openxmlformats.org/presentationml/2006/ole">
              <p:oleObj spid="_x0000_s41991" name="公式" r:id="rId4" imgW="419040" imgH="228600" progId="">
                <p:embed/>
              </p:oleObj>
            </a:graphicData>
          </a:graphic>
        </p:graphicFrame>
        <p:grpSp>
          <p:nvGrpSpPr>
            <p:cNvPr id="42020" name="Group 15"/>
            <p:cNvGrpSpPr>
              <a:grpSpLocks/>
            </p:cNvGrpSpPr>
            <p:nvPr/>
          </p:nvGrpSpPr>
          <p:grpSpPr bwMode="auto">
            <a:xfrm>
              <a:off x="3726" y="2533"/>
              <a:ext cx="269" cy="268"/>
              <a:chOff x="2754" y="2451"/>
              <a:chExt cx="269" cy="268"/>
            </a:xfrm>
          </p:grpSpPr>
          <p:sp>
            <p:nvSpPr>
              <p:cNvPr id="42058" name="Oval 16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059" name="Line 17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21" name="Line 18"/>
            <p:cNvSpPr>
              <a:spLocks noChangeShapeType="1"/>
            </p:cNvSpPr>
            <p:nvPr/>
          </p:nvSpPr>
          <p:spPr bwMode="auto">
            <a:xfrm>
              <a:off x="3947" y="2389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22" name="Group 19"/>
            <p:cNvGrpSpPr>
              <a:grpSpLocks/>
            </p:cNvGrpSpPr>
            <p:nvPr/>
          </p:nvGrpSpPr>
          <p:grpSpPr bwMode="auto">
            <a:xfrm>
              <a:off x="3723" y="2966"/>
              <a:ext cx="269" cy="268"/>
              <a:chOff x="2754" y="2451"/>
              <a:chExt cx="269" cy="268"/>
            </a:xfrm>
          </p:grpSpPr>
          <p:sp>
            <p:nvSpPr>
              <p:cNvPr id="42056" name="Oval 20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057" name="Line 21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1992" name="Object 22"/>
            <p:cNvGraphicFramePr>
              <a:graphicFrameLocks noChangeAspect="1"/>
            </p:cNvGraphicFramePr>
            <p:nvPr/>
          </p:nvGraphicFramePr>
          <p:xfrm>
            <a:off x="5496" y="2592"/>
            <a:ext cx="229" cy="253"/>
          </p:xfrm>
          <a:graphic>
            <a:graphicData uri="http://schemas.openxmlformats.org/presentationml/2006/ole">
              <p:oleObj spid="_x0000_s41992" name="公式" r:id="rId5" imgW="203040" imgH="228600" progId="">
                <p:embed/>
              </p:oleObj>
            </a:graphicData>
          </a:graphic>
        </p:graphicFrame>
        <p:sp>
          <p:nvSpPr>
            <p:cNvPr id="42023" name="Line 23"/>
            <p:cNvSpPr>
              <a:spLocks noChangeShapeType="1"/>
            </p:cNvSpPr>
            <p:nvPr/>
          </p:nvSpPr>
          <p:spPr bwMode="auto">
            <a:xfrm>
              <a:off x="3286" y="2887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Oval 24"/>
            <p:cNvSpPr>
              <a:spLocks noChangeArrowheads="1"/>
            </p:cNvSpPr>
            <p:nvPr/>
          </p:nvSpPr>
          <p:spPr bwMode="auto">
            <a:xfrm>
              <a:off x="3818" y="285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25" name="Rectangle 25"/>
            <p:cNvSpPr>
              <a:spLocks noChangeArrowheads="1"/>
            </p:cNvSpPr>
            <p:nvPr/>
          </p:nvSpPr>
          <p:spPr bwMode="auto">
            <a:xfrm>
              <a:off x="2704" y="2592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1993" name="Object 26"/>
            <p:cNvGraphicFramePr>
              <a:graphicFrameLocks noChangeAspect="1"/>
            </p:cNvGraphicFramePr>
            <p:nvPr/>
          </p:nvGraphicFramePr>
          <p:xfrm>
            <a:off x="2469" y="2592"/>
            <a:ext cx="215" cy="239"/>
          </p:xfrm>
          <a:graphic>
            <a:graphicData uri="http://schemas.openxmlformats.org/presentationml/2006/ole">
              <p:oleObj spid="_x0000_s41993" name="公式" r:id="rId6" imgW="190440" imgH="215640" progId="">
                <p:embed/>
              </p:oleObj>
            </a:graphicData>
          </a:graphic>
        </p:graphicFrame>
        <p:sp>
          <p:nvSpPr>
            <p:cNvPr id="42026" name="Line 27"/>
            <p:cNvSpPr>
              <a:spLocks noChangeShapeType="1"/>
            </p:cNvSpPr>
            <p:nvPr/>
          </p:nvSpPr>
          <p:spPr bwMode="auto">
            <a:xfrm>
              <a:off x="2682" y="2994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Line 28"/>
            <p:cNvSpPr>
              <a:spLocks noChangeShapeType="1"/>
            </p:cNvSpPr>
            <p:nvPr/>
          </p:nvSpPr>
          <p:spPr bwMode="auto">
            <a:xfrm>
              <a:off x="3498" y="2439"/>
              <a:ext cx="3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4" name="Object 29"/>
            <p:cNvGraphicFramePr>
              <a:graphicFrameLocks noChangeAspect="1"/>
            </p:cNvGraphicFramePr>
            <p:nvPr/>
          </p:nvGraphicFramePr>
          <p:xfrm>
            <a:off x="3120" y="2531"/>
            <a:ext cx="243" cy="239"/>
          </p:xfrm>
          <a:graphic>
            <a:graphicData uri="http://schemas.openxmlformats.org/presentationml/2006/ole">
              <p:oleObj spid="_x0000_s41994" name="公式" r:id="rId7" imgW="215640" imgH="215640" progId="">
                <p:embed/>
              </p:oleObj>
            </a:graphicData>
          </a:graphic>
        </p:graphicFrame>
        <p:grpSp>
          <p:nvGrpSpPr>
            <p:cNvPr id="42028" name="Group 30"/>
            <p:cNvGrpSpPr>
              <a:grpSpLocks/>
            </p:cNvGrpSpPr>
            <p:nvPr/>
          </p:nvGrpSpPr>
          <p:grpSpPr bwMode="auto">
            <a:xfrm>
              <a:off x="3367" y="2535"/>
              <a:ext cx="269" cy="268"/>
              <a:chOff x="2754" y="2451"/>
              <a:chExt cx="269" cy="268"/>
            </a:xfrm>
          </p:grpSpPr>
          <p:sp>
            <p:nvSpPr>
              <p:cNvPr id="42054" name="Oval 31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055" name="Line 32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1995" name="Object 33"/>
            <p:cNvGraphicFramePr>
              <a:graphicFrameLocks noChangeAspect="1"/>
            </p:cNvGraphicFramePr>
            <p:nvPr/>
          </p:nvGraphicFramePr>
          <p:xfrm>
            <a:off x="3105" y="2997"/>
            <a:ext cx="243" cy="239"/>
          </p:xfrm>
          <a:graphic>
            <a:graphicData uri="http://schemas.openxmlformats.org/presentationml/2006/ole">
              <p:oleObj spid="_x0000_s41995" name="公式" r:id="rId8" imgW="215640" imgH="215640" progId="">
                <p:embed/>
              </p:oleObj>
            </a:graphicData>
          </a:graphic>
        </p:graphicFrame>
        <p:grpSp>
          <p:nvGrpSpPr>
            <p:cNvPr id="42029" name="Group 34"/>
            <p:cNvGrpSpPr>
              <a:grpSpLocks/>
            </p:cNvGrpSpPr>
            <p:nvPr/>
          </p:nvGrpSpPr>
          <p:grpSpPr bwMode="auto">
            <a:xfrm>
              <a:off x="3364" y="2968"/>
              <a:ext cx="269" cy="268"/>
              <a:chOff x="2754" y="2451"/>
              <a:chExt cx="269" cy="268"/>
            </a:xfrm>
          </p:grpSpPr>
          <p:sp>
            <p:nvSpPr>
              <p:cNvPr id="42052" name="Oval 35"/>
              <p:cNvSpPr>
                <a:spLocks noChangeArrowheads="1"/>
              </p:cNvSpPr>
              <p:nvPr/>
            </p:nvSpPr>
            <p:spPr bwMode="auto">
              <a:xfrm>
                <a:off x="2754" y="2451"/>
                <a:ext cx="269" cy="26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053" name="Line 36"/>
              <p:cNvSpPr>
                <a:spLocks noChangeShapeType="1"/>
              </p:cNvSpPr>
              <p:nvPr/>
            </p:nvSpPr>
            <p:spPr bwMode="auto">
              <a:xfrm rot="5400000">
                <a:off x="2889" y="2451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0" name="Oval 37"/>
            <p:cNvSpPr>
              <a:spLocks noChangeArrowheads="1"/>
            </p:cNvSpPr>
            <p:nvPr/>
          </p:nvSpPr>
          <p:spPr bwMode="auto">
            <a:xfrm>
              <a:off x="3459" y="285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31" name="Line 38"/>
            <p:cNvSpPr>
              <a:spLocks noChangeShapeType="1"/>
            </p:cNvSpPr>
            <p:nvPr/>
          </p:nvSpPr>
          <p:spPr bwMode="auto">
            <a:xfrm>
              <a:off x="3617" y="2389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Line 39"/>
            <p:cNvSpPr>
              <a:spLocks noChangeShapeType="1"/>
            </p:cNvSpPr>
            <p:nvPr/>
          </p:nvSpPr>
          <p:spPr bwMode="auto">
            <a:xfrm>
              <a:off x="3947" y="2820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Line 40"/>
            <p:cNvSpPr>
              <a:spLocks noChangeShapeType="1"/>
            </p:cNvSpPr>
            <p:nvPr/>
          </p:nvSpPr>
          <p:spPr bwMode="auto">
            <a:xfrm>
              <a:off x="3617" y="2826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6" name="Object 41"/>
            <p:cNvGraphicFramePr>
              <a:graphicFrameLocks noChangeAspect="1"/>
            </p:cNvGraphicFramePr>
            <p:nvPr/>
          </p:nvGraphicFramePr>
          <p:xfrm>
            <a:off x="4099" y="2923"/>
            <a:ext cx="472" cy="253"/>
          </p:xfrm>
          <a:graphic>
            <a:graphicData uri="http://schemas.openxmlformats.org/presentationml/2006/ole">
              <p:oleObj spid="_x0000_s41996" name="公式" r:id="rId9" imgW="419040" imgH="228600" progId="">
                <p:embed/>
              </p:oleObj>
            </a:graphicData>
          </a:graphic>
        </p:graphicFrame>
        <p:sp>
          <p:nvSpPr>
            <p:cNvPr id="42034" name="Line 42"/>
            <p:cNvSpPr>
              <a:spLocks noChangeShapeType="1"/>
            </p:cNvSpPr>
            <p:nvPr/>
          </p:nvSpPr>
          <p:spPr bwMode="auto">
            <a:xfrm>
              <a:off x="4023" y="2425"/>
              <a:ext cx="0" cy="8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Oval 43"/>
            <p:cNvSpPr>
              <a:spLocks noChangeArrowheads="1"/>
            </p:cNvSpPr>
            <p:nvPr/>
          </p:nvSpPr>
          <p:spPr bwMode="auto">
            <a:xfrm>
              <a:off x="2872" y="239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36" name="Oval 44"/>
            <p:cNvSpPr>
              <a:spLocks noChangeArrowheads="1"/>
            </p:cNvSpPr>
            <p:nvPr/>
          </p:nvSpPr>
          <p:spPr bwMode="auto">
            <a:xfrm>
              <a:off x="3463" y="239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37" name="Line 45"/>
            <p:cNvSpPr>
              <a:spLocks noChangeShapeType="1"/>
            </p:cNvSpPr>
            <p:nvPr/>
          </p:nvSpPr>
          <p:spPr bwMode="auto">
            <a:xfrm flipV="1">
              <a:off x="2905" y="1906"/>
              <a:ext cx="0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Line 46"/>
            <p:cNvSpPr>
              <a:spLocks noChangeShapeType="1"/>
            </p:cNvSpPr>
            <p:nvPr/>
          </p:nvSpPr>
          <p:spPr bwMode="auto">
            <a:xfrm>
              <a:off x="2905" y="1906"/>
              <a:ext cx="2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Line 47"/>
            <p:cNvSpPr>
              <a:spLocks noChangeShapeType="1"/>
            </p:cNvSpPr>
            <p:nvPr/>
          </p:nvSpPr>
          <p:spPr bwMode="auto">
            <a:xfrm flipV="1">
              <a:off x="5496" y="1906"/>
              <a:ext cx="0" cy="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Rectangle 48"/>
            <p:cNvSpPr>
              <a:spLocks noChangeArrowheads="1"/>
            </p:cNvSpPr>
            <p:nvPr/>
          </p:nvSpPr>
          <p:spPr bwMode="auto">
            <a:xfrm rot="5400000">
              <a:off x="4134" y="1775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1997" name="Object 49"/>
            <p:cNvGraphicFramePr>
              <a:graphicFrameLocks noChangeAspect="1"/>
            </p:cNvGraphicFramePr>
            <p:nvPr/>
          </p:nvGraphicFramePr>
          <p:xfrm>
            <a:off x="4075" y="1989"/>
            <a:ext cx="214" cy="239"/>
          </p:xfrm>
          <a:graphic>
            <a:graphicData uri="http://schemas.openxmlformats.org/presentationml/2006/ole">
              <p:oleObj spid="_x0000_s41997" name="公式" r:id="rId10" imgW="190440" imgH="215640" progId="">
                <p:embed/>
              </p:oleObj>
            </a:graphicData>
          </a:graphic>
        </p:graphicFrame>
        <p:graphicFrame>
          <p:nvGraphicFramePr>
            <p:cNvPr id="41998" name="Object 50"/>
            <p:cNvGraphicFramePr>
              <a:graphicFrameLocks noChangeAspect="1"/>
            </p:cNvGraphicFramePr>
            <p:nvPr/>
          </p:nvGraphicFramePr>
          <p:xfrm>
            <a:off x="4048" y="3125"/>
            <a:ext cx="153" cy="147"/>
          </p:xfrm>
          <a:graphic>
            <a:graphicData uri="http://schemas.openxmlformats.org/presentationml/2006/ole">
              <p:oleObj spid="_x0000_s41998" name="公式" r:id="rId11" imgW="139680" imgH="139680" progId="">
                <p:embed/>
              </p:oleObj>
            </a:graphicData>
          </a:graphic>
        </p:graphicFrame>
        <p:graphicFrame>
          <p:nvGraphicFramePr>
            <p:cNvPr id="41999" name="Object 51"/>
            <p:cNvGraphicFramePr>
              <a:graphicFrameLocks noChangeAspect="1"/>
            </p:cNvGraphicFramePr>
            <p:nvPr/>
          </p:nvGraphicFramePr>
          <p:xfrm>
            <a:off x="4048" y="2511"/>
            <a:ext cx="153" cy="81"/>
          </p:xfrm>
          <a:graphic>
            <a:graphicData uri="http://schemas.openxmlformats.org/presentationml/2006/ole">
              <p:oleObj spid="_x0000_s41999" name="公式" r:id="rId12" imgW="139680" imgH="75960" progId="">
                <p:embed/>
              </p:oleObj>
            </a:graphicData>
          </a:graphic>
        </p:graphicFrame>
        <p:grpSp>
          <p:nvGrpSpPr>
            <p:cNvPr id="42041" name="Group 52"/>
            <p:cNvGrpSpPr>
              <a:grpSpLocks/>
            </p:cNvGrpSpPr>
            <p:nvPr/>
          </p:nvGrpSpPr>
          <p:grpSpPr bwMode="auto">
            <a:xfrm rot="-5400000">
              <a:off x="3100" y="2370"/>
              <a:ext cx="304" cy="102"/>
              <a:chOff x="112" y="3074"/>
              <a:chExt cx="304" cy="102"/>
            </a:xfrm>
          </p:grpSpPr>
          <p:sp>
            <p:nvSpPr>
              <p:cNvPr id="42050" name="Line 53"/>
              <p:cNvSpPr>
                <a:spLocks noChangeShapeType="1"/>
              </p:cNvSpPr>
              <p:nvPr/>
            </p:nvSpPr>
            <p:spPr bwMode="auto">
              <a:xfrm>
                <a:off x="187" y="3176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1" name="Line 54"/>
              <p:cNvSpPr>
                <a:spLocks noChangeShapeType="1"/>
              </p:cNvSpPr>
              <p:nvPr/>
            </p:nvSpPr>
            <p:spPr bwMode="auto">
              <a:xfrm>
                <a:off x="112" y="3074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2000" name="Object 55"/>
            <p:cNvGraphicFramePr>
              <a:graphicFrameLocks noChangeAspect="1"/>
            </p:cNvGraphicFramePr>
            <p:nvPr/>
          </p:nvGraphicFramePr>
          <p:xfrm>
            <a:off x="2628" y="3473"/>
            <a:ext cx="229" cy="239"/>
          </p:xfrm>
          <a:graphic>
            <a:graphicData uri="http://schemas.openxmlformats.org/presentationml/2006/ole">
              <p:oleObj spid="_x0000_s42000" name="公式" r:id="rId13" imgW="203040" imgH="215640" progId="">
                <p:embed/>
              </p:oleObj>
            </a:graphicData>
          </a:graphic>
        </p:graphicFrame>
        <p:sp>
          <p:nvSpPr>
            <p:cNvPr id="42042" name="Rectangle 56"/>
            <p:cNvSpPr>
              <a:spLocks noChangeArrowheads="1"/>
            </p:cNvSpPr>
            <p:nvPr/>
          </p:nvSpPr>
          <p:spPr bwMode="auto">
            <a:xfrm>
              <a:off x="2857" y="3459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43" name="Line 57"/>
            <p:cNvSpPr>
              <a:spLocks noChangeShapeType="1"/>
            </p:cNvSpPr>
            <p:nvPr/>
          </p:nvSpPr>
          <p:spPr bwMode="auto">
            <a:xfrm>
              <a:off x="2753" y="2429"/>
              <a:ext cx="4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AutoShape 58"/>
            <p:cNvSpPr>
              <a:spLocks noChangeArrowheads="1"/>
            </p:cNvSpPr>
            <p:nvPr/>
          </p:nvSpPr>
          <p:spPr bwMode="auto">
            <a:xfrm rot="5400000">
              <a:off x="3460" y="1717"/>
              <a:ext cx="1555" cy="2310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45" name="Oval 59"/>
            <p:cNvSpPr>
              <a:spLocks noChangeArrowheads="1"/>
            </p:cNvSpPr>
            <p:nvPr/>
          </p:nvSpPr>
          <p:spPr bwMode="auto">
            <a:xfrm>
              <a:off x="3826" y="239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46" name="Oval 60"/>
            <p:cNvSpPr>
              <a:spLocks noChangeArrowheads="1"/>
            </p:cNvSpPr>
            <p:nvPr/>
          </p:nvSpPr>
          <p:spPr bwMode="auto">
            <a:xfrm>
              <a:off x="3463" y="327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47" name="Oval 61"/>
            <p:cNvSpPr>
              <a:spLocks noChangeArrowheads="1"/>
            </p:cNvSpPr>
            <p:nvPr/>
          </p:nvSpPr>
          <p:spPr bwMode="auto">
            <a:xfrm>
              <a:off x="3828" y="327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2001" name="Object 62"/>
            <p:cNvGraphicFramePr>
              <a:graphicFrameLocks noChangeAspect="1"/>
            </p:cNvGraphicFramePr>
            <p:nvPr/>
          </p:nvGraphicFramePr>
          <p:xfrm>
            <a:off x="3569" y="2160"/>
            <a:ext cx="200" cy="239"/>
          </p:xfrm>
          <a:graphic>
            <a:graphicData uri="http://schemas.openxmlformats.org/presentationml/2006/ole">
              <p:oleObj spid="_x0000_s42001" name="公式" r:id="rId14" imgW="177480" imgH="215640" progId="">
                <p:embed/>
              </p:oleObj>
            </a:graphicData>
          </a:graphic>
        </p:graphicFrame>
        <p:graphicFrame>
          <p:nvGraphicFramePr>
            <p:cNvPr id="42002" name="Object 63"/>
            <p:cNvGraphicFramePr>
              <a:graphicFrameLocks noChangeAspect="1"/>
            </p:cNvGraphicFramePr>
            <p:nvPr/>
          </p:nvGraphicFramePr>
          <p:xfrm>
            <a:off x="3142" y="2026"/>
            <a:ext cx="271" cy="253"/>
          </p:xfrm>
          <a:graphic>
            <a:graphicData uri="http://schemas.openxmlformats.org/presentationml/2006/ole">
              <p:oleObj spid="_x0000_s42002" name="公式" r:id="rId15" imgW="241200" imgH="228600" progId="">
                <p:embed/>
              </p:oleObj>
            </a:graphicData>
          </a:graphic>
        </p:graphicFrame>
        <p:graphicFrame>
          <p:nvGraphicFramePr>
            <p:cNvPr id="42003" name="Object 64"/>
            <p:cNvGraphicFramePr>
              <a:graphicFrameLocks noChangeAspect="1"/>
            </p:cNvGraphicFramePr>
            <p:nvPr/>
          </p:nvGraphicFramePr>
          <p:xfrm>
            <a:off x="3569" y="3279"/>
            <a:ext cx="200" cy="268"/>
          </p:xfrm>
          <a:graphic>
            <a:graphicData uri="http://schemas.openxmlformats.org/presentationml/2006/ole">
              <p:oleObj spid="_x0000_s42003" name="公式" r:id="rId16" imgW="177480" imgH="241200" progId="">
                <p:embed/>
              </p:oleObj>
            </a:graphicData>
          </a:graphic>
        </p:graphicFrame>
        <p:sp>
          <p:nvSpPr>
            <p:cNvPr id="42048" name="Oval 65"/>
            <p:cNvSpPr>
              <a:spLocks noChangeArrowheads="1"/>
            </p:cNvSpPr>
            <p:nvPr/>
          </p:nvSpPr>
          <p:spPr bwMode="auto">
            <a:xfrm>
              <a:off x="5461" y="2838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049" name="Line 66"/>
            <p:cNvSpPr>
              <a:spLocks noChangeShapeType="1"/>
            </p:cNvSpPr>
            <p:nvPr/>
          </p:nvSpPr>
          <p:spPr bwMode="auto">
            <a:xfrm>
              <a:off x="2829" y="387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758" name="Text Box 70"/>
          <p:cNvSpPr txBox="1">
            <a:spLocks noChangeArrowheads="1"/>
          </p:cNvSpPr>
          <p:nvPr/>
        </p:nvSpPr>
        <p:spPr bwMode="auto">
          <a:xfrm>
            <a:off x="109538" y="109538"/>
            <a:ext cx="337343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同相端输入等效电压：</a:t>
            </a:r>
          </a:p>
        </p:txBody>
      </p:sp>
      <p:graphicFrame>
        <p:nvGraphicFramePr>
          <p:cNvPr id="370759" name="Object 71"/>
          <p:cNvGraphicFramePr>
            <a:graphicFrameLocks noChangeAspect="1"/>
          </p:cNvGraphicFramePr>
          <p:nvPr/>
        </p:nvGraphicFramePr>
        <p:xfrm>
          <a:off x="128588" y="2339975"/>
          <a:ext cx="4079875" cy="1990725"/>
        </p:xfrm>
        <a:graphic>
          <a:graphicData uri="http://schemas.openxmlformats.org/presentationml/2006/ole">
            <p:oleObj spid="_x0000_s41986" name="公式" r:id="rId17" imgW="1701720" imgH="838080" progId="">
              <p:embed/>
            </p:oleObj>
          </a:graphicData>
        </a:graphic>
      </p:graphicFrame>
      <p:graphicFrame>
        <p:nvGraphicFramePr>
          <p:cNvPr id="370760" name="Object 72"/>
          <p:cNvGraphicFramePr>
            <a:graphicFrameLocks noChangeAspect="1"/>
          </p:cNvGraphicFramePr>
          <p:nvPr/>
        </p:nvGraphicFramePr>
        <p:xfrm>
          <a:off x="4552950" y="3813175"/>
          <a:ext cx="1430338" cy="542925"/>
        </p:xfrm>
        <a:graphic>
          <a:graphicData uri="http://schemas.openxmlformats.org/presentationml/2006/ole">
            <p:oleObj spid="_x0000_s41987" name="公式" r:id="rId18" imgW="596880" imgH="228600" progId="">
              <p:embed/>
            </p:oleObj>
          </a:graphicData>
        </a:graphic>
      </p:graphicFrame>
      <p:graphicFrame>
        <p:nvGraphicFramePr>
          <p:cNvPr id="370761" name="Object 73"/>
          <p:cNvGraphicFramePr>
            <a:graphicFrameLocks noChangeAspect="1"/>
          </p:cNvGraphicFramePr>
          <p:nvPr/>
        </p:nvGraphicFramePr>
        <p:xfrm>
          <a:off x="6278563" y="3751263"/>
          <a:ext cx="1155700" cy="573087"/>
        </p:xfrm>
        <a:graphic>
          <a:graphicData uri="http://schemas.openxmlformats.org/presentationml/2006/ole">
            <p:oleObj spid="_x0000_s41988" name="公式" r:id="rId19" imgW="482400" imgH="241200" progId="">
              <p:embed/>
            </p:oleObj>
          </a:graphicData>
        </a:graphic>
      </p:graphicFrame>
      <p:graphicFrame>
        <p:nvGraphicFramePr>
          <p:cNvPr id="370762" name="Object 74"/>
          <p:cNvGraphicFramePr>
            <a:graphicFrameLocks noChangeAspect="1"/>
          </p:cNvGraphicFramePr>
          <p:nvPr/>
        </p:nvGraphicFramePr>
        <p:xfrm>
          <a:off x="111125" y="687388"/>
          <a:ext cx="3009900" cy="965200"/>
        </p:xfrm>
        <a:graphic>
          <a:graphicData uri="http://schemas.openxmlformats.org/presentationml/2006/ole">
            <p:oleObj spid="_x0000_s41989" name="公式" r:id="rId20" imgW="1257120" imgH="406080" progId="">
              <p:embed/>
            </p:oleObj>
          </a:graphicData>
        </a:graphic>
      </p:graphicFrame>
      <p:sp>
        <p:nvSpPr>
          <p:cNvPr id="370763" name="Text Box 75"/>
          <p:cNvSpPr txBox="1">
            <a:spLocks noChangeArrowheads="1"/>
          </p:cNvSpPr>
          <p:nvPr/>
        </p:nvSpPr>
        <p:spPr bwMode="auto">
          <a:xfrm>
            <a:off x="109538" y="1776413"/>
            <a:ext cx="3373437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反相端输入等效电压：</a:t>
            </a:r>
          </a:p>
        </p:txBody>
      </p:sp>
      <p:graphicFrame>
        <p:nvGraphicFramePr>
          <p:cNvPr id="370764" name="Object 76"/>
          <p:cNvGraphicFramePr>
            <a:graphicFrameLocks noChangeAspect="1"/>
          </p:cNvGraphicFramePr>
          <p:nvPr/>
        </p:nvGraphicFramePr>
        <p:xfrm>
          <a:off x="107950" y="4437063"/>
          <a:ext cx="8739188" cy="1055687"/>
        </p:xfrm>
        <a:graphic>
          <a:graphicData uri="http://schemas.openxmlformats.org/presentationml/2006/ole">
            <p:oleObj spid="_x0000_s41990" name="公式" r:id="rId21" imgW="3644640" imgH="444240" progId="">
              <p:embed/>
            </p:oleObj>
          </a:graphicData>
        </a:graphic>
      </p:graphicFrame>
      <p:sp>
        <p:nvSpPr>
          <p:cNvPr id="370765" name="Text Box 77"/>
          <p:cNvSpPr txBox="1">
            <a:spLocks noChangeArrowheads="1"/>
          </p:cNvSpPr>
          <p:nvPr/>
        </p:nvSpPr>
        <p:spPr bwMode="auto">
          <a:xfrm>
            <a:off x="95250" y="5607050"/>
            <a:ext cx="8831263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若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=R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||R</a:t>
            </a:r>
            <a:r>
              <a:rPr lang="en-US" altLang="zh-CN" sz="2400" b="1" baseline="-25000"/>
              <a:t>f</a:t>
            </a:r>
            <a:r>
              <a:rPr lang="zh-CN" altLang="en-US" sz="2400" b="1"/>
              <a:t>，由输入偏置电流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IB</a:t>
            </a:r>
            <a:r>
              <a:rPr lang="zh-CN" altLang="en-US" sz="2400" b="1"/>
              <a:t>引起的输入误差可以消除；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0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0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0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58" grpId="0" animBg="1"/>
      <p:bldP spid="370763" grpId="0" animBg="1"/>
      <p:bldP spid="3707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550979CC-349B-4395-865E-90065E4511D9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73038" y="166688"/>
          <a:ext cx="3006725" cy="2955925"/>
        </p:xfrm>
        <a:graphic>
          <a:graphicData uri="http://schemas.openxmlformats.org/presentationml/2006/ole">
            <p:oleObj spid="_x0000_s86018" name="Photo Editor 照片" r:id="rId3" imgW="24200000" imgH="9980952" progId="">
              <p:embed/>
            </p:oleObj>
          </a:graphicData>
        </a:graphic>
      </p:graphicFrame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93675" y="5645150"/>
            <a:ext cx="4056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33"/>
                </a:solidFill>
                <a:latin typeface="Times New Roman" pitchFamily="18" charset="0"/>
                <a:ea typeface="楷体_GB2312"/>
                <a:cs typeface="楷体_GB2312"/>
              </a:rPr>
              <a:t>有源负载共射放大电路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80975" y="3467100"/>
          <a:ext cx="3776663" cy="1898650"/>
        </p:xfrm>
        <a:graphic>
          <a:graphicData uri="http://schemas.openxmlformats.org/presentationml/2006/ole">
            <p:oleObj spid="_x0000_s86020" name="Photo Editor 照片" r:id="rId4" imgW="24200000" imgH="9980952" progId="">
              <p:embed/>
            </p:oleObj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5095875" y="1373188"/>
          <a:ext cx="3248025" cy="2847975"/>
        </p:xfrm>
        <a:graphic>
          <a:graphicData uri="http://schemas.openxmlformats.org/presentationml/2006/ole">
            <p:oleObj spid="_x0000_s86023" name="Photo Editor 照片" r:id="rId5" imgW="11790476" imgH="10752381" progId="">
              <p:embed/>
            </p:oleObj>
          </a:graphicData>
        </a:graphic>
      </p:graphicFrame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4935538" y="4437063"/>
            <a:ext cx="350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660033"/>
                </a:solidFill>
                <a:latin typeface="Times New Roman" pitchFamily="18" charset="0"/>
                <a:ea typeface="楷体_GB2312"/>
                <a:cs typeface="楷体_GB2312"/>
              </a:rPr>
              <a:t>有源负载差分放大电路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554308AE-215E-4108-907C-B944408D97B4}" type="datetime9">
              <a:rPr lang="zh-CN" altLang="en-US"/>
              <a:pPr>
                <a:defRPr/>
              </a:pPr>
              <a:t>2018年11月13日星期二4时26分16秒</a:t>
            </a:fld>
            <a:endParaRPr lang="en-US" altLang="zh-CN"/>
          </a:p>
        </p:txBody>
      </p:sp>
      <p:sp>
        <p:nvSpPr>
          <p:cNvPr id="43028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4302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02898-A7AB-44B5-A948-1C2C7946807E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50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95250" y="82550"/>
          <a:ext cx="3959225" cy="1055688"/>
        </p:xfrm>
        <a:graphic>
          <a:graphicData uri="http://schemas.openxmlformats.org/presentationml/2006/ole">
            <p:oleObj spid="_x0000_s43010" name="公式" r:id="rId5" imgW="1650960" imgH="444240" progId="">
              <p:embed/>
            </p:oleObj>
          </a:graphicData>
        </a:graphic>
      </p:graphicFrame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95250" y="1250950"/>
            <a:ext cx="8831263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1+R</a:t>
            </a:r>
            <a:r>
              <a:rPr lang="en-US" altLang="zh-CN" sz="2400" b="1" baseline="-25000"/>
              <a:t>f</a:t>
            </a:r>
            <a:r>
              <a:rPr lang="en-US" altLang="zh-CN" sz="2400" b="1"/>
              <a:t>/R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）和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越大，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和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引起的输出误差电压也越大；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136525" y="1816100"/>
            <a:ext cx="883126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可在运放输入级加一调零电位器，或在输入端加一补偿电压或补偿电流的补偿电路，抵消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和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IO</a:t>
            </a:r>
            <a:r>
              <a:rPr lang="zh-CN" altLang="en-US" sz="2400" b="1"/>
              <a:t>的影响：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620713" y="2622550"/>
            <a:ext cx="3225800" cy="2535238"/>
            <a:chOff x="1000" y="2053"/>
            <a:chExt cx="2032" cy="1597"/>
          </a:xfrm>
        </p:grpSpPr>
        <p:sp>
          <p:nvSpPr>
            <p:cNvPr id="43055" name="Line 29"/>
            <p:cNvSpPr>
              <a:spLocks noChangeShapeType="1"/>
            </p:cNvSpPr>
            <p:nvPr/>
          </p:nvSpPr>
          <p:spPr bwMode="auto">
            <a:xfrm>
              <a:off x="1585" y="3303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22"/>
            <p:cNvSpPr>
              <a:spLocks noChangeShapeType="1"/>
            </p:cNvSpPr>
            <p:nvPr/>
          </p:nvSpPr>
          <p:spPr bwMode="auto">
            <a:xfrm flipV="1">
              <a:off x="2678" y="2656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Line 21"/>
            <p:cNvSpPr>
              <a:spLocks noChangeShapeType="1"/>
            </p:cNvSpPr>
            <p:nvPr/>
          </p:nvSpPr>
          <p:spPr bwMode="auto">
            <a:xfrm>
              <a:off x="2488" y="2655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1" name="Object 8"/>
            <p:cNvGraphicFramePr>
              <a:graphicFrameLocks noChangeAspect="1"/>
            </p:cNvGraphicFramePr>
            <p:nvPr/>
          </p:nvGraphicFramePr>
          <p:xfrm>
            <a:off x="2750" y="2872"/>
            <a:ext cx="282" cy="279"/>
          </p:xfrm>
          <a:graphic>
            <a:graphicData uri="http://schemas.openxmlformats.org/presentationml/2006/ole">
              <p:oleObj spid="_x0000_s43021" name="公式" r:id="rId6" imgW="215640" imgH="215640" progId="">
                <p:embed/>
              </p:oleObj>
            </a:graphicData>
          </a:graphic>
        </p:graphicFrame>
        <p:sp>
          <p:nvSpPr>
            <p:cNvPr id="43058" name="AutoShape 9"/>
            <p:cNvSpPr>
              <a:spLocks noChangeArrowheads="1"/>
            </p:cNvSpPr>
            <p:nvPr/>
          </p:nvSpPr>
          <p:spPr bwMode="auto">
            <a:xfrm rot="5400000">
              <a:off x="1480" y="2125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3022" name="Object 13"/>
            <p:cNvGraphicFramePr>
              <a:graphicFrameLocks noChangeAspect="1"/>
            </p:cNvGraphicFramePr>
            <p:nvPr/>
          </p:nvGraphicFramePr>
          <p:xfrm>
            <a:off x="1474" y="2910"/>
            <a:ext cx="108" cy="105"/>
          </p:xfrm>
          <a:graphic>
            <a:graphicData uri="http://schemas.openxmlformats.org/presentationml/2006/ole">
              <p:oleObj spid="_x0000_s43022" name="公式" r:id="rId7" imgW="139680" imgH="139680" progId="">
                <p:embed/>
              </p:oleObj>
            </a:graphicData>
          </a:graphic>
        </p:graphicFrame>
        <p:graphicFrame>
          <p:nvGraphicFramePr>
            <p:cNvPr id="43023" name="Object 14"/>
            <p:cNvGraphicFramePr>
              <a:graphicFrameLocks noChangeAspect="1"/>
            </p:cNvGraphicFramePr>
            <p:nvPr/>
          </p:nvGraphicFramePr>
          <p:xfrm>
            <a:off x="1443" y="2304"/>
            <a:ext cx="184" cy="98"/>
          </p:xfrm>
          <a:graphic>
            <a:graphicData uri="http://schemas.openxmlformats.org/presentationml/2006/ole">
              <p:oleObj spid="_x0000_s43023" name="公式" r:id="rId8" imgW="139680" imgH="75960" progId="">
                <p:embed/>
              </p:oleObj>
            </a:graphicData>
          </a:graphic>
        </p:graphicFrame>
        <p:sp>
          <p:nvSpPr>
            <p:cNvPr id="43059" name="Line 16"/>
            <p:cNvSpPr>
              <a:spLocks noChangeShapeType="1"/>
            </p:cNvSpPr>
            <p:nvPr/>
          </p:nvSpPr>
          <p:spPr bwMode="auto">
            <a:xfrm flipH="1">
              <a:off x="1051" y="2953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Rectangle 17"/>
            <p:cNvSpPr>
              <a:spLocks noChangeArrowheads="1"/>
            </p:cNvSpPr>
            <p:nvPr/>
          </p:nvSpPr>
          <p:spPr bwMode="auto">
            <a:xfrm rot="5400000">
              <a:off x="1855" y="3143"/>
              <a:ext cx="125" cy="29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061" name="Rectangle 19"/>
            <p:cNvSpPr>
              <a:spLocks noChangeArrowheads="1"/>
            </p:cNvSpPr>
            <p:nvPr/>
          </p:nvSpPr>
          <p:spPr bwMode="auto">
            <a:xfrm>
              <a:off x="2617" y="2846"/>
              <a:ext cx="119" cy="31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062" name="Line 25"/>
            <p:cNvSpPr>
              <a:spLocks noChangeShapeType="1"/>
            </p:cNvSpPr>
            <p:nvPr/>
          </p:nvSpPr>
          <p:spPr bwMode="auto">
            <a:xfrm>
              <a:off x="1915" y="2922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27"/>
            <p:cNvSpPr>
              <a:spLocks noChangeShapeType="1"/>
            </p:cNvSpPr>
            <p:nvPr/>
          </p:nvSpPr>
          <p:spPr bwMode="auto">
            <a:xfrm>
              <a:off x="2584" y="3303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4" name="Object 28"/>
            <p:cNvGraphicFramePr>
              <a:graphicFrameLocks noChangeAspect="1"/>
            </p:cNvGraphicFramePr>
            <p:nvPr/>
          </p:nvGraphicFramePr>
          <p:xfrm>
            <a:off x="1430" y="3337"/>
            <a:ext cx="942" cy="313"/>
          </p:xfrm>
          <a:graphic>
            <a:graphicData uri="http://schemas.openxmlformats.org/presentationml/2006/ole">
              <p:oleObj spid="_x0000_s43024" name="公式" r:id="rId9" imgW="723600" imgH="241200" progId="">
                <p:embed/>
              </p:oleObj>
            </a:graphicData>
          </a:graphic>
        </p:graphicFrame>
        <p:sp>
          <p:nvSpPr>
            <p:cNvPr id="43064" name="Line 35"/>
            <p:cNvSpPr>
              <a:spLocks noChangeShapeType="1"/>
            </p:cNvSpPr>
            <p:nvPr/>
          </p:nvSpPr>
          <p:spPr bwMode="auto">
            <a:xfrm>
              <a:off x="1585" y="3049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36"/>
            <p:cNvSpPr>
              <a:spLocks noChangeShapeType="1"/>
            </p:cNvSpPr>
            <p:nvPr/>
          </p:nvSpPr>
          <p:spPr bwMode="auto">
            <a:xfrm>
              <a:off x="2220" y="2770"/>
              <a:ext cx="0" cy="5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AutoShape 46"/>
            <p:cNvSpPr>
              <a:spLocks noChangeArrowheads="1"/>
            </p:cNvSpPr>
            <p:nvPr/>
          </p:nvSpPr>
          <p:spPr bwMode="auto">
            <a:xfrm>
              <a:off x="1000" y="2920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43067" name="AutoShape 49"/>
            <p:cNvSpPr>
              <a:spLocks noChangeArrowheads="1"/>
            </p:cNvSpPr>
            <p:nvPr/>
          </p:nvSpPr>
          <p:spPr bwMode="auto">
            <a:xfrm>
              <a:off x="1889" y="3031"/>
              <a:ext cx="64" cy="63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43068" name="Line 56"/>
            <p:cNvSpPr>
              <a:spLocks noChangeShapeType="1"/>
            </p:cNvSpPr>
            <p:nvPr/>
          </p:nvSpPr>
          <p:spPr bwMode="auto">
            <a:xfrm flipV="1">
              <a:off x="1921" y="2170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AutoShape 57"/>
            <p:cNvSpPr>
              <a:spLocks noChangeArrowheads="1"/>
            </p:cNvSpPr>
            <p:nvPr/>
          </p:nvSpPr>
          <p:spPr bwMode="auto">
            <a:xfrm>
              <a:off x="1889" y="2121"/>
              <a:ext cx="64" cy="63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43025" name="Object 58"/>
            <p:cNvGraphicFramePr>
              <a:graphicFrameLocks noChangeAspect="1"/>
            </p:cNvGraphicFramePr>
            <p:nvPr/>
          </p:nvGraphicFramePr>
          <p:xfrm>
            <a:off x="1960" y="2053"/>
            <a:ext cx="428" cy="247"/>
          </p:xfrm>
          <a:graphic>
            <a:graphicData uri="http://schemas.openxmlformats.org/presentationml/2006/ole">
              <p:oleObj spid="_x0000_s43025" name="公式" r:id="rId10" imgW="380880" imgH="228600" progId="">
                <p:embed/>
              </p:oleObj>
            </a:graphicData>
          </a:graphic>
        </p:graphicFrame>
        <p:graphicFrame>
          <p:nvGraphicFramePr>
            <p:cNvPr id="43026" name="Object 59"/>
            <p:cNvGraphicFramePr>
              <a:graphicFrameLocks noChangeAspect="1"/>
            </p:cNvGraphicFramePr>
            <p:nvPr/>
          </p:nvGraphicFramePr>
          <p:xfrm>
            <a:off x="1963" y="2892"/>
            <a:ext cx="414" cy="233"/>
          </p:xfrm>
          <a:graphic>
            <a:graphicData uri="http://schemas.openxmlformats.org/presentationml/2006/ole">
              <p:oleObj spid="_x0000_s43026" name="公式" r:id="rId11" imgW="368280" imgH="215640" progId="">
                <p:embed/>
              </p:oleObj>
            </a:graphicData>
          </a:graphic>
        </p:graphicFrame>
        <p:sp>
          <p:nvSpPr>
            <p:cNvPr id="43070" name="Line 76"/>
            <p:cNvSpPr>
              <a:spLocks noChangeShapeType="1"/>
            </p:cNvSpPr>
            <p:nvPr/>
          </p:nvSpPr>
          <p:spPr bwMode="auto">
            <a:xfrm flipH="1">
              <a:off x="1051" y="2360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AutoShape 77"/>
            <p:cNvSpPr>
              <a:spLocks noChangeArrowheads="1"/>
            </p:cNvSpPr>
            <p:nvPr/>
          </p:nvSpPr>
          <p:spPr bwMode="auto">
            <a:xfrm>
              <a:off x="1000" y="2327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</p:grpSp>
      <p:grpSp>
        <p:nvGrpSpPr>
          <p:cNvPr id="43033" name="Group 113"/>
          <p:cNvGrpSpPr>
            <a:grpSpLocks/>
          </p:cNvGrpSpPr>
          <p:nvPr/>
        </p:nvGrpSpPr>
        <p:grpSpPr bwMode="auto">
          <a:xfrm>
            <a:off x="4410075" y="2663825"/>
            <a:ext cx="4314825" cy="2459038"/>
            <a:chOff x="2524" y="1754"/>
            <a:chExt cx="2718" cy="1549"/>
          </a:xfrm>
        </p:grpSpPr>
        <p:sp>
          <p:nvSpPr>
            <p:cNvPr id="43035" name="Line 103"/>
            <p:cNvSpPr>
              <a:spLocks noChangeShapeType="1"/>
            </p:cNvSpPr>
            <p:nvPr/>
          </p:nvSpPr>
          <p:spPr bwMode="auto">
            <a:xfrm flipV="1">
              <a:off x="4201" y="2611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80"/>
            <p:cNvSpPr>
              <a:spLocks noChangeShapeType="1"/>
            </p:cNvSpPr>
            <p:nvPr/>
          </p:nvSpPr>
          <p:spPr bwMode="auto">
            <a:xfrm rot="5400000">
              <a:off x="2550" y="262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81"/>
            <p:cNvSpPr>
              <a:spLocks noChangeShapeType="1"/>
            </p:cNvSpPr>
            <p:nvPr/>
          </p:nvSpPr>
          <p:spPr bwMode="auto">
            <a:xfrm flipV="1">
              <a:off x="3533" y="2647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82"/>
            <p:cNvSpPr>
              <a:spLocks noChangeShapeType="1"/>
            </p:cNvSpPr>
            <p:nvPr/>
          </p:nvSpPr>
          <p:spPr bwMode="auto">
            <a:xfrm>
              <a:off x="4774" y="2356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1" name="Object 83"/>
            <p:cNvGraphicFramePr>
              <a:graphicFrameLocks noChangeAspect="1"/>
            </p:cNvGraphicFramePr>
            <p:nvPr/>
          </p:nvGraphicFramePr>
          <p:xfrm>
            <a:off x="3591" y="2863"/>
            <a:ext cx="265" cy="279"/>
          </p:xfrm>
          <a:graphic>
            <a:graphicData uri="http://schemas.openxmlformats.org/presentationml/2006/ole">
              <p:oleObj spid="_x0000_s43011" name="公式" r:id="rId12" imgW="203040" imgH="215640" progId="">
                <p:embed/>
              </p:oleObj>
            </a:graphicData>
          </a:graphic>
        </p:graphicFrame>
        <p:sp>
          <p:nvSpPr>
            <p:cNvPr id="43039" name="AutoShape 84"/>
            <p:cNvSpPr>
              <a:spLocks noChangeArrowheads="1"/>
            </p:cNvSpPr>
            <p:nvPr/>
          </p:nvSpPr>
          <p:spPr bwMode="auto">
            <a:xfrm rot="5400000">
              <a:off x="3766" y="1826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3012" name="Object 85"/>
            <p:cNvGraphicFramePr>
              <a:graphicFrameLocks noChangeAspect="1"/>
            </p:cNvGraphicFramePr>
            <p:nvPr/>
          </p:nvGraphicFramePr>
          <p:xfrm>
            <a:off x="3744" y="2571"/>
            <a:ext cx="152" cy="148"/>
          </p:xfrm>
          <a:graphic>
            <a:graphicData uri="http://schemas.openxmlformats.org/presentationml/2006/ole">
              <p:oleObj spid="_x0000_s43012" name="公式" r:id="rId13" imgW="139680" imgH="139680" progId="">
                <p:embed/>
              </p:oleObj>
            </a:graphicData>
          </a:graphic>
        </p:graphicFrame>
        <p:graphicFrame>
          <p:nvGraphicFramePr>
            <p:cNvPr id="43013" name="Object 86"/>
            <p:cNvGraphicFramePr>
              <a:graphicFrameLocks noChangeAspect="1"/>
            </p:cNvGraphicFramePr>
            <p:nvPr/>
          </p:nvGraphicFramePr>
          <p:xfrm>
            <a:off x="3729" y="2005"/>
            <a:ext cx="184" cy="98"/>
          </p:xfrm>
          <a:graphic>
            <a:graphicData uri="http://schemas.openxmlformats.org/presentationml/2006/ole">
              <p:oleObj spid="_x0000_s43013" name="公式" r:id="rId14" imgW="139680" imgH="75960" progId="">
                <p:embed/>
              </p:oleObj>
            </a:graphicData>
          </a:graphic>
        </p:graphicFrame>
        <p:sp>
          <p:nvSpPr>
            <p:cNvPr id="43040" name="Line 87"/>
            <p:cNvSpPr>
              <a:spLocks noChangeShapeType="1"/>
            </p:cNvSpPr>
            <p:nvPr/>
          </p:nvSpPr>
          <p:spPr bwMode="auto">
            <a:xfrm flipH="1">
              <a:off x="2931" y="2654"/>
              <a:ext cx="7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Rectangle 88"/>
            <p:cNvSpPr>
              <a:spLocks noChangeArrowheads="1"/>
            </p:cNvSpPr>
            <p:nvPr/>
          </p:nvSpPr>
          <p:spPr bwMode="auto">
            <a:xfrm>
              <a:off x="2804" y="2496"/>
              <a:ext cx="125" cy="29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042" name="Rectangle 89"/>
            <p:cNvSpPr>
              <a:spLocks noChangeArrowheads="1"/>
            </p:cNvSpPr>
            <p:nvPr/>
          </p:nvSpPr>
          <p:spPr bwMode="auto">
            <a:xfrm>
              <a:off x="3472" y="2837"/>
              <a:ext cx="119" cy="31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043" name="Line 91"/>
            <p:cNvSpPr>
              <a:spLocks noChangeShapeType="1"/>
            </p:cNvSpPr>
            <p:nvPr/>
          </p:nvSpPr>
          <p:spPr bwMode="auto">
            <a:xfrm>
              <a:off x="3439" y="3294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4" name="Object 92"/>
            <p:cNvGraphicFramePr>
              <a:graphicFrameLocks noChangeAspect="1"/>
            </p:cNvGraphicFramePr>
            <p:nvPr/>
          </p:nvGraphicFramePr>
          <p:xfrm>
            <a:off x="2524" y="2465"/>
            <a:ext cx="265" cy="313"/>
          </p:xfrm>
          <a:graphic>
            <a:graphicData uri="http://schemas.openxmlformats.org/presentationml/2006/ole">
              <p:oleObj spid="_x0000_s43014" name="公式" r:id="rId15" imgW="203040" imgH="241200" progId="">
                <p:embed/>
              </p:oleObj>
            </a:graphicData>
          </a:graphic>
        </p:graphicFrame>
        <p:sp>
          <p:nvSpPr>
            <p:cNvPr id="43044" name="AutoShape 95"/>
            <p:cNvSpPr>
              <a:spLocks noChangeArrowheads="1"/>
            </p:cNvSpPr>
            <p:nvPr/>
          </p:nvSpPr>
          <p:spPr bwMode="auto">
            <a:xfrm>
              <a:off x="4924" y="2327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43045" name="AutoShape 96"/>
            <p:cNvSpPr>
              <a:spLocks noChangeArrowheads="1"/>
            </p:cNvSpPr>
            <p:nvPr/>
          </p:nvSpPr>
          <p:spPr bwMode="auto">
            <a:xfrm>
              <a:off x="4175" y="2820"/>
              <a:ext cx="64" cy="63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sp>
          <p:nvSpPr>
            <p:cNvPr id="43046" name="Line 97"/>
            <p:cNvSpPr>
              <a:spLocks noChangeShapeType="1"/>
            </p:cNvSpPr>
            <p:nvPr/>
          </p:nvSpPr>
          <p:spPr bwMode="auto">
            <a:xfrm flipV="1">
              <a:off x="4207" y="1871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AutoShape 98"/>
            <p:cNvSpPr>
              <a:spLocks noChangeArrowheads="1"/>
            </p:cNvSpPr>
            <p:nvPr/>
          </p:nvSpPr>
          <p:spPr bwMode="auto">
            <a:xfrm>
              <a:off x="4175" y="1822"/>
              <a:ext cx="64" cy="63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43015" name="Object 99"/>
            <p:cNvGraphicFramePr>
              <a:graphicFrameLocks noChangeAspect="1"/>
            </p:cNvGraphicFramePr>
            <p:nvPr/>
          </p:nvGraphicFramePr>
          <p:xfrm>
            <a:off x="4246" y="1754"/>
            <a:ext cx="428" cy="247"/>
          </p:xfrm>
          <a:graphic>
            <a:graphicData uri="http://schemas.openxmlformats.org/presentationml/2006/ole">
              <p:oleObj spid="_x0000_s43015" name="公式" r:id="rId16" imgW="380880" imgH="228600" progId="">
                <p:embed/>
              </p:oleObj>
            </a:graphicData>
          </a:graphic>
        </p:graphicFrame>
        <p:graphicFrame>
          <p:nvGraphicFramePr>
            <p:cNvPr id="43016" name="Object 100"/>
            <p:cNvGraphicFramePr>
              <a:graphicFrameLocks noChangeAspect="1"/>
            </p:cNvGraphicFramePr>
            <p:nvPr/>
          </p:nvGraphicFramePr>
          <p:xfrm>
            <a:off x="4249" y="2740"/>
            <a:ext cx="414" cy="233"/>
          </p:xfrm>
          <a:graphic>
            <a:graphicData uri="http://schemas.openxmlformats.org/presentationml/2006/ole">
              <p:oleObj spid="_x0000_s43016" name="公式" r:id="rId17" imgW="368280" imgH="215640" progId="">
                <p:embed/>
              </p:oleObj>
            </a:graphicData>
          </a:graphic>
        </p:graphicFrame>
        <p:sp>
          <p:nvSpPr>
            <p:cNvPr id="43048" name="Line 101"/>
            <p:cNvSpPr>
              <a:spLocks noChangeShapeType="1"/>
            </p:cNvSpPr>
            <p:nvPr/>
          </p:nvSpPr>
          <p:spPr bwMode="auto">
            <a:xfrm flipH="1">
              <a:off x="3337" y="2061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AutoShape 102"/>
            <p:cNvSpPr>
              <a:spLocks noChangeArrowheads="1"/>
            </p:cNvSpPr>
            <p:nvPr/>
          </p:nvSpPr>
          <p:spPr bwMode="auto">
            <a:xfrm>
              <a:off x="2838" y="2285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43017" name="Object 104"/>
            <p:cNvGraphicFramePr>
              <a:graphicFrameLocks noChangeAspect="1"/>
            </p:cNvGraphicFramePr>
            <p:nvPr/>
          </p:nvGraphicFramePr>
          <p:xfrm>
            <a:off x="4993" y="2203"/>
            <a:ext cx="249" cy="295"/>
          </p:xfrm>
          <a:graphic>
            <a:graphicData uri="http://schemas.openxmlformats.org/presentationml/2006/ole">
              <p:oleObj spid="_x0000_s43017" name="公式" r:id="rId18" imgW="190440" imgH="228600" progId="">
                <p:embed/>
              </p:oleObj>
            </a:graphicData>
          </a:graphic>
        </p:graphicFrame>
        <p:sp>
          <p:nvSpPr>
            <p:cNvPr id="43050" name="Line 105"/>
            <p:cNvSpPr>
              <a:spLocks noChangeShapeType="1"/>
            </p:cNvSpPr>
            <p:nvPr/>
          </p:nvSpPr>
          <p:spPr bwMode="auto">
            <a:xfrm flipV="1">
              <a:off x="3330" y="2058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06"/>
            <p:cNvSpPr>
              <a:spLocks noChangeShapeType="1"/>
            </p:cNvSpPr>
            <p:nvPr/>
          </p:nvSpPr>
          <p:spPr bwMode="auto">
            <a:xfrm>
              <a:off x="3236" y="2172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Rectangle 107"/>
            <p:cNvSpPr>
              <a:spLocks noChangeArrowheads="1"/>
            </p:cNvSpPr>
            <p:nvPr/>
          </p:nvSpPr>
          <p:spPr bwMode="auto">
            <a:xfrm rot="5400000">
              <a:off x="3227" y="2506"/>
              <a:ext cx="125" cy="29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3018" name="Object 108"/>
            <p:cNvGraphicFramePr>
              <a:graphicFrameLocks noChangeAspect="1"/>
            </p:cNvGraphicFramePr>
            <p:nvPr/>
          </p:nvGraphicFramePr>
          <p:xfrm>
            <a:off x="3167" y="2719"/>
            <a:ext cx="248" cy="279"/>
          </p:xfrm>
          <a:graphic>
            <a:graphicData uri="http://schemas.openxmlformats.org/presentationml/2006/ole">
              <p:oleObj spid="_x0000_s43018" name="公式" r:id="rId19" imgW="190440" imgH="215640" progId="">
                <p:embed/>
              </p:oleObj>
            </a:graphicData>
          </a:graphic>
        </p:graphicFrame>
        <p:sp>
          <p:nvSpPr>
            <p:cNvPr id="43053" name="AutoShape 109"/>
            <p:cNvSpPr>
              <a:spLocks noChangeArrowheads="1"/>
            </p:cNvSpPr>
            <p:nvPr/>
          </p:nvSpPr>
          <p:spPr bwMode="auto">
            <a:xfrm>
              <a:off x="2838" y="2913"/>
              <a:ext cx="64" cy="62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  <p:graphicFrame>
          <p:nvGraphicFramePr>
            <p:cNvPr id="43019" name="Object 110"/>
            <p:cNvGraphicFramePr>
              <a:graphicFrameLocks noChangeAspect="1"/>
            </p:cNvGraphicFramePr>
            <p:nvPr/>
          </p:nvGraphicFramePr>
          <p:xfrm>
            <a:off x="2655" y="2015"/>
            <a:ext cx="428" cy="247"/>
          </p:xfrm>
          <a:graphic>
            <a:graphicData uri="http://schemas.openxmlformats.org/presentationml/2006/ole">
              <p:oleObj spid="_x0000_s43019" name="公式" r:id="rId20" imgW="380880" imgH="228600" progId="">
                <p:embed/>
              </p:oleObj>
            </a:graphicData>
          </a:graphic>
        </p:graphicFrame>
        <p:graphicFrame>
          <p:nvGraphicFramePr>
            <p:cNvPr id="43020" name="Object 111"/>
            <p:cNvGraphicFramePr>
              <a:graphicFrameLocks noChangeAspect="1"/>
            </p:cNvGraphicFramePr>
            <p:nvPr/>
          </p:nvGraphicFramePr>
          <p:xfrm>
            <a:off x="2651" y="2994"/>
            <a:ext cx="414" cy="233"/>
          </p:xfrm>
          <a:graphic>
            <a:graphicData uri="http://schemas.openxmlformats.org/presentationml/2006/ole">
              <p:oleObj spid="_x0000_s43020" name="公式" r:id="rId21" imgW="368280" imgH="215640" progId="">
                <p:embed/>
              </p:oleObj>
            </a:graphicData>
          </a:graphic>
        </p:graphicFrame>
        <p:sp>
          <p:nvSpPr>
            <p:cNvPr id="43054" name="AutoShape 112"/>
            <p:cNvSpPr>
              <a:spLocks noChangeArrowheads="1"/>
            </p:cNvSpPr>
            <p:nvPr/>
          </p:nvSpPr>
          <p:spPr bwMode="auto">
            <a:xfrm>
              <a:off x="3503" y="2626"/>
              <a:ext cx="64" cy="62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b="1"/>
            </a:p>
          </p:txBody>
        </p:sp>
      </p:grpSp>
      <p:sp>
        <p:nvSpPr>
          <p:cNvPr id="371826" name="Text Box 114"/>
          <p:cNvSpPr txBox="1">
            <a:spLocks noChangeArrowheads="1"/>
          </p:cNvSpPr>
          <p:nvPr/>
        </p:nvSpPr>
        <p:spPr bwMode="auto">
          <a:xfrm>
            <a:off x="136525" y="5227638"/>
            <a:ext cx="8831263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输入失调电压（电流）温漂也对运算放大器的输出误差产生影响，且难以用人工调零或补偿的办法来抵消。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1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18" grpId="0" animBg="1"/>
      <p:bldP spid="3718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F65B475B-C7A9-424B-841E-8F9222BE217F}" type="datetime9">
              <a:rPr lang="zh-CN" altLang="en-US"/>
              <a:pPr>
                <a:defRPr/>
              </a:pPr>
              <a:t>2018年11月13日星期二4时26分16秒</a:t>
            </a:fld>
            <a:endParaRPr lang="en-US" altLang="zh-CN"/>
          </a:p>
        </p:txBody>
      </p:sp>
      <p:sp>
        <p:nvSpPr>
          <p:cNvPr id="501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1F896B-E2D9-4687-BC4F-C0E798739AB6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51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136525" y="122238"/>
            <a:ext cx="1143000" cy="641350"/>
          </a:xfrm>
          <a:prstGeom prst="rect">
            <a:avLst/>
          </a:prstGeom>
          <a:solidFill>
            <a:srgbClr val="CCFF66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</a:rPr>
              <a:t>小结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95250" y="847725"/>
            <a:ext cx="8831263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电流源电路是模拟集成电路的基本单元电路，其特点是直流电阻小，动态输出电阻很大，并具有温度补偿作用。常用来作为放大电路的有源负载和决定放大电路各级</a:t>
            </a:r>
            <a:r>
              <a:rPr lang="en-US" altLang="zh-CN" sz="2400" b="1"/>
              <a:t>Q</a:t>
            </a:r>
            <a:r>
              <a:rPr lang="zh-CN" altLang="en-US" sz="2400" b="1"/>
              <a:t>点的偏置电流；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95250" y="3468688"/>
            <a:ext cx="887253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差分式放大电路要得到高的</a:t>
            </a:r>
            <a:r>
              <a:rPr lang="en-US" altLang="zh-CN" sz="2400" b="1"/>
              <a:t>K</a:t>
            </a:r>
            <a:r>
              <a:rPr lang="en-US" altLang="zh-CN" sz="2400" b="1" baseline="-25000"/>
              <a:t>CMR</a:t>
            </a:r>
            <a:r>
              <a:rPr lang="zh-CN" altLang="en-US" sz="2400" b="1"/>
              <a:t>，电路结构上要求两边对称，偏置电流源电路要有高值的动态输出电阻；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95250" y="2163763"/>
            <a:ext cx="8872538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差分式放大电路作为模拟集成电路的输入级，对差模信号有很强的放大能力，又能很好的抑制共模信号；根据电路输入、输出方式不同，有四种典型电路；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95250" y="4419600"/>
            <a:ext cx="8872538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</a:t>
            </a:r>
            <a:r>
              <a:rPr lang="en-US" altLang="zh-CN" sz="2400" b="1"/>
              <a:t>BJT</a:t>
            </a:r>
            <a:r>
              <a:rPr lang="zh-CN" altLang="en-US" sz="2400" b="1"/>
              <a:t>差放电路的传输特性可知：</a:t>
            </a:r>
            <a:r>
              <a:rPr lang="en-US" altLang="zh-CN" sz="2400" b="1"/>
              <a:t>-V</a:t>
            </a:r>
            <a:r>
              <a:rPr lang="en-US" altLang="zh-CN" sz="2400" b="1" baseline="-25000"/>
              <a:t>T</a:t>
            </a:r>
            <a:r>
              <a:rPr lang="en-US" altLang="zh-CN" sz="2400" b="1"/>
              <a:t>&lt;v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&lt;+V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时，工作在小信号线性放大区；</a:t>
            </a:r>
            <a:r>
              <a:rPr lang="en-US" altLang="zh-CN" sz="2400" b="1"/>
              <a:t>-4V</a:t>
            </a:r>
            <a:r>
              <a:rPr lang="en-US" altLang="zh-CN" sz="2400" b="1" baseline="-25000"/>
              <a:t>T</a:t>
            </a:r>
            <a:r>
              <a:rPr lang="en-US" altLang="zh-CN" sz="2400" b="1"/>
              <a:t>&lt;v</a:t>
            </a:r>
            <a:r>
              <a:rPr lang="en-US" altLang="zh-CN" sz="2400" b="1" baseline="-25000"/>
              <a:t>id</a:t>
            </a:r>
            <a:r>
              <a:rPr lang="en-US" altLang="zh-CN" sz="2400" b="1"/>
              <a:t>&lt;+4V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时，工作在限幅区；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443288" y="5445125"/>
            <a:ext cx="2217737" cy="641350"/>
          </a:xfrm>
          <a:prstGeom prst="rect">
            <a:avLst/>
          </a:prstGeom>
          <a:solidFill>
            <a:srgbClr val="CCFF66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220165" grpId="0" animBg="1"/>
      <p:bldP spid="220168" grpId="0" animBg="1"/>
      <p:bldP spid="220169" grpId="0" animBg="1"/>
      <p:bldP spid="220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D9D26B7C-81D0-4A4C-89BF-1DFD4B2C8EB2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22275" y="828675"/>
            <a:ext cx="784701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利用发射结电压对集电极电流的影响作用。 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800" b="1" baseline="-25000"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的射极电阻使其发射结电压减小，从而减小其集电极电流</a:t>
            </a:r>
            <a:r>
              <a:rPr kumimoji="1" lang="en-US" altLang="zh-CN" sz="2800" b="1" i="1"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  <a:ea typeface="楷体_GB2312"/>
                <a:cs typeface="楷体_GB2312"/>
              </a:rPr>
              <a:t>C2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44500" y="301625"/>
            <a:ext cx="203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2. 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微电流源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700338" y="365125"/>
            <a:ext cx="194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Widlar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电流源 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5402263" y="1903413"/>
            <a:ext cx="3404035" cy="4114800"/>
            <a:chOff x="3687" y="1351"/>
            <a:chExt cx="2322" cy="2592"/>
          </a:xfrm>
        </p:grpSpPr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3931" y="1351"/>
              <a:ext cx="59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  <a:ea typeface="楷体_GB2312"/>
                  <a:cs typeface="楷体_GB2312"/>
                </a:rPr>
                <a:t>+</a:t>
              </a: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CC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5291" y="2616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 flipH="1">
              <a:off x="5302" y="2585"/>
              <a:ext cx="149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5298" y="2814"/>
              <a:ext cx="160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H="1">
              <a:off x="4370" y="2761"/>
              <a:ext cx="9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4016" y="1668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3950" y="2635"/>
              <a:ext cx="37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1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4184" y="1668"/>
              <a:ext cx="0" cy="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H="1">
              <a:off x="4193" y="2810"/>
              <a:ext cx="165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4362" y="2657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4184" y="2637"/>
              <a:ext cx="170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>
              <a:off x="5441" y="1649"/>
              <a:ext cx="3" cy="9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4135" y="1800"/>
              <a:ext cx="89" cy="2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 flipH="1">
              <a:off x="4200" y="3594"/>
              <a:ext cx="127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4779" y="2383"/>
              <a:ext cx="0" cy="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4193" y="2924"/>
              <a:ext cx="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5460" y="2942"/>
              <a:ext cx="0" cy="6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 flipH="1">
              <a:off x="4172" y="2394"/>
              <a:ext cx="6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4857" y="3583"/>
              <a:ext cx="4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 flipH="1">
              <a:off x="4696" y="3708"/>
              <a:ext cx="3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5340" y="2623"/>
              <a:ext cx="34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27" name="Text Box 27"/>
            <p:cNvSpPr txBox="1">
              <a:spLocks noChangeArrowheads="1"/>
            </p:cNvSpPr>
            <p:nvPr/>
          </p:nvSpPr>
          <p:spPr bwMode="auto">
            <a:xfrm>
              <a:off x="4237" y="1772"/>
              <a:ext cx="45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400" b="1" i="1" dirty="0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endParaRPr kumimoji="1" lang="en-US" altLang="zh-CN" sz="2400" b="1" dirty="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28" name="Text Box 28"/>
            <p:cNvSpPr txBox="1">
              <a:spLocks noChangeArrowheads="1"/>
            </p:cNvSpPr>
            <p:nvPr/>
          </p:nvSpPr>
          <p:spPr bwMode="auto">
            <a:xfrm>
              <a:off x="5509" y="3138"/>
              <a:ext cx="50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400" b="1" i="1" dirty="0">
                  <a:latin typeface="Times New Roman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/>
                  <a:cs typeface="楷体_GB2312"/>
                </a:rPr>
                <a:t>e2</a:t>
              </a:r>
              <a:endParaRPr kumimoji="1" lang="en-US" altLang="zh-CN" sz="2400" b="1" dirty="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29" name="Line 29"/>
            <p:cNvSpPr>
              <a:spLocks noChangeShapeType="1"/>
            </p:cNvSpPr>
            <p:nvPr/>
          </p:nvSpPr>
          <p:spPr bwMode="auto">
            <a:xfrm>
              <a:off x="4187" y="2243"/>
              <a:ext cx="1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0" name="Text Box 30"/>
            <p:cNvSpPr txBox="1">
              <a:spLocks noChangeArrowheads="1"/>
            </p:cNvSpPr>
            <p:nvPr/>
          </p:nvSpPr>
          <p:spPr bwMode="auto">
            <a:xfrm>
              <a:off x="3687" y="1986"/>
              <a:ext cx="50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REF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31" name="Text Box 31"/>
            <p:cNvSpPr txBox="1">
              <a:spLocks noChangeArrowheads="1"/>
            </p:cNvSpPr>
            <p:nvPr/>
          </p:nvSpPr>
          <p:spPr bwMode="auto">
            <a:xfrm>
              <a:off x="3699" y="2356"/>
              <a:ext cx="39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C1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32" name="Text Box 32"/>
            <p:cNvSpPr txBox="1">
              <a:spLocks noChangeArrowheads="1"/>
            </p:cNvSpPr>
            <p:nvPr/>
          </p:nvSpPr>
          <p:spPr bwMode="auto">
            <a:xfrm>
              <a:off x="5482" y="1951"/>
              <a:ext cx="41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C2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33" name="Text Box 33"/>
            <p:cNvSpPr txBox="1">
              <a:spLocks noChangeArrowheads="1"/>
            </p:cNvSpPr>
            <p:nvPr/>
          </p:nvSpPr>
          <p:spPr bwMode="auto">
            <a:xfrm>
              <a:off x="4331" y="2464"/>
              <a:ext cx="60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400" b="1" i="1" dirty="0" smtClean="0"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baseline="-25000" dirty="0" smtClean="0">
                  <a:latin typeface="Times New Roman" pitchFamily="18" charset="0"/>
                  <a:ea typeface="楷体_GB2312"/>
                  <a:cs typeface="楷体_GB2312"/>
                </a:rPr>
                <a:t>B1</a:t>
              </a:r>
              <a:endParaRPr kumimoji="1" lang="en-US" altLang="zh-CN" sz="2400" b="1" dirty="0"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5413" y="3169"/>
              <a:ext cx="98" cy="2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Text Box 35"/>
            <p:cNvSpPr txBox="1">
              <a:spLocks noChangeArrowheads="1"/>
            </p:cNvSpPr>
            <p:nvPr/>
          </p:nvSpPr>
          <p:spPr bwMode="auto">
            <a:xfrm>
              <a:off x="4603" y="3655"/>
              <a:ext cx="59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  <a:ea typeface="楷体_GB2312"/>
                  <a:cs typeface="楷体_GB2312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/>
                  <a:cs typeface="楷体_GB2312"/>
                </a:rPr>
                <a:t>EE</a:t>
              </a:r>
              <a:endParaRPr kumimoji="1" lang="en-US" altLang="zh-CN" sz="2400" b="1">
                <a:latin typeface="Times New Roman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76836" name="Object 36"/>
          <p:cNvGraphicFramePr>
            <a:graphicFrameLocks noChangeAspect="1"/>
          </p:cNvGraphicFramePr>
          <p:nvPr/>
        </p:nvGraphicFramePr>
        <p:xfrm>
          <a:off x="960438" y="2224088"/>
          <a:ext cx="2779712" cy="914400"/>
        </p:xfrm>
        <a:graphic>
          <a:graphicData uri="http://schemas.openxmlformats.org/presentationml/2006/ole">
            <p:oleObj spid="_x0000_s76836" name="公式" r:id="rId3" imgW="1422360" imgH="431640" progId="">
              <p:embed/>
            </p:oleObj>
          </a:graphicData>
        </a:graphic>
      </p:graphicFrame>
      <p:graphicFrame>
        <p:nvGraphicFramePr>
          <p:cNvPr id="76837" name="Object 37"/>
          <p:cNvGraphicFramePr>
            <a:graphicFrameLocks noChangeAspect="1"/>
          </p:cNvGraphicFramePr>
          <p:nvPr/>
        </p:nvGraphicFramePr>
        <p:xfrm>
          <a:off x="536575" y="5421313"/>
          <a:ext cx="3402013" cy="1262062"/>
        </p:xfrm>
        <a:graphic>
          <a:graphicData uri="http://schemas.openxmlformats.org/presentationml/2006/ole">
            <p:oleObj spid="_x0000_s76837" name="公式" r:id="rId4" imgW="1409400" imgH="482400" progId="">
              <p:embed/>
            </p:oleObj>
          </a:graphicData>
        </a:graphic>
      </p:graphicFrame>
      <p:graphicFrame>
        <p:nvGraphicFramePr>
          <p:cNvPr id="76838" name="Object 38"/>
          <p:cNvGraphicFramePr>
            <a:graphicFrameLocks noChangeAspect="1"/>
          </p:cNvGraphicFramePr>
          <p:nvPr/>
        </p:nvGraphicFramePr>
        <p:xfrm>
          <a:off x="974725" y="3070225"/>
          <a:ext cx="2438400" cy="952500"/>
        </p:xfrm>
        <a:graphic>
          <a:graphicData uri="http://schemas.openxmlformats.org/presentationml/2006/ole">
            <p:oleObj spid="_x0000_s76838" name="公式" r:id="rId5" imgW="1091880" imgH="393480" progId="">
              <p:embed/>
            </p:oleObj>
          </a:graphicData>
        </a:graphic>
      </p:graphicFrame>
      <p:sp>
        <p:nvSpPr>
          <p:cNvPr id="76839" name="AutoShape 39"/>
          <p:cNvSpPr>
            <a:spLocks/>
          </p:cNvSpPr>
          <p:nvPr/>
        </p:nvSpPr>
        <p:spPr bwMode="auto">
          <a:xfrm>
            <a:off x="4148138" y="2079625"/>
            <a:ext cx="1835150" cy="466725"/>
          </a:xfrm>
          <a:prstGeom prst="borderCallout2">
            <a:avLst>
              <a:gd name="adj1" fmla="val 24491"/>
              <a:gd name="adj2" fmla="val -4153"/>
              <a:gd name="adj3" fmla="val 24491"/>
              <a:gd name="adj4" fmla="val -10986"/>
              <a:gd name="adj5" fmla="val 70407"/>
              <a:gd name="adj6" fmla="val -35296"/>
            </a:avLst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约几十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mV</a:t>
            </a: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9263" y="4013200"/>
            <a:ext cx="517366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当电源电压</a:t>
            </a:r>
            <a:r>
              <a:rPr kumimoji="1" lang="en-US" altLang="zh-CN" sz="2000" b="1">
                <a:latin typeface="Times New Roman" pitchFamily="18" charset="0"/>
              </a:rPr>
              <a:t>+</a:t>
            </a:r>
            <a:r>
              <a:rPr kumimoji="1" lang="en-US" altLang="zh-CN" sz="2000" b="1" i="1">
                <a:latin typeface="Times New Roman" pitchFamily="18" charset="0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</a:rPr>
              <a:t>CC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latin typeface="Times New Roman" pitchFamily="18" charset="0"/>
              </a:rPr>
              <a:t>-</a:t>
            </a:r>
            <a:r>
              <a:rPr kumimoji="1" lang="en-US" altLang="zh-CN" sz="2000" b="1" i="1">
                <a:latin typeface="Times New Roman" pitchFamily="18" charset="0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</a:rPr>
              <a:t>EE</a:t>
            </a:r>
            <a:r>
              <a:rPr kumimoji="1" lang="zh-CN" altLang="en-US" sz="2000" b="1">
                <a:latin typeface="Times New Roman" pitchFamily="18" charset="0"/>
              </a:rPr>
              <a:t>发生变化时，</a:t>
            </a:r>
            <a:r>
              <a:rPr kumimoji="1" lang="en-US" altLang="zh-CN" sz="2000" b="1" i="1">
                <a:latin typeface="Times New Roman" pitchFamily="18" charset="0"/>
              </a:rPr>
              <a:t>I</a:t>
            </a:r>
            <a:r>
              <a:rPr kumimoji="1" lang="en-US" altLang="zh-CN" sz="2000" b="1" baseline="-25000">
                <a:latin typeface="Times New Roman" pitchFamily="18" charset="0"/>
              </a:rPr>
              <a:t>REF</a:t>
            </a:r>
            <a:r>
              <a:rPr kumimoji="1" lang="zh-CN" altLang="en-US" sz="2000" b="1">
                <a:latin typeface="Times New Roman" pitchFamily="18" charset="0"/>
              </a:rPr>
              <a:t>及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000" b="1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BE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也发生变化，</a:t>
            </a:r>
            <a:r>
              <a:rPr kumimoji="1" lang="en-US" altLang="zh-CN" sz="2000" b="1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BE2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&lt;&lt;</a:t>
            </a:r>
            <a:r>
              <a:rPr kumimoji="1" lang="en-US" altLang="zh-CN" sz="2000" b="1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BE1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T2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工作在输入特性的弯曲部分，</a:t>
            </a:r>
            <a:r>
              <a:rPr kumimoji="1" lang="en-US" altLang="zh-CN" sz="20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C2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的变化远小于</a:t>
            </a:r>
            <a:r>
              <a:rPr kumimoji="1" lang="en-US" altLang="zh-CN" sz="20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REF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的变化，电源电压的波动对输出电流的影响不大</a:t>
            </a:r>
          </a:p>
        </p:txBody>
      </p:sp>
      <p:sp>
        <p:nvSpPr>
          <p:cNvPr id="76841" name="AutoShape 41"/>
          <p:cNvSpPr>
            <a:spLocks/>
          </p:cNvSpPr>
          <p:nvPr/>
        </p:nvSpPr>
        <p:spPr bwMode="auto">
          <a:xfrm>
            <a:off x="4167188" y="2716213"/>
            <a:ext cx="915987" cy="466725"/>
          </a:xfrm>
          <a:prstGeom prst="borderCallout2">
            <a:avLst>
              <a:gd name="adj1" fmla="val 24491"/>
              <a:gd name="adj2" fmla="val -7681"/>
              <a:gd name="adj3" fmla="val 24491"/>
              <a:gd name="adj4" fmla="val -21278"/>
              <a:gd name="adj5" fmla="val 22449"/>
              <a:gd name="adj6" fmla="val -69440"/>
            </a:avLst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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156075" y="6146800"/>
            <a:ext cx="412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对</a:t>
            </a:r>
            <a:r>
              <a:rPr kumimoji="1" lang="en-US" altLang="zh-CN" sz="2400" b="1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具有温度补偿作用</a:t>
            </a:r>
            <a:endParaRPr kumimoji="1" lang="zh-CN" altLang="en-US" sz="2400" b="1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7152800" y="3670950"/>
            <a:ext cx="886926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1" lang="en-US" altLang="zh-CN" sz="2400" b="1" i="1" dirty="0" smtClean="0"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/>
                <a:cs typeface="楷体_GB2312"/>
              </a:rPr>
              <a:t>B2</a:t>
            </a:r>
            <a:endParaRPr kumimoji="1" lang="en-US" altLang="zh-CN" sz="2400" b="1" dirty="0">
              <a:latin typeface="Times New Roman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39" grpId="0" animBg="1"/>
      <p:bldP spid="76840" grpId="0"/>
      <p:bldP spid="76841" grpId="0" animBg="1"/>
      <p:bldP spid="768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4115E090-92C5-4364-9D77-A0AF8BAE41E4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5761038" y="1827213"/>
            <a:ext cx="8778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楷体_GB2312"/>
                <a:cs typeface="楷体_GB231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CC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7753350" y="3835400"/>
            <a:ext cx="0" cy="454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7769225" y="3786188"/>
            <a:ext cx="219075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7762875" y="4149725"/>
            <a:ext cx="234950" cy="227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6403975" y="4065588"/>
            <a:ext cx="1358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5884863" y="2330450"/>
            <a:ext cx="498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788025" y="3865563"/>
            <a:ext cx="5508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1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6130925" y="2330450"/>
            <a:ext cx="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6143625" y="4143375"/>
            <a:ext cx="242888" cy="201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6391275" y="3900488"/>
            <a:ext cx="0" cy="382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6130925" y="3868738"/>
            <a:ext cx="249238" cy="18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7972425" y="2300288"/>
            <a:ext cx="4763" cy="150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6059488" y="2540000"/>
            <a:ext cx="130175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6154738" y="5387975"/>
            <a:ext cx="18700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7002463" y="3465513"/>
            <a:ext cx="0" cy="593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6143625" y="4324350"/>
            <a:ext cx="635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8001000" y="4352925"/>
            <a:ext cx="0" cy="1023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6113463" y="3482975"/>
            <a:ext cx="9001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7116763" y="5370513"/>
            <a:ext cx="6350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H="1">
            <a:off x="6881813" y="5568950"/>
            <a:ext cx="4984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7824788" y="3846513"/>
            <a:ext cx="4984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2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6208713" y="2495550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8072438" y="4664075"/>
            <a:ext cx="10715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e2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6135688" y="3243263"/>
            <a:ext cx="1587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5402263" y="2835275"/>
            <a:ext cx="7334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REF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5419725" y="3422650"/>
            <a:ext cx="5762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C1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8032750" y="2779713"/>
            <a:ext cx="6064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C2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6370637" y="3016250"/>
            <a:ext cx="9031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 b="1" i="1" dirty="0"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/>
                <a:cs typeface="楷体_GB2312"/>
              </a:rPr>
              <a:t>B</a:t>
            </a:r>
            <a:endParaRPr kumimoji="1" lang="en-US" altLang="zh-CN" sz="2400" b="1" dirty="0"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7932738" y="4713288"/>
            <a:ext cx="142875" cy="384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6745288" y="5484813"/>
            <a:ext cx="8778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楷体_GB2312"/>
                <a:cs typeface="楷体_GB2312"/>
              </a:rPr>
              <a:t>-</a:t>
            </a:r>
            <a:r>
              <a:rPr kumimoji="1" lang="en-US" altLang="zh-CN" sz="2400" b="1" i="1">
                <a:latin typeface="Times New Roman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楷体_GB2312"/>
                <a:cs typeface="楷体_GB2312"/>
              </a:rPr>
              <a:t>EE</a:t>
            </a:r>
            <a:endParaRPr kumimoji="1" lang="en-US" altLang="zh-CN" sz="2400" b="1">
              <a:latin typeface="Times New Roman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77856" name="Object 32"/>
          <p:cNvGraphicFramePr>
            <a:graphicFrameLocks noChangeAspect="1"/>
          </p:cNvGraphicFramePr>
          <p:nvPr/>
        </p:nvGraphicFramePr>
        <p:xfrm>
          <a:off x="504825" y="1816100"/>
          <a:ext cx="4652963" cy="4254500"/>
        </p:xfrm>
        <a:graphic>
          <a:graphicData uri="http://schemas.openxmlformats.org/presentationml/2006/ole">
            <p:oleObj spid="_x0000_s77856" name="公式" r:id="rId3" imgW="2361960" imgH="1993680" progId="">
              <p:embed/>
            </p:oleObj>
          </a:graphicData>
        </a:graphic>
      </p:graphicFrame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98463" y="757238"/>
            <a:ext cx="6773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</a:rPr>
              <a:t>要求的输出电流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选</a:t>
            </a:r>
            <a:r>
              <a:rPr kumimoji="1" lang="en-US" altLang="zh-CN" sz="2800" b="1" i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e2</a:t>
            </a: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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求得</a:t>
            </a:r>
            <a:r>
              <a:rPr kumimoji="1" lang="en-US" altLang="zh-CN" sz="2800" b="1" i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I</a:t>
            </a:r>
            <a:r>
              <a:rPr kumimoji="1" lang="en-US" altLang="zh-CN" sz="2800" b="1" baseline="-25000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REF</a:t>
            </a: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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求得</a:t>
            </a:r>
            <a:r>
              <a:rPr kumimoji="1" lang="en-US" altLang="zh-CN" sz="2800" b="1" i="1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V</a:t>
            </a:r>
            <a:r>
              <a:rPr kumimoji="1" lang="en-US" altLang="zh-CN" sz="2800" b="1" baseline="-25000">
                <a:solidFill>
                  <a:srgbClr val="990033"/>
                </a:solidFill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BE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r>
              <a:rPr lang="en-US" altLang="zh-CN" smtClean="0"/>
              <a:t>7.1.2  BJT</a:t>
            </a:r>
            <a:r>
              <a:rPr lang="zh-CN" altLang="en-US" smtClean="0"/>
              <a:t>电流源电路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133975" y="847725"/>
          <a:ext cx="3641725" cy="3690938"/>
        </p:xfrm>
        <a:graphic>
          <a:graphicData uri="http://schemas.openxmlformats.org/presentationml/2006/ole">
            <p:oleObj spid="_x0000_s108546" name="图片" r:id="rId3" imgW="1821180" imgH="1772412" progId="Word.Picture.8">
              <p:embed/>
            </p:oleObj>
          </a:graphicData>
        </a:graphic>
      </p:graphicFrame>
      <p:sp>
        <p:nvSpPr>
          <p:cNvPr id="23556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7200" y="68103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  <a:latin typeface="Times New Roman" pitchFamily="18" charset="0"/>
                <a:ea typeface="楷体_GB2312"/>
                <a:cs typeface="楷体_GB2312"/>
              </a:rPr>
              <a:t>3.  </a:t>
            </a:r>
            <a:r>
              <a:rPr lang="zh-CN" altLang="en-US" sz="2800" b="1">
                <a:solidFill>
                  <a:srgbClr val="800000"/>
                </a:solidFill>
                <a:latin typeface="Times New Roman" pitchFamily="18" charset="0"/>
                <a:ea typeface="楷体_GB2312"/>
                <a:cs typeface="楷体_GB2312"/>
              </a:rPr>
              <a:t>高输出阻抗电流源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7338" y="3733800"/>
            <a:ext cx="512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3060700" algn="ctr"/>
              </a:tabLs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分别是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的相对结面积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4572000"/>
            <a:ext cx="743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3060700" algn="ctr"/>
              </a:tabLs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动态输出电阻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o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远比微电流源的动态输出电阻高</a:t>
            </a:r>
          </a:p>
        </p:txBody>
      </p:sp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393700" y="1470025"/>
          <a:ext cx="4181475" cy="892175"/>
        </p:xfrm>
        <a:graphic>
          <a:graphicData uri="http://schemas.openxmlformats.org/presentationml/2006/ole">
            <p:oleObj spid="_x0000_s108547" name="公式" r:id="rId5" imgW="1904174" imgH="406224" progId="">
              <p:embed/>
            </p:oleObj>
          </a:graphicData>
        </a:graphic>
      </p:graphicFrame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422275" y="2466975"/>
          <a:ext cx="2767013" cy="977900"/>
        </p:xfrm>
        <a:graphic>
          <a:graphicData uri="http://schemas.openxmlformats.org/presentationml/2006/ole">
            <p:oleObj spid="_x0000_s108548" name="公式" r:id="rId6" imgW="1256755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fld id="{323A3465-A1C1-4E95-A5F2-F7036CBB91D3}" type="datetime9">
              <a:rPr lang="zh-CN" altLang="en-US"/>
              <a:pPr>
                <a:defRPr/>
              </a:pPr>
              <a:t>2018年11月13日星期二4时25分49秒</a:t>
            </a:fld>
            <a:endParaRPr lang="en-US" altLang="zh-CN"/>
          </a:p>
        </p:txBody>
      </p:sp>
      <p:sp>
        <p:nvSpPr>
          <p:cNvPr id="515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79750" y="6381750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电工电子教研室</a:t>
            </a:r>
          </a:p>
        </p:txBody>
      </p:sp>
      <p:sp>
        <p:nvSpPr>
          <p:cNvPr id="51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1B4CE-9475-463A-ADED-11167F077138}" type="slidenum">
              <a:rPr lang="en-US" altLang="zh-CN">
                <a:latin typeface="Arial" pitchFamily="34" charset="0"/>
                <a:ea typeface="楷体_GB2312"/>
                <a:cs typeface="楷体_GB2312"/>
              </a:rPr>
              <a:pPr/>
              <a:t>9</a:t>
            </a:fld>
            <a:endParaRPr lang="en-US" altLang="zh-CN"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5152" name="Text Box 4"/>
          <p:cNvSpPr txBox="1">
            <a:spLocks noChangeArrowheads="1"/>
          </p:cNvSpPr>
          <p:nvPr/>
        </p:nvSpPr>
        <p:spPr bwMode="auto">
          <a:xfrm>
            <a:off x="112713" y="122238"/>
            <a:ext cx="2927350" cy="556179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 smtClean="0"/>
              <a:t>7.1.2FET</a:t>
            </a:r>
            <a:r>
              <a:rPr lang="zh-CN" altLang="en-US" sz="3000" b="1" dirty="0"/>
              <a:t>电流源</a:t>
            </a:r>
          </a:p>
        </p:txBody>
      </p:sp>
      <p:sp>
        <p:nvSpPr>
          <p:cNvPr id="167138" name="Text Box 226"/>
          <p:cNvSpPr txBox="1">
            <a:spLocks noChangeArrowheads="1"/>
          </p:cNvSpPr>
          <p:nvPr/>
        </p:nvSpPr>
        <p:spPr bwMode="auto">
          <a:xfrm>
            <a:off x="95250" y="768350"/>
            <a:ext cx="379095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1.MOSFET</a:t>
            </a:r>
            <a:r>
              <a:rPr lang="zh-CN" altLang="en-US" sz="2800" b="1"/>
              <a:t>镜像电流源</a:t>
            </a:r>
            <a:endParaRPr lang="zh-CN" altLang="en-US" sz="2800" b="1" baseline="-25000"/>
          </a:p>
        </p:txBody>
      </p:sp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5297488" y="41275"/>
            <a:ext cx="3795712" cy="3830638"/>
            <a:chOff x="3103" y="593"/>
            <a:chExt cx="2391" cy="2413"/>
          </a:xfrm>
        </p:grpSpPr>
        <p:sp>
          <p:nvSpPr>
            <p:cNvPr id="5214" name="Line 296"/>
            <p:cNvSpPr>
              <a:spLocks noChangeShapeType="1"/>
            </p:cNvSpPr>
            <p:nvPr/>
          </p:nvSpPr>
          <p:spPr bwMode="auto">
            <a:xfrm flipV="1">
              <a:off x="3599" y="870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5" name="Line 297"/>
            <p:cNvSpPr>
              <a:spLocks noChangeShapeType="1"/>
            </p:cNvSpPr>
            <p:nvPr/>
          </p:nvSpPr>
          <p:spPr bwMode="auto">
            <a:xfrm>
              <a:off x="3596" y="2550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6" name="Oval 298"/>
            <p:cNvSpPr>
              <a:spLocks noChangeArrowheads="1"/>
            </p:cNvSpPr>
            <p:nvPr/>
          </p:nvSpPr>
          <p:spPr bwMode="auto">
            <a:xfrm>
              <a:off x="3563" y="2509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5132" name="Object 299"/>
            <p:cNvGraphicFramePr>
              <a:graphicFrameLocks noChangeAspect="1"/>
            </p:cNvGraphicFramePr>
            <p:nvPr/>
          </p:nvGraphicFramePr>
          <p:xfrm>
            <a:off x="3667" y="1048"/>
            <a:ext cx="187" cy="183"/>
          </p:xfrm>
          <a:graphic>
            <a:graphicData uri="http://schemas.openxmlformats.org/presentationml/2006/ole">
              <p:oleObj spid="_x0000_s5132" name="公式" r:id="rId5" imgW="164880" imgH="164880" progId="">
                <p:embed/>
              </p:oleObj>
            </a:graphicData>
          </a:graphic>
        </p:graphicFrame>
        <p:sp>
          <p:nvSpPr>
            <p:cNvPr id="5217" name="Line 300"/>
            <p:cNvSpPr>
              <a:spLocks noChangeShapeType="1"/>
            </p:cNvSpPr>
            <p:nvPr/>
          </p:nvSpPr>
          <p:spPr bwMode="auto">
            <a:xfrm flipH="1">
              <a:off x="3846" y="188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8" name="Line 301"/>
            <p:cNvSpPr>
              <a:spLocks noChangeShapeType="1"/>
            </p:cNvSpPr>
            <p:nvPr/>
          </p:nvSpPr>
          <p:spPr bwMode="auto">
            <a:xfrm flipV="1">
              <a:off x="4727" y="1169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9" name="Line 308"/>
            <p:cNvSpPr>
              <a:spLocks noChangeShapeType="1"/>
            </p:cNvSpPr>
            <p:nvPr/>
          </p:nvSpPr>
          <p:spPr bwMode="auto">
            <a:xfrm>
              <a:off x="3591" y="1500"/>
              <a:ext cx="5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0" name="Line 309"/>
            <p:cNvSpPr>
              <a:spLocks noChangeShapeType="1"/>
            </p:cNvSpPr>
            <p:nvPr/>
          </p:nvSpPr>
          <p:spPr bwMode="auto">
            <a:xfrm flipV="1">
              <a:off x="3592" y="1855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1" name="Rectangle 310"/>
            <p:cNvSpPr>
              <a:spLocks noChangeArrowheads="1"/>
            </p:cNvSpPr>
            <p:nvPr/>
          </p:nvSpPr>
          <p:spPr bwMode="auto">
            <a:xfrm>
              <a:off x="3541" y="1023"/>
              <a:ext cx="107" cy="26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5133" name="Object 311"/>
            <p:cNvGraphicFramePr>
              <a:graphicFrameLocks noChangeAspect="1"/>
            </p:cNvGraphicFramePr>
            <p:nvPr/>
          </p:nvGraphicFramePr>
          <p:xfrm>
            <a:off x="3337" y="593"/>
            <a:ext cx="495" cy="269"/>
          </p:xfrm>
          <a:graphic>
            <a:graphicData uri="http://schemas.openxmlformats.org/presentationml/2006/ole">
              <p:oleObj spid="_x0000_s5133" name="公式" r:id="rId6" imgW="380880" imgH="215640" progId="">
                <p:embed/>
              </p:oleObj>
            </a:graphicData>
          </a:graphic>
        </p:graphicFrame>
        <p:sp>
          <p:nvSpPr>
            <p:cNvPr id="5222" name="Line 317"/>
            <p:cNvSpPr>
              <a:spLocks noChangeShapeType="1"/>
            </p:cNvSpPr>
            <p:nvPr/>
          </p:nvSpPr>
          <p:spPr bwMode="auto">
            <a:xfrm flipV="1">
              <a:off x="4167" y="1500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" name="Oval 318"/>
            <p:cNvSpPr>
              <a:spLocks noChangeArrowheads="1"/>
            </p:cNvSpPr>
            <p:nvPr/>
          </p:nvSpPr>
          <p:spPr bwMode="auto">
            <a:xfrm>
              <a:off x="4134" y="1847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24" name="Oval 319"/>
            <p:cNvSpPr>
              <a:spLocks noChangeArrowheads="1"/>
            </p:cNvSpPr>
            <p:nvPr/>
          </p:nvSpPr>
          <p:spPr bwMode="auto">
            <a:xfrm>
              <a:off x="3565" y="1464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25" name="Line 320"/>
            <p:cNvSpPr>
              <a:spLocks noChangeShapeType="1"/>
            </p:cNvSpPr>
            <p:nvPr/>
          </p:nvSpPr>
          <p:spPr bwMode="auto">
            <a:xfrm>
              <a:off x="3362" y="869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" name="Oval 321"/>
            <p:cNvSpPr>
              <a:spLocks noChangeArrowheads="1"/>
            </p:cNvSpPr>
            <p:nvPr/>
          </p:nvSpPr>
          <p:spPr bwMode="auto">
            <a:xfrm>
              <a:off x="3557" y="83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27" name="Line 322"/>
            <p:cNvSpPr>
              <a:spLocks noChangeShapeType="1"/>
            </p:cNvSpPr>
            <p:nvPr/>
          </p:nvSpPr>
          <p:spPr bwMode="auto">
            <a:xfrm flipV="1">
              <a:off x="4734" y="1855"/>
              <a:ext cx="0" cy="7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" name="Line 323"/>
            <p:cNvSpPr>
              <a:spLocks noChangeShapeType="1"/>
            </p:cNvSpPr>
            <p:nvPr/>
          </p:nvSpPr>
          <p:spPr bwMode="auto">
            <a:xfrm>
              <a:off x="3642" y="2550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4" name="Object 324"/>
            <p:cNvGraphicFramePr>
              <a:graphicFrameLocks noChangeAspect="1"/>
            </p:cNvGraphicFramePr>
            <p:nvPr/>
          </p:nvGraphicFramePr>
          <p:xfrm>
            <a:off x="3396" y="2720"/>
            <a:ext cx="446" cy="286"/>
          </p:xfrm>
          <a:graphic>
            <a:graphicData uri="http://schemas.openxmlformats.org/presentationml/2006/ole">
              <p:oleObj spid="_x0000_s5134" name="公式" r:id="rId7" imgW="342720" imgH="228600" progId="">
                <p:embed/>
              </p:oleObj>
            </a:graphicData>
          </a:graphic>
        </p:graphicFrame>
        <p:sp>
          <p:nvSpPr>
            <p:cNvPr id="5229" name="Line 325"/>
            <p:cNvSpPr>
              <a:spLocks noChangeShapeType="1"/>
            </p:cNvSpPr>
            <p:nvPr/>
          </p:nvSpPr>
          <p:spPr bwMode="auto">
            <a:xfrm>
              <a:off x="3380" y="2711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" name="Oval 326"/>
            <p:cNvSpPr>
              <a:spLocks noChangeArrowheads="1"/>
            </p:cNvSpPr>
            <p:nvPr/>
          </p:nvSpPr>
          <p:spPr bwMode="auto">
            <a:xfrm>
              <a:off x="3562" y="267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31" name="Line 331"/>
            <p:cNvSpPr>
              <a:spLocks noChangeShapeType="1"/>
            </p:cNvSpPr>
            <p:nvPr/>
          </p:nvSpPr>
          <p:spPr bwMode="auto">
            <a:xfrm rot="-5400000">
              <a:off x="3349" y="1164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5" name="Object 332"/>
            <p:cNvGraphicFramePr>
              <a:graphicFrameLocks noChangeAspect="1"/>
            </p:cNvGraphicFramePr>
            <p:nvPr/>
          </p:nvGraphicFramePr>
          <p:xfrm>
            <a:off x="3103" y="991"/>
            <a:ext cx="387" cy="261"/>
          </p:xfrm>
          <a:graphic>
            <a:graphicData uri="http://schemas.openxmlformats.org/presentationml/2006/ole">
              <p:oleObj spid="_x0000_s5135" name="公式" r:id="rId8" imgW="304560" imgH="215640" progId="">
                <p:embed/>
              </p:oleObj>
            </a:graphicData>
          </a:graphic>
        </p:graphicFrame>
        <p:graphicFrame>
          <p:nvGraphicFramePr>
            <p:cNvPr id="5136" name="Object 334"/>
            <p:cNvGraphicFramePr>
              <a:graphicFrameLocks noChangeAspect="1"/>
            </p:cNvGraphicFramePr>
            <p:nvPr/>
          </p:nvGraphicFramePr>
          <p:xfrm>
            <a:off x="3885" y="1285"/>
            <a:ext cx="646" cy="215"/>
          </p:xfrm>
          <a:graphic>
            <a:graphicData uri="http://schemas.openxmlformats.org/presentationml/2006/ole">
              <p:oleObj spid="_x0000_s5136" name="公式" r:id="rId9" imgW="507960" imgH="177480" progId="">
                <p:embed/>
              </p:oleObj>
            </a:graphicData>
          </a:graphic>
        </p:graphicFrame>
        <p:sp>
          <p:nvSpPr>
            <p:cNvPr id="5232" name="Line 337"/>
            <p:cNvSpPr>
              <a:spLocks noChangeShapeType="1"/>
            </p:cNvSpPr>
            <p:nvPr/>
          </p:nvSpPr>
          <p:spPr bwMode="auto">
            <a:xfrm rot="-5400000">
              <a:off x="4677" y="1300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7" name="Object 338"/>
            <p:cNvGraphicFramePr>
              <a:graphicFrameLocks noChangeAspect="1"/>
            </p:cNvGraphicFramePr>
            <p:nvPr/>
          </p:nvGraphicFramePr>
          <p:xfrm>
            <a:off x="4785" y="1119"/>
            <a:ext cx="709" cy="277"/>
          </p:xfrm>
          <a:graphic>
            <a:graphicData uri="http://schemas.openxmlformats.org/presentationml/2006/ole">
              <p:oleObj spid="_x0000_s5137" name="公式" r:id="rId10" imgW="558720" imgH="228600" progId="">
                <p:embed/>
              </p:oleObj>
            </a:graphicData>
          </a:graphic>
        </p:graphicFrame>
        <p:graphicFrame>
          <p:nvGraphicFramePr>
            <p:cNvPr id="5138" name="Object 361"/>
            <p:cNvGraphicFramePr>
              <a:graphicFrameLocks noChangeAspect="1"/>
            </p:cNvGraphicFramePr>
            <p:nvPr/>
          </p:nvGraphicFramePr>
          <p:xfrm>
            <a:off x="3337" y="1398"/>
            <a:ext cx="178" cy="171"/>
          </p:xfrm>
          <a:graphic>
            <a:graphicData uri="http://schemas.openxmlformats.org/presentationml/2006/ole">
              <p:oleObj spid="_x0000_s5138" name="公式" r:id="rId11" imgW="139680" imgH="139680" progId="">
                <p:embed/>
              </p:oleObj>
            </a:graphicData>
          </a:graphic>
        </p:graphicFrame>
        <p:graphicFrame>
          <p:nvGraphicFramePr>
            <p:cNvPr id="5139" name="Object 362"/>
            <p:cNvGraphicFramePr>
              <a:graphicFrameLocks noChangeAspect="1"/>
            </p:cNvGraphicFramePr>
            <p:nvPr/>
          </p:nvGraphicFramePr>
          <p:xfrm>
            <a:off x="3337" y="1850"/>
            <a:ext cx="153" cy="81"/>
          </p:xfrm>
          <a:graphic>
            <a:graphicData uri="http://schemas.openxmlformats.org/presentationml/2006/ole">
              <p:oleObj spid="_x0000_s5139" name="公式" r:id="rId12" imgW="139680" imgH="75960" progId="">
                <p:embed/>
              </p:oleObj>
            </a:graphicData>
          </a:graphic>
        </p:graphicFrame>
        <p:graphicFrame>
          <p:nvGraphicFramePr>
            <p:cNvPr id="5140" name="Object 363"/>
            <p:cNvGraphicFramePr>
              <a:graphicFrameLocks noChangeAspect="1"/>
            </p:cNvGraphicFramePr>
            <p:nvPr/>
          </p:nvGraphicFramePr>
          <p:xfrm>
            <a:off x="3159" y="1527"/>
            <a:ext cx="379" cy="285"/>
          </p:xfrm>
          <a:graphic>
            <a:graphicData uri="http://schemas.openxmlformats.org/presentationml/2006/ole">
              <p:oleObj spid="_x0000_s5140" name="公式" r:id="rId13" imgW="291960" imgH="228600" progId="">
                <p:embed/>
              </p:oleObj>
            </a:graphicData>
          </a:graphic>
        </p:graphicFrame>
        <p:grpSp>
          <p:nvGrpSpPr>
            <p:cNvPr id="5233" name="Group 413"/>
            <p:cNvGrpSpPr>
              <a:grpSpLocks/>
            </p:cNvGrpSpPr>
            <p:nvPr/>
          </p:nvGrpSpPr>
          <p:grpSpPr bwMode="auto">
            <a:xfrm>
              <a:off x="4252" y="1626"/>
              <a:ext cx="508" cy="280"/>
              <a:chOff x="4252" y="1626"/>
              <a:chExt cx="508" cy="280"/>
            </a:xfrm>
          </p:grpSpPr>
          <p:graphicFrame>
            <p:nvGraphicFramePr>
              <p:cNvPr id="5148" name="Object 303"/>
              <p:cNvGraphicFramePr>
                <a:graphicFrameLocks noChangeAspect="1"/>
              </p:cNvGraphicFramePr>
              <p:nvPr/>
            </p:nvGraphicFramePr>
            <p:xfrm>
              <a:off x="4252" y="1652"/>
              <a:ext cx="199" cy="239"/>
            </p:xfrm>
            <a:graphic>
              <a:graphicData uri="http://schemas.openxmlformats.org/presentationml/2006/ole">
                <p:oleObj spid="_x0000_s5148" name="公式" r:id="rId14" imgW="177480" imgH="215640" progId="">
                  <p:embed/>
                </p:oleObj>
              </a:graphicData>
            </a:graphic>
          </p:graphicFrame>
          <p:grpSp>
            <p:nvGrpSpPr>
              <p:cNvPr id="5245" name="Group 411"/>
              <p:cNvGrpSpPr>
                <a:grpSpLocks/>
              </p:cNvGrpSpPr>
              <p:nvPr/>
            </p:nvGrpSpPr>
            <p:grpSpPr bwMode="auto">
              <a:xfrm>
                <a:off x="4480" y="1626"/>
                <a:ext cx="254" cy="280"/>
                <a:chOff x="4429" y="1821"/>
                <a:chExt cx="254" cy="280"/>
              </a:xfrm>
            </p:grpSpPr>
            <p:sp>
              <p:nvSpPr>
                <p:cNvPr id="5247" name="Line 396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8" name="Line 397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9" name="Line 398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0" name="Line 399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1" name="Line 400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2" name="Line 401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3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4" name="Line 403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46" name="Oval 412"/>
              <p:cNvSpPr>
                <a:spLocks noChangeArrowheads="1"/>
              </p:cNvSpPr>
              <p:nvPr/>
            </p:nvSpPr>
            <p:spPr bwMode="auto">
              <a:xfrm>
                <a:off x="4692" y="1830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5141" name="Object 415"/>
            <p:cNvGraphicFramePr>
              <a:graphicFrameLocks noChangeAspect="1"/>
            </p:cNvGraphicFramePr>
            <p:nvPr/>
          </p:nvGraphicFramePr>
          <p:xfrm>
            <a:off x="3845" y="1652"/>
            <a:ext cx="199" cy="239"/>
          </p:xfrm>
          <a:graphic>
            <a:graphicData uri="http://schemas.openxmlformats.org/presentationml/2006/ole">
              <p:oleObj spid="_x0000_s5141" name="公式" r:id="rId15" imgW="177480" imgH="215640" progId="">
                <p:embed/>
              </p:oleObj>
            </a:graphicData>
          </a:graphic>
        </p:graphicFrame>
        <p:grpSp>
          <p:nvGrpSpPr>
            <p:cNvPr id="5234" name="Group 426"/>
            <p:cNvGrpSpPr>
              <a:grpSpLocks/>
            </p:cNvGrpSpPr>
            <p:nvPr/>
          </p:nvGrpSpPr>
          <p:grpSpPr bwMode="auto">
            <a:xfrm rot="10800000" flipV="1">
              <a:off x="3565" y="1627"/>
              <a:ext cx="280" cy="279"/>
              <a:chOff x="4582" y="2845"/>
              <a:chExt cx="280" cy="280"/>
            </a:xfrm>
          </p:grpSpPr>
          <p:grpSp>
            <p:nvGrpSpPr>
              <p:cNvPr id="5235" name="Group 416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5237" name="Line 417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8" name="Line 418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9" name="Line 419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0" name="Line 420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1" name="Line 421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2" name="Line 422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3" name="Line 423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4" name="Line 424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36" name="Oval 425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5142" name="Object 427"/>
            <p:cNvGraphicFramePr>
              <a:graphicFrameLocks noChangeAspect="1"/>
            </p:cNvGraphicFramePr>
            <p:nvPr/>
          </p:nvGraphicFramePr>
          <p:xfrm>
            <a:off x="4787" y="1398"/>
            <a:ext cx="178" cy="171"/>
          </p:xfrm>
          <a:graphic>
            <a:graphicData uri="http://schemas.openxmlformats.org/presentationml/2006/ole">
              <p:oleObj spid="_x0000_s5142" name="公式" r:id="rId16" imgW="139680" imgH="139680" progId="">
                <p:embed/>
              </p:oleObj>
            </a:graphicData>
          </a:graphic>
        </p:graphicFrame>
        <p:graphicFrame>
          <p:nvGraphicFramePr>
            <p:cNvPr id="5143" name="Object 428"/>
            <p:cNvGraphicFramePr>
              <a:graphicFrameLocks noChangeAspect="1"/>
            </p:cNvGraphicFramePr>
            <p:nvPr/>
          </p:nvGraphicFramePr>
          <p:xfrm>
            <a:off x="4787" y="1850"/>
            <a:ext cx="153" cy="81"/>
          </p:xfrm>
          <a:graphic>
            <a:graphicData uri="http://schemas.openxmlformats.org/presentationml/2006/ole">
              <p:oleObj spid="_x0000_s5143" name="公式" r:id="rId17" imgW="139680" imgH="75960" progId="">
                <p:embed/>
              </p:oleObj>
            </a:graphicData>
          </a:graphic>
        </p:graphicFrame>
        <p:graphicFrame>
          <p:nvGraphicFramePr>
            <p:cNvPr id="5144" name="Object 429"/>
            <p:cNvGraphicFramePr>
              <a:graphicFrameLocks noChangeAspect="1"/>
            </p:cNvGraphicFramePr>
            <p:nvPr/>
          </p:nvGraphicFramePr>
          <p:xfrm>
            <a:off x="4787" y="1545"/>
            <a:ext cx="379" cy="285"/>
          </p:xfrm>
          <a:graphic>
            <a:graphicData uri="http://schemas.openxmlformats.org/presentationml/2006/ole">
              <p:oleObj spid="_x0000_s5144" name="公式" r:id="rId18" imgW="291960" imgH="228600" progId="">
                <p:embed/>
              </p:oleObj>
            </a:graphicData>
          </a:graphic>
        </p:graphicFrame>
        <p:graphicFrame>
          <p:nvGraphicFramePr>
            <p:cNvPr id="5145" name="Object 430"/>
            <p:cNvGraphicFramePr>
              <a:graphicFrameLocks noChangeAspect="1"/>
            </p:cNvGraphicFramePr>
            <p:nvPr/>
          </p:nvGraphicFramePr>
          <p:xfrm>
            <a:off x="4099" y="1931"/>
            <a:ext cx="178" cy="171"/>
          </p:xfrm>
          <a:graphic>
            <a:graphicData uri="http://schemas.openxmlformats.org/presentationml/2006/ole">
              <p:oleObj spid="_x0000_s5145" name="公式" r:id="rId19" imgW="139680" imgH="139680" progId="">
                <p:embed/>
              </p:oleObj>
            </a:graphicData>
          </a:graphic>
        </p:graphicFrame>
        <p:graphicFrame>
          <p:nvGraphicFramePr>
            <p:cNvPr id="5146" name="Object 431"/>
            <p:cNvGraphicFramePr>
              <a:graphicFrameLocks noChangeAspect="1"/>
            </p:cNvGraphicFramePr>
            <p:nvPr/>
          </p:nvGraphicFramePr>
          <p:xfrm>
            <a:off x="4099" y="2435"/>
            <a:ext cx="153" cy="81"/>
          </p:xfrm>
          <a:graphic>
            <a:graphicData uri="http://schemas.openxmlformats.org/presentationml/2006/ole">
              <p:oleObj spid="_x0000_s5146" name="公式" r:id="rId20" imgW="139680" imgH="75960" progId="">
                <p:embed/>
              </p:oleObj>
            </a:graphicData>
          </a:graphic>
        </p:graphicFrame>
        <p:graphicFrame>
          <p:nvGraphicFramePr>
            <p:cNvPr id="5147" name="Object 432"/>
            <p:cNvGraphicFramePr>
              <a:graphicFrameLocks noChangeAspect="1"/>
            </p:cNvGraphicFramePr>
            <p:nvPr/>
          </p:nvGraphicFramePr>
          <p:xfrm>
            <a:off x="4023" y="2109"/>
            <a:ext cx="329" cy="285"/>
          </p:xfrm>
          <a:graphic>
            <a:graphicData uri="http://schemas.openxmlformats.org/presentationml/2006/ole">
              <p:oleObj spid="_x0000_s5147" name="公式" r:id="rId21" imgW="253800" imgH="228600" progId="">
                <p:embed/>
              </p:oleObj>
            </a:graphicData>
          </a:graphic>
        </p:graphicFrame>
      </p:grpSp>
      <p:sp>
        <p:nvSpPr>
          <p:cNvPr id="167348" name="Text Box 436"/>
          <p:cNvSpPr txBox="1">
            <a:spLocks noChangeArrowheads="1"/>
          </p:cNvSpPr>
          <p:nvPr/>
        </p:nvSpPr>
        <p:spPr bwMode="auto">
          <a:xfrm>
            <a:off x="6669088" y="3308350"/>
            <a:ext cx="1854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基本镜像电流源</a:t>
            </a:r>
          </a:p>
        </p:txBody>
      </p:sp>
      <p:sp>
        <p:nvSpPr>
          <p:cNvPr id="167349" name="Text Box 437"/>
          <p:cNvSpPr txBox="1">
            <a:spLocks noChangeArrowheads="1"/>
          </p:cNvSpPr>
          <p:nvPr/>
        </p:nvSpPr>
        <p:spPr bwMode="auto">
          <a:xfrm>
            <a:off x="134938" y="1397000"/>
            <a:ext cx="52832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</a:t>
            </a:r>
            <a:r>
              <a:rPr lang="en-US" altLang="zh-CN" sz="2400" b="1" baseline="-25000"/>
              <a:t>DD</a:t>
            </a:r>
            <a:r>
              <a:rPr lang="en-US" altLang="zh-CN" sz="2400" b="1"/>
              <a:t>&gt;V</a:t>
            </a:r>
            <a:r>
              <a:rPr lang="en-US" altLang="zh-CN" sz="2400" b="1" baseline="-25000"/>
              <a:t>T</a:t>
            </a:r>
            <a:r>
              <a:rPr lang="zh-CN" altLang="en-US" sz="2400" b="1"/>
              <a:t>，</a:t>
            </a:r>
            <a:r>
              <a:rPr lang="en-US" altLang="zh-CN" sz="2400" b="1"/>
              <a:t>NMOS</a:t>
            </a:r>
            <a:r>
              <a:rPr lang="zh-CN" altLang="en-US" sz="2400" b="1"/>
              <a:t>管运行于饱和区，输出电流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近似等于基准电流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REF</a:t>
            </a:r>
            <a:r>
              <a:rPr lang="zh-CN" altLang="en-US" sz="2400" b="1"/>
              <a:t>：</a:t>
            </a:r>
            <a:endParaRPr lang="zh-CN" altLang="el-GR" sz="2400" b="1"/>
          </a:p>
        </p:txBody>
      </p:sp>
      <p:graphicFrame>
        <p:nvGraphicFramePr>
          <p:cNvPr id="167350" name="Object 438"/>
          <p:cNvGraphicFramePr>
            <a:graphicFrameLocks noChangeAspect="1"/>
          </p:cNvGraphicFramePr>
          <p:nvPr/>
        </p:nvGraphicFramePr>
        <p:xfrm>
          <a:off x="136525" y="2344738"/>
          <a:ext cx="5054600" cy="965200"/>
        </p:xfrm>
        <a:graphic>
          <a:graphicData uri="http://schemas.openxmlformats.org/presentationml/2006/ole">
            <p:oleObj spid="_x0000_s5122" name="公式" r:id="rId22" imgW="2108160" imgH="406080" progId="">
              <p:embed/>
            </p:oleObj>
          </a:graphicData>
        </a:graphic>
      </p:graphicFrame>
      <p:sp>
        <p:nvSpPr>
          <p:cNvPr id="167351" name="Text Box 439"/>
          <p:cNvSpPr txBox="1">
            <a:spLocks noChangeArrowheads="1"/>
          </p:cNvSpPr>
          <p:nvPr/>
        </p:nvSpPr>
        <p:spPr bwMode="auto">
          <a:xfrm>
            <a:off x="134938" y="3429000"/>
            <a:ext cx="5283200" cy="11874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当器件具有不同的宽长比时，借助宽长比这一参数可近似描述两器件电流之间关系：（</a:t>
            </a:r>
            <a:r>
              <a:rPr lang="el-GR" altLang="zh-CN" sz="2400" b="1"/>
              <a:t>λ</a:t>
            </a:r>
            <a:r>
              <a:rPr lang="en-US" altLang="zh-CN" sz="2400" b="1"/>
              <a:t>=0</a:t>
            </a:r>
            <a:r>
              <a:rPr lang="zh-CN" altLang="en-US" sz="2400" b="1"/>
              <a:t>）</a:t>
            </a:r>
            <a:endParaRPr lang="zh-CN" altLang="el-GR" sz="2400" b="1"/>
          </a:p>
        </p:txBody>
      </p:sp>
      <p:graphicFrame>
        <p:nvGraphicFramePr>
          <p:cNvPr id="167352" name="Object 440"/>
          <p:cNvGraphicFramePr>
            <a:graphicFrameLocks noChangeAspect="1"/>
          </p:cNvGraphicFramePr>
          <p:nvPr/>
        </p:nvGraphicFramePr>
        <p:xfrm>
          <a:off x="149225" y="4718050"/>
          <a:ext cx="2647950" cy="1055688"/>
        </p:xfrm>
        <a:graphic>
          <a:graphicData uri="http://schemas.openxmlformats.org/presentationml/2006/ole">
            <p:oleObj spid="_x0000_s5123" name="公式" r:id="rId23" imgW="1104840" imgH="444240" progId="">
              <p:embed/>
            </p:oleObj>
          </a:graphicData>
        </a:graphic>
      </p:graphicFrame>
      <p:graphicFrame>
        <p:nvGraphicFramePr>
          <p:cNvPr id="167353" name="Object 441"/>
          <p:cNvGraphicFramePr>
            <a:graphicFrameLocks noChangeAspect="1"/>
          </p:cNvGraphicFramePr>
          <p:nvPr/>
        </p:nvGraphicFramePr>
        <p:xfrm>
          <a:off x="3160713" y="4975225"/>
          <a:ext cx="1857375" cy="542925"/>
        </p:xfrm>
        <a:graphic>
          <a:graphicData uri="http://schemas.openxmlformats.org/presentationml/2006/ole">
            <p:oleObj spid="_x0000_s5124" name="公式" r:id="rId24" imgW="774360" imgH="228600" progId="">
              <p:embed/>
            </p:oleObj>
          </a:graphicData>
        </a:graphic>
      </p:graphicFrame>
      <p:sp>
        <p:nvSpPr>
          <p:cNvPr id="167431" name="Text Box 519"/>
          <p:cNvSpPr txBox="1">
            <a:spLocks noChangeArrowheads="1"/>
          </p:cNvSpPr>
          <p:nvPr/>
        </p:nvSpPr>
        <p:spPr bwMode="auto">
          <a:xfrm>
            <a:off x="6669088" y="6251575"/>
            <a:ext cx="1854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常用镜像电流源</a:t>
            </a:r>
          </a:p>
        </p:txBody>
      </p:sp>
      <p:graphicFrame>
        <p:nvGraphicFramePr>
          <p:cNvPr id="167432" name="Object 520"/>
          <p:cNvGraphicFramePr>
            <a:graphicFrameLocks noChangeAspect="1"/>
          </p:cNvGraphicFramePr>
          <p:nvPr/>
        </p:nvGraphicFramePr>
        <p:xfrm>
          <a:off x="136525" y="5888038"/>
          <a:ext cx="4141788" cy="573087"/>
        </p:xfrm>
        <a:graphic>
          <a:graphicData uri="http://schemas.openxmlformats.org/presentationml/2006/ole">
            <p:oleObj spid="_x0000_s5125" name="公式" r:id="rId25" imgW="1726920" imgH="241200" progId="">
              <p:embed/>
            </p:oleObj>
          </a:graphicData>
        </a:graphic>
      </p:graphicFrame>
      <p:grpSp>
        <p:nvGrpSpPr>
          <p:cNvPr id="7" name="Group 523"/>
          <p:cNvGrpSpPr>
            <a:grpSpLocks/>
          </p:cNvGrpSpPr>
          <p:nvPr/>
        </p:nvGrpSpPr>
        <p:grpSpPr bwMode="auto">
          <a:xfrm>
            <a:off x="5667375" y="3792538"/>
            <a:ext cx="3425825" cy="3116262"/>
            <a:chOff x="3570" y="2389"/>
            <a:chExt cx="2158" cy="1963"/>
          </a:xfrm>
        </p:grpSpPr>
        <p:sp>
          <p:nvSpPr>
            <p:cNvPr id="5160" name="Line 443"/>
            <p:cNvSpPr>
              <a:spLocks noChangeShapeType="1"/>
            </p:cNvSpPr>
            <p:nvPr/>
          </p:nvSpPr>
          <p:spPr bwMode="auto">
            <a:xfrm flipV="1">
              <a:off x="3833" y="3176"/>
              <a:ext cx="0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444"/>
            <p:cNvSpPr>
              <a:spLocks noChangeShapeType="1"/>
            </p:cNvSpPr>
            <p:nvPr/>
          </p:nvSpPr>
          <p:spPr bwMode="auto">
            <a:xfrm>
              <a:off x="3821" y="3896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Oval 445"/>
            <p:cNvSpPr>
              <a:spLocks noChangeArrowheads="1"/>
            </p:cNvSpPr>
            <p:nvPr/>
          </p:nvSpPr>
          <p:spPr bwMode="auto">
            <a:xfrm>
              <a:off x="3788" y="3855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63" name="Line 447"/>
            <p:cNvSpPr>
              <a:spLocks noChangeShapeType="1"/>
            </p:cNvSpPr>
            <p:nvPr/>
          </p:nvSpPr>
          <p:spPr bwMode="auto">
            <a:xfrm flipH="1">
              <a:off x="4080" y="3684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Line 448"/>
            <p:cNvSpPr>
              <a:spLocks noChangeShapeType="1"/>
            </p:cNvSpPr>
            <p:nvPr/>
          </p:nvSpPr>
          <p:spPr bwMode="auto">
            <a:xfrm flipV="1">
              <a:off x="4961" y="2965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Line 449"/>
            <p:cNvSpPr>
              <a:spLocks noChangeShapeType="1"/>
            </p:cNvSpPr>
            <p:nvPr/>
          </p:nvSpPr>
          <p:spPr bwMode="auto">
            <a:xfrm>
              <a:off x="3825" y="3296"/>
              <a:ext cx="5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Line 450"/>
            <p:cNvSpPr>
              <a:spLocks noChangeShapeType="1"/>
            </p:cNvSpPr>
            <p:nvPr/>
          </p:nvSpPr>
          <p:spPr bwMode="auto">
            <a:xfrm flipV="1">
              <a:off x="3826" y="365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6" name="Object 452"/>
            <p:cNvGraphicFramePr>
              <a:graphicFrameLocks noChangeAspect="1"/>
            </p:cNvGraphicFramePr>
            <p:nvPr/>
          </p:nvGraphicFramePr>
          <p:xfrm>
            <a:off x="3571" y="2389"/>
            <a:ext cx="495" cy="269"/>
          </p:xfrm>
          <a:graphic>
            <a:graphicData uri="http://schemas.openxmlformats.org/presentationml/2006/ole">
              <p:oleObj spid="_x0000_s5126" name="公式" r:id="rId26" imgW="380880" imgH="215640" progId="">
                <p:embed/>
              </p:oleObj>
            </a:graphicData>
          </a:graphic>
        </p:graphicFrame>
        <p:sp>
          <p:nvSpPr>
            <p:cNvPr id="5167" name="Line 453"/>
            <p:cNvSpPr>
              <a:spLocks noChangeShapeType="1"/>
            </p:cNvSpPr>
            <p:nvPr/>
          </p:nvSpPr>
          <p:spPr bwMode="auto">
            <a:xfrm flipV="1">
              <a:off x="4401" y="3296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Oval 454"/>
            <p:cNvSpPr>
              <a:spLocks noChangeArrowheads="1"/>
            </p:cNvSpPr>
            <p:nvPr/>
          </p:nvSpPr>
          <p:spPr bwMode="auto">
            <a:xfrm>
              <a:off x="4368" y="3643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69" name="Oval 455"/>
            <p:cNvSpPr>
              <a:spLocks noChangeArrowheads="1"/>
            </p:cNvSpPr>
            <p:nvPr/>
          </p:nvSpPr>
          <p:spPr bwMode="auto">
            <a:xfrm>
              <a:off x="3799" y="3260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70" name="Line 456"/>
            <p:cNvSpPr>
              <a:spLocks noChangeShapeType="1"/>
            </p:cNvSpPr>
            <p:nvPr/>
          </p:nvSpPr>
          <p:spPr bwMode="auto">
            <a:xfrm>
              <a:off x="3605" y="2665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Oval 457"/>
            <p:cNvSpPr>
              <a:spLocks noChangeArrowheads="1"/>
            </p:cNvSpPr>
            <p:nvPr/>
          </p:nvSpPr>
          <p:spPr bwMode="auto">
            <a:xfrm>
              <a:off x="3800" y="2632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72" name="Line 458"/>
            <p:cNvSpPr>
              <a:spLocks noChangeShapeType="1"/>
            </p:cNvSpPr>
            <p:nvPr/>
          </p:nvSpPr>
          <p:spPr bwMode="auto">
            <a:xfrm flipV="1">
              <a:off x="4968" y="3651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Line 459"/>
            <p:cNvSpPr>
              <a:spLocks noChangeShapeType="1"/>
            </p:cNvSpPr>
            <p:nvPr/>
          </p:nvSpPr>
          <p:spPr bwMode="auto">
            <a:xfrm>
              <a:off x="3820" y="3896"/>
              <a:ext cx="1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7" name="Object 460"/>
            <p:cNvGraphicFramePr>
              <a:graphicFrameLocks noChangeAspect="1"/>
            </p:cNvGraphicFramePr>
            <p:nvPr/>
          </p:nvGraphicFramePr>
          <p:xfrm>
            <a:off x="3621" y="4066"/>
            <a:ext cx="446" cy="286"/>
          </p:xfrm>
          <a:graphic>
            <a:graphicData uri="http://schemas.openxmlformats.org/presentationml/2006/ole">
              <p:oleObj spid="_x0000_s5127" name="公式" r:id="rId27" imgW="342720" imgH="228600" progId="">
                <p:embed/>
              </p:oleObj>
            </a:graphicData>
          </a:graphic>
        </p:graphicFrame>
        <p:sp>
          <p:nvSpPr>
            <p:cNvPr id="5174" name="Line 461"/>
            <p:cNvSpPr>
              <a:spLocks noChangeShapeType="1"/>
            </p:cNvSpPr>
            <p:nvPr/>
          </p:nvSpPr>
          <p:spPr bwMode="auto">
            <a:xfrm>
              <a:off x="3605" y="4057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Oval 462"/>
            <p:cNvSpPr>
              <a:spLocks noChangeArrowheads="1"/>
            </p:cNvSpPr>
            <p:nvPr/>
          </p:nvSpPr>
          <p:spPr bwMode="auto">
            <a:xfrm>
              <a:off x="3787" y="4021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76" name="Line 466"/>
            <p:cNvSpPr>
              <a:spLocks noChangeShapeType="1"/>
            </p:cNvSpPr>
            <p:nvPr/>
          </p:nvSpPr>
          <p:spPr bwMode="auto">
            <a:xfrm rot="-5400000">
              <a:off x="4911" y="3096"/>
              <a:ext cx="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8" name="Object 467"/>
            <p:cNvGraphicFramePr>
              <a:graphicFrameLocks noChangeAspect="1"/>
            </p:cNvGraphicFramePr>
            <p:nvPr/>
          </p:nvGraphicFramePr>
          <p:xfrm>
            <a:off x="5019" y="2915"/>
            <a:ext cx="709" cy="277"/>
          </p:xfrm>
          <a:graphic>
            <a:graphicData uri="http://schemas.openxmlformats.org/presentationml/2006/ole">
              <p:oleObj spid="_x0000_s5128" name="公式" r:id="rId28" imgW="558720" imgH="228600" progId="">
                <p:embed/>
              </p:oleObj>
            </a:graphicData>
          </a:graphic>
        </p:graphicFrame>
        <p:graphicFrame>
          <p:nvGraphicFramePr>
            <p:cNvPr id="5129" name="Object 472"/>
            <p:cNvGraphicFramePr>
              <a:graphicFrameLocks noChangeAspect="1"/>
            </p:cNvGraphicFramePr>
            <p:nvPr/>
          </p:nvGraphicFramePr>
          <p:xfrm>
            <a:off x="4993" y="3448"/>
            <a:ext cx="199" cy="239"/>
          </p:xfrm>
          <a:graphic>
            <a:graphicData uri="http://schemas.openxmlformats.org/presentationml/2006/ole">
              <p:oleObj spid="_x0000_s5129" name="公式" r:id="rId29" imgW="177480" imgH="215640" progId="">
                <p:embed/>
              </p:oleObj>
            </a:graphicData>
          </a:graphic>
        </p:graphicFrame>
        <p:grpSp>
          <p:nvGrpSpPr>
            <p:cNvPr id="5177" name="Group 473"/>
            <p:cNvGrpSpPr>
              <a:grpSpLocks/>
            </p:cNvGrpSpPr>
            <p:nvPr/>
          </p:nvGrpSpPr>
          <p:grpSpPr bwMode="auto">
            <a:xfrm>
              <a:off x="4714" y="3422"/>
              <a:ext cx="254" cy="280"/>
              <a:chOff x="4429" y="1821"/>
              <a:chExt cx="254" cy="280"/>
            </a:xfrm>
          </p:grpSpPr>
          <p:sp>
            <p:nvSpPr>
              <p:cNvPr id="5206" name="Line 474"/>
              <p:cNvSpPr>
                <a:spLocks noChangeShapeType="1"/>
              </p:cNvSpPr>
              <p:nvPr/>
            </p:nvSpPr>
            <p:spPr bwMode="auto">
              <a:xfrm>
                <a:off x="4429" y="1830"/>
                <a:ext cx="0" cy="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Line 475"/>
              <p:cNvSpPr>
                <a:spLocks noChangeShapeType="1"/>
              </p:cNvSpPr>
              <p:nvPr/>
            </p:nvSpPr>
            <p:spPr bwMode="auto">
              <a:xfrm>
                <a:off x="4520" y="1859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Line 476"/>
              <p:cNvSpPr>
                <a:spLocks noChangeShapeType="1"/>
              </p:cNvSpPr>
              <p:nvPr/>
            </p:nvSpPr>
            <p:spPr bwMode="auto">
              <a:xfrm>
                <a:off x="4530" y="1821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Line 477"/>
              <p:cNvSpPr>
                <a:spLocks noChangeShapeType="1"/>
              </p:cNvSpPr>
              <p:nvPr/>
            </p:nvSpPr>
            <p:spPr bwMode="auto">
              <a:xfrm>
                <a:off x="4530" y="1923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Line 478"/>
              <p:cNvSpPr>
                <a:spLocks noChangeShapeType="1"/>
              </p:cNvSpPr>
              <p:nvPr/>
            </p:nvSpPr>
            <p:spPr bwMode="auto">
              <a:xfrm>
                <a:off x="4530" y="2024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1" name="Line 479"/>
              <p:cNvSpPr>
                <a:spLocks noChangeShapeType="1"/>
              </p:cNvSpPr>
              <p:nvPr/>
            </p:nvSpPr>
            <p:spPr bwMode="auto">
              <a:xfrm>
                <a:off x="4521" y="2061"/>
                <a:ext cx="16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" name="Line 480"/>
              <p:cNvSpPr>
                <a:spLocks noChangeShapeType="1"/>
              </p:cNvSpPr>
              <p:nvPr/>
            </p:nvSpPr>
            <p:spPr bwMode="auto">
              <a:xfrm flipH="1">
                <a:off x="4521" y="1966"/>
                <a:ext cx="16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Line 481"/>
              <p:cNvSpPr>
                <a:spLocks noChangeShapeType="1"/>
              </p:cNvSpPr>
              <p:nvPr/>
            </p:nvSpPr>
            <p:spPr bwMode="auto">
              <a:xfrm>
                <a:off x="4683" y="1974"/>
                <a:ext cx="0" cy="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78" name="Oval 482"/>
            <p:cNvSpPr>
              <a:spLocks noChangeArrowheads="1"/>
            </p:cNvSpPr>
            <p:nvPr/>
          </p:nvSpPr>
          <p:spPr bwMode="auto">
            <a:xfrm>
              <a:off x="4926" y="362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5130" name="Object 483"/>
            <p:cNvGraphicFramePr>
              <a:graphicFrameLocks noChangeAspect="1"/>
            </p:cNvGraphicFramePr>
            <p:nvPr/>
          </p:nvGraphicFramePr>
          <p:xfrm>
            <a:off x="3570" y="3448"/>
            <a:ext cx="199" cy="239"/>
          </p:xfrm>
          <a:graphic>
            <a:graphicData uri="http://schemas.openxmlformats.org/presentationml/2006/ole">
              <p:oleObj spid="_x0000_s5130" name="公式" r:id="rId30" imgW="177480" imgH="215640" progId="">
                <p:embed/>
              </p:oleObj>
            </a:graphicData>
          </a:graphic>
        </p:graphicFrame>
        <p:grpSp>
          <p:nvGrpSpPr>
            <p:cNvPr id="5179" name="Group 484"/>
            <p:cNvGrpSpPr>
              <a:grpSpLocks/>
            </p:cNvGrpSpPr>
            <p:nvPr/>
          </p:nvGrpSpPr>
          <p:grpSpPr bwMode="auto">
            <a:xfrm rot="10800000" flipV="1">
              <a:off x="3799" y="3423"/>
              <a:ext cx="280" cy="279"/>
              <a:chOff x="4582" y="2845"/>
              <a:chExt cx="280" cy="280"/>
            </a:xfrm>
          </p:grpSpPr>
          <p:grpSp>
            <p:nvGrpSpPr>
              <p:cNvPr id="5196" name="Group 485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5198" name="Line 486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9" name="Line 487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0" name="Line 488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1" name="Line 489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2" name="Line 490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3" name="Line 491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4" name="Line 492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5" name="Line 493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97" name="Oval 494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180" name="Line 501"/>
            <p:cNvSpPr>
              <a:spLocks noChangeShapeType="1"/>
            </p:cNvSpPr>
            <p:nvPr/>
          </p:nvSpPr>
          <p:spPr bwMode="auto">
            <a:xfrm>
              <a:off x="3830" y="2812"/>
              <a:ext cx="5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" name="Line 502"/>
            <p:cNvSpPr>
              <a:spLocks noChangeShapeType="1"/>
            </p:cNvSpPr>
            <p:nvPr/>
          </p:nvSpPr>
          <p:spPr bwMode="auto">
            <a:xfrm flipV="1">
              <a:off x="4406" y="2812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Oval 504"/>
            <p:cNvSpPr>
              <a:spLocks noChangeArrowheads="1"/>
            </p:cNvSpPr>
            <p:nvPr/>
          </p:nvSpPr>
          <p:spPr bwMode="auto">
            <a:xfrm>
              <a:off x="3804" y="2776"/>
              <a:ext cx="68" cy="6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5131" name="Object 505"/>
            <p:cNvGraphicFramePr>
              <a:graphicFrameLocks noChangeAspect="1"/>
            </p:cNvGraphicFramePr>
            <p:nvPr/>
          </p:nvGraphicFramePr>
          <p:xfrm>
            <a:off x="3575" y="2957"/>
            <a:ext cx="199" cy="253"/>
          </p:xfrm>
          <a:graphic>
            <a:graphicData uri="http://schemas.openxmlformats.org/presentationml/2006/ole">
              <p:oleObj spid="_x0000_s5131" name="公式" r:id="rId31" imgW="177480" imgH="228600" progId="">
                <p:embed/>
              </p:oleObj>
            </a:graphicData>
          </a:graphic>
        </p:graphicFrame>
        <p:grpSp>
          <p:nvGrpSpPr>
            <p:cNvPr id="5183" name="Group 506"/>
            <p:cNvGrpSpPr>
              <a:grpSpLocks/>
            </p:cNvGrpSpPr>
            <p:nvPr/>
          </p:nvGrpSpPr>
          <p:grpSpPr bwMode="auto">
            <a:xfrm rot="10800000" flipV="1">
              <a:off x="3804" y="2939"/>
              <a:ext cx="280" cy="279"/>
              <a:chOff x="4582" y="2845"/>
              <a:chExt cx="280" cy="280"/>
            </a:xfrm>
          </p:grpSpPr>
          <p:grpSp>
            <p:nvGrpSpPr>
              <p:cNvPr id="5186" name="Group 507"/>
              <p:cNvGrpSpPr>
                <a:grpSpLocks/>
              </p:cNvGrpSpPr>
              <p:nvPr/>
            </p:nvGrpSpPr>
            <p:grpSpPr bwMode="auto">
              <a:xfrm>
                <a:off x="4582" y="2845"/>
                <a:ext cx="254" cy="280"/>
                <a:chOff x="4429" y="1821"/>
                <a:chExt cx="254" cy="280"/>
              </a:xfrm>
            </p:grpSpPr>
            <p:sp>
              <p:nvSpPr>
                <p:cNvPr id="5188" name="Line 508"/>
                <p:cNvSpPr>
                  <a:spLocks noChangeShapeType="1"/>
                </p:cNvSpPr>
                <p:nvPr/>
              </p:nvSpPr>
              <p:spPr bwMode="auto">
                <a:xfrm>
                  <a:off x="4429" y="1830"/>
                  <a:ext cx="0" cy="2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9" name="Line 509"/>
                <p:cNvSpPr>
                  <a:spLocks noChangeShapeType="1"/>
                </p:cNvSpPr>
                <p:nvPr/>
              </p:nvSpPr>
              <p:spPr bwMode="auto">
                <a:xfrm>
                  <a:off x="4520" y="1859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0" name="Line 510"/>
                <p:cNvSpPr>
                  <a:spLocks noChangeShapeType="1"/>
                </p:cNvSpPr>
                <p:nvPr/>
              </p:nvSpPr>
              <p:spPr bwMode="auto">
                <a:xfrm>
                  <a:off x="4530" y="1821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1" name="Line 511"/>
                <p:cNvSpPr>
                  <a:spLocks noChangeShapeType="1"/>
                </p:cNvSpPr>
                <p:nvPr/>
              </p:nvSpPr>
              <p:spPr bwMode="auto">
                <a:xfrm>
                  <a:off x="4530" y="1923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2" name="Line 512"/>
                <p:cNvSpPr>
                  <a:spLocks noChangeShapeType="1"/>
                </p:cNvSpPr>
                <p:nvPr/>
              </p:nvSpPr>
              <p:spPr bwMode="auto">
                <a:xfrm>
                  <a:off x="4530" y="2024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3" name="Line 513"/>
                <p:cNvSpPr>
                  <a:spLocks noChangeShapeType="1"/>
                </p:cNvSpPr>
                <p:nvPr/>
              </p:nvSpPr>
              <p:spPr bwMode="auto">
                <a:xfrm>
                  <a:off x="4521" y="2061"/>
                  <a:ext cx="162" cy="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4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4521" y="1966"/>
                  <a:ext cx="1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5" name="Line 515"/>
                <p:cNvSpPr>
                  <a:spLocks noChangeShapeType="1"/>
                </p:cNvSpPr>
                <p:nvPr/>
              </p:nvSpPr>
              <p:spPr bwMode="auto">
                <a:xfrm>
                  <a:off x="4683" y="197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87" name="Oval 516"/>
              <p:cNvSpPr>
                <a:spLocks noChangeArrowheads="1"/>
              </p:cNvSpPr>
              <p:nvPr/>
            </p:nvSpPr>
            <p:spPr bwMode="auto">
              <a:xfrm>
                <a:off x="4794" y="304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184" name="Line 517"/>
            <p:cNvSpPr>
              <a:spLocks noChangeShapeType="1"/>
            </p:cNvSpPr>
            <p:nvPr/>
          </p:nvSpPr>
          <p:spPr bwMode="auto">
            <a:xfrm flipH="1">
              <a:off x="4083" y="3201"/>
              <a:ext cx="3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Line 522"/>
            <p:cNvSpPr>
              <a:spLocks noChangeShapeType="1"/>
            </p:cNvSpPr>
            <p:nvPr/>
          </p:nvSpPr>
          <p:spPr bwMode="auto">
            <a:xfrm>
              <a:off x="3836" y="2668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7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7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7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7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38" grpId="0" animBg="1"/>
      <p:bldP spid="167348" grpId="0"/>
      <p:bldP spid="167349" grpId="0" animBg="1"/>
      <p:bldP spid="167351" grpId="0" animBg="1"/>
      <p:bldP spid="167431" grpId="0"/>
    </p:bldLst>
  </p:timing>
</p:sld>
</file>

<file path=ppt/theme/theme1.xml><?xml version="1.0" encoding="utf-8"?>
<a:theme xmlns:a="http://schemas.openxmlformats.org/drawingml/2006/main" name="华南农业大学">
  <a:themeElements>
    <a:clrScheme name="华南农业大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华南农业大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17323</TotalTime>
  <Words>3505</Words>
  <Application>Microsoft Office PowerPoint</Application>
  <PresentationFormat>全屏显示(4:3)</PresentationFormat>
  <Paragraphs>404</Paragraphs>
  <Slides>51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华南农业大学</vt:lpstr>
      <vt:lpstr>公式</vt:lpstr>
      <vt:lpstr>Photo Editor 照片</vt:lpstr>
      <vt:lpstr>图片</vt:lpstr>
      <vt:lpstr>Picture</vt:lpstr>
      <vt:lpstr>Equation</vt:lpstr>
      <vt:lpstr>7、模拟集成电路</vt:lpstr>
      <vt:lpstr>幻灯片 2</vt:lpstr>
      <vt:lpstr>幻灯片 3</vt:lpstr>
      <vt:lpstr>幻灯片 4</vt:lpstr>
      <vt:lpstr>幻灯片 5</vt:lpstr>
      <vt:lpstr>幻灯片 6</vt:lpstr>
      <vt:lpstr>幻灯片 7</vt:lpstr>
      <vt:lpstr>7.1.2  BJT电流源电路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7.5.1  BJT型LM741集成运算放大器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</dc:title>
  <dc:subject>模拟集成电路</dc:subject>
  <dc:creator>李继宇</dc:creator>
  <cp:lastModifiedBy>wfzhao</cp:lastModifiedBy>
  <cp:revision>744</cp:revision>
  <cp:lastPrinted>1601-01-01T00:00:00Z</cp:lastPrinted>
  <dcterms:created xsi:type="dcterms:W3CDTF">1601-01-01T00:00:00Z</dcterms:created>
  <dcterms:modified xsi:type="dcterms:W3CDTF">2018-11-13T11:20:37Z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