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15" r:id="rId3"/>
    <p:sldId id="257" r:id="rId4"/>
    <p:sldId id="258" r:id="rId5"/>
    <p:sldId id="279" r:id="rId6"/>
    <p:sldId id="259" r:id="rId7"/>
    <p:sldId id="283" r:id="rId8"/>
    <p:sldId id="284" r:id="rId9"/>
    <p:sldId id="285" r:id="rId10"/>
    <p:sldId id="339" r:id="rId11"/>
    <p:sldId id="340" r:id="rId12"/>
    <p:sldId id="324" r:id="rId13"/>
    <p:sldId id="325" r:id="rId14"/>
    <p:sldId id="32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7" r:id="rId23"/>
    <p:sldId id="338" r:id="rId24"/>
    <p:sldId id="317" r:id="rId25"/>
    <p:sldId id="342" r:id="rId26"/>
    <p:sldId id="318" r:id="rId27"/>
    <p:sldId id="319" r:id="rId28"/>
    <p:sldId id="320" r:id="rId29"/>
    <p:sldId id="321" r:id="rId30"/>
    <p:sldId id="345" r:id="rId31"/>
    <p:sldId id="346" r:id="rId32"/>
    <p:sldId id="323" r:id="rId33"/>
    <p:sldId id="347" r:id="rId34"/>
    <p:sldId id="288" r:id="rId35"/>
    <p:sldId id="289" r:id="rId36"/>
    <p:sldId id="290" r:id="rId37"/>
    <p:sldId id="287" r:id="rId38"/>
    <p:sldId id="286" r:id="rId39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FF3300"/>
    <a:srgbClr val="CC0099"/>
    <a:srgbClr val="CC00FF"/>
    <a:srgbClr val="CC0066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01"/>
  </p:normalViewPr>
  <p:slideViewPr>
    <p:cSldViewPr showGuides="1">
      <p:cViewPr varScale="1">
        <p:scale>
          <a:sx n="52" d="100"/>
          <a:sy n="52" d="100"/>
        </p:scale>
        <p:origin x="-792" y="-82"/>
      </p:cViewPr>
      <p:guideLst>
        <p:guide orient="horz" pos="480"/>
        <p:guide pos="5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6" Type="http://schemas.openxmlformats.org/officeDocument/2006/relationships/image" Target="../media/image58.wmf"/><Relationship Id="rId15" Type="http://schemas.openxmlformats.org/officeDocument/2006/relationships/image" Target="../media/image57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png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60.png"/><Relationship Id="rId24" Type="http://schemas.openxmlformats.org/officeDocument/2006/relationships/image" Target="../media/image73.wmf"/><Relationship Id="rId23" Type="http://schemas.openxmlformats.org/officeDocument/2006/relationships/image" Target="../media/image72.wmf"/><Relationship Id="rId22" Type="http://schemas.openxmlformats.org/officeDocument/2006/relationships/image" Target="../media/image71.wmf"/><Relationship Id="rId21" Type="http://schemas.openxmlformats.org/officeDocument/2006/relationships/image" Target="../media/image70.wmf"/><Relationship Id="rId20" Type="http://schemas.openxmlformats.org/officeDocument/2006/relationships/image" Target="../media/image69.wmf"/><Relationship Id="rId2" Type="http://schemas.openxmlformats.org/officeDocument/2006/relationships/image" Target="../media/image59.png"/><Relationship Id="rId19" Type="http://schemas.openxmlformats.org/officeDocument/2006/relationships/image" Target="../media/image68.wmf"/><Relationship Id="rId18" Type="http://schemas.openxmlformats.org/officeDocument/2006/relationships/image" Target="../media/image67.wmf"/><Relationship Id="rId17" Type="http://schemas.openxmlformats.org/officeDocument/2006/relationships/image" Target="../media/image66.wmf"/><Relationship Id="rId16" Type="http://schemas.openxmlformats.org/officeDocument/2006/relationships/image" Target="../media/image65.wmf"/><Relationship Id="rId15" Type="http://schemas.openxmlformats.org/officeDocument/2006/relationships/image" Target="../media/image64.wmf"/><Relationship Id="rId14" Type="http://schemas.openxmlformats.org/officeDocument/2006/relationships/image" Target="../media/image63.wmf"/><Relationship Id="rId13" Type="http://schemas.openxmlformats.org/officeDocument/2006/relationships/image" Target="../media/image62.wmf"/><Relationship Id="rId12" Type="http://schemas.openxmlformats.org/officeDocument/2006/relationships/image" Target="../media/image61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6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60.png"/><Relationship Id="rId3" Type="http://schemas.openxmlformats.org/officeDocument/2006/relationships/image" Target="../media/image46.png"/><Relationship Id="rId24" Type="http://schemas.openxmlformats.org/officeDocument/2006/relationships/image" Target="../media/image83.wmf"/><Relationship Id="rId23" Type="http://schemas.openxmlformats.org/officeDocument/2006/relationships/image" Target="../media/image82.wmf"/><Relationship Id="rId22" Type="http://schemas.openxmlformats.org/officeDocument/2006/relationships/image" Target="../media/image81.wmf"/><Relationship Id="rId21" Type="http://schemas.openxmlformats.org/officeDocument/2006/relationships/image" Target="../media/image80.wmf"/><Relationship Id="rId20" Type="http://schemas.openxmlformats.org/officeDocument/2006/relationships/image" Target="../media/image79.wmf"/><Relationship Id="rId2" Type="http://schemas.openxmlformats.org/officeDocument/2006/relationships/image" Target="../media/image75.wmf"/><Relationship Id="rId19" Type="http://schemas.openxmlformats.org/officeDocument/2006/relationships/image" Target="../media/image78.wmf"/><Relationship Id="rId18" Type="http://schemas.openxmlformats.org/officeDocument/2006/relationships/image" Target="../media/image77.wmf"/><Relationship Id="rId17" Type="http://schemas.openxmlformats.org/officeDocument/2006/relationships/image" Target="../media/image76.wmf"/><Relationship Id="rId16" Type="http://schemas.openxmlformats.org/officeDocument/2006/relationships/image" Target="../media/image64.wmf"/><Relationship Id="rId15" Type="http://schemas.openxmlformats.org/officeDocument/2006/relationships/image" Target="../media/image63.wmf"/><Relationship Id="rId14" Type="http://schemas.openxmlformats.org/officeDocument/2006/relationships/image" Target="../media/image62.wmf"/><Relationship Id="rId13" Type="http://schemas.openxmlformats.org/officeDocument/2006/relationships/image" Target="../media/image61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wmf"/><Relationship Id="rId8" Type="http://schemas.openxmlformats.org/officeDocument/2006/relationships/image" Target="../media/image102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6" Type="http://schemas.openxmlformats.org/officeDocument/2006/relationships/image" Target="../media/image108.wmf"/><Relationship Id="rId15" Type="http://schemas.openxmlformats.org/officeDocument/2006/relationships/image" Target="../media/image107.wmf"/><Relationship Id="rId14" Type="http://schemas.openxmlformats.org/officeDocument/2006/relationships/image" Target="../media/image106.wmf"/><Relationship Id="rId13" Type="http://schemas.openxmlformats.org/officeDocument/2006/relationships/image" Target="../media/image105.wmf"/><Relationship Id="rId12" Type="http://schemas.openxmlformats.org/officeDocument/2006/relationships/image" Target="../media/image104.wmf"/><Relationship Id="rId11" Type="http://schemas.openxmlformats.org/officeDocument/2006/relationships/image" Target="../media/image86.wmf"/><Relationship Id="rId10" Type="http://schemas.openxmlformats.org/officeDocument/2006/relationships/image" Target="../media/image49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image" Target="../media/image86.wmf"/><Relationship Id="rId7" Type="http://schemas.openxmlformats.org/officeDocument/2006/relationships/image" Target="../media/image49.wmf"/><Relationship Id="rId6" Type="http://schemas.openxmlformats.org/officeDocument/2006/relationships/image" Target="../media/image110.wmf"/><Relationship Id="rId5" Type="http://schemas.openxmlformats.org/officeDocument/2006/relationships/image" Target="../media/image98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1" Type="http://schemas.openxmlformats.org/officeDocument/2006/relationships/image" Target="../media/image113.wmf"/><Relationship Id="rId10" Type="http://schemas.openxmlformats.org/officeDocument/2006/relationships/image" Target="../media/image112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0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5058" name="页眉占位符 450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45059" name="日期占位符 4505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45060" name="幻灯片图像占位符 45059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文本占位符 4506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5062" name="页脚占位符 4506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45063" name="灯片编号占位符 4506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9156" name="日期占位符 4915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9157" name="页脚占位符 4915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49158" name="动作按钮: 后退或前一项 49157">
            <a:hlinkClick r:id="" action="ppaction://hlinkshowjump?jump=previousslide"/>
          </p:cNvPr>
          <p:cNvSpPr/>
          <p:nvPr/>
        </p:nvSpPr>
        <p:spPr>
          <a:xfrm rot="5400000">
            <a:off x="6364288" y="6026150"/>
            <a:ext cx="503237" cy="503238"/>
          </a:xfrm>
          <a:prstGeom prst="actionButtonBackPrevious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159" name="动作按钮: 前进或下一项 49158">
            <a:hlinkClick r:id="" action="ppaction://hlinkshowjump?jump=nextslide"/>
          </p:cNvPr>
          <p:cNvSpPr/>
          <p:nvPr/>
        </p:nvSpPr>
        <p:spPr>
          <a:xfrm rot="5400000">
            <a:off x="7259638" y="6026150"/>
            <a:ext cx="503237" cy="503238"/>
          </a:xfrm>
          <a:prstGeom prst="actionButtonForwardNex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160" name="动作按钮: 上一张 49159">
            <a:hlinkClick r:id="" action="ppaction://hlinkshowjump?jump=firstslide"/>
          </p:cNvPr>
          <p:cNvSpPr/>
          <p:nvPr/>
        </p:nvSpPr>
        <p:spPr>
          <a:xfrm>
            <a:off x="8101013" y="6029325"/>
            <a:ext cx="503237" cy="503238"/>
          </a:xfrm>
          <a:prstGeom prst="actionButtonReturn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9161" name="灯片编号占位符 49160"/>
          <p:cNvSpPr>
            <a:spLocks noGrp="1"/>
          </p:cNvSpPr>
          <p:nvPr>
            <p:ph type="sldNum" sz="quarter" idx="4"/>
          </p:nvPr>
        </p:nvSpPr>
        <p:spPr>
          <a:xfrm>
            <a:off x="7256463" y="64166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6.png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5.png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png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58.wmf"/><Relationship Id="rId31" Type="http://schemas.openxmlformats.org/officeDocument/2006/relationships/oleObject" Target="../embeddings/oleObject52.bin"/><Relationship Id="rId30" Type="http://schemas.openxmlformats.org/officeDocument/2006/relationships/image" Target="../media/image57.wmf"/><Relationship Id="rId3" Type="http://schemas.openxmlformats.org/officeDocument/2006/relationships/oleObject" Target="../embeddings/oleObject38.bin"/><Relationship Id="rId29" Type="http://schemas.openxmlformats.org/officeDocument/2006/relationships/oleObject" Target="../embeddings/oleObject51.bin"/><Relationship Id="rId28" Type="http://schemas.openxmlformats.org/officeDocument/2006/relationships/image" Target="../media/image56.wmf"/><Relationship Id="rId27" Type="http://schemas.openxmlformats.org/officeDocument/2006/relationships/oleObject" Target="../embeddings/oleObject50.bin"/><Relationship Id="rId26" Type="http://schemas.openxmlformats.org/officeDocument/2006/relationships/image" Target="../media/image55.wmf"/><Relationship Id="rId25" Type="http://schemas.openxmlformats.org/officeDocument/2006/relationships/oleObject" Target="../embeddings/oleObject49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48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52.wmf"/><Relationship Id="rId2" Type="http://schemas.openxmlformats.org/officeDocument/2006/relationships/image" Target="../media/image43.png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0.png"/><Relationship Id="rId50" Type="http://schemas.openxmlformats.org/officeDocument/2006/relationships/vmlDrawing" Target="../drawings/vmlDrawing11.vml"/><Relationship Id="rId5" Type="http://schemas.openxmlformats.org/officeDocument/2006/relationships/oleObject" Target="../embeddings/oleObject55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73.wmf"/><Relationship Id="rId47" Type="http://schemas.openxmlformats.org/officeDocument/2006/relationships/oleObject" Target="../embeddings/oleObject76.bin"/><Relationship Id="rId46" Type="http://schemas.openxmlformats.org/officeDocument/2006/relationships/image" Target="../media/image72.wmf"/><Relationship Id="rId45" Type="http://schemas.openxmlformats.org/officeDocument/2006/relationships/oleObject" Target="../embeddings/oleObject75.bin"/><Relationship Id="rId44" Type="http://schemas.openxmlformats.org/officeDocument/2006/relationships/image" Target="../media/image71.wmf"/><Relationship Id="rId43" Type="http://schemas.openxmlformats.org/officeDocument/2006/relationships/oleObject" Target="../embeddings/oleObject74.bin"/><Relationship Id="rId42" Type="http://schemas.openxmlformats.org/officeDocument/2006/relationships/image" Target="../media/image70.wmf"/><Relationship Id="rId41" Type="http://schemas.openxmlformats.org/officeDocument/2006/relationships/oleObject" Target="../embeddings/oleObject73.bin"/><Relationship Id="rId40" Type="http://schemas.openxmlformats.org/officeDocument/2006/relationships/image" Target="../media/image69.wmf"/><Relationship Id="rId4" Type="http://schemas.openxmlformats.org/officeDocument/2006/relationships/image" Target="../media/image59.png"/><Relationship Id="rId39" Type="http://schemas.openxmlformats.org/officeDocument/2006/relationships/oleObject" Target="../embeddings/oleObject72.bin"/><Relationship Id="rId38" Type="http://schemas.openxmlformats.org/officeDocument/2006/relationships/image" Target="../media/image68.wmf"/><Relationship Id="rId37" Type="http://schemas.openxmlformats.org/officeDocument/2006/relationships/oleObject" Target="../embeddings/oleObject71.bin"/><Relationship Id="rId36" Type="http://schemas.openxmlformats.org/officeDocument/2006/relationships/image" Target="../media/image67.wmf"/><Relationship Id="rId35" Type="http://schemas.openxmlformats.org/officeDocument/2006/relationships/oleObject" Target="../embeddings/oleObject70.bin"/><Relationship Id="rId34" Type="http://schemas.openxmlformats.org/officeDocument/2006/relationships/image" Target="../media/image66.wmf"/><Relationship Id="rId33" Type="http://schemas.openxmlformats.org/officeDocument/2006/relationships/oleObject" Target="../embeddings/oleObject69.bin"/><Relationship Id="rId32" Type="http://schemas.openxmlformats.org/officeDocument/2006/relationships/image" Target="../media/image65.wmf"/><Relationship Id="rId31" Type="http://schemas.openxmlformats.org/officeDocument/2006/relationships/oleObject" Target="../embeddings/oleObject68.bin"/><Relationship Id="rId30" Type="http://schemas.openxmlformats.org/officeDocument/2006/relationships/image" Target="../media/image64.wmf"/><Relationship Id="rId3" Type="http://schemas.openxmlformats.org/officeDocument/2006/relationships/oleObject" Target="../embeddings/oleObject54.bin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63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62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53.wmf"/><Relationship Id="rId2" Type="http://schemas.openxmlformats.org/officeDocument/2006/relationships/image" Target="../media/image46.png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60.png"/><Relationship Id="rId7" Type="http://schemas.openxmlformats.org/officeDocument/2006/relationships/oleObject" Target="../embeddings/oleObject80.bin"/><Relationship Id="rId6" Type="http://schemas.openxmlformats.org/officeDocument/2006/relationships/image" Target="../media/image46.png"/><Relationship Id="rId50" Type="http://schemas.openxmlformats.org/officeDocument/2006/relationships/vmlDrawing" Target="../drawings/vmlDrawing12.vml"/><Relationship Id="rId5" Type="http://schemas.openxmlformats.org/officeDocument/2006/relationships/oleObject" Target="../embeddings/oleObject79.bin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83.wmf"/><Relationship Id="rId47" Type="http://schemas.openxmlformats.org/officeDocument/2006/relationships/oleObject" Target="../embeddings/oleObject100.bin"/><Relationship Id="rId46" Type="http://schemas.openxmlformats.org/officeDocument/2006/relationships/image" Target="../media/image82.wmf"/><Relationship Id="rId45" Type="http://schemas.openxmlformats.org/officeDocument/2006/relationships/oleObject" Target="../embeddings/oleObject99.bin"/><Relationship Id="rId44" Type="http://schemas.openxmlformats.org/officeDocument/2006/relationships/image" Target="../media/image81.wmf"/><Relationship Id="rId43" Type="http://schemas.openxmlformats.org/officeDocument/2006/relationships/oleObject" Target="../embeddings/oleObject98.bin"/><Relationship Id="rId42" Type="http://schemas.openxmlformats.org/officeDocument/2006/relationships/image" Target="../media/image80.wmf"/><Relationship Id="rId41" Type="http://schemas.openxmlformats.org/officeDocument/2006/relationships/oleObject" Target="../embeddings/oleObject97.bin"/><Relationship Id="rId40" Type="http://schemas.openxmlformats.org/officeDocument/2006/relationships/image" Target="../media/image79.wmf"/><Relationship Id="rId4" Type="http://schemas.openxmlformats.org/officeDocument/2006/relationships/image" Target="../media/image75.wmf"/><Relationship Id="rId39" Type="http://schemas.openxmlformats.org/officeDocument/2006/relationships/oleObject" Target="../embeddings/oleObject96.bin"/><Relationship Id="rId38" Type="http://schemas.openxmlformats.org/officeDocument/2006/relationships/image" Target="../media/image78.wmf"/><Relationship Id="rId37" Type="http://schemas.openxmlformats.org/officeDocument/2006/relationships/oleObject" Target="../embeddings/oleObject95.bin"/><Relationship Id="rId36" Type="http://schemas.openxmlformats.org/officeDocument/2006/relationships/image" Target="../media/image77.wmf"/><Relationship Id="rId35" Type="http://schemas.openxmlformats.org/officeDocument/2006/relationships/oleObject" Target="../embeddings/oleObject94.bin"/><Relationship Id="rId34" Type="http://schemas.openxmlformats.org/officeDocument/2006/relationships/image" Target="../media/image76.wmf"/><Relationship Id="rId33" Type="http://schemas.openxmlformats.org/officeDocument/2006/relationships/oleObject" Target="../embeddings/oleObject93.bin"/><Relationship Id="rId32" Type="http://schemas.openxmlformats.org/officeDocument/2006/relationships/image" Target="../media/image64.wmf"/><Relationship Id="rId31" Type="http://schemas.openxmlformats.org/officeDocument/2006/relationships/oleObject" Target="../embeddings/oleObject92.bin"/><Relationship Id="rId30" Type="http://schemas.openxmlformats.org/officeDocument/2006/relationships/image" Target="../media/image63.wmf"/><Relationship Id="rId3" Type="http://schemas.openxmlformats.org/officeDocument/2006/relationships/oleObject" Target="../embeddings/oleObject78.bin"/><Relationship Id="rId29" Type="http://schemas.openxmlformats.org/officeDocument/2006/relationships/oleObject" Target="../embeddings/oleObject91.bin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90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89.bin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52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2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8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18.bin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92.wmf"/><Relationship Id="rId19" Type="http://schemas.openxmlformats.org/officeDocument/2006/relationships/image" Target="../media/image100.wmf"/><Relationship Id="rId18" Type="http://schemas.openxmlformats.org/officeDocument/2006/relationships/oleObject" Target="../embeddings/oleObject126.bin"/><Relationship Id="rId17" Type="http://schemas.openxmlformats.org/officeDocument/2006/relationships/image" Target="../media/image99.wmf"/><Relationship Id="rId16" Type="http://schemas.openxmlformats.org/officeDocument/2006/relationships/oleObject" Target="../embeddings/oleObject125.bin"/><Relationship Id="rId15" Type="http://schemas.openxmlformats.org/officeDocument/2006/relationships/image" Target="../media/image98.wmf"/><Relationship Id="rId14" Type="http://schemas.openxmlformats.org/officeDocument/2006/relationships/oleObject" Target="../embeddings/oleObject124.bin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1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94.wmf"/><Relationship Id="rId35" Type="http://schemas.openxmlformats.org/officeDocument/2006/relationships/vmlDrawing" Target="../drawings/vmlDrawing1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08.wmf"/><Relationship Id="rId32" Type="http://schemas.openxmlformats.org/officeDocument/2006/relationships/oleObject" Target="../embeddings/oleObject143.bin"/><Relationship Id="rId31" Type="http://schemas.openxmlformats.org/officeDocument/2006/relationships/image" Target="../media/image107.wmf"/><Relationship Id="rId30" Type="http://schemas.openxmlformats.org/officeDocument/2006/relationships/oleObject" Target="../embeddings/oleObject142.bin"/><Relationship Id="rId3" Type="http://schemas.openxmlformats.org/officeDocument/2006/relationships/oleObject" Target="../embeddings/oleObject128.bin"/><Relationship Id="rId29" Type="http://schemas.openxmlformats.org/officeDocument/2006/relationships/image" Target="../media/image106.wmf"/><Relationship Id="rId28" Type="http://schemas.openxmlformats.org/officeDocument/2006/relationships/oleObject" Target="../embeddings/oleObject141.bin"/><Relationship Id="rId27" Type="http://schemas.openxmlformats.org/officeDocument/2006/relationships/image" Target="../media/image105.wmf"/><Relationship Id="rId26" Type="http://schemas.openxmlformats.org/officeDocument/2006/relationships/oleObject" Target="../embeddings/oleObject140.bin"/><Relationship Id="rId25" Type="http://schemas.openxmlformats.org/officeDocument/2006/relationships/image" Target="../media/image104.wmf"/><Relationship Id="rId24" Type="http://schemas.openxmlformats.org/officeDocument/2006/relationships/oleObject" Target="../embeddings/oleObject139.bin"/><Relationship Id="rId23" Type="http://schemas.openxmlformats.org/officeDocument/2006/relationships/image" Target="../media/image86.wmf"/><Relationship Id="rId22" Type="http://schemas.openxmlformats.org/officeDocument/2006/relationships/oleObject" Target="../embeddings/oleObject138.bin"/><Relationship Id="rId21" Type="http://schemas.openxmlformats.org/officeDocument/2006/relationships/image" Target="../media/image49.wmf"/><Relationship Id="rId20" Type="http://schemas.openxmlformats.org/officeDocument/2006/relationships/oleObject" Target="../embeddings/oleObject137.bin"/><Relationship Id="rId2" Type="http://schemas.openxmlformats.org/officeDocument/2006/relationships/image" Target="../media/image101.wmf"/><Relationship Id="rId19" Type="http://schemas.openxmlformats.org/officeDocument/2006/relationships/image" Target="../media/image103.wmf"/><Relationship Id="rId18" Type="http://schemas.openxmlformats.org/officeDocument/2006/relationships/oleObject" Target="../embeddings/oleObject136.bin"/><Relationship Id="rId17" Type="http://schemas.openxmlformats.org/officeDocument/2006/relationships/image" Target="../media/image102.wmf"/><Relationship Id="rId16" Type="http://schemas.openxmlformats.org/officeDocument/2006/relationships/oleObject" Target="../embeddings/oleObject135.bin"/><Relationship Id="rId15" Type="http://schemas.openxmlformats.org/officeDocument/2006/relationships/image" Target="../media/image99.wmf"/><Relationship Id="rId14" Type="http://schemas.openxmlformats.org/officeDocument/2006/relationships/oleObject" Target="../embeddings/oleObject134.bin"/><Relationship Id="rId13" Type="http://schemas.openxmlformats.org/officeDocument/2006/relationships/image" Target="../media/image98.wmf"/><Relationship Id="rId12" Type="http://schemas.openxmlformats.org/officeDocument/2006/relationships/oleObject" Target="../embeddings/oleObject133.bin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2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45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3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12.wmf"/><Relationship Id="rId2" Type="http://schemas.openxmlformats.org/officeDocument/2006/relationships/image" Target="../media/image109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11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4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14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5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64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2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6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28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78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7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35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7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8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43.wmf"/><Relationship Id="rId1" Type="http://schemas.openxmlformats.org/officeDocument/2006/relationships/oleObject" Target="../embeddings/oleObject187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46.wmf"/><Relationship Id="rId1" Type="http://schemas.openxmlformats.org/officeDocument/2006/relationships/oleObject" Target="../embeddings/oleObject19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9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9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153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97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20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160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20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20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21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9.wmf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168.wmf"/><Relationship Id="rId4" Type="http://schemas.openxmlformats.org/officeDocument/2006/relationships/oleObject" Target="../embeddings/oleObject212.bin"/><Relationship Id="rId3" Type="http://schemas.openxmlformats.org/officeDocument/2006/relationships/image" Target="../media/image167.wmf"/><Relationship Id="rId2" Type="http://schemas.openxmlformats.org/officeDocument/2006/relationships/oleObject" Target="../embeddings/oleObject211.bin"/><Relationship Id="rId1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>
          <a:xfrm>
            <a:off x="609600" y="989013"/>
            <a:ext cx="7773988" cy="1144587"/>
          </a:xfrm>
          <a:ln/>
        </p:spPr>
        <p:txBody>
          <a:bodyPr vert="horz" wrap="square" lIns="90000" tIns="46800" rIns="90000" bIns="46800" anchor="t"/>
          <a:p>
            <a:r>
              <a:rPr lang="en-US" altLang="zh-CN">
                <a:solidFill>
                  <a:srgbClr val="FF3300"/>
                </a:solidFill>
                <a:latin typeface="黑体" panose="02010609060101010101" pitchFamily="2" charset="-122"/>
              </a:rPr>
              <a:t>3.2 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2" charset="-122"/>
              </a:rPr>
              <a:t>柯西－古萨基本定理</a:t>
            </a:r>
            <a:endParaRPr lang="zh-CN" altLang="en-US" dirty="0">
              <a:solidFill>
                <a:srgbClr val="FF3300"/>
              </a:solidFill>
              <a:latin typeface="黑体" panose="02010609060101010101" pitchFamily="2" charset="-122"/>
            </a:endParaRPr>
          </a:p>
        </p:txBody>
      </p:sp>
      <p:sp>
        <p:nvSpPr>
          <p:cNvPr id="74755" name="文本框 74754"/>
          <p:cNvSpPr txBox="1"/>
          <p:nvPr/>
        </p:nvSpPr>
        <p:spPr>
          <a:xfrm>
            <a:off x="2670175" y="25146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一、问题的提出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4756" name="文本框 74755"/>
          <p:cNvSpPr txBox="1"/>
          <p:nvPr/>
        </p:nvSpPr>
        <p:spPr>
          <a:xfrm>
            <a:off x="2670175" y="32004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二、基本定理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4757" name="文本框 74756"/>
          <p:cNvSpPr txBox="1"/>
          <p:nvPr/>
        </p:nvSpPr>
        <p:spPr>
          <a:xfrm>
            <a:off x="2670175" y="38862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三、典型例题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4758" name="文本框 74757"/>
          <p:cNvSpPr txBox="1"/>
          <p:nvPr/>
        </p:nvSpPr>
        <p:spPr>
          <a:xfrm>
            <a:off x="2670175" y="4624388"/>
            <a:ext cx="302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四、小结与思考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74763" name="图片 74762" descr="bul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0875" y="3479800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4" name="图片 74763" descr="bul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21238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5" name="图片 74764" descr="bul1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786063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66" name="图片 74765" descr="bul1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4159250"/>
            <a:ext cx="136525" cy="13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67" name="动作按钮: 上一张 74766">
            <a:hlinkClick r:id="" action="ppaction://hlinkshowjump?jump=endshow"/>
          </p:cNvPr>
          <p:cNvSpPr/>
          <p:nvPr/>
        </p:nvSpPr>
        <p:spPr>
          <a:xfrm>
            <a:off x="8056563" y="5999163"/>
            <a:ext cx="539750" cy="539750"/>
          </a:xfrm>
          <a:prstGeom prst="actionButtonReturn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0354" name="对象 100353"/>
          <p:cNvGraphicFramePr/>
          <p:nvPr/>
        </p:nvGraphicFramePr>
        <p:xfrm>
          <a:off x="755650" y="765175"/>
          <a:ext cx="74501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2857500" imgH="508000" progId="Equation.DSMT4">
                  <p:embed/>
                </p:oleObj>
              </mc:Choice>
              <mc:Fallback>
                <p:oleObj name="" r:id="rId1" imgW="2857500" imgH="508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7450138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对象 100354"/>
          <p:cNvGraphicFramePr/>
          <p:nvPr/>
        </p:nvGraphicFramePr>
        <p:xfrm>
          <a:off x="971550" y="2276475"/>
          <a:ext cx="40386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1548765" imgH="330200" progId="Equation.DSMT4">
                  <p:embed/>
                </p:oleObj>
              </mc:Choice>
              <mc:Fallback>
                <p:oleObj name="" r:id="rId3" imgW="1548765" imgH="330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276475"/>
                        <a:ext cx="40386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对象 100355"/>
          <p:cNvGraphicFramePr/>
          <p:nvPr/>
        </p:nvGraphicFramePr>
        <p:xfrm>
          <a:off x="3059113" y="3141663"/>
          <a:ext cx="388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1295400" imgH="279400" progId="Equation.DSMT4">
                  <p:embed/>
                </p:oleObj>
              </mc:Choice>
              <mc:Fallback>
                <p:oleObj name="" r:id="rId5" imgW="1295400" imgH="2794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3141663"/>
                        <a:ext cx="38893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3975" name="对象 83974"/>
          <p:cNvGraphicFramePr/>
          <p:nvPr/>
        </p:nvGraphicFramePr>
        <p:xfrm>
          <a:off x="5695950" y="3081338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09850" imgH="2066925" progId="Paint.Picture">
                  <p:embed/>
                </p:oleObj>
              </mc:Choice>
              <mc:Fallback>
                <p:oleObj name="" r:id="rId1" imgW="2609850" imgH="20669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5950" y="3081338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对象 83975"/>
          <p:cNvGraphicFramePr/>
          <p:nvPr/>
        </p:nvGraphicFramePr>
        <p:xfrm>
          <a:off x="5695950" y="3073400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609850" imgH="2066925" progId="Paint.Picture">
                  <p:embed/>
                </p:oleObj>
              </mc:Choice>
              <mc:Fallback>
                <p:oleObj name="" r:id="rId3" imgW="2609850" imgH="20669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5950" y="3073400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对象 83976"/>
          <p:cNvGraphicFramePr/>
          <p:nvPr/>
        </p:nvGraphicFramePr>
        <p:xfrm>
          <a:off x="5695950" y="3082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609850" imgH="2066925" progId="Paint.Picture">
                  <p:embed/>
                </p:oleObj>
              </mc:Choice>
              <mc:Fallback>
                <p:oleObj name="" r:id="rId5" imgW="2609850" imgH="20669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5950" y="3082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对象 83977"/>
          <p:cNvGraphicFramePr/>
          <p:nvPr/>
        </p:nvGraphicFramePr>
        <p:xfrm>
          <a:off x="5695950" y="3082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609850" imgH="2066925" progId="Paint.Picture">
                  <p:embed/>
                </p:oleObj>
              </mc:Choice>
              <mc:Fallback>
                <p:oleObj name="" r:id="rId7" imgW="2609850" imgH="206692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95950" y="3082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对象 83978"/>
          <p:cNvGraphicFramePr/>
          <p:nvPr/>
        </p:nvGraphicFramePr>
        <p:xfrm>
          <a:off x="5922963" y="4708525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317500" imgH="292100" progId="Equation.3">
                  <p:embed/>
                </p:oleObj>
              </mc:Choice>
              <mc:Fallback>
                <p:oleObj name="" r:id="rId9" imgW="317500" imgH="292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2963" y="4708525"/>
                        <a:ext cx="24765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对象 83979"/>
          <p:cNvGraphicFramePr/>
          <p:nvPr/>
        </p:nvGraphicFramePr>
        <p:xfrm>
          <a:off x="6880225" y="3192463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292100" imgH="317500" progId="Equation.DSMT4">
                  <p:embed/>
                </p:oleObj>
              </mc:Choice>
              <mc:Fallback>
                <p:oleObj name="" r:id="rId11" imgW="292100" imgH="3175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0225" y="3192463"/>
                        <a:ext cx="1397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对象 83980"/>
          <p:cNvGraphicFramePr/>
          <p:nvPr/>
        </p:nvGraphicFramePr>
        <p:xfrm>
          <a:off x="7350125" y="4300538"/>
          <a:ext cx="2016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368300" imgH="419100" progId="Equation.3">
                  <p:embed/>
                </p:oleObj>
              </mc:Choice>
              <mc:Fallback>
                <p:oleObj name="" r:id="rId13" imgW="368300" imgH="419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25" y="4300538"/>
                        <a:ext cx="20161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2" name="对象 83981"/>
          <p:cNvGraphicFramePr/>
          <p:nvPr/>
        </p:nvGraphicFramePr>
        <p:xfrm>
          <a:off x="6303963" y="4378325"/>
          <a:ext cx="236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393700" imgH="419100" progId="Equation.3">
                  <p:embed/>
                </p:oleObj>
              </mc:Choice>
              <mc:Fallback>
                <p:oleObj name="" r:id="rId15" imgW="3937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3963" y="4378325"/>
                        <a:ext cx="236537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对象 83982"/>
          <p:cNvGraphicFramePr/>
          <p:nvPr/>
        </p:nvGraphicFramePr>
        <p:xfrm>
          <a:off x="5978525" y="3754438"/>
          <a:ext cx="2127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292100" imgH="304800" progId="Equation.3">
                  <p:embed/>
                </p:oleObj>
              </mc:Choice>
              <mc:Fallback>
                <p:oleObj name="" r:id="rId17" imgW="292100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78525" y="3754438"/>
                        <a:ext cx="21272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对象 83983"/>
          <p:cNvGraphicFramePr/>
          <p:nvPr/>
        </p:nvGraphicFramePr>
        <p:xfrm>
          <a:off x="6553200" y="38100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9" imgW="367665" imgH="317500" progId="Equation.3">
                  <p:embed/>
                </p:oleObj>
              </mc:Choice>
              <mc:Fallback>
                <p:oleObj name="" r:id="rId19" imgW="367665" imgH="317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53200" y="38100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对象 83984"/>
          <p:cNvGraphicFramePr/>
          <p:nvPr/>
        </p:nvGraphicFramePr>
        <p:xfrm>
          <a:off x="7986713" y="4357688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292100" imgH="292100" progId="Equation.3">
                  <p:embed/>
                </p:oleObj>
              </mc:Choice>
              <mc:Fallback>
                <p:oleObj name="" r:id="rId21" imgW="292100" imgH="292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986713" y="4357688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对象 83985"/>
          <p:cNvGraphicFramePr/>
          <p:nvPr/>
        </p:nvGraphicFramePr>
        <p:xfrm>
          <a:off x="7467600" y="40386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3" imgW="367665" imgH="317500" progId="Equation.3">
                  <p:embed/>
                </p:oleObj>
              </mc:Choice>
              <mc:Fallback>
                <p:oleObj name="" r:id="rId23" imgW="367665" imgH="317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467600" y="40386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7" name="组合 83986"/>
          <p:cNvGrpSpPr/>
          <p:nvPr/>
        </p:nvGrpSpPr>
        <p:grpSpPr>
          <a:xfrm>
            <a:off x="1476375" y="5084763"/>
            <a:ext cx="5410200" cy="782637"/>
            <a:chOff x="572" y="2963"/>
            <a:chExt cx="3408" cy="493"/>
          </a:xfrm>
        </p:grpSpPr>
        <p:graphicFrame>
          <p:nvGraphicFramePr>
            <p:cNvPr id="83988" name="对象 83987"/>
            <p:cNvGraphicFramePr/>
            <p:nvPr/>
          </p:nvGraphicFramePr>
          <p:xfrm>
            <a:off x="572" y="3192"/>
            <a:ext cx="34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5" imgW="5410200" imgH="419100" progId="Equation.3">
                    <p:embed/>
                  </p:oleObj>
                </mc:Choice>
                <mc:Fallback>
                  <p:oleObj name="" r:id="rId25" imgW="5410200" imgH="419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72" y="3192"/>
                          <a:ext cx="34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9" name="文本框 83988"/>
            <p:cNvSpPr txBox="1"/>
            <p:nvPr/>
          </p:nvSpPr>
          <p:spPr>
            <a:xfrm>
              <a:off x="3299" y="2963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990" name="文本框 83989"/>
            <p:cNvSpPr txBox="1"/>
            <p:nvPr/>
          </p:nvSpPr>
          <p:spPr>
            <a:xfrm>
              <a:off x="2666" y="2963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3994" name="对象 83993"/>
          <p:cNvGraphicFramePr/>
          <p:nvPr/>
        </p:nvGraphicFramePr>
        <p:xfrm>
          <a:off x="720725" y="1412875"/>
          <a:ext cx="762793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7" imgW="3072130" imgH="723900" progId="Equation.DSMT4">
                  <p:embed/>
                </p:oleObj>
              </mc:Choice>
              <mc:Fallback>
                <p:oleObj name="" r:id="rId27" imgW="3072130" imgH="723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0725" y="1412875"/>
                        <a:ext cx="7627938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对象 83994"/>
          <p:cNvGraphicFramePr/>
          <p:nvPr/>
        </p:nvGraphicFramePr>
        <p:xfrm>
          <a:off x="881063" y="3716338"/>
          <a:ext cx="4570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9" imgW="1586230" imgH="317500" progId="Equation.DSMT4">
                  <p:embed/>
                </p:oleObj>
              </mc:Choice>
              <mc:Fallback>
                <p:oleObj name="" r:id="rId29" imgW="1586230" imgH="3175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81063" y="3716338"/>
                        <a:ext cx="45704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6" name="对象 83995"/>
          <p:cNvGraphicFramePr/>
          <p:nvPr/>
        </p:nvGraphicFramePr>
        <p:xfrm>
          <a:off x="322263" y="404813"/>
          <a:ext cx="59055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1" imgW="2068195" imgH="203200" progId="Equation.DSMT4">
                  <p:embed/>
                </p:oleObj>
              </mc:Choice>
              <mc:Fallback>
                <p:oleObj name="" r:id="rId31" imgW="2068195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2263" y="404813"/>
                        <a:ext cx="590550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7" name="文本框 83996"/>
          <p:cNvSpPr txBox="1"/>
          <p:nvPr/>
        </p:nvSpPr>
        <p:spPr>
          <a:xfrm>
            <a:off x="250825" y="5300663"/>
            <a:ext cx="1439863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4994" name="对象 84993"/>
          <p:cNvGraphicFramePr/>
          <p:nvPr/>
        </p:nvGraphicFramePr>
        <p:xfrm>
          <a:off x="5695950" y="2701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609850" imgH="2066925" progId="Paint.Picture">
                  <p:embed/>
                </p:oleObj>
              </mc:Choice>
              <mc:Fallback>
                <p:oleObj name="" r:id="rId1" imgW="2609850" imgH="2066925" progId="Paint.Picture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95950" y="2701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对象 84994"/>
          <p:cNvGraphicFramePr/>
          <p:nvPr/>
        </p:nvGraphicFramePr>
        <p:xfrm>
          <a:off x="5695950" y="2701925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609850" imgH="2066925" progId="Paint.Picture">
                  <p:embed/>
                </p:oleObj>
              </mc:Choice>
              <mc:Fallback>
                <p:oleObj name="" r:id="rId3" imgW="2609850" imgH="2066925" progId="Paint.Picture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5950" y="2701925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对象 84995"/>
          <p:cNvGraphicFramePr/>
          <p:nvPr/>
        </p:nvGraphicFramePr>
        <p:xfrm>
          <a:off x="5695950" y="2698750"/>
          <a:ext cx="2609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609850" imgH="2066925" progId="Paint.Picture">
                  <p:embed/>
                </p:oleObj>
              </mc:Choice>
              <mc:Fallback>
                <p:oleObj name="" r:id="rId5" imgW="2609850" imgH="2066925" progId="Paint.Picture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95950" y="2698750"/>
                        <a:ext cx="2609850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对象 84996"/>
          <p:cNvGraphicFramePr/>
          <p:nvPr/>
        </p:nvGraphicFramePr>
        <p:xfrm>
          <a:off x="5922963" y="4327525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2963" y="4327525"/>
                        <a:ext cx="24765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对象 84997"/>
          <p:cNvGraphicFramePr/>
          <p:nvPr/>
        </p:nvGraphicFramePr>
        <p:xfrm>
          <a:off x="6880225" y="2811463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92100" imgH="317500" progId="Equation.3">
                  <p:embed/>
                </p:oleObj>
              </mc:Choice>
              <mc:Fallback>
                <p:oleObj name="" r:id="rId9" imgW="292100" imgH="317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0225" y="2811463"/>
                        <a:ext cx="1397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对象 84998"/>
          <p:cNvGraphicFramePr/>
          <p:nvPr/>
        </p:nvGraphicFramePr>
        <p:xfrm>
          <a:off x="7350125" y="3919538"/>
          <a:ext cx="2016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1" imgW="368300" imgH="419100" progId="Equation.3">
                  <p:embed/>
                </p:oleObj>
              </mc:Choice>
              <mc:Fallback>
                <p:oleObj name="" r:id="rId11" imgW="3683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25" y="3919538"/>
                        <a:ext cx="201613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对象 84999"/>
          <p:cNvGraphicFramePr/>
          <p:nvPr/>
        </p:nvGraphicFramePr>
        <p:xfrm>
          <a:off x="6303963" y="3997325"/>
          <a:ext cx="236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393700" imgH="419100" progId="Equation.3">
                  <p:embed/>
                </p:oleObj>
              </mc:Choice>
              <mc:Fallback>
                <p:oleObj name="" r:id="rId13" imgW="393700" imgH="419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3963" y="3997325"/>
                        <a:ext cx="236537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对象 85000"/>
          <p:cNvGraphicFramePr/>
          <p:nvPr/>
        </p:nvGraphicFramePr>
        <p:xfrm>
          <a:off x="5978525" y="3373438"/>
          <a:ext cx="2127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5" imgW="292100" imgH="304800" progId="Equation.3">
                  <p:embed/>
                </p:oleObj>
              </mc:Choice>
              <mc:Fallback>
                <p:oleObj name="" r:id="rId15" imgW="292100" imgH="304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78525" y="3373438"/>
                        <a:ext cx="212725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对象 85001"/>
          <p:cNvGraphicFramePr/>
          <p:nvPr/>
        </p:nvGraphicFramePr>
        <p:xfrm>
          <a:off x="6553200" y="34290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7" imgW="367665" imgH="317500" progId="Equation.3">
                  <p:embed/>
                </p:oleObj>
              </mc:Choice>
              <mc:Fallback>
                <p:oleObj name="" r:id="rId17" imgW="367665" imgH="317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3200" y="34290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对象 85002"/>
          <p:cNvGraphicFramePr/>
          <p:nvPr/>
        </p:nvGraphicFramePr>
        <p:xfrm>
          <a:off x="7986713" y="3976688"/>
          <a:ext cx="2127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292100" imgH="292100" progId="Equation.3">
                  <p:embed/>
                </p:oleObj>
              </mc:Choice>
              <mc:Fallback>
                <p:oleObj name="" r:id="rId19" imgW="292100" imgH="292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86713" y="3976688"/>
                        <a:ext cx="212725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对象 85003"/>
          <p:cNvGraphicFramePr/>
          <p:nvPr/>
        </p:nvGraphicFramePr>
        <p:xfrm>
          <a:off x="7467600" y="3657600"/>
          <a:ext cx="2667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1" imgW="367665" imgH="317500" progId="Equation.3">
                  <p:embed/>
                </p:oleObj>
              </mc:Choice>
              <mc:Fallback>
                <p:oleObj name="" r:id="rId21" imgW="367665" imgH="317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67600" y="3657600"/>
                        <a:ext cx="26670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对象 85004"/>
          <p:cNvGraphicFramePr/>
          <p:nvPr/>
        </p:nvGraphicFramePr>
        <p:xfrm>
          <a:off x="6926263" y="4456113"/>
          <a:ext cx="23018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3" imgW="317500" imgH="292100" progId="Equation.3">
                  <p:embed/>
                </p:oleObj>
              </mc:Choice>
              <mc:Fallback>
                <p:oleObj name="" r:id="rId23" imgW="317500" imgH="292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26263" y="4456113"/>
                        <a:ext cx="230187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对象 85005"/>
          <p:cNvGraphicFramePr/>
          <p:nvPr/>
        </p:nvGraphicFramePr>
        <p:xfrm>
          <a:off x="6934200" y="3941763"/>
          <a:ext cx="2857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5" imgW="393065" imgH="317500" progId="Equation.3">
                  <p:embed/>
                </p:oleObj>
              </mc:Choice>
              <mc:Fallback>
                <p:oleObj name="" r:id="rId25" imgW="3930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34200" y="3941763"/>
                        <a:ext cx="285750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对象 85006"/>
          <p:cNvGraphicFramePr/>
          <p:nvPr/>
        </p:nvGraphicFramePr>
        <p:xfrm>
          <a:off x="7466013" y="2895600"/>
          <a:ext cx="230187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7" imgW="317500" imgH="292100" progId="Equation.3">
                  <p:embed/>
                </p:oleObj>
              </mc:Choice>
              <mc:Fallback>
                <p:oleObj name="" r:id="rId27" imgW="317500" imgH="292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66013" y="2895600"/>
                        <a:ext cx="230187" cy="212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8" name="对象 85007"/>
          <p:cNvGraphicFramePr/>
          <p:nvPr/>
        </p:nvGraphicFramePr>
        <p:xfrm>
          <a:off x="7162800" y="3241675"/>
          <a:ext cx="2936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9" imgW="405765" imgH="317500" progId="Equation.3">
                  <p:embed/>
                </p:oleObj>
              </mc:Choice>
              <mc:Fallback>
                <p:oleObj name="" r:id="rId29" imgW="405765" imgH="317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62800" y="3241675"/>
                        <a:ext cx="293688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9" name="对象 85008"/>
          <p:cNvGraphicFramePr/>
          <p:nvPr/>
        </p:nvGraphicFramePr>
        <p:xfrm>
          <a:off x="927100" y="1600200"/>
          <a:ext cx="372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1" imgW="3717925" imgH="405765" progId="Equation.3">
                  <p:embed/>
                </p:oleObj>
              </mc:Choice>
              <mc:Fallback>
                <p:oleObj name="" r:id="rId31" imgW="3717925" imgH="4057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27100" y="1600200"/>
                        <a:ext cx="3721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对象 85009"/>
          <p:cNvGraphicFramePr/>
          <p:nvPr/>
        </p:nvGraphicFramePr>
        <p:xfrm>
          <a:off x="4427538" y="1638300"/>
          <a:ext cx="214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3" imgW="2144395" imgH="317500" progId="Equation.3">
                  <p:embed/>
                </p:oleObj>
              </mc:Choice>
              <mc:Fallback>
                <p:oleObj name="" r:id="rId33" imgW="2144395" imgH="317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27538" y="1638300"/>
                        <a:ext cx="2146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对象 85010"/>
          <p:cNvGraphicFramePr/>
          <p:nvPr/>
        </p:nvGraphicFramePr>
        <p:xfrm>
          <a:off x="990600" y="990600"/>
          <a:ext cx="604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5" imgW="6040120" imgH="405765" progId="Equation.3">
                  <p:embed/>
                </p:oleObj>
              </mc:Choice>
              <mc:Fallback>
                <p:oleObj name="" r:id="rId35" imgW="6040120" imgH="4057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6045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2" name="对象 85011"/>
          <p:cNvGraphicFramePr/>
          <p:nvPr/>
        </p:nvGraphicFramePr>
        <p:xfrm>
          <a:off x="6388100" y="1635125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7" imgW="2678430" imgH="393700" progId="Equation.3">
                  <p:embed/>
                </p:oleObj>
              </mc:Choice>
              <mc:Fallback>
                <p:oleObj name="" r:id="rId37" imgW="2678430" imgH="393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388100" y="1635125"/>
                        <a:ext cx="267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3" name="对象 85012"/>
          <p:cNvGraphicFramePr/>
          <p:nvPr/>
        </p:nvGraphicFramePr>
        <p:xfrm>
          <a:off x="1004888" y="2278063"/>
          <a:ext cx="439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9" imgW="4390390" imgH="405765" progId="Equation.3">
                  <p:embed/>
                </p:oleObj>
              </mc:Choice>
              <mc:Fallback>
                <p:oleObj name="" r:id="rId39" imgW="4390390" imgH="4057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04888" y="2278063"/>
                        <a:ext cx="4394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对象 85013"/>
          <p:cNvGraphicFramePr/>
          <p:nvPr/>
        </p:nvGraphicFramePr>
        <p:xfrm>
          <a:off x="971550" y="2874963"/>
          <a:ext cx="3035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41" imgW="3034030" imgH="812165" progId="Equation.3">
                  <p:embed/>
                </p:oleObj>
              </mc:Choice>
              <mc:Fallback>
                <p:oleObj name="" r:id="rId41" imgW="3034030" imgH="8121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971550" y="2874963"/>
                        <a:ext cx="3035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5" name="对象 85014"/>
          <p:cNvGraphicFramePr/>
          <p:nvPr/>
        </p:nvGraphicFramePr>
        <p:xfrm>
          <a:off x="1447800" y="3838575"/>
          <a:ext cx="254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3" imgW="2538730" imgH="812165" progId="Equation.3">
                  <p:embed/>
                </p:oleObj>
              </mc:Choice>
              <mc:Fallback>
                <p:oleObj name="" r:id="rId43" imgW="2538730" imgH="812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447800" y="3838575"/>
                        <a:ext cx="2540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6" name="组合 85015"/>
          <p:cNvGrpSpPr/>
          <p:nvPr/>
        </p:nvGrpSpPr>
        <p:grpSpPr>
          <a:xfrm>
            <a:off x="1270000" y="4495800"/>
            <a:ext cx="6273800" cy="914400"/>
            <a:chOff x="800" y="2832"/>
            <a:chExt cx="3952" cy="576"/>
          </a:xfrm>
        </p:grpSpPr>
        <p:graphicFrame>
          <p:nvGraphicFramePr>
            <p:cNvPr id="85017" name="对象 85016"/>
            <p:cNvGraphicFramePr/>
            <p:nvPr/>
          </p:nvGraphicFramePr>
          <p:xfrm>
            <a:off x="800" y="3168"/>
            <a:ext cx="39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45" imgW="6271260" imgH="381000" progId="Equation.3">
                    <p:embed/>
                  </p:oleObj>
                </mc:Choice>
                <mc:Fallback>
                  <p:oleObj name="" r:id="rId45" imgW="6271260" imgH="3810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800" y="3168"/>
                          <a:ext cx="395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8" name="文本框 85017"/>
            <p:cNvSpPr txBox="1"/>
            <p:nvPr/>
          </p:nvSpPr>
          <p:spPr>
            <a:xfrm>
              <a:off x="2915" y="2928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9" name="文本框 85018"/>
            <p:cNvSpPr txBox="1"/>
            <p:nvPr/>
          </p:nvSpPr>
          <p:spPr>
            <a:xfrm>
              <a:off x="4329" y="2928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0" name="文本框 85019"/>
            <p:cNvSpPr txBox="1"/>
            <p:nvPr/>
          </p:nvSpPr>
          <p:spPr>
            <a:xfrm>
              <a:off x="2304" y="2832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1" name="文本框 85020"/>
            <p:cNvSpPr txBox="1"/>
            <p:nvPr/>
          </p:nvSpPr>
          <p:spPr>
            <a:xfrm>
              <a:off x="3565" y="2832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022" name="组合 85021"/>
          <p:cNvGrpSpPr/>
          <p:nvPr/>
        </p:nvGrpSpPr>
        <p:grpSpPr>
          <a:xfrm>
            <a:off x="1249363" y="5167313"/>
            <a:ext cx="6273800" cy="928687"/>
            <a:chOff x="787" y="3255"/>
            <a:chExt cx="3952" cy="585"/>
          </a:xfrm>
        </p:grpSpPr>
        <p:graphicFrame>
          <p:nvGraphicFramePr>
            <p:cNvPr id="85023" name="对象 85022"/>
            <p:cNvGraphicFramePr/>
            <p:nvPr/>
          </p:nvGraphicFramePr>
          <p:xfrm>
            <a:off x="787" y="3600"/>
            <a:ext cx="39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47" imgW="6271260" imgH="381000" progId="Equation.3">
                    <p:embed/>
                  </p:oleObj>
                </mc:Choice>
                <mc:Fallback>
                  <p:oleObj name="" r:id="rId47" imgW="6271260" imgH="3810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87" y="3600"/>
                          <a:ext cx="395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4" name="文本框 85023"/>
            <p:cNvSpPr txBox="1"/>
            <p:nvPr/>
          </p:nvSpPr>
          <p:spPr>
            <a:xfrm>
              <a:off x="2230" y="3360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5" name="文本框 85024"/>
            <p:cNvSpPr txBox="1"/>
            <p:nvPr/>
          </p:nvSpPr>
          <p:spPr>
            <a:xfrm>
              <a:off x="3635" y="3351"/>
              <a:ext cx="3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6" name="文本框 85025"/>
            <p:cNvSpPr txBox="1"/>
            <p:nvPr/>
          </p:nvSpPr>
          <p:spPr>
            <a:xfrm>
              <a:off x="2915" y="3255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27" name="文本框 85026"/>
            <p:cNvSpPr txBox="1"/>
            <p:nvPr/>
          </p:nvSpPr>
          <p:spPr>
            <a:xfrm>
              <a:off x="4220" y="3268"/>
              <a:ext cx="423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4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6018" name="组合 86017"/>
          <p:cNvGrpSpPr/>
          <p:nvPr/>
        </p:nvGrpSpPr>
        <p:grpSpPr>
          <a:xfrm>
            <a:off x="1123950" y="833438"/>
            <a:ext cx="5270500" cy="819150"/>
            <a:chOff x="708" y="525"/>
            <a:chExt cx="3320" cy="516"/>
          </a:xfrm>
        </p:grpSpPr>
        <p:graphicFrame>
          <p:nvGraphicFramePr>
            <p:cNvPr id="86019" name="对象 86018"/>
            <p:cNvGraphicFramePr/>
            <p:nvPr/>
          </p:nvGraphicFramePr>
          <p:xfrm>
            <a:off x="708" y="525"/>
            <a:ext cx="1472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2335530" imgH="812165" progId="Equation.3">
                    <p:embed/>
                  </p:oleObj>
                </mc:Choice>
                <mc:Fallback>
                  <p:oleObj name="" r:id="rId1" imgW="2335530" imgH="81216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8" y="525"/>
                          <a:ext cx="1472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0" name="对象 86019"/>
            <p:cNvGraphicFramePr/>
            <p:nvPr/>
          </p:nvGraphicFramePr>
          <p:xfrm>
            <a:off x="2252" y="529"/>
            <a:ext cx="177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" imgW="2818130" imgH="812165" progId="Equation.3">
                    <p:embed/>
                  </p:oleObj>
                </mc:Choice>
                <mc:Fallback>
                  <p:oleObj name="" r:id="rId3" imgW="2818130" imgH="81216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2" y="529"/>
                          <a:ext cx="1776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1" name="文本框 86020"/>
          <p:cNvSpPr txBox="1"/>
          <p:nvPr/>
        </p:nvSpPr>
        <p:spPr>
          <a:xfrm>
            <a:off x="6400800" y="823913"/>
            <a:ext cx="1385888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6022" name="组合 86021"/>
          <p:cNvGrpSpPr/>
          <p:nvPr/>
        </p:nvGrpSpPr>
        <p:grpSpPr>
          <a:xfrm>
            <a:off x="5695950" y="2698750"/>
            <a:ext cx="2609850" cy="2070100"/>
            <a:chOff x="3588" y="1700"/>
            <a:chExt cx="1644" cy="1304"/>
          </a:xfrm>
        </p:grpSpPr>
        <p:graphicFrame>
          <p:nvGraphicFramePr>
            <p:cNvPr id="86023" name="对象 86022"/>
            <p:cNvGraphicFramePr/>
            <p:nvPr/>
          </p:nvGraphicFramePr>
          <p:xfrm>
            <a:off x="3588" y="1702"/>
            <a:ext cx="1644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5" imgW="2609850" imgH="2066925" progId="Paint.Picture">
                    <p:embed/>
                  </p:oleObj>
                </mc:Choice>
                <mc:Fallback>
                  <p:oleObj name="" r:id="rId5" imgW="2609850" imgH="2066925" progId="Paint.Picture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88" y="1702"/>
                          <a:ext cx="1644" cy="1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对象 86023"/>
            <p:cNvGraphicFramePr/>
            <p:nvPr/>
          </p:nvGraphicFramePr>
          <p:xfrm>
            <a:off x="3588" y="1700"/>
            <a:ext cx="1644" cy="1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2609850" imgH="2066925" progId="Paint.Picture">
                    <p:embed/>
                  </p:oleObj>
                </mc:Choice>
                <mc:Fallback>
                  <p:oleObj name="" r:id="rId7" imgW="2609850" imgH="2066925" progId="Paint.Picture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8" y="1700"/>
                          <a:ext cx="1644" cy="1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对象 86024"/>
            <p:cNvGraphicFramePr/>
            <p:nvPr/>
          </p:nvGraphicFramePr>
          <p:xfrm>
            <a:off x="3731" y="2726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317500" imgH="292100" progId="Equation.3">
                    <p:embed/>
                  </p:oleObj>
                </mc:Choice>
                <mc:Fallback>
                  <p:oleObj name="" r:id="rId9" imgW="317500" imgH="292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31" y="2726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对象 86025"/>
            <p:cNvGraphicFramePr/>
            <p:nvPr/>
          </p:nvGraphicFramePr>
          <p:xfrm>
            <a:off x="4334" y="1771"/>
            <a:ext cx="8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1" imgW="292100" imgH="317500" progId="Equation.3">
                    <p:embed/>
                  </p:oleObj>
                </mc:Choice>
                <mc:Fallback>
                  <p:oleObj name="" r:id="rId11" imgW="292100" imgH="3175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4" y="1771"/>
                          <a:ext cx="88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对象 86026"/>
            <p:cNvGraphicFramePr/>
            <p:nvPr/>
          </p:nvGraphicFramePr>
          <p:xfrm>
            <a:off x="4630" y="2469"/>
            <a:ext cx="12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3" imgW="368300" imgH="419100" progId="Equation.3">
                    <p:embed/>
                  </p:oleObj>
                </mc:Choice>
                <mc:Fallback>
                  <p:oleObj name="" r:id="rId13" imgW="368300" imgH="4191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CC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30" y="2469"/>
                          <a:ext cx="127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8" name="对象 86027"/>
            <p:cNvGraphicFramePr/>
            <p:nvPr/>
          </p:nvGraphicFramePr>
          <p:xfrm>
            <a:off x="3971" y="2518"/>
            <a:ext cx="14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5" imgW="393700" imgH="419100" progId="Equation.3">
                    <p:embed/>
                  </p:oleObj>
                </mc:Choice>
                <mc:Fallback>
                  <p:oleObj name="" r:id="rId15" imgW="393700" imgH="4191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71" y="2518"/>
                          <a:ext cx="149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9" name="对象 86028"/>
            <p:cNvGraphicFramePr/>
            <p:nvPr/>
          </p:nvGraphicFramePr>
          <p:xfrm>
            <a:off x="3766" y="2125"/>
            <a:ext cx="134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7" imgW="292100" imgH="304800" progId="Equation.3">
                    <p:embed/>
                  </p:oleObj>
                </mc:Choice>
                <mc:Fallback>
                  <p:oleObj name="" r:id="rId17" imgW="292100" imgH="304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66" y="2125"/>
                          <a:ext cx="134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0" name="对象 86029"/>
            <p:cNvGraphicFramePr/>
            <p:nvPr/>
          </p:nvGraphicFramePr>
          <p:xfrm>
            <a:off x="4128" y="2160"/>
            <a:ext cx="16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9" imgW="367665" imgH="317500" progId="Equation.3">
                    <p:embed/>
                  </p:oleObj>
                </mc:Choice>
                <mc:Fallback>
                  <p:oleObj name="" r:id="rId19" imgW="367665" imgH="3175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2160"/>
                          <a:ext cx="168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1" name="对象 86030"/>
            <p:cNvGraphicFramePr/>
            <p:nvPr/>
          </p:nvGraphicFramePr>
          <p:xfrm>
            <a:off x="5031" y="2505"/>
            <a:ext cx="13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1" imgW="292100" imgH="292100" progId="Equation.3">
                    <p:embed/>
                  </p:oleObj>
                </mc:Choice>
                <mc:Fallback>
                  <p:oleObj name="" r:id="rId21" imgW="292100" imgH="2921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031" y="2505"/>
                          <a:ext cx="134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2" name="对象 86031"/>
            <p:cNvGraphicFramePr/>
            <p:nvPr/>
          </p:nvGraphicFramePr>
          <p:xfrm>
            <a:off x="4704" y="2304"/>
            <a:ext cx="16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3" imgW="367665" imgH="317500" progId="Equation.3">
                    <p:embed/>
                  </p:oleObj>
                </mc:Choice>
                <mc:Fallback>
                  <p:oleObj name="" r:id="rId23" imgW="367665" imgH="3175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704" y="2304"/>
                          <a:ext cx="168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3" name="对象 86032"/>
            <p:cNvGraphicFramePr/>
            <p:nvPr/>
          </p:nvGraphicFramePr>
          <p:xfrm>
            <a:off x="4363" y="2807"/>
            <a:ext cx="14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5" imgW="317500" imgH="292100" progId="Equation.3">
                    <p:embed/>
                  </p:oleObj>
                </mc:Choice>
                <mc:Fallback>
                  <p:oleObj name="" r:id="rId25" imgW="317500" imgH="2921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363" y="2807"/>
                          <a:ext cx="145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4" name="对象 86033"/>
            <p:cNvGraphicFramePr/>
            <p:nvPr/>
          </p:nvGraphicFramePr>
          <p:xfrm>
            <a:off x="4368" y="2483"/>
            <a:ext cx="180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7" imgW="393065" imgH="317500" progId="Equation.3">
                    <p:embed/>
                  </p:oleObj>
                </mc:Choice>
                <mc:Fallback>
                  <p:oleObj name="" r:id="rId27" imgW="393065" imgH="3175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68" y="2483"/>
                          <a:ext cx="180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5" name="对象 86034"/>
            <p:cNvGraphicFramePr/>
            <p:nvPr/>
          </p:nvGraphicFramePr>
          <p:xfrm>
            <a:off x="4703" y="1824"/>
            <a:ext cx="145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9" imgW="317500" imgH="292100" progId="Equation.3">
                    <p:embed/>
                  </p:oleObj>
                </mc:Choice>
                <mc:Fallback>
                  <p:oleObj name="" r:id="rId29" imgW="317500" imgH="2921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703" y="1824"/>
                          <a:ext cx="145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6" name="对象 86035"/>
            <p:cNvGraphicFramePr/>
            <p:nvPr/>
          </p:nvGraphicFramePr>
          <p:xfrm>
            <a:off x="4512" y="2042"/>
            <a:ext cx="185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31" imgW="405765" imgH="317500" progId="Equation.3">
                    <p:embed/>
                  </p:oleObj>
                </mc:Choice>
                <mc:Fallback>
                  <p:oleObj name="" r:id="rId31" imgW="405765" imgH="317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512" y="2042"/>
                          <a:ext cx="185" cy="1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7" name="对象 86036"/>
          <p:cNvGraphicFramePr/>
          <p:nvPr/>
        </p:nvGraphicFramePr>
        <p:xfrm>
          <a:off x="1128713" y="1925638"/>
          <a:ext cx="1295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3" imgW="1294765" imgH="812165" progId="Equation.3">
                  <p:embed/>
                </p:oleObj>
              </mc:Choice>
              <mc:Fallback>
                <p:oleObj name="" r:id="rId33" imgW="1294765" imgH="81216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28713" y="1925638"/>
                        <a:ext cx="12954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对象 86037"/>
          <p:cNvGraphicFramePr/>
          <p:nvPr/>
        </p:nvGraphicFramePr>
        <p:xfrm>
          <a:off x="2482850" y="1919288"/>
          <a:ext cx="165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5" imgW="1650365" imgH="901065" progId="Equation.3">
                  <p:embed/>
                </p:oleObj>
              </mc:Choice>
              <mc:Fallback>
                <p:oleObj name="" r:id="rId35" imgW="1650365" imgH="9010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82850" y="1919288"/>
                        <a:ext cx="1651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9" name="组合 86038"/>
          <p:cNvGrpSpPr/>
          <p:nvPr/>
        </p:nvGrpSpPr>
        <p:grpSpPr>
          <a:xfrm>
            <a:off x="4127500" y="1898650"/>
            <a:ext cx="1663700" cy="812800"/>
            <a:chOff x="2564" y="1196"/>
            <a:chExt cx="1048" cy="512"/>
          </a:xfrm>
        </p:grpSpPr>
        <p:graphicFrame>
          <p:nvGraphicFramePr>
            <p:cNvPr id="86040" name="对象 86039"/>
            <p:cNvGraphicFramePr/>
            <p:nvPr/>
          </p:nvGraphicFramePr>
          <p:xfrm>
            <a:off x="2564" y="1196"/>
            <a:ext cx="10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37" imgW="1663065" imgH="812165" progId="Equation.3">
                    <p:embed/>
                  </p:oleObj>
                </mc:Choice>
                <mc:Fallback>
                  <p:oleObj name="" r:id="rId37" imgW="1663065" imgH="8121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564" y="1196"/>
                          <a:ext cx="10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1" name="文本框 86040"/>
            <p:cNvSpPr txBox="1"/>
            <p:nvPr/>
          </p:nvSpPr>
          <p:spPr>
            <a:xfrm>
              <a:off x="2736" y="1448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42" name="组合 86041"/>
          <p:cNvGrpSpPr/>
          <p:nvPr/>
        </p:nvGrpSpPr>
        <p:grpSpPr>
          <a:xfrm>
            <a:off x="5803900" y="1905000"/>
            <a:ext cx="1663700" cy="812800"/>
            <a:chOff x="3572" y="1200"/>
            <a:chExt cx="1048" cy="512"/>
          </a:xfrm>
        </p:grpSpPr>
        <p:graphicFrame>
          <p:nvGraphicFramePr>
            <p:cNvPr id="86043" name="对象 86042"/>
            <p:cNvGraphicFramePr/>
            <p:nvPr/>
          </p:nvGraphicFramePr>
          <p:xfrm>
            <a:off x="3572" y="1200"/>
            <a:ext cx="10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9" imgW="1663065" imgH="812165" progId="Equation.3">
                    <p:embed/>
                  </p:oleObj>
                </mc:Choice>
                <mc:Fallback>
                  <p:oleObj name="" r:id="rId39" imgW="1663065" imgH="81216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572" y="1200"/>
                          <a:ext cx="10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4" name="文本框 86043"/>
            <p:cNvSpPr txBox="1"/>
            <p:nvPr/>
          </p:nvSpPr>
          <p:spPr>
            <a:xfrm>
              <a:off x="3744" y="1444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45" name="组合 86044"/>
          <p:cNvGrpSpPr/>
          <p:nvPr/>
        </p:nvGrpSpPr>
        <p:grpSpPr>
          <a:xfrm>
            <a:off x="2806700" y="2965450"/>
            <a:ext cx="2298700" cy="812800"/>
            <a:chOff x="1768" y="1868"/>
            <a:chExt cx="1448" cy="512"/>
          </a:xfrm>
        </p:grpSpPr>
        <p:graphicFrame>
          <p:nvGraphicFramePr>
            <p:cNvPr id="86046" name="对象 86045"/>
            <p:cNvGraphicFramePr/>
            <p:nvPr/>
          </p:nvGraphicFramePr>
          <p:xfrm>
            <a:off x="1768" y="1868"/>
            <a:ext cx="14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41" imgW="2297430" imgH="812165" progId="Equation.3">
                    <p:embed/>
                  </p:oleObj>
                </mc:Choice>
                <mc:Fallback>
                  <p:oleObj name="" r:id="rId41" imgW="2297430" imgH="8121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768" y="1868"/>
                          <a:ext cx="14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7" name="文本框 86046"/>
            <p:cNvSpPr txBox="1"/>
            <p:nvPr/>
          </p:nvSpPr>
          <p:spPr>
            <a:xfrm>
              <a:off x="1920" y="211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48" name="组合 86047"/>
          <p:cNvGrpSpPr/>
          <p:nvPr/>
        </p:nvGrpSpPr>
        <p:grpSpPr>
          <a:xfrm>
            <a:off x="1111250" y="2965450"/>
            <a:ext cx="1663700" cy="812800"/>
            <a:chOff x="700" y="1868"/>
            <a:chExt cx="1048" cy="512"/>
          </a:xfrm>
        </p:grpSpPr>
        <p:graphicFrame>
          <p:nvGraphicFramePr>
            <p:cNvPr id="86049" name="对象 86048"/>
            <p:cNvGraphicFramePr/>
            <p:nvPr/>
          </p:nvGraphicFramePr>
          <p:xfrm>
            <a:off x="700" y="1868"/>
            <a:ext cx="10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43" imgW="1663065" imgH="812165" progId="Equation.3">
                    <p:embed/>
                  </p:oleObj>
                </mc:Choice>
                <mc:Fallback>
                  <p:oleObj name="" r:id="rId43" imgW="1663065" imgH="81216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00" y="1868"/>
                          <a:ext cx="1048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0" name="文本框 86049"/>
            <p:cNvSpPr txBox="1"/>
            <p:nvPr/>
          </p:nvSpPr>
          <p:spPr>
            <a:xfrm>
              <a:off x="864" y="211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lvl="0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︵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6051" name="对象 86050"/>
          <p:cNvGraphicFramePr/>
          <p:nvPr/>
        </p:nvGraphicFramePr>
        <p:xfrm>
          <a:off x="1003300" y="4108450"/>
          <a:ext cx="406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5" imgW="4062095" imgH="901065" progId="Equation.3">
                  <p:embed/>
                </p:oleObj>
              </mc:Choice>
              <mc:Fallback>
                <p:oleObj name="" r:id="rId45" imgW="4062095" imgH="9010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003300" y="4108450"/>
                        <a:ext cx="4064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2" name="对象 86051"/>
          <p:cNvGraphicFramePr/>
          <p:nvPr/>
        </p:nvGraphicFramePr>
        <p:xfrm>
          <a:off x="984250" y="5156200"/>
          <a:ext cx="3543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47" imgW="3542030" imgH="862965" progId="Equation.3">
                  <p:embed/>
                </p:oleObj>
              </mc:Choice>
              <mc:Fallback>
                <p:oleObj name="" r:id="rId47" imgW="3542030" imgH="8629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984250" y="5156200"/>
                        <a:ext cx="3543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文本框 88065"/>
          <p:cNvSpPr txBox="1"/>
          <p:nvPr/>
        </p:nvSpPr>
        <p:spPr>
          <a:xfrm>
            <a:off x="914400" y="7620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推论： 复合闭路定理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67" name="对象 88066"/>
          <p:cNvGraphicFramePr/>
          <p:nvPr/>
        </p:nvGraphicFramePr>
        <p:xfrm>
          <a:off x="990600" y="1371600"/>
          <a:ext cx="7366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7366000" imgH="2082800" progId="Equation.3">
                  <p:embed/>
                </p:oleObj>
              </mc:Choice>
              <mc:Fallback>
                <p:oleObj name="" r:id="rId1" imgW="7366000" imgH="2082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73660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对象 88067"/>
          <p:cNvGraphicFramePr/>
          <p:nvPr/>
        </p:nvGraphicFramePr>
        <p:xfrm>
          <a:off x="1046163" y="36576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3706495" imgH="431800" progId="Equation.3">
                  <p:embed/>
                </p:oleObj>
              </mc:Choice>
              <mc:Fallback>
                <p:oleObj name="" r:id="rId3" imgW="3706495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6163" y="3657600"/>
                        <a:ext cx="370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69" name="组合 88068"/>
          <p:cNvGrpSpPr/>
          <p:nvPr/>
        </p:nvGrpSpPr>
        <p:grpSpPr>
          <a:xfrm>
            <a:off x="5257800" y="3048000"/>
            <a:ext cx="3048000" cy="2133600"/>
            <a:chOff x="3312" y="1920"/>
            <a:chExt cx="1920" cy="1344"/>
          </a:xfrm>
        </p:grpSpPr>
        <p:grpSp>
          <p:nvGrpSpPr>
            <p:cNvPr id="88070" name="组合 88069"/>
            <p:cNvGrpSpPr/>
            <p:nvPr/>
          </p:nvGrpSpPr>
          <p:grpSpPr>
            <a:xfrm>
              <a:off x="3312" y="1920"/>
              <a:ext cx="1920" cy="1344"/>
              <a:chOff x="3312" y="1920"/>
              <a:chExt cx="1920" cy="1344"/>
            </a:xfrm>
          </p:grpSpPr>
          <p:sp>
            <p:nvSpPr>
              <p:cNvPr id="88071" name="矩形 88070"/>
              <p:cNvSpPr/>
              <p:nvPr/>
            </p:nvSpPr>
            <p:spPr>
              <a:xfrm>
                <a:off x="3312" y="1920"/>
                <a:ext cx="1920" cy="1344"/>
              </a:xfrm>
              <a:prstGeom prst="rect">
                <a:avLst/>
              </a:prstGeom>
              <a:pattFill prst="ltUpDiag">
                <a:fgClr>
                  <a:srgbClr val="ACACAC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2" name="任意多边形 88071"/>
              <p:cNvSpPr/>
              <p:nvPr/>
            </p:nvSpPr>
            <p:spPr>
              <a:xfrm>
                <a:off x="3399" y="1989"/>
                <a:ext cx="1829" cy="1205"/>
              </a:xfrm>
              <a:custGeom>
                <a:avLst/>
                <a:gdLst/>
                <a:ahLst/>
                <a:cxnLst/>
                <a:pathLst>
                  <a:path w="1829" h="1205">
                    <a:moveTo>
                      <a:pt x="83" y="498"/>
                    </a:moveTo>
                    <a:cubicBezTo>
                      <a:pt x="135" y="420"/>
                      <a:pt x="201" y="343"/>
                      <a:pt x="266" y="275"/>
                    </a:cubicBezTo>
                    <a:cubicBezTo>
                      <a:pt x="334" y="84"/>
                      <a:pt x="609" y="25"/>
                      <a:pt x="790" y="14"/>
                    </a:cubicBezTo>
                    <a:cubicBezTo>
                      <a:pt x="903" y="7"/>
                      <a:pt x="1017" y="5"/>
                      <a:pt x="1130" y="0"/>
                    </a:cubicBezTo>
                    <a:cubicBezTo>
                      <a:pt x="1200" y="5"/>
                      <a:pt x="1270" y="7"/>
                      <a:pt x="1340" y="14"/>
                    </a:cubicBezTo>
                    <a:cubicBezTo>
                      <a:pt x="1389" y="19"/>
                      <a:pt x="1400" y="33"/>
                      <a:pt x="1445" y="53"/>
                    </a:cubicBezTo>
                    <a:cubicBezTo>
                      <a:pt x="1556" y="102"/>
                      <a:pt x="1626" y="175"/>
                      <a:pt x="1693" y="275"/>
                    </a:cubicBezTo>
                    <a:cubicBezTo>
                      <a:pt x="1721" y="358"/>
                      <a:pt x="1751" y="439"/>
                      <a:pt x="1772" y="524"/>
                    </a:cubicBezTo>
                    <a:cubicBezTo>
                      <a:pt x="1767" y="670"/>
                      <a:pt x="1829" y="1029"/>
                      <a:pt x="1615" y="1100"/>
                    </a:cubicBezTo>
                    <a:cubicBezTo>
                      <a:pt x="1549" y="1096"/>
                      <a:pt x="1483" y="1094"/>
                      <a:pt x="1418" y="1087"/>
                    </a:cubicBezTo>
                    <a:cubicBezTo>
                      <a:pt x="1356" y="1080"/>
                      <a:pt x="1305" y="1028"/>
                      <a:pt x="1248" y="1008"/>
                    </a:cubicBezTo>
                    <a:cubicBezTo>
                      <a:pt x="1143" y="1013"/>
                      <a:pt x="1038" y="1014"/>
                      <a:pt x="934" y="1022"/>
                    </a:cubicBezTo>
                    <a:cubicBezTo>
                      <a:pt x="854" y="1028"/>
                      <a:pt x="772" y="1107"/>
                      <a:pt x="698" y="1126"/>
                    </a:cubicBezTo>
                    <a:cubicBezTo>
                      <a:pt x="571" y="1158"/>
                      <a:pt x="447" y="1179"/>
                      <a:pt x="319" y="1205"/>
                    </a:cubicBezTo>
                    <a:cubicBezTo>
                      <a:pt x="146" y="1191"/>
                      <a:pt x="130" y="1199"/>
                      <a:pt x="18" y="1087"/>
                    </a:cubicBezTo>
                    <a:cubicBezTo>
                      <a:pt x="0" y="1017"/>
                      <a:pt x="2" y="946"/>
                      <a:pt x="31" y="878"/>
                    </a:cubicBezTo>
                    <a:cubicBezTo>
                      <a:pt x="39" y="860"/>
                      <a:pt x="47" y="842"/>
                      <a:pt x="57" y="825"/>
                    </a:cubicBezTo>
                    <a:cubicBezTo>
                      <a:pt x="73" y="798"/>
                      <a:pt x="109" y="747"/>
                      <a:pt x="109" y="747"/>
                    </a:cubicBezTo>
                    <a:cubicBezTo>
                      <a:pt x="141" y="654"/>
                      <a:pt x="159" y="606"/>
                      <a:pt x="96" y="511"/>
                    </a:cubicBezTo>
                    <a:cubicBezTo>
                      <a:pt x="113" y="460"/>
                      <a:pt x="119" y="462"/>
                      <a:pt x="83" y="498"/>
                    </a:cubicBezTo>
                    <a:close/>
                  </a:path>
                </a:pathLst>
              </a:custGeom>
              <a:solidFill>
                <a:srgbClr val="FFCCCC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3" name="任意多边形 88072"/>
              <p:cNvSpPr/>
              <p:nvPr/>
            </p:nvSpPr>
            <p:spPr>
              <a:xfrm>
                <a:off x="3692" y="2089"/>
                <a:ext cx="1294" cy="935"/>
              </a:xfrm>
              <a:custGeom>
                <a:avLst/>
                <a:gdLst/>
                <a:ahLst/>
                <a:cxnLst/>
                <a:pathLst>
                  <a:path w="1294" h="935">
                    <a:moveTo>
                      <a:pt x="1139" y="176"/>
                    </a:moveTo>
                    <a:cubicBezTo>
                      <a:pt x="1117" y="167"/>
                      <a:pt x="1089" y="168"/>
                      <a:pt x="1073" y="150"/>
                    </a:cubicBezTo>
                    <a:cubicBezTo>
                      <a:pt x="972" y="38"/>
                      <a:pt x="1071" y="63"/>
                      <a:pt x="981" y="19"/>
                    </a:cubicBezTo>
                    <a:cubicBezTo>
                      <a:pt x="969" y="13"/>
                      <a:pt x="955" y="10"/>
                      <a:pt x="942" y="6"/>
                    </a:cubicBezTo>
                    <a:cubicBezTo>
                      <a:pt x="714" y="13"/>
                      <a:pt x="513" y="0"/>
                      <a:pt x="301" y="71"/>
                    </a:cubicBezTo>
                    <a:cubicBezTo>
                      <a:pt x="275" y="97"/>
                      <a:pt x="248" y="124"/>
                      <a:pt x="222" y="150"/>
                    </a:cubicBezTo>
                    <a:cubicBezTo>
                      <a:pt x="209" y="163"/>
                      <a:pt x="183" y="189"/>
                      <a:pt x="183" y="189"/>
                    </a:cubicBezTo>
                    <a:cubicBezTo>
                      <a:pt x="152" y="282"/>
                      <a:pt x="172" y="244"/>
                      <a:pt x="131" y="307"/>
                    </a:cubicBezTo>
                    <a:cubicBezTo>
                      <a:pt x="105" y="405"/>
                      <a:pt x="99" y="543"/>
                      <a:pt x="65" y="634"/>
                    </a:cubicBezTo>
                    <a:cubicBezTo>
                      <a:pt x="47" y="681"/>
                      <a:pt x="16" y="717"/>
                      <a:pt x="0" y="765"/>
                    </a:cubicBezTo>
                    <a:cubicBezTo>
                      <a:pt x="4" y="795"/>
                      <a:pt x="3" y="827"/>
                      <a:pt x="13" y="856"/>
                    </a:cubicBezTo>
                    <a:cubicBezTo>
                      <a:pt x="29" y="904"/>
                      <a:pt x="186" y="927"/>
                      <a:pt x="235" y="935"/>
                    </a:cubicBezTo>
                    <a:cubicBezTo>
                      <a:pt x="416" y="919"/>
                      <a:pt x="599" y="875"/>
                      <a:pt x="772" y="817"/>
                    </a:cubicBezTo>
                    <a:cubicBezTo>
                      <a:pt x="816" y="773"/>
                      <a:pt x="840" y="772"/>
                      <a:pt x="890" y="739"/>
                    </a:cubicBezTo>
                    <a:cubicBezTo>
                      <a:pt x="916" y="659"/>
                      <a:pt x="983" y="608"/>
                      <a:pt x="1060" y="582"/>
                    </a:cubicBezTo>
                    <a:cubicBezTo>
                      <a:pt x="1116" y="524"/>
                      <a:pt x="1051" y="583"/>
                      <a:pt x="1125" y="542"/>
                    </a:cubicBezTo>
                    <a:cubicBezTo>
                      <a:pt x="1153" y="527"/>
                      <a:pt x="1204" y="490"/>
                      <a:pt x="1204" y="490"/>
                    </a:cubicBezTo>
                    <a:cubicBezTo>
                      <a:pt x="1221" y="464"/>
                      <a:pt x="1246" y="441"/>
                      <a:pt x="1256" y="411"/>
                    </a:cubicBezTo>
                    <a:cubicBezTo>
                      <a:pt x="1265" y="385"/>
                      <a:pt x="1283" y="333"/>
                      <a:pt x="1283" y="333"/>
                    </a:cubicBezTo>
                    <a:cubicBezTo>
                      <a:pt x="1278" y="294"/>
                      <a:pt x="1294" y="246"/>
                      <a:pt x="1269" y="215"/>
                    </a:cubicBezTo>
                    <a:cubicBezTo>
                      <a:pt x="1246" y="187"/>
                      <a:pt x="1200" y="198"/>
                      <a:pt x="1165" y="189"/>
                    </a:cubicBezTo>
                    <a:cubicBezTo>
                      <a:pt x="1147" y="185"/>
                      <a:pt x="1094" y="176"/>
                      <a:pt x="1112" y="176"/>
                    </a:cubicBezTo>
                    <a:cubicBezTo>
                      <a:pt x="1121" y="176"/>
                      <a:pt x="1130" y="176"/>
                      <a:pt x="1139" y="176"/>
                    </a:cubicBezTo>
                    <a:close/>
                  </a:path>
                </a:pathLst>
              </a:custGeom>
              <a:solidFill>
                <a:srgbClr val="B9DCFF">
                  <a:alpha val="100000"/>
                </a:srgbClr>
              </a:solidFill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4" name="任意多边形 88073"/>
              <p:cNvSpPr/>
              <p:nvPr/>
            </p:nvSpPr>
            <p:spPr>
              <a:xfrm>
                <a:off x="3840" y="2726"/>
                <a:ext cx="240" cy="202"/>
              </a:xfrm>
              <a:custGeom>
                <a:avLst/>
                <a:gdLst/>
                <a:ahLst/>
                <a:cxnLst/>
                <a:pathLst>
                  <a:path w="374" h="263">
                    <a:moveTo>
                      <a:pt x="164" y="236"/>
                    </a:moveTo>
                    <a:cubicBezTo>
                      <a:pt x="217" y="228"/>
                      <a:pt x="285" y="231"/>
                      <a:pt x="321" y="183"/>
                    </a:cubicBezTo>
                    <a:cubicBezTo>
                      <a:pt x="340" y="158"/>
                      <a:pt x="373" y="105"/>
                      <a:pt x="373" y="105"/>
                    </a:cubicBezTo>
                    <a:cubicBezTo>
                      <a:pt x="369" y="74"/>
                      <a:pt x="374" y="41"/>
                      <a:pt x="360" y="13"/>
                    </a:cubicBezTo>
                    <a:cubicBezTo>
                      <a:pt x="354" y="1"/>
                      <a:pt x="335" y="0"/>
                      <a:pt x="321" y="0"/>
                    </a:cubicBezTo>
                    <a:cubicBezTo>
                      <a:pt x="273" y="0"/>
                      <a:pt x="225" y="9"/>
                      <a:pt x="177" y="13"/>
                    </a:cubicBezTo>
                    <a:cubicBezTo>
                      <a:pt x="164" y="17"/>
                      <a:pt x="149" y="19"/>
                      <a:pt x="137" y="26"/>
                    </a:cubicBezTo>
                    <a:cubicBezTo>
                      <a:pt x="110" y="41"/>
                      <a:pt x="59" y="78"/>
                      <a:pt x="59" y="78"/>
                    </a:cubicBezTo>
                    <a:cubicBezTo>
                      <a:pt x="32" y="119"/>
                      <a:pt x="0" y="149"/>
                      <a:pt x="46" y="209"/>
                    </a:cubicBezTo>
                    <a:cubicBezTo>
                      <a:pt x="63" y="231"/>
                      <a:pt x="98" y="227"/>
                      <a:pt x="124" y="236"/>
                    </a:cubicBezTo>
                    <a:cubicBezTo>
                      <a:pt x="168" y="251"/>
                      <a:pt x="164" y="263"/>
                      <a:pt x="164" y="23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5" name="任意多边形 88074"/>
              <p:cNvSpPr/>
              <p:nvPr/>
            </p:nvSpPr>
            <p:spPr>
              <a:xfrm>
                <a:off x="4071" y="2178"/>
                <a:ext cx="336" cy="302"/>
              </a:xfrm>
              <a:custGeom>
                <a:avLst/>
                <a:gdLst/>
                <a:ahLst/>
                <a:cxnLst/>
                <a:pathLst>
                  <a:path w="336" h="302">
                    <a:moveTo>
                      <a:pt x="53" y="126"/>
                    </a:moveTo>
                    <a:cubicBezTo>
                      <a:pt x="108" y="108"/>
                      <a:pt x="155" y="61"/>
                      <a:pt x="197" y="21"/>
                    </a:cubicBezTo>
                    <a:cubicBezTo>
                      <a:pt x="253" y="27"/>
                      <a:pt x="328" y="0"/>
                      <a:pt x="328" y="74"/>
                    </a:cubicBezTo>
                    <a:cubicBezTo>
                      <a:pt x="328" y="81"/>
                      <a:pt x="336" y="227"/>
                      <a:pt x="288" y="257"/>
                    </a:cubicBezTo>
                    <a:cubicBezTo>
                      <a:pt x="265" y="272"/>
                      <a:pt x="210" y="283"/>
                      <a:pt x="210" y="283"/>
                    </a:cubicBezTo>
                    <a:cubicBezTo>
                      <a:pt x="109" y="275"/>
                      <a:pt x="32" y="302"/>
                      <a:pt x="0" y="205"/>
                    </a:cubicBezTo>
                    <a:cubicBezTo>
                      <a:pt x="11" y="162"/>
                      <a:pt x="22" y="113"/>
                      <a:pt x="79" y="113"/>
                    </a:cubicBezTo>
                    <a:cubicBezTo>
                      <a:pt x="89" y="113"/>
                      <a:pt x="62" y="122"/>
                      <a:pt x="53" y="12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8076" name="任意多边形 88075"/>
              <p:cNvSpPr/>
              <p:nvPr/>
            </p:nvSpPr>
            <p:spPr>
              <a:xfrm>
                <a:off x="4268" y="2482"/>
                <a:ext cx="388" cy="372"/>
              </a:xfrm>
              <a:custGeom>
                <a:avLst/>
                <a:gdLst/>
                <a:ahLst/>
                <a:cxnLst/>
                <a:pathLst>
                  <a:path w="458" h="372">
                    <a:moveTo>
                      <a:pt x="288" y="189"/>
                    </a:moveTo>
                    <a:cubicBezTo>
                      <a:pt x="206" y="268"/>
                      <a:pt x="216" y="336"/>
                      <a:pt x="104" y="372"/>
                    </a:cubicBezTo>
                    <a:cubicBezTo>
                      <a:pt x="20" y="355"/>
                      <a:pt x="26" y="358"/>
                      <a:pt x="0" y="280"/>
                    </a:cubicBezTo>
                    <a:cubicBezTo>
                      <a:pt x="15" y="188"/>
                      <a:pt x="29" y="152"/>
                      <a:pt x="117" y="123"/>
                    </a:cubicBezTo>
                    <a:cubicBezTo>
                      <a:pt x="150" y="91"/>
                      <a:pt x="178" y="73"/>
                      <a:pt x="222" y="58"/>
                    </a:cubicBezTo>
                    <a:cubicBezTo>
                      <a:pt x="231" y="49"/>
                      <a:pt x="237" y="37"/>
                      <a:pt x="248" y="31"/>
                    </a:cubicBezTo>
                    <a:cubicBezTo>
                      <a:pt x="273" y="19"/>
                      <a:pt x="327" y="5"/>
                      <a:pt x="327" y="5"/>
                    </a:cubicBezTo>
                    <a:cubicBezTo>
                      <a:pt x="366" y="9"/>
                      <a:pt x="410" y="0"/>
                      <a:pt x="445" y="18"/>
                    </a:cubicBezTo>
                    <a:cubicBezTo>
                      <a:pt x="458" y="24"/>
                      <a:pt x="439" y="46"/>
                      <a:pt x="432" y="58"/>
                    </a:cubicBezTo>
                    <a:cubicBezTo>
                      <a:pt x="417" y="83"/>
                      <a:pt x="329" y="135"/>
                      <a:pt x="327" y="136"/>
                    </a:cubicBezTo>
                    <a:cubicBezTo>
                      <a:pt x="314" y="145"/>
                      <a:pt x="288" y="162"/>
                      <a:pt x="288" y="162"/>
                    </a:cubicBezTo>
                    <a:cubicBezTo>
                      <a:pt x="255" y="210"/>
                      <a:pt x="247" y="209"/>
                      <a:pt x="288" y="189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88077" name="对象 88076"/>
              <p:cNvGraphicFramePr/>
              <p:nvPr/>
            </p:nvGraphicFramePr>
            <p:xfrm>
              <a:off x="3430" y="2989"/>
              <a:ext cx="14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5" imgW="317500" imgH="292100" progId="Equation.3">
                      <p:embed/>
                    </p:oleObj>
                  </mc:Choice>
                  <mc:Fallback>
                    <p:oleObj name="" r:id="rId5" imgW="317500" imgH="29210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30" y="2989"/>
                            <a:ext cx="144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78" name="直接连接符 88077"/>
              <p:cNvSpPr/>
              <p:nvPr/>
            </p:nvSpPr>
            <p:spPr>
              <a:xfrm flipH="1">
                <a:off x="3866" y="2173"/>
                <a:ext cx="118" cy="118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88079" name="对象 88078"/>
              <p:cNvGraphicFramePr/>
              <p:nvPr/>
            </p:nvGraphicFramePr>
            <p:xfrm>
              <a:off x="3770" y="2160"/>
              <a:ext cx="13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7" imgW="292100" imgH="317500" progId="Equation.3">
                      <p:embed/>
                    </p:oleObj>
                  </mc:Choice>
                  <mc:Fallback>
                    <p:oleObj name="" r:id="rId7" imgW="292100" imgH="3175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70" y="2160"/>
                            <a:ext cx="13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080" name="组合 88079"/>
            <p:cNvGrpSpPr/>
            <p:nvPr/>
          </p:nvGrpSpPr>
          <p:grpSpPr>
            <a:xfrm>
              <a:off x="3888" y="2160"/>
              <a:ext cx="947" cy="576"/>
              <a:chOff x="3888" y="2160"/>
              <a:chExt cx="947" cy="576"/>
            </a:xfrm>
          </p:grpSpPr>
          <p:sp>
            <p:nvSpPr>
              <p:cNvPr id="88081" name="直接连接符 88080"/>
              <p:cNvSpPr/>
              <p:nvPr/>
            </p:nvSpPr>
            <p:spPr>
              <a:xfrm flipH="1">
                <a:off x="4211" y="2195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8082" name="直接连接符 88081"/>
              <p:cNvSpPr/>
              <p:nvPr/>
            </p:nvSpPr>
            <p:spPr>
              <a:xfrm flipH="1">
                <a:off x="3984" y="2736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8083" name="直接连接符 88082"/>
              <p:cNvSpPr/>
              <p:nvPr/>
            </p:nvSpPr>
            <p:spPr>
              <a:xfrm flipV="1">
                <a:off x="4464" y="2666"/>
                <a:ext cx="22" cy="7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8084" name="对象 88083"/>
              <p:cNvGraphicFramePr/>
              <p:nvPr/>
            </p:nvGraphicFramePr>
            <p:xfrm>
              <a:off x="3888" y="2544"/>
              <a:ext cx="14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9" imgW="368300" imgH="419100" progId="Equation.3">
                      <p:embed/>
                    </p:oleObj>
                  </mc:Choice>
                  <mc:Fallback>
                    <p:oleObj name="" r:id="rId9" imgW="368300" imgH="419100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888" y="2544"/>
                            <a:ext cx="14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5" name="对象 88084"/>
              <p:cNvGraphicFramePr/>
              <p:nvPr/>
            </p:nvGraphicFramePr>
            <p:xfrm>
              <a:off x="4420" y="2160"/>
              <a:ext cx="15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11" imgW="393700" imgH="419100" progId="Equation.3">
                      <p:embed/>
                    </p:oleObj>
                  </mc:Choice>
                  <mc:Fallback>
                    <p:oleObj name="" r:id="rId11" imgW="393700" imgH="419100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420" y="2160"/>
                            <a:ext cx="15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6" name="对象 88085"/>
              <p:cNvGraphicFramePr/>
              <p:nvPr/>
            </p:nvGraphicFramePr>
            <p:xfrm>
              <a:off x="4677" y="2435"/>
              <a:ext cx="158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13" imgW="393700" imgH="431800" progId="Equation.3">
                      <p:embed/>
                    </p:oleObj>
                  </mc:Choice>
                  <mc:Fallback>
                    <p:oleObj name="" r:id="rId13" imgW="393700" imgH="4318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77" y="2435"/>
                            <a:ext cx="158" cy="1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8087" name="文本框 88086"/>
          <p:cNvSpPr txBox="1"/>
          <p:nvPr/>
        </p:nvSpPr>
        <p:spPr>
          <a:xfrm>
            <a:off x="990600" y="41910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那末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88" name="对象 88087"/>
          <p:cNvGraphicFramePr/>
          <p:nvPr/>
        </p:nvGraphicFramePr>
        <p:xfrm>
          <a:off x="1035050" y="4724400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4036695" imgH="989965" progId="Equation.3">
                  <p:embed/>
                </p:oleObj>
              </mc:Choice>
              <mc:Fallback>
                <p:oleObj name="" r:id="rId15" imgW="4036695" imgH="9899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5050" y="4724400"/>
                        <a:ext cx="4038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9" name="对象 88088"/>
          <p:cNvGraphicFramePr/>
          <p:nvPr/>
        </p:nvGraphicFramePr>
        <p:xfrm>
          <a:off x="4394200" y="5562600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4290695" imgH="444500" progId="Equation.3">
                  <p:embed/>
                </p:oleObj>
              </mc:Choice>
              <mc:Fallback>
                <p:oleObj name="" r:id="rId17" imgW="4290695" imgH="444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94200" y="5562600"/>
                        <a:ext cx="429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9090" name="组合 89089"/>
          <p:cNvGrpSpPr/>
          <p:nvPr/>
        </p:nvGrpSpPr>
        <p:grpSpPr>
          <a:xfrm>
            <a:off x="5257800" y="3048000"/>
            <a:ext cx="3048000" cy="2133600"/>
            <a:chOff x="3312" y="1920"/>
            <a:chExt cx="1920" cy="1344"/>
          </a:xfrm>
        </p:grpSpPr>
        <p:grpSp>
          <p:nvGrpSpPr>
            <p:cNvPr id="89091" name="组合 89090"/>
            <p:cNvGrpSpPr/>
            <p:nvPr/>
          </p:nvGrpSpPr>
          <p:grpSpPr>
            <a:xfrm>
              <a:off x="3312" y="1920"/>
              <a:ext cx="1920" cy="1344"/>
              <a:chOff x="3312" y="1920"/>
              <a:chExt cx="1920" cy="1344"/>
            </a:xfrm>
          </p:grpSpPr>
          <p:sp>
            <p:nvSpPr>
              <p:cNvPr id="89092" name="矩形 89091"/>
              <p:cNvSpPr/>
              <p:nvPr/>
            </p:nvSpPr>
            <p:spPr>
              <a:xfrm>
                <a:off x="3312" y="1920"/>
                <a:ext cx="1920" cy="1344"/>
              </a:xfrm>
              <a:prstGeom prst="rect">
                <a:avLst/>
              </a:prstGeom>
              <a:pattFill prst="ltUpDiag">
                <a:fgClr>
                  <a:srgbClr val="ACACAC"/>
                </a:fgClr>
                <a:bgClr>
                  <a:schemeClr val="bg1"/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3" name="任意多边形 89092"/>
              <p:cNvSpPr/>
              <p:nvPr/>
            </p:nvSpPr>
            <p:spPr>
              <a:xfrm>
                <a:off x="3399" y="1989"/>
                <a:ext cx="1829" cy="1205"/>
              </a:xfrm>
              <a:custGeom>
                <a:avLst/>
                <a:gdLst/>
                <a:ahLst/>
                <a:cxnLst/>
                <a:pathLst>
                  <a:path w="1829" h="1205">
                    <a:moveTo>
                      <a:pt x="83" y="498"/>
                    </a:moveTo>
                    <a:cubicBezTo>
                      <a:pt x="135" y="420"/>
                      <a:pt x="201" y="343"/>
                      <a:pt x="266" y="275"/>
                    </a:cubicBezTo>
                    <a:cubicBezTo>
                      <a:pt x="334" y="84"/>
                      <a:pt x="609" y="25"/>
                      <a:pt x="790" y="14"/>
                    </a:cubicBezTo>
                    <a:cubicBezTo>
                      <a:pt x="903" y="7"/>
                      <a:pt x="1017" y="5"/>
                      <a:pt x="1130" y="0"/>
                    </a:cubicBezTo>
                    <a:cubicBezTo>
                      <a:pt x="1200" y="5"/>
                      <a:pt x="1270" y="7"/>
                      <a:pt x="1340" y="14"/>
                    </a:cubicBezTo>
                    <a:cubicBezTo>
                      <a:pt x="1389" y="19"/>
                      <a:pt x="1400" y="33"/>
                      <a:pt x="1445" y="53"/>
                    </a:cubicBezTo>
                    <a:cubicBezTo>
                      <a:pt x="1556" y="102"/>
                      <a:pt x="1626" y="175"/>
                      <a:pt x="1693" y="275"/>
                    </a:cubicBezTo>
                    <a:cubicBezTo>
                      <a:pt x="1721" y="358"/>
                      <a:pt x="1751" y="439"/>
                      <a:pt x="1772" y="524"/>
                    </a:cubicBezTo>
                    <a:cubicBezTo>
                      <a:pt x="1767" y="670"/>
                      <a:pt x="1829" y="1029"/>
                      <a:pt x="1615" y="1100"/>
                    </a:cubicBezTo>
                    <a:cubicBezTo>
                      <a:pt x="1549" y="1096"/>
                      <a:pt x="1483" y="1094"/>
                      <a:pt x="1418" y="1087"/>
                    </a:cubicBezTo>
                    <a:cubicBezTo>
                      <a:pt x="1356" y="1080"/>
                      <a:pt x="1305" y="1028"/>
                      <a:pt x="1248" y="1008"/>
                    </a:cubicBezTo>
                    <a:cubicBezTo>
                      <a:pt x="1143" y="1013"/>
                      <a:pt x="1038" y="1014"/>
                      <a:pt x="934" y="1022"/>
                    </a:cubicBezTo>
                    <a:cubicBezTo>
                      <a:pt x="854" y="1028"/>
                      <a:pt x="772" y="1107"/>
                      <a:pt x="698" y="1126"/>
                    </a:cubicBezTo>
                    <a:cubicBezTo>
                      <a:pt x="571" y="1158"/>
                      <a:pt x="447" y="1179"/>
                      <a:pt x="319" y="1205"/>
                    </a:cubicBezTo>
                    <a:cubicBezTo>
                      <a:pt x="146" y="1191"/>
                      <a:pt x="130" y="1199"/>
                      <a:pt x="18" y="1087"/>
                    </a:cubicBezTo>
                    <a:cubicBezTo>
                      <a:pt x="0" y="1017"/>
                      <a:pt x="2" y="946"/>
                      <a:pt x="31" y="878"/>
                    </a:cubicBezTo>
                    <a:cubicBezTo>
                      <a:pt x="39" y="860"/>
                      <a:pt x="47" y="842"/>
                      <a:pt x="57" y="825"/>
                    </a:cubicBezTo>
                    <a:cubicBezTo>
                      <a:pt x="73" y="798"/>
                      <a:pt x="109" y="747"/>
                      <a:pt x="109" y="747"/>
                    </a:cubicBezTo>
                    <a:cubicBezTo>
                      <a:pt x="141" y="654"/>
                      <a:pt x="159" y="606"/>
                      <a:pt x="96" y="511"/>
                    </a:cubicBezTo>
                    <a:cubicBezTo>
                      <a:pt x="113" y="460"/>
                      <a:pt x="119" y="462"/>
                      <a:pt x="83" y="498"/>
                    </a:cubicBezTo>
                    <a:close/>
                  </a:path>
                </a:pathLst>
              </a:custGeom>
              <a:solidFill>
                <a:srgbClr val="FFCCCC">
                  <a:alpha val="100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4" name="任意多边形 89093"/>
              <p:cNvSpPr/>
              <p:nvPr/>
            </p:nvSpPr>
            <p:spPr>
              <a:xfrm>
                <a:off x="3692" y="2089"/>
                <a:ext cx="1294" cy="935"/>
              </a:xfrm>
              <a:custGeom>
                <a:avLst/>
                <a:gdLst/>
                <a:ahLst/>
                <a:cxnLst/>
                <a:pathLst>
                  <a:path w="1294" h="935">
                    <a:moveTo>
                      <a:pt x="1139" y="176"/>
                    </a:moveTo>
                    <a:cubicBezTo>
                      <a:pt x="1117" y="167"/>
                      <a:pt x="1089" y="168"/>
                      <a:pt x="1073" y="150"/>
                    </a:cubicBezTo>
                    <a:cubicBezTo>
                      <a:pt x="972" y="38"/>
                      <a:pt x="1071" y="63"/>
                      <a:pt x="981" y="19"/>
                    </a:cubicBezTo>
                    <a:cubicBezTo>
                      <a:pt x="969" y="13"/>
                      <a:pt x="955" y="10"/>
                      <a:pt x="942" y="6"/>
                    </a:cubicBezTo>
                    <a:cubicBezTo>
                      <a:pt x="714" y="13"/>
                      <a:pt x="513" y="0"/>
                      <a:pt x="301" y="71"/>
                    </a:cubicBezTo>
                    <a:cubicBezTo>
                      <a:pt x="275" y="97"/>
                      <a:pt x="248" y="124"/>
                      <a:pt x="222" y="150"/>
                    </a:cubicBezTo>
                    <a:cubicBezTo>
                      <a:pt x="209" y="163"/>
                      <a:pt x="183" y="189"/>
                      <a:pt x="183" y="189"/>
                    </a:cubicBezTo>
                    <a:cubicBezTo>
                      <a:pt x="152" y="282"/>
                      <a:pt x="172" y="244"/>
                      <a:pt x="131" y="307"/>
                    </a:cubicBezTo>
                    <a:cubicBezTo>
                      <a:pt x="105" y="405"/>
                      <a:pt x="99" y="543"/>
                      <a:pt x="65" y="634"/>
                    </a:cubicBezTo>
                    <a:cubicBezTo>
                      <a:pt x="47" y="681"/>
                      <a:pt x="16" y="717"/>
                      <a:pt x="0" y="765"/>
                    </a:cubicBezTo>
                    <a:cubicBezTo>
                      <a:pt x="4" y="795"/>
                      <a:pt x="3" y="827"/>
                      <a:pt x="13" y="856"/>
                    </a:cubicBezTo>
                    <a:cubicBezTo>
                      <a:pt x="29" y="904"/>
                      <a:pt x="186" y="927"/>
                      <a:pt x="235" y="935"/>
                    </a:cubicBezTo>
                    <a:cubicBezTo>
                      <a:pt x="416" y="919"/>
                      <a:pt x="599" y="875"/>
                      <a:pt x="772" y="817"/>
                    </a:cubicBezTo>
                    <a:cubicBezTo>
                      <a:pt x="816" y="773"/>
                      <a:pt x="840" y="772"/>
                      <a:pt x="890" y="739"/>
                    </a:cubicBezTo>
                    <a:cubicBezTo>
                      <a:pt x="916" y="659"/>
                      <a:pt x="983" y="608"/>
                      <a:pt x="1060" y="582"/>
                    </a:cubicBezTo>
                    <a:cubicBezTo>
                      <a:pt x="1116" y="524"/>
                      <a:pt x="1051" y="583"/>
                      <a:pt x="1125" y="542"/>
                    </a:cubicBezTo>
                    <a:cubicBezTo>
                      <a:pt x="1153" y="527"/>
                      <a:pt x="1204" y="490"/>
                      <a:pt x="1204" y="490"/>
                    </a:cubicBezTo>
                    <a:cubicBezTo>
                      <a:pt x="1221" y="464"/>
                      <a:pt x="1246" y="441"/>
                      <a:pt x="1256" y="411"/>
                    </a:cubicBezTo>
                    <a:cubicBezTo>
                      <a:pt x="1265" y="385"/>
                      <a:pt x="1283" y="333"/>
                      <a:pt x="1283" y="333"/>
                    </a:cubicBezTo>
                    <a:cubicBezTo>
                      <a:pt x="1278" y="294"/>
                      <a:pt x="1294" y="246"/>
                      <a:pt x="1269" y="215"/>
                    </a:cubicBezTo>
                    <a:cubicBezTo>
                      <a:pt x="1246" y="187"/>
                      <a:pt x="1200" y="198"/>
                      <a:pt x="1165" y="189"/>
                    </a:cubicBezTo>
                    <a:cubicBezTo>
                      <a:pt x="1147" y="185"/>
                      <a:pt x="1094" y="176"/>
                      <a:pt x="1112" y="176"/>
                    </a:cubicBezTo>
                    <a:cubicBezTo>
                      <a:pt x="1121" y="176"/>
                      <a:pt x="1130" y="176"/>
                      <a:pt x="1139" y="176"/>
                    </a:cubicBezTo>
                    <a:close/>
                  </a:path>
                </a:pathLst>
              </a:custGeom>
              <a:solidFill>
                <a:srgbClr val="B9DCFF">
                  <a:alpha val="100000"/>
                </a:srgbClr>
              </a:solidFill>
              <a:ln w="9525" cap="flat" cmpd="sng">
                <a:solidFill>
                  <a:srgbClr val="FF0000">
                    <a:alpha val="100000"/>
                  </a:srgb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5" name="任意多边形 89094"/>
              <p:cNvSpPr/>
              <p:nvPr/>
            </p:nvSpPr>
            <p:spPr>
              <a:xfrm>
                <a:off x="3840" y="2726"/>
                <a:ext cx="240" cy="202"/>
              </a:xfrm>
              <a:custGeom>
                <a:avLst/>
                <a:gdLst/>
                <a:ahLst/>
                <a:cxnLst/>
                <a:pathLst>
                  <a:path w="374" h="263">
                    <a:moveTo>
                      <a:pt x="164" y="236"/>
                    </a:moveTo>
                    <a:cubicBezTo>
                      <a:pt x="217" y="228"/>
                      <a:pt x="285" y="231"/>
                      <a:pt x="321" y="183"/>
                    </a:cubicBezTo>
                    <a:cubicBezTo>
                      <a:pt x="340" y="158"/>
                      <a:pt x="373" y="105"/>
                      <a:pt x="373" y="105"/>
                    </a:cubicBezTo>
                    <a:cubicBezTo>
                      <a:pt x="369" y="74"/>
                      <a:pt x="374" y="41"/>
                      <a:pt x="360" y="13"/>
                    </a:cubicBezTo>
                    <a:cubicBezTo>
                      <a:pt x="354" y="1"/>
                      <a:pt x="335" y="0"/>
                      <a:pt x="321" y="0"/>
                    </a:cubicBezTo>
                    <a:cubicBezTo>
                      <a:pt x="273" y="0"/>
                      <a:pt x="225" y="9"/>
                      <a:pt x="177" y="13"/>
                    </a:cubicBezTo>
                    <a:cubicBezTo>
                      <a:pt x="164" y="17"/>
                      <a:pt x="149" y="19"/>
                      <a:pt x="137" y="26"/>
                    </a:cubicBezTo>
                    <a:cubicBezTo>
                      <a:pt x="110" y="41"/>
                      <a:pt x="59" y="78"/>
                      <a:pt x="59" y="78"/>
                    </a:cubicBezTo>
                    <a:cubicBezTo>
                      <a:pt x="32" y="119"/>
                      <a:pt x="0" y="149"/>
                      <a:pt x="46" y="209"/>
                    </a:cubicBezTo>
                    <a:cubicBezTo>
                      <a:pt x="63" y="231"/>
                      <a:pt x="98" y="227"/>
                      <a:pt x="124" y="236"/>
                    </a:cubicBezTo>
                    <a:cubicBezTo>
                      <a:pt x="168" y="251"/>
                      <a:pt x="164" y="263"/>
                      <a:pt x="164" y="23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6" name="任意多边形 89095"/>
              <p:cNvSpPr/>
              <p:nvPr/>
            </p:nvSpPr>
            <p:spPr>
              <a:xfrm>
                <a:off x="4071" y="2178"/>
                <a:ext cx="336" cy="302"/>
              </a:xfrm>
              <a:custGeom>
                <a:avLst/>
                <a:gdLst/>
                <a:ahLst/>
                <a:cxnLst/>
                <a:pathLst>
                  <a:path w="336" h="302">
                    <a:moveTo>
                      <a:pt x="53" y="126"/>
                    </a:moveTo>
                    <a:cubicBezTo>
                      <a:pt x="108" y="108"/>
                      <a:pt x="155" y="61"/>
                      <a:pt x="197" y="21"/>
                    </a:cubicBezTo>
                    <a:cubicBezTo>
                      <a:pt x="253" y="27"/>
                      <a:pt x="328" y="0"/>
                      <a:pt x="328" y="74"/>
                    </a:cubicBezTo>
                    <a:cubicBezTo>
                      <a:pt x="328" y="81"/>
                      <a:pt x="336" y="227"/>
                      <a:pt x="288" y="257"/>
                    </a:cubicBezTo>
                    <a:cubicBezTo>
                      <a:pt x="265" y="272"/>
                      <a:pt x="210" y="283"/>
                      <a:pt x="210" y="283"/>
                    </a:cubicBezTo>
                    <a:cubicBezTo>
                      <a:pt x="109" y="275"/>
                      <a:pt x="32" y="302"/>
                      <a:pt x="0" y="205"/>
                    </a:cubicBezTo>
                    <a:cubicBezTo>
                      <a:pt x="11" y="162"/>
                      <a:pt x="22" y="113"/>
                      <a:pt x="79" y="113"/>
                    </a:cubicBezTo>
                    <a:cubicBezTo>
                      <a:pt x="89" y="113"/>
                      <a:pt x="62" y="122"/>
                      <a:pt x="53" y="126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9097" name="任意多边形 89096"/>
              <p:cNvSpPr/>
              <p:nvPr/>
            </p:nvSpPr>
            <p:spPr>
              <a:xfrm>
                <a:off x="4268" y="2482"/>
                <a:ext cx="388" cy="372"/>
              </a:xfrm>
              <a:custGeom>
                <a:avLst/>
                <a:gdLst/>
                <a:ahLst/>
                <a:cxnLst/>
                <a:pathLst>
                  <a:path w="458" h="372">
                    <a:moveTo>
                      <a:pt x="288" y="189"/>
                    </a:moveTo>
                    <a:cubicBezTo>
                      <a:pt x="206" y="268"/>
                      <a:pt x="216" y="336"/>
                      <a:pt x="104" y="372"/>
                    </a:cubicBezTo>
                    <a:cubicBezTo>
                      <a:pt x="20" y="355"/>
                      <a:pt x="26" y="358"/>
                      <a:pt x="0" y="280"/>
                    </a:cubicBezTo>
                    <a:cubicBezTo>
                      <a:pt x="15" y="188"/>
                      <a:pt x="29" y="152"/>
                      <a:pt x="117" y="123"/>
                    </a:cubicBezTo>
                    <a:cubicBezTo>
                      <a:pt x="150" y="91"/>
                      <a:pt x="178" y="73"/>
                      <a:pt x="222" y="58"/>
                    </a:cubicBezTo>
                    <a:cubicBezTo>
                      <a:pt x="231" y="49"/>
                      <a:pt x="237" y="37"/>
                      <a:pt x="248" y="31"/>
                    </a:cubicBezTo>
                    <a:cubicBezTo>
                      <a:pt x="273" y="19"/>
                      <a:pt x="327" y="5"/>
                      <a:pt x="327" y="5"/>
                    </a:cubicBezTo>
                    <a:cubicBezTo>
                      <a:pt x="366" y="9"/>
                      <a:pt x="410" y="0"/>
                      <a:pt x="445" y="18"/>
                    </a:cubicBezTo>
                    <a:cubicBezTo>
                      <a:pt x="458" y="24"/>
                      <a:pt x="439" y="46"/>
                      <a:pt x="432" y="58"/>
                    </a:cubicBezTo>
                    <a:cubicBezTo>
                      <a:pt x="417" y="83"/>
                      <a:pt x="329" y="135"/>
                      <a:pt x="327" y="136"/>
                    </a:cubicBezTo>
                    <a:cubicBezTo>
                      <a:pt x="314" y="145"/>
                      <a:pt x="288" y="162"/>
                      <a:pt x="288" y="162"/>
                    </a:cubicBezTo>
                    <a:cubicBezTo>
                      <a:pt x="255" y="210"/>
                      <a:pt x="247" y="209"/>
                      <a:pt x="288" y="189"/>
                    </a:cubicBezTo>
                    <a:close/>
                  </a:path>
                </a:pathLst>
              </a:custGeom>
              <a:pattFill prst="ltUpDiag">
                <a:fgClr>
                  <a:schemeClr val="folHlink">
                    <a:alpha val="100000"/>
                  </a:schemeClr>
                </a:fgClr>
                <a:bgClr>
                  <a:schemeClr val="bg1"/>
                </a:bgClr>
              </a:patt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89098" name="对象 89097"/>
              <p:cNvGraphicFramePr/>
              <p:nvPr/>
            </p:nvGraphicFramePr>
            <p:xfrm>
              <a:off x="3430" y="2989"/>
              <a:ext cx="14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1" imgW="317500" imgH="292100" progId="Equation.3">
                      <p:embed/>
                    </p:oleObj>
                  </mc:Choice>
                  <mc:Fallback>
                    <p:oleObj name="" r:id="rId1" imgW="317500" imgH="2921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430" y="2989"/>
                            <a:ext cx="144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099" name="直接连接符 89098"/>
              <p:cNvSpPr/>
              <p:nvPr/>
            </p:nvSpPr>
            <p:spPr>
              <a:xfrm flipH="1">
                <a:off x="3866" y="2173"/>
                <a:ext cx="118" cy="118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89100" name="对象 89099"/>
              <p:cNvGraphicFramePr/>
              <p:nvPr/>
            </p:nvGraphicFramePr>
            <p:xfrm>
              <a:off x="3770" y="2160"/>
              <a:ext cx="13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0" name="" r:id="rId3" imgW="292100" imgH="317500" progId="Equation.3">
                      <p:embed/>
                    </p:oleObj>
                  </mc:Choice>
                  <mc:Fallback>
                    <p:oleObj name="" r:id="rId3" imgW="292100" imgH="317500" progId="Equation.3">
                      <p:embed/>
                      <p:pic>
                        <p:nvPicPr>
                          <p:cNvPr id="0" name="图片 314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70" y="2160"/>
                            <a:ext cx="132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9101" name="组合 89100"/>
            <p:cNvGrpSpPr/>
            <p:nvPr/>
          </p:nvGrpSpPr>
          <p:grpSpPr>
            <a:xfrm>
              <a:off x="3888" y="2160"/>
              <a:ext cx="947" cy="576"/>
              <a:chOff x="3888" y="2160"/>
              <a:chExt cx="947" cy="576"/>
            </a:xfrm>
          </p:grpSpPr>
          <p:sp>
            <p:nvSpPr>
              <p:cNvPr id="89102" name="直接连接符 89101"/>
              <p:cNvSpPr/>
              <p:nvPr/>
            </p:nvSpPr>
            <p:spPr>
              <a:xfrm flipH="1">
                <a:off x="4211" y="2195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9103" name="直接连接符 89102"/>
              <p:cNvSpPr/>
              <p:nvPr/>
            </p:nvSpPr>
            <p:spPr>
              <a:xfrm flipH="1">
                <a:off x="3984" y="2736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9104" name="直接连接符 89103"/>
              <p:cNvSpPr/>
              <p:nvPr/>
            </p:nvSpPr>
            <p:spPr>
              <a:xfrm flipV="1">
                <a:off x="4464" y="2666"/>
                <a:ext cx="22" cy="7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89105" name="对象 89104"/>
              <p:cNvGraphicFramePr/>
              <p:nvPr/>
            </p:nvGraphicFramePr>
            <p:xfrm>
              <a:off x="3888" y="2544"/>
              <a:ext cx="14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5" imgW="368300" imgH="419100" progId="Equation.3">
                      <p:embed/>
                    </p:oleObj>
                  </mc:Choice>
                  <mc:Fallback>
                    <p:oleObj name="" r:id="rId5" imgW="368300" imgH="4191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888" y="2544"/>
                            <a:ext cx="14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6" name="对象 89105"/>
              <p:cNvGraphicFramePr/>
              <p:nvPr/>
            </p:nvGraphicFramePr>
            <p:xfrm>
              <a:off x="4420" y="2160"/>
              <a:ext cx="15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7" imgW="393700" imgH="419100" progId="Equation.3">
                      <p:embed/>
                    </p:oleObj>
                  </mc:Choice>
                  <mc:Fallback>
                    <p:oleObj name="" r:id="rId7" imgW="393700" imgH="4191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420" y="2160"/>
                            <a:ext cx="15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9107" name="对象 89106"/>
              <p:cNvGraphicFramePr/>
              <p:nvPr/>
            </p:nvGraphicFramePr>
            <p:xfrm>
              <a:off x="4677" y="2435"/>
              <a:ext cx="158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9" imgW="393700" imgH="431800" progId="Equation.3">
                      <p:embed/>
                    </p:oleObj>
                  </mc:Choice>
                  <mc:Fallback>
                    <p:oleObj name="" r:id="rId9" imgW="393700" imgH="43180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677" y="2435"/>
                            <a:ext cx="158" cy="1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9108" name="对象 89107"/>
          <p:cNvGraphicFramePr/>
          <p:nvPr/>
        </p:nvGraphicFramePr>
        <p:xfrm>
          <a:off x="1047750" y="1060450"/>
          <a:ext cx="242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2424430" imgH="812165" progId="Equation.3">
                  <p:embed/>
                </p:oleObj>
              </mc:Choice>
              <mc:Fallback>
                <p:oleObj name="" r:id="rId11" imgW="2424430" imgH="81216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1060450"/>
                        <a:ext cx="24257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对象 89108"/>
          <p:cNvGraphicFramePr/>
          <p:nvPr/>
        </p:nvGraphicFramePr>
        <p:xfrm>
          <a:off x="1079500" y="1905000"/>
          <a:ext cx="7150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7150100" imgH="1562100" progId="Equation.3">
                  <p:embed/>
                </p:oleObj>
              </mc:Choice>
              <mc:Fallback>
                <p:oleObj name="" r:id="rId13" imgW="7150100" imgH="1562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9500" y="1905000"/>
                        <a:ext cx="71501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800100" y="717550"/>
            <a:ext cx="7772400" cy="1143000"/>
          </a:xfrm>
          <a:ln/>
        </p:spPr>
        <p:txBody>
          <a:bodyPr anchor="ctr"/>
          <a:p>
            <a:pPr algn="l"/>
            <a:r>
              <a:rPr lang="zh-CN" altLang="en-US" sz="4000" dirty="0">
                <a:solidFill>
                  <a:schemeClr val="tx1"/>
                </a:solidFill>
              </a:rPr>
              <a:t>三、典型例题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0115" name="文本框 90114"/>
          <p:cNvSpPr txBox="1"/>
          <p:nvPr/>
        </p:nvSpPr>
        <p:spPr>
          <a:xfrm>
            <a:off x="852488" y="1928813"/>
            <a:ext cx="1128712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6" name="文本框 90115"/>
          <p:cNvSpPr txBox="1"/>
          <p:nvPr/>
        </p:nvSpPr>
        <p:spPr>
          <a:xfrm>
            <a:off x="862013" y="35845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0117" name="对象 90116"/>
          <p:cNvGraphicFramePr/>
          <p:nvPr/>
        </p:nvGraphicFramePr>
        <p:xfrm>
          <a:off x="900113" y="1773238"/>
          <a:ext cx="751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7518400" imgH="1371600" progId="Equation.3">
                  <p:embed/>
                </p:oleObj>
              </mc:Choice>
              <mc:Fallback>
                <p:oleObj name="" r:id="rId1" imgW="7518400" imgH="1371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1773238"/>
                        <a:ext cx="751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对象 90117"/>
          <p:cNvGraphicFramePr/>
          <p:nvPr/>
        </p:nvGraphicFramePr>
        <p:xfrm>
          <a:off x="1600200" y="3457575"/>
          <a:ext cx="4292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4292600" imgH="1397000" progId="Equation.3">
                  <p:embed/>
                </p:oleObj>
              </mc:Choice>
              <mc:Fallback>
                <p:oleObj name="" r:id="rId3" imgW="4292600" imgH="1397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457575"/>
                        <a:ext cx="4292600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文本框 90118"/>
          <p:cNvSpPr txBox="1"/>
          <p:nvPr/>
        </p:nvSpPr>
        <p:spPr>
          <a:xfrm>
            <a:off x="838200" y="512603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依题意知,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0" name="椭圆 90119"/>
          <p:cNvSpPr/>
          <p:nvPr/>
        </p:nvSpPr>
        <p:spPr>
          <a:xfrm>
            <a:off x="6435725" y="3733800"/>
            <a:ext cx="1066800" cy="1066800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dash"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pSp>
        <p:nvGrpSpPr>
          <p:cNvPr id="90121" name="组合 90120"/>
          <p:cNvGrpSpPr/>
          <p:nvPr/>
        </p:nvGrpSpPr>
        <p:grpSpPr>
          <a:xfrm>
            <a:off x="5638800" y="2916238"/>
            <a:ext cx="2825750" cy="2382837"/>
            <a:chOff x="3552" y="1680"/>
            <a:chExt cx="1780" cy="1501"/>
          </a:xfrm>
        </p:grpSpPr>
        <p:grpSp>
          <p:nvGrpSpPr>
            <p:cNvPr id="90122" name="组合 90121"/>
            <p:cNvGrpSpPr/>
            <p:nvPr/>
          </p:nvGrpSpPr>
          <p:grpSpPr>
            <a:xfrm>
              <a:off x="3552" y="1680"/>
              <a:ext cx="1780" cy="1501"/>
              <a:chOff x="3792" y="2003"/>
              <a:chExt cx="1780" cy="1501"/>
            </a:xfrm>
          </p:grpSpPr>
          <p:sp>
            <p:nvSpPr>
              <p:cNvPr id="90123" name="直接连接符 90122"/>
              <p:cNvSpPr/>
              <p:nvPr/>
            </p:nvSpPr>
            <p:spPr>
              <a:xfrm>
                <a:off x="3792" y="285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0124" name="直接连接符 90123"/>
              <p:cNvSpPr/>
              <p:nvPr/>
            </p:nvSpPr>
            <p:spPr>
              <a:xfrm flipV="1">
                <a:off x="4621" y="2121"/>
                <a:ext cx="0" cy="13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0125" name="对象 90124"/>
              <p:cNvGraphicFramePr/>
              <p:nvPr/>
            </p:nvGraphicFramePr>
            <p:xfrm>
              <a:off x="5467" y="2806"/>
              <a:ext cx="105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5" imgW="254000" imgH="241300" progId="Equation.3">
                      <p:embed/>
                    </p:oleObj>
                  </mc:Choice>
                  <mc:Fallback>
                    <p:oleObj name="" r:id="rId5" imgW="254000" imgH="2413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67" y="2806"/>
                            <a:ext cx="105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6" name="对象 90125"/>
              <p:cNvGraphicFramePr/>
              <p:nvPr/>
            </p:nvGraphicFramePr>
            <p:xfrm>
              <a:off x="4586" y="2003"/>
              <a:ext cx="105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7" imgW="254000" imgH="317500" progId="Equation.3">
                      <p:embed/>
                    </p:oleObj>
                  </mc:Choice>
                  <mc:Fallback>
                    <p:oleObj name="" r:id="rId7" imgW="254000" imgH="3175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6" y="2003"/>
                            <a:ext cx="105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127" name="对象 90126"/>
              <p:cNvGraphicFramePr/>
              <p:nvPr/>
            </p:nvGraphicFramePr>
            <p:xfrm>
              <a:off x="4529" y="2867"/>
              <a:ext cx="89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9" imgW="215900" imgH="241300" progId="Equation.3">
                      <p:embed/>
                    </p:oleObj>
                  </mc:Choice>
                  <mc:Fallback>
                    <p:oleObj name="" r:id="rId9" imgW="215900" imgH="2413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9" y="2867"/>
                            <a:ext cx="89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128" name="对象 90127"/>
            <p:cNvGraphicFramePr/>
            <p:nvPr/>
          </p:nvGraphicFramePr>
          <p:xfrm flipH="1">
            <a:off x="4368" y="2518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1" imgW="190500" imgH="190500" progId="Equation.3">
                    <p:embed/>
                  </p:oleObj>
                </mc:Choice>
                <mc:Fallback>
                  <p:oleObj name="" r:id="rId11" imgW="190500" imgH="1905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368" y="2518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9" name="对象 90128"/>
            <p:cNvGraphicFramePr/>
            <p:nvPr/>
          </p:nvGraphicFramePr>
          <p:xfrm flipH="1">
            <a:off x="4710" y="2509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3" imgW="190500" imgH="190500" progId="Equation.3">
                    <p:embed/>
                  </p:oleObj>
                </mc:Choice>
                <mc:Fallback>
                  <p:oleObj name="" r:id="rId13" imgW="190500" imgH="1905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710" y="2509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0" name="对象 90129"/>
            <p:cNvGraphicFramePr/>
            <p:nvPr/>
          </p:nvGraphicFramePr>
          <p:xfrm>
            <a:off x="4740" y="2566"/>
            <a:ext cx="5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4" imgW="177800" imgH="304165" progId="Equation.3">
                    <p:embed/>
                  </p:oleObj>
                </mc:Choice>
                <mc:Fallback>
                  <p:oleObj name="" r:id="rId14" imgW="177800" imgH="304165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40" y="2566"/>
                          <a:ext cx="5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131" name="组合 90130"/>
          <p:cNvGrpSpPr/>
          <p:nvPr/>
        </p:nvGrpSpPr>
        <p:grpSpPr>
          <a:xfrm>
            <a:off x="6096000" y="3221038"/>
            <a:ext cx="2035175" cy="2217737"/>
            <a:chOff x="3692" y="1889"/>
            <a:chExt cx="1282" cy="1397"/>
          </a:xfrm>
        </p:grpSpPr>
        <p:sp>
          <p:nvSpPr>
            <p:cNvPr id="90132" name="任意多边形 90131"/>
            <p:cNvSpPr/>
            <p:nvPr/>
          </p:nvSpPr>
          <p:spPr>
            <a:xfrm>
              <a:off x="3692" y="1889"/>
              <a:ext cx="1282" cy="1371"/>
            </a:xfrm>
            <a:custGeom>
              <a:avLst/>
              <a:gdLst/>
              <a:ahLst/>
              <a:cxnLst/>
              <a:pathLst>
                <a:path w="1282" h="1371">
                  <a:moveTo>
                    <a:pt x="916" y="1161"/>
                  </a:moveTo>
                  <a:cubicBezTo>
                    <a:pt x="1020" y="1109"/>
                    <a:pt x="1072" y="1016"/>
                    <a:pt x="1152" y="939"/>
                  </a:cubicBezTo>
                  <a:cubicBezTo>
                    <a:pt x="1168" y="889"/>
                    <a:pt x="1217" y="795"/>
                    <a:pt x="1217" y="795"/>
                  </a:cubicBezTo>
                  <a:cubicBezTo>
                    <a:pt x="1238" y="709"/>
                    <a:pt x="1257" y="633"/>
                    <a:pt x="1269" y="546"/>
                  </a:cubicBezTo>
                  <a:cubicBezTo>
                    <a:pt x="1262" y="402"/>
                    <a:pt x="1282" y="257"/>
                    <a:pt x="1178" y="153"/>
                  </a:cubicBezTo>
                  <a:cubicBezTo>
                    <a:pt x="1174" y="140"/>
                    <a:pt x="1176" y="122"/>
                    <a:pt x="1165" y="114"/>
                  </a:cubicBezTo>
                  <a:cubicBezTo>
                    <a:pt x="1146" y="102"/>
                    <a:pt x="1121" y="104"/>
                    <a:pt x="1099" y="101"/>
                  </a:cubicBezTo>
                  <a:cubicBezTo>
                    <a:pt x="1051" y="95"/>
                    <a:pt x="1003" y="92"/>
                    <a:pt x="955" y="88"/>
                  </a:cubicBezTo>
                  <a:cubicBezTo>
                    <a:pt x="779" y="0"/>
                    <a:pt x="776" y="51"/>
                    <a:pt x="471" y="62"/>
                  </a:cubicBezTo>
                  <a:cubicBezTo>
                    <a:pt x="428" y="76"/>
                    <a:pt x="383" y="87"/>
                    <a:pt x="340" y="101"/>
                  </a:cubicBezTo>
                  <a:cubicBezTo>
                    <a:pt x="305" y="127"/>
                    <a:pt x="270" y="153"/>
                    <a:pt x="235" y="179"/>
                  </a:cubicBezTo>
                  <a:cubicBezTo>
                    <a:pt x="210" y="197"/>
                    <a:pt x="170" y="245"/>
                    <a:pt x="170" y="245"/>
                  </a:cubicBezTo>
                  <a:cubicBezTo>
                    <a:pt x="153" y="297"/>
                    <a:pt x="117" y="329"/>
                    <a:pt x="91" y="376"/>
                  </a:cubicBezTo>
                  <a:cubicBezTo>
                    <a:pt x="30" y="484"/>
                    <a:pt x="99" y="378"/>
                    <a:pt x="39" y="467"/>
                  </a:cubicBezTo>
                  <a:cubicBezTo>
                    <a:pt x="17" y="534"/>
                    <a:pt x="9" y="592"/>
                    <a:pt x="0" y="664"/>
                  </a:cubicBezTo>
                  <a:cubicBezTo>
                    <a:pt x="4" y="804"/>
                    <a:pt x="6" y="943"/>
                    <a:pt x="13" y="1083"/>
                  </a:cubicBezTo>
                  <a:cubicBezTo>
                    <a:pt x="19" y="1194"/>
                    <a:pt x="37" y="1342"/>
                    <a:pt x="157" y="1371"/>
                  </a:cubicBezTo>
                  <a:cubicBezTo>
                    <a:pt x="227" y="1367"/>
                    <a:pt x="297" y="1367"/>
                    <a:pt x="366" y="1358"/>
                  </a:cubicBezTo>
                  <a:cubicBezTo>
                    <a:pt x="444" y="1348"/>
                    <a:pt x="526" y="1313"/>
                    <a:pt x="602" y="1292"/>
                  </a:cubicBezTo>
                  <a:cubicBezTo>
                    <a:pt x="658" y="1277"/>
                    <a:pt x="716" y="1268"/>
                    <a:pt x="772" y="1253"/>
                  </a:cubicBezTo>
                  <a:cubicBezTo>
                    <a:pt x="799" y="1246"/>
                    <a:pt x="825" y="1236"/>
                    <a:pt x="851" y="1227"/>
                  </a:cubicBezTo>
                  <a:cubicBezTo>
                    <a:pt x="864" y="1223"/>
                    <a:pt x="890" y="1214"/>
                    <a:pt x="890" y="1214"/>
                  </a:cubicBezTo>
                  <a:cubicBezTo>
                    <a:pt x="899" y="1205"/>
                    <a:pt x="906" y="1195"/>
                    <a:pt x="916" y="1187"/>
                  </a:cubicBezTo>
                  <a:cubicBezTo>
                    <a:pt x="928" y="1177"/>
                    <a:pt x="944" y="1172"/>
                    <a:pt x="955" y="1161"/>
                  </a:cubicBezTo>
                  <a:cubicBezTo>
                    <a:pt x="966" y="1150"/>
                    <a:pt x="992" y="1133"/>
                    <a:pt x="981" y="1122"/>
                  </a:cubicBezTo>
                  <a:cubicBezTo>
                    <a:pt x="970" y="1111"/>
                    <a:pt x="955" y="1139"/>
                    <a:pt x="942" y="1148"/>
                  </a:cubicBezTo>
                  <a:cubicBezTo>
                    <a:pt x="925" y="1173"/>
                    <a:pt x="824" y="1286"/>
                    <a:pt x="916" y="116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33" name="直接连接符 90132"/>
            <p:cNvSpPr/>
            <p:nvPr/>
          </p:nvSpPr>
          <p:spPr>
            <a:xfrm flipV="1">
              <a:off x="4512" y="3037"/>
              <a:ext cx="144" cy="9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90134" name="对象 90133"/>
            <p:cNvGraphicFramePr/>
            <p:nvPr/>
          </p:nvGraphicFramePr>
          <p:xfrm>
            <a:off x="4560" y="3146"/>
            <a:ext cx="12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6" imgW="254000" imgH="292100" progId="Equation.3">
                    <p:embed/>
                  </p:oleObj>
                </mc:Choice>
                <mc:Fallback>
                  <p:oleObj name="" r:id="rId16" imgW="254000" imgH="2921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3146"/>
                          <a:ext cx="122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35" name="对象 90134"/>
          <p:cNvGraphicFramePr/>
          <p:nvPr/>
        </p:nvGraphicFramePr>
        <p:xfrm>
          <a:off x="2590800" y="5181600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8" imgW="3338830" imgH="444500" progId="Equation.3">
                  <p:embed/>
                </p:oleObj>
              </mc:Choice>
              <mc:Fallback>
                <p:oleObj name="" r:id="rId18" imgW="3338830" imgH="4445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90800" y="5181600"/>
                        <a:ext cx="3340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90116" grpId="0"/>
      <p:bldP spid="90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1138" name="对象 91137"/>
          <p:cNvGraphicFramePr/>
          <p:nvPr/>
        </p:nvGraphicFramePr>
        <p:xfrm>
          <a:off x="990600" y="99060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" imgW="7693025" imgH="989965" progId="Equation.3">
                  <p:embed/>
                </p:oleObj>
              </mc:Choice>
              <mc:Fallback>
                <p:oleObj name="" r:id="rId1" imgW="7693025" imgH="98996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990600"/>
                        <a:ext cx="76962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39" name="组合 91138"/>
          <p:cNvGrpSpPr/>
          <p:nvPr/>
        </p:nvGrpSpPr>
        <p:grpSpPr>
          <a:xfrm>
            <a:off x="6096000" y="2514600"/>
            <a:ext cx="2825750" cy="2522538"/>
            <a:chOff x="3552" y="1680"/>
            <a:chExt cx="1780" cy="1589"/>
          </a:xfrm>
        </p:grpSpPr>
        <p:sp>
          <p:nvSpPr>
            <p:cNvPr id="91140" name="椭圆 91139"/>
            <p:cNvSpPr/>
            <p:nvPr/>
          </p:nvSpPr>
          <p:spPr>
            <a:xfrm>
              <a:off x="4054" y="2195"/>
              <a:ext cx="672" cy="672"/>
            </a:xfrm>
            <a:prstGeom prst="ellipse">
              <a:avLst/>
            </a:prstGeom>
            <a:noFill/>
            <a:ln w="9525" cap="flat" cmpd="sng">
              <a:solidFill>
                <a:schemeClr val="bg2"/>
              </a:solidFill>
              <a:prstDash val="dash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1141" name="组合 91140"/>
            <p:cNvGrpSpPr/>
            <p:nvPr/>
          </p:nvGrpSpPr>
          <p:grpSpPr>
            <a:xfrm>
              <a:off x="3552" y="1680"/>
              <a:ext cx="1780" cy="1501"/>
              <a:chOff x="3792" y="2003"/>
              <a:chExt cx="1780" cy="1501"/>
            </a:xfrm>
          </p:grpSpPr>
          <p:sp>
            <p:nvSpPr>
              <p:cNvPr id="91142" name="直接连接符 91141"/>
              <p:cNvSpPr/>
              <p:nvPr/>
            </p:nvSpPr>
            <p:spPr>
              <a:xfrm>
                <a:off x="3792" y="2854"/>
                <a:ext cx="16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1143" name="直接连接符 91142"/>
              <p:cNvSpPr/>
              <p:nvPr/>
            </p:nvSpPr>
            <p:spPr>
              <a:xfrm flipV="1">
                <a:off x="4621" y="2121"/>
                <a:ext cx="0" cy="13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1144" name="对象 91143"/>
              <p:cNvGraphicFramePr/>
              <p:nvPr/>
            </p:nvGraphicFramePr>
            <p:xfrm>
              <a:off x="5467" y="2806"/>
              <a:ext cx="105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3" imgW="254000" imgH="241300" progId="Equation.3">
                      <p:embed/>
                    </p:oleObj>
                  </mc:Choice>
                  <mc:Fallback>
                    <p:oleObj name="" r:id="rId3" imgW="254000" imgH="24130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67" y="2806"/>
                            <a:ext cx="105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45" name="对象 91144"/>
              <p:cNvGraphicFramePr/>
              <p:nvPr/>
            </p:nvGraphicFramePr>
            <p:xfrm>
              <a:off x="4586" y="2003"/>
              <a:ext cx="105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5" imgW="254000" imgH="317500" progId="Equation.3">
                      <p:embed/>
                    </p:oleObj>
                  </mc:Choice>
                  <mc:Fallback>
                    <p:oleObj name="" r:id="rId5" imgW="254000" imgH="3175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86" y="2003"/>
                            <a:ext cx="105" cy="1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146" name="对象 91145"/>
              <p:cNvGraphicFramePr/>
              <p:nvPr/>
            </p:nvGraphicFramePr>
            <p:xfrm>
              <a:off x="4529" y="2867"/>
              <a:ext cx="89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9" name="" r:id="rId7" imgW="215900" imgH="241300" progId="Equation.3">
                      <p:embed/>
                    </p:oleObj>
                  </mc:Choice>
                  <mc:Fallback>
                    <p:oleObj name="" r:id="rId7" imgW="215900" imgH="241300" progId="Equation.3">
                      <p:embed/>
                      <p:pic>
                        <p:nvPicPr>
                          <p:cNvPr id="0" name="图片 316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9" y="2867"/>
                            <a:ext cx="89" cy="1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1147" name="对象 91146"/>
            <p:cNvGraphicFramePr/>
            <p:nvPr/>
          </p:nvGraphicFramePr>
          <p:xfrm flipH="1">
            <a:off x="4368" y="2518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9" imgW="190500" imgH="190500" progId="Equation.3">
                    <p:embed/>
                  </p:oleObj>
                </mc:Choice>
                <mc:Fallback>
                  <p:oleObj name="" r:id="rId9" imgW="190500" imgH="1905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368" y="2518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8" name="对象 91147"/>
            <p:cNvGraphicFramePr/>
            <p:nvPr/>
          </p:nvGraphicFramePr>
          <p:xfrm flipH="1">
            <a:off x="4710" y="2509"/>
            <a:ext cx="47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1" imgW="190500" imgH="190500" progId="Equation.3">
                    <p:embed/>
                  </p:oleObj>
                </mc:Choice>
                <mc:Fallback>
                  <p:oleObj name="" r:id="rId11" imgW="190500" imgH="1905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 flipH="1">
                          <a:off x="4710" y="2509"/>
                          <a:ext cx="47" cy="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9" name="对象 91148"/>
            <p:cNvGraphicFramePr/>
            <p:nvPr/>
          </p:nvGraphicFramePr>
          <p:xfrm>
            <a:off x="4740" y="2566"/>
            <a:ext cx="5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2" imgW="177800" imgH="304165" progId="Equation.3">
                    <p:embed/>
                  </p:oleObj>
                </mc:Choice>
                <mc:Fallback>
                  <p:oleObj name="" r:id="rId12" imgW="177800" imgH="304165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40" y="2566"/>
                          <a:ext cx="5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50" name="组合 91149"/>
            <p:cNvGrpSpPr/>
            <p:nvPr/>
          </p:nvGrpSpPr>
          <p:grpSpPr>
            <a:xfrm>
              <a:off x="3840" y="1872"/>
              <a:ext cx="1282" cy="1397"/>
              <a:chOff x="3692" y="1889"/>
              <a:chExt cx="1282" cy="1397"/>
            </a:xfrm>
          </p:grpSpPr>
          <p:sp>
            <p:nvSpPr>
              <p:cNvPr id="91151" name="任意多边形 91150"/>
              <p:cNvSpPr/>
              <p:nvPr/>
            </p:nvSpPr>
            <p:spPr>
              <a:xfrm>
                <a:off x="3692" y="1889"/>
                <a:ext cx="1282" cy="1371"/>
              </a:xfrm>
              <a:custGeom>
                <a:avLst/>
                <a:gdLst/>
                <a:ahLst/>
                <a:cxnLst/>
                <a:pathLst>
                  <a:path w="1282" h="1371">
                    <a:moveTo>
                      <a:pt x="916" y="1161"/>
                    </a:moveTo>
                    <a:cubicBezTo>
                      <a:pt x="1020" y="1109"/>
                      <a:pt x="1072" y="1016"/>
                      <a:pt x="1152" y="939"/>
                    </a:cubicBezTo>
                    <a:cubicBezTo>
                      <a:pt x="1168" y="889"/>
                      <a:pt x="1217" y="795"/>
                      <a:pt x="1217" y="795"/>
                    </a:cubicBezTo>
                    <a:cubicBezTo>
                      <a:pt x="1238" y="709"/>
                      <a:pt x="1257" y="633"/>
                      <a:pt x="1269" y="546"/>
                    </a:cubicBezTo>
                    <a:cubicBezTo>
                      <a:pt x="1262" y="402"/>
                      <a:pt x="1282" y="257"/>
                      <a:pt x="1178" y="153"/>
                    </a:cubicBezTo>
                    <a:cubicBezTo>
                      <a:pt x="1174" y="140"/>
                      <a:pt x="1176" y="122"/>
                      <a:pt x="1165" y="114"/>
                    </a:cubicBezTo>
                    <a:cubicBezTo>
                      <a:pt x="1146" y="102"/>
                      <a:pt x="1121" y="104"/>
                      <a:pt x="1099" y="101"/>
                    </a:cubicBezTo>
                    <a:cubicBezTo>
                      <a:pt x="1051" y="95"/>
                      <a:pt x="1003" y="92"/>
                      <a:pt x="955" y="88"/>
                    </a:cubicBezTo>
                    <a:cubicBezTo>
                      <a:pt x="779" y="0"/>
                      <a:pt x="776" y="51"/>
                      <a:pt x="471" y="62"/>
                    </a:cubicBezTo>
                    <a:cubicBezTo>
                      <a:pt x="428" y="76"/>
                      <a:pt x="383" y="87"/>
                      <a:pt x="340" y="101"/>
                    </a:cubicBezTo>
                    <a:cubicBezTo>
                      <a:pt x="305" y="127"/>
                      <a:pt x="270" y="153"/>
                      <a:pt x="235" y="179"/>
                    </a:cubicBezTo>
                    <a:cubicBezTo>
                      <a:pt x="210" y="197"/>
                      <a:pt x="170" y="245"/>
                      <a:pt x="170" y="245"/>
                    </a:cubicBezTo>
                    <a:cubicBezTo>
                      <a:pt x="153" y="297"/>
                      <a:pt x="117" y="329"/>
                      <a:pt x="91" y="376"/>
                    </a:cubicBezTo>
                    <a:cubicBezTo>
                      <a:pt x="30" y="484"/>
                      <a:pt x="99" y="378"/>
                      <a:pt x="39" y="467"/>
                    </a:cubicBezTo>
                    <a:cubicBezTo>
                      <a:pt x="17" y="534"/>
                      <a:pt x="9" y="592"/>
                      <a:pt x="0" y="664"/>
                    </a:cubicBezTo>
                    <a:cubicBezTo>
                      <a:pt x="4" y="804"/>
                      <a:pt x="6" y="943"/>
                      <a:pt x="13" y="1083"/>
                    </a:cubicBezTo>
                    <a:cubicBezTo>
                      <a:pt x="19" y="1194"/>
                      <a:pt x="37" y="1342"/>
                      <a:pt x="157" y="1371"/>
                    </a:cubicBezTo>
                    <a:cubicBezTo>
                      <a:pt x="227" y="1367"/>
                      <a:pt x="297" y="1367"/>
                      <a:pt x="366" y="1358"/>
                    </a:cubicBezTo>
                    <a:cubicBezTo>
                      <a:pt x="444" y="1348"/>
                      <a:pt x="526" y="1313"/>
                      <a:pt x="602" y="1292"/>
                    </a:cubicBezTo>
                    <a:cubicBezTo>
                      <a:pt x="658" y="1277"/>
                      <a:pt x="716" y="1268"/>
                      <a:pt x="772" y="1253"/>
                    </a:cubicBezTo>
                    <a:cubicBezTo>
                      <a:pt x="799" y="1246"/>
                      <a:pt x="825" y="1236"/>
                      <a:pt x="851" y="1227"/>
                    </a:cubicBezTo>
                    <a:cubicBezTo>
                      <a:pt x="864" y="1223"/>
                      <a:pt x="890" y="1214"/>
                      <a:pt x="890" y="1214"/>
                    </a:cubicBezTo>
                    <a:cubicBezTo>
                      <a:pt x="899" y="1205"/>
                      <a:pt x="906" y="1195"/>
                      <a:pt x="916" y="1187"/>
                    </a:cubicBezTo>
                    <a:cubicBezTo>
                      <a:pt x="928" y="1177"/>
                      <a:pt x="944" y="1172"/>
                      <a:pt x="955" y="1161"/>
                    </a:cubicBezTo>
                    <a:cubicBezTo>
                      <a:pt x="966" y="1150"/>
                      <a:pt x="992" y="1133"/>
                      <a:pt x="981" y="1122"/>
                    </a:cubicBezTo>
                    <a:cubicBezTo>
                      <a:pt x="970" y="1111"/>
                      <a:pt x="955" y="1139"/>
                      <a:pt x="942" y="1148"/>
                    </a:cubicBezTo>
                    <a:cubicBezTo>
                      <a:pt x="925" y="1173"/>
                      <a:pt x="824" y="1286"/>
                      <a:pt x="916" y="116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1152" name="直接连接符 91151"/>
              <p:cNvSpPr/>
              <p:nvPr/>
            </p:nvSpPr>
            <p:spPr>
              <a:xfrm flipV="1">
                <a:off x="4512" y="3037"/>
                <a:ext cx="144" cy="96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91153" name="对象 91152"/>
              <p:cNvGraphicFramePr/>
              <p:nvPr/>
            </p:nvGraphicFramePr>
            <p:xfrm>
              <a:off x="4560" y="3146"/>
              <a:ext cx="12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" r:id="rId14" imgW="254000" imgH="292100" progId="Equation.3">
                      <p:embed/>
                    </p:oleObj>
                  </mc:Choice>
                  <mc:Fallback>
                    <p:oleObj name="" r:id="rId14" imgW="254000" imgH="292100" progId="Equation.3">
                      <p:embed/>
                      <p:pic>
                        <p:nvPicPr>
                          <p:cNvPr id="0" name="图片 3172"/>
                          <p:cNvPicPr/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3146"/>
                            <a:ext cx="122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1154" name="椭圆 91153"/>
          <p:cNvSpPr/>
          <p:nvPr/>
        </p:nvSpPr>
        <p:spPr>
          <a:xfrm>
            <a:off x="7218363" y="3678238"/>
            <a:ext cx="381000" cy="381000"/>
          </a:xfrm>
          <a:prstGeom prst="ellipse">
            <a:avLst/>
          </a:prstGeom>
          <a:noFill/>
          <a:ln w="19050" cap="flat" cmpd="sng">
            <a:solidFill>
              <a:srgbClr val="CC00FF"/>
            </a:solidFill>
            <a:prstDash val="solid"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1155" name="椭圆 91154"/>
          <p:cNvSpPr/>
          <p:nvPr/>
        </p:nvSpPr>
        <p:spPr>
          <a:xfrm>
            <a:off x="7654925" y="3573463"/>
            <a:ext cx="582613" cy="582612"/>
          </a:xfrm>
          <a:prstGeom prst="ellipse">
            <a:avLst/>
          </a:prstGeom>
          <a:noFill/>
          <a:ln w="19050" cap="flat" cmpd="sng">
            <a:solidFill>
              <a:srgbClr val="336600"/>
            </a:solidFill>
            <a:prstDash val="solid"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1156" name="对象 91155"/>
          <p:cNvGraphicFramePr/>
          <p:nvPr/>
        </p:nvGraphicFramePr>
        <p:xfrm>
          <a:off x="3162300" y="1544638"/>
          <a:ext cx="354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6" imgW="3542030" imgH="431800" progId="Equation.3">
                  <p:embed/>
                </p:oleObj>
              </mc:Choice>
              <mc:Fallback>
                <p:oleObj name="" r:id="rId16" imgW="3542030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62300" y="1544638"/>
                        <a:ext cx="354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7" name="对象 91156"/>
          <p:cNvGraphicFramePr/>
          <p:nvPr/>
        </p:nvGraphicFramePr>
        <p:xfrm>
          <a:off x="1023938" y="2174875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8" imgW="3529330" imgH="431800" progId="Equation.3">
                  <p:embed/>
                </p:oleObj>
              </mc:Choice>
              <mc:Fallback>
                <p:oleObj name="" r:id="rId18" imgW="3529330" imgH="4318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23938" y="2174875"/>
                        <a:ext cx="3530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8" name="对象 91157"/>
          <p:cNvGraphicFramePr/>
          <p:nvPr/>
        </p:nvGraphicFramePr>
        <p:xfrm>
          <a:off x="7197725" y="3484563"/>
          <a:ext cx="1841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0" imgW="368300" imgH="419100" progId="Equation.3">
                  <p:embed/>
                </p:oleObj>
              </mc:Choice>
              <mc:Fallback>
                <p:oleObj name="" r:id="rId20" imgW="368300" imgH="4191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CC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7725" y="3484563"/>
                        <a:ext cx="18415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对象 91158"/>
          <p:cNvGraphicFramePr/>
          <p:nvPr/>
        </p:nvGraphicFramePr>
        <p:xfrm>
          <a:off x="8056563" y="3429000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2" imgW="393700" imgH="419100" progId="Equation.3">
                  <p:embed/>
                </p:oleObj>
              </mc:Choice>
              <mc:Fallback>
                <p:oleObj name="" r:id="rId22" imgW="3937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33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56563" y="3429000"/>
                        <a:ext cx="19685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0" name="文本框 91159"/>
          <p:cNvSpPr txBox="1"/>
          <p:nvPr/>
        </p:nvSpPr>
        <p:spPr>
          <a:xfrm>
            <a:off x="4198938" y="2106613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根据复合闭路定理,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1161" name="对象 91160"/>
          <p:cNvGraphicFramePr/>
          <p:nvPr/>
        </p:nvGraphicFramePr>
        <p:xfrm>
          <a:off x="923925" y="2819400"/>
          <a:ext cx="177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4" imgW="1777365" imgH="951865" progId="Equation.3">
                  <p:embed/>
                </p:oleObj>
              </mc:Choice>
              <mc:Fallback>
                <p:oleObj name="" r:id="rId24" imgW="1777365" imgH="9518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3925" y="2819400"/>
                        <a:ext cx="1778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对象 91161"/>
          <p:cNvGraphicFramePr/>
          <p:nvPr/>
        </p:nvGraphicFramePr>
        <p:xfrm>
          <a:off x="2743200" y="2825750"/>
          <a:ext cx="3352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6" imgW="3351530" imgH="1002665" progId="Equation.3">
                  <p:embed/>
                </p:oleObj>
              </mc:Choice>
              <mc:Fallback>
                <p:oleObj name="" r:id="rId26" imgW="3351530" imgH="100266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43200" y="2825750"/>
                        <a:ext cx="33528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3" name="对象 91162"/>
          <p:cNvGraphicFramePr/>
          <p:nvPr/>
        </p:nvGraphicFramePr>
        <p:xfrm>
          <a:off x="876300" y="4019550"/>
          <a:ext cx="561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8" imgW="5610860" imgH="1002665" progId="Equation.3">
                  <p:embed/>
                </p:oleObj>
              </mc:Choice>
              <mc:Fallback>
                <p:oleObj name="" r:id="rId28" imgW="5610860" imgH="100266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76300" y="4019550"/>
                        <a:ext cx="56134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对象 91163"/>
          <p:cNvGraphicFramePr/>
          <p:nvPr/>
        </p:nvGraphicFramePr>
        <p:xfrm>
          <a:off x="914400" y="5397500"/>
          <a:ext cx="265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0" imgW="2651760" imgH="317500" progId="Equation.3">
                  <p:embed/>
                </p:oleObj>
              </mc:Choice>
              <mc:Fallback>
                <p:oleObj name="" r:id="rId30" imgW="2651760" imgH="3175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14400" y="5397500"/>
                        <a:ext cx="265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5" name="对象 91164"/>
          <p:cNvGraphicFramePr/>
          <p:nvPr/>
        </p:nvGraphicFramePr>
        <p:xfrm>
          <a:off x="3636963" y="5397500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2" imgW="901065" imgH="317500" progId="Equation.3">
                  <p:embed/>
                </p:oleObj>
              </mc:Choice>
              <mc:Fallback>
                <p:oleObj name="" r:id="rId32" imgW="901065" imgH="317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636963" y="5397500"/>
                        <a:ext cx="901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文本框 92161"/>
          <p:cNvSpPr txBox="1"/>
          <p:nvPr/>
        </p:nvSpPr>
        <p:spPr>
          <a:xfrm>
            <a:off x="838200" y="90487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5 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163" name="对象 92162"/>
          <p:cNvGraphicFramePr/>
          <p:nvPr/>
        </p:nvGraphicFramePr>
        <p:xfrm>
          <a:off x="755650" y="692150"/>
          <a:ext cx="77343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7734300" imgH="1485900" progId="Equation.3">
                  <p:embed/>
                </p:oleObj>
              </mc:Choice>
              <mc:Fallback>
                <p:oleObj name="" r:id="rId1" imgW="7734300" imgH="1485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692150"/>
                        <a:ext cx="7734300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组合 92163"/>
          <p:cNvGrpSpPr/>
          <p:nvPr/>
        </p:nvGrpSpPr>
        <p:grpSpPr>
          <a:xfrm>
            <a:off x="5486400" y="1524000"/>
            <a:ext cx="2825750" cy="2382838"/>
            <a:chOff x="3456" y="1056"/>
            <a:chExt cx="1780" cy="1501"/>
          </a:xfrm>
        </p:grpSpPr>
        <p:sp>
          <p:nvSpPr>
            <p:cNvPr id="92165" name="任意多边形 92164"/>
            <p:cNvSpPr/>
            <p:nvPr/>
          </p:nvSpPr>
          <p:spPr>
            <a:xfrm>
              <a:off x="3727" y="1348"/>
              <a:ext cx="1117" cy="1117"/>
            </a:xfrm>
            <a:custGeom>
              <a:avLst/>
              <a:gdLst>
                <a:gd name="txL" fmla="*/ 3163 w 21600"/>
                <a:gd name="txT" fmla="*/ 3163 h 21600"/>
                <a:gd name="txR" fmla="*/ 18437 w 21600"/>
                <a:gd name="txB" fmla="*/ 18437 h 21600"/>
              </a:gdLst>
              <a:ahLst/>
              <a:cxnLst>
                <a:cxn ang="270">
                  <a:pos x="10800" y="0"/>
                </a:cxn>
                <a:cxn ang="270">
                  <a:pos x="3163" y="3163"/>
                </a:cxn>
                <a:cxn ang="180">
                  <a:pos x="0" y="10800"/>
                </a:cxn>
                <a:cxn ang="90">
                  <a:pos x="3163" y="18437"/>
                </a:cxn>
                <a:cxn ang="90">
                  <a:pos x="10800" y="21600"/>
                </a:cxn>
                <a:cxn ang="90">
                  <a:pos x="18437" y="18437"/>
                </a:cxn>
                <a:cxn ang="0">
                  <a:pos x="21600" y="10800"/>
                </a:cxn>
                <a:cxn ang="270">
                  <a:pos x="18437" y="3163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arcTo wR="10800" hR="10800" stAng="10800000" swAng="5400000"/>
                  <a:arcTo wR="10800" hR="10800" stAng="-5400000" swAng="5400000"/>
                  <a:arcTo wR="10800" hR="10800" stAng="0" swAng="5400000"/>
                  <a:arcTo wR="10800" hR="10800" stAng="5400000" swAng="5400000"/>
                  <a:close/>
                  <a:moveTo>
                    <a:pt x="5400" y="10800"/>
                  </a:moveTo>
                  <a:arcTo wR="5400" hR="5400" stAng="10800000" swAng="-5400000"/>
                  <a:arcTo wR="5400" hR="5400" stAng="5400000" swAng="-5400000"/>
                  <a:arcTo wR="5400" hR="5400" stAng="0" swAng="-5400000"/>
                  <a:arcTo wR="5400" hR="5400" stAng="-5400000" swAng="-5400000"/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66" name="直接连接符 92165"/>
            <p:cNvSpPr/>
            <p:nvPr/>
          </p:nvSpPr>
          <p:spPr>
            <a:xfrm>
              <a:off x="3456" y="1907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67" name="直接连接符 92166"/>
            <p:cNvSpPr/>
            <p:nvPr/>
          </p:nvSpPr>
          <p:spPr>
            <a:xfrm flipV="1">
              <a:off x="4285" y="1174"/>
              <a:ext cx="0" cy="13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92168" name="对象 92167"/>
            <p:cNvGraphicFramePr/>
            <p:nvPr/>
          </p:nvGraphicFramePr>
          <p:xfrm>
            <a:off x="5131" y="1859"/>
            <a:ext cx="105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3" imgW="254000" imgH="241300" progId="Equation.3">
                    <p:embed/>
                  </p:oleObj>
                </mc:Choice>
                <mc:Fallback>
                  <p:oleObj name="" r:id="rId3" imgW="254000" imgH="2413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1" y="1859"/>
                          <a:ext cx="105" cy="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9" name="对象 92168"/>
            <p:cNvGraphicFramePr/>
            <p:nvPr/>
          </p:nvGraphicFramePr>
          <p:xfrm>
            <a:off x="4250" y="1056"/>
            <a:ext cx="10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5" imgW="254000" imgH="317500" progId="Equation.3">
                    <p:embed/>
                  </p:oleObj>
                </mc:Choice>
                <mc:Fallback>
                  <p:oleObj name="" r:id="rId5" imgW="254000" imgH="3175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0" y="1056"/>
                          <a:ext cx="105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0" name="对象 92169"/>
            <p:cNvGraphicFramePr/>
            <p:nvPr/>
          </p:nvGraphicFramePr>
          <p:xfrm>
            <a:off x="4193" y="1920"/>
            <a:ext cx="89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3" y="1920"/>
                          <a:ext cx="89" cy="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1" name="对象 92170"/>
            <p:cNvGraphicFramePr/>
            <p:nvPr/>
          </p:nvGraphicFramePr>
          <p:xfrm>
            <a:off x="4503" y="1916"/>
            <a:ext cx="56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9" imgW="177800" imgH="304165" progId="Equation.3">
                    <p:embed/>
                  </p:oleObj>
                </mc:Choice>
                <mc:Fallback>
                  <p:oleObj name="" r:id="rId9" imgW="177800" imgH="30416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03" y="1916"/>
                          <a:ext cx="56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2" name="对象 92171"/>
            <p:cNvGraphicFramePr/>
            <p:nvPr/>
          </p:nvGraphicFramePr>
          <p:xfrm>
            <a:off x="4876" y="1916"/>
            <a:ext cx="6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1" imgW="215900" imgH="304165" progId="Equation.3">
                    <p:embed/>
                  </p:oleObj>
                </mc:Choice>
                <mc:Fallback>
                  <p:oleObj name="" r:id="rId11" imgW="215900" imgH="30416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76" y="1916"/>
                          <a:ext cx="68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3" name="任意多边形 92172"/>
            <p:cNvSpPr/>
            <p:nvPr/>
          </p:nvSpPr>
          <p:spPr>
            <a:xfrm flipH="1">
              <a:off x="3875" y="1459"/>
              <a:ext cx="144" cy="77"/>
            </a:xfrm>
            <a:custGeom>
              <a:avLst/>
              <a:gdLst>
                <a:gd name="txL" fmla="*/ 0 w 21600"/>
                <a:gd name="txT" fmla="*/ 0 h 19491"/>
                <a:gd name="txR" fmla="*/ 21600 w 21600"/>
                <a:gd name="txB" fmla="*/ 19491 h 19491"/>
              </a:gdLst>
              <a:ahLst/>
              <a:cxnLst>
                <a:cxn ang="270">
                  <a:pos x="9309" y="0"/>
                </a:cxn>
                <a:cxn ang="0">
                  <a:pos x="21600" y="19491"/>
                </a:cxn>
                <a:cxn ang="180">
                  <a:pos x="0" y="19491"/>
                </a:cxn>
              </a:cxnLst>
              <a:rect l="txL" t="txT" r="txR" b="txB"/>
              <a:pathLst>
                <a:path w="21600" h="19491" fill="none">
                  <a:moveTo>
                    <a:pt x="9309" y="0"/>
                  </a:moveTo>
                  <a:arcTo wR="21600" hR="21600" stAng="-3868237" swAng="3868237"/>
                </a:path>
                <a:path w="21600" h="19491" stroke="0">
                  <a:moveTo>
                    <a:pt x="9309" y="0"/>
                  </a:moveTo>
                  <a:arcTo wR="21600" hR="21600" stAng="-3868237" swAng="3868237"/>
                  <a:lnTo>
                    <a:pt x="0" y="1949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174" name="任意多边形 92173"/>
            <p:cNvSpPr/>
            <p:nvPr/>
          </p:nvSpPr>
          <p:spPr>
            <a:xfrm rot="-7269922" flipH="1">
              <a:off x="4340" y="1579"/>
              <a:ext cx="135" cy="77"/>
            </a:xfrm>
            <a:custGeom>
              <a:avLst/>
              <a:gdLst>
                <a:gd name="txL" fmla="*/ 0 w 20223"/>
                <a:gd name="txT" fmla="*/ 0 h 19491"/>
                <a:gd name="txR" fmla="*/ 20223 w 20223"/>
                <a:gd name="txB" fmla="*/ 19491 h 19491"/>
              </a:gdLst>
              <a:ahLst/>
              <a:cxnLst>
                <a:cxn ang="270">
                  <a:pos x="9309" y="0"/>
                </a:cxn>
                <a:cxn ang="0">
                  <a:pos x="20223" y="11902"/>
                </a:cxn>
                <a:cxn ang="180">
                  <a:pos x="0" y="19491"/>
                </a:cxn>
              </a:cxnLst>
              <a:rect l="txL" t="txT" r="txR" b="txB"/>
              <a:pathLst>
                <a:path w="20223" h="19491" fill="none">
                  <a:moveTo>
                    <a:pt x="9309" y="0"/>
                  </a:moveTo>
                  <a:arcTo wR="21600" hR="21600" stAng="-3868237" swAng="2634074"/>
                </a:path>
                <a:path w="20223" h="19491" stroke="0">
                  <a:moveTo>
                    <a:pt x="9309" y="0"/>
                  </a:moveTo>
                  <a:arcTo wR="21600" hR="21600" stAng="-3868237" swAng="2634074"/>
                  <a:lnTo>
                    <a:pt x="0" y="1949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92175" name="对象 92174"/>
            <p:cNvGraphicFramePr/>
            <p:nvPr/>
          </p:nvGraphicFramePr>
          <p:xfrm>
            <a:off x="3871" y="1278"/>
            <a:ext cx="15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3" imgW="368300" imgH="419100" progId="Equation.3">
                    <p:embed/>
                  </p:oleObj>
                </mc:Choice>
                <mc:Fallback>
                  <p:oleObj name="" r:id="rId13" imgW="368300" imgH="4191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71" y="1278"/>
                          <a:ext cx="158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6" name="对象 92175"/>
            <p:cNvGraphicFramePr/>
            <p:nvPr/>
          </p:nvGraphicFramePr>
          <p:xfrm>
            <a:off x="4343" y="1680"/>
            <a:ext cx="16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5" imgW="393700" imgH="419100" progId="Equation.3">
                    <p:embed/>
                  </p:oleObj>
                </mc:Choice>
                <mc:Fallback>
                  <p:oleObj name="" r:id="rId15" imgW="393700" imgH="4191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43" y="1680"/>
                          <a:ext cx="169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77" name="文本框 92176"/>
          <p:cNvSpPr txBox="1"/>
          <p:nvPr/>
        </p:nvSpPr>
        <p:spPr>
          <a:xfrm>
            <a:off x="862013" y="24844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2178" name="对象 92177"/>
          <p:cNvGraphicFramePr/>
          <p:nvPr/>
        </p:nvGraphicFramePr>
        <p:xfrm>
          <a:off x="1633538" y="2566988"/>
          <a:ext cx="425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7" imgW="4252595" imgH="431800" progId="Equation.3">
                  <p:embed/>
                </p:oleObj>
              </mc:Choice>
              <mc:Fallback>
                <p:oleObj name="" r:id="rId17" imgW="4252595" imgH="431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33538" y="2566988"/>
                        <a:ext cx="4254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对象 92178"/>
          <p:cNvGraphicFramePr/>
          <p:nvPr/>
        </p:nvGraphicFramePr>
        <p:xfrm>
          <a:off x="939800" y="3079750"/>
          <a:ext cx="4699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9" imgW="4699000" imgH="1447800" progId="Equation.3">
                  <p:embed/>
                </p:oleObj>
              </mc:Choice>
              <mc:Fallback>
                <p:oleObj name="" r:id="rId19" imgW="4699000" imgH="14478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9800" y="3079750"/>
                        <a:ext cx="46990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0" name="文本框 92179"/>
          <p:cNvSpPr txBox="1"/>
          <p:nvPr/>
        </p:nvSpPr>
        <p:spPr>
          <a:xfrm>
            <a:off x="2911475" y="4049713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圆环域的边界构成一条复合闭路,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1" name="文本框 92180"/>
          <p:cNvSpPr txBox="1"/>
          <p:nvPr/>
        </p:nvSpPr>
        <p:spPr>
          <a:xfrm>
            <a:off x="9053513" y="882650"/>
            <a:ext cx="180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 lvl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2" name="文本框 92181"/>
          <p:cNvSpPr txBox="1"/>
          <p:nvPr/>
        </p:nvSpPr>
        <p:spPr>
          <a:xfrm>
            <a:off x="914400" y="498475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根据闭路复合定理,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83" name="对象 92182"/>
          <p:cNvGraphicFramePr/>
          <p:nvPr/>
        </p:nvGraphicFramePr>
        <p:xfrm>
          <a:off x="4140200" y="4711700"/>
          <a:ext cx="1600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1" imgW="1599565" imgH="1002665" progId="Equation.3">
                  <p:embed/>
                </p:oleObj>
              </mc:Choice>
              <mc:Fallback>
                <p:oleObj name="" r:id="rId21" imgW="1599565" imgH="100266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40200" y="4711700"/>
                        <a:ext cx="1600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7" grpId="0"/>
      <p:bldP spid="92180" grpId="0"/>
      <p:bldP spid="921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文本框 93185"/>
          <p:cNvSpPr txBox="1"/>
          <p:nvPr/>
        </p:nvSpPr>
        <p:spPr>
          <a:xfrm>
            <a:off x="838200" y="90487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3187" name="对象 93186"/>
          <p:cNvGraphicFramePr/>
          <p:nvPr/>
        </p:nvGraphicFramePr>
        <p:xfrm>
          <a:off x="971550" y="765175"/>
          <a:ext cx="7874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7874000" imgH="1409700" progId="Equation.3">
                  <p:embed/>
                </p:oleObj>
              </mc:Choice>
              <mc:Fallback>
                <p:oleObj name="" r:id="rId1" imgW="7874000" imgH="1409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765175"/>
                        <a:ext cx="78740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文本框 93187"/>
          <p:cNvSpPr txBox="1"/>
          <p:nvPr/>
        </p:nvSpPr>
        <p:spPr>
          <a:xfrm>
            <a:off x="862013" y="23622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3189" name="对象 93188"/>
          <p:cNvGraphicFramePr/>
          <p:nvPr/>
        </p:nvGraphicFramePr>
        <p:xfrm>
          <a:off x="1676400" y="2424113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3540125" imgH="405765" progId="Equation.3">
                  <p:embed/>
                </p:oleObj>
              </mc:Choice>
              <mc:Fallback>
                <p:oleObj name="" r:id="rId3" imgW="3540125" imgH="40576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424113"/>
                        <a:ext cx="354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0" name="组合 93189"/>
          <p:cNvGrpSpPr/>
          <p:nvPr/>
        </p:nvGrpSpPr>
        <p:grpSpPr>
          <a:xfrm>
            <a:off x="5811838" y="1600200"/>
            <a:ext cx="1884362" cy="1793875"/>
            <a:chOff x="3661" y="1008"/>
            <a:chExt cx="1187" cy="1130"/>
          </a:xfrm>
        </p:grpSpPr>
        <p:sp>
          <p:nvSpPr>
            <p:cNvPr id="93191" name="任意多边形 93190"/>
            <p:cNvSpPr/>
            <p:nvPr/>
          </p:nvSpPr>
          <p:spPr>
            <a:xfrm>
              <a:off x="3661" y="1008"/>
              <a:ext cx="1187" cy="1130"/>
            </a:xfrm>
            <a:custGeom>
              <a:avLst/>
              <a:gdLst/>
              <a:ahLst/>
              <a:cxnLst/>
              <a:pathLst>
                <a:path w="1454" h="1322">
                  <a:moveTo>
                    <a:pt x="851" y="118"/>
                  </a:moveTo>
                  <a:cubicBezTo>
                    <a:pt x="773" y="134"/>
                    <a:pt x="693" y="139"/>
                    <a:pt x="615" y="157"/>
                  </a:cubicBezTo>
                  <a:cubicBezTo>
                    <a:pt x="580" y="165"/>
                    <a:pt x="511" y="183"/>
                    <a:pt x="511" y="183"/>
                  </a:cubicBezTo>
                  <a:cubicBezTo>
                    <a:pt x="472" y="208"/>
                    <a:pt x="428" y="219"/>
                    <a:pt x="393" y="249"/>
                  </a:cubicBezTo>
                  <a:cubicBezTo>
                    <a:pt x="297" y="329"/>
                    <a:pt x="409" y="252"/>
                    <a:pt x="314" y="314"/>
                  </a:cubicBezTo>
                  <a:cubicBezTo>
                    <a:pt x="281" y="364"/>
                    <a:pt x="239" y="404"/>
                    <a:pt x="196" y="445"/>
                  </a:cubicBezTo>
                  <a:cubicBezTo>
                    <a:pt x="185" y="456"/>
                    <a:pt x="180" y="472"/>
                    <a:pt x="170" y="484"/>
                  </a:cubicBezTo>
                  <a:cubicBezTo>
                    <a:pt x="150" y="507"/>
                    <a:pt x="122" y="524"/>
                    <a:pt x="105" y="550"/>
                  </a:cubicBezTo>
                  <a:cubicBezTo>
                    <a:pt x="96" y="563"/>
                    <a:pt x="89" y="577"/>
                    <a:pt x="79" y="589"/>
                  </a:cubicBezTo>
                  <a:cubicBezTo>
                    <a:pt x="49" y="626"/>
                    <a:pt x="48" y="605"/>
                    <a:pt x="26" y="655"/>
                  </a:cubicBezTo>
                  <a:cubicBezTo>
                    <a:pt x="15" y="680"/>
                    <a:pt x="0" y="733"/>
                    <a:pt x="0" y="733"/>
                  </a:cubicBezTo>
                  <a:cubicBezTo>
                    <a:pt x="4" y="816"/>
                    <a:pt x="3" y="899"/>
                    <a:pt x="13" y="982"/>
                  </a:cubicBezTo>
                  <a:cubicBezTo>
                    <a:pt x="24" y="1078"/>
                    <a:pt x="81" y="1128"/>
                    <a:pt x="131" y="1204"/>
                  </a:cubicBezTo>
                  <a:cubicBezTo>
                    <a:pt x="152" y="1235"/>
                    <a:pt x="228" y="1282"/>
                    <a:pt x="262" y="1296"/>
                  </a:cubicBezTo>
                  <a:cubicBezTo>
                    <a:pt x="287" y="1306"/>
                    <a:pt x="340" y="1322"/>
                    <a:pt x="340" y="1322"/>
                  </a:cubicBezTo>
                  <a:cubicBezTo>
                    <a:pt x="427" y="1318"/>
                    <a:pt x="515" y="1319"/>
                    <a:pt x="602" y="1309"/>
                  </a:cubicBezTo>
                  <a:cubicBezTo>
                    <a:pt x="647" y="1304"/>
                    <a:pt x="688" y="1279"/>
                    <a:pt x="733" y="1270"/>
                  </a:cubicBezTo>
                  <a:cubicBezTo>
                    <a:pt x="751" y="1257"/>
                    <a:pt x="767" y="1242"/>
                    <a:pt x="786" y="1231"/>
                  </a:cubicBezTo>
                  <a:cubicBezTo>
                    <a:pt x="798" y="1224"/>
                    <a:pt x="814" y="1225"/>
                    <a:pt x="825" y="1217"/>
                  </a:cubicBezTo>
                  <a:cubicBezTo>
                    <a:pt x="886" y="1176"/>
                    <a:pt x="908" y="1102"/>
                    <a:pt x="969" y="1060"/>
                  </a:cubicBezTo>
                  <a:cubicBezTo>
                    <a:pt x="1006" y="949"/>
                    <a:pt x="1110" y="864"/>
                    <a:pt x="1178" y="772"/>
                  </a:cubicBezTo>
                  <a:cubicBezTo>
                    <a:pt x="1190" y="756"/>
                    <a:pt x="1193" y="736"/>
                    <a:pt x="1204" y="720"/>
                  </a:cubicBezTo>
                  <a:cubicBezTo>
                    <a:pt x="1223" y="692"/>
                    <a:pt x="1250" y="669"/>
                    <a:pt x="1270" y="641"/>
                  </a:cubicBezTo>
                  <a:cubicBezTo>
                    <a:pt x="1332" y="553"/>
                    <a:pt x="1266" y="650"/>
                    <a:pt x="1309" y="563"/>
                  </a:cubicBezTo>
                  <a:cubicBezTo>
                    <a:pt x="1320" y="540"/>
                    <a:pt x="1334" y="519"/>
                    <a:pt x="1348" y="497"/>
                  </a:cubicBezTo>
                  <a:cubicBezTo>
                    <a:pt x="1356" y="484"/>
                    <a:pt x="1368" y="472"/>
                    <a:pt x="1375" y="458"/>
                  </a:cubicBezTo>
                  <a:cubicBezTo>
                    <a:pt x="1403" y="404"/>
                    <a:pt x="1415" y="347"/>
                    <a:pt x="1427" y="288"/>
                  </a:cubicBezTo>
                  <a:cubicBezTo>
                    <a:pt x="1417" y="153"/>
                    <a:pt x="1454" y="36"/>
                    <a:pt x="1309" y="0"/>
                  </a:cubicBezTo>
                  <a:cubicBezTo>
                    <a:pt x="1209" y="4"/>
                    <a:pt x="1108" y="6"/>
                    <a:pt x="1008" y="13"/>
                  </a:cubicBezTo>
                  <a:cubicBezTo>
                    <a:pt x="959" y="17"/>
                    <a:pt x="877" y="79"/>
                    <a:pt x="877" y="79"/>
                  </a:cubicBezTo>
                  <a:cubicBezTo>
                    <a:pt x="868" y="92"/>
                    <a:pt x="851" y="118"/>
                    <a:pt x="851" y="1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3192" name="直接连接符 93191"/>
            <p:cNvSpPr/>
            <p:nvPr/>
          </p:nvSpPr>
          <p:spPr>
            <a:xfrm rot="-1714669" flipH="1">
              <a:off x="3984" y="1187"/>
              <a:ext cx="48" cy="1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93193" name="对象 93192"/>
            <p:cNvGraphicFramePr/>
            <p:nvPr/>
          </p:nvGraphicFramePr>
          <p:xfrm>
            <a:off x="3910" y="1056"/>
            <a:ext cx="12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5" imgW="254000" imgH="292100" progId="Equation.3">
                    <p:embed/>
                  </p:oleObj>
                </mc:Choice>
                <mc:Fallback>
                  <p:oleObj name="" r:id="rId5" imgW="254000" imgH="2921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0" y="1056"/>
                          <a:ext cx="122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194" name="对象 93193"/>
          <p:cNvGraphicFramePr/>
          <p:nvPr/>
        </p:nvGraphicFramePr>
        <p:xfrm>
          <a:off x="6400800" y="2236788"/>
          <a:ext cx="304800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342900" imgH="241300" progId="Equation.3">
                  <p:embed/>
                </p:oleObj>
              </mc:Choice>
              <mc:Fallback>
                <p:oleObj name="" r:id="rId7" imgW="342900" imgH="241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2236788"/>
                        <a:ext cx="304800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对象 93194"/>
          <p:cNvGraphicFramePr/>
          <p:nvPr/>
        </p:nvGraphicFramePr>
        <p:xfrm>
          <a:off x="1619250" y="3073400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9" imgW="3592830" imgH="431800" progId="Equation.3">
                  <p:embed/>
                </p:oleObj>
              </mc:Choice>
              <mc:Fallback>
                <p:oleObj name="" r:id="rId9" imgW="3592830" imgH="4318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3073400"/>
                        <a:ext cx="359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对象 93195"/>
          <p:cNvGraphicFramePr/>
          <p:nvPr/>
        </p:nvGraphicFramePr>
        <p:xfrm>
          <a:off x="1684338" y="3740150"/>
          <a:ext cx="481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4811395" imgH="444500" progId="Equation.3">
                  <p:embed/>
                </p:oleObj>
              </mc:Choice>
              <mc:Fallback>
                <p:oleObj name="" r:id="rId11" imgW="4811395" imgH="4445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4338" y="3740150"/>
                        <a:ext cx="4813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7" name="组合 93196"/>
          <p:cNvGrpSpPr/>
          <p:nvPr/>
        </p:nvGrpSpPr>
        <p:grpSpPr>
          <a:xfrm>
            <a:off x="6200775" y="2098675"/>
            <a:ext cx="469900" cy="777875"/>
            <a:chOff x="3906" y="1322"/>
            <a:chExt cx="296" cy="490"/>
          </a:xfrm>
        </p:grpSpPr>
        <p:grpSp>
          <p:nvGrpSpPr>
            <p:cNvPr id="93198" name="组合 93197"/>
            <p:cNvGrpSpPr/>
            <p:nvPr/>
          </p:nvGrpSpPr>
          <p:grpSpPr>
            <a:xfrm>
              <a:off x="3914" y="1322"/>
              <a:ext cx="288" cy="490"/>
              <a:chOff x="3914" y="1322"/>
              <a:chExt cx="288" cy="490"/>
            </a:xfrm>
          </p:grpSpPr>
          <p:sp>
            <p:nvSpPr>
              <p:cNvPr id="93199" name="椭圆 93198"/>
              <p:cNvSpPr/>
              <p:nvPr/>
            </p:nvSpPr>
            <p:spPr>
              <a:xfrm>
                <a:off x="3914" y="1322"/>
                <a:ext cx="288" cy="288"/>
              </a:xfrm>
              <a:prstGeom prst="ellipse">
                <a:avLst/>
              </a:prstGeom>
              <a:noFill/>
              <a:ln w="12700" cap="flat" cmpd="sng">
                <a:solidFill>
                  <a:srgbClr val="F40000"/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93200" name="对象 93199"/>
              <p:cNvGraphicFramePr/>
              <p:nvPr/>
            </p:nvGraphicFramePr>
            <p:xfrm>
              <a:off x="4032" y="1632"/>
              <a:ext cx="13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13" imgW="317500" imgH="418465" progId="Equation.3">
                      <p:embed/>
                    </p:oleObj>
                  </mc:Choice>
                  <mc:Fallback>
                    <p:oleObj name="" r:id="rId13" imgW="317500" imgH="418465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32" y="1632"/>
                            <a:ext cx="136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201" name="直接连接符 93200"/>
            <p:cNvSpPr/>
            <p:nvPr/>
          </p:nvSpPr>
          <p:spPr>
            <a:xfrm rot="-2700000" flipH="1">
              <a:off x="3895" y="1435"/>
              <a:ext cx="42" cy="21"/>
            </a:xfrm>
            <a:prstGeom prst="line">
              <a:avLst/>
            </a:prstGeom>
            <a:ln w="9525" cap="flat" cmpd="sng">
              <a:solidFill>
                <a:srgbClr val="F400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93202" name="对象 93201"/>
          <p:cNvGraphicFramePr/>
          <p:nvPr/>
        </p:nvGraphicFramePr>
        <p:xfrm>
          <a:off x="1689100" y="4343400"/>
          <a:ext cx="6464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6464300" imgH="1447800" progId="Equation.3">
                  <p:embed/>
                </p:oleObj>
              </mc:Choice>
              <mc:Fallback>
                <p:oleObj name="" r:id="rId15" imgW="6464300" imgH="1447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89100" y="4343400"/>
                        <a:ext cx="64643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>
            <p:ph type="title"/>
          </p:nvPr>
        </p:nvSpPr>
        <p:spPr>
          <a:xfrm>
            <a:off x="395288" y="260350"/>
            <a:ext cx="7772400" cy="1143000"/>
          </a:xfrm>
          <a:ln/>
        </p:spPr>
        <p:txBody>
          <a:bodyPr anchor="t"/>
          <a:p>
            <a:pPr algn="l"/>
            <a:r>
              <a:rPr lang="zh-CN" altLang="en-US" sz="4000" dirty="0">
                <a:solidFill>
                  <a:schemeClr val="tx1"/>
                </a:solidFill>
              </a:rPr>
              <a:t>一、问题的提出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6167" name="文本框 6166"/>
          <p:cNvSpPr txBox="1"/>
          <p:nvPr/>
        </p:nvSpPr>
        <p:spPr>
          <a:xfrm>
            <a:off x="914400" y="3457575"/>
            <a:ext cx="4114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观察上节例4,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68" name="对象 6167"/>
          <p:cNvGraphicFramePr/>
          <p:nvPr/>
        </p:nvGraphicFramePr>
        <p:xfrm>
          <a:off x="3276600" y="3305175"/>
          <a:ext cx="453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533900" imgH="927100" progId="Equation.3">
                  <p:embed/>
                </p:oleObj>
              </mc:Choice>
              <mc:Fallback>
                <p:oleObj name="" r:id="rId1" imgW="4533900" imgH="927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3305175"/>
                        <a:ext cx="453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对象 6168"/>
          <p:cNvGraphicFramePr/>
          <p:nvPr/>
        </p:nvGraphicFramePr>
        <p:xfrm>
          <a:off x="889000" y="4343400"/>
          <a:ext cx="795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947025" imgH="444500" progId="Equation.3">
                  <p:embed/>
                </p:oleObj>
              </mc:Choice>
              <mc:Fallback>
                <p:oleObj name="" r:id="rId3" imgW="794702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4343400"/>
                        <a:ext cx="7950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对象 6170"/>
          <p:cNvGraphicFramePr/>
          <p:nvPr/>
        </p:nvGraphicFramePr>
        <p:xfrm>
          <a:off x="895350" y="4940300"/>
          <a:ext cx="383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3835400" imgH="927100" progId="Equation.3">
                  <p:embed/>
                </p:oleObj>
              </mc:Choice>
              <mc:Fallback>
                <p:oleObj name="" r:id="rId5" imgW="38354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5350" y="4940300"/>
                        <a:ext cx="3835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文本框 6172"/>
          <p:cNvSpPr txBox="1"/>
          <p:nvPr/>
        </p:nvSpPr>
        <p:spPr>
          <a:xfrm>
            <a:off x="1042988" y="10525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观察上节例4,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74" name="对象 6173"/>
          <p:cNvGraphicFramePr/>
          <p:nvPr/>
        </p:nvGraphicFramePr>
        <p:xfrm>
          <a:off x="3492500" y="1052513"/>
          <a:ext cx="50403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2057400" imgH="228600" progId="Equation.DSMT4">
                  <p:embed/>
                </p:oleObj>
              </mc:Choice>
              <mc:Fallback>
                <p:oleObj name="" r:id="rId7" imgW="20574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2500" y="1052513"/>
                        <a:ext cx="5040313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对象 6174"/>
          <p:cNvGraphicFramePr/>
          <p:nvPr/>
        </p:nvGraphicFramePr>
        <p:xfrm>
          <a:off x="539750" y="1700213"/>
          <a:ext cx="5832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206625" imgH="215900" progId="Equation.DSMT4">
                  <p:embed/>
                </p:oleObj>
              </mc:Choice>
              <mc:Fallback>
                <p:oleObj name="" r:id="rId9" imgW="2206625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750" y="1700213"/>
                        <a:ext cx="58324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对象 6175"/>
          <p:cNvGraphicFramePr/>
          <p:nvPr/>
        </p:nvGraphicFramePr>
        <p:xfrm>
          <a:off x="1547813" y="2420938"/>
          <a:ext cx="35290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459865" imgH="292100" progId="Equation.DSMT4">
                  <p:embed/>
                </p:oleObj>
              </mc:Choice>
              <mc:Fallback>
                <p:oleObj name="" r:id="rId11" imgW="1459865" imgH="292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7813" y="2420938"/>
                        <a:ext cx="3529012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/>
      <p:bldP spid="61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矩形 94209"/>
          <p:cNvSpPr/>
          <p:nvPr/>
        </p:nvSpPr>
        <p:spPr>
          <a:xfrm>
            <a:off x="1447800" y="4648200"/>
            <a:ext cx="4419600" cy="1219200"/>
          </a:xfrm>
          <a:prstGeom prst="rect">
            <a:avLst/>
          </a:prstGeom>
          <a:solidFill>
            <a:srgbClr val="FFDDDD"/>
          </a:solidFill>
          <a:ln w="38100" cap="flat" cmpd="dbl">
            <a:solidFill>
              <a:srgbClr val="CC00FF"/>
            </a:solidFill>
            <a:prstDash val="solid"/>
            <a:miter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4211" name="文本框 94210"/>
          <p:cNvSpPr txBox="1"/>
          <p:nvPr/>
        </p:nvSpPr>
        <p:spPr>
          <a:xfrm>
            <a:off x="914400" y="76200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由复合闭路定理,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4212" name="对象 94211"/>
          <p:cNvGraphicFramePr/>
          <p:nvPr/>
        </p:nvGraphicFramePr>
        <p:xfrm>
          <a:off x="946150" y="1428750"/>
          <a:ext cx="4330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4328795" imgH="1002665" progId="Equation.3">
                  <p:embed/>
                </p:oleObj>
              </mc:Choice>
              <mc:Fallback>
                <p:oleObj name="" r:id="rId1" imgW="4328795" imgH="10026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150" y="1428750"/>
                        <a:ext cx="4330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13" name="组合 94212"/>
          <p:cNvGrpSpPr/>
          <p:nvPr/>
        </p:nvGrpSpPr>
        <p:grpSpPr>
          <a:xfrm>
            <a:off x="5811838" y="1600200"/>
            <a:ext cx="1884362" cy="1793875"/>
            <a:chOff x="3661" y="1008"/>
            <a:chExt cx="1187" cy="1130"/>
          </a:xfrm>
        </p:grpSpPr>
        <p:grpSp>
          <p:nvGrpSpPr>
            <p:cNvPr id="94214" name="组合 94213"/>
            <p:cNvGrpSpPr/>
            <p:nvPr/>
          </p:nvGrpSpPr>
          <p:grpSpPr>
            <a:xfrm>
              <a:off x="3661" y="1008"/>
              <a:ext cx="1187" cy="1130"/>
              <a:chOff x="3661" y="1008"/>
              <a:chExt cx="1187" cy="1130"/>
            </a:xfrm>
          </p:grpSpPr>
          <p:sp>
            <p:nvSpPr>
              <p:cNvPr id="94215" name="任意多边形 94214"/>
              <p:cNvSpPr/>
              <p:nvPr/>
            </p:nvSpPr>
            <p:spPr>
              <a:xfrm>
                <a:off x="3661" y="1008"/>
                <a:ext cx="1187" cy="1130"/>
              </a:xfrm>
              <a:custGeom>
                <a:avLst/>
                <a:gdLst/>
                <a:ahLst/>
                <a:cxnLst/>
                <a:pathLst>
                  <a:path w="1454" h="1322">
                    <a:moveTo>
                      <a:pt x="851" y="118"/>
                    </a:moveTo>
                    <a:cubicBezTo>
                      <a:pt x="773" y="134"/>
                      <a:pt x="693" y="139"/>
                      <a:pt x="615" y="157"/>
                    </a:cubicBezTo>
                    <a:cubicBezTo>
                      <a:pt x="580" y="165"/>
                      <a:pt x="511" y="183"/>
                      <a:pt x="511" y="183"/>
                    </a:cubicBezTo>
                    <a:cubicBezTo>
                      <a:pt x="472" y="208"/>
                      <a:pt x="428" y="219"/>
                      <a:pt x="393" y="249"/>
                    </a:cubicBezTo>
                    <a:cubicBezTo>
                      <a:pt x="297" y="329"/>
                      <a:pt x="409" y="252"/>
                      <a:pt x="314" y="314"/>
                    </a:cubicBezTo>
                    <a:cubicBezTo>
                      <a:pt x="281" y="364"/>
                      <a:pt x="239" y="404"/>
                      <a:pt x="196" y="445"/>
                    </a:cubicBezTo>
                    <a:cubicBezTo>
                      <a:pt x="185" y="456"/>
                      <a:pt x="180" y="472"/>
                      <a:pt x="170" y="484"/>
                    </a:cubicBezTo>
                    <a:cubicBezTo>
                      <a:pt x="150" y="507"/>
                      <a:pt x="122" y="524"/>
                      <a:pt x="105" y="550"/>
                    </a:cubicBezTo>
                    <a:cubicBezTo>
                      <a:pt x="96" y="563"/>
                      <a:pt x="89" y="577"/>
                      <a:pt x="79" y="589"/>
                    </a:cubicBezTo>
                    <a:cubicBezTo>
                      <a:pt x="49" y="626"/>
                      <a:pt x="48" y="605"/>
                      <a:pt x="26" y="655"/>
                    </a:cubicBezTo>
                    <a:cubicBezTo>
                      <a:pt x="15" y="680"/>
                      <a:pt x="0" y="733"/>
                      <a:pt x="0" y="733"/>
                    </a:cubicBezTo>
                    <a:cubicBezTo>
                      <a:pt x="4" y="816"/>
                      <a:pt x="3" y="899"/>
                      <a:pt x="13" y="982"/>
                    </a:cubicBezTo>
                    <a:cubicBezTo>
                      <a:pt x="24" y="1078"/>
                      <a:pt x="81" y="1128"/>
                      <a:pt x="131" y="1204"/>
                    </a:cubicBezTo>
                    <a:cubicBezTo>
                      <a:pt x="152" y="1235"/>
                      <a:pt x="228" y="1282"/>
                      <a:pt x="262" y="1296"/>
                    </a:cubicBezTo>
                    <a:cubicBezTo>
                      <a:pt x="287" y="1306"/>
                      <a:pt x="340" y="1322"/>
                      <a:pt x="340" y="1322"/>
                    </a:cubicBezTo>
                    <a:cubicBezTo>
                      <a:pt x="427" y="1318"/>
                      <a:pt x="515" y="1319"/>
                      <a:pt x="602" y="1309"/>
                    </a:cubicBezTo>
                    <a:cubicBezTo>
                      <a:pt x="647" y="1304"/>
                      <a:pt x="688" y="1279"/>
                      <a:pt x="733" y="1270"/>
                    </a:cubicBezTo>
                    <a:cubicBezTo>
                      <a:pt x="751" y="1257"/>
                      <a:pt x="767" y="1242"/>
                      <a:pt x="786" y="1231"/>
                    </a:cubicBezTo>
                    <a:cubicBezTo>
                      <a:pt x="798" y="1224"/>
                      <a:pt x="814" y="1225"/>
                      <a:pt x="825" y="1217"/>
                    </a:cubicBezTo>
                    <a:cubicBezTo>
                      <a:pt x="886" y="1176"/>
                      <a:pt x="908" y="1102"/>
                      <a:pt x="969" y="1060"/>
                    </a:cubicBezTo>
                    <a:cubicBezTo>
                      <a:pt x="1006" y="949"/>
                      <a:pt x="1110" y="864"/>
                      <a:pt x="1178" y="772"/>
                    </a:cubicBezTo>
                    <a:cubicBezTo>
                      <a:pt x="1190" y="756"/>
                      <a:pt x="1193" y="736"/>
                      <a:pt x="1204" y="720"/>
                    </a:cubicBezTo>
                    <a:cubicBezTo>
                      <a:pt x="1223" y="692"/>
                      <a:pt x="1250" y="669"/>
                      <a:pt x="1270" y="641"/>
                    </a:cubicBezTo>
                    <a:cubicBezTo>
                      <a:pt x="1332" y="553"/>
                      <a:pt x="1266" y="650"/>
                      <a:pt x="1309" y="563"/>
                    </a:cubicBezTo>
                    <a:cubicBezTo>
                      <a:pt x="1320" y="540"/>
                      <a:pt x="1334" y="519"/>
                      <a:pt x="1348" y="497"/>
                    </a:cubicBezTo>
                    <a:cubicBezTo>
                      <a:pt x="1356" y="484"/>
                      <a:pt x="1368" y="472"/>
                      <a:pt x="1375" y="458"/>
                    </a:cubicBezTo>
                    <a:cubicBezTo>
                      <a:pt x="1403" y="404"/>
                      <a:pt x="1415" y="347"/>
                      <a:pt x="1427" y="288"/>
                    </a:cubicBezTo>
                    <a:cubicBezTo>
                      <a:pt x="1417" y="153"/>
                      <a:pt x="1454" y="36"/>
                      <a:pt x="1309" y="0"/>
                    </a:cubicBezTo>
                    <a:cubicBezTo>
                      <a:pt x="1209" y="4"/>
                      <a:pt x="1108" y="6"/>
                      <a:pt x="1008" y="13"/>
                    </a:cubicBezTo>
                    <a:cubicBezTo>
                      <a:pt x="959" y="17"/>
                      <a:pt x="877" y="79"/>
                      <a:pt x="877" y="79"/>
                    </a:cubicBezTo>
                    <a:cubicBezTo>
                      <a:pt x="868" y="92"/>
                      <a:pt x="851" y="118"/>
                      <a:pt x="851" y="11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94216" name="直接连接符 94215"/>
              <p:cNvSpPr/>
              <p:nvPr/>
            </p:nvSpPr>
            <p:spPr>
              <a:xfrm rot="-1714669" flipH="1">
                <a:off x="3984" y="1187"/>
                <a:ext cx="48" cy="1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94217" name="对象 94216"/>
              <p:cNvGraphicFramePr/>
              <p:nvPr/>
            </p:nvGraphicFramePr>
            <p:xfrm>
              <a:off x="3910" y="1056"/>
              <a:ext cx="12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3" imgW="254000" imgH="292100" progId="Equation.3">
                      <p:embed/>
                    </p:oleObj>
                  </mc:Choice>
                  <mc:Fallback>
                    <p:oleObj name="" r:id="rId3" imgW="254000" imgH="292100" progId="Equation.3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10" y="1056"/>
                            <a:ext cx="122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4218" name="对象 94217"/>
            <p:cNvGraphicFramePr/>
            <p:nvPr/>
          </p:nvGraphicFramePr>
          <p:xfrm>
            <a:off x="4032" y="1409"/>
            <a:ext cx="19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5" imgW="342900" imgH="241300" progId="Equation.3">
                    <p:embed/>
                  </p:oleObj>
                </mc:Choice>
                <mc:Fallback>
                  <p:oleObj name="" r:id="rId5" imgW="342900" imgH="2413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2" y="1409"/>
                          <a:ext cx="192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4219" name="组合 94218"/>
            <p:cNvGrpSpPr/>
            <p:nvPr/>
          </p:nvGrpSpPr>
          <p:grpSpPr>
            <a:xfrm>
              <a:off x="3906" y="1322"/>
              <a:ext cx="296" cy="490"/>
              <a:chOff x="3906" y="1322"/>
              <a:chExt cx="296" cy="490"/>
            </a:xfrm>
          </p:grpSpPr>
          <p:grpSp>
            <p:nvGrpSpPr>
              <p:cNvPr id="94220" name="组合 94219"/>
              <p:cNvGrpSpPr/>
              <p:nvPr/>
            </p:nvGrpSpPr>
            <p:grpSpPr>
              <a:xfrm>
                <a:off x="3914" y="1322"/>
                <a:ext cx="288" cy="490"/>
                <a:chOff x="3914" y="1322"/>
                <a:chExt cx="288" cy="490"/>
              </a:xfrm>
            </p:grpSpPr>
            <p:sp>
              <p:nvSpPr>
                <p:cNvPr id="94221" name="椭圆 94220"/>
                <p:cNvSpPr/>
                <p:nvPr/>
              </p:nvSpPr>
              <p:spPr>
                <a:xfrm>
                  <a:off x="3914" y="1322"/>
                  <a:ext cx="288" cy="288"/>
                </a:xfrm>
                <a:prstGeom prst="ellipse">
                  <a:avLst/>
                </a:prstGeom>
                <a:noFill/>
                <a:ln w="12700" cap="flat" cmpd="sng">
                  <a:solidFill>
                    <a:srgbClr val="F40000"/>
                  </a:solidFill>
                  <a:prstDash val="solid"/>
                  <a:headEnd type="none" w="med" len="med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94222" name="对象 94221"/>
                <p:cNvGraphicFramePr/>
                <p:nvPr/>
              </p:nvGraphicFramePr>
              <p:xfrm>
                <a:off x="4032" y="1632"/>
                <a:ext cx="136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5" name="" r:id="rId7" imgW="317500" imgH="418465" progId="Equation.3">
                        <p:embed/>
                      </p:oleObj>
                    </mc:Choice>
                    <mc:Fallback>
                      <p:oleObj name="" r:id="rId7" imgW="317500" imgH="418465" progId="Equation.3">
                        <p:embed/>
                        <p:pic>
                          <p:nvPicPr>
                            <p:cNvPr id="0" name="图片 3204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33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32" y="1632"/>
                              <a:ext cx="136" cy="1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4223" name="直接连接符 94222"/>
              <p:cNvSpPr/>
              <p:nvPr/>
            </p:nvSpPr>
            <p:spPr>
              <a:xfrm rot="-2700000" flipH="1">
                <a:off x="3895" y="1435"/>
                <a:ext cx="42" cy="21"/>
              </a:xfrm>
              <a:prstGeom prst="line">
                <a:avLst/>
              </a:prstGeom>
              <a:ln w="9525" cap="flat" cmpd="sng">
                <a:solidFill>
                  <a:srgbClr val="F4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94224" name="对象 94223"/>
          <p:cNvGraphicFramePr/>
          <p:nvPr/>
        </p:nvGraphicFramePr>
        <p:xfrm>
          <a:off x="968375" y="2667000"/>
          <a:ext cx="406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4064000" imgH="469900" progId="Equation.3">
                  <p:embed/>
                </p:oleObj>
              </mc:Choice>
              <mc:Fallback>
                <p:oleObj name="" r:id="rId9" imgW="4064000" imgH="469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8375" y="2667000"/>
                        <a:ext cx="4064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对象 94224"/>
          <p:cNvGraphicFramePr/>
          <p:nvPr/>
        </p:nvGraphicFramePr>
        <p:xfrm>
          <a:off x="1003300" y="3486150"/>
          <a:ext cx="2298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1" imgW="2297430" imgH="1002665" progId="Equation.3">
                  <p:embed/>
                </p:oleObj>
              </mc:Choice>
              <mc:Fallback>
                <p:oleObj name="" r:id="rId11" imgW="2297430" imgH="100266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3300" y="3486150"/>
                        <a:ext cx="2298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对象 94225"/>
          <p:cNvGraphicFramePr/>
          <p:nvPr/>
        </p:nvGraphicFramePr>
        <p:xfrm>
          <a:off x="3214688" y="3433763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3" imgW="2286000" imgH="965200" progId="Equation.3">
                  <p:embed/>
                </p:oleObj>
              </mc:Choice>
              <mc:Fallback>
                <p:oleObj name="" r:id="rId13" imgW="2286000" imgH="9652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4688" y="3433763"/>
                        <a:ext cx="2286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对象 94226"/>
          <p:cNvGraphicFramePr/>
          <p:nvPr/>
        </p:nvGraphicFramePr>
        <p:xfrm>
          <a:off x="5408613" y="3449638"/>
          <a:ext cx="207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5" imgW="2070100" imgH="965200" progId="Equation.3">
                  <p:embed/>
                </p:oleObj>
              </mc:Choice>
              <mc:Fallback>
                <p:oleObj name="" r:id="rId15" imgW="2070100" imgH="9652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08613" y="3449638"/>
                        <a:ext cx="2070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对象 94227"/>
          <p:cNvGraphicFramePr/>
          <p:nvPr/>
        </p:nvGraphicFramePr>
        <p:xfrm>
          <a:off x="958850" y="4794250"/>
          <a:ext cx="480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7" imgW="4798695" imgH="1002665" progId="Equation.3">
                  <p:embed/>
                </p:oleObj>
              </mc:Choice>
              <mc:Fallback>
                <p:oleObj name="" r:id="rId17" imgW="4798695" imgH="10026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8850" y="4794250"/>
                        <a:ext cx="48006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9" name="圆角矩形标注 94228"/>
          <p:cNvSpPr/>
          <p:nvPr/>
        </p:nvSpPr>
        <p:spPr>
          <a:xfrm>
            <a:off x="3200400" y="2133600"/>
            <a:ext cx="5105400" cy="1905000"/>
          </a:xfrm>
          <a:prstGeom prst="wedgeRoundRectCallout">
            <a:avLst>
              <a:gd name="adj1" fmla="val -27861"/>
              <a:gd name="adj2" fmla="val 81417"/>
              <a:gd name="adj3" fmla="val 16667"/>
            </a:avLst>
          </a:prstGeom>
          <a:solidFill>
            <a:srgbClr val="FFDDDD"/>
          </a:solidFill>
          <a:ln w="9525" cap="flat" cmpd="sng">
            <a:solidFill>
              <a:srgbClr val="CC00FF"/>
            </a:solidFill>
            <a:prstDash val="solid"/>
            <a:miter/>
            <a:headEnd type="none" w="med" len="med"/>
            <a:tailEnd type="none" w="sm" len="sm"/>
          </a:ln>
        </p:spPr>
        <p:txBody>
          <a:bodyPr lIns="90000" tIns="46800" rIns="90000" bIns="46800"/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此结论非常重要, 用起来很方便, 因为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不必是圆, </a:t>
            </a:r>
            <a:r>
              <a:rPr lang="en-US" altLang="zh-CN" sz="2800" b="1" i="1">
                <a:latin typeface="Times New Roman" panose="02020603050405020304" pitchFamily="18" charset="0"/>
                <a:ea typeface="Times New Roman" panose="02020603050405020304" pitchFamily="18" charset="0"/>
                <a:sym typeface="Math1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也不必是圆的圆心, 只要</a:t>
            </a:r>
            <a:r>
              <a:rPr lang="en-US" altLang="zh-CN" sz="2800" b="1" i="1">
                <a:latin typeface="Times New Roman" panose="02020603050405020304" pitchFamily="18" charset="0"/>
                <a:ea typeface="Times New Roman" panose="02020603050405020304" pitchFamily="18" charset="0"/>
                <a:sym typeface="Math1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在简单闭曲线内即可.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sym typeface="Math1" pitchFamily="2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文本框 97281"/>
          <p:cNvSpPr txBox="1"/>
          <p:nvPr/>
        </p:nvSpPr>
        <p:spPr>
          <a:xfrm>
            <a:off x="838200" y="8382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7283" name="对象 97282"/>
          <p:cNvGraphicFramePr/>
          <p:nvPr/>
        </p:nvGraphicFramePr>
        <p:xfrm>
          <a:off x="827088" y="836613"/>
          <a:ext cx="7442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7442200" imgH="1104900" progId="Equation.DSMT4">
                  <p:embed/>
                </p:oleObj>
              </mc:Choice>
              <mc:Fallback>
                <p:oleObj name="" r:id="rId1" imgW="7442200" imgH="11049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836613"/>
                        <a:ext cx="74422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4" name="文本框 97283"/>
          <p:cNvSpPr txBox="1"/>
          <p:nvPr/>
        </p:nvSpPr>
        <p:spPr>
          <a:xfrm>
            <a:off x="762000" y="229393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97285" name="对象 97284"/>
          <p:cNvGraphicFramePr/>
          <p:nvPr/>
        </p:nvGraphicFramePr>
        <p:xfrm>
          <a:off x="1524000" y="2384425"/>
          <a:ext cx="321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3211830" imgH="431800" progId="Equation.3">
                  <p:embed/>
                </p:oleObj>
              </mc:Choice>
              <mc:Fallback>
                <p:oleObj name="" r:id="rId3" imgW="3211830" imgH="4318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384425"/>
                        <a:ext cx="3213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对象 97285"/>
          <p:cNvGraphicFramePr/>
          <p:nvPr/>
        </p:nvGraphicFramePr>
        <p:xfrm>
          <a:off x="4592638" y="2317750"/>
          <a:ext cx="405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4051300" imgH="469900" progId="Equation.3">
                  <p:embed/>
                </p:oleObj>
              </mc:Choice>
              <mc:Fallback>
                <p:oleObj name="" r:id="rId5" imgW="4051300" imgH="469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92638" y="2317750"/>
                        <a:ext cx="405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文本框 97286"/>
          <p:cNvSpPr txBox="1"/>
          <p:nvPr/>
        </p:nvSpPr>
        <p:spPr>
          <a:xfrm>
            <a:off x="1371600" y="3160713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由柯西－古萨定理,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88" name="对象 97287"/>
          <p:cNvGraphicFramePr/>
          <p:nvPr/>
        </p:nvGraphicFramePr>
        <p:xfrm>
          <a:off x="4751388" y="3111500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2489200" imgH="596900" progId="Equation.3">
                  <p:embed/>
                </p:oleObj>
              </mc:Choice>
              <mc:Fallback>
                <p:oleObj name="" r:id="rId7" imgW="2489200" imgH="596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1388" y="3111500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对象 97288"/>
          <p:cNvGraphicFramePr/>
          <p:nvPr/>
        </p:nvGraphicFramePr>
        <p:xfrm>
          <a:off x="1498600" y="3962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9" imgW="5280660" imgH="431800" progId="Equation.3">
                  <p:embed/>
                </p:oleObj>
              </mc:Choice>
              <mc:Fallback>
                <p:oleObj name="" r:id="rId9" imgW="5280660" imgH="4318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98600" y="3962400"/>
                        <a:ext cx="528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对象 97289"/>
          <p:cNvGraphicFramePr/>
          <p:nvPr/>
        </p:nvGraphicFramePr>
        <p:xfrm>
          <a:off x="1439863" y="4699000"/>
          <a:ext cx="618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1" imgW="6184900" imgH="469900" progId="Equation.3">
                  <p:embed/>
                </p:oleObj>
              </mc:Choice>
              <mc:Fallback>
                <p:oleObj name="" r:id="rId11" imgW="6184900" imgH="469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9863" y="4699000"/>
                        <a:ext cx="618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对象 97290"/>
          <p:cNvGraphicFramePr/>
          <p:nvPr/>
        </p:nvGraphicFramePr>
        <p:xfrm>
          <a:off x="1441450" y="5537200"/>
          <a:ext cx="443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3" imgW="4428490" imgH="405765" progId="Equation.3">
                  <p:embed/>
                </p:oleObj>
              </mc:Choice>
              <mc:Fallback>
                <p:oleObj name="" r:id="rId13" imgW="4428490" imgH="40576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1450" y="5537200"/>
                        <a:ext cx="4432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文本框 98305"/>
          <p:cNvSpPr txBox="1"/>
          <p:nvPr/>
        </p:nvSpPr>
        <p:spPr>
          <a:xfrm>
            <a:off x="1219200" y="1724025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由柯西－古萨定理,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07" name="对象 98306"/>
          <p:cNvGraphicFramePr/>
          <p:nvPr/>
        </p:nvGraphicFramePr>
        <p:xfrm>
          <a:off x="4598988" y="1674813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2489200" imgH="596900" progId="Equation.3">
                  <p:embed/>
                </p:oleObj>
              </mc:Choice>
              <mc:Fallback>
                <p:oleObj name="" r:id="rId1" imgW="2489200" imgH="596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8988" y="1674813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对象 98307"/>
          <p:cNvGraphicFramePr/>
          <p:nvPr/>
        </p:nvGraphicFramePr>
        <p:xfrm>
          <a:off x="1263650" y="2689225"/>
          <a:ext cx="407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3" imgW="4072890" imgH="405765" progId="Equation.3">
                  <p:embed/>
                </p:oleObj>
              </mc:Choice>
              <mc:Fallback>
                <p:oleObj name="" r:id="rId3" imgW="4072890" imgH="40576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2689225"/>
                        <a:ext cx="4076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文本框 98308"/>
          <p:cNvSpPr txBox="1"/>
          <p:nvPr/>
        </p:nvSpPr>
        <p:spPr>
          <a:xfrm>
            <a:off x="1252538" y="355282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由例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可知,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10" name="对象 98309"/>
          <p:cNvGraphicFramePr/>
          <p:nvPr/>
        </p:nvGraphicFramePr>
        <p:xfrm>
          <a:off x="3990975" y="3517900"/>
          <a:ext cx="248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2489200" imgH="596900" progId="Equation.3">
                  <p:embed/>
                </p:oleObj>
              </mc:Choice>
              <mc:Fallback>
                <p:oleObj name="" r:id="rId5" imgW="2489200" imgH="5969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0975" y="3517900"/>
                        <a:ext cx="2489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对象 98310"/>
          <p:cNvGraphicFramePr/>
          <p:nvPr/>
        </p:nvGraphicFramePr>
        <p:xfrm>
          <a:off x="1265238" y="914400"/>
          <a:ext cx="523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5232400" imgH="469900" progId="Equation.3">
                  <p:embed/>
                </p:oleObj>
              </mc:Choice>
              <mc:Fallback>
                <p:oleObj name="" r:id="rId7" imgW="5232400" imgH="469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5238" y="914400"/>
                        <a:ext cx="523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矩形 76801"/>
          <p:cNvSpPr/>
          <p:nvPr/>
        </p:nvSpPr>
        <p:spPr>
          <a:xfrm>
            <a:off x="685800" y="381000"/>
            <a:ext cx="60134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latin typeface="Times New Roman" panose="02020603050405020304" pitchFamily="18" charset="0"/>
                <a:ea typeface="方正舒体" pitchFamily="2" charset="-122"/>
              </a:rPr>
              <a:t> 四</a:t>
            </a:r>
            <a:r>
              <a:rPr lang="en-US" altLang="zh-CN" sz="3600" b="1">
                <a:latin typeface="Times New Roman" panose="02020603050405020304" pitchFamily="18" charset="0"/>
                <a:ea typeface="方正舒体" pitchFamily="2" charset="-122"/>
              </a:rPr>
              <a:t>. </a:t>
            </a:r>
            <a:r>
              <a:rPr lang="zh-CN" altLang="en-US" sz="3600" b="1" dirty="0">
                <a:latin typeface="Times New Roman" panose="02020603050405020304" pitchFamily="18" charset="0"/>
                <a:ea typeface="方正舒体" pitchFamily="2" charset="-122"/>
              </a:rPr>
              <a:t>原函数与不定积分的概念</a:t>
            </a:r>
            <a:endParaRPr lang="zh-CN" altLang="en-US" sz="3600" b="1" dirty="0">
              <a:latin typeface="Times New Roman" panose="02020603050405020304" pitchFamily="18" charset="0"/>
              <a:ea typeface="方正舒体" pitchFamily="2" charset="-122"/>
            </a:endParaRPr>
          </a:p>
        </p:txBody>
      </p:sp>
      <p:sp>
        <p:nvSpPr>
          <p:cNvPr id="76803" name="矩形 76802"/>
          <p:cNvSpPr/>
          <p:nvPr/>
        </p:nvSpPr>
        <p:spPr>
          <a:xfrm>
            <a:off x="685800" y="1066800"/>
            <a:ext cx="7772400" cy="170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由定理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知：设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在单连通区域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内解析，则对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中任意曲线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积分</a:t>
            </a:r>
            <a:r>
              <a:rPr lang="zh-CN" altLang="en-US" sz="3200" b="1" dirty="0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∫</a:t>
            </a:r>
            <a:r>
              <a:rPr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</a:t>
            </a:r>
            <a:r>
              <a:rPr lang="en-US" altLang="zh-CN" sz="28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fdz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与路径无关，只与起点和终点有关。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文本框 76803"/>
          <p:cNvSpPr txBox="1"/>
          <p:nvPr/>
        </p:nvSpPr>
        <p:spPr>
          <a:xfrm>
            <a:off x="762000" y="2590800"/>
            <a:ext cx="7527925" cy="1465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当起点固定在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终点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内变动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chemeClr val="tx2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∫</a:t>
            </a:r>
            <a:r>
              <a:rPr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dz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内就定义了一个变上限的单值函数，记作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6805" name="对象 76804"/>
          <p:cNvGraphicFramePr/>
          <p:nvPr/>
        </p:nvGraphicFramePr>
        <p:xfrm>
          <a:off x="2362200" y="4114800"/>
          <a:ext cx="33956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1446530" imgH="355600" progId="Equation.3">
                  <p:embed/>
                </p:oleObj>
              </mc:Choice>
              <mc:Fallback>
                <p:oleObj name="" r:id="rId1" imgW="1446530" imgH="355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114800"/>
                        <a:ext cx="3395663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矩形 102401"/>
          <p:cNvSpPr/>
          <p:nvPr/>
        </p:nvSpPr>
        <p:spPr>
          <a:xfrm>
            <a:off x="0" y="350838"/>
            <a:ext cx="9144000" cy="2536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lvl="0">
              <a:lnSpc>
                <a:spcPct val="150000"/>
              </a:lnSpc>
            </a:pPr>
            <a:endParaRPr lang="zh-CN" altLang="en-US" sz="3200" dirty="0"/>
          </a:p>
        </p:txBody>
      </p:sp>
      <p:graphicFrame>
        <p:nvGraphicFramePr>
          <p:cNvPr id="102403" name="对象 102402"/>
          <p:cNvGraphicFramePr/>
          <p:nvPr/>
        </p:nvGraphicFramePr>
        <p:xfrm>
          <a:off x="611188" y="1052513"/>
          <a:ext cx="78486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" imgW="2921000" imgH="457200" progId="Equation.DSMT4">
                  <p:embed/>
                </p:oleObj>
              </mc:Choice>
              <mc:Fallback>
                <p:oleObj name="" r:id="rId1" imgW="2921000" imgH="4572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1052513"/>
                        <a:ext cx="784860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对象 102403"/>
          <p:cNvGraphicFramePr/>
          <p:nvPr/>
        </p:nvGraphicFramePr>
        <p:xfrm>
          <a:off x="2484438" y="2349500"/>
          <a:ext cx="33829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" imgW="1205230" imgH="355600" progId="Equation.DSMT4">
                  <p:embed/>
                </p:oleObj>
              </mc:Choice>
              <mc:Fallback>
                <p:oleObj name="" r:id="rId3" imgW="1205230" imgH="3556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382962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对象 102404"/>
          <p:cNvGraphicFramePr/>
          <p:nvPr/>
        </p:nvGraphicFramePr>
        <p:xfrm>
          <a:off x="539750" y="3357563"/>
          <a:ext cx="59769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5" imgW="2143760" imgH="215900" progId="Equation.DSMT4">
                  <p:embed/>
                </p:oleObj>
              </mc:Choice>
              <mc:Fallback>
                <p:oleObj name="" r:id="rId5" imgW="2143760" imgH="2159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357563"/>
                        <a:ext cx="5976938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9" name="直接连接符 77828"/>
          <p:cNvSpPr/>
          <p:nvPr/>
        </p:nvSpPr>
        <p:spPr>
          <a:xfrm>
            <a:off x="5715000" y="1828800"/>
            <a:ext cx="1066800" cy="0"/>
          </a:xfrm>
          <a:prstGeom prst="line">
            <a:avLst/>
          </a:prstGeom>
          <a:ln w="57150" cap="flat" cmpd="sng">
            <a:pattFill prst="wave">
              <a:fgClr>
                <a:srgbClr val="FF3300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grpSp>
        <p:nvGrpSpPr>
          <p:cNvPr id="77830" name="组合 77829"/>
          <p:cNvGrpSpPr/>
          <p:nvPr/>
        </p:nvGrpSpPr>
        <p:grpSpPr>
          <a:xfrm>
            <a:off x="533400" y="1905000"/>
            <a:ext cx="7993063" cy="1193800"/>
            <a:chOff x="336" y="1392"/>
            <a:chExt cx="5035" cy="752"/>
          </a:xfrm>
        </p:grpSpPr>
        <p:graphicFrame>
          <p:nvGraphicFramePr>
            <p:cNvPr id="77831" name="对象 77830"/>
            <p:cNvGraphicFramePr/>
            <p:nvPr/>
          </p:nvGraphicFramePr>
          <p:xfrm>
            <a:off x="2256" y="1392"/>
            <a:ext cx="172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1" imgW="1141730" imgH="355600" progId="Equation.3">
                    <p:embed/>
                  </p:oleObj>
                </mc:Choice>
                <mc:Fallback>
                  <p:oleObj name="" r:id="rId1" imgW="1141730" imgH="3556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1392"/>
                          <a:ext cx="1728" cy="5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2" name="文本框 77831"/>
            <p:cNvSpPr txBox="1"/>
            <p:nvPr/>
          </p:nvSpPr>
          <p:spPr>
            <a:xfrm>
              <a:off x="336" y="1440"/>
              <a:ext cx="503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上面定理表明                               是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的一个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原函数。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833" name="矩形 77832"/>
          <p:cNvSpPr/>
          <p:nvPr/>
        </p:nvSpPr>
        <p:spPr>
          <a:xfrm>
            <a:off x="1295400" y="3124200"/>
            <a:ext cx="6448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任何两个原函数，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7834" name="对象 77833"/>
          <p:cNvGraphicFramePr/>
          <p:nvPr/>
        </p:nvGraphicFramePr>
        <p:xfrm>
          <a:off x="762000" y="3810000"/>
          <a:ext cx="7467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" imgW="3161030" imgH="431800" progId="Equation.3">
                  <p:embed/>
                </p:oleObj>
              </mc:Choice>
              <mc:Fallback>
                <p:oleObj name="" r:id="rId3" imgW="3161030" imgH="4318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810000"/>
                        <a:ext cx="7467600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5" name="组合 77834"/>
          <p:cNvGrpSpPr/>
          <p:nvPr/>
        </p:nvGrpSpPr>
        <p:grpSpPr>
          <a:xfrm>
            <a:off x="762000" y="5486400"/>
            <a:ext cx="7585075" cy="533400"/>
            <a:chOff x="480" y="2784"/>
            <a:chExt cx="4778" cy="336"/>
          </a:xfrm>
        </p:grpSpPr>
        <p:sp>
          <p:nvSpPr>
            <p:cNvPr id="77836" name="文本框 77835"/>
            <p:cNvSpPr txBox="1"/>
            <p:nvPr/>
          </p:nvSpPr>
          <p:spPr>
            <a:xfrm>
              <a:off x="480" y="2784"/>
              <a:ext cx="47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这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表明：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的任何两个原函数相差一个常数。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837" name="直接连接符 77836"/>
            <p:cNvSpPr/>
            <p:nvPr/>
          </p:nvSpPr>
          <p:spPr>
            <a:xfrm>
              <a:off x="1488" y="3120"/>
              <a:ext cx="3552" cy="0"/>
            </a:xfrm>
            <a:prstGeom prst="line">
              <a:avLst/>
            </a:prstGeom>
            <a:ln w="57150" cap="flat" cmpd="sng">
              <a:pattFill prst="wave">
                <a:fgClr>
                  <a:srgbClr val="FF3300"/>
                </a:fgClr>
                <a:bgClr>
                  <a:srgbClr val="FFFFFF"/>
                </a:bgClr>
              </a:patt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38" name="组合 77837"/>
          <p:cNvGrpSpPr/>
          <p:nvPr/>
        </p:nvGrpSpPr>
        <p:grpSpPr>
          <a:xfrm>
            <a:off x="2209800" y="4724400"/>
            <a:ext cx="3048000" cy="823913"/>
            <a:chOff x="1392" y="2976"/>
            <a:chExt cx="1920" cy="519"/>
          </a:xfrm>
        </p:grpSpPr>
        <p:sp>
          <p:nvSpPr>
            <p:cNvPr id="77839" name="文本框 77838"/>
            <p:cNvSpPr txBox="1"/>
            <p:nvPr/>
          </p:nvSpPr>
          <p:spPr>
            <a:xfrm>
              <a:off x="1392" y="3168"/>
              <a:ext cx="19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(</a:t>
              </a:r>
              <a:r>
                <a:rPr lang="zh-CN" altLang="en-US" sz="2800" b="1" dirty="0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见第二章</a:t>
              </a:r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§2</a:t>
              </a:r>
              <a:r>
                <a:rPr lang="zh-CN" altLang="en-US" sz="2800" b="1" dirty="0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例</a:t>
              </a:r>
              <a:r>
                <a:rPr lang="en-US" altLang="zh-CN" sz="2800" b="1">
                  <a:solidFill>
                    <a:srgbClr val="990033"/>
                  </a:solidFill>
                  <a:latin typeface="仿宋_GB2312" pitchFamily="49" charset="-122"/>
                  <a:ea typeface="仿宋_GB2312" pitchFamily="49" charset="-122"/>
                </a:rPr>
                <a:t>3)</a:t>
              </a:r>
              <a:endParaRPr lang="en-US" altLang="zh-CN" sz="2800" b="1">
                <a:solidFill>
                  <a:srgbClr val="990033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7840" name="直接连接符 77839"/>
            <p:cNvSpPr/>
            <p:nvPr/>
          </p:nvSpPr>
          <p:spPr>
            <a:xfrm flipH="1" flipV="1">
              <a:off x="2256" y="2976"/>
              <a:ext cx="0" cy="288"/>
            </a:xfrm>
            <a:prstGeom prst="line">
              <a:avLst/>
            </a:prstGeom>
            <a:ln w="38100" cap="flat" cmpd="sng">
              <a:solidFill>
                <a:srgbClr val="990033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7843" name="组合 77842"/>
          <p:cNvGrpSpPr/>
          <p:nvPr/>
        </p:nvGrpSpPr>
        <p:grpSpPr>
          <a:xfrm>
            <a:off x="539750" y="503238"/>
            <a:ext cx="7978775" cy="1374775"/>
            <a:chOff x="340" y="317"/>
            <a:chExt cx="5026" cy="866"/>
          </a:xfrm>
        </p:grpSpPr>
        <p:sp>
          <p:nvSpPr>
            <p:cNvPr id="77827" name="文本框 77826"/>
            <p:cNvSpPr txBox="1"/>
            <p:nvPr/>
          </p:nvSpPr>
          <p:spPr>
            <a:xfrm>
              <a:off x="470" y="317"/>
              <a:ext cx="4896" cy="8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  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若函数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在区域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内的导数等于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 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内的原函数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7842" name="对象 77841"/>
            <p:cNvGraphicFramePr/>
            <p:nvPr/>
          </p:nvGraphicFramePr>
          <p:xfrm>
            <a:off x="340" y="845"/>
            <a:ext cx="120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850265" imgH="203200" progId="Equation.3">
                    <p:embed/>
                  </p:oleObj>
                </mc:Choice>
                <mc:Fallback>
                  <p:oleObj name="" r:id="rId5" imgW="850265" imgH="2032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" y="845"/>
                          <a:ext cx="1200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0" name="对象 78849"/>
          <p:cNvGraphicFramePr/>
          <p:nvPr/>
        </p:nvGraphicFramePr>
        <p:xfrm>
          <a:off x="2667000" y="1447800"/>
          <a:ext cx="3124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1256665" imgH="292100" progId="Equation.3">
                  <p:embed/>
                </p:oleObj>
              </mc:Choice>
              <mc:Fallback>
                <p:oleObj name="" r:id="rId1" imgW="1256665" imgH="2921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447800"/>
                        <a:ext cx="3124200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矩形 78850"/>
          <p:cNvSpPr/>
          <p:nvPr/>
        </p:nvSpPr>
        <p:spPr>
          <a:xfrm>
            <a:off x="685800" y="2362200"/>
            <a:ext cx="33845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latin typeface="Times New Roman" panose="02020603050405020304" pitchFamily="18" charset="0"/>
                <a:ea typeface="方正舒体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方正舒体" pitchFamily="2" charset="-122"/>
              </a:rPr>
              <a:t>积分计算公式</a:t>
            </a:r>
            <a:endParaRPr lang="zh-CN" altLang="en-US" sz="3600" b="1" dirty="0">
              <a:latin typeface="Times New Roman" panose="02020603050405020304" pitchFamily="18" charset="0"/>
              <a:ea typeface="方正舒体" pitchFamily="2" charset="-122"/>
            </a:endParaRPr>
          </a:p>
        </p:txBody>
      </p:sp>
      <p:sp>
        <p:nvSpPr>
          <p:cNvPr id="78852" name="矩形 78851"/>
          <p:cNvSpPr/>
          <p:nvPr/>
        </p:nvSpPr>
        <p:spPr>
          <a:xfrm>
            <a:off x="685800" y="304800"/>
            <a:ext cx="7650163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的一个原函数，称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)+c(c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任意常数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不定积分，记作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3" name="文本框 78852"/>
          <p:cNvSpPr txBox="1"/>
          <p:nvPr/>
        </p:nvSpPr>
        <p:spPr>
          <a:xfrm>
            <a:off x="685800" y="2971800"/>
            <a:ext cx="7669213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在单连通区域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内解析，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的一个原函数，则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8854" name="组合 78853"/>
          <p:cNvGrpSpPr/>
          <p:nvPr/>
        </p:nvGrpSpPr>
        <p:grpSpPr>
          <a:xfrm>
            <a:off x="1676400" y="3886200"/>
            <a:ext cx="6019800" cy="820738"/>
            <a:chOff x="1056" y="2592"/>
            <a:chExt cx="3792" cy="517"/>
          </a:xfrm>
        </p:grpSpPr>
        <p:graphicFrame>
          <p:nvGraphicFramePr>
            <p:cNvPr id="78855" name="对象 78854"/>
            <p:cNvGraphicFramePr/>
            <p:nvPr/>
          </p:nvGraphicFramePr>
          <p:xfrm>
            <a:off x="1104" y="2592"/>
            <a:ext cx="3744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3" imgW="2575560" imgH="355600" progId="Equation.3">
                    <p:embed/>
                  </p:oleObj>
                </mc:Choice>
                <mc:Fallback>
                  <p:oleObj name="" r:id="rId3" imgW="2575560" imgH="3556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2592"/>
                          <a:ext cx="3744" cy="5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矩形 78855"/>
            <p:cNvSpPr/>
            <p:nvPr/>
          </p:nvSpPr>
          <p:spPr>
            <a:xfrm>
              <a:off x="1056" y="2640"/>
              <a:ext cx="2448" cy="432"/>
            </a:xfrm>
            <a:prstGeom prst="rect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8857" name="矩形 78856"/>
          <p:cNvSpPr/>
          <p:nvPr/>
        </p:nvSpPr>
        <p:spPr>
          <a:xfrm>
            <a:off x="533400" y="4953000"/>
            <a:ext cx="8208963" cy="1117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120000"/>
              </a:lnSpc>
              <a:buClr>
                <a:srgbClr val="990033"/>
              </a:buClr>
              <a:buSzPct val="140000"/>
              <a:buFont typeface="MS Outlook" pitchFamily="2" charset="2"/>
              <a:buChar char="A"/>
            </a:pP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  此公式类似于微积分学中的牛顿－莱布尼兹公式</a:t>
            </a:r>
            <a:r>
              <a:rPr lang="en-US" altLang="zh-CN" sz="2800" b="1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endParaRPr lang="en-US" altLang="zh-CN" sz="2800" b="1">
              <a:solidFill>
                <a:srgbClr val="990033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lvl="0">
              <a:lnSpc>
                <a:spcPct val="120000"/>
              </a:lnSpc>
              <a:buClr>
                <a:srgbClr val="990033"/>
              </a:buClr>
              <a:buSzPct val="140000"/>
              <a:buFont typeface="MS Outlook" pitchFamily="2" charset="2"/>
              <a:buChar char="A"/>
            </a:pPr>
            <a:r>
              <a:rPr lang="en-US" altLang="zh-CN" sz="2800" b="1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但是要求函数是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解析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2800" b="1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比以前的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</a:rPr>
              <a:t>连续</a:t>
            </a:r>
            <a:r>
              <a:rPr lang="zh-CN" altLang="en-US" sz="28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条件要强</a:t>
            </a:r>
            <a:endParaRPr lang="zh-CN" altLang="en-US" sz="2800" b="1" dirty="0">
              <a:solidFill>
                <a:srgbClr val="990033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  <p:bldP spid="78853" grpId="0"/>
      <p:bldP spid="788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文本框 79873"/>
          <p:cNvSpPr txBox="1"/>
          <p:nvPr/>
        </p:nvSpPr>
        <p:spPr>
          <a:xfrm>
            <a:off x="685800" y="3048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计算下列积分：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9875" name="对象 79874"/>
          <p:cNvGraphicFramePr/>
          <p:nvPr/>
        </p:nvGraphicFramePr>
        <p:xfrm>
          <a:off x="1447800" y="815975"/>
          <a:ext cx="5170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2070100" imgH="889000" progId="Equation.3">
                  <p:embed/>
                </p:oleObj>
              </mc:Choice>
              <mc:Fallback>
                <p:oleObj name="" r:id="rId1" imgW="2070100" imgH="8890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815975"/>
                        <a:ext cx="5170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6" name="组合 79875"/>
          <p:cNvGrpSpPr/>
          <p:nvPr/>
        </p:nvGrpSpPr>
        <p:grpSpPr>
          <a:xfrm>
            <a:off x="762000" y="2890838"/>
            <a:ext cx="6529388" cy="2047875"/>
            <a:chOff x="480" y="1821"/>
            <a:chExt cx="4113" cy="1290"/>
          </a:xfrm>
        </p:grpSpPr>
        <p:sp>
          <p:nvSpPr>
            <p:cNvPr id="79877" name="文本框 79876"/>
            <p:cNvSpPr txBox="1"/>
            <p:nvPr/>
          </p:nvSpPr>
          <p:spPr>
            <a:xfrm>
              <a:off x="480" y="2018"/>
              <a:ext cx="5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878" name="对象 79877"/>
            <p:cNvGraphicFramePr/>
            <p:nvPr/>
          </p:nvGraphicFramePr>
          <p:xfrm>
            <a:off x="1289" y="1821"/>
            <a:ext cx="3304" cy="1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3" imgW="2146300" imgH="838200" progId="Equation.3">
                    <p:embed/>
                  </p:oleObj>
                </mc:Choice>
                <mc:Fallback>
                  <p:oleObj name="" r:id="rId3" imgW="2146300" imgH="8382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89" y="1821"/>
                          <a:ext cx="3304" cy="1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9" name="对象 79878"/>
          <p:cNvGraphicFramePr/>
          <p:nvPr/>
        </p:nvGraphicFramePr>
        <p:xfrm>
          <a:off x="773113" y="5132388"/>
          <a:ext cx="72612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5" imgW="2971800" imgH="457200" progId="Equation.3">
                  <p:embed/>
                </p:oleObj>
              </mc:Choice>
              <mc:Fallback>
                <p:oleObj name="" r:id="rId5" imgW="2971800" imgH="457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5132388"/>
                        <a:ext cx="7261225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0898" name="对象 80897"/>
          <p:cNvGraphicFramePr/>
          <p:nvPr/>
        </p:nvGraphicFramePr>
        <p:xfrm>
          <a:off x="889000" y="685800"/>
          <a:ext cx="70612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2614930" imgH="862965" progId="Equation.3">
                  <p:embed/>
                </p:oleObj>
              </mc:Choice>
              <mc:Fallback>
                <p:oleObj name="" r:id="rId1" imgW="2614930" imgH="86296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9000" y="685800"/>
                        <a:ext cx="7061200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对象 80898"/>
          <p:cNvGraphicFramePr/>
          <p:nvPr/>
        </p:nvGraphicFramePr>
        <p:xfrm>
          <a:off x="1371600" y="3200400"/>
          <a:ext cx="68897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2819400" imgH="838200" progId="Equation.3">
                  <p:embed/>
                </p:oleObj>
              </mc:Choice>
              <mc:Fallback>
                <p:oleObj name="" r:id="rId3" imgW="2819400" imgH="838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200400"/>
                        <a:ext cx="6889750" cy="204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矩形 80899"/>
          <p:cNvSpPr/>
          <p:nvPr/>
        </p:nvSpPr>
        <p:spPr>
          <a:xfrm>
            <a:off x="611188" y="3429000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矩形 105473"/>
          <p:cNvSpPr/>
          <p:nvPr/>
        </p:nvSpPr>
        <p:spPr>
          <a:xfrm>
            <a:off x="0" y="354013"/>
            <a:ext cx="91440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graphicFrame>
        <p:nvGraphicFramePr>
          <p:cNvPr id="105475" name="对象 105474"/>
          <p:cNvGraphicFramePr/>
          <p:nvPr/>
        </p:nvGraphicFramePr>
        <p:xfrm>
          <a:off x="1908175" y="4652963"/>
          <a:ext cx="698500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" imgW="2298700" imgH="419100" progId="Equation.DSMT4">
                  <p:embed/>
                </p:oleObj>
              </mc:Choice>
              <mc:Fallback>
                <p:oleObj name="" r:id="rId1" imgW="2298700" imgH="4191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4652963"/>
                        <a:ext cx="6985000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矩形 105475"/>
          <p:cNvSpPr/>
          <p:nvPr/>
        </p:nvSpPr>
        <p:spPr>
          <a:xfrm>
            <a:off x="0" y="1171575"/>
            <a:ext cx="9144000" cy="1206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lvl="1" indent="-285750">
              <a:defRPr sz="2400" kern="1200">
                <a:ea typeface="宋体" panose="02010600030101010101" pitchFamily="2" charset="-122"/>
              </a:defRPr>
            </a:lvl2pPr>
            <a:lvl3pPr marL="1143000" lvl="2" indent="-228600">
              <a:defRPr sz="2000" kern="1200"/>
            </a:lvl3pPr>
            <a:lvl4pPr marL="1600200" lvl="3" indent="-228600">
              <a:defRPr sz="1800" kern="1200"/>
            </a:lvl4pPr>
            <a:lvl5pPr marL="2057400" lvl="4" indent="-228600">
              <a:defRPr sz="1800" kern="1200"/>
            </a:lvl5pPr>
          </a:lstStyle>
          <a:p>
            <a:pPr lvl="0"/>
            <a:endParaRPr lang="zh-CN" altLang="en-US" sz="3200" dirty="0"/>
          </a:p>
        </p:txBody>
      </p:sp>
      <p:graphicFrame>
        <p:nvGraphicFramePr>
          <p:cNvPr id="105477" name="对象 105476"/>
          <p:cNvGraphicFramePr/>
          <p:nvPr/>
        </p:nvGraphicFramePr>
        <p:xfrm>
          <a:off x="615950" y="620713"/>
          <a:ext cx="6400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" imgW="2208530" imgH="330200" progId="Equation.DSMT4">
                  <p:embed/>
                </p:oleObj>
              </mc:Choice>
              <mc:Fallback>
                <p:oleObj name="" r:id="rId3" imgW="2208530" imgH="330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950" y="620713"/>
                        <a:ext cx="640080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对象 105477"/>
          <p:cNvGraphicFramePr/>
          <p:nvPr/>
        </p:nvGraphicFramePr>
        <p:xfrm>
          <a:off x="446088" y="1700213"/>
          <a:ext cx="47942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1485265" imgH="330200" progId="Equation.DSMT4">
                  <p:embed/>
                </p:oleObj>
              </mc:Choice>
              <mc:Fallback>
                <p:oleObj name="" r:id="rId5" imgW="1485265" imgH="3302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088" y="1700213"/>
                        <a:ext cx="4794250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对象 105478"/>
          <p:cNvGraphicFramePr/>
          <p:nvPr/>
        </p:nvGraphicFramePr>
        <p:xfrm>
          <a:off x="323850" y="2781300"/>
          <a:ext cx="705643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7" imgW="2044065" imgH="330200" progId="Equation.DSMT4">
                  <p:embed/>
                </p:oleObj>
              </mc:Choice>
              <mc:Fallback>
                <p:oleObj name="" r:id="rId7" imgW="2044065" imgH="3302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2781300"/>
                        <a:ext cx="7056438" cy="1139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对象 105479"/>
          <p:cNvGraphicFramePr/>
          <p:nvPr/>
        </p:nvGraphicFramePr>
        <p:xfrm>
          <a:off x="3348038" y="3789363"/>
          <a:ext cx="41751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9" imgW="1052195" imgH="177800" progId="Equation.DSMT4">
                  <p:embed/>
                </p:oleObj>
              </mc:Choice>
              <mc:Fallback>
                <p:oleObj name="" r:id="rId9" imgW="1052195" imgH="1778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3789363"/>
                        <a:ext cx="41751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7208" name="对象 7207"/>
          <p:cNvGraphicFramePr/>
          <p:nvPr/>
        </p:nvGraphicFramePr>
        <p:xfrm>
          <a:off x="984250" y="990600"/>
          <a:ext cx="643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6436360" imgH="951865" progId="Equation.DSMT4">
                  <p:embed/>
                </p:oleObj>
              </mc:Choice>
              <mc:Fallback>
                <p:oleObj name="" r:id="rId2" imgW="6436360" imgH="9518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250" y="990600"/>
                        <a:ext cx="6438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" name="文本框 7208"/>
          <p:cNvSpPr txBox="1"/>
          <p:nvPr/>
        </p:nvSpPr>
        <p:spPr>
          <a:xfrm>
            <a:off x="611188" y="2205038"/>
            <a:ext cx="7391400" cy="1117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由以上讨论可知, 闭曲线积分是否为零, 可能决定于被积函数的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解析性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及区域的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连通性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6498" name="对象 106497"/>
          <p:cNvGraphicFramePr/>
          <p:nvPr/>
        </p:nvGraphicFramePr>
        <p:xfrm>
          <a:off x="611188" y="692150"/>
          <a:ext cx="74199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" imgW="2640330" imgH="533400" progId="Equation.DSMT4">
                  <p:embed/>
                </p:oleObj>
              </mc:Choice>
              <mc:Fallback>
                <p:oleObj name="" r:id="rId1" imgW="2640330" imgH="5334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692150"/>
                        <a:ext cx="7419975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对象 106498"/>
          <p:cNvGraphicFramePr/>
          <p:nvPr/>
        </p:nvGraphicFramePr>
        <p:xfrm>
          <a:off x="539750" y="3429000"/>
          <a:ext cx="71167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" imgW="2895600" imgH="609600" progId="Equation.DSMT4">
                  <p:embed/>
                </p:oleObj>
              </mc:Choice>
              <mc:Fallback>
                <p:oleObj name="" r:id="rId3" imgW="2895600" imgH="6096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7116763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矩形 82945"/>
          <p:cNvSpPr/>
          <p:nvPr/>
        </p:nvSpPr>
        <p:spPr>
          <a:xfrm>
            <a:off x="2392363" y="352425"/>
            <a:ext cx="4324350" cy="64135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50000">
                <a:srgbClr val="FFFFFF"/>
              </a:gs>
              <a:gs pos="100000">
                <a:srgbClr val="00CCFF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latin typeface="隶书" pitchFamily="49" charset="-122"/>
                <a:ea typeface="隶书" pitchFamily="49" charset="-122"/>
              </a:rPr>
              <a:t>小结  求积分的方法</a:t>
            </a:r>
            <a:endParaRPr lang="zh-CN" altLang="en-US" sz="3600" b="1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2947" name="对象 82946"/>
          <p:cNvGraphicFramePr/>
          <p:nvPr/>
        </p:nvGraphicFramePr>
        <p:xfrm>
          <a:off x="946150" y="1066800"/>
          <a:ext cx="48910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1967865" imgH="431800" progId="Equation.3">
                  <p:embed/>
                </p:oleObj>
              </mc:Choice>
              <mc:Fallback>
                <p:oleObj name="" r:id="rId1" imgW="1967865" imgH="4318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150" y="1066800"/>
                        <a:ext cx="48910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对象 82947"/>
          <p:cNvGraphicFramePr/>
          <p:nvPr/>
        </p:nvGraphicFramePr>
        <p:xfrm>
          <a:off x="903288" y="2133600"/>
          <a:ext cx="6564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" imgW="2639060" imgH="304800" progId="Equation.3">
                  <p:embed/>
                </p:oleObj>
              </mc:Choice>
              <mc:Fallback>
                <p:oleObj name="" r:id="rId3" imgW="2639060" imgH="3048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3288" y="2133600"/>
                        <a:ext cx="656431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对象 82948"/>
          <p:cNvGraphicFramePr/>
          <p:nvPr/>
        </p:nvGraphicFramePr>
        <p:xfrm>
          <a:off x="962025" y="2971800"/>
          <a:ext cx="48275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942465" imgH="330200" progId="Equation.3">
                  <p:embed/>
                </p:oleObj>
              </mc:Choice>
              <mc:Fallback>
                <p:oleObj name="" r:id="rId5" imgW="1942465" imgH="330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2025" y="2971800"/>
                        <a:ext cx="482758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82949"/>
          <p:cNvGraphicFramePr/>
          <p:nvPr/>
        </p:nvGraphicFramePr>
        <p:xfrm>
          <a:off x="914400" y="3962400"/>
          <a:ext cx="7637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3070860" imgH="304800" progId="Equation.3">
                  <p:embed/>
                </p:oleObj>
              </mc:Choice>
              <mc:Fallback>
                <p:oleObj name="" r:id="rId7" imgW="3070860" imgH="3048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962400"/>
                        <a:ext cx="763746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82950"/>
          <p:cNvGraphicFramePr/>
          <p:nvPr/>
        </p:nvGraphicFramePr>
        <p:xfrm>
          <a:off x="925513" y="4787900"/>
          <a:ext cx="59642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2399030" imgH="584200" progId="Equation.3">
                  <p:embed/>
                </p:oleObj>
              </mc:Choice>
              <mc:Fallback>
                <p:oleObj name="" r:id="rId9" imgW="2399030" imgH="584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513" y="4787900"/>
                        <a:ext cx="5964237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522" name="对象 107521"/>
          <p:cNvGraphicFramePr/>
          <p:nvPr/>
        </p:nvGraphicFramePr>
        <p:xfrm>
          <a:off x="1546225" y="1403350"/>
          <a:ext cx="512127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016000" imgH="1104900" progId="Equation.DSMT4">
                  <p:embed/>
                </p:oleObj>
              </mc:Choice>
              <mc:Fallback>
                <p:oleObj name="" r:id="rId1" imgW="1016000" imgH="11049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6225" y="1403350"/>
                        <a:ext cx="5121275" cy="368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pPr algn="l"/>
            <a:r>
              <a:rPr lang="zh-CN" altLang="en-US" sz="4000" dirty="0"/>
              <a:t>四、小结与思考</a:t>
            </a:r>
            <a:endParaRPr lang="zh-CN" altLang="en-US" sz="4000" dirty="0"/>
          </a:p>
        </p:txBody>
      </p:sp>
      <p:sp>
        <p:nvSpPr>
          <p:cNvPr id="1027" name="文本框 1026"/>
          <p:cNvSpPr txBox="1"/>
          <p:nvPr/>
        </p:nvSpPr>
        <p:spPr>
          <a:xfrm>
            <a:off x="876300" y="1854200"/>
            <a:ext cx="7658100" cy="12033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通过本课学习, 重点掌握柯西－古萨基本定理: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8" name="对象 1027"/>
          <p:cNvGraphicFramePr/>
          <p:nvPr/>
        </p:nvGraphicFramePr>
        <p:xfrm>
          <a:off x="965200" y="3244850"/>
          <a:ext cx="7213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" imgW="7213600" imgH="1701800" progId="Equation.3">
                  <p:embed/>
                </p:oleObj>
              </mc:Choice>
              <mc:Fallback>
                <p:oleObj name="" r:id="rId1" imgW="7213600" imgH="1701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3244850"/>
                        <a:ext cx="72136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文本框 1028"/>
          <p:cNvSpPr txBox="1"/>
          <p:nvPr/>
        </p:nvSpPr>
        <p:spPr>
          <a:xfrm>
            <a:off x="900113" y="5272088"/>
            <a:ext cx="3778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并注意定理成立的条件.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文本框 46081"/>
          <p:cNvSpPr txBox="1"/>
          <p:nvPr/>
        </p:nvSpPr>
        <p:spPr>
          <a:xfrm>
            <a:off x="762000" y="1554163"/>
            <a:ext cx="4800600" cy="579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eaLnBrk="0" hangingPunct="0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3" name="文本框 46082"/>
          <p:cNvSpPr txBox="1"/>
          <p:nvPr/>
        </p:nvSpPr>
        <p:spPr>
          <a:xfrm>
            <a:off x="1143000" y="25146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应用柯西</a:t>
            </a:r>
            <a:r>
              <a:rPr lang="zh-CN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古萨定理应注意什么?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7106" name="文本框 47105"/>
          <p:cNvSpPr txBox="1"/>
          <p:nvPr/>
        </p:nvSpPr>
        <p:spPr>
          <a:xfrm>
            <a:off x="762000" y="990600"/>
            <a:ext cx="48006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eaLnBrk="0" hangingPunc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思考题答案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107" name="文本框 47106"/>
          <p:cNvSpPr txBox="1"/>
          <p:nvPr/>
        </p:nvSpPr>
        <p:spPr>
          <a:xfrm>
            <a:off x="762000" y="1722438"/>
            <a:ext cx="62484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注意定理的条件“单连通域”.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文本框 47108"/>
          <p:cNvSpPr txBox="1"/>
          <p:nvPr/>
        </p:nvSpPr>
        <p:spPr>
          <a:xfrm>
            <a:off x="762000" y="31242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注意定理的不能反过来用.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10" name="对象 47109"/>
          <p:cNvGraphicFramePr/>
          <p:nvPr/>
        </p:nvGraphicFramePr>
        <p:xfrm>
          <a:off x="889000" y="3871913"/>
          <a:ext cx="7912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2" imgW="7908925" imgH="812165" progId="Equation.3">
                  <p:embed/>
                </p:oleObj>
              </mc:Choice>
              <mc:Fallback>
                <p:oleObj name="" r:id="rId2" imgW="7908925" imgH="81216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9000" y="3871913"/>
                        <a:ext cx="79121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47110"/>
          <p:cNvGraphicFramePr/>
          <p:nvPr/>
        </p:nvGraphicFramePr>
        <p:xfrm>
          <a:off x="1295400" y="2220913"/>
          <a:ext cx="5956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4" imgW="5953760" imgH="862965" progId="Equation.3">
                  <p:embed/>
                </p:oleObj>
              </mc:Choice>
              <mc:Fallback>
                <p:oleObj name="" r:id="rId4" imgW="5953760" imgH="86296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220913"/>
                        <a:ext cx="5956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47111"/>
          <p:cNvGraphicFramePr/>
          <p:nvPr/>
        </p:nvGraphicFramePr>
        <p:xfrm>
          <a:off x="1447800" y="4699000"/>
          <a:ext cx="4343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6" imgW="4341495" imgH="862965" progId="Equation.3">
                  <p:embed/>
                </p:oleObj>
              </mc:Choice>
              <mc:Fallback>
                <p:oleObj name="" r:id="rId6" imgW="4341495" imgH="86296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4699000"/>
                        <a:ext cx="4343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文本框 47112"/>
          <p:cNvSpPr txBox="1"/>
          <p:nvPr/>
        </p:nvSpPr>
        <p:spPr>
          <a:xfrm>
            <a:off x="2133600" y="6380163"/>
            <a:ext cx="3429000" cy="3968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放映结束，按</a:t>
            </a:r>
            <a:r>
              <a:rPr lang="en-US" altLang="zh-CN" sz="20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Esc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退出.</a:t>
            </a:r>
            <a:endParaRPr lang="zh-CN" altLang="en-US" sz="20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9" grpId="0"/>
      <p:bldP spid="471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3017" name="文本框 43016"/>
          <p:cNvSpPr txBox="1"/>
          <p:nvPr/>
        </p:nvSpPr>
        <p:spPr>
          <a:xfrm>
            <a:off x="3733800" y="19050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32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Augustin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-Louis Cauchy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8" name="文本框 43017"/>
          <p:cNvSpPr txBox="1"/>
          <p:nvPr/>
        </p:nvSpPr>
        <p:spPr>
          <a:xfrm>
            <a:off x="4114800" y="2790825"/>
            <a:ext cx="43434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21 Aug 1789 in Paris, France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23 May 1857 in </a:t>
            </a:r>
            <a:r>
              <a:rPr lang="en-US" altLang="zh-CN" sz="2800" b="1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Sceaux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(near Paris), France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3016" name="图片 43015" descr="Cauc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13" y="1752600"/>
            <a:ext cx="2881312" cy="3505200"/>
          </a:xfrm>
          <a:prstGeom prst="rect">
            <a:avLst/>
          </a:prstGeom>
          <a:noFill/>
          <a:ln w="38100" cap="flat" cmpd="dbl">
            <a:solidFill>
              <a:srgbClr val="CC00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4000" dirty="0"/>
              <a:t>柯西资料 </a:t>
            </a:r>
            <a:endParaRPr lang="zh-CN" altLang="en-US" sz="4000" dirty="0"/>
          </a:p>
        </p:txBody>
      </p:sp>
      <p:sp>
        <p:nvSpPr>
          <p:cNvPr id="43019" name="矩形 43018">
            <a:hlinkClick r:id="" action="ppaction://noaction"/>
          </p:cNvPr>
          <p:cNvSpPr/>
          <p:nvPr/>
        </p:nvSpPr>
        <p:spPr>
          <a:xfrm>
            <a:off x="8121650" y="6019800"/>
            <a:ext cx="457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1991" name="文本框 41990"/>
          <p:cNvSpPr txBox="1"/>
          <p:nvPr/>
        </p:nvSpPr>
        <p:spPr>
          <a:xfrm>
            <a:off x="4800600" y="17526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Goursat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2" name="文本框 41991"/>
          <p:cNvSpPr txBox="1"/>
          <p:nvPr/>
        </p:nvSpPr>
        <p:spPr>
          <a:xfrm>
            <a:off x="3962400" y="2714625"/>
            <a:ext cx="4572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21 May 1858 in </a:t>
            </a:r>
            <a:r>
              <a:rPr lang="en-US" altLang="zh-CN" sz="2800" b="1" err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Lanzac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Lot, France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25 Nov 1936 in Paris, France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标题 41985"/>
          <p:cNvSpPr>
            <a:spLocks noGrp="1"/>
          </p:cNvSpPr>
          <p:nvPr>
            <p:ph type="title"/>
          </p:nvPr>
        </p:nvSpPr>
        <p:spPr>
          <a:xfrm>
            <a:off x="609600" y="685800"/>
            <a:ext cx="7772400" cy="1143000"/>
          </a:xfrm>
          <a:ln/>
        </p:spPr>
        <p:txBody>
          <a:bodyPr anchor="ctr"/>
          <a:p>
            <a:r>
              <a:rPr lang="zh-CN" altLang="en-US" sz="4000" dirty="0"/>
              <a:t>古萨资料</a:t>
            </a:r>
            <a:endParaRPr lang="zh-CN" altLang="en-US" sz="4000" dirty="0"/>
          </a:p>
        </p:txBody>
      </p:sp>
      <p:pic>
        <p:nvPicPr>
          <p:cNvPr id="41987" name="图片 41986" descr="Goursa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0" y="1905000"/>
            <a:ext cx="2820988" cy="3430588"/>
          </a:xfrm>
          <a:prstGeom prst="rect">
            <a:avLst/>
          </a:prstGeom>
          <a:noFill/>
          <a:ln w="38100" cap="flat" cmpd="dbl">
            <a:solidFill>
              <a:srgbClr val="CC00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41993" name="矩形 41992">
            <a:hlinkClick r:id="" action="ppaction://hlinksldjump"/>
          </p:cNvPr>
          <p:cNvSpPr/>
          <p:nvPr/>
        </p:nvSpPr>
        <p:spPr>
          <a:xfrm>
            <a:off x="8099425" y="6042025"/>
            <a:ext cx="457200" cy="51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499" name="组合 35498"/>
          <p:cNvGrpSpPr/>
          <p:nvPr/>
        </p:nvGrpSpPr>
        <p:grpSpPr>
          <a:xfrm>
            <a:off x="5105400" y="3733800"/>
            <a:ext cx="2971800" cy="2133600"/>
            <a:chOff x="3216" y="2352"/>
            <a:chExt cx="1872" cy="1344"/>
          </a:xfrm>
        </p:grpSpPr>
        <p:grpSp>
          <p:nvGrpSpPr>
            <p:cNvPr id="35497" name="组合 35496"/>
            <p:cNvGrpSpPr/>
            <p:nvPr/>
          </p:nvGrpSpPr>
          <p:grpSpPr>
            <a:xfrm>
              <a:off x="3216" y="2352"/>
              <a:ext cx="1872" cy="1344"/>
              <a:chOff x="3216" y="2352"/>
              <a:chExt cx="1872" cy="1344"/>
            </a:xfrm>
          </p:grpSpPr>
          <p:sp>
            <p:nvSpPr>
              <p:cNvPr id="35492" name="矩形 35491"/>
              <p:cNvSpPr/>
              <p:nvPr/>
            </p:nvSpPr>
            <p:spPr>
              <a:xfrm>
                <a:off x="3216" y="2352"/>
                <a:ext cx="1872" cy="1344"/>
              </a:xfrm>
              <a:prstGeom prst="rect">
                <a:avLst/>
              </a:prstGeom>
              <a:pattFill prst="ltUpDiag">
                <a:fgClr>
                  <a:schemeClr val="bg1"/>
                </a:fgClr>
                <a:bgClr>
                  <a:schemeClr val="folHlink"/>
                </a:bgClr>
              </a:patt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5495" name="任意多边形 35494"/>
              <p:cNvSpPr/>
              <p:nvPr/>
            </p:nvSpPr>
            <p:spPr>
              <a:xfrm>
                <a:off x="3464" y="2616"/>
                <a:ext cx="1296" cy="720"/>
              </a:xfrm>
              <a:custGeom>
                <a:avLst/>
                <a:gdLst/>
                <a:ahLst/>
                <a:cxnLst/>
                <a:pathLst>
                  <a:path w="1296" h="720">
                    <a:moveTo>
                      <a:pt x="280" y="168"/>
                    </a:moveTo>
                    <a:cubicBezTo>
                      <a:pt x="396" y="84"/>
                      <a:pt x="512" y="0"/>
                      <a:pt x="664" y="24"/>
                    </a:cubicBezTo>
                    <a:cubicBezTo>
                      <a:pt x="816" y="48"/>
                      <a:pt x="1104" y="216"/>
                      <a:pt x="1192" y="312"/>
                    </a:cubicBezTo>
                    <a:cubicBezTo>
                      <a:pt x="1280" y="408"/>
                      <a:pt x="1296" y="536"/>
                      <a:pt x="1192" y="600"/>
                    </a:cubicBezTo>
                    <a:cubicBezTo>
                      <a:pt x="1088" y="664"/>
                      <a:pt x="760" y="720"/>
                      <a:pt x="568" y="696"/>
                    </a:cubicBezTo>
                    <a:cubicBezTo>
                      <a:pt x="376" y="672"/>
                      <a:pt x="80" y="552"/>
                      <a:pt x="40" y="456"/>
                    </a:cubicBezTo>
                    <a:cubicBezTo>
                      <a:pt x="0" y="360"/>
                      <a:pt x="280" y="176"/>
                      <a:pt x="328" y="120"/>
                    </a:cubicBezTo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9525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35498" name="对象 35497"/>
            <p:cNvGraphicFramePr/>
            <p:nvPr/>
          </p:nvGraphicFramePr>
          <p:xfrm>
            <a:off x="3534" y="294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292100" imgH="292100" progId="Equation.3">
                    <p:embed/>
                  </p:oleObj>
                </mc:Choice>
                <mc:Fallback>
                  <p:oleObj name="" r:id="rId1" imgW="292100" imgH="292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34" y="294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4" name="标题 28673"/>
          <p:cNvSpPr>
            <a:spLocks noGrp="1"/>
          </p:cNvSpPr>
          <p:nvPr>
            <p:ph type="title"/>
          </p:nvPr>
        </p:nvSpPr>
        <p:spPr>
          <a:xfrm>
            <a:off x="809625" y="650875"/>
            <a:ext cx="7772400" cy="1143000"/>
          </a:xfrm>
          <a:ln/>
        </p:spPr>
        <p:txBody>
          <a:bodyPr anchor="t"/>
          <a:p>
            <a:pPr algn="l"/>
            <a:r>
              <a:rPr lang="zh-CN" altLang="en-US" sz="4000" dirty="0">
                <a:solidFill>
                  <a:schemeClr val="tx1"/>
                </a:solidFill>
              </a:rPr>
              <a:t>二、基本定理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5490" name="文本框 35489"/>
          <p:cNvSpPr txBox="1"/>
          <p:nvPr/>
        </p:nvSpPr>
        <p:spPr>
          <a:xfrm>
            <a:off x="876300" y="14478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柯西－古萨基本定理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5491" name="对象 35490"/>
          <p:cNvGraphicFramePr/>
          <p:nvPr/>
        </p:nvGraphicFramePr>
        <p:xfrm>
          <a:off x="965200" y="2146300"/>
          <a:ext cx="72136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7213600" imgH="1701800" progId="Equation.3">
                  <p:embed/>
                </p:oleObj>
              </mc:Choice>
              <mc:Fallback>
                <p:oleObj name="" r:id="rId3" imgW="7213600" imgH="170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200" y="2146300"/>
                        <a:ext cx="72136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501" name="组合 35500"/>
          <p:cNvGrpSpPr/>
          <p:nvPr/>
        </p:nvGrpSpPr>
        <p:grpSpPr>
          <a:xfrm>
            <a:off x="6070600" y="4343400"/>
            <a:ext cx="1028700" cy="698500"/>
            <a:chOff x="3824" y="2736"/>
            <a:chExt cx="648" cy="440"/>
          </a:xfrm>
        </p:grpSpPr>
        <p:sp>
          <p:nvSpPr>
            <p:cNvPr id="35496" name="任意多边形 35495"/>
            <p:cNvSpPr/>
            <p:nvPr/>
          </p:nvSpPr>
          <p:spPr>
            <a:xfrm>
              <a:off x="3824" y="2752"/>
              <a:ext cx="648" cy="424"/>
            </a:xfrm>
            <a:custGeom>
              <a:avLst/>
              <a:gdLst/>
              <a:ahLst/>
              <a:cxnLst/>
              <a:pathLst>
                <a:path w="648" h="424">
                  <a:moveTo>
                    <a:pt x="208" y="32"/>
                  </a:moveTo>
                  <a:cubicBezTo>
                    <a:pt x="304" y="64"/>
                    <a:pt x="648" y="208"/>
                    <a:pt x="640" y="272"/>
                  </a:cubicBezTo>
                  <a:cubicBezTo>
                    <a:pt x="632" y="336"/>
                    <a:pt x="264" y="408"/>
                    <a:pt x="160" y="416"/>
                  </a:cubicBezTo>
                  <a:cubicBezTo>
                    <a:pt x="56" y="424"/>
                    <a:pt x="32" y="376"/>
                    <a:pt x="16" y="320"/>
                  </a:cubicBezTo>
                  <a:cubicBezTo>
                    <a:pt x="0" y="264"/>
                    <a:pt x="32" y="128"/>
                    <a:pt x="64" y="80"/>
                  </a:cubicBezTo>
                  <a:cubicBezTo>
                    <a:pt x="96" y="32"/>
                    <a:pt x="112" y="0"/>
                    <a:pt x="208" y="32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CC0099">
                  <a:alpha val="100000"/>
                </a:srgbClr>
              </a:solidFill>
              <a:prstDash val="solid"/>
              <a:headEnd type="none" w="med" len="med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5500" name="对象 35499"/>
            <p:cNvGraphicFramePr/>
            <p:nvPr/>
          </p:nvGraphicFramePr>
          <p:xfrm>
            <a:off x="4224" y="2736"/>
            <a:ext cx="1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CC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736"/>
                          <a:ext cx="14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502" name="文本框 35501"/>
          <p:cNvSpPr txBox="1"/>
          <p:nvPr/>
        </p:nvSpPr>
        <p:spPr>
          <a:xfrm>
            <a:off x="838200" y="3917950"/>
            <a:ext cx="4114800" cy="1117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定理中的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可以不是简单曲线.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03" name="文本框 35502"/>
          <p:cNvSpPr txBox="1"/>
          <p:nvPr/>
        </p:nvSpPr>
        <p:spPr>
          <a:xfrm>
            <a:off x="857250" y="4953000"/>
            <a:ext cx="4114800" cy="1117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此定理也称为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柯西积分定理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90" grpId="0"/>
      <p:bldP spid="35502" grpId="0"/>
      <p:bldP spid="355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207" name="文本框 8206"/>
          <p:cNvSpPr txBox="1"/>
          <p:nvPr/>
        </p:nvSpPr>
        <p:spPr>
          <a:xfrm>
            <a:off x="914400" y="838200"/>
            <a:ext cx="47244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关于定理的说明: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8" name="文本框 8207"/>
          <p:cNvSpPr txBox="1"/>
          <p:nvPr/>
        </p:nvSpPr>
        <p:spPr>
          <a:xfrm>
            <a:off x="914400" y="1524000"/>
            <a:ext cx="7315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如果曲线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是区域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的边界,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09" name="对象 8208"/>
          <p:cNvGraphicFramePr/>
          <p:nvPr/>
        </p:nvGraphicFramePr>
        <p:xfrm>
          <a:off x="6172200" y="1600200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2246630" imgH="431800" progId="Equation.3">
                  <p:embed/>
                </p:oleObj>
              </mc:Choice>
              <mc:Fallback>
                <p:oleObj name="" r:id="rId2" imgW="224663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1600200"/>
                        <a:ext cx="2247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对象 8209"/>
          <p:cNvGraphicFramePr/>
          <p:nvPr/>
        </p:nvGraphicFramePr>
        <p:xfrm>
          <a:off x="3633788" y="2257425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4872355" imgH="405765" progId="Equation.3">
                  <p:embed/>
                </p:oleObj>
              </mc:Choice>
              <mc:Fallback>
                <p:oleObj name="" r:id="rId4" imgW="4872355" imgH="4057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788" y="2257425"/>
                        <a:ext cx="487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对象 8210"/>
          <p:cNvGraphicFramePr/>
          <p:nvPr/>
        </p:nvGraphicFramePr>
        <p:xfrm>
          <a:off x="990600" y="2260600"/>
          <a:ext cx="284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2842260" imgH="405765" progId="Equation.3">
                  <p:embed/>
                </p:oleObj>
              </mc:Choice>
              <mc:Fallback>
                <p:oleObj name="" r:id="rId6" imgW="2842260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260600"/>
                        <a:ext cx="2844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对象 8211"/>
          <p:cNvGraphicFramePr/>
          <p:nvPr/>
        </p:nvGraphicFramePr>
        <p:xfrm>
          <a:off x="996950" y="2846388"/>
          <a:ext cx="3873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8" imgW="3873500" imgH="596900" progId="Equation.3">
                  <p:embed/>
                </p:oleObj>
              </mc:Choice>
              <mc:Fallback>
                <p:oleObj name="" r:id="rId8" imgW="3873500" imgH="596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950" y="2846388"/>
                        <a:ext cx="3873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文本框 8214"/>
          <p:cNvSpPr txBox="1"/>
          <p:nvPr/>
        </p:nvSpPr>
        <p:spPr>
          <a:xfrm>
            <a:off x="900113" y="363061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如果曲线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是区域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的边界,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16" name="对象 8215"/>
          <p:cNvGraphicFramePr/>
          <p:nvPr/>
        </p:nvGraphicFramePr>
        <p:xfrm>
          <a:off x="6157913" y="3706813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0" imgW="2246630" imgH="431800" progId="Equation.3">
                  <p:embed/>
                </p:oleObj>
              </mc:Choice>
              <mc:Fallback>
                <p:oleObj name="" r:id="rId10" imgW="224663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7913" y="3706813"/>
                        <a:ext cx="2247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对象 8216"/>
          <p:cNvGraphicFramePr/>
          <p:nvPr/>
        </p:nvGraphicFramePr>
        <p:xfrm>
          <a:off x="2667000" y="4357688"/>
          <a:ext cx="525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2" imgW="5253355" imgH="405765" progId="Equation.3">
                  <p:embed/>
                </p:oleObj>
              </mc:Choice>
              <mc:Fallback>
                <p:oleObj name="" r:id="rId12" imgW="5253355" imgH="4057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4357688"/>
                        <a:ext cx="525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对象 8217"/>
          <p:cNvGraphicFramePr/>
          <p:nvPr/>
        </p:nvGraphicFramePr>
        <p:xfrm>
          <a:off x="1019175" y="4367213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4" imgW="1751330" imgH="405765" progId="Equation.3">
                  <p:embed/>
                </p:oleObj>
              </mc:Choice>
              <mc:Fallback>
                <p:oleObj name="" r:id="rId14" imgW="1751330" imgH="4057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19175" y="4367213"/>
                        <a:ext cx="1752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0" name="文本框 8219"/>
          <p:cNvSpPr txBox="1"/>
          <p:nvPr/>
        </p:nvSpPr>
        <p:spPr>
          <a:xfrm>
            <a:off x="976313" y="49530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定理仍成立.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15" grpId="0"/>
      <p:bldP spid="8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文本框 38914"/>
          <p:cNvSpPr txBox="1"/>
          <p:nvPr/>
        </p:nvSpPr>
        <p:spPr>
          <a:xfrm>
            <a:off x="852488" y="1679575"/>
            <a:ext cx="1128712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文本框 38915"/>
          <p:cNvSpPr txBox="1"/>
          <p:nvPr/>
        </p:nvSpPr>
        <p:spPr>
          <a:xfrm>
            <a:off x="862013" y="28527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8918" name="对象 38917"/>
          <p:cNvGraphicFramePr/>
          <p:nvPr/>
        </p:nvGraphicFramePr>
        <p:xfrm>
          <a:off x="1738313" y="1546225"/>
          <a:ext cx="365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656330" imgH="862965" progId="Equation.3">
                  <p:embed/>
                </p:oleObj>
              </mc:Choice>
              <mc:Fallback>
                <p:oleObj name="" r:id="rId1" imgW="3656330" imgH="8629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313" y="1546225"/>
                        <a:ext cx="3657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38918"/>
          <p:cNvGraphicFramePr/>
          <p:nvPr/>
        </p:nvGraphicFramePr>
        <p:xfrm>
          <a:off x="1905000" y="2717800"/>
          <a:ext cx="4356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354195" imgH="862965" progId="Equation.3">
                  <p:embed/>
                </p:oleObj>
              </mc:Choice>
              <mc:Fallback>
                <p:oleObj name="" r:id="rId3" imgW="4354195" imgH="8629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2717800"/>
                        <a:ext cx="4356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文本框 38919"/>
          <p:cNvSpPr txBox="1"/>
          <p:nvPr/>
        </p:nvSpPr>
        <p:spPr>
          <a:xfrm>
            <a:off x="1800225" y="38608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根据柯西－古萨定理,  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21" name="对象 38920"/>
          <p:cNvGraphicFramePr/>
          <p:nvPr/>
        </p:nvGraphicFramePr>
        <p:xfrm>
          <a:off x="2819400" y="4622800"/>
          <a:ext cx="261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614930" imgH="862965" progId="Equation.3">
                  <p:embed/>
                </p:oleObj>
              </mc:Choice>
              <mc:Fallback>
                <p:oleObj name="" r:id="rId5" imgW="2614930" imgH="8629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4622800"/>
                        <a:ext cx="2616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838200" y="9032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9939" name="对象 39938"/>
          <p:cNvGraphicFramePr/>
          <p:nvPr/>
        </p:nvGraphicFramePr>
        <p:xfrm>
          <a:off x="1782763" y="749300"/>
          <a:ext cx="4038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036695" imgH="1231265" progId="Equation.3">
                  <p:embed/>
                </p:oleObj>
              </mc:Choice>
              <mc:Fallback>
                <p:oleObj name="" r:id="rId1" imgW="4036695" imgH="123126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2763" y="749300"/>
                        <a:ext cx="40386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文本框 39939"/>
          <p:cNvSpPr txBox="1"/>
          <p:nvPr/>
        </p:nvSpPr>
        <p:spPr>
          <a:xfrm>
            <a:off x="873125" y="2133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9941" name="对象 39940"/>
          <p:cNvGraphicFramePr/>
          <p:nvPr/>
        </p:nvGraphicFramePr>
        <p:xfrm>
          <a:off x="1630363" y="1981200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4419600" imgH="927100" progId="Equation.3">
                  <p:embed/>
                </p:oleObj>
              </mc:Choice>
              <mc:Fallback>
                <p:oleObj name="" r:id="rId3" imgW="4419600" imgH="927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0363" y="1981200"/>
                        <a:ext cx="441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对象 39941"/>
          <p:cNvGraphicFramePr/>
          <p:nvPr/>
        </p:nvGraphicFramePr>
        <p:xfrm>
          <a:off x="1674813" y="3098800"/>
          <a:ext cx="563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5636260" imgH="862965" progId="Equation.3">
                  <p:embed/>
                </p:oleObj>
              </mc:Choice>
              <mc:Fallback>
                <p:oleObj name="" r:id="rId5" imgW="5636260" imgH="8629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4813" y="3098800"/>
                        <a:ext cx="5638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文本框 39942"/>
          <p:cNvSpPr txBox="1"/>
          <p:nvPr/>
        </p:nvSpPr>
        <p:spPr>
          <a:xfrm>
            <a:off x="1524000" y="404653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根据柯西－古萨定理得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44" name="对象 39943"/>
          <p:cNvGraphicFramePr/>
          <p:nvPr/>
        </p:nvGraphicFramePr>
        <p:xfrm>
          <a:off x="1573213" y="4724400"/>
          <a:ext cx="2362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360930" imgH="1231265" progId="Equation.3">
                  <p:embed/>
                </p:oleObj>
              </mc:Choice>
              <mc:Fallback>
                <p:oleObj name="" r:id="rId7" imgW="2360930" imgH="12312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3213" y="4724400"/>
                        <a:ext cx="23622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39944"/>
          <p:cNvGraphicFramePr/>
          <p:nvPr/>
        </p:nvGraphicFramePr>
        <p:xfrm>
          <a:off x="3884613" y="4733925"/>
          <a:ext cx="4381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4381500" imgH="1244600" progId="Equation.3">
                  <p:embed/>
                </p:oleObj>
              </mc:Choice>
              <mc:Fallback>
                <p:oleObj name="" r:id="rId9" imgW="4381500" imgH="1244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4613" y="4733925"/>
                        <a:ext cx="43815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40962" name="对象 40961"/>
          <p:cNvGraphicFramePr/>
          <p:nvPr/>
        </p:nvGraphicFramePr>
        <p:xfrm>
          <a:off x="1111250" y="1289050"/>
          <a:ext cx="6210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" imgW="6207760" imgH="1231265" progId="Equation.3">
                  <p:embed/>
                </p:oleObj>
              </mc:Choice>
              <mc:Fallback>
                <p:oleObj name="" r:id="rId2" imgW="6207760" imgH="12312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250" y="1289050"/>
                        <a:ext cx="62103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矩形 40962"/>
          <p:cNvSpPr/>
          <p:nvPr/>
        </p:nvSpPr>
        <p:spPr>
          <a:xfrm>
            <a:off x="1371600" y="1206500"/>
            <a:ext cx="3657600" cy="1371600"/>
          </a:xfrm>
          <a:prstGeom prst="rect">
            <a:avLst/>
          </a:prstGeom>
          <a:noFill/>
          <a:ln w="38100" cap="flat" cmpd="dbl">
            <a:solidFill>
              <a:srgbClr val="CC0099"/>
            </a:solidFill>
            <a:prstDash val="solid"/>
            <a:miter/>
            <a:headEnd type="none" w="med" len="med"/>
            <a:tailEnd type="none" w="sm" len="sm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0964" name="对象 40963"/>
          <p:cNvGraphicFramePr/>
          <p:nvPr/>
        </p:nvGraphicFramePr>
        <p:xfrm>
          <a:off x="2895600" y="26543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4" imgW="494665" imgH="317500" progId="Equation.3">
                  <p:embed/>
                </p:oleObj>
              </mc:Choice>
              <mc:Fallback>
                <p:oleObj name="" r:id="rId4" imgW="494665" imgH="317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26543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0964"/>
          <p:cNvGraphicFramePr/>
          <p:nvPr/>
        </p:nvGraphicFramePr>
        <p:xfrm>
          <a:off x="1201738" y="3111500"/>
          <a:ext cx="2540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6" imgW="2538730" imgH="1231265" progId="Equation.3">
                  <p:embed/>
                </p:oleObj>
              </mc:Choice>
              <mc:Fallback>
                <p:oleObj name="" r:id="rId6" imgW="2538730" imgH="12312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1738" y="3111500"/>
                        <a:ext cx="25400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40965"/>
          <p:cNvGraphicFramePr/>
          <p:nvPr/>
        </p:nvGraphicFramePr>
        <p:xfrm>
          <a:off x="3806825" y="3133725"/>
          <a:ext cx="144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8" imgW="1447800" imgH="838200" progId="Equation.3">
                  <p:embed/>
                </p:oleObj>
              </mc:Choice>
              <mc:Fallback>
                <p:oleObj name="" r:id="rId8" imgW="1447800" imgH="838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06825" y="3133725"/>
                        <a:ext cx="1447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40966"/>
          <p:cNvGraphicFramePr/>
          <p:nvPr/>
        </p:nvGraphicFramePr>
        <p:xfrm>
          <a:off x="5397500" y="3395663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0" imgW="926465" imgH="317500" progId="Equation.3">
                  <p:embed/>
                </p:oleObj>
              </mc:Choice>
              <mc:Fallback>
                <p:oleObj name="" r:id="rId10" imgW="9264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0" y="3395663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9330" name="对象 99329"/>
          <p:cNvGraphicFramePr/>
          <p:nvPr/>
        </p:nvGraphicFramePr>
        <p:xfrm>
          <a:off x="323850" y="1412875"/>
          <a:ext cx="8207375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162300" imgH="685800" progId="Equation.DSMT4">
                  <p:embed/>
                </p:oleObj>
              </mc:Choice>
              <mc:Fallback>
                <p:oleObj name="" r:id="rId1" imgW="3162300" imgH="685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412875"/>
                        <a:ext cx="8207375" cy="177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对象 99330"/>
          <p:cNvGraphicFramePr/>
          <p:nvPr/>
        </p:nvGraphicFramePr>
        <p:xfrm>
          <a:off x="1744663" y="3573463"/>
          <a:ext cx="45037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510030" imgH="317500" progId="Equation.DSMT4">
                  <p:embed/>
                </p:oleObj>
              </mc:Choice>
              <mc:Fallback>
                <p:oleObj name="" r:id="rId3" imgW="1510030" imgH="317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4663" y="3573463"/>
                        <a:ext cx="4503737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对象 99331"/>
          <p:cNvGraphicFramePr/>
          <p:nvPr/>
        </p:nvGraphicFramePr>
        <p:xfrm>
          <a:off x="395288" y="4868863"/>
          <a:ext cx="3959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306830" imgH="203200" progId="Equation.DSMT4">
                  <p:embed/>
                </p:oleObj>
              </mc:Choice>
              <mc:Fallback>
                <p:oleObj name="" r:id="rId5" imgW="1306830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4868863"/>
                        <a:ext cx="395922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ds00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E:\杨东升\复变函数素材\yds001.pot</Template>
  <TotalTime>0</TotalTime>
  <Words>1275</Words>
  <Application>WPS 演示</Application>
  <PresentationFormat>在屏幕上显示</PresentationFormat>
  <Paragraphs>260</Paragraphs>
  <Slides>37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213</vt:i4>
      </vt:variant>
      <vt:variant>
        <vt:lpstr>幻灯片标题</vt:lpstr>
      </vt:variant>
      <vt:variant>
        <vt:i4>37</vt:i4>
      </vt:variant>
    </vt:vector>
  </HeadingPairs>
  <TitlesOfParts>
    <vt:vector size="269" baseType="lpstr">
      <vt:lpstr>Arial</vt:lpstr>
      <vt:lpstr>宋体</vt:lpstr>
      <vt:lpstr>Wingdings</vt:lpstr>
      <vt:lpstr>Times New Roman</vt:lpstr>
      <vt:lpstr>黑体</vt:lpstr>
      <vt:lpstr>Verdana</vt:lpstr>
      <vt:lpstr>Math1</vt:lpstr>
      <vt:lpstr>方正舒体</vt:lpstr>
      <vt:lpstr>Symbol</vt:lpstr>
      <vt:lpstr>仿宋_GB2312</vt:lpstr>
      <vt:lpstr>MS Outlook</vt:lpstr>
      <vt:lpstr>隶书</vt:lpstr>
      <vt:lpstr>楷体_GB2312</vt:lpstr>
      <vt:lpstr>微软雅黑</vt:lpstr>
      <vt:lpstr>Segoe Print</vt:lpstr>
      <vt:lpstr>仿宋</vt:lpstr>
      <vt:lpstr>Symbol</vt:lpstr>
      <vt:lpstr>新宋体</vt:lpstr>
      <vt:lpstr>yds001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Equation.DSMT4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3-2柯西－古萨基本定理</dc:title>
  <dc:creator>西安通信学院数学教研室</dc:creator>
  <cp:lastModifiedBy>Administrator</cp:lastModifiedBy>
  <cp:revision>154</cp:revision>
  <dcterms:created xsi:type="dcterms:W3CDTF">2017-04-16T06:14:23Z</dcterms:created>
  <dcterms:modified xsi:type="dcterms:W3CDTF">2017-04-16T06:16:07Z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2052-10.1.0.6374</vt:lpwstr>
  </property>
</Properties>
</file>