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72" r:id="rId6"/>
    <p:sldId id="260" r:id="rId7"/>
    <p:sldId id="264" r:id="rId8"/>
    <p:sldId id="274" r:id="rId9"/>
    <p:sldId id="275" r:id="rId10"/>
    <p:sldId id="265" r:id="rId11"/>
    <p:sldId id="273" r:id="rId12"/>
    <p:sldId id="262" r:id="rId13"/>
    <p:sldId id="263" r:id="rId14"/>
    <p:sldId id="270" r:id="rId15"/>
    <p:sldId id="271" r:id="rId16"/>
    <p:sldId id="277" r:id="rId17"/>
    <p:sldId id="278" r:id="rId18"/>
    <p:sldId id="267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CB3BF-38F5-AD4B-B60B-D2A500E8C29F}" v="8" dt="2023-04-13T07:39:08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80968"/>
  </p:normalViewPr>
  <p:slideViewPr>
    <p:cSldViewPr snapToGrid="0">
      <p:cViewPr>
        <p:scale>
          <a:sx n="114" d="100"/>
          <a:sy n="114" d="100"/>
        </p:scale>
        <p:origin x="5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Hartgerink" userId="e024b5f6160c5ac2" providerId="LiveId" clId="{EE9CB3BF-38F5-AD4B-B60B-D2A500E8C29F}"/>
    <pc:docChg chg="undo custSel addSld delSld modSld">
      <pc:chgData name="Chris Hartgerink" userId="e024b5f6160c5ac2" providerId="LiveId" clId="{EE9CB3BF-38F5-AD4B-B60B-D2A500E8C29F}" dt="2023-04-13T07:39:13.497" v="678" actId="2696"/>
      <pc:docMkLst>
        <pc:docMk/>
      </pc:docMkLst>
      <pc:sldChg chg="addSp modSp mod modNotesTx">
        <pc:chgData name="Chris Hartgerink" userId="e024b5f6160c5ac2" providerId="LiveId" clId="{EE9CB3BF-38F5-AD4B-B60B-D2A500E8C29F}" dt="2023-04-13T07:32:45.979" v="640" actId="1076"/>
        <pc:sldMkLst>
          <pc:docMk/>
          <pc:sldMk cId="1891299005" sldId="256"/>
        </pc:sldMkLst>
        <pc:spChg chg="add mod">
          <ac:chgData name="Chris Hartgerink" userId="e024b5f6160c5ac2" providerId="LiveId" clId="{EE9CB3BF-38F5-AD4B-B60B-D2A500E8C29F}" dt="2023-04-13T07:32:45.979" v="640" actId="1076"/>
          <ac:spMkLst>
            <pc:docMk/>
            <pc:sldMk cId="1891299005" sldId="256"/>
            <ac:spMk id="5" creationId="{2BD437AF-2312-17B7-1232-9FF0A963E943}"/>
          </ac:spMkLst>
        </pc:spChg>
      </pc:sldChg>
      <pc:sldChg chg="modNotesTx">
        <pc:chgData name="Chris Hartgerink" userId="e024b5f6160c5ac2" providerId="LiveId" clId="{EE9CB3BF-38F5-AD4B-B60B-D2A500E8C29F}" dt="2023-04-13T06:03:17.143" v="442" actId="20577"/>
        <pc:sldMkLst>
          <pc:docMk/>
          <pc:sldMk cId="2140146049" sldId="258"/>
        </pc:sldMkLst>
      </pc:sldChg>
      <pc:sldChg chg="modNotesTx">
        <pc:chgData name="Chris Hartgerink" userId="e024b5f6160c5ac2" providerId="LiveId" clId="{EE9CB3BF-38F5-AD4B-B60B-D2A500E8C29F}" dt="2023-04-13T06:03:57.132" v="604" actId="20577"/>
        <pc:sldMkLst>
          <pc:docMk/>
          <pc:sldMk cId="467576080" sldId="259"/>
        </pc:sldMkLst>
      </pc:sldChg>
      <pc:sldChg chg="modNotesTx">
        <pc:chgData name="Chris Hartgerink" userId="e024b5f6160c5ac2" providerId="LiveId" clId="{EE9CB3BF-38F5-AD4B-B60B-D2A500E8C29F}" dt="2023-04-13T07:24:42.715" v="608" actId="20577"/>
        <pc:sldMkLst>
          <pc:docMk/>
          <pc:sldMk cId="2838305652" sldId="260"/>
        </pc:sldMkLst>
      </pc:sldChg>
      <pc:sldChg chg="modNotesTx">
        <pc:chgData name="Chris Hartgerink" userId="e024b5f6160c5ac2" providerId="LiveId" clId="{EE9CB3BF-38F5-AD4B-B60B-D2A500E8C29F}" dt="2023-04-13T07:25:58.976" v="622" actId="20577"/>
        <pc:sldMkLst>
          <pc:docMk/>
          <pc:sldMk cId="2081603445" sldId="264"/>
        </pc:sldMkLst>
      </pc:sldChg>
      <pc:sldChg chg="addSp delSp modSp mod modAnim">
        <pc:chgData name="Chris Hartgerink" userId="e024b5f6160c5ac2" providerId="LiveId" clId="{EE9CB3BF-38F5-AD4B-B60B-D2A500E8C29F}" dt="2023-04-13T07:38:30.281" v="646"/>
        <pc:sldMkLst>
          <pc:docMk/>
          <pc:sldMk cId="430150491" sldId="267"/>
        </pc:sldMkLst>
        <pc:spChg chg="mod">
          <ac:chgData name="Chris Hartgerink" userId="e024b5f6160c5ac2" providerId="LiveId" clId="{EE9CB3BF-38F5-AD4B-B60B-D2A500E8C29F}" dt="2023-04-13T07:32:56.122" v="642" actId="13926"/>
          <ac:spMkLst>
            <pc:docMk/>
            <pc:sldMk cId="430150491" sldId="267"/>
            <ac:spMk id="2" creationId="{F8311AB5-F6C6-77D7-3304-75416F527384}"/>
          </ac:spMkLst>
        </pc:spChg>
        <pc:spChg chg="add del mod">
          <ac:chgData name="Chris Hartgerink" userId="e024b5f6160c5ac2" providerId="LiveId" clId="{EE9CB3BF-38F5-AD4B-B60B-D2A500E8C29F}" dt="2023-04-13T07:32:58.619" v="645"/>
          <ac:spMkLst>
            <pc:docMk/>
            <pc:sldMk cId="430150491" sldId="267"/>
            <ac:spMk id="6" creationId="{C64D9E60-1FD8-B6B9-7D23-A7DF10CD4D1C}"/>
          </ac:spMkLst>
        </pc:spChg>
        <pc:spChg chg="add mod">
          <ac:chgData name="Chris Hartgerink" userId="e024b5f6160c5ac2" providerId="LiveId" clId="{EE9CB3BF-38F5-AD4B-B60B-D2A500E8C29F}" dt="2023-04-13T07:32:57.065" v="643"/>
          <ac:spMkLst>
            <pc:docMk/>
            <pc:sldMk cId="430150491" sldId="267"/>
            <ac:spMk id="7" creationId="{35B88095-942A-0279-F22C-62B54090DD78}"/>
          </ac:spMkLst>
        </pc:spChg>
      </pc:sldChg>
      <pc:sldChg chg="addSp delSp del mod">
        <pc:chgData name="Chris Hartgerink" userId="e024b5f6160c5ac2" providerId="LiveId" clId="{EE9CB3BF-38F5-AD4B-B60B-D2A500E8C29F}" dt="2023-04-13T07:39:01.961" v="666" actId="2696"/>
        <pc:sldMkLst>
          <pc:docMk/>
          <pc:sldMk cId="3442800255" sldId="268"/>
        </pc:sldMkLst>
        <pc:picChg chg="add del">
          <ac:chgData name="Chris Hartgerink" userId="e024b5f6160c5ac2" providerId="LiveId" clId="{EE9CB3BF-38F5-AD4B-B60B-D2A500E8C29F}" dt="2023-04-13T07:38:39.404" v="648" actId="478"/>
          <ac:picMkLst>
            <pc:docMk/>
            <pc:sldMk cId="3442800255" sldId="268"/>
            <ac:picMk id="8" creationId="{A68F5D21-942F-C390-D780-0F5F12EC4800}"/>
          </ac:picMkLst>
        </pc:picChg>
      </pc:sldChg>
      <pc:sldChg chg="del">
        <pc:chgData name="Chris Hartgerink" userId="e024b5f6160c5ac2" providerId="LiveId" clId="{EE9CB3BF-38F5-AD4B-B60B-D2A500E8C29F}" dt="2023-04-13T07:39:13.497" v="678" actId="2696"/>
        <pc:sldMkLst>
          <pc:docMk/>
          <pc:sldMk cId="177961171" sldId="276"/>
        </pc:sldMkLst>
      </pc:sldChg>
      <pc:sldChg chg="addSp delSp modSp new mod modClrScheme chgLayout modNotesTx">
        <pc:chgData name="Chris Hartgerink" userId="e024b5f6160c5ac2" providerId="LiveId" clId="{EE9CB3BF-38F5-AD4B-B60B-D2A500E8C29F}" dt="2023-04-13T07:39:00.783" v="665"/>
        <pc:sldMkLst>
          <pc:docMk/>
          <pc:sldMk cId="3903020992" sldId="277"/>
        </pc:sldMkLst>
        <pc:spChg chg="del mod ord">
          <ac:chgData name="Chris Hartgerink" userId="e024b5f6160c5ac2" providerId="LiveId" clId="{EE9CB3BF-38F5-AD4B-B60B-D2A500E8C29F}" dt="2023-04-13T07:38:50.718" v="650" actId="700"/>
          <ac:spMkLst>
            <pc:docMk/>
            <pc:sldMk cId="3903020992" sldId="277"/>
            <ac:spMk id="2" creationId="{851CCA5B-D110-DE88-309A-1FE6CB7735C3}"/>
          </ac:spMkLst>
        </pc:spChg>
        <pc:spChg chg="del mod ord">
          <ac:chgData name="Chris Hartgerink" userId="e024b5f6160c5ac2" providerId="LiveId" clId="{EE9CB3BF-38F5-AD4B-B60B-D2A500E8C29F}" dt="2023-04-13T07:38:50.718" v="650" actId="700"/>
          <ac:spMkLst>
            <pc:docMk/>
            <pc:sldMk cId="3903020992" sldId="277"/>
            <ac:spMk id="3" creationId="{32933C64-C3A0-1AC1-6CF4-B713FEDDF767}"/>
          </ac:spMkLst>
        </pc:spChg>
        <pc:spChg chg="del">
          <ac:chgData name="Chris Hartgerink" userId="e024b5f6160c5ac2" providerId="LiveId" clId="{EE9CB3BF-38F5-AD4B-B60B-D2A500E8C29F}" dt="2023-04-13T07:38:50.718" v="650" actId="700"/>
          <ac:spMkLst>
            <pc:docMk/>
            <pc:sldMk cId="3903020992" sldId="277"/>
            <ac:spMk id="4" creationId="{5EE6858C-39E0-3DE3-FEB0-3D3E43A0BB0B}"/>
          </ac:spMkLst>
        </pc:spChg>
        <pc:spChg chg="add mod ord">
          <ac:chgData name="Chris Hartgerink" userId="e024b5f6160c5ac2" providerId="LiveId" clId="{EE9CB3BF-38F5-AD4B-B60B-D2A500E8C29F}" dt="2023-04-13T07:38:55.893" v="664" actId="13926"/>
          <ac:spMkLst>
            <pc:docMk/>
            <pc:sldMk cId="3903020992" sldId="277"/>
            <ac:spMk id="5" creationId="{67FABF14-2CED-0020-764F-533EFBDC6843}"/>
          </ac:spMkLst>
        </pc:spChg>
        <pc:spChg chg="add mod ord">
          <ac:chgData name="Chris Hartgerink" userId="e024b5f6160c5ac2" providerId="LiveId" clId="{EE9CB3BF-38F5-AD4B-B60B-D2A500E8C29F}" dt="2023-04-13T07:38:50.718" v="650" actId="700"/>
          <ac:spMkLst>
            <pc:docMk/>
            <pc:sldMk cId="3903020992" sldId="277"/>
            <ac:spMk id="6" creationId="{AC0EE0F1-FCC4-1F7C-20AF-9F0C1B6361CF}"/>
          </ac:spMkLst>
        </pc:spChg>
      </pc:sldChg>
      <pc:sldChg chg="modSp add mod">
        <pc:chgData name="Chris Hartgerink" userId="e024b5f6160c5ac2" providerId="LiveId" clId="{EE9CB3BF-38F5-AD4B-B60B-D2A500E8C29F}" dt="2023-04-13T07:39:11.497" v="677" actId="20577"/>
        <pc:sldMkLst>
          <pc:docMk/>
          <pc:sldMk cId="2773485063" sldId="278"/>
        </pc:sldMkLst>
        <pc:spChg chg="mod">
          <ac:chgData name="Chris Hartgerink" userId="e024b5f6160c5ac2" providerId="LiveId" clId="{EE9CB3BF-38F5-AD4B-B60B-D2A500E8C29F}" dt="2023-04-13T07:39:11.497" v="677" actId="20577"/>
          <ac:spMkLst>
            <pc:docMk/>
            <pc:sldMk cId="2773485063" sldId="278"/>
            <ac:spMk id="5" creationId="{67FABF14-2CED-0020-764F-533EFBDC68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569E9-E388-9B42-9573-223C6BE88A9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3CB5E-1778-0B44-AC4E-F196C271A9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18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Hi everyone.</a:t>
            </a:r>
          </a:p>
          <a:p>
            <a:endParaRPr lang="en-DE" dirty="0"/>
          </a:p>
          <a:p>
            <a:r>
              <a:rPr lang="en-DE" dirty="0"/>
              <a:t>We’re doing this design workshop today on imagining alternative CVs, as a way to step beyond the practicalities of the day to day. </a:t>
            </a:r>
          </a:p>
          <a:p>
            <a:endParaRPr lang="en-DE" dirty="0"/>
          </a:p>
          <a:p>
            <a:r>
              <a:rPr lang="en-DE" dirty="0"/>
              <a:t>We want you to step beyond the how in this workshop, and focus on the why. </a:t>
            </a:r>
          </a:p>
          <a:p>
            <a:r>
              <a:rPr lang="en-DE" dirty="0"/>
              <a:t>There might be information already available to us that would be valuable when presented in a CV, but also allow yourself to come up with things that are not yet feasible. </a:t>
            </a:r>
          </a:p>
          <a:p>
            <a:r>
              <a:rPr lang="en-DE" dirty="0"/>
              <a:t>We are here to imagine, so we have vision for what we want to build next.</a:t>
            </a:r>
          </a:p>
          <a:p>
            <a:endParaRPr lang="en-DE" dirty="0"/>
          </a:p>
          <a:p>
            <a:r>
              <a:rPr lang="en-DE" dirty="0"/>
              <a:t>---</a:t>
            </a:r>
          </a:p>
          <a:p>
            <a:endParaRPr lang="en-DE" dirty="0"/>
          </a:p>
          <a:p>
            <a:r>
              <a:rPr lang="en-DE" dirty="0"/>
              <a:t>We do have a full schedule for this workshop.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For your fullest participation, we ask you to be fully present. Focus on the task at hand. We know it is difficult, but let’s try for each other.</a:t>
            </a:r>
          </a:p>
          <a:p>
            <a:r>
              <a:rPr lang="en-DE" dirty="0"/>
              <a:t>The success of the workshop will in a large part depend on your participation. We’ll do our best to guide things along!</a:t>
            </a:r>
          </a:p>
          <a:p>
            <a:endParaRPr lang="en-DE" dirty="0"/>
          </a:p>
          <a:p>
            <a:r>
              <a:rPr lang="en-DE" dirty="0"/>
              <a:t>---</a:t>
            </a:r>
          </a:p>
          <a:p>
            <a:endParaRPr lang="en-DE" dirty="0"/>
          </a:p>
          <a:p>
            <a:r>
              <a:rPr lang="en-DE" dirty="0"/>
              <a:t>Some house rules:</a:t>
            </a:r>
          </a:p>
          <a:p>
            <a:r>
              <a:rPr lang="en-DE" dirty="0"/>
              <a:t>Don’t hog speaking time, don’t let your valuable insights go unheard.</a:t>
            </a:r>
          </a:p>
          <a:p>
            <a:r>
              <a:rPr lang="en-DE" dirty="0"/>
              <a:t>In a group of N, try to speak 1/Nth of the time. </a:t>
            </a:r>
          </a:p>
          <a:p>
            <a:r>
              <a:rPr lang="en-DE" dirty="0"/>
              <a:t>In that sense, if you talk a lot, take a step back. If you know you talk a little, take a step forward. </a:t>
            </a:r>
          </a:p>
          <a:p>
            <a:endParaRPr lang="en-DE" dirty="0"/>
          </a:p>
          <a:p>
            <a:r>
              <a:rPr lang="en-DE" dirty="0"/>
              <a:t>This workshop is about creating new ideas together, and we all need each other 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634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218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353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Will be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11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Will be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3688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95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In the next step of this workshop we take all the elements and combine them into a alternative CV.</a:t>
            </a:r>
          </a:p>
          <a:p>
            <a:endParaRPr lang="en-DE" dirty="0"/>
          </a:p>
          <a:p>
            <a:r>
              <a:rPr lang="en-DE" dirty="0"/>
              <a:t>We have the collection of elements, and now it’s up to each group to combine those they want into a CV. You get to choose a maximum of 5 elements today.</a:t>
            </a:r>
          </a:p>
          <a:p>
            <a:endParaRPr lang="en-DE" dirty="0"/>
          </a:p>
          <a:p>
            <a:r>
              <a:rPr lang="en-DE" dirty="0"/>
              <a:t>After this, we will come back for a short reportback from each group. So be prepared to say a sentence or two!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8951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In the next step of this workshop we take all the elements and combine them into a alternative CV.</a:t>
            </a:r>
          </a:p>
          <a:p>
            <a:endParaRPr lang="en-DE" dirty="0"/>
          </a:p>
          <a:p>
            <a:r>
              <a:rPr lang="en-DE" dirty="0"/>
              <a:t>We have the collection of elements, and now it’s up to each group to combine those they want into a CV. You get to choose a maximum of 5 elements today.</a:t>
            </a:r>
          </a:p>
          <a:p>
            <a:endParaRPr lang="en-DE" dirty="0"/>
          </a:p>
          <a:p>
            <a:r>
              <a:rPr lang="en-DE" dirty="0"/>
              <a:t>After this, we will come back for a short reportback from each group. So be prepared to say a sentence or two!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409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Hi everyone.</a:t>
            </a:r>
          </a:p>
          <a:p>
            <a:endParaRPr lang="en-DE" dirty="0"/>
          </a:p>
          <a:p>
            <a:r>
              <a:rPr lang="en-DE" dirty="0"/>
              <a:t>For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39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facilitation.aspirationtech.org</a:t>
            </a:r>
            <a:r>
              <a:rPr lang="en-GB" dirty="0"/>
              <a:t>/</a:t>
            </a:r>
            <a:r>
              <a:rPr lang="en-GB" dirty="0" err="1"/>
              <a:t>index.php</a:t>
            </a:r>
            <a:r>
              <a:rPr lang="en-GB" dirty="0"/>
              <a:t>/</a:t>
            </a:r>
            <a:r>
              <a:rPr lang="en-GB" dirty="0" err="1"/>
              <a:t>Facilitation:Spectrogram</a:t>
            </a:r>
            <a:endParaRPr lang="en-GB" dirty="0"/>
          </a:p>
          <a:p>
            <a:endParaRPr lang="en-GB" dirty="0"/>
          </a:p>
          <a:p>
            <a:r>
              <a:rPr lang="en-GB" dirty="0"/>
              <a:t>We’re going to start off with a small </a:t>
            </a:r>
            <a:r>
              <a:rPr lang="en-GB" dirty="0" err="1"/>
              <a:t>spectogram</a:t>
            </a:r>
            <a:r>
              <a:rPr lang="en-GB" dirty="0"/>
              <a:t> exercise. For this, please get up out of your seat!</a:t>
            </a:r>
          </a:p>
          <a:p>
            <a:endParaRPr lang="en-GB" dirty="0"/>
          </a:p>
          <a:p>
            <a:r>
              <a:rPr lang="en-GB" dirty="0"/>
              <a:t>If you agree, you go to &lt;point&gt; this end of the room, if you disagree you go to &lt;point opposite end&gt; of the room. </a:t>
            </a:r>
          </a:p>
          <a:p>
            <a:r>
              <a:rPr lang="en-GB" dirty="0"/>
              <a:t>If you fall somewhere along the spectrum, you stand wherever you feel comfortable.</a:t>
            </a:r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59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Which leads us to the first statement: “I am excited for this workshop”</a:t>
            </a:r>
          </a:p>
          <a:p>
            <a:endParaRPr lang="en-DE" dirty="0"/>
          </a:p>
          <a:p>
            <a:r>
              <a:rPr lang="en-DE" dirty="0"/>
              <a:t>So &lt;point&gt; if you agree, &lt;point opposite end&gt; if you disagree.</a:t>
            </a:r>
          </a:p>
          <a:p>
            <a:endParaRPr lang="en-DE" dirty="0"/>
          </a:p>
          <a:p>
            <a:r>
              <a:rPr lang="en-DE" dirty="0"/>
              <a:t>For those who said anything but very much agree, thank you for your honesty.</a:t>
            </a:r>
          </a:p>
          <a:p>
            <a:r>
              <a:rPr lang="en-DE" dirty="0"/>
              <a:t>For those who very much agreed – please check social desirable answers at the door. If you are still very excited about this workshop, thank you for being so kind! </a:t>
            </a:r>
          </a:p>
          <a:p>
            <a:endParaRPr lang="en-DE" dirty="0"/>
          </a:p>
          <a:p>
            <a:r>
              <a:rPr lang="en-DE" dirty="0"/>
              <a:t>Now that we understand how this works, here’s the next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444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CVs allow me to present all my accomplishments</a:t>
            </a:r>
          </a:p>
          <a:p>
            <a:endParaRPr lang="en-DE" dirty="0"/>
          </a:p>
          <a:p>
            <a:r>
              <a:rPr lang="en-DE" dirty="0"/>
              <a:t>If you agree, go to that side of the room, if you disagree to that side. Or anywhere along the spectrum.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723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Welcome – 10min - Chris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Brainstorm – 10min - Daan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Make groups – 5min - Chris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Wireframe – 20min - Chris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Construct CV alternatives – 15min - Daan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Share out – 10min – Chris</a:t>
            </a:r>
          </a:p>
          <a:p>
            <a:endParaRPr lang="en-DE" dirty="0"/>
          </a:p>
          <a:p>
            <a:r>
              <a:rPr lang="en-DE" dirty="0"/>
              <a:t>It is important we don’t get stuck in our heads, so if you have an idea, get it out. Don’t overthink it. </a:t>
            </a:r>
          </a:p>
          <a:p>
            <a:r>
              <a:rPr lang="en-DE" dirty="0"/>
              <a:t>We’re not focusing on how right now. We’re focusing on imaging alternatives we want to see.</a:t>
            </a:r>
          </a:p>
          <a:p>
            <a:r>
              <a:rPr lang="en-DE" dirty="0"/>
              <a:t>If somebody starts talking about the fact that we don’t have that information – call ‘em in to imagine what we could do if we did.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989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Today we’ll start with brainstorming. Remember, rules of the game: Ideas flow and don’t check yourself.</a:t>
            </a:r>
          </a:p>
          <a:p>
            <a:endParaRPr lang="en-DE" dirty="0"/>
          </a:p>
          <a:p>
            <a:r>
              <a:rPr lang="en-DE" dirty="0"/>
              <a:t>Not all ideas will be great, and that’s okay. We’ll trim it down later!</a:t>
            </a:r>
          </a:p>
          <a:p>
            <a:endParaRPr lang="en-DE" dirty="0"/>
          </a:p>
          <a:p>
            <a:r>
              <a:rPr lang="en-DE" dirty="0"/>
              <a:t>So the question for the brainstorm is “What elements do we want in a CV?”</a:t>
            </a:r>
          </a:p>
          <a:p>
            <a:endParaRPr lang="en-DE" dirty="0"/>
          </a:p>
          <a:p>
            <a:r>
              <a:rPr lang="en-DE" dirty="0"/>
              <a:t>For each element that comes to mind, write it down on a sticky note and come stick it up on these flipovers.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4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For inspiration, here’s a template CV right now. This might give you some ideas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200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Here’s some examples that are not as traditional, courtesy of ImpactStory.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761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3CB5E-1778-0B44-AC4E-F196C271A93A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361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CAC6-3678-32C3-F3FB-080C90AA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46482-92AB-545C-9158-CE17FDDD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5C52-6531-BCC1-7AD3-B6AF87BA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C0AE-073E-EC5D-ED3E-48D11267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EF25-527C-C184-9E80-5C592FF1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65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7A4F-E363-FA81-D306-746C25CE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8420-EDA2-DBB8-F234-4A6AC38A8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C1FB-260E-540F-2E01-99CA1676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C362-AB81-7F6A-2779-1CB1E35D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1930-7812-8E77-5038-DD9E5882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1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ADFD1-05F8-7E35-4091-3C011BDB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29B9-A039-A281-7238-F5C0D019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AE44-D514-BD35-EF09-88AAF750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45EC-F514-E19E-A19B-EC47652C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051D-1335-209C-FE3A-9106D465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76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7F-8D2A-8111-D27F-CC46801F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6DF0-08F8-3FDD-6F93-44A23610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C688-3F89-D70C-6A8C-BD4185C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D52-56D6-7660-2217-D281357C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825D-DE87-2DD9-144A-75DDC4A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175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7DF8-81F3-E2D2-036B-3A3C75F0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DCCBD-7DE0-264F-4181-7EA141EC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AB58-44A8-79CA-7732-D0F5B427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2FD2-2A18-60B2-5781-4D14E03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777F-63AB-6DE7-5B43-79CD6DAC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0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6E65-CCF4-7CD7-947B-C4541861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D189-26B3-D8EF-4AB2-326E27F84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864B-4DB0-A573-B30F-06C92292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5DC29-C3B7-5233-0204-3A099089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EFA6-16BE-F268-81B2-AD9E9967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42FA2-1139-BCDA-A02B-9509422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88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1678-DA52-C462-F6C4-3B2718D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7783-3598-76EF-DB1A-CCD6F7BF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936D-A8D6-192A-3314-15E0616C5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2BFFC-3B96-C298-2AF1-FFA697879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F05A0-1427-6481-718F-C7334DEC5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638FF-91E1-E2B5-4860-E4B7B7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4F64B-D6D7-DF7E-9FDC-BEA29851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7144F-BD3F-DC28-EB58-58D9A790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39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3361-AC6E-0987-D338-BE82C78A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83980-4B39-B145-7B95-5CDA7B3A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0325-506B-B471-BB27-2A8923C5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F2E1-81B0-E3FE-A6A5-F10AF1F7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47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DD472-29A5-70A2-73A1-F8DD1F45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272E3-FB7D-4A7B-0DE9-24F2CE81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8B0E-46C2-28BE-29A1-AB813F18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59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49B3-3B6F-6A17-12C9-2E07E90B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1238-6921-060B-4F12-20C6C863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FE61C-6895-E36B-A113-347A70B8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7F3C-A195-BAF4-2AE7-C0557694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8999C-82B8-E05E-F17A-D913A09C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CEB8-C4CD-7238-1DE2-F94682C0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00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4CD-E4E9-A775-EE84-53C6EFDE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28475-6D54-F829-39C1-3398CF26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A88A-EB3F-9217-CC16-A87C5EC03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3BD5-554A-0F41-7D07-E60141CA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3D79-D304-5340-8ADE-1C4992462BE9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7FB63-B2A7-B607-0F43-08360F7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612C-0B07-2F65-9683-3D81E9A9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6226-637A-1E42-8146-3EA15FD64B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18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6DE8-818A-D2B6-4153-6B65E853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3255-97DB-FCEB-D454-E8B3C751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AF0C-A7AE-04E8-23AA-829799B00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defRPr>
            </a:lvl1pPr>
          </a:lstStyle>
          <a:p>
            <a:fld id="{FF5B3D79-D304-5340-8ADE-1C4992462BE9}" type="datetimeFigureOut">
              <a:rPr lang="en-DE" smtClean="0"/>
              <a:pPr/>
              <a:t>12.04.23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3F26-D69B-0B2D-BBCA-4D7E58E40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8DDF-0449-0404-6CD2-1EBCB2CAA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defRPr>
            </a:lvl1pPr>
          </a:lstStyle>
          <a:p>
            <a:fld id="{2D7F6226-637A-1E42-8146-3EA15FD64B15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763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Noto Sans Display" panose="020B0502040504020204" pitchFamily="34" charset="0"/>
          <a:ea typeface="Noto Sans Display" panose="020B0502040504020204" pitchFamily="34" charset="0"/>
          <a:cs typeface="Noto Sans Display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Noto Sans Display" panose="020B0502040504020204" pitchFamily="34" charset="0"/>
          <a:ea typeface="Noto Sans Display" panose="020B0502040504020204" pitchFamily="34" charset="0"/>
          <a:cs typeface="Noto Sans Display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Noto Sans Display" panose="020B0502040504020204" pitchFamily="34" charset="0"/>
          <a:ea typeface="Noto Sans Display" panose="020B0502040504020204" pitchFamily="34" charset="0"/>
          <a:cs typeface="Noto Sans Display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Noto Sans Display" panose="020B0502040504020204" pitchFamily="34" charset="0"/>
          <a:ea typeface="Noto Sans Display" panose="020B0502040504020204" pitchFamily="34" charset="0"/>
          <a:cs typeface="Noto Sans Display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oto Sans Display" panose="020B0502040504020204" pitchFamily="34" charset="0"/>
          <a:ea typeface="Noto Sans Display" panose="020B0502040504020204" pitchFamily="34" charset="0"/>
          <a:cs typeface="Noto Sans Display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oto Sans Display" panose="020B0502040504020204" pitchFamily="34" charset="0"/>
          <a:ea typeface="Noto Sans Display" panose="020B0502040504020204" pitchFamily="34" charset="0"/>
          <a:cs typeface="Noto Sans Display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2.0/?ref=openverse" TargetMode="External"/><Relationship Id="rId5" Type="http://schemas.openxmlformats.org/officeDocument/2006/relationships/hyperlink" Target="https://www.flickr.com/photos/10199641@N08" TargetMode="External"/><Relationship Id="rId4" Type="http://schemas.openxmlformats.org/officeDocument/2006/relationships/hyperlink" Target="https://www.flickr.com/photos/10199641@N08/411716629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AB5-F6C6-77D7-3304-75416F527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The Alternative 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02EB-1329-287D-0085-D0669978E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 workshop by:</a:t>
            </a:r>
          </a:p>
          <a:p>
            <a:r>
              <a:rPr lang="en-DE" dirty="0"/>
              <a:t>Daan Rutten (d.rutten@uvt.nl)</a:t>
            </a:r>
          </a:p>
          <a:p>
            <a:r>
              <a:rPr lang="en-DE" dirty="0"/>
              <a:t>Chris Hartgerink (chris@libscie.org)</a:t>
            </a:r>
          </a:p>
        </p:txBody>
      </p:sp>
      <p:pic>
        <p:nvPicPr>
          <p:cNvPr id="4" name="Google Shape;140;p19">
            <a:extLst>
              <a:ext uri="{FF2B5EF4-FFF2-40B4-BE49-F238E27FC236}">
                <a16:creationId xmlns:a16="http://schemas.microsoft.com/office/drawing/2014/main" id="{236B67E1-1E77-3E30-8D7D-601535EAE05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-113423" y="3822696"/>
            <a:ext cx="3501331" cy="3035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437AF-2312-17B7-1232-9FF0A963E943}"/>
              </a:ext>
            </a:extLst>
          </p:cNvPr>
          <p:cNvSpPr txBox="1"/>
          <p:nvPr/>
        </p:nvSpPr>
        <p:spPr>
          <a:xfrm>
            <a:off x="4789329" y="1946831"/>
            <a:ext cx="26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doi: </a:t>
            </a:r>
            <a:r>
              <a:rPr lang="en-GB" dirty="0">
                <a:solidFill>
                  <a:schemeClr val="bg1"/>
                </a:solidFill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10.53962/vaq3-x2tv</a:t>
            </a:r>
            <a:r>
              <a:rPr lang="en-DE" dirty="0"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12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3E56-0F50-5CAA-FC9F-1BAF078D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F6F41-E06F-A9B6-9319-8905E04C3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265204-AB50-171B-54AD-6CADEDB4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62318"/>
            <a:ext cx="7772400" cy="67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per on wall">
            <a:extLst>
              <a:ext uri="{FF2B5EF4-FFF2-40B4-BE49-F238E27FC236}">
                <a16:creationId xmlns:a16="http://schemas.microsoft.com/office/drawing/2014/main" id="{3648029F-15ED-96BE-5EB4-40FF912E3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7" b="3587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2F0D3-2FD1-3A07-F4FA-2F3D7D60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Brainstorm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A853-2FC0-0FB7-08AE-2FFBD9B9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elements should go into a CV?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590D1-D52F-9AEE-7848-E1C5CBA49BC3}"/>
              </a:ext>
            </a:extLst>
          </p:cNvPr>
          <p:cNvSpPr txBox="1"/>
          <p:nvPr/>
        </p:nvSpPr>
        <p:spPr>
          <a:xfrm>
            <a:off x="3626778" y="4695290"/>
            <a:ext cx="2188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>
                <a:solidFill>
                  <a:schemeClr val="bg1"/>
                </a:solidFill>
              </a:rPr>
              <a:t>Biographical?</a:t>
            </a:r>
          </a:p>
          <a:p>
            <a:pPr marL="285750" indent="-285750">
              <a:buFontTx/>
              <a:buChar char="-"/>
            </a:pPr>
            <a:r>
              <a:rPr lang="en-DE" dirty="0">
                <a:solidFill>
                  <a:schemeClr val="bg1"/>
                </a:solidFill>
              </a:rPr>
              <a:t>Education?</a:t>
            </a:r>
          </a:p>
          <a:p>
            <a:pPr marL="285750" indent="-285750">
              <a:buFontTx/>
              <a:buChar char="-"/>
            </a:pPr>
            <a:r>
              <a:rPr lang="en-DE" dirty="0">
                <a:solidFill>
                  <a:schemeClr val="bg1"/>
                </a:solidFill>
              </a:rPr>
              <a:t>Skills?</a:t>
            </a:r>
          </a:p>
          <a:p>
            <a:pPr marL="285750" indent="-285750">
              <a:buFontTx/>
              <a:buChar char="-"/>
            </a:pPr>
            <a:r>
              <a:rPr lang="en-DE" dirty="0">
                <a:solidFill>
                  <a:schemeClr val="bg1"/>
                </a:solidFill>
              </a:rPr>
              <a:t>Achievements?</a:t>
            </a:r>
          </a:p>
          <a:p>
            <a:pPr marL="285750" indent="-285750">
              <a:buFontTx/>
              <a:buChar char="-"/>
            </a:pPr>
            <a:r>
              <a:rPr lang="en-DE" dirty="0">
                <a:solidFill>
                  <a:schemeClr val="bg1"/>
                </a:solidFill>
              </a:rPr>
              <a:t>Service?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D5608-29D0-AE0C-973A-F130195A0D6C}"/>
              </a:ext>
            </a:extLst>
          </p:cNvPr>
          <p:cNvSpPr txBox="1"/>
          <p:nvPr/>
        </p:nvSpPr>
        <p:spPr>
          <a:xfrm>
            <a:off x="5815173" y="4708601"/>
            <a:ext cx="2188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>
                <a:solidFill>
                  <a:schemeClr val="bg1"/>
                </a:solidFill>
              </a:rPr>
              <a:t>Relations?</a:t>
            </a:r>
          </a:p>
          <a:p>
            <a:pPr marL="285750" indent="-285750">
              <a:buFontTx/>
              <a:buChar char="-"/>
            </a:pPr>
            <a:r>
              <a:rPr lang="en-DE" dirty="0">
                <a:solidFill>
                  <a:schemeClr val="bg1"/>
                </a:solidFill>
              </a:rPr>
              <a:t>Reflections?</a:t>
            </a:r>
          </a:p>
          <a:p>
            <a:pPr marL="285750" indent="-285750">
              <a:buFontTx/>
              <a:buChar char="-"/>
            </a:pP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1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5EBC-8F97-1898-811F-FE0547BE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50" y="1562669"/>
            <a:ext cx="5636113" cy="2456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Wireframing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33E36-59A3-41DA-C04C-AA1B6CE7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9309" y="4298722"/>
            <a:ext cx="4678086" cy="1148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“Rough sketching”</a:t>
            </a:r>
          </a:p>
        </p:txBody>
      </p:sp>
      <p:pic>
        <p:nvPicPr>
          <p:cNvPr id="1026" name="Picture 2" descr="person holding black ipad with green plant">
            <a:extLst>
              <a:ext uri="{FF2B5EF4-FFF2-40B4-BE49-F238E27FC236}">
                <a16:creationId xmlns:a16="http://schemas.microsoft.com/office/drawing/2014/main" id="{5CC4EE44-E738-1808-3ECD-C3270C8EF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228"/>
          <a:stretch/>
        </p:blipFill>
        <p:spPr bwMode="auto"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2D7EDA-EC78-A558-168E-1BFB2A6A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Element: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839820-0399-6097-2938-E4A81EAB6B7C}"/>
              </a:ext>
            </a:extLst>
          </p:cNvPr>
          <p:cNvSpPr/>
          <p:nvPr/>
        </p:nvSpPr>
        <p:spPr>
          <a:xfrm>
            <a:off x="2454057" y="2232242"/>
            <a:ext cx="3044868" cy="30448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770B16-132D-279C-FA9E-08CCDAB763B6}"/>
              </a:ext>
            </a:extLst>
          </p:cNvPr>
          <p:cNvCxnSpPr/>
          <p:nvPr/>
        </p:nvCxnSpPr>
        <p:spPr>
          <a:xfrm>
            <a:off x="2455101" y="2217106"/>
            <a:ext cx="3068877" cy="3068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24D92E-2631-FC8D-DB7F-583E5B110090}"/>
              </a:ext>
            </a:extLst>
          </p:cNvPr>
          <p:cNvCxnSpPr>
            <a:cxnSpLocks/>
          </p:cNvCxnSpPr>
          <p:nvPr/>
        </p:nvCxnSpPr>
        <p:spPr>
          <a:xfrm flipH="1">
            <a:off x="2454057" y="2232242"/>
            <a:ext cx="3044868" cy="29535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E1D9119-D3EC-F6C5-39C2-D9CF124C979A}"/>
              </a:ext>
            </a:extLst>
          </p:cNvPr>
          <p:cNvSpPr/>
          <p:nvPr/>
        </p:nvSpPr>
        <p:spPr>
          <a:xfrm>
            <a:off x="6718128" y="2304789"/>
            <a:ext cx="2880986" cy="28809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17EB5-E585-4E58-1938-F61B91005192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7140039" y="2726700"/>
            <a:ext cx="2037164" cy="2037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421EB6-DB13-9564-D56C-20D6147E37E7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7140039" y="2726700"/>
            <a:ext cx="2037164" cy="2037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0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2D7EDA-EC78-A558-168E-1BFB2A6A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Element: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770B16-132D-279C-FA9E-08CCDAB763B6}"/>
              </a:ext>
            </a:extLst>
          </p:cNvPr>
          <p:cNvCxnSpPr>
            <a:cxnSpLocks/>
          </p:cNvCxnSpPr>
          <p:nvPr/>
        </p:nvCxnSpPr>
        <p:spPr>
          <a:xfrm>
            <a:off x="2943616" y="2906038"/>
            <a:ext cx="56241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1026A3-C9DE-96E6-2E8A-DE98C80A1B5C}"/>
              </a:ext>
            </a:extLst>
          </p:cNvPr>
          <p:cNvCxnSpPr>
            <a:cxnSpLocks/>
          </p:cNvCxnSpPr>
          <p:nvPr/>
        </p:nvCxnSpPr>
        <p:spPr>
          <a:xfrm>
            <a:off x="2943616" y="3321485"/>
            <a:ext cx="50354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BAAA2-F60A-7F66-3255-D3BE4412FC53}"/>
              </a:ext>
            </a:extLst>
          </p:cNvPr>
          <p:cNvCxnSpPr>
            <a:cxnSpLocks/>
          </p:cNvCxnSpPr>
          <p:nvPr/>
        </p:nvCxnSpPr>
        <p:spPr>
          <a:xfrm>
            <a:off x="2943616" y="3536515"/>
            <a:ext cx="52609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D2D28-1A17-2A62-8F03-AA085F18F19C}"/>
              </a:ext>
            </a:extLst>
          </p:cNvPr>
          <p:cNvCxnSpPr>
            <a:cxnSpLocks/>
          </p:cNvCxnSpPr>
          <p:nvPr/>
        </p:nvCxnSpPr>
        <p:spPr>
          <a:xfrm>
            <a:off x="2943616" y="3761984"/>
            <a:ext cx="46972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7AE9B0-508C-F494-37D9-29E3CD4A6AFB}"/>
              </a:ext>
            </a:extLst>
          </p:cNvPr>
          <p:cNvCxnSpPr>
            <a:cxnSpLocks/>
          </p:cNvCxnSpPr>
          <p:nvPr/>
        </p:nvCxnSpPr>
        <p:spPr>
          <a:xfrm>
            <a:off x="2943616" y="4012504"/>
            <a:ext cx="50354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F6078E-9DFE-71C2-C611-E21A6E789043}"/>
              </a:ext>
            </a:extLst>
          </p:cNvPr>
          <p:cNvCxnSpPr>
            <a:cxnSpLocks/>
          </p:cNvCxnSpPr>
          <p:nvPr/>
        </p:nvCxnSpPr>
        <p:spPr>
          <a:xfrm>
            <a:off x="2943616" y="4227534"/>
            <a:ext cx="52609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83C1AF-895E-5590-7BF8-B4A79C86C1A6}"/>
              </a:ext>
            </a:extLst>
          </p:cNvPr>
          <p:cNvCxnSpPr>
            <a:cxnSpLocks/>
          </p:cNvCxnSpPr>
          <p:nvPr/>
        </p:nvCxnSpPr>
        <p:spPr>
          <a:xfrm>
            <a:off x="2943616" y="4453003"/>
            <a:ext cx="46972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6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D288-2210-0529-9EA9-0DF14B8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A023B-F2AD-ED28-E234-8375D25A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13" y="-2240335"/>
            <a:ext cx="8603020" cy="12629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B24E2-A5AA-44A5-DE21-0A81248A019E}"/>
              </a:ext>
            </a:extLst>
          </p:cNvPr>
          <p:cNvSpPr txBox="1"/>
          <p:nvPr/>
        </p:nvSpPr>
        <p:spPr>
          <a:xfrm>
            <a:off x="838200" y="5380672"/>
            <a:ext cx="2167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UBM Live: structural page wireframes</a:t>
            </a:r>
            <a:r>
              <a:rPr lang="en-GB" dirty="0">
                <a:solidFill>
                  <a:schemeClr val="bg1"/>
                </a:solidFill>
              </a:rPr>
              <a:t>" by </a:t>
            </a:r>
            <a:r>
              <a:rPr lang="en-GB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 Enslin</a:t>
            </a:r>
            <a:r>
              <a:rPr lang="en-GB" dirty="0">
                <a:solidFill>
                  <a:schemeClr val="bg1"/>
                </a:solidFill>
              </a:rPr>
              <a:t> is licensed under </a:t>
            </a:r>
            <a:r>
              <a:rPr lang="en-GB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2.0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2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FABF14-2CED-0020-764F-533EFBDC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Mix and match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0EE0F1-FCC4-1F7C-20AF-9F0C1B636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302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FABF14-2CED-0020-764F-533EFBDC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Reportback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0EE0F1-FCC4-1F7C-20AF-9F0C1B636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348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AB5-F6C6-77D7-3304-75416F527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Thanks for participating!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02EB-1329-287D-0085-D0669978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73423"/>
          </a:xfrm>
        </p:spPr>
        <p:txBody>
          <a:bodyPr>
            <a:normAutofit/>
          </a:bodyPr>
          <a:lstStyle/>
          <a:p>
            <a:r>
              <a:rPr lang="en-DE" dirty="0"/>
              <a:t>A workshop by:</a:t>
            </a:r>
          </a:p>
          <a:p>
            <a:r>
              <a:rPr lang="en-DE" dirty="0"/>
              <a:t>Daan Rutten (d.rutten@uvt.nl)</a:t>
            </a:r>
          </a:p>
          <a:p>
            <a:r>
              <a:rPr lang="en-DE" dirty="0"/>
              <a:t>Chris Hartgerink (chris@libscie.org)</a:t>
            </a:r>
          </a:p>
          <a:p>
            <a:endParaRPr lang="en-DE" dirty="0"/>
          </a:p>
          <a:p>
            <a:r>
              <a:rPr lang="en-DE" dirty="0"/>
              <a:t>Two questions:</a:t>
            </a:r>
          </a:p>
          <a:p>
            <a:r>
              <a:rPr lang="en-GB" dirty="0"/>
              <a:t>http://</a:t>
            </a:r>
            <a:r>
              <a:rPr lang="en-GB" dirty="0" err="1"/>
              <a:t>bit.ly</a:t>
            </a:r>
            <a:r>
              <a:rPr lang="en-GB" dirty="0"/>
              <a:t>/</a:t>
            </a:r>
            <a:r>
              <a:rPr lang="en-GB" dirty="0" err="1"/>
              <a:t>recognitionrewards</a:t>
            </a:r>
            <a:endParaRPr lang="en-DE" dirty="0"/>
          </a:p>
        </p:txBody>
      </p:sp>
      <p:pic>
        <p:nvPicPr>
          <p:cNvPr id="5" name="Google Shape;140;p19">
            <a:extLst>
              <a:ext uri="{FF2B5EF4-FFF2-40B4-BE49-F238E27FC236}">
                <a16:creationId xmlns:a16="http://schemas.microsoft.com/office/drawing/2014/main" id="{83D07C94-67B3-C2D0-0F2B-7A0E6EBB015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-183775" y="4125686"/>
            <a:ext cx="3778342" cy="310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5103EBA-86A7-E1F9-C5F1-6E39AD19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649682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B88095-942A-0279-F22C-62B54090DD78}"/>
              </a:ext>
            </a:extLst>
          </p:cNvPr>
          <p:cNvSpPr txBox="1"/>
          <p:nvPr/>
        </p:nvSpPr>
        <p:spPr>
          <a:xfrm>
            <a:off x="4789329" y="1946831"/>
            <a:ext cx="26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doi: </a:t>
            </a:r>
            <a:r>
              <a:rPr lang="en-GB" dirty="0">
                <a:solidFill>
                  <a:schemeClr val="bg1"/>
                </a:solidFill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10.53962/vaq3-x2tv</a:t>
            </a:r>
            <a:r>
              <a:rPr lang="en-DE" dirty="0">
                <a:latin typeface="Noto Sans Display" panose="020B0502040504020204" pitchFamily="34" charset="0"/>
                <a:ea typeface="Noto Sans Display" panose="020B0502040504020204" pitchFamily="34" charset="0"/>
                <a:cs typeface="Noto Sans Display" panose="020B050204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1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AC8D-DB2E-A756-A6FF-03C669A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Spectogram 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D2BCB-4CAB-4E2D-ABA8-AB5E8693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1401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D6EC-FD38-6D36-6D35-4C0A2C1A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I am excited for this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5353-7D02-5A47-7596-6548A63BA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757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D6EC-FD38-6D36-6D35-4C0A2C1A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CVs allow me to present all my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5353-7D02-5A47-7596-6548A63BA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402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D6EC-FD38-6D36-6D35-4C0A2C1A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The current CV is future proof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5353-7D02-5A47-7596-6548A63BA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0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809D-EBF6-8FA8-455D-737DE2EF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highlight>
                  <a:srgbClr val="000000"/>
                </a:highlight>
              </a:rPr>
              <a:t>Agenda (75min)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2ADB-9075-0436-8F96-177EC98D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Welcome – 10min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Brainstorm – 10min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Make groups – 5min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“Rough sketching” exercise – 20min 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Mix and match – 15min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Share out – 10min</a:t>
            </a:r>
          </a:p>
        </p:txBody>
      </p:sp>
    </p:spTree>
    <p:extLst>
      <p:ext uri="{BB962C8B-B14F-4D97-AF65-F5344CB8AC3E}">
        <p14:creationId xmlns:p14="http://schemas.microsoft.com/office/powerpoint/2010/main" val="283830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aper on wall">
            <a:extLst>
              <a:ext uri="{FF2B5EF4-FFF2-40B4-BE49-F238E27FC236}">
                <a16:creationId xmlns:a16="http://schemas.microsoft.com/office/drawing/2014/main" id="{3648029F-15ED-96BE-5EB4-40FF912E3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7" b="3587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2F0D3-2FD1-3A07-F4FA-2F3D7D60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Brainstorm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A853-2FC0-0FB7-08AE-2FFBD9B9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elements should go into a CV?</a:t>
            </a:r>
          </a:p>
        </p:txBody>
      </p:sp>
    </p:spTree>
    <p:extLst>
      <p:ext uri="{BB962C8B-B14F-4D97-AF65-F5344CB8AC3E}">
        <p14:creationId xmlns:p14="http://schemas.microsoft.com/office/powerpoint/2010/main" val="20816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BD3-5BAB-7203-2C6C-A86F95D2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84E1D-066E-CC0C-393F-9CA8FC7EE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 descr="Resume Template by Krishna Priyatham Potluri">
            <a:extLst>
              <a:ext uri="{FF2B5EF4-FFF2-40B4-BE49-F238E27FC236}">
                <a16:creationId xmlns:a16="http://schemas.microsoft.com/office/drawing/2014/main" id="{1C892AC5-9F24-3F09-92D9-9AD2BD9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8040" cy="107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BD3-5BAB-7203-2C6C-A86F95D2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84E1D-066E-CC0C-393F-9CA8FC7EE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 descr="Resume Template by Krishna Priyatham Potluri">
            <a:extLst>
              <a:ext uri="{FF2B5EF4-FFF2-40B4-BE49-F238E27FC236}">
                <a16:creationId xmlns:a16="http://schemas.microsoft.com/office/drawing/2014/main" id="{1C892AC5-9F24-3F09-92D9-9AD2BD9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8040" cy="107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89FA90-C9A2-D510-D0B3-29F6F280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715" y="-2925"/>
            <a:ext cx="7772400" cy="67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1052</Words>
  <Application>Microsoft Macintosh PowerPoint</Application>
  <PresentationFormat>Widescreen</PresentationFormat>
  <Paragraphs>134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Display</vt:lpstr>
      <vt:lpstr>Office Theme</vt:lpstr>
      <vt:lpstr>The Alternative CV</vt:lpstr>
      <vt:lpstr>Spectogram exercise</vt:lpstr>
      <vt:lpstr>I am excited for this workshop</vt:lpstr>
      <vt:lpstr>CVs allow me to present all my accomplishments</vt:lpstr>
      <vt:lpstr>The current CV is future proof</vt:lpstr>
      <vt:lpstr>Agenda (75min)</vt:lpstr>
      <vt:lpstr>Brainstorm</vt:lpstr>
      <vt:lpstr>PowerPoint Presentation</vt:lpstr>
      <vt:lpstr>PowerPoint Presentation</vt:lpstr>
      <vt:lpstr>PowerPoint Presentation</vt:lpstr>
      <vt:lpstr>Brainstorm</vt:lpstr>
      <vt:lpstr>Wireframing</vt:lpstr>
      <vt:lpstr>Element: Image</vt:lpstr>
      <vt:lpstr>Element: Text</vt:lpstr>
      <vt:lpstr>Example</vt:lpstr>
      <vt:lpstr>Mix and match</vt:lpstr>
      <vt:lpstr>Reportback</vt:lpstr>
      <vt:lpstr>Thanks for participating!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(75min)</dc:title>
  <dc:creator>Chris Hartgerink</dc:creator>
  <cp:lastModifiedBy>Chris Hartgerink</cp:lastModifiedBy>
  <cp:revision>4</cp:revision>
  <dcterms:created xsi:type="dcterms:W3CDTF">2023-03-29T07:45:02Z</dcterms:created>
  <dcterms:modified xsi:type="dcterms:W3CDTF">2023-04-13T07:39:17Z</dcterms:modified>
</cp:coreProperties>
</file>