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de-DE" sz="36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de-DE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2B21CA-B757-4C96-9768-5DEA8CAFC91C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de-DE" sz="29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de-DE" sz="29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E1F638-B4A6-4581-976E-04364B838DAA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94CD22-836A-4678-8974-C7388D9FA219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25840" y="1445400"/>
            <a:ext cx="5407560" cy="1557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de-DE" sz="7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466CE9-211E-45EC-A103-14C357269FBA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de-DE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BB645A-D813-4A75-90CB-7B64A4499478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1000"/>
          </a:bodyPr>
          <a:p>
            <a:r>
              <a:rPr b="0" lang="de-DE" sz="2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5CD697-EB69-41EA-B46D-99D92850EAC7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de-DE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984410-6C3D-4C32-BECB-1A3D5B5031EF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de-DE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A7372D1-71A3-406E-BD36-51012A8B7174}" type="slidenum">
              <a:rPr b="0" lang="en-GB" sz="1000" spc="-1" strike="noStrike">
                <a:solidFill>
                  <a:srgbClr val="78648b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oi.org/10.36850/mr8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311760" y="444960"/>
            <a:ext cx="68544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2410" spc="-1" strike="noStrike">
                <a:solidFill>
                  <a:srgbClr val="000000"/>
                </a:solidFill>
                <a:latin typeface="Oswald Medium"/>
                <a:ea typeface="Oswald Medium"/>
              </a:rPr>
              <a:t>Short Session: Empowering New Digital Roles</a:t>
            </a:r>
            <a:endParaRPr b="0" lang="de-DE" sz="2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56040" y="1152360"/>
            <a:ext cx="7962120" cy="392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Roboto"/>
                <a:ea typeface="Roboto"/>
              </a:rPr>
              <a:t>How to empower New Digital Roles in Research?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🗂️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Standardize Roles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: Use clear, inclusive job titles (e.g., Open Science Officer, RSE, Data Steward) and transparent descriptions to bridge research and support. → join forces under the umbrella term </a:t>
            </a:r>
            <a:r>
              <a:rPr b="0" i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eResearchers</a:t>
            </a:r>
            <a:br/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📣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Increase Visibility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: Actively promote the value and impact of eResearch roles within and beyond institutions.</a:t>
            </a:r>
            <a:br/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🧩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Integrate Organizationally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: Implement central staffing models that unify support and research functions.</a:t>
            </a:r>
            <a:br/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🌱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Support Careers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: Establish recognized career paths, offer incentives, and enable continuous professional development.</a:t>
            </a:r>
            <a:br/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🎯  </a:t>
            </a: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Strategic Focus</a:t>
            </a:r>
            <a:r>
              <a:rPr b="0" lang="en-GB" sz="1100" spc="-1" strike="noStrike">
                <a:solidFill>
                  <a:srgbClr val="000000"/>
                </a:solidFill>
                <a:latin typeface="Arial"/>
                <a:ea typeface="Arial"/>
              </a:rPr>
              <a:t>: Attract and retain talent by addressing systemic barriers such as opaque language, fragmented structures, and lack of recognition.</a:t>
            </a:r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de-DE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900" spc="-1" strike="noStrike">
                <a:solidFill>
                  <a:srgbClr val="666666"/>
                </a:solidFill>
                <a:latin typeface="Arial"/>
                <a:ea typeface="Arial"/>
              </a:rPr>
              <a:t>Recommended reading in this context:</a:t>
            </a:r>
            <a:r>
              <a:rPr b="0" lang="en-GB" sz="9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GB" sz="850" spc="-1" strike="noStrike" u="sng">
                <a:solidFill>
                  <a:srgbClr val="78648b"/>
                </a:solidFill>
                <a:uFillTx/>
                <a:latin typeface="Open Sans"/>
                <a:ea typeface="Open Sans"/>
                <a:hlinkClick r:id="rId1"/>
              </a:rPr>
              <a:t>https://doi.org/10.36850/mr8</a:t>
            </a:r>
            <a:r>
              <a:rPr b="0" lang="en-GB" sz="85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de-DE" sz="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8648b"/>
      </a:dk2>
      <a:lt2>
        <a:srgbClr val="e7f1e7"/>
      </a:lt2>
      <a:accent1>
        <a:srgbClr val="eb859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8648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>Lydia Riedl</cp:lastModifiedBy>
  <cp:lastPrinted>2025-04-17T17:02:47Z</cp:lastPrinted>
  <dcterms:modified xsi:type="dcterms:W3CDTF">2025-04-17T17:04:04Z</dcterms:modified>
  <cp:revision>1</cp:revision>
  <dc:subject/>
  <dc:title/>
</cp:coreProperties>
</file>