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4"/>
  </p:notesMasterIdLst>
  <p:sldIdLst>
    <p:sldId id="256" r:id="rId3"/>
    <p:sldId id="258" r:id="rId4"/>
    <p:sldId id="257" r:id="rId5"/>
    <p:sldId id="268" r:id="rId6"/>
    <p:sldId id="269" r:id="rId7"/>
    <p:sldId id="259" r:id="rId8"/>
    <p:sldId id="260" r:id="rId9"/>
    <p:sldId id="261" r:id="rId10"/>
    <p:sldId id="263" r:id="rId11"/>
    <p:sldId id="270" r:id="rId12"/>
    <p:sldId id="271" r:id="rId13"/>
    <p:sldId id="275" r:id="rId14"/>
    <p:sldId id="272" r:id="rId15"/>
    <p:sldId id="273" r:id="rId16"/>
    <p:sldId id="274" r:id="rId17"/>
    <p:sldId id="267" r:id="rId18"/>
    <p:sldId id="386" r:id="rId19"/>
    <p:sldId id="262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35B62E-99A9-43D7-B428-DFD40CC25574}" v="90" dt="2025-09-18T15:26:31.9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88758" autoAdjust="0"/>
  </p:normalViewPr>
  <p:slideViewPr>
    <p:cSldViewPr snapToGrid="0">
      <p:cViewPr>
        <p:scale>
          <a:sx n="66" d="100"/>
          <a:sy n="66" d="100"/>
        </p:scale>
        <p:origin x="231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ben ter Riet" userId="3ac6bf19-0280-481e-9025-ee7d4fbb1be3" providerId="ADAL" clId="{1735B62E-99A9-43D7-B428-DFD40CC25574}"/>
    <pc:docChg chg="undo custSel addSld delSld modSld sldOrd">
      <pc:chgData name="Gerben ter Riet" userId="3ac6bf19-0280-481e-9025-ee7d4fbb1be3" providerId="ADAL" clId="{1735B62E-99A9-43D7-B428-DFD40CC25574}" dt="2025-09-18T15:27:30.955" v="4671"/>
      <pc:docMkLst>
        <pc:docMk/>
      </pc:docMkLst>
      <pc:sldChg chg="addSp modSp add del mod setBg addAnim modAnim">
        <pc:chgData name="Gerben ter Riet" userId="3ac6bf19-0280-481e-9025-ee7d4fbb1be3" providerId="ADAL" clId="{1735B62E-99A9-43D7-B428-DFD40CC25574}" dt="2025-09-18T15:16:17.430" v="4548" actId="20577"/>
        <pc:sldMkLst>
          <pc:docMk/>
          <pc:sldMk cId="703174064" sldId="256"/>
        </pc:sldMkLst>
        <pc:spChg chg="mod">
          <ac:chgData name="Gerben ter Riet" userId="3ac6bf19-0280-481e-9025-ee7d4fbb1be3" providerId="ADAL" clId="{1735B62E-99A9-43D7-B428-DFD40CC25574}" dt="2025-09-10T10:54:06.285" v="439" actId="26606"/>
          <ac:spMkLst>
            <pc:docMk/>
            <pc:sldMk cId="703174064" sldId="256"/>
            <ac:spMk id="2" creationId="{A9412AA8-1904-2DDD-1122-AAFBF843057B}"/>
          </ac:spMkLst>
        </pc:spChg>
        <pc:spChg chg="mod">
          <ac:chgData name="Gerben ter Riet" userId="3ac6bf19-0280-481e-9025-ee7d4fbb1be3" providerId="ADAL" clId="{1735B62E-99A9-43D7-B428-DFD40CC25574}" dt="2025-09-10T10:54:06.285" v="439" actId="26606"/>
          <ac:spMkLst>
            <pc:docMk/>
            <pc:sldMk cId="703174064" sldId="256"/>
            <ac:spMk id="3" creationId="{6821EDE4-EDBD-6932-5E2C-4E3B1DB32050}"/>
          </ac:spMkLst>
        </pc:spChg>
        <pc:spChg chg="mod">
          <ac:chgData name="Gerben ter Riet" userId="3ac6bf19-0280-481e-9025-ee7d4fbb1be3" providerId="ADAL" clId="{1735B62E-99A9-43D7-B428-DFD40CC25574}" dt="2025-09-10T10:54:06.285" v="439" actId="26606"/>
          <ac:spMkLst>
            <pc:docMk/>
            <pc:sldMk cId="703174064" sldId="256"/>
            <ac:spMk id="4" creationId="{A296E3EB-1DA9-42AB-8378-789766F84269}"/>
          </ac:spMkLst>
        </pc:spChg>
        <pc:spChg chg="add mod">
          <ac:chgData name="Gerben ter Riet" userId="3ac6bf19-0280-481e-9025-ee7d4fbb1be3" providerId="ADAL" clId="{1735B62E-99A9-43D7-B428-DFD40CC25574}" dt="2025-09-18T15:16:17.430" v="4548" actId="20577"/>
          <ac:spMkLst>
            <pc:docMk/>
            <pc:sldMk cId="703174064" sldId="256"/>
            <ac:spMk id="5" creationId="{58493A97-8856-D3A4-4625-B70921D68132}"/>
          </ac:spMkLst>
        </pc:spChg>
        <pc:spChg chg="add">
          <ac:chgData name="Gerben ter Riet" userId="3ac6bf19-0280-481e-9025-ee7d4fbb1be3" providerId="ADAL" clId="{1735B62E-99A9-43D7-B428-DFD40CC25574}" dt="2025-09-10T10:54:06.285" v="439" actId="26606"/>
          <ac:spMkLst>
            <pc:docMk/>
            <pc:sldMk cId="703174064" sldId="256"/>
            <ac:spMk id="10" creationId="{6CCA5F87-1D1E-45CB-8D83-FC7EEFAD9935}"/>
          </ac:spMkLst>
        </pc:spChg>
        <pc:spChg chg="add">
          <ac:chgData name="Gerben ter Riet" userId="3ac6bf19-0280-481e-9025-ee7d4fbb1be3" providerId="ADAL" clId="{1735B62E-99A9-43D7-B428-DFD40CC25574}" dt="2025-09-10T10:54:06.285" v="439" actId="26606"/>
          <ac:spMkLst>
            <pc:docMk/>
            <pc:sldMk cId="703174064" sldId="256"/>
            <ac:spMk id="12" creationId="{7CCFC2C6-6238-4A2F-93DE-2ADF74AF635E}"/>
          </ac:spMkLst>
        </pc:spChg>
        <pc:spChg chg="add">
          <ac:chgData name="Gerben ter Riet" userId="3ac6bf19-0280-481e-9025-ee7d4fbb1be3" providerId="ADAL" clId="{1735B62E-99A9-43D7-B428-DFD40CC25574}" dt="2025-09-10T10:54:06.285" v="439" actId="26606"/>
          <ac:spMkLst>
            <pc:docMk/>
            <pc:sldMk cId="703174064" sldId="256"/>
            <ac:spMk id="14" creationId="{AF2F604E-43BE-4DC3-B983-E071523364F8}"/>
          </ac:spMkLst>
        </pc:spChg>
        <pc:spChg chg="add">
          <ac:chgData name="Gerben ter Riet" userId="3ac6bf19-0280-481e-9025-ee7d4fbb1be3" providerId="ADAL" clId="{1735B62E-99A9-43D7-B428-DFD40CC25574}" dt="2025-09-10T10:54:06.285" v="439" actId="26606"/>
          <ac:spMkLst>
            <pc:docMk/>
            <pc:sldMk cId="703174064" sldId="256"/>
            <ac:spMk id="16" creationId="{08C9B587-E65E-4B52-B37C-ABEBB6E87928}"/>
          </ac:spMkLst>
        </pc:spChg>
        <pc:picChg chg="add">
          <ac:chgData name="Gerben ter Riet" userId="3ac6bf19-0280-481e-9025-ee7d4fbb1be3" providerId="ADAL" clId="{1735B62E-99A9-43D7-B428-DFD40CC25574}" dt="2025-09-10T10:54:06.285" v="439" actId="26606"/>
          <ac:picMkLst>
            <pc:docMk/>
            <pc:sldMk cId="703174064" sldId="256"/>
            <ac:picMk id="6" creationId="{20F718D4-617D-8972-1B1D-0A2738A1BA8D}"/>
          </ac:picMkLst>
        </pc:picChg>
      </pc:sldChg>
      <pc:sldChg chg="addSp delSp modSp mod modAnim modNotesTx">
        <pc:chgData name="Gerben ter Riet" userId="3ac6bf19-0280-481e-9025-ee7d4fbb1be3" providerId="ADAL" clId="{1735B62E-99A9-43D7-B428-DFD40CC25574}" dt="2025-09-18T13:49:35.085" v="3372" actId="1035"/>
        <pc:sldMkLst>
          <pc:docMk/>
          <pc:sldMk cId="3504120136" sldId="257"/>
        </pc:sldMkLst>
        <pc:spChg chg="mod">
          <ac:chgData name="Gerben ter Riet" userId="3ac6bf19-0280-481e-9025-ee7d4fbb1be3" providerId="ADAL" clId="{1735B62E-99A9-43D7-B428-DFD40CC25574}" dt="2025-09-10T10:19:38.937" v="44" actId="20577"/>
          <ac:spMkLst>
            <pc:docMk/>
            <pc:sldMk cId="3504120136" sldId="257"/>
            <ac:spMk id="2" creationId="{3DC3B180-47C5-B274-8FD4-89A71F2A9F1E}"/>
          </ac:spMkLst>
        </pc:spChg>
        <pc:spChg chg="add del mod">
          <ac:chgData name="Gerben ter Riet" userId="3ac6bf19-0280-481e-9025-ee7d4fbb1be3" providerId="ADAL" clId="{1735B62E-99A9-43D7-B428-DFD40CC25574}" dt="2025-09-18T13:35:18.705" v="3059" actId="478"/>
          <ac:spMkLst>
            <pc:docMk/>
            <pc:sldMk cId="3504120136" sldId="257"/>
            <ac:spMk id="7" creationId="{1D1F71C3-D0C5-B4A1-4C06-8F758AC8DD4B}"/>
          </ac:spMkLst>
        </pc:spChg>
        <pc:spChg chg="add mod">
          <ac:chgData name="Gerben ter Riet" userId="3ac6bf19-0280-481e-9025-ee7d4fbb1be3" providerId="ADAL" clId="{1735B62E-99A9-43D7-B428-DFD40CC25574}" dt="2025-09-18T13:35:50.502" v="3062" actId="2085"/>
          <ac:spMkLst>
            <pc:docMk/>
            <pc:sldMk cId="3504120136" sldId="257"/>
            <ac:spMk id="8" creationId="{D7139488-9304-E388-3506-A905B1755FB5}"/>
          </ac:spMkLst>
        </pc:spChg>
        <pc:spChg chg="add mod">
          <ac:chgData name="Gerben ter Riet" userId="3ac6bf19-0280-481e-9025-ee7d4fbb1be3" providerId="ADAL" clId="{1735B62E-99A9-43D7-B428-DFD40CC25574}" dt="2025-09-18T13:49:35.085" v="3372" actId="1035"/>
          <ac:spMkLst>
            <pc:docMk/>
            <pc:sldMk cId="3504120136" sldId="257"/>
            <ac:spMk id="9" creationId="{C2920AEF-FE7A-C07E-4278-0C856BC3E9C8}"/>
          </ac:spMkLst>
        </pc:spChg>
        <pc:spChg chg="add mod">
          <ac:chgData name="Gerben ter Riet" userId="3ac6bf19-0280-481e-9025-ee7d4fbb1be3" providerId="ADAL" clId="{1735B62E-99A9-43D7-B428-DFD40CC25574}" dt="2025-09-18T13:41:19.473" v="3081"/>
          <ac:spMkLst>
            <pc:docMk/>
            <pc:sldMk cId="3504120136" sldId="257"/>
            <ac:spMk id="10" creationId="{98E3B714-5FDB-456B-F705-A20AA0FE5109}"/>
          </ac:spMkLst>
        </pc:spChg>
        <pc:spChg chg="add mod ord">
          <ac:chgData name="Gerben ter Riet" userId="3ac6bf19-0280-481e-9025-ee7d4fbb1be3" providerId="ADAL" clId="{1735B62E-99A9-43D7-B428-DFD40CC25574}" dt="2025-09-18T13:49:28.280" v="3348" actId="166"/>
          <ac:spMkLst>
            <pc:docMk/>
            <pc:sldMk cId="3504120136" sldId="257"/>
            <ac:spMk id="11" creationId="{CF1C10D1-C757-E7D3-CBB0-3473B21E9EDE}"/>
          </ac:spMkLst>
        </pc:spChg>
        <pc:spChg chg="add mod ord">
          <ac:chgData name="Gerben ter Riet" userId="3ac6bf19-0280-481e-9025-ee7d4fbb1be3" providerId="ADAL" clId="{1735B62E-99A9-43D7-B428-DFD40CC25574}" dt="2025-09-18T13:44:59.793" v="3197" actId="167"/>
          <ac:spMkLst>
            <pc:docMk/>
            <pc:sldMk cId="3504120136" sldId="257"/>
            <ac:spMk id="12" creationId="{786593AE-B82A-7DAA-07BE-ED7F28702A3F}"/>
          </ac:spMkLst>
        </pc:spChg>
        <pc:spChg chg="add mod">
          <ac:chgData name="Gerben ter Riet" userId="3ac6bf19-0280-481e-9025-ee7d4fbb1be3" providerId="ADAL" clId="{1735B62E-99A9-43D7-B428-DFD40CC25574}" dt="2025-09-18T13:48:32.113" v="3301" actId="692"/>
          <ac:spMkLst>
            <pc:docMk/>
            <pc:sldMk cId="3504120136" sldId="257"/>
            <ac:spMk id="13" creationId="{D8341A31-9ACD-91A7-6702-167D8BA3A44C}"/>
          </ac:spMkLst>
        </pc:spChg>
        <pc:spChg chg="add mod ord">
          <ac:chgData name="Gerben ter Riet" userId="3ac6bf19-0280-481e-9025-ee7d4fbb1be3" providerId="ADAL" clId="{1735B62E-99A9-43D7-B428-DFD40CC25574}" dt="2025-09-18T13:47:27.398" v="3252" actId="167"/>
          <ac:spMkLst>
            <pc:docMk/>
            <pc:sldMk cId="3504120136" sldId="257"/>
            <ac:spMk id="14" creationId="{0C981098-8FC1-A5FE-F2E2-888C495EB803}"/>
          </ac:spMkLst>
        </pc:spChg>
        <pc:spChg chg="add mod">
          <ac:chgData name="Gerben ter Riet" userId="3ac6bf19-0280-481e-9025-ee7d4fbb1be3" providerId="ADAL" clId="{1735B62E-99A9-43D7-B428-DFD40CC25574}" dt="2025-09-18T13:49:09.017" v="3316" actId="1036"/>
          <ac:spMkLst>
            <pc:docMk/>
            <pc:sldMk cId="3504120136" sldId="257"/>
            <ac:spMk id="15" creationId="{F0AF683A-2178-3D62-332A-18BAA6E0145B}"/>
          </ac:spMkLst>
        </pc:spChg>
        <pc:picChg chg="mod">
          <ac:chgData name="Gerben ter Riet" userId="3ac6bf19-0280-481e-9025-ee7d4fbb1be3" providerId="ADAL" clId="{1735B62E-99A9-43D7-B428-DFD40CC25574}" dt="2025-09-18T13:34:54.533" v="3057" actId="1036"/>
          <ac:picMkLst>
            <pc:docMk/>
            <pc:sldMk cId="3504120136" sldId="257"/>
            <ac:picMk id="5" creationId="{0D747425-187B-B0F0-F969-1F9AE779D08A}"/>
          </ac:picMkLst>
        </pc:picChg>
      </pc:sldChg>
      <pc:sldChg chg="addSp delSp modSp new mod ord setBg">
        <pc:chgData name="Gerben ter Riet" userId="3ac6bf19-0280-481e-9025-ee7d4fbb1be3" providerId="ADAL" clId="{1735B62E-99A9-43D7-B428-DFD40CC25574}" dt="2025-09-18T13:33:45.904" v="3023" actId="207"/>
        <pc:sldMkLst>
          <pc:docMk/>
          <pc:sldMk cId="1043702437" sldId="258"/>
        </pc:sldMkLst>
        <pc:spChg chg="mod">
          <ac:chgData name="Gerben ter Riet" userId="3ac6bf19-0280-481e-9025-ee7d4fbb1be3" providerId="ADAL" clId="{1735B62E-99A9-43D7-B428-DFD40CC25574}" dt="2025-09-10T10:53:56.887" v="438" actId="26606"/>
          <ac:spMkLst>
            <pc:docMk/>
            <pc:sldMk cId="1043702437" sldId="258"/>
            <ac:spMk id="2" creationId="{CE3CFEC0-5304-AA8B-3442-0473604B1D0A}"/>
          </ac:spMkLst>
        </pc:spChg>
        <pc:spChg chg="mod">
          <ac:chgData name="Gerben ter Riet" userId="3ac6bf19-0280-481e-9025-ee7d4fbb1be3" providerId="ADAL" clId="{1735B62E-99A9-43D7-B428-DFD40CC25574}" dt="2025-09-10T10:53:56.887" v="438" actId="26606"/>
          <ac:spMkLst>
            <pc:docMk/>
            <pc:sldMk cId="1043702437" sldId="258"/>
            <ac:spMk id="4" creationId="{93A79C9A-958E-B86F-19FB-4A5BEB8B226B}"/>
          </ac:spMkLst>
        </pc:spChg>
        <pc:spChg chg="add">
          <ac:chgData name="Gerben ter Riet" userId="3ac6bf19-0280-481e-9025-ee7d4fbb1be3" providerId="ADAL" clId="{1735B62E-99A9-43D7-B428-DFD40CC25574}" dt="2025-09-10T10:53:56.887" v="438" actId="26606"/>
          <ac:spMkLst>
            <pc:docMk/>
            <pc:sldMk cId="1043702437" sldId="258"/>
            <ac:spMk id="10" creationId="{BACC6370-2D7E-4714-9D71-7542949D7D5D}"/>
          </ac:spMkLst>
        </pc:spChg>
        <pc:spChg chg="add">
          <ac:chgData name="Gerben ter Riet" userId="3ac6bf19-0280-481e-9025-ee7d4fbb1be3" providerId="ADAL" clId="{1735B62E-99A9-43D7-B428-DFD40CC25574}" dt="2025-09-10T10:53:56.887" v="438" actId="26606"/>
          <ac:spMkLst>
            <pc:docMk/>
            <pc:sldMk cId="1043702437" sldId="258"/>
            <ac:spMk id="12" creationId="{256B2C21-A230-48C0-8DF1-C46611373C44}"/>
          </ac:spMkLst>
        </pc:spChg>
        <pc:spChg chg="add">
          <ac:chgData name="Gerben ter Riet" userId="3ac6bf19-0280-481e-9025-ee7d4fbb1be3" providerId="ADAL" clId="{1735B62E-99A9-43D7-B428-DFD40CC25574}" dt="2025-09-10T10:53:56.887" v="438" actId="26606"/>
          <ac:spMkLst>
            <pc:docMk/>
            <pc:sldMk cId="1043702437" sldId="258"/>
            <ac:spMk id="14" creationId="{3847E18C-932D-4C95-AABA-FEC7C9499AD7}"/>
          </ac:spMkLst>
        </pc:spChg>
        <pc:spChg chg="add">
          <ac:chgData name="Gerben ter Riet" userId="3ac6bf19-0280-481e-9025-ee7d4fbb1be3" providerId="ADAL" clId="{1735B62E-99A9-43D7-B428-DFD40CC25574}" dt="2025-09-10T10:53:56.887" v="438" actId="26606"/>
          <ac:spMkLst>
            <pc:docMk/>
            <pc:sldMk cId="1043702437" sldId="258"/>
            <ac:spMk id="16" creationId="{3150CB11-0C61-439E-910F-5787759E72A0}"/>
          </ac:spMkLst>
        </pc:spChg>
        <pc:spChg chg="add">
          <ac:chgData name="Gerben ter Riet" userId="3ac6bf19-0280-481e-9025-ee7d4fbb1be3" providerId="ADAL" clId="{1735B62E-99A9-43D7-B428-DFD40CC25574}" dt="2025-09-10T10:53:56.887" v="438" actId="26606"/>
          <ac:spMkLst>
            <pc:docMk/>
            <pc:sldMk cId="1043702437" sldId="258"/>
            <ac:spMk id="18" creationId="{43F8A58B-5155-44CE-A5FF-7647B47D0A7A}"/>
          </ac:spMkLst>
        </pc:spChg>
        <pc:spChg chg="add">
          <ac:chgData name="Gerben ter Riet" userId="3ac6bf19-0280-481e-9025-ee7d4fbb1be3" providerId="ADAL" clId="{1735B62E-99A9-43D7-B428-DFD40CC25574}" dt="2025-09-10T10:53:56.887" v="438" actId="26606"/>
          <ac:spMkLst>
            <pc:docMk/>
            <pc:sldMk cId="1043702437" sldId="258"/>
            <ac:spMk id="20" creationId="{443F2ACA-E6D6-4028-82DD-F03C262D5DE6}"/>
          </ac:spMkLst>
        </pc:spChg>
        <pc:graphicFrameChg chg="add mod modGraphic">
          <ac:chgData name="Gerben ter Riet" userId="3ac6bf19-0280-481e-9025-ee7d4fbb1be3" providerId="ADAL" clId="{1735B62E-99A9-43D7-B428-DFD40CC25574}" dt="2025-09-18T13:33:45.904" v="3023" actId="207"/>
          <ac:graphicFrameMkLst>
            <pc:docMk/>
            <pc:sldMk cId="1043702437" sldId="258"/>
            <ac:graphicFrameMk id="6" creationId="{771BF0BD-BDFF-7446-B353-0E895EB3D419}"/>
          </ac:graphicFrameMkLst>
        </pc:graphicFrameChg>
      </pc:sldChg>
      <pc:sldChg chg="addSp delSp modSp new mod setBg">
        <pc:chgData name="Gerben ter Riet" userId="3ac6bf19-0280-481e-9025-ee7d4fbb1be3" providerId="ADAL" clId="{1735B62E-99A9-43D7-B428-DFD40CC25574}" dt="2025-09-10T10:53:43.231" v="437" actId="26606"/>
        <pc:sldMkLst>
          <pc:docMk/>
          <pc:sldMk cId="500209151" sldId="259"/>
        </pc:sldMkLst>
        <pc:spChg chg="mod">
          <ac:chgData name="Gerben ter Riet" userId="3ac6bf19-0280-481e-9025-ee7d4fbb1be3" providerId="ADAL" clId="{1735B62E-99A9-43D7-B428-DFD40CC25574}" dt="2025-09-10T10:53:43.231" v="437" actId="26606"/>
          <ac:spMkLst>
            <pc:docMk/>
            <pc:sldMk cId="500209151" sldId="259"/>
            <ac:spMk id="2" creationId="{B29140F4-C8CC-5C0A-DC5D-B7D7E026F0A5}"/>
          </ac:spMkLst>
        </pc:spChg>
        <pc:spChg chg="mod">
          <ac:chgData name="Gerben ter Riet" userId="3ac6bf19-0280-481e-9025-ee7d4fbb1be3" providerId="ADAL" clId="{1735B62E-99A9-43D7-B428-DFD40CC25574}" dt="2025-09-10T10:53:43.231" v="437" actId="26606"/>
          <ac:spMkLst>
            <pc:docMk/>
            <pc:sldMk cId="500209151" sldId="259"/>
            <ac:spMk id="4" creationId="{B83A9206-74AF-1ED3-86B0-3A18E4B282BB}"/>
          </ac:spMkLst>
        </pc:spChg>
        <pc:spChg chg="add">
          <ac:chgData name="Gerben ter Riet" userId="3ac6bf19-0280-481e-9025-ee7d4fbb1be3" providerId="ADAL" clId="{1735B62E-99A9-43D7-B428-DFD40CC25574}" dt="2025-09-10T10:53:43.231" v="437" actId="26606"/>
          <ac:spMkLst>
            <pc:docMk/>
            <pc:sldMk cId="500209151" sldId="259"/>
            <ac:spMk id="10" creationId="{BACC6370-2D7E-4714-9D71-7542949D7D5D}"/>
          </ac:spMkLst>
        </pc:spChg>
        <pc:spChg chg="add">
          <ac:chgData name="Gerben ter Riet" userId="3ac6bf19-0280-481e-9025-ee7d4fbb1be3" providerId="ADAL" clId="{1735B62E-99A9-43D7-B428-DFD40CC25574}" dt="2025-09-10T10:53:43.231" v="437" actId="26606"/>
          <ac:spMkLst>
            <pc:docMk/>
            <pc:sldMk cId="500209151" sldId="259"/>
            <ac:spMk id="12" creationId="{256B2C21-A230-48C0-8DF1-C46611373C44}"/>
          </ac:spMkLst>
        </pc:spChg>
        <pc:spChg chg="add">
          <ac:chgData name="Gerben ter Riet" userId="3ac6bf19-0280-481e-9025-ee7d4fbb1be3" providerId="ADAL" clId="{1735B62E-99A9-43D7-B428-DFD40CC25574}" dt="2025-09-10T10:53:43.231" v="437" actId="26606"/>
          <ac:spMkLst>
            <pc:docMk/>
            <pc:sldMk cId="500209151" sldId="259"/>
            <ac:spMk id="14" creationId="{3847E18C-932D-4C95-AABA-FEC7C9499AD7}"/>
          </ac:spMkLst>
        </pc:spChg>
        <pc:spChg chg="add">
          <ac:chgData name="Gerben ter Riet" userId="3ac6bf19-0280-481e-9025-ee7d4fbb1be3" providerId="ADAL" clId="{1735B62E-99A9-43D7-B428-DFD40CC25574}" dt="2025-09-10T10:53:43.231" v="437" actId="26606"/>
          <ac:spMkLst>
            <pc:docMk/>
            <pc:sldMk cId="500209151" sldId="259"/>
            <ac:spMk id="16" creationId="{3150CB11-0C61-439E-910F-5787759E72A0}"/>
          </ac:spMkLst>
        </pc:spChg>
        <pc:spChg chg="add">
          <ac:chgData name="Gerben ter Riet" userId="3ac6bf19-0280-481e-9025-ee7d4fbb1be3" providerId="ADAL" clId="{1735B62E-99A9-43D7-B428-DFD40CC25574}" dt="2025-09-10T10:53:43.231" v="437" actId="26606"/>
          <ac:spMkLst>
            <pc:docMk/>
            <pc:sldMk cId="500209151" sldId="259"/>
            <ac:spMk id="18" creationId="{43F8A58B-5155-44CE-A5FF-7647B47D0A7A}"/>
          </ac:spMkLst>
        </pc:spChg>
        <pc:spChg chg="add">
          <ac:chgData name="Gerben ter Riet" userId="3ac6bf19-0280-481e-9025-ee7d4fbb1be3" providerId="ADAL" clId="{1735B62E-99A9-43D7-B428-DFD40CC25574}" dt="2025-09-10T10:53:43.231" v="437" actId="26606"/>
          <ac:spMkLst>
            <pc:docMk/>
            <pc:sldMk cId="500209151" sldId="259"/>
            <ac:spMk id="20" creationId="{443F2ACA-E6D6-4028-82DD-F03C262D5DE6}"/>
          </ac:spMkLst>
        </pc:spChg>
        <pc:graphicFrameChg chg="add">
          <ac:chgData name="Gerben ter Riet" userId="3ac6bf19-0280-481e-9025-ee7d4fbb1be3" providerId="ADAL" clId="{1735B62E-99A9-43D7-B428-DFD40CC25574}" dt="2025-09-10T10:53:43.231" v="437" actId="26606"/>
          <ac:graphicFrameMkLst>
            <pc:docMk/>
            <pc:sldMk cId="500209151" sldId="259"/>
            <ac:graphicFrameMk id="6" creationId="{012AC593-1BC9-766D-219D-F4B0F18DA31C}"/>
          </ac:graphicFrameMkLst>
        </pc:graphicFrameChg>
      </pc:sldChg>
      <pc:sldChg chg="addSp delSp modSp new mod setBg modAnim">
        <pc:chgData name="Gerben ter Riet" userId="3ac6bf19-0280-481e-9025-ee7d4fbb1be3" providerId="ADAL" clId="{1735B62E-99A9-43D7-B428-DFD40CC25574}" dt="2025-09-18T15:26:31.997" v="4663"/>
        <pc:sldMkLst>
          <pc:docMk/>
          <pc:sldMk cId="753457090" sldId="260"/>
        </pc:sldMkLst>
        <pc:spChg chg="mod">
          <ac:chgData name="Gerben ter Riet" userId="3ac6bf19-0280-481e-9025-ee7d4fbb1be3" providerId="ADAL" clId="{1735B62E-99A9-43D7-B428-DFD40CC25574}" dt="2025-09-18T11:14:47.859" v="2678" actId="20577"/>
          <ac:spMkLst>
            <pc:docMk/>
            <pc:sldMk cId="753457090" sldId="260"/>
            <ac:spMk id="2" creationId="{5D135C2E-5A62-4A6B-68E4-25FA9C73993A}"/>
          </ac:spMkLst>
        </pc:spChg>
        <pc:spChg chg="mod">
          <ac:chgData name="Gerben ter Riet" userId="3ac6bf19-0280-481e-9025-ee7d4fbb1be3" providerId="ADAL" clId="{1735B62E-99A9-43D7-B428-DFD40CC25574}" dt="2025-09-10T10:53:19.557" v="436" actId="26606"/>
          <ac:spMkLst>
            <pc:docMk/>
            <pc:sldMk cId="753457090" sldId="260"/>
            <ac:spMk id="4" creationId="{B67319BA-BEDD-B4AA-1A63-FF86F685B871}"/>
          </ac:spMkLst>
        </pc:spChg>
        <pc:spChg chg="add mod">
          <ac:chgData name="Gerben ter Riet" userId="3ac6bf19-0280-481e-9025-ee7d4fbb1be3" providerId="ADAL" clId="{1735B62E-99A9-43D7-B428-DFD40CC25574}" dt="2025-09-18T11:18:28.547" v="2901" actId="20577"/>
          <ac:spMkLst>
            <pc:docMk/>
            <pc:sldMk cId="753457090" sldId="260"/>
            <ac:spMk id="7" creationId="{01889462-C4EA-1B12-F47A-84AA54B31232}"/>
          </ac:spMkLst>
        </pc:spChg>
        <pc:spChg chg="add mod">
          <ac:chgData name="Gerben ter Riet" userId="3ac6bf19-0280-481e-9025-ee7d4fbb1be3" providerId="ADAL" clId="{1735B62E-99A9-43D7-B428-DFD40CC25574}" dt="2025-09-18T11:19:35.167" v="2936" actId="14100"/>
          <ac:spMkLst>
            <pc:docMk/>
            <pc:sldMk cId="753457090" sldId="260"/>
            <ac:spMk id="8" creationId="{53E998F4-B835-8F3C-4304-B2227B229D14}"/>
          </ac:spMkLst>
        </pc:spChg>
        <pc:spChg chg="add">
          <ac:chgData name="Gerben ter Riet" userId="3ac6bf19-0280-481e-9025-ee7d4fbb1be3" providerId="ADAL" clId="{1735B62E-99A9-43D7-B428-DFD40CC25574}" dt="2025-09-10T10:53:19.557" v="436" actId="26606"/>
          <ac:spMkLst>
            <pc:docMk/>
            <pc:sldMk cId="753457090" sldId="260"/>
            <ac:spMk id="11" creationId="{6753252F-4873-4F63-801D-CC719279A7D5}"/>
          </ac:spMkLst>
        </pc:spChg>
        <pc:spChg chg="add">
          <ac:chgData name="Gerben ter Riet" userId="3ac6bf19-0280-481e-9025-ee7d4fbb1be3" providerId="ADAL" clId="{1735B62E-99A9-43D7-B428-DFD40CC25574}" dt="2025-09-10T10:53:19.557" v="436" actId="26606"/>
          <ac:spMkLst>
            <pc:docMk/>
            <pc:sldMk cId="753457090" sldId="260"/>
            <ac:spMk id="13" creationId="{047C8CCB-F95D-4249-92DD-651249D3535A}"/>
          </ac:spMkLst>
        </pc:spChg>
        <pc:spChg chg="add mod">
          <ac:chgData name="Gerben ter Riet" userId="3ac6bf19-0280-481e-9025-ee7d4fbb1be3" providerId="ADAL" clId="{1735B62E-99A9-43D7-B428-DFD40CC25574}" dt="2025-09-18T13:54:15.033" v="3547" actId="207"/>
          <ac:spMkLst>
            <pc:docMk/>
            <pc:sldMk cId="753457090" sldId="260"/>
            <ac:spMk id="15" creationId="{267CDBD1-D901-7EBA-A3E7-0C32237F7E47}"/>
          </ac:spMkLst>
        </pc:spChg>
        <pc:spChg chg="add mod">
          <ac:chgData name="Gerben ter Riet" userId="3ac6bf19-0280-481e-9025-ee7d4fbb1be3" providerId="ADAL" clId="{1735B62E-99A9-43D7-B428-DFD40CC25574}" dt="2025-09-18T15:25:11.320" v="4655" actId="164"/>
          <ac:spMkLst>
            <pc:docMk/>
            <pc:sldMk cId="753457090" sldId="260"/>
            <ac:spMk id="16" creationId="{6679391A-F417-621E-6D14-052CE0CBA464}"/>
          </ac:spMkLst>
        </pc:spChg>
        <pc:spChg chg="add mod">
          <ac:chgData name="Gerben ter Riet" userId="3ac6bf19-0280-481e-9025-ee7d4fbb1be3" providerId="ADAL" clId="{1735B62E-99A9-43D7-B428-DFD40CC25574}" dt="2025-09-18T15:26:28.559" v="4662" actId="164"/>
          <ac:spMkLst>
            <pc:docMk/>
            <pc:sldMk cId="753457090" sldId="260"/>
            <ac:spMk id="21" creationId="{6D0E8738-DDBC-7D0C-1C91-F30EC13028AC}"/>
          </ac:spMkLst>
        </pc:spChg>
        <pc:spChg chg="add mod">
          <ac:chgData name="Gerben ter Riet" userId="3ac6bf19-0280-481e-9025-ee7d4fbb1be3" providerId="ADAL" clId="{1735B62E-99A9-43D7-B428-DFD40CC25574}" dt="2025-09-18T15:26:28.559" v="4662" actId="164"/>
          <ac:spMkLst>
            <pc:docMk/>
            <pc:sldMk cId="753457090" sldId="260"/>
            <ac:spMk id="22" creationId="{0ECFE406-C2A0-5E39-F029-CD1868593EBD}"/>
          </ac:spMkLst>
        </pc:spChg>
        <pc:grpChg chg="add mod">
          <ac:chgData name="Gerben ter Riet" userId="3ac6bf19-0280-481e-9025-ee7d4fbb1be3" providerId="ADAL" clId="{1735B62E-99A9-43D7-B428-DFD40CC25574}" dt="2025-09-18T15:25:11.320" v="4655" actId="164"/>
          <ac:grpSpMkLst>
            <pc:docMk/>
            <pc:sldMk cId="753457090" sldId="260"/>
            <ac:grpSpMk id="20" creationId="{7F0CF2AD-94E9-DDDA-CD8C-BEB1E307A1BA}"/>
          </ac:grpSpMkLst>
        </pc:grpChg>
        <pc:grpChg chg="add mod">
          <ac:chgData name="Gerben ter Riet" userId="3ac6bf19-0280-481e-9025-ee7d4fbb1be3" providerId="ADAL" clId="{1735B62E-99A9-43D7-B428-DFD40CC25574}" dt="2025-09-18T15:26:28.559" v="4662" actId="164"/>
          <ac:grpSpMkLst>
            <pc:docMk/>
            <pc:sldMk cId="753457090" sldId="260"/>
            <ac:grpSpMk id="23" creationId="{429A0B3C-32AA-EB97-1B58-7DADF7207309}"/>
          </ac:grpSpMkLst>
        </pc:grpChg>
        <pc:picChg chg="add mod ord">
          <ac:chgData name="Gerben ter Riet" userId="3ac6bf19-0280-481e-9025-ee7d4fbb1be3" providerId="ADAL" clId="{1735B62E-99A9-43D7-B428-DFD40CC25574}" dt="2025-09-18T11:18:52.939" v="2902" actId="14100"/>
          <ac:picMkLst>
            <pc:docMk/>
            <pc:sldMk cId="753457090" sldId="260"/>
            <ac:picMk id="6" creationId="{7C3D11AC-7E0D-B716-D4C3-B90D92F3EFE8}"/>
          </ac:picMkLst>
        </pc:picChg>
        <pc:cxnChg chg="add del mod">
          <ac:chgData name="Gerben ter Riet" userId="3ac6bf19-0280-481e-9025-ee7d4fbb1be3" providerId="ADAL" clId="{1735B62E-99A9-43D7-B428-DFD40CC25574}" dt="2025-09-18T11:19:22.603" v="2907" actId="478"/>
          <ac:cxnSpMkLst>
            <pc:docMk/>
            <pc:sldMk cId="753457090" sldId="260"/>
            <ac:cxnSpMk id="10" creationId="{3A554277-2EA4-BA9E-FAF2-C1B799A601D8}"/>
          </ac:cxnSpMkLst>
        </pc:cxnChg>
        <pc:cxnChg chg="add mod">
          <ac:chgData name="Gerben ter Riet" userId="3ac6bf19-0280-481e-9025-ee7d4fbb1be3" providerId="ADAL" clId="{1735B62E-99A9-43D7-B428-DFD40CC25574}" dt="2025-09-18T11:20:16.612" v="2945" actId="1035"/>
          <ac:cxnSpMkLst>
            <pc:docMk/>
            <pc:sldMk cId="753457090" sldId="260"/>
            <ac:cxnSpMk id="14" creationId="{0B8D1B29-95E3-29D5-EC5E-146D57A05DBF}"/>
          </ac:cxnSpMkLst>
        </pc:cxnChg>
        <pc:cxnChg chg="add mod">
          <ac:chgData name="Gerben ter Riet" userId="3ac6bf19-0280-481e-9025-ee7d4fbb1be3" providerId="ADAL" clId="{1735B62E-99A9-43D7-B428-DFD40CC25574}" dt="2025-09-18T15:25:11.320" v="4655" actId="164"/>
          <ac:cxnSpMkLst>
            <pc:docMk/>
            <pc:sldMk cId="753457090" sldId="260"/>
            <ac:cxnSpMk id="18" creationId="{CB898470-7D3C-C83A-2302-736B476E5BFE}"/>
          </ac:cxnSpMkLst>
        </pc:cxnChg>
      </pc:sldChg>
      <pc:sldChg chg="addSp delSp modSp new mod">
        <pc:chgData name="Gerben ter Riet" userId="3ac6bf19-0280-481e-9025-ee7d4fbb1be3" providerId="ADAL" clId="{1735B62E-99A9-43D7-B428-DFD40CC25574}" dt="2025-09-18T15:26:54.744" v="4669" actId="20577"/>
        <pc:sldMkLst>
          <pc:docMk/>
          <pc:sldMk cId="3836346706" sldId="261"/>
        </pc:sldMkLst>
        <pc:spChg chg="mod">
          <ac:chgData name="Gerben ter Riet" userId="3ac6bf19-0280-481e-9025-ee7d4fbb1be3" providerId="ADAL" clId="{1735B62E-99A9-43D7-B428-DFD40CC25574}" dt="2025-09-18T15:26:54.744" v="4669" actId="20577"/>
          <ac:spMkLst>
            <pc:docMk/>
            <pc:sldMk cId="3836346706" sldId="261"/>
            <ac:spMk id="2" creationId="{FB6A9038-2693-3ED9-94B6-525B56CEFB46}"/>
          </ac:spMkLst>
        </pc:spChg>
        <pc:graphicFrameChg chg="add">
          <ac:chgData name="Gerben ter Riet" userId="3ac6bf19-0280-481e-9025-ee7d4fbb1be3" providerId="ADAL" clId="{1735B62E-99A9-43D7-B428-DFD40CC25574}" dt="2025-09-10T10:57:21.079" v="640" actId="26606"/>
          <ac:graphicFrameMkLst>
            <pc:docMk/>
            <pc:sldMk cId="3836346706" sldId="261"/>
            <ac:graphicFrameMk id="6" creationId="{3F6EA980-C368-DCCE-B2F1-8E07876096B6}"/>
          </ac:graphicFrameMkLst>
        </pc:graphicFrameChg>
      </pc:sldChg>
      <pc:sldChg chg="addSp delSp modSp new mod setBg">
        <pc:chgData name="Gerben ter Riet" userId="3ac6bf19-0280-481e-9025-ee7d4fbb1be3" providerId="ADAL" clId="{1735B62E-99A9-43D7-B428-DFD40CC25574}" dt="2025-09-10T11:03:32.960" v="715" actId="20577"/>
        <pc:sldMkLst>
          <pc:docMk/>
          <pc:sldMk cId="2178615451" sldId="262"/>
        </pc:sldMkLst>
        <pc:spChg chg="mod">
          <ac:chgData name="Gerben ter Riet" userId="3ac6bf19-0280-481e-9025-ee7d4fbb1be3" providerId="ADAL" clId="{1735B62E-99A9-43D7-B428-DFD40CC25574}" dt="2025-09-10T11:03:32.960" v="715" actId="20577"/>
          <ac:spMkLst>
            <pc:docMk/>
            <pc:sldMk cId="2178615451" sldId="262"/>
            <ac:spMk id="2" creationId="{44C05CA2-B8D3-5221-A56E-84F42D8750E9}"/>
          </ac:spMkLst>
        </pc:spChg>
        <pc:spChg chg="mod ord">
          <ac:chgData name="Gerben ter Riet" userId="3ac6bf19-0280-481e-9025-ee7d4fbb1be3" providerId="ADAL" clId="{1735B62E-99A9-43D7-B428-DFD40CC25574}" dt="2025-09-10T11:02:51.366" v="693" actId="26606"/>
          <ac:spMkLst>
            <pc:docMk/>
            <pc:sldMk cId="2178615451" sldId="262"/>
            <ac:spMk id="4" creationId="{4EA154B6-43AE-A16C-6A7C-B5F4D99B0E72}"/>
          </ac:spMkLst>
        </pc:spChg>
        <pc:spChg chg="add">
          <ac:chgData name="Gerben ter Riet" userId="3ac6bf19-0280-481e-9025-ee7d4fbb1be3" providerId="ADAL" clId="{1735B62E-99A9-43D7-B428-DFD40CC25574}" dt="2025-09-10T11:02:51.366" v="693" actId="26606"/>
          <ac:spMkLst>
            <pc:docMk/>
            <pc:sldMk cId="2178615451" sldId="262"/>
            <ac:spMk id="17" creationId="{14E3B5B9-EAD6-4EBC-A4EB-FAF1FD57D32A}"/>
          </ac:spMkLst>
        </pc:spChg>
        <pc:spChg chg="add">
          <ac:chgData name="Gerben ter Riet" userId="3ac6bf19-0280-481e-9025-ee7d4fbb1be3" providerId="ADAL" clId="{1735B62E-99A9-43D7-B428-DFD40CC25574}" dt="2025-09-10T11:02:51.366" v="693" actId="26606"/>
          <ac:spMkLst>
            <pc:docMk/>
            <pc:sldMk cId="2178615451" sldId="262"/>
            <ac:spMk id="19" creationId="{3276E0C7-D588-440B-8F4A-876392DB718F}"/>
          </ac:spMkLst>
        </pc:spChg>
        <pc:spChg chg="add">
          <ac:chgData name="Gerben ter Riet" userId="3ac6bf19-0280-481e-9025-ee7d4fbb1be3" providerId="ADAL" clId="{1735B62E-99A9-43D7-B428-DFD40CC25574}" dt="2025-09-10T11:02:51.366" v="693" actId="26606"/>
          <ac:spMkLst>
            <pc:docMk/>
            <pc:sldMk cId="2178615451" sldId="262"/>
            <ac:spMk id="21" creationId="{77D859EF-0C2A-487B-A0C6-A8276E48DDB9}"/>
          </ac:spMkLst>
        </pc:spChg>
        <pc:spChg chg="add">
          <ac:chgData name="Gerben ter Riet" userId="3ac6bf19-0280-481e-9025-ee7d4fbb1be3" providerId="ADAL" clId="{1735B62E-99A9-43D7-B428-DFD40CC25574}" dt="2025-09-10T11:02:51.366" v="693" actId="26606"/>
          <ac:spMkLst>
            <pc:docMk/>
            <pc:sldMk cId="2178615451" sldId="262"/>
            <ac:spMk id="23" creationId="{928DAEEC-DF4E-4F27-9670-DC11E882C748}"/>
          </ac:spMkLst>
        </pc:spChg>
        <pc:spChg chg="add">
          <ac:chgData name="Gerben ter Riet" userId="3ac6bf19-0280-481e-9025-ee7d4fbb1be3" providerId="ADAL" clId="{1735B62E-99A9-43D7-B428-DFD40CC25574}" dt="2025-09-10T11:02:51.366" v="693" actId="26606"/>
          <ac:spMkLst>
            <pc:docMk/>
            <pc:sldMk cId="2178615451" sldId="262"/>
            <ac:spMk id="25" creationId="{EDB19A81-C621-40A1-87E0-015F982C4807}"/>
          </ac:spMkLst>
        </pc:spChg>
        <pc:picChg chg="add mod ord">
          <ac:chgData name="Gerben ter Riet" userId="3ac6bf19-0280-481e-9025-ee7d4fbb1be3" providerId="ADAL" clId="{1735B62E-99A9-43D7-B428-DFD40CC25574}" dt="2025-09-10T11:02:51.366" v="693" actId="26606"/>
          <ac:picMkLst>
            <pc:docMk/>
            <pc:sldMk cId="2178615451" sldId="262"/>
            <ac:picMk id="6" creationId="{C16C24DC-E309-DEB7-334C-4ED98C3CC0AB}"/>
          </ac:picMkLst>
        </pc:picChg>
        <pc:picChg chg="add mod">
          <ac:chgData name="Gerben ter Riet" userId="3ac6bf19-0280-481e-9025-ee7d4fbb1be3" providerId="ADAL" clId="{1735B62E-99A9-43D7-B428-DFD40CC25574}" dt="2025-09-10T11:02:51.366" v="693" actId="26606"/>
          <ac:picMkLst>
            <pc:docMk/>
            <pc:sldMk cId="2178615451" sldId="262"/>
            <ac:picMk id="8" creationId="{EFC9A855-9FE6-60E9-473C-5070A0730CBD}"/>
          </ac:picMkLst>
        </pc:picChg>
        <pc:picChg chg="add mod ord">
          <ac:chgData name="Gerben ter Riet" userId="3ac6bf19-0280-481e-9025-ee7d4fbb1be3" providerId="ADAL" clId="{1735B62E-99A9-43D7-B428-DFD40CC25574}" dt="2025-09-10T11:02:51.366" v="693" actId="26606"/>
          <ac:picMkLst>
            <pc:docMk/>
            <pc:sldMk cId="2178615451" sldId="262"/>
            <ac:picMk id="10" creationId="{EE12B3F2-CA92-D5DC-102C-1C3944DA021F}"/>
          </ac:picMkLst>
        </pc:picChg>
        <pc:picChg chg="add">
          <ac:chgData name="Gerben ter Riet" userId="3ac6bf19-0280-481e-9025-ee7d4fbb1be3" providerId="ADAL" clId="{1735B62E-99A9-43D7-B428-DFD40CC25574}" dt="2025-09-10T11:02:29.419" v="692" actId="22"/>
          <ac:picMkLst>
            <pc:docMk/>
            <pc:sldMk cId="2178615451" sldId="262"/>
            <ac:picMk id="12" creationId="{3A5A68FC-0F05-2C2B-C18C-1F0842708BE0}"/>
          </ac:picMkLst>
        </pc:picChg>
      </pc:sldChg>
      <pc:sldChg chg="modSp new mod modNotesTx">
        <pc:chgData name="Gerben ter Riet" userId="3ac6bf19-0280-481e-9025-ee7d4fbb1be3" providerId="ADAL" clId="{1735B62E-99A9-43D7-B428-DFD40CC25574}" dt="2025-09-18T14:20:08.123" v="3726" actId="6549"/>
        <pc:sldMkLst>
          <pc:docMk/>
          <pc:sldMk cId="2205964621" sldId="263"/>
        </pc:sldMkLst>
        <pc:spChg chg="mod">
          <ac:chgData name="Gerben ter Riet" userId="3ac6bf19-0280-481e-9025-ee7d4fbb1be3" providerId="ADAL" clId="{1735B62E-99A9-43D7-B428-DFD40CC25574}" dt="2025-09-10T11:14:29.332" v="732" actId="20577"/>
          <ac:spMkLst>
            <pc:docMk/>
            <pc:sldMk cId="2205964621" sldId="263"/>
            <ac:spMk id="2" creationId="{BA4349D3-B644-34E6-6DA4-C998B2EA7882}"/>
          </ac:spMkLst>
        </pc:spChg>
        <pc:spChg chg="mod">
          <ac:chgData name="Gerben ter Riet" userId="3ac6bf19-0280-481e-9025-ee7d4fbb1be3" providerId="ADAL" clId="{1735B62E-99A9-43D7-B428-DFD40CC25574}" dt="2025-09-18T14:17:38.980" v="3580" actId="6549"/>
          <ac:spMkLst>
            <pc:docMk/>
            <pc:sldMk cId="2205964621" sldId="263"/>
            <ac:spMk id="3" creationId="{E904A79C-8C41-C9B0-4963-719DD10742D1}"/>
          </ac:spMkLst>
        </pc:spChg>
      </pc:sldChg>
      <pc:sldChg chg="addSp modSp new mod ord setBg">
        <pc:chgData name="Gerben ter Riet" userId="3ac6bf19-0280-481e-9025-ee7d4fbb1be3" providerId="ADAL" clId="{1735B62E-99A9-43D7-B428-DFD40CC25574}" dt="2025-09-18T15:09:08.802" v="4343"/>
        <pc:sldMkLst>
          <pc:docMk/>
          <pc:sldMk cId="4248011437" sldId="264"/>
        </pc:sldMkLst>
        <pc:spChg chg="mod">
          <ac:chgData name="Gerben ter Riet" userId="3ac6bf19-0280-481e-9025-ee7d4fbb1be3" providerId="ADAL" clId="{1735B62E-99A9-43D7-B428-DFD40CC25574}" dt="2025-09-10T11:29:02.465" v="1106" actId="26606"/>
          <ac:spMkLst>
            <pc:docMk/>
            <pc:sldMk cId="4248011437" sldId="264"/>
            <ac:spMk id="2" creationId="{06DD0E80-E095-D583-17EE-25639BC8A2E6}"/>
          </ac:spMkLst>
        </pc:spChg>
        <pc:spChg chg="mod">
          <ac:chgData name="Gerben ter Riet" userId="3ac6bf19-0280-481e-9025-ee7d4fbb1be3" providerId="ADAL" clId="{1735B62E-99A9-43D7-B428-DFD40CC25574}" dt="2025-09-10T11:29:02.465" v="1106" actId="26606"/>
          <ac:spMkLst>
            <pc:docMk/>
            <pc:sldMk cId="4248011437" sldId="264"/>
            <ac:spMk id="3" creationId="{F012CA58-B263-620A-B57F-478F2375B16F}"/>
          </ac:spMkLst>
        </pc:spChg>
        <pc:spChg chg="mod ord">
          <ac:chgData name="Gerben ter Riet" userId="3ac6bf19-0280-481e-9025-ee7d4fbb1be3" providerId="ADAL" clId="{1735B62E-99A9-43D7-B428-DFD40CC25574}" dt="2025-09-10T11:29:02.465" v="1106" actId="26606"/>
          <ac:spMkLst>
            <pc:docMk/>
            <pc:sldMk cId="4248011437" sldId="264"/>
            <ac:spMk id="4" creationId="{88314A7D-088C-292D-287E-C83E387F1574}"/>
          </ac:spMkLst>
        </pc:spChg>
        <pc:spChg chg="add mod">
          <ac:chgData name="Gerben ter Riet" userId="3ac6bf19-0280-481e-9025-ee7d4fbb1be3" providerId="ADAL" clId="{1735B62E-99A9-43D7-B428-DFD40CC25574}" dt="2025-09-10T11:29:38.055" v="1111" actId="2085"/>
          <ac:spMkLst>
            <pc:docMk/>
            <pc:sldMk cId="4248011437" sldId="264"/>
            <ac:spMk id="7" creationId="{E183734B-8F8D-ABA3-B2AF-0166484CCAFB}"/>
          </ac:spMkLst>
        </pc:spChg>
        <pc:spChg chg="add">
          <ac:chgData name="Gerben ter Riet" userId="3ac6bf19-0280-481e-9025-ee7d4fbb1be3" providerId="ADAL" clId="{1735B62E-99A9-43D7-B428-DFD40CC25574}" dt="2025-09-10T11:29:02.465" v="1106" actId="26606"/>
          <ac:spMkLst>
            <pc:docMk/>
            <pc:sldMk cId="4248011437" sldId="264"/>
            <ac:spMk id="11" creationId="{32AEEBC8-9D30-42EF-95F2-386C2653FBF0}"/>
          </ac:spMkLst>
        </pc:spChg>
        <pc:spChg chg="add">
          <ac:chgData name="Gerben ter Riet" userId="3ac6bf19-0280-481e-9025-ee7d4fbb1be3" providerId="ADAL" clId="{1735B62E-99A9-43D7-B428-DFD40CC25574}" dt="2025-09-10T11:29:02.465" v="1106" actId="26606"/>
          <ac:spMkLst>
            <pc:docMk/>
            <pc:sldMk cId="4248011437" sldId="264"/>
            <ac:spMk id="13" creationId="{2E92FA66-67D7-4CB4-94D3-E643A9AD4757}"/>
          </ac:spMkLst>
        </pc:spChg>
        <pc:picChg chg="add mod">
          <ac:chgData name="Gerben ter Riet" userId="3ac6bf19-0280-481e-9025-ee7d4fbb1be3" providerId="ADAL" clId="{1735B62E-99A9-43D7-B428-DFD40CC25574}" dt="2025-09-10T11:29:24.124" v="1108" actId="27614"/>
          <ac:picMkLst>
            <pc:docMk/>
            <pc:sldMk cId="4248011437" sldId="264"/>
            <ac:picMk id="6" creationId="{EAC9E9CF-5408-8BF9-A03A-6A0D65F3B85F}"/>
          </ac:picMkLst>
        </pc:picChg>
      </pc:sldChg>
      <pc:sldChg chg="addSp delSp modSp new del mod setBg modClrScheme chgLayout">
        <pc:chgData name="Gerben ter Riet" userId="3ac6bf19-0280-481e-9025-ee7d4fbb1be3" providerId="ADAL" clId="{1735B62E-99A9-43D7-B428-DFD40CC25574}" dt="2025-09-10T11:48:20.917" v="1169" actId="47"/>
        <pc:sldMkLst>
          <pc:docMk/>
          <pc:sldMk cId="605950233" sldId="265"/>
        </pc:sldMkLst>
      </pc:sldChg>
      <pc:sldChg chg="addSp delSp modSp new mod ord setBg">
        <pc:chgData name="Gerben ter Riet" userId="3ac6bf19-0280-481e-9025-ee7d4fbb1be3" providerId="ADAL" clId="{1735B62E-99A9-43D7-B428-DFD40CC25574}" dt="2025-09-18T15:09:08.802" v="4343"/>
        <pc:sldMkLst>
          <pc:docMk/>
          <pc:sldMk cId="1246711341" sldId="265"/>
        </pc:sldMkLst>
        <pc:spChg chg="mod">
          <ac:chgData name="Gerben ter Riet" userId="3ac6bf19-0280-481e-9025-ee7d4fbb1be3" providerId="ADAL" clId="{1735B62E-99A9-43D7-B428-DFD40CC25574}" dt="2025-09-10T11:55:00.939" v="1217" actId="26606"/>
          <ac:spMkLst>
            <pc:docMk/>
            <pc:sldMk cId="1246711341" sldId="265"/>
            <ac:spMk id="2" creationId="{2BF0F538-00B9-DBC1-43CE-3B68603080EA}"/>
          </ac:spMkLst>
        </pc:spChg>
        <pc:spChg chg="mod">
          <ac:chgData name="Gerben ter Riet" userId="3ac6bf19-0280-481e-9025-ee7d4fbb1be3" providerId="ADAL" clId="{1735B62E-99A9-43D7-B428-DFD40CC25574}" dt="2025-09-10T11:55:00.939" v="1217" actId="26606"/>
          <ac:spMkLst>
            <pc:docMk/>
            <pc:sldMk cId="1246711341" sldId="265"/>
            <ac:spMk id="5" creationId="{7D493301-A4AD-023E-0272-516F1C9E9BEF}"/>
          </ac:spMkLst>
        </pc:spChg>
        <pc:spChg chg="add">
          <ac:chgData name="Gerben ter Riet" userId="3ac6bf19-0280-481e-9025-ee7d4fbb1be3" providerId="ADAL" clId="{1735B62E-99A9-43D7-B428-DFD40CC25574}" dt="2025-09-10T11:55:00.939" v="1217" actId="26606"/>
          <ac:spMkLst>
            <pc:docMk/>
            <pc:sldMk cId="1246711341" sldId="265"/>
            <ac:spMk id="14" creationId="{2151139A-886F-4B97-8815-729AD3831BBD}"/>
          </ac:spMkLst>
        </pc:spChg>
        <pc:spChg chg="add">
          <ac:chgData name="Gerben ter Riet" userId="3ac6bf19-0280-481e-9025-ee7d4fbb1be3" providerId="ADAL" clId="{1735B62E-99A9-43D7-B428-DFD40CC25574}" dt="2025-09-10T11:55:00.939" v="1217" actId="26606"/>
          <ac:spMkLst>
            <pc:docMk/>
            <pc:sldMk cId="1246711341" sldId="265"/>
            <ac:spMk id="16" creationId="{AB5E08C4-8CDD-4623-A5B8-E998C6DEE3B7}"/>
          </ac:spMkLst>
        </pc:spChg>
        <pc:spChg chg="add">
          <ac:chgData name="Gerben ter Riet" userId="3ac6bf19-0280-481e-9025-ee7d4fbb1be3" providerId="ADAL" clId="{1735B62E-99A9-43D7-B428-DFD40CC25574}" dt="2025-09-10T11:55:00.939" v="1217" actId="26606"/>
          <ac:spMkLst>
            <pc:docMk/>
            <pc:sldMk cId="1246711341" sldId="265"/>
            <ac:spMk id="18" creationId="{15F33878-D502-4FFA-8ACE-F2AECDB2A23F}"/>
          </ac:spMkLst>
        </pc:spChg>
        <pc:spChg chg="add">
          <ac:chgData name="Gerben ter Riet" userId="3ac6bf19-0280-481e-9025-ee7d4fbb1be3" providerId="ADAL" clId="{1735B62E-99A9-43D7-B428-DFD40CC25574}" dt="2025-09-10T11:55:00.939" v="1217" actId="26606"/>
          <ac:spMkLst>
            <pc:docMk/>
            <pc:sldMk cId="1246711341" sldId="265"/>
            <ac:spMk id="20" creationId="{D3539FEE-81D3-4406-802E-60B20B16F4F6}"/>
          </ac:spMkLst>
        </pc:spChg>
        <pc:spChg chg="add">
          <ac:chgData name="Gerben ter Riet" userId="3ac6bf19-0280-481e-9025-ee7d4fbb1be3" providerId="ADAL" clId="{1735B62E-99A9-43D7-B428-DFD40CC25574}" dt="2025-09-10T11:55:00.939" v="1217" actId="26606"/>
          <ac:spMkLst>
            <pc:docMk/>
            <pc:sldMk cId="1246711341" sldId="265"/>
            <ac:spMk id="22" creationId="{DC701763-729E-462F-A5A8-E0DEFEB1E2E4}"/>
          </ac:spMkLst>
        </pc:spChg>
        <pc:picChg chg="add mod ord">
          <ac:chgData name="Gerben ter Riet" userId="3ac6bf19-0280-481e-9025-ee7d4fbb1be3" providerId="ADAL" clId="{1735B62E-99A9-43D7-B428-DFD40CC25574}" dt="2025-09-10T11:55:19.102" v="1218" actId="1076"/>
          <ac:picMkLst>
            <pc:docMk/>
            <pc:sldMk cId="1246711341" sldId="265"/>
            <ac:picMk id="7" creationId="{A17198FA-9A48-590D-BBA4-8D47EECA43D8}"/>
          </ac:picMkLst>
        </pc:picChg>
        <pc:picChg chg="add mod ord">
          <ac:chgData name="Gerben ter Riet" userId="3ac6bf19-0280-481e-9025-ee7d4fbb1be3" providerId="ADAL" clId="{1735B62E-99A9-43D7-B428-DFD40CC25574}" dt="2025-09-10T11:55:24.014" v="1219" actId="1076"/>
          <ac:picMkLst>
            <pc:docMk/>
            <pc:sldMk cId="1246711341" sldId="265"/>
            <ac:picMk id="9" creationId="{84C1D4FA-B175-3CAD-26E9-A2481250AD30}"/>
          </ac:picMkLst>
        </pc:picChg>
      </pc:sldChg>
      <pc:sldChg chg="addSp delSp modSp new mod ord setBg modClrScheme chgLayout">
        <pc:chgData name="Gerben ter Riet" userId="3ac6bf19-0280-481e-9025-ee7d4fbb1be3" providerId="ADAL" clId="{1735B62E-99A9-43D7-B428-DFD40CC25574}" dt="2025-09-18T15:09:08.802" v="4343"/>
        <pc:sldMkLst>
          <pc:docMk/>
          <pc:sldMk cId="2215228424" sldId="266"/>
        </pc:sldMkLst>
        <pc:spChg chg="mod ord">
          <ac:chgData name="Gerben ter Riet" userId="3ac6bf19-0280-481e-9025-ee7d4fbb1be3" providerId="ADAL" clId="{1735B62E-99A9-43D7-B428-DFD40CC25574}" dt="2025-09-10T11:59:38.074" v="1411" actId="26606"/>
          <ac:spMkLst>
            <pc:docMk/>
            <pc:sldMk cId="2215228424" sldId="266"/>
            <ac:spMk id="2" creationId="{B6FDD20C-FDA4-2EA6-A027-8C1BDC09F2D6}"/>
          </ac:spMkLst>
        </pc:spChg>
        <pc:spChg chg="mod ord">
          <ac:chgData name="Gerben ter Riet" userId="3ac6bf19-0280-481e-9025-ee7d4fbb1be3" providerId="ADAL" clId="{1735B62E-99A9-43D7-B428-DFD40CC25574}" dt="2025-09-10T11:59:38.074" v="1411" actId="26606"/>
          <ac:spMkLst>
            <pc:docMk/>
            <pc:sldMk cId="2215228424" sldId="266"/>
            <ac:spMk id="3" creationId="{AA942E20-BC4C-F868-7092-192FAE515674}"/>
          </ac:spMkLst>
        </pc:spChg>
        <pc:spChg chg="mod ord">
          <ac:chgData name="Gerben ter Riet" userId="3ac6bf19-0280-481e-9025-ee7d4fbb1be3" providerId="ADAL" clId="{1735B62E-99A9-43D7-B428-DFD40CC25574}" dt="2025-09-10T11:59:38.074" v="1411" actId="26606"/>
          <ac:spMkLst>
            <pc:docMk/>
            <pc:sldMk cId="2215228424" sldId="266"/>
            <ac:spMk id="4" creationId="{5F0E23D1-7565-DB5A-EC20-54A3F6A15AF3}"/>
          </ac:spMkLst>
        </pc:spChg>
        <pc:spChg chg="add">
          <ac:chgData name="Gerben ter Riet" userId="3ac6bf19-0280-481e-9025-ee7d4fbb1be3" providerId="ADAL" clId="{1735B62E-99A9-43D7-B428-DFD40CC25574}" dt="2025-09-10T11:59:38.074" v="1411" actId="26606"/>
          <ac:spMkLst>
            <pc:docMk/>
            <pc:sldMk cId="2215228424" sldId="266"/>
            <ac:spMk id="12" creationId="{743AA782-23D1-4521-8CAD-47662984AA08}"/>
          </ac:spMkLst>
        </pc:spChg>
        <pc:spChg chg="add">
          <ac:chgData name="Gerben ter Riet" userId="3ac6bf19-0280-481e-9025-ee7d4fbb1be3" providerId="ADAL" clId="{1735B62E-99A9-43D7-B428-DFD40CC25574}" dt="2025-09-10T11:59:38.074" v="1411" actId="26606"/>
          <ac:spMkLst>
            <pc:docMk/>
            <pc:sldMk cId="2215228424" sldId="266"/>
            <ac:spMk id="14" creationId="{71877DBC-BB60-40F0-AC93-2ACDBAAE60CE}"/>
          </ac:spMkLst>
        </pc:spChg>
        <pc:picChg chg="add mod ord">
          <ac:chgData name="Gerben ter Riet" userId="3ac6bf19-0280-481e-9025-ee7d4fbb1be3" providerId="ADAL" clId="{1735B62E-99A9-43D7-B428-DFD40CC25574}" dt="2025-09-10T12:01:58.911" v="1412" actId="27614"/>
          <ac:picMkLst>
            <pc:docMk/>
            <pc:sldMk cId="2215228424" sldId="266"/>
            <ac:picMk id="7" creationId="{FBBEA442-BCB7-7634-C8D3-9164EAE9E4E2}"/>
          </ac:picMkLst>
        </pc:picChg>
      </pc:sldChg>
      <pc:sldChg chg="modSp new mod">
        <pc:chgData name="Gerben ter Riet" userId="3ac6bf19-0280-481e-9025-ee7d4fbb1be3" providerId="ADAL" clId="{1735B62E-99A9-43D7-B428-DFD40CC25574}" dt="2025-09-18T15:13:40.187" v="4439" actId="20577"/>
        <pc:sldMkLst>
          <pc:docMk/>
          <pc:sldMk cId="389463228" sldId="267"/>
        </pc:sldMkLst>
        <pc:spChg chg="mod">
          <ac:chgData name="Gerben ter Riet" userId="3ac6bf19-0280-481e-9025-ee7d4fbb1be3" providerId="ADAL" clId="{1735B62E-99A9-43D7-B428-DFD40CC25574}" dt="2025-09-18T15:12:10.361" v="4365" actId="20577"/>
          <ac:spMkLst>
            <pc:docMk/>
            <pc:sldMk cId="389463228" sldId="267"/>
            <ac:spMk id="2" creationId="{81A52DE8-3C21-9485-B619-AB4A6828680E}"/>
          </ac:spMkLst>
        </pc:spChg>
        <pc:spChg chg="mod">
          <ac:chgData name="Gerben ter Riet" userId="3ac6bf19-0280-481e-9025-ee7d4fbb1be3" providerId="ADAL" clId="{1735B62E-99A9-43D7-B428-DFD40CC25574}" dt="2025-09-18T15:13:40.187" v="4439" actId="20577"/>
          <ac:spMkLst>
            <pc:docMk/>
            <pc:sldMk cId="389463228" sldId="267"/>
            <ac:spMk id="3" creationId="{26249AF4-D0FA-4BFE-6A76-14A67126C19C}"/>
          </ac:spMkLst>
        </pc:spChg>
      </pc:sldChg>
      <pc:sldChg chg="addSp modSp new mod setBg modAnim modNotesTx">
        <pc:chgData name="Gerben ter Riet" userId="3ac6bf19-0280-481e-9025-ee7d4fbb1be3" providerId="ADAL" clId="{1735B62E-99A9-43D7-B428-DFD40CC25574}" dt="2025-09-18T13:51:32.091" v="3439"/>
        <pc:sldMkLst>
          <pc:docMk/>
          <pc:sldMk cId="2048364064" sldId="268"/>
        </pc:sldMkLst>
        <pc:spChg chg="mod">
          <ac:chgData name="Gerben ter Riet" userId="3ac6bf19-0280-481e-9025-ee7d4fbb1be3" providerId="ADAL" clId="{1735B62E-99A9-43D7-B428-DFD40CC25574}" dt="2025-09-16T10:28:28.991" v="1779" actId="26606"/>
          <ac:spMkLst>
            <pc:docMk/>
            <pc:sldMk cId="2048364064" sldId="268"/>
            <ac:spMk id="2" creationId="{09F0D6DD-9166-ECE2-2FA2-66F463CD7EF3}"/>
          </ac:spMkLst>
        </pc:spChg>
        <pc:spChg chg="add mod">
          <ac:chgData name="Gerben ter Riet" userId="3ac6bf19-0280-481e-9025-ee7d4fbb1be3" providerId="ADAL" clId="{1735B62E-99A9-43D7-B428-DFD40CC25574}" dt="2025-09-18T13:51:21.587" v="3438" actId="403"/>
          <ac:spMkLst>
            <pc:docMk/>
            <pc:sldMk cId="2048364064" sldId="268"/>
            <ac:spMk id="5" creationId="{F23BA5D7-A6F9-0CD6-A777-E2FFC6327F27}"/>
          </ac:spMkLst>
        </pc:spChg>
        <pc:spChg chg="add">
          <ac:chgData name="Gerben ter Riet" userId="3ac6bf19-0280-481e-9025-ee7d4fbb1be3" providerId="ADAL" clId="{1735B62E-99A9-43D7-B428-DFD40CC25574}" dt="2025-09-16T10:28:28.991" v="1779" actId="26606"/>
          <ac:spMkLst>
            <pc:docMk/>
            <pc:sldMk cId="2048364064" sldId="268"/>
            <ac:spMk id="9" creationId="{F3060C83-F051-4F0E-ABAD-AA0DFC48B218}"/>
          </ac:spMkLst>
        </pc:spChg>
        <pc:spChg chg="add">
          <ac:chgData name="Gerben ter Riet" userId="3ac6bf19-0280-481e-9025-ee7d4fbb1be3" providerId="ADAL" clId="{1735B62E-99A9-43D7-B428-DFD40CC25574}" dt="2025-09-16T10:28:28.991" v="1779" actId="26606"/>
          <ac:spMkLst>
            <pc:docMk/>
            <pc:sldMk cId="2048364064" sldId="268"/>
            <ac:spMk id="11" creationId="{83C98ABE-055B-441F-B07E-44F97F083C39}"/>
          </ac:spMkLst>
        </pc:spChg>
        <pc:spChg chg="add">
          <ac:chgData name="Gerben ter Riet" userId="3ac6bf19-0280-481e-9025-ee7d4fbb1be3" providerId="ADAL" clId="{1735B62E-99A9-43D7-B428-DFD40CC25574}" dt="2025-09-16T10:28:28.991" v="1779" actId="26606"/>
          <ac:spMkLst>
            <pc:docMk/>
            <pc:sldMk cId="2048364064" sldId="268"/>
            <ac:spMk id="13" creationId="{29FDB030-9B49-4CED-8CCD-4D99382388AC}"/>
          </ac:spMkLst>
        </pc:spChg>
        <pc:spChg chg="add">
          <ac:chgData name="Gerben ter Riet" userId="3ac6bf19-0280-481e-9025-ee7d4fbb1be3" providerId="ADAL" clId="{1735B62E-99A9-43D7-B428-DFD40CC25574}" dt="2025-09-16T10:28:28.991" v="1779" actId="26606"/>
          <ac:spMkLst>
            <pc:docMk/>
            <pc:sldMk cId="2048364064" sldId="268"/>
            <ac:spMk id="15" creationId="{3783CA14-24A1-485C-8B30-D6A5D87987AD}"/>
          </ac:spMkLst>
        </pc:spChg>
        <pc:spChg chg="add">
          <ac:chgData name="Gerben ter Riet" userId="3ac6bf19-0280-481e-9025-ee7d4fbb1be3" providerId="ADAL" clId="{1735B62E-99A9-43D7-B428-DFD40CC25574}" dt="2025-09-16T10:28:28.991" v="1779" actId="26606"/>
          <ac:spMkLst>
            <pc:docMk/>
            <pc:sldMk cId="2048364064" sldId="268"/>
            <ac:spMk id="17" creationId="{9A97C86A-04D6-40F7-AE84-31AB43E6A846}"/>
          </ac:spMkLst>
        </pc:spChg>
        <pc:spChg chg="add">
          <ac:chgData name="Gerben ter Riet" userId="3ac6bf19-0280-481e-9025-ee7d4fbb1be3" providerId="ADAL" clId="{1735B62E-99A9-43D7-B428-DFD40CC25574}" dt="2025-09-16T10:28:28.991" v="1779" actId="26606"/>
          <ac:spMkLst>
            <pc:docMk/>
            <pc:sldMk cId="2048364064" sldId="268"/>
            <ac:spMk id="19" creationId="{FF9F2414-84E8-453E-B1F3-389FDE8192D9}"/>
          </ac:spMkLst>
        </pc:spChg>
        <pc:spChg chg="add">
          <ac:chgData name="Gerben ter Riet" userId="3ac6bf19-0280-481e-9025-ee7d4fbb1be3" providerId="ADAL" clId="{1735B62E-99A9-43D7-B428-DFD40CC25574}" dt="2025-09-16T10:28:28.991" v="1779" actId="26606"/>
          <ac:spMkLst>
            <pc:docMk/>
            <pc:sldMk cId="2048364064" sldId="268"/>
            <ac:spMk id="21" creationId="{3ECA69A1-7536-43AC-85EF-C7106179F5ED}"/>
          </ac:spMkLst>
        </pc:spChg>
        <pc:picChg chg="add mod">
          <ac:chgData name="Gerben ter Riet" userId="3ac6bf19-0280-481e-9025-ee7d4fbb1be3" providerId="ADAL" clId="{1735B62E-99A9-43D7-B428-DFD40CC25574}" dt="2025-09-16T10:29:18.605" v="1780" actId="27614"/>
          <ac:picMkLst>
            <pc:docMk/>
            <pc:sldMk cId="2048364064" sldId="268"/>
            <ac:picMk id="4" creationId="{F71CB3B6-0171-0D1D-929A-2D37A5AF2BC8}"/>
          </ac:picMkLst>
        </pc:picChg>
      </pc:sldChg>
      <pc:sldChg chg="addSp delSp modSp new mod">
        <pc:chgData name="Gerben ter Riet" userId="3ac6bf19-0280-481e-9025-ee7d4fbb1be3" providerId="ADAL" clId="{1735B62E-99A9-43D7-B428-DFD40CC25574}" dt="2025-09-18T13:53:03.423" v="3540" actId="1037"/>
        <pc:sldMkLst>
          <pc:docMk/>
          <pc:sldMk cId="1583575260" sldId="269"/>
        </pc:sldMkLst>
        <pc:spChg chg="mod">
          <ac:chgData name="Gerben ter Riet" userId="3ac6bf19-0280-481e-9025-ee7d4fbb1be3" providerId="ADAL" clId="{1735B62E-99A9-43D7-B428-DFD40CC25574}" dt="2025-09-16T10:37:00.936" v="1854" actId="20577"/>
          <ac:spMkLst>
            <pc:docMk/>
            <pc:sldMk cId="1583575260" sldId="269"/>
            <ac:spMk id="2" creationId="{F6A341A2-8CAF-FF56-B005-5CB530475702}"/>
          </ac:spMkLst>
        </pc:spChg>
        <pc:spChg chg="add mod">
          <ac:chgData name="Gerben ter Riet" userId="3ac6bf19-0280-481e-9025-ee7d4fbb1be3" providerId="ADAL" clId="{1735B62E-99A9-43D7-B428-DFD40CC25574}" dt="2025-09-16T10:37:32.832" v="1859" actId="207"/>
          <ac:spMkLst>
            <pc:docMk/>
            <pc:sldMk cId="1583575260" sldId="269"/>
            <ac:spMk id="7" creationId="{FE533CFF-FCEF-FF19-D052-CFC974EC09F3}"/>
          </ac:spMkLst>
        </pc:spChg>
        <pc:spChg chg="add mod">
          <ac:chgData name="Gerben ter Riet" userId="3ac6bf19-0280-481e-9025-ee7d4fbb1be3" providerId="ADAL" clId="{1735B62E-99A9-43D7-B428-DFD40CC25574}" dt="2025-09-18T13:52:35.997" v="3442" actId="207"/>
          <ac:spMkLst>
            <pc:docMk/>
            <pc:sldMk cId="1583575260" sldId="269"/>
            <ac:spMk id="8" creationId="{3D123DB8-7F03-EF5E-798F-4FE0E37A8A9F}"/>
          </ac:spMkLst>
        </pc:spChg>
        <pc:spChg chg="add mod">
          <ac:chgData name="Gerben ter Riet" userId="3ac6bf19-0280-481e-9025-ee7d4fbb1be3" providerId="ADAL" clId="{1735B62E-99A9-43D7-B428-DFD40CC25574}" dt="2025-09-18T13:53:03.423" v="3540" actId="1037"/>
          <ac:spMkLst>
            <pc:docMk/>
            <pc:sldMk cId="1583575260" sldId="269"/>
            <ac:spMk id="9" creationId="{CCA07418-E516-0628-2039-D0F5CD3DCD49}"/>
          </ac:spMkLst>
        </pc:spChg>
        <pc:picChg chg="add mod ord">
          <ac:chgData name="Gerben ter Riet" userId="3ac6bf19-0280-481e-9025-ee7d4fbb1be3" providerId="ADAL" clId="{1735B62E-99A9-43D7-B428-DFD40CC25574}" dt="2025-09-16T10:35:37.741" v="1782" actId="22"/>
          <ac:picMkLst>
            <pc:docMk/>
            <pc:sldMk cId="1583575260" sldId="269"/>
            <ac:picMk id="6" creationId="{6CF46F38-8869-FE65-2963-E2C1C67EEB53}"/>
          </ac:picMkLst>
        </pc:picChg>
      </pc:sldChg>
      <pc:sldChg chg="addSp delSp modSp new mod setBg modAnim">
        <pc:chgData name="Gerben ter Riet" userId="3ac6bf19-0280-481e-9025-ee7d4fbb1be3" providerId="ADAL" clId="{1735B62E-99A9-43D7-B428-DFD40CC25574}" dt="2025-09-18T14:22:52.983" v="3753" actId="1036"/>
        <pc:sldMkLst>
          <pc:docMk/>
          <pc:sldMk cId="579709217" sldId="270"/>
        </pc:sldMkLst>
        <pc:spChg chg="mod">
          <ac:chgData name="Gerben ter Riet" userId="3ac6bf19-0280-481e-9025-ee7d4fbb1be3" providerId="ADAL" clId="{1735B62E-99A9-43D7-B428-DFD40CC25574}" dt="2025-09-18T11:52:09.502" v="2997" actId="26606"/>
          <ac:spMkLst>
            <pc:docMk/>
            <pc:sldMk cId="579709217" sldId="270"/>
            <ac:spMk id="2" creationId="{7803AFB5-6484-FE59-7A63-CF260C965DFF}"/>
          </ac:spMkLst>
        </pc:spChg>
        <pc:spChg chg="del">
          <ac:chgData name="Gerben ter Riet" userId="3ac6bf19-0280-481e-9025-ee7d4fbb1be3" providerId="ADAL" clId="{1735B62E-99A9-43D7-B428-DFD40CC25574}" dt="2025-09-18T11:51:47.266" v="2975" actId="22"/>
          <ac:spMkLst>
            <pc:docMk/>
            <pc:sldMk cId="579709217" sldId="270"/>
            <ac:spMk id="3" creationId="{157D72F6-07D5-B83A-20BC-0EF6562EFE83}"/>
          </ac:spMkLst>
        </pc:spChg>
        <pc:spChg chg="mod">
          <ac:chgData name="Gerben ter Riet" userId="3ac6bf19-0280-481e-9025-ee7d4fbb1be3" providerId="ADAL" clId="{1735B62E-99A9-43D7-B428-DFD40CC25574}" dt="2025-09-18T11:52:09.502" v="2997" actId="26606"/>
          <ac:spMkLst>
            <pc:docMk/>
            <pc:sldMk cId="579709217" sldId="270"/>
            <ac:spMk id="4" creationId="{DB7FA179-1B82-13DD-7315-928B532BB8EA}"/>
          </ac:spMkLst>
        </pc:spChg>
        <pc:spChg chg="add mod">
          <ac:chgData name="Gerben ter Riet" userId="3ac6bf19-0280-481e-9025-ee7d4fbb1be3" providerId="ADAL" clId="{1735B62E-99A9-43D7-B428-DFD40CC25574}" dt="2025-09-18T14:21:30.342" v="3732" actId="207"/>
          <ac:spMkLst>
            <pc:docMk/>
            <pc:sldMk cId="579709217" sldId="270"/>
            <ac:spMk id="7" creationId="{6992A6A5-2033-D927-E2EE-BD13AA708294}"/>
          </ac:spMkLst>
        </pc:spChg>
        <pc:spChg chg="add mod">
          <ac:chgData name="Gerben ter Riet" userId="3ac6bf19-0280-481e-9025-ee7d4fbb1be3" providerId="ADAL" clId="{1735B62E-99A9-43D7-B428-DFD40CC25574}" dt="2025-09-18T14:21:50.065" v="3736" actId="14100"/>
          <ac:spMkLst>
            <pc:docMk/>
            <pc:sldMk cId="579709217" sldId="270"/>
            <ac:spMk id="8" creationId="{66B78431-0031-389B-5341-0057CCC31DAC}"/>
          </ac:spMkLst>
        </pc:spChg>
        <pc:spChg chg="add mod">
          <ac:chgData name="Gerben ter Riet" userId="3ac6bf19-0280-481e-9025-ee7d4fbb1be3" providerId="ADAL" clId="{1735B62E-99A9-43D7-B428-DFD40CC25574}" dt="2025-09-18T14:22:52.983" v="3753" actId="1036"/>
          <ac:spMkLst>
            <pc:docMk/>
            <pc:sldMk cId="579709217" sldId="270"/>
            <ac:spMk id="9" creationId="{0D622950-5A88-FE9E-DB1D-684666813909}"/>
          </ac:spMkLst>
        </pc:spChg>
        <pc:spChg chg="add">
          <ac:chgData name="Gerben ter Riet" userId="3ac6bf19-0280-481e-9025-ee7d4fbb1be3" providerId="ADAL" clId="{1735B62E-99A9-43D7-B428-DFD40CC25574}" dt="2025-09-18T11:52:09.502" v="2997" actId="26606"/>
          <ac:spMkLst>
            <pc:docMk/>
            <pc:sldMk cId="579709217" sldId="270"/>
            <ac:spMk id="11" creationId="{6753252F-4873-4F63-801D-CC719279A7D5}"/>
          </ac:spMkLst>
        </pc:spChg>
        <pc:spChg chg="add">
          <ac:chgData name="Gerben ter Riet" userId="3ac6bf19-0280-481e-9025-ee7d4fbb1be3" providerId="ADAL" clId="{1735B62E-99A9-43D7-B428-DFD40CC25574}" dt="2025-09-18T11:52:09.502" v="2997" actId="26606"/>
          <ac:spMkLst>
            <pc:docMk/>
            <pc:sldMk cId="579709217" sldId="270"/>
            <ac:spMk id="13" creationId="{047C8CCB-F95D-4249-92DD-651249D3535A}"/>
          </ac:spMkLst>
        </pc:spChg>
        <pc:picChg chg="add mod ord">
          <ac:chgData name="Gerben ter Riet" userId="3ac6bf19-0280-481e-9025-ee7d4fbb1be3" providerId="ADAL" clId="{1735B62E-99A9-43D7-B428-DFD40CC25574}" dt="2025-09-18T11:54:18.644" v="2998" actId="27614"/>
          <ac:picMkLst>
            <pc:docMk/>
            <pc:sldMk cId="579709217" sldId="270"/>
            <ac:picMk id="6" creationId="{BE7A1173-DE96-289F-EBC5-617EC0AC5747}"/>
          </ac:picMkLst>
        </pc:picChg>
      </pc:sldChg>
      <pc:sldChg chg="addSp delSp modSp new mod setBg">
        <pc:chgData name="Gerben ter Riet" userId="3ac6bf19-0280-481e-9025-ee7d4fbb1be3" providerId="ADAL" clId="{1735B62E-99A9-43D7-B428-DFD40CC25574}" dt="2025-09-18T14:23:39.361" v="3766" actId="20577"/>
        <pc:sldMkLst>
          <pc:docMk/>
          <pc:sldMk cId="3304019824" sldId="271"/>
        </pc:sldMkLst>
        <pc:spChg chg="mod">
          <ac:chgData name="Gerben ter Riet" userId="3ac6bf19-0280-481e-9025-ee7d4fbb1be3" providerId="ADAL" clId="{1735B62E-99A9-43D7-B428-DFD40CC25574}" dt="2025-09-18T14:23:39.361" v="3766" actId="20577"/>
          <ac:spMkLst>
            <pc:docMk/>
            <pc:sldMk cId="3304019824" sldId="271"/>
            <ac:spMk id="2" creationId="{600E8928-CCF4-40C1-6246-FD4B28FF7EB7}"/>
          </ac:spMkLst>
        </pc:spChg>
        <pc:spChg chg="del">
          <ac:chgData name="Gerben ter Riet" userId="3ac6bf19-0280-481e-9025-ee7d4fbb1be3" providerId="ADAL" clId="{1735B62E-99A9-43D7-B428-DFD40CC25574}" dt="2025-09-18T11:54:22.194" v="3000" actId="22"/>
          <ac:spMkLst>
            <pc:docMk/>
            <pc:sldMk cId="3304019824" sldId="271"/>
            <ac:spMk id="3" creationId="{97D9C0E1-49DC-667C-03F1-F7C630754A55}"/>
          </ac:spMkLst>
        </pc:spChg>
        <pc:spChg chg="mod">
          <ac:chgData name="Gerben ter Riet" userId="3ac6bf19-0280-481e-9025-ee7d4fbb1be3" providerId="ADAL" clId="{1735B62E-99A9-43D7-B428-DFD40CC25574}" dt="2025-09-18T11:54:51.969" v="3021" actId="26606"/>
          <ac:spMkLst>
            <pc:docMk/>
            <pc:sldMk cId="3304019824" sldId="271"/>
            <ac:spMk id="4" creationId="{DD4EBF10-DD87-5D46-91B6-E4DA5A2BE6DF}"/>
          </ac:spMkLst>
        </pc:spChg>
        <pc:spChg chg="add">
          <ac:chgData name="Gerben ter Riet" userId="3ac6bf19-0280-481e-9025-ee7d4fbb1be3" providerId="ADAL" clId="{1735B62E-99A9-43D7-B428-DFD40CC25574}" dt="2025-09-18T11:54:51.969" v="3021" actId="26606"/>
          <ac:spMkLst>
            <pc:docMk/>
            <pc:sldMk cId="3304019824" sldId="271"/>
            <ac:spMk id="11" creationId="{6753252F-4873-4F63-801D-CC719279A7D5}"/>
          </ac:spMkLst>
        </pc:spChg>
        <pc:spChg chg="add">
          <ac:chgData name="Gerben ter Riet" userId="3ac6bf19-0280-481e-9025-ee7d4fbb1be3" providerId="ADAL" clId="{1735B62E-99A9-43D7-B428-DFD40CC25574}" dt="2025-09-18T11:54:51.969" v="3021" actId="26606"/>
          <ac:spMkLst>
            <pc:docMk/>
            <pc:sldMk cId="3304019824" sldId="271"/>
            <ac:spMk id="13" creationId="{047C8CCB-F95D-4249-92DD-651249D3535A}"/>
          </ac:spMkLst>
        </pc:spChg>
        <pc:picChg chg="add mod ord">
          <ac:chgData name="Gerben ter Riet" userId="3ac6bf19-0280-481e-9025-ee7d4fbb1be3" providerId="ADAL" clId="{1735B62E-99A9-43D7-B428-DFD40CC25574}" dt="2025-09-18T11:54:51.969" v="3021" actId="26606"/>
          <ac:picMkLst>
            <pc:docMk/>
            <pc:sldMk cId="3304019824" sldId="271"/>
            <ac:picMk id="6" creationId="{9010C85F-2670-7FDD-E3FD-23B2874B536E}"/>
          </ac:picMkLst>
        </pc:picChg>
      </pc:sldChg>
      <pc:sldChg chg="modSp new mod modNotesTx">
        <pc:chgData name="Gerben ter Riet" userId="3ac6bf19-0280-481e-9025-ee7d4fbb1be3" providerId="ADAL" clId="{1735B62E-99A9-43D7-B428-DFD40CC25574}" dt="2025-09-18T15:11:14.284" v="4347" actId="6549"/>
        <pc:sldMkLst>
          <pc:docMk/>
          <pc:sldMk cId="1789902015" sldId="272"/>
        </pc:sldMkLst>
        <pc:spChg chg="mod">
          <ac:chgData name="Gerben ter Riet" userId="3ac6bf19-0280-481e-9025-ee7d4fbb1be3" providerId="ADAL" clId="{1735B62E-99A9-43D7-B428-DFD40CC25574}" dt="2025-09-18T14:35:03.382" v="3836" actId="20577"/>
          <ac:spMkLst>
            <pc:docMk/>
            <pc:sldMk cId="1789902015" sldId="272"/>
            <ac:spMk id="2" creationId="{1B4A1DB5-6F12-73E3-E5A9-E065DA1D31F7}"/>
          </ac:spMkLst>
        </pc:spChg>
        <pc:spChg chg="mod">
          <ac:chgData name="Gerben ter Riet" userId="3ac6bf19-0280-481e-9025-ee7d4fbb1be3" providerId="ADAL" clId="{1735B62E-99A9-43D7-B428-DFD40CC25574}" dt="2025-09-18T14:34:24.883" v="3786" actId="20577"/>
          <ac:spMkLst>
            <pc:docMk/>
            <pc:sldMk cId="1789902015" sldId="272"/>
            <ac:spMk id="3" creationId="{F7DB4B0B-3943-2CC6-BEB6-94A780AEF83E}"/>
          </ac:spMkLst>
        </pc:spChg>
      </pc:sldChg>
      <pc:sldChg chg="addSp delSp modSp new mod modNotesTx">
        <pc:chgData name="Gerben ter Riet" userId="3ac6bf19-0280-481e-9025-ee7d4fbb1be3" providerId="ADAL" clId="{1735B62E-99A9-43D7-B428-DFD40CC25574}" dt="2025-09-18T15:11:30.225" v="4350" actId="20577"/>
        <pc:sldMkLst>
          <pc:docMk/>
          <pc:sldMk cId="652136796" sldId="273"/>
        </pc:sldMkLst>
        <pc:spChg chg="mod">
          <ac:chgData name="Gerben ter Riet" userId="3ac6bf19-0280-481e-9025-ee7d4fbb1be3" providerId="ADAL" clId="{1735B62E-99A9-43D7-B428-DFD40CC25574}" dt="2025-09-18T14:37:56.080" v="3905" actId="20577"/>
          <ac:spMkLst>
            <pc:docMk/>
            <pc:sldMk cId="652136796" sldId="273"/>
            <ac:spMk id="2" creationId="{A9284480-5C91-2159-6D30-4F08D14F9825}"/>
          </ac:spMkLst>
        </pc:spChg>
        <pc:spChg chg="mod">
          <ac:chgData name="Gerben ter Riet" userId="3ac6bf19-0280-481e-9025-ee7d4fbb1be3" providerId="ADAL" clId="{1735B62E-99A9-43D7-B428-DFD40CC25574}" dt="2025-09-18T14:37:31.447" v="3866" actId="27636"/>
          <ac:spMkLst>
            <pc:docMk/>
            <pc:sldMk cId="652136796" sldId="273"/>
            <ac:spMk id="3" creationId="{6F978823-70CD-A3DE-3050-9ECC31D1EB10}"/>
          </ac:spMkLst>
        </pc:spChg>
        <pc:spChg chg="add del">
          <ac:chgData name="Gerben ter Riet" userId="3ac6bf19-0280-481e-9025-ee7d4fbb1be3" providerId="ADAL" clId="{1735B62E-99A9-43D7-B428-DFD40CC25574}" dt="2025-09-18T15:11:26.765" v="4349" actId="22"/>
          <ac:spMkLst>
            <pc:docMk/>
            <pc:sldMk cId="652136796" sldId="273"/>
            <ac:spMk id="6" creationId="{9632C9CB-6BB1-9AF1-DE36-E3EBFC613BE0}"/>
          </ac:spMkLst>
        </pc:spChg>
      </pc:sldChg>
      <pc:sldChg chg="modSp new mod modNotesTx">
        <pc:chgData name="Gerben ter Riet" userId="3ac6bf19-0280-481e-9025-ee7d4fbb1be3" providerId="ADAL" clId="{1735B62E-99A9-43D7-B428-DFD40CC25574}" dt="2025-09-18T15:11:33.934" v="4351" actId="20577"/>
        <pc:sldMkLst>
          <pc:docMk/>
          <pc:sldMk cId="2296187477" sldId="274"/>
        </pc:sldMkLst>
        <pc:spChg chg="mod">
          <ac:chgData name="Gerben ter Riet" userId="3ac6bf19-0280-481e-9025-ee7d4fbb1be3" providerId="ADAL" clId="{1735B62E-99A9-43D7-B428-DFD40CC25574}" dt="2025-09-18T14:40:11.344" v="3949" actId="20577"/>
          <ac:spMkLst>
            <pc:docMk/>
            <pc:sldMk cId="2296187477" sldId="274"/>
            <ac:spMk id="2" creationId="{5FA741B5-B50C-93D1-CD3A-3B2C66B144F2}"/>
          </ac:spMkLst>
        </pc:spChg>
        <pc:spChg chg="mod">
          <ac:chgData name="Gerben ter Riet" userId="3ac6bf19-0280-481e-9025-ee7d4fbb1be3" providerId="ADAL" clId="{1735B62E-99A9-43D7-B428-DFD40CC25574}" dt="2025-09-18T14:39:39.072" v="3910" actId="20577"/>
          <ac:spMkLst>
            <pc:docMk/>
            <pc:sldMk cId="2296187477" sldId="274"/>
            <ac:spMk id="3" creationId="{B1E90756-86C0-33BC-EA17-BCA893FE3F24}"/>
          </ac:spMkLst>
        </pc:spChg>
      </pc:sldChg>
      <pc:sldChg chg="addSp delSp modSp new mod ord setBg modNotesTx">
        <pc:chgData name="Gerben ter Riet" userId="3ac6bf19-0280-481e-9025-ee7d4fbb1be3" providerId="ADAL" clId="{1735B62E-99A9-43D7-B428-DFD40CC25574}" dt="2025-09-18T15:27:30.955" v="4671"/>
        <pc:sldMkLst>
          <pc:docMk/>
          <pc:sldMk cId="134652947" sldId="275"/>
        </pc:sldMkLst>
        <pc:spChg chg="mod">
          <ac:chgData name="Gerben ter Riet" userId="3ac6bf19-0280-481e-9025-ee7d4fbb1be3" providerId="ADAL" clId="{1735B62E-99A9-43D7-B428-DFD40CC25574}" dt="2025-09-18T15:02:32.242" v="4076" actId="26606"/>
          <ac:spMkLst>
            <pc:docMk/>
            <pc:sldMk cId="134652947" sldId="275"/>
            <ac:spMk id="2" creationId="{6F5111CD-2199-74AB-4D83-D394D9475CD0}"/>
          </ac:spMkLst>
        </pc:spChg>
        <pc:spChg chg="del">
          <ac:chgData name="Gerben ter Riet" userId="3ac6bf19-0280-481e-9025-ee7d4fbb1be3" providerId="ADAL" clId="{1735B62E-99A9-43D7-B428-DFD40CC25574}" dt="2025-09-18T14:51:16.866" v="3951"/>
          <ac:spMkLst>
            <pc:docMk/>
            <pc:sldMk cId="134652947" sldId="275"/>
            <ac:spMk id="3" creationId="{88287AF8-C928-CFD3-F204-147228F01CBC}"/>
          </ac:spMkLst>
        </pc:spChg>
        <pc:spChg chg="mod">
          <ac:chgData name="Gerben ter Riet" userId="3ac6bf19-0280-481e-9025-ee7d4fbb1be3" providerId="ADAL" clId="{1735B62E-99A9-43D7-B428-DFD40CC25574}" dt="2025-09-18T15:02:32.242" v="4076" actId="26606"/>
          <ac:spMkLst>
            <pc:docMk/>
            <pc:sldMk cId="134652947" sldId="275"/>
            <ac:spMk id="4" creationId="{99F122A2-4213-BDFC-4254-1A47855DC107}"/>
          </ac:spMkLst>
        </pc:spChg>
        <pc:spChg chg="add del mod">
          <ac:chgData name="Gerben ter Riet" userId="3ac6bf19-0280-481e-9025-ee7d4fbb1be3" providerId="ADAL" clId="{1735B62E-99A9-43D7-B428-DFD40CC25574}" dt="2025-09-18T14:51:55.392" v="3953"/>
          <ac:spMkLst>
            <pc:docMk/>
            <pc:sldMk cId="134652947" sldId="275"/>
            <ac:spMk id="7" creationId="{22DC1434-0ACB-E748-2DAC-E8B5CCC31C68}"/>
          </ac:spMkLst>
        </pc:spChg>
        <pc:spChg chg="add del mod">
          <ac:chgData name="Gerben ter Riet" userId="3ac6bf19-0280-481e-9025-ee7d4fbb1be3" providerId="ADAL" clId="{1735B62E-99A9-43D7-B428-DFD40CC25574}" dt="2025-09-18T14:58:17.571" v="4072"/>
          <ac:spMkLst>
            <pc:docMk/>
            <pc:sldMk cId="134652947" sldId="275"/>
            <ac:spMk id="10" creationId="{5A0E7FC8-D298-E54C-DCD3-B1A8689B12CB}"/>
          </ac:spMkLst>
        </pc:spChg>
        <pc:spChg chg="add del">
          <ac:chgData name="Gerben ter Riet" userId="3ac6bf19-0280-481e-9025-ee7d4fbb1be3" providerId="ADAL" clId="{1735B62E-99A9-43D7-B428-DFD40CC25574}" dt="2025-09-18T14:58:20.699" v="4073" actId="26606"/>
          <ac:spMkLst>
            <pc:docMk/>
            <pc:sldMk cId="134652947" sldId="275"/>
            <ac:spMk id="13" creationId="{6753252F-4873-4F63-801D-CC719279A7D5}"/>
          </ac:spMkLst>
        </pc:spChg>
        <pc:spChg chg="add del mod">
          <ac:chgData name="Gerben ter Riet" userId="3ac6bf19-0280-481e-9025-ee7d4fbb1be3" providerId="ADAL" clId="{1735B62E-99A9-43D7-B428-DFD40CC25574}" dt="2025-09-18T15:02:26.961" v="4075"/>
          <ac:spMkLst>
            <pc:docMk/>
            <pc:sldMk cId="134652947" sldId="275"/>
            <ac:spMk id="14" creationId="{5ABBA6BC-1719-5232-9BCC-1E2925800B40}"/>
          </ac:spMkLst>
        </pc:spChg>
        <pc:spChg chg="add del">
          <ac:chgData name="Gerben ter Riet" userId="3ac6bf19-0280-481e-9025-ee7d4fbb1be3" providerId="ADAL" clId="{1735B62E-99A9-43D7-B428-DFD40CC25574}" dt="2025-09-18T14:58:20.699" v="4073" actId="26606"/>
          <ac:spMkLst>
            <pc:docMk/>
            <pc:sldMk cId="134652947" sldId="275"/>
            <ac:spMk id="15" creationId="{047C8CCB-F95D-4249-92DD-651249D3535A}"/>
          </ac:spMkLst>
        </pc:spChg>
        <pc:spChg chg="add del">
          <ac:chgData name="Gerben ter Riet" userId="3ac6bf19-0280-481e-9025-ee7d4fbb1be3" providerId="ADAL" clId="{1735B62E-99A9-43D7-B428-DFD40CC25574}" dt="2025-09-18T15:02:32.242" v="4076" actId="26606"/>
          <ac:spMkLst>
            <pc:docMk/>
            <pc:sldMk cId="134652947" sldId="275"/>
            <ac:spMk id="20" creationId="{6753252F-4873-4F63-801D-CC719279A7D5}"/>
          </ac:spMkLst>
        </pc:spChg>
        <pc:spChg chg="add del">
          <ac:chgData name="Gerben ter Riet" userId="3ac6bf19-0280-481e-9025-ee7d4fbb1be3" providerId="ADAL" clId="{1735B62E-99A9-43D7-B428-DFD40CC25574}" dt="2025-09-18T15:02:32.242" v="4076" actId="26606"/>
          <ac:spMkLst>
            <pc:docMk/>
            <pc:sldMk cId="134652947" sldId="275"/>
            <ac:spMk id="22" creationId="{047C8CCB-F95D-4249-92DD-651249D3535A}"/>
          </ac:spMkLst>
        </pc:spChg>
        <pc:spChg chg="add">
          <ac:chgData name="Gerben ter Riet" userId="3ac6bf19-0280-481e-9025-ee7d4fbb1be3" providerId="ADAL" clId="{1735B62E-99A9-43D7-B428-DFD40CC25574}" dt="2025-09-18T15:02:32.242" v="4076" actId="26606"/>
          <ac:spMkLst>
            <pc:docMk/>
            <pc:sldMk cId="134652947" sldId="275"/>
            <ac:spMk id="27" creationId="{A8384FB5-9ADC-4DDC-881B-597D56F5B15D}"/>
          </ac:spMkLst>
        </pc:spChg>
        <pc:spChg chg="add">
          <ac:chgData name="Gerben ter Riet" userId="3ac6bf19-0280-481e-9025-ee7d4fbb1be3" providerId="ADAL" clId="{1735B62E-99A9-43D7-B428-DFD40CC25574}" dt="2025-09-18T15:02:32.242" v="4076" actId="26606"/>
          <ac:spMkLst>
            <pc:docMk/>
            <pc:sldMk cId="134652947" sldId="275"/>
            <ac:spMk id="29" creationId="{91E5A9A7-95C6-4F4F-B00E-C82E07FE62EF}"/>
          </ac:spMkLst>
        </pc:spChg>
        <pc:spChg chg="add">
          <ac:chgData name="Gerben ter Riet" userId="3ac6bf19-0280-481e-9025-ee7d4fbb1be3" providerId="ADAL" clId="{1735B62E-99A9-43D7-B428-DFD40CC25574}" dt="2025-09-18T15:02:32.242" v="4076" actId="26606"/>
          <ac:spMkLst>
            <pc:docMk/>
            <pc:sldMk cId="134652947" sldId="275"/>
            <ac:spMk id="31" creationId="{D07DD2DE-F619-49DD-B5E7-03A290FF4ED1}"/>
          </ac:spMkLst>
        </pc:spChg>
        <pc:spChg chg="add">
          <ac:chgData name="Gerben ter Riet" userId="3ac6bf19-0280-481e-9025-ee7d4fbb1be3" providerId="ADAL" clId="{1735B62E-99A9-43D7-B428-DFD40CC25574}" dt="2025-09-18T15:02:32.242" v="4076" actId="26606"/>
          <ac:spMkLst>
            <pc:docMk/>
            <pc:sldMk cId="134652947" sldId="275"/>
            <ac:spMk id="33" creationId="{85149191-5F60-4A28-AAFF-039F96B0F3EC}"/>
          </ac:spMkLst>
        </pc:spChg>
        <pc:spChg chg="add">
          <ac:chgData name="Gerben ter Riet" userId="3ac6bf19-0280-481e-9025-ee7d4fbb1be3" providerId="ADAL" clId="{1735B62E-99A9-43D7-B428-DFD40CC25574}" dt="2025-09-18T15:02:32.242" v="4076" actId="26606"/>
          <ac:spMkLst>
            <pc:docMk/>
            <pc:sldMk cId="134652947" sldId="275"/>
            <ac:spMk id="35" creationId="{F8260ED5-17F7-4158-B241-D51DD4CF1B7E}"/>
          </ac:spMkLst>
        </pc:spChg>
        <pc:graphicFrameChg chg="add del mod">
          <ac:chgData name="Gerben ter Riet" userId="3ac6bf19-0280-481e-9025-ee7d4fbb1be3" providerId="ADAL" clId="{1735B62E-99A9-43D7-B428-DFD40CC25574}" dt="2025-09-18T14:51:53.885" v="3952" actId="478"/>
          <ac:graphicFrameMkLst>
            <pc:docMk/>
            <pc:sldMk cId="134652947" sldId="275"/>
            <ac:graphicFrameMk id="5" creationId="{98BDFAD7-DF16-74D2-D842-233B660EF4EB}"/>
          </ac:graphicFrameMkLst>
        </pc:graphicFrameChg>
        <pc:graphicFrameChg chg="add del mod modGraphic">
          <ac:chgData name="Gerben ter Riet" userId="3ac6bf19-0280-481e-9025-ee7d4fbb1be3" providerId="ADAL" clId="{1735B62E-99A9-43D7-B428-DFD40CC25574}" dt="2025-09-18T14:58:16.166" v="4071" actId="478"/>
          <ac:graphicFrameMkLst>
            <pc:docMk/>
            <pc:sldMk cId="134652947" sldId="275"/>
            <ac:graphicFrameMk id="8" creationId="{D3964589-7947-DC69-BA88-E33F73DA5D84}"/>
          </ac:graphicFrameMkLst>
        </pc:graphicFrameChg>
        <pc:graphicFrameChg chg="add del mod modGraphic">
          <ac:chgData name="Gerben ter Riet" userId="3ac6bf19-0280-481e-9025-ee7d4fbb1be3" providerId="ADAL" clId="{1735B62E-99A9-43D7-B428-DFD40CC25574}" dt="2025-09-18T15:02:25.839" v="4074" actId="478"/>
          <ac:graphicFrameMkLst>
            <pc:docMk/>
            <pc:sldMk cId="134652947" sldId="275"/>
            <ac:graphicFrameMk id="11" creationId="{2F7F8DA5-0277-095F-2708-656B75F63715}"/>
          </ac:graphicFrameMkLst>
        </pc:graphicFrameChg>
        <pc:graphicFrameChg chg="add mod">
          <ac:chgData name="Gerben ter Riet" userId="3ac6bf19-0280-481e-9025-ee7d4fbb1be3" providerId="ADAL" clId="{1735B62E-99A9-43D7-B428-DFD40CC25574}" dt="2025-09-18T15:02:32.242" v="4076" actId="26606"/>
          <ac:graphicFrameMkLst>
            <pc:docMk/>
            <pc:sldMk cId="134652947" sldId="275"/>
            <ac:graphicFrameMk id="16" creationId="{29CC088E-04B4-3124-A066-23CD454EF757}"/>
          </ac:graphicFrameMkLst>
        </pc:graphicFrameChg>
      </pc:sldChg>
      <pc:sldChg chg="delSp modSp mod modNotesTx">
        <pc:chgData name="Gerben ter Riet" userId="3ac6bf19-0280-481e-9025-ee7d4fbb1be3" providerId="ADAL" clId="{1735B62E-99A9-43D7-B428-DFD40CC25574}" dt="2025-09-18T15:19:51.710" v="4568" actId="20577"/>
        <pc:sldMkLst>
          <pc:docMk/>
          <pc:sldMk cId="662070208" sldId="386"/>
        </pc:sldMkLst>
        <pc:spChg chg="del mod">
          <ac:chgData name="Gerben ter Riet" userId="3ac6bf19-0280-481e-9025-ee7d4fbb1be3" providerId="ADAL" clId="{1735B62E-99A9-43D7-B428-DFD40CC25574}" dt="2025-09-18T15:10:43.966" v="4346" actId="478"/>
          <ac:spMkLst>
            <pc:docMk/>
            <pc:sldMk cId="662070208" sldId="386"/>
            <ac:spMk id="2" creationId="{5E71E002-CB89-2F9D-BD24-0D0993F2E49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D684FE-B164-435A-930C-C27CEF0957E1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9E43E49-40BC-4579-9F4B-19853C54A7C2}">
      <dgm:prSet/>
      <dgm:spPr/>
      <dgm:t>
        <a:bodyPr/>
        <a:lstStyle/>
        <a:p>
          <a:r>
            <a:rPr lang="en-US"/>
            <a:t>30 CONSORT extensions</a:t>
          </a:r>
        </a:p>
      </dgm:t>
    </dgm:pt>
    <dgm:pt modelId="{848EB01B-DCD7-490E-9A77-5CE1ABDE314B}" type="parTrans" cxnId="{C2710C77-3DC7-47B0-8B10-66C5D1327C0F}">
      <dgm:prSet/>
      <dgm:spPr/>
      <dgm:t>
        <a:bodyPr/>
        <a:lstStyle/>
        <a:p>
          <a:endParaRPr lang="en-US"/>
        </a:p>
      </dgm:t>
    </dgm:pt>
    <dgm:pt modelId="{6B13314C-AB16-4B96-8CC4-582BEDF4381F}" type="sibTrans" cxnId="{C2710C77-3DC7-47B0-8B10-66C5D1327C0F}">
      <dgm:prSet/>
      <dgm:spPr/>
      <dgm:t>
        <a:bodyPr/>
        <a:lstStyle/>
        <a:p>
          <a:endParaRPr lang="en-US"/>
        </a:p>
      </dgm:t>
    </dgm:pt>
    <dgm:pt modelId="{02F84047-59B4-433F-88EA-B2197156592C}">
      <dgm:prSet/>
      <dgm:spPr/>
      <dgm:t>
        <a:bodyPr/>
        <a:lstStyle/>
        <a:p>
          <a:r>
            <a:rPr lang="en-US"/>
            <a:t>Equivalence</a:t>
          </a:r>
        </a:p>
      </dgm:t>
    </dgm:pt>
    <dgm:pt modelId="{44BADA2B-D57D-4950-B8CF-8661087619F6}" type="parTrans" cxnId="{F33148B8-366C-47F2-BF8A-353A71C68776}">
      <dgm:prSet/>
      <dgm:spPr/>
      <dgm:t>
        <a:bodyPr/>
        <a:lstStyle/>
        <a:p>
          <a:endParaRPr lang="en-US"/>
        </a:p>
      </dgm:t>
    </dgm:pt>
    <dgm:pt modelId="{320C2F4A-8D9E-44A4-88FC-8D1D4A63906A}" type="sibTrans" cxnId="{F33148B8-366C-47F2-BF8A-353A71C68776}">
      <dgm:prSet/>
      <dgm:spPr/>
      <dgm:t>
        <a:bodyPr/>
        <a:lstStyle/>
        <a:p>
          <a:endParaRPr lang="en-US"/>
        </a:p>
      </dgm:t>
    </dgm:pt>
    <dgm:pt modelId="{6C05EEFF-1386-4469-AD9A-7E2C73DC4776}">
      <dgm:prSet/>
      <dgm:spPr/>
      <dgm:t>
        <a:bodyPr/>
        <a:lstStyle/>
        <a:p>
          <a:r>
            <a:rPr lang="en-US"/>
            <a:t>Non-inferiority</a:t>
          </a:r>
        </a:p>
      </dgm:t>
    </dgm:pt>
    <dgm:pt modelId="{8DE89523-35E0-4657-ABB4-E8203059E945}" type="parTrans" cxnId="{2BC9A01F-A347-40A8-8FF7-390A73D48F15}">
      <dgm:prSet/>
      <dgm:spPr/>
      <dgm:t>
        <a:bodyPr/>
        <a:lstStyle/>
        <a:p>
          <a:endParaRPr lang="en-US"/>
        </a:p>
      </dgm:t>
    </dgm:pt>
    <dgm:pt modelId="{C121A458-9F66-4273-8B01-5E1BEE07C364}" type="sibTrans" cxnId="{2BC9A01F-A347-40A8-8FF7-390A73D48F15}">
      <dgm:prSet/>
      <dgm:spPr/>
      <dgm:t>
        <a:bodyPr/>
        <a:lstStyle/>
        <a:p>
          <a:endParaRPr lang="en-US"/>
        </a:p>
      </dgm:t>
    </dgm:pt>
    <dgm:pt modelId="{AC5FD84B-8E27-4EF5-AF71-7FFE4577A6DB}">
      <dgm:prSet/>
      <dgm:spPr/>
      <dgm:t>
        <a:bodyPr/>
        <a:lstStyle/>
        <a:p>
          <a:r>
            <a:rPr lang="en-US"/>
            <a:t>Stepped wedge (cluster)</a:t>
          </a:r>
        </a:p>
      </dgm:t>
    </dgm:pt>
    <dgm:pt modelId="{8DAE0DA9-A579-4F13-B936-996E64B22E8D}" type="parTrans" cxnId="{E43FFCCC-8737-4FE2-8209-6DE57E4FC597}">
      <dgm:prSet/>
      <dgm:spPr/>
      <dgm:t>
        <a:bodyPr/>
        <a:lstStyle/>
        <a:p>
          <a:endParaRPr lang="en-US"/>
        </a:p>
      </dgm:t>
    </dgm:pt>
    <dgm:pt modelId="{58382268-98A1-475F-A530-45C790E3C37C}" type="sibTrans" cxnId="{E43FFCCC-8737-4FE2-8209-6DE57E4FC597}">
      <dgm:prSet/>
      <dgm:spPr/>
      <dgm:t>
        <a:bodyPr/>
        <a:lstStyle/>
        <a:p>
          <a:endParaRPr lang="en-US"/>
        </a:p>
      </dgm:t>
    </dgm:pt>
    <dgm:pt modelId="{398AA705-2FE9-4E02-AD68-4CD5F3B2AE6C}">
      <dgm:prSet/>
      <dgm:spPr/>
      <dgm:t>
        <a:bodyPr/>
        <a:lstStyle/>
        <a:p>
          <a:r>
            <a:rPr lang="en-US"/>
            <a:t>Factorial</a:t>
          </a:r>
        </a:p>
      </dgm:t>
    </dgm:pt>
    <dgm:pt modelId="{D78EECA3-160F-46D6-B0F3-B2529E59290C}" type="parTrans" cxnId="{024AE7C2-7B53-4C05-ADEF-4CD41D553AA0}">
      <dgm:prSet/>
      <dgm:spPr/>
      <dgm:t>
        <a:bodyPr/>
        <a:lstStyle/>
        <a:p>
          <a:endParaRPr lang="en-US"/>
        </a:p>
      </dgm:t>
    </dgm:pt>
    <dgm:pt modelId="{F2CA5000-8B4F-4631-8481-3EE603F89547}" type="sibTrans" cxnId="{024AE7C2-7B53-4C05-ADEF-4CD41D553AA0}">
      <dgm:prSet/>
      <dgm:spPr/>
      <dgm:t>
        <a:bodyPr/>
        <a:lstStyle/>
        <a:p>
          <a:endParaRPr lang="en-US"/>
        </a:p>
      </dgm:t>
    </dgm:pt>
    <dgm:pt modelId="{BE79B0E0-C416-47AE-9AA3-9A1E0CE8B92E}">
      <dgm:prSet/>
      <dgm:spPr/>
      <dgm:t>
        <a:bodyPr/>
        <a:lstStyle/>
        <a:p>
          <a:r>
            <a:rPr lang="en-US" dirty="0"/>
            <a:t>Cross-over</a:t>
          </a:r>
        </a:p>
      </dgm:t>
    </dgm:pt>
    <dgm:pt modelId="{CBC288E7-35CF-4441-85EA-DEB14D5713A0}" type="parTrans" cxnId="{FEFA5DD9-F344-4473-B2D3-E3E6657E7D86}">
      <dgm:prSet/>
      <dgm:spPr/>
      <dgm:t>
        <a:bodyPr/>
        <a:lstStyle/>
        <a:p>
          <a:endParaRPr lang="en-US"/>
        </a:p>
      </dgm:t>
    </dgm:pt>
    <dgm:pt modelId="{70230989-39CE-4151-8165-EFCC3BC3F8F8}" type="sibTrans" cxnId="{FEFA5DD9-F344-4473-B2D3-E3E6657E7D86}">
      <dgm:prSet/>
      <dgm:spPr/>
      <dgm:t>
        <a:bodyPr/>
        <a:lstStyle/>
        <a:p>
          <a:endParaRPr lang="en-US"/>
        </a:p>
      </dgm:t>
    </dgm:pt>
    <dgm:pt modelId="{FA8C22F2-76FB-42D4-99D2-81A7ACF0F6D5}">
      <dgm:prSet/>
      <dgm:spPr/>
      <dgm:t>
        <a:bodyPr/>
        <a:lstStyle/>
        <a:p>
          <a:r>
            <a:rPr lang="en-US" dirty="0">
              <a:solidFill>
                <a:srgbClr val="C00000"/>
              </a:solidFill>
            </a:rPr>
            <a:t>Adaptive (flexible)</a:t>
          </a:r>
        </a:p>
      </dgm:t>
    </dgm:pt>
    <dgm:pt modelId="{F0183D42-04BE-4654-9AFD-19C8B2320830}" type="parTrans" cxnId="{B31E0047-F64A-4BFF-AE9C-1F02C531CB36}">
      <dgm:prSet/>
      <dgm:spPr/>
      <dgm:t>
        <a:bodyPr/>
        <a:lstStyle/>
        <a:p>
          <a:endParaRPr lang="en-US"/>
        </a:p>
      </dgm:t>
    </dgm:pt>
    <dgm:pt modelId="{06250BFA-AA50-408B-8B09-4CC7356C5A68}" type="sibTrans" cxnId="{B31E0047-F64A-4BFF-AE9C-1F02C531CB36}">
      <dgm:prSet/>
      <dgm:spPr/>
      <dgm:t>
        <a:bodyPr/>
        <a:lstStyle/>
        <a:p>
          <a:endParaRPr lang="en-US"/>
        </a:p>
      </dgm:t>
    </dgm:pt>
    <dgm:pt modelId="{C6DB4EF7-8B1F-4942-A471-8270CEE67CE4}">
      <dgm:prSet custT="1"/>
      <dgm:spPr/>
      <dgm:t>
        <a:bodyPr/>
        <a:lstStyle/>
        <a:p>
          <a:r>
            <a:rPr lang="en-US" sz="2800" dirty="0">
              <a:solidFill>
                <a:srgbClr val="C00000"/>
              </a:solidFill>
            </a:rPr>
            <a:t>….multi-arm multi-stage (MAMS), …</a:t>
          </a:r>
        </a:p>
      </dgm:t>
    </dgm:pt>
    <dgm:pt modelId="{4F08A91E-11EF-4A03-A064-D6C4C0D7F775}" type="parTrans" cxnId="{0671E783-33EB-480D-BAA1-A51CECE1897C}">
      <dgm:prSet/>
      <dgm:spPr/>
      <dgm:t>
        <a:bodyPr/>
        <a:lstStyle/>
        <a:p>
          <a:endParaRPr lang="en-US"/>
        </a:p>
      </dgm:t>
    </dgm:pt>
    <dgm:pt modelId="{AD14B1D0-222F-4CDB-B9BD-55A3218B1ABB}" type="sibTrans" cxnId="{0671E783-33EB-480D-BAA1-A51CECE1897C}">
      <dgm:prSet/>
      <dgm:spPr/>
      <dgm:t>
        <a:bodyPr/>
        <a:lstStyle/>
        <a:p>
          <a:endParaRPr lang="en-US"/>
        </a:p>
      </dgm:t>
    </dgm:pt>
    <dgm:pt modelId="{24406DB7-1F7F-4D8C-BEFF-979029396CE5}" type="pres">
      <dgm:prSet presAssocID="{86D684FE-B164-435A-930C-C27CEF0957E1}" presName="vert0" presStyleCnt="0">
        <dgm:presLayoutVars>
          <dgm:dir/>
          <dgm:animOne val="branch"/>
          <dgm:animLvl val="lvl"/>
        </dgm:presLayoutVars>
      </dgm:prSet>
      <dgm:spPr/>
    </dgm:pt>
    <dgm:pt modelId="{AD12D61D-0BA0-47FA-BF8A-0B3A33156E3A}" type="pres">
      <dgm:prSet presAssocID="{79E43E49-40BC-4579-9F4B-19853C54A7C2}" presName="thickLine" presStyleLbl="alignNode1" presStyleIdx="0" presStyleCnt="8"/>
      <dgm:spPr/>
    </dgm:pt>
    <dgm:pt modelId="{8F30BCBF-2C7D-4834-949A-141FE94537FA}" type="pres">
      <dgm:prSet presAssocID="{79E43E49-40BC-4579-9F4B-19853C54A7C2}" presName="horz1" presStyleCnt="0"/>
      <dgm:spPr/>
    </dgm:pt>
    <dgm:pt modelId="{5EB1B2EB-9ADE-447B-9B70-5490FC937D70}" type="pres">
      <dgm:prSet presAssocID="{79E43E49-40BC-4579-9F4B-19853C54A7C2}" presName="tx1" presStyleLbl="revTx" presStyleIdx="0" presStyleCnt="8"/>
      <dgm:spPr/>
    </dgm:pt>
    <dgm:pt modelId="{0CB7A1F4-1A2C-4AA6-BBF8-41EDC32FE43A}" type="pres">
      <dgm:prSet presAssocID="{79E43E49-40BC-4579-9F4B-19853C54A7C2}" presName="vert1" presStyleCnt="0"/>
      <dgm:spPr/>
    </dgm:pt>
    <dgm:pt modelId="{60784E2F-387C-4A03-95E4-5875712287D2}" type="pres">
      <dgm:prSet presAssocID="{02F84047-59B4-433F-88EA-B2197156592C}" presName="thickLine" presStyleLbl="alignNode1" presStyleIdx="1" presStyleCnt="8"/>
      <dgm:spPr/>
    </dgm:pt>
    <dgm:pt modelId="{B97DB9A3-498E-404C-8E77-EF147549AB8A}" type="pres">
      <dgm:prSet presAssocID="{02F84047-59B4-433F-88EA-B2197156592C}" presName="horz1" presStyleCnt="0"/>
      <dgm:spPr/>
    </dgm:pt>
    <dgm:pt modelId="{1375DC81-CBCA-4AF0-863F-E6BABFD3E2E0}" type="pres">
      <dgm:prSet presAssocID="{02F84047-59B4-433F-88EA-B2197156592C}" presName="tx1" presStyleLbl="revTx" presStyleIdx="1" presStyleCnt="8"/>
      <dgm:spPr/>
    </dgm:pt>
    <dgm:pt modelId="{FD946F8D-1BD4-49AD-B76D-CF4AD4D806D4}" type="pres">
      <dgm:prSet presAssocID="{02F84047-59B4-433F-88EA-B2197156592C}" presName="vert1" presStyleCnt="0"/>
      <dgm:spPr/>
    </dgm:pt>
    <dgm:pt modelId="{430F5CAF-89BC-415A-8A64-DE84C4755EC9}" type="pres">
      <dgm:prSet presAssocID="{6C05EEFF-1386-4469-AD9A-7E2C73DC4776}" presName="thickLine" presStyleLbl="alignNode1" presStyleIdx="2" presStyleCnt="8"/>
      <dgm:spPr/>
    </dgm:pt>
    <dgm:pt modelId="{75A11993-6C96-4811-8B44-9650C4C5375D}" type="pres">
      <dgm:prSet presAssocID="{6C05EEFF-1386-4469-AD9A-7E2C73DC4776}" presName="horz1" presStyleCnt="0"/>
      <dgm:spPr/>
    </dgm:pt>
    <dgm:pt modelId="{4488AB18-6E88-4B94-8AD8-06C56A2E3342}" type="pres">
      <dgm:prSet presAssocID="{6C05EEFF-1386-4469-AD9A-7E2C73DC4776}" presName="tx1" presStyleLbl="revTx" presStyleIdx="2" presStyleCnt="8"/>
      <dgm:spPr/>
    </dgm:pt>
    <dgm:pt modelId="{A973C312-B41F-4E94-B802-4E41E9A2A920}" type="pres">
      <dgm:prSet presAssocID="{6C05EEFF-1386-4469-AD9A-7E2C73DC4776}" presName="vert1" presStyleCnt="0"/>
      <dgm:spPr/>
    </dgm:pt>
    <dgm:pt modelId="{534F3F20-7DC4-46A8-8606-71AF974DDA6B}" type="pres">
      <dgm:prSet presAssocID="{AC5FD84B-8E27-4EF5-AF71-7FFE4577A6DB}" presName="thickLine" presStyleLbl="alignNode1" presStyleIdx="3" presStyleCnt="8"/>
      <dgm:spPr/>
    </dgm:pt>
    <dgm:pt modelId="{1BA7815B-BD95-4C5D-B3CA-9C666AA6E48B}" type="pres">
      <dgm:prSet presAssocID="{AC5FD84B-8E27-4EF5-AF71-7FFE4577A6DB}" presName="horz1" presStyleCnt="0"/>
      <dgm:spPr/>
    </dgm:pt>
    <dgm:pt modelId="{E4EF4AE4-2594-4AE1-8626-5457CADFA5F9}" type="pres">
      <dgm:prSet presAssocID="{AC5FD84B-8E27-4EF5-AF71-7FFE4577A6DB}" presName="tx1" presStyleLbl="revTx" presStyleIdx="3" presStyleCnt="8"/>
      <dgm:spPr/>
    </dgm:pt>
    <dgm:pt modelId="{3096275B-A2B7-48CD-B7E9-81D893F441AA}" type="pres">
      <dgm:prSet presAssocID="{AC5FD84B-8E27-4EF5-AF71-7FFE4577A6DB}" presName="vert1" presStyleCnt="0"/>
      <dgm:spPr/>
    </dgm:pt>
    <dgm:pt modelId="{8EDB7CE0-C59B-4700-A41E-3437C0C9BAB0}" type="pres">
      <dgm:prSet presAssocID="{398AA705-2FE9-4E02-AD68-4CD5F3B2AE6C}" presName="thickLine" presStyleLbl="alignNode1" presStyleIdx="4" presStyleCnt="8"/>
      <dgm:spPr/>
    </dgm:pt>
    <dgm:pt modelId="{70E6006F-9C8D-4ED6-B90E-8A3861EC7DCE}" type="pres">
      <dgm:prSet presAssocID="{398AA705-2FE9-4E02-AD68-4CD5F3B2AE6C}" presName="horz1" presStyleCnt="0"/>
      <dgm:spPr/>
    </dgm:pt>
    <dgm:pt modelId="{5279C4B1-1090-4AC9-B22C-F30CAC7F3007}" type="pres">
      <dgm:prSet presAssocID="{398AA705-2FE9-4E02-AD68-4CD5F3B2AE6C}" presName="tx1" presStyleLbl="revTx" presStyleIdx="4" presStyleCnt="8"/>
      <dgm:spPr/>
    </dgm:pt>
    <dgm:pt modelId="{5CE00015-4AB4-4F2E-83F7-BC4668232882}" type="pres">
      <dgm:prSet presAssocID="{398AA705-2FE9-4E02-AD68-4CD5F3B2AE6C}" presName="vert1" presStyleCnt="0"/>
      <dgm:spPr/>
    </dgm:pt>
    <dgm:pt modelId="{0185A2C7-C6B7-4CD4-B148-03425D27157A}" type="pres">
      <dgm:prSet presAssocID="{BE79B0E0-C416-47AE-9AA3-9A1E0CE8B92E}" presName="thickLine" presStyleLbl="alignNode1" presStyleIdx="5" presStyleCnt="8"/>
      <dgm:spPr/>
    </dgm:pt>
    <dgm:pt modelId="{66E06E59-4D09-413D-B247-648D2C12F2B1}" type="pres">
      <dgm:prSet presAssocID="{BE79B0E0-C416-47AE-9AA3-9A1E0CE8B92E}" presName="horz1" presStyleCnt="0"/>
      <dgm:spPr/>
    </dgm:pt>
    <dgm:pt modelId="{0D728182-F8DF-49C2-9C4E-062F61D8E1B3}" type="pres">
      <dgm:prSet presAssocID="{BE79B0E0-C416-47AE-9AA3-9A1E0CE8B92E}" presName="tx1" presStyleLbl="revTx" presStyleIdx="5" presStyleCnt="8"/>
      <dgm:spPr/>
    </dgm:pt>
    <dgm:pt modelId="{1D6FC1FC-6216-47A7-BD74-76D911942D9F}" type="pres">
      <dgm:prSet presAssocID="{BE79B0E0-C416-47AE-9AA3-9A1E0CE8B92E}" presName="vert1" presStyleCnt="0"/>
      <dgm:spPr/>
    </dgm:pt>
    <dgm:pt modelId="{15AD2194-DE4A-4721-8297-1D825FC275BB}" type="pres">
      <dgm:prSet presAssocID="{FA8C22F2-76FB-42D4-99D2-81A7ACF0F6D5}" presName="thickLine" presStyleLbl="alignNode1" presStyleIdx="6" presStyleCnt="8"/>
      <dgm:spPr/>
    </dgm:pt>
    <dgm:pt modelId="{87CE659F-F4B1-4825-BDBB-55BBFAE3D973}" type="pres">
      <dgm:prSet presAssocID="{FA8C22F2-76FB-42D4-99D2-81A7ACF0F6D5}" presName="horz1" presStyleCnt="0"/>
      <dgm:spPr/>
    </dgm:pt>
    <dgm:pt modelId="{A189D83A-49CA-49F9-9F70-1412C407A97F}" type="pres">
      <dgm:prSet presAssocID="{FA8C22F2-76FB-42D4-99D2-81A7ACF0F6D5}" presName="tx1" presStyleLbl="revTx" presStyleIdx="6" presStyleCnt="8"/>
      <dgm:spPr/>
    </dgm:pt>
    <dgm:pt modelId="{E69A3CBC-2F3F-4709-B86C-31EF8D10AFA4}" type="pres">
      <dgm:prSet presAssocID="{FA8C22F2-76FB-42D4-99D2-81A7ACF0F6D5}" presName="vert1" presStyleCnt="0"/>
      <dgm:spPr/>
    </dgm:pt>
    <dgm:pt modelId="{FD4C7150-F44B-45D3-B779-55A58E73898A}" type="pres">
      <dgm:prSet presAssocID="{C6DB4EF7-8B1F-4942-A471-8270CEE67CE4}" presName="thickLine" presStyleLbl="alignNode1" presStyleIdx="7" presStyleCnt="8"/>
      <dgm:spPr/>
    </dgm:pt>
    <dgm:pt modelId="{4DE99828-A37B-4538-AE53-6DB004C501EA}" type="pres">
      <dgm:prSet presAssocID="{C6DB4EF7-8B1F-4942-A471-8270CEE67CE4}" presName="horz1" presStyleCnt="0"/>
      <dgm:spPr/>
    </dgm:pt>
    <dgm:pt modelId="{B5B6F656-4BF0-40AA-8B12-DF84C65105B0}" type="pres">
      <dgm:prSet presAssocID="{C6DB4EF7-8B1F-4942-A471-8270CEE67CE4}" presName="tx1" presStyleLbl="revTx" presStyleIdx="7" presStyleCnt="8"/>
      <dgm:spPr/>
    </dgm:pt>
    <dgm:pt modelId="{F5BF38DF-0A46-4673-9849-373068294DB1}" type="pres">
      <dgm:prSet presAssocID="{C6DB4EF7-8B1F-4942-A471-8270CEE67CE4}" presName="vert1" presStyleCnt="0"/>
      <dgm:spPr/>
    </dgm:pt>
  </dgm:ptLst>
  <dgm:cxnLst>
    <dgm:cxn modelId="{D39A5600-89E1-4F44-AAAC-4E8F7A731E5E}" type="presOf" srcId="{C6DB4EF7-8B1F-4942-A471-8270CEE67CE4}" destId="{B5B6F656-4BF0-40AA-8B12-DF84C65105B0}" srcOrd="0" destOrd="0" presId="urn:microsoft.com/office/officeart/2008/layout/LinedList"/>
    <dgm:cxn modelId="{60415A06-0213-4D24-8CDD-9B5778CB6926}" type="presOf" srcId="{398AA705-2FE9-4E02-AD68-4CD5F3B2AE6C}" destId="{5279C4B1-1090-4AC9-B22C-F30CAC7F3007}" srcOrd="0" destOrd="0" presId="urn:microsoft.com/office/officeart/2008/layout/LinedList"/>
    <dgm:cxn modelId="{98D60B0A-70E8-4FC6-823D-9820475390FA}" type="presOf" srcId="{AC5FD84B-8E27-4EF5-AF71-7FFE4577A6DB}" destId="{E4EF4AE4-2594-4AE1-8626-5457CADFA5F9}" srcOrd="0" destOrd="0" presId="urn:microsoft.com/office/officeart/2008/layout/LinedList"/>
    <dgm:cxn modelId="{26696B1A-5165-452F-9D43-21DC535E50E6}" type="presOf" srcId="{6C05EEFF-1386-4469-AD9A-7E2C73DC4776}" destId="{4488AB18-6E88-4B94-8AD8-06C56A2E3342}" srcOrd="0" destOrd="0" presId="urn:microsoft.com/office/officeart/2008/layout/LinedList"/>
    <dgm:cxn modelId="{2BC9A01F-A347-40A8-8FF7-390A73D48F15}" srcId="{86D684FE-B164-435A-930C-C27CEF0957E1}" destId="{6C05EEFF-1386-4469-AD9A-7E2C73DC4776}" srcOrd="2" destOrd="0" parTransId="{8DE89523-35E0-4657-ABB4-E8203059E945}" sibTransId="{C121A458-9F66-4273-8B01-5E1BEE07C364}"/>
    <dgm:cxn modelId="{909BE63F-530F-44BB-82C5-C7EFCC043C6D}" type="presOf" srcId="{FA8C22F2-76FB-42D4-99D2-81A7ACF0F6D5}" destId="{A189D83A-49CA-49F9-9F70-1412C407A97F}" srcOrd="0" destOrd="0" presId="urn:microsoft.com/office/officeart/2008/layout/LinedList"/>
    <dgm:cxn modelId="{AEBBA05B-D478-4668-ACCF-442E56B57F5E}" type="presOf" srcId="{02F84047-59B4-433F-88EA-B2197156592C}" destId="{1375DC81-CBCA-4AF0-863F-E6BABFD3E2E0}" srcOrd="0" destOrd="0" presId="urn:microsoft.com/office/officeart/2008/layout/LinedList"/>
    <dgm:cxn modelId="{B31E0047-F64A-4BFF-AE9C-1F02C531CB36}" srcId="{86D684FE-B164-435A-930C-C27CEF0957E1}" destId="{FA8C22F2-76FB-42D4-99D2-81A7ACF0F6D5}" srcOrd="6" destOrd="0" parTransId="{F0183D42-04BE-4654-9AFD-19C8B2320830}" sibTransId="{06250BFA-AA50-408B-8B09-4CC7356C5A68}"/>
    <dgm:cxn modelId="{C2710C77-3DC7-47B0-8B10-66C5D1327C0F}" srcId="{86D684FE-B164-435A-930C-C27CEF0957E1}" destId="{79E43E49-40BC-4579-9F4B-19853C54A7C2}" srcOrd="0" destOrd="0" parTransId="{848EB01B-DCD7-490E-9A77-5CE1ABDE314B}" sibTransId="{6B13314C-AB16-4B96-8CC4-582BEDF4381F}"/>
    <dgm:cxn modelId="{E53EB57D-10B6-4D04-B01D-99C0F078A9CC}" type="presOf" srcId="{BE79B0E0-C416-47AE-9AA3-9A1E0CE8B92E}" destId="{0D728182-F8DF-49C2-9C4E-062F61D8E1B3}" srcOrd="0" destOrd="0" presId="urn:microsoft.com/office/officeart/2008/layout/LinedList"/>
    <dgm:cxn modelId="{0671E783-33EB-480D-BAA1-A51CECE1897C}" srcId="{86D684FE-B164-435A-930C-C27CEF0957E1}" destId="{C6DB4EF7-8B1F-4942-A471-8270CEE67CE4}" srcOrd="7" destOrd="0" parTransId="{4F08A91E-11EF-4A03-A064-D6C4C0D7F775}" sibTransId="{AD14B1D0-222F-4CDB-B9BD-55A3218B1ABB}"/>
    <dgm:cxn modelId="{5B6950B0-AB30-40AF-98A6-D9F0AAC77024}" type="presOf" srcId="{79E43E49-40BC-4579-9F4B-19853C54A7C2}" destId="{5EB1B2EB-9ADE-447B-9B70-5490FC937D70}" srcOrd="0" destOrd="0" presId="urn:microsoft.com/office/officeart/2008/layout/LinedList"/>
    <dgm:cxn modelId="{F33148B8-366C-47F2-BF8A-353A71C68776}" srcId="{86D684FE-B164-435A-930C-C27CEF0957E1}" destId="{02F84047-59B4-433F-88EA-B2197156592C}" srcOrd="1" destOrd="0" parTransId="{44BADA2B-D57D-4950-B8CF-8661087619F6}" sibTransId="{320C2F4A-8D9E-44A4-88FC-8D1D4A63906A}"/>
    <dgm:cxn modelId="{024AE7C2-7B53-4C05-ADEF-4CD41D553AA0}" srcId="{86D684FE-B164-435A-930C-C27CEF0957E1}" destId="{398AA705-2FE9-4E02-AD68-4CD5F3B2AE6C}" srcOrd="4" destOrd="0" parTransId="{D78EECA3-160F-46D6-B0F3-B2529E59290C}" sibTransId="{F2CA5000-8B4F-4631-8481-3EE603F89547}"/>
    <dgm:cxn modelId="{E43FFCCC-8737-4FE2-8209-6DE57E4FC597}" srcId="{86D684FE-B164-435A-930C-C27CEF0957E1}" destId="{AC5FD84B-8E27-4EF5-AF71-7FFE4577A6DB}" srcOrd="3" destOrd="0" parTransId="{8DAE0DA9-A579-4F13-B936-996E64B22E8D}" sibTransId="{58382268-98A1-475F-A530-45C790E3C37C}"/>
    <dgm:cxn modelId="{FEFA5DD9-F344-4473-B2D3-E3E6657E7D86}" srcId="{86D684FE-B164-435A-930C-C27CEF0957E1}" destId="{BE79B0E0-C416-47AE-9AA3-9A1E0CE8B92E}" srcOrd="5" destOrd="0" parTransId="{CBC288E7-35CF-4441-85EA-DEB14D5713A0}" sibTransId="{70230989-39CE-4151-8165-EFCC3BC3F8F8}"/>
    <dgm:cxn modelId="{8685F9F4-416C-4827-8C4D-852BB3521DEA}" type="presOf" srcId="{86D684FE-B164-435A-930C-C27CEF0957E1}" destId="{24406DB7-1F7F-4D8C-BEFF-979029396CE5}" srcOrd="0" destOrd="0" presId="urn:microsoft.com/office/officeart/2008/layout/LinedList"/>
    <dgm:cxn modelId="{63C7C357-5150-4879-80C3-570F162419E0}" type="presParOf" srcId="{24406DB7-1F7F-4D8C-BEFF-979029396CE5}" destId="{AD12D61D-0BA0-47FA-BF8A-0B3A33156E3A}" srcOrd="0" destOrd="0" presId="urn:microsoft.com/office/officeart/2008/layout/LinedList"/>
    <dgm:cxn modelId="{726ACAE2-34C7-4168-912E-42CFF2541AEA}" type="presParOf" srcId="{24406DB7-1F7F-4D8C-BEFF-979029396CE5}" destId="{8F30BCBF-2C7D-4834-949A-141FE94537FA}" srcOrd="1" destOrd="0" presId="urn:microsoft.com/office/officeart/2008/layout/LinedList"/>
    <dgm:cxn modelId="{64253223-FFE1-47D6-89FD-3E494F4DDE55}" type="presParOf" srcId="{8F30BCBF-2C7D-4834-949A-141FE94537FA}" destId="{5EB1B2EB-9ADE-447B-9B70-5490FC937D70}" srcOrd="0" destOrd="0" presId="urn:microsoft.com/office/officeart/2008/layout/LinedList"/>
    <dgm:cxn modelId="{19388910-3FF1-4636-84BE-E0A6A8EA3FFC}" type="presParOf" srcId="{8F30BCBF-2C7D-4834-949A-141FE94537FA}" destId="{0CB7A1F4-1A2C-4AA6-BBF8-41EDC32FE43A}" srcOrd="1" destOrd="0" presId="urn:microsoft.com/office/officeart/2008/layout/LinedList"/>
    <dgm:cxn modelId="{D028E394-5282-438E-84A3-C7533332D275}" type="presParOf" srcId="{24406DB7-1F7F-4D8C-BEFF-979029396CE5}" destId="{60784E2F-387C-4A03-95E4-5875712287D2}" srcOrd="2" destOrd="0" presId="urn:microsoft.com/office/officeart/2008/layout/LinedList"/>
    <dgm:cxn modelId="{822C7CD1-4039-4BE0-8D4B-CB31907CC986}" type="presParOf" srcId="{24406DB7-1F7F-4D8C-BEFF-979029396CE5}" destId="{B97DB9A3-498E-404C-8E77-EF147549AB8A}" srcOrd="3" destOrd="0" presId="urn:microsoft.com/office/officeart/2008/layout/LinedList"/>
    <dgm:cxn modelId="{E6F584E7-2A3E-4292-992B-CDC7CFEC0551}" type="presParOf" srcId="{B97DB9A3-498E-404C-8E77-EF147549AB8A}" destId="{1375DC81-CBCA-4AF0-863F-E6BABFD3E2E0}" srcOrd="0" destOrd="0" presId="urn:microsoft.com/office/officeart/2008/layout/LinedList"/>
    <dgm:cxn modelId="{BDFBA1C1-C575-47DA-A683-8FA58AB1FBBE}" type="presParOf" srcId="{B97DB9A3-498E-404C-8E77-EF147549AB8A}" destId="{FD946F8D-1BD4-49AD-B76D-CF4AD4D806D4}" srcOrd="1" destOrd="0" presId="urn:microsoft.com/office/officeart/2008/layout/LinedList"/>
    <dgm:cxn modelId="{65932767-EBC9-4E84-9945-4EBD7849CFB5}" type="presParOf" srcId="{24406DB7-1F7F-4D8C-BEFF-979029396CE5}" destId="{430F5CAF-89BC-415A-8A64-DE84C4755EC9}" srcOrd="4" destOrd="0" presId="urn:microsoft.com/office/officeart/2008/layout/LinedList"/>
    <dgm:cxn modelId="{21E3E497-84A9-459F-B42E-909A26F16E9A}" type="presParOf" srcId="{24406DB7-1F7F-4D8C-BEFF-979029396CE5}" destId="{75A11993-6C96-4811-8B44-9650C4C5375D}" srcOrd="5" destOrd="0" presId="urn:microsoft.com/office/officeart/2008/layout/LinedList"/>
    <dgm:cxn modelId="{86D48B88-974B-4AD8-A86A-A0607B837397}" type="presParOf" srcId="{75A11993-6C96-4811-8B44-9650C4C5375D}" destId="{4488AB18-6E88-4B94-8AD8-06C56A2E3342}" srcOrd="0" destOrd="0" presId="urn:microsoft.com/office/officeart/2008/layout/LinedList"/>
    <dgm:cxn modelId="{9F89AF51-69C1-474C-B2AB-2E4C713D73D2}" type="presParOf" srcId="{75A11993-6C96-4811-8B44-9650C4C5375D}" destId="{A973C312-B41F-4E94-B802-4E41E9A2A920}" srcOrd="1" destOrd="0" presId="urn:microsoft.com/office/officeart/2008/layout/LinedList"/>
    <dgm:cxn modelId="{2A5D48BF-AD26-4B62-BC9C-C69058D5F96D}" type="presParOf" srcId="{24406DB7-1F7F-4D8C-BEFF-979029396CE5}" destId="{534F3F20-7DC4-46A8-8606-71AF974DDA6B}" srcOrd="6" destOrd="0" presId="urn:microsoft.com/office/officeart/2008/layout/LinedList"/>
    <dgm:cxn modelId="{C279B009-8843-40CA-B25D-293784E6ACA0}" type="presParOf" srcId="{24406DB7-1F7F-4D8C-BEFF-979029396CE5}" destId="{1BA7815B-BD95-4C5D-B3CA-9C666AA6E48B}" srcOrd="7" destOrd="0" presId="urn:microsoft.com/office/officeart/2008/layout/LinedList"/>
    <dgm:cxn modelId="{239FEF26-7940-46A0-9FE0-3BEB90545881}" type="presParOf" srcId="{1BA7815B-BD95-4C5D-B3CA-9C666AA6E48B}" destId="{E4EF4AE4-2594-4AE1-8626-5457CADFA5F9}" srcOrd="0" destOrd="0" presId="urn:microsoft.com/office/officeart/2008/layout/LinedList"/>
    <dgm:cxn modelId="{E2F3FD37-6863-4061-99BF-DA8B7F221BFC}" type="presParOf" srcId="{1BA7815B-BD95-4C5D-B3CA-9C666AA6E48B}" destId="{3096275B-A2B7-48CD-B7E9-81D893F441AA}" srcOrd="1" destOrd="0" presId="urn:microsoft.com/office/officeart/2008/layout/LinedList"/>
    <dgm:cxn modelId="{1AFB406A-D6DD-4FB5-9FC3-BA27B5CDF822}" type="presParOf" srcId="{24406DB7-1F7F-4D8C-BEFF-979029396CE5}" destId="{8EDB7CE0-C59B-4700-A41E-3437C0C9BAB0}" srcOrd="8" destOrd="0" presId="urn:microsoft.com/office/officeart/2008/layout/LinedList"/>
    <dgm:cxn modelId="{68546A3A-8E28-4C2F-942B-8FCA17210157}" type="presParOf" srcId="{24406DB7-1F7F-4D8C-BEFF-979029396CE5}" destId="{70E6006F-9C8D-4ED6-B90E-8A3861EC7DCE}" srcOrd="9" destOrd="0" presId="urn:microsoft.com/office/officeart/2008/layout/LinedList"/>
    <dgm:cxn modelId="{AA7E4C6C-1378-445D-ACFB-B0398C0EA3B1}" type="presParOf" srcId="{70E6006F-9C8D-4ED6-B90E-8A3861EC7DCE}" destId="{5279C4B1-1090-4AC9-B22C-F30CAC7F3007}" srcOrd="0" destOrd="0" presId="urn:microsoft.com/office/officeart/2008/layout/LinedList"/>
    <dgm:cxn modelId="{6C3B145C-7FDA-4ABA-86F2-6BF5DCDA63CE}" type="presParOf" srcId="{70E6006F-9C8D-4ED6-B90E-8A3861EC7DCE}" destId="{5CE00015-4AB4-4F2E-83F7-BC4668232882}" srcOrd="1" destOrd="0" presId="urn:microsoft.com/office/officeart/2008/layout/LinedList"/>
    <dgm:cxn modelId="{0B513218-CFC9-43F2-B898-6309BBA36AE3}" type="presParOf" srcId="{24406DB7-1F7F-4D8C-BEFF-979029396CE5}" destId="{0185A2C7-C6B7-4CD4-B148-03425D27157A}" srcOrd="10" destOrd="0" presId="urn:microsoft.com/office/officeart/2008/layout/LinedList"/>
    <dgm:cxn modelId="{D7A02C97-662E-4FDB-9B91-09D1A4976448}" type="presParOf" srcId="{24406DB7-1F7F-4D8C-BEFF-979029396CE5}" destId="{66E06E59-4D09-413D-B247-648D2C12F2B1}" srcOrd="11" destOrd="0" presId="urn:microsoft.com/office/officeart/2008/layout/LinedList"/>
    <dgm:cxn modelId="{8EAB7C27-9207-4BE6-80B1-9AD1AEAE36E7}" type="presParOf" srcId="{66E06E59-4D09-413D-B247-648D2C12F2B1}" destId="{0D728182-F8DF-49C2-9C4E-062F61D8E1B3}" srcOrd="0" destOrd="0" presId="urn:microsoft.com/office/officeart/2008/layout/LinedList"/>
    <dgm:cxn modelId="{E411992E-C137-4303-9AC7-D01ECB937381}" type="presParOf" srcId="{66E06E59-4D09-413D-B247-648D2C12F2B1}" destId="{1D6FC1FC-6216-47A7-BD74-76D911942D9F}" srcOrd="1" destOrd="0" presId="urn:microsoft.com/office/officeart/2008/layout/LinedList"/>
    <dgm:cxn modelId="{9230A1B9-64FD-4ABD-B970-6A69F72A1FEC}" type="presParOf" srcId="{24406DB7-1F7F-4D8C-BEFF-979029396CE5}" destId="{15AD2194-DE4A-4721-8297-1D825FC275BB}" srcOrd="12" destOrd="0" presId="urn:microsoft.com/office/officeart/2008/layout/LinedList"/>
    <dgm:cxn modelId="{6DF291AF-678A-4AD5-8930-239E8D7DBEB7}" type="presParOf" srcId="{24406DB7-1F7F-4D8C-BEFF-979029396CE5}" destId="{87CE659F-F4B1-4825-BDBB-55BBFAE3D973}" srcOrd="13" destOrd="0" presId="urn:microsoft.com/office/officeart/2008/layout/LinedList"/>
    <dgm:cxn modelId="{0DC6BFBB-4C22-4C96-87B5-83364BE908A2}" type="presParOf" srcId="{87CE659F-F4B1-4825-BDBB-55BBFAE3D973}" destId="{A189D83A-49CA-49F9-9F70-1412C407A97F}" srcOrd="0" destOrd="0" presId="urn:microsoft.com/office/officeart/2008/layout/LinedList"/>
    <dgm:cxn modelId="{F4B5BA8C-989E-4EFA-BF02-1CB78F541E08}" type="presParOf" srcId="{87CE659F-F4B1-4825-BDBB-55BBFAE3D973}" destId="{E69A3CBC-2F3F-4709-B86C-31EF8D10AFA4}" srcOrd="1" destOrd="0" presId="urn:microsoft.com/office/officeart/2008/layout/LinedList"/>
    <dgm:cxn modelId="{C13265BE-4F17-4ECC-864B-DB00E9B0A715}" type="presParOf" srcId="{24406DB7-1F7F-4D8C-BEFF-979029396CE5}" destId="{FD4C7150-F44B-45D3-B779-55A58E73898A}" srcOrd="14" destOrd="0" presId="urn:microsoft.com/office/officeart/2008/layout/LinedList"/>
    <dgm:cxn modelId="{55F27C6E-92EB-4168-B2DB-4DFD13C1CA88}" type="presParOf" srcId="{24406DB7-1F7F-4D8C-BEFF-979029396CE5}" destId="{4DE99828-A37B-4538-AE53-6DB004C501EA}" srcOrd="15" destOrd="0" presId="urn:microsoft.com/office/officeart/2008/layout/LinedList"/>
    <dgm:cxn modelId="{E25211BB-103E-431F-8A96-766141AF94EA}" type="presParOf" srcId="{4DE99828-A37B-4538-AE53-6DB004C501EA}" destId="{B5B6F656-4BF0-40AA-8B12-DF84C65105B0}" srcOrd="0" destOrd="0" presId="urn:microsoft.com/office/officeart/2008/layout/LinedList"/>
    <dgm:cxn modelId="{6FFF0E7D-3D8F-41F6-886E-E4A5DB72B60A}" type="presParOf" srcId="{4DE99828-A37B-4538-AE53-6DB004C501EA}" destId="{F5BF38DF-0A46-4673-9849-373068294DB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EFB0E4-90E1-4B72-AC6C-D2EA2DEB2A8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EB6C125-195C-42B6-AE7D-818F9F534FCC}">
      <dgm:prSet/>
      <dgm:spPr/>
      <dgm:t>
        <a:bodyPr/>
        <a:lstStyle/>
        <a:p>
          <a:r>
            <a:rPr lang="en-US"/>
            <a:t>Interim analysis</a:t>
          </a:r>
        </a:p>
      </dgm:t>
    </dgm:pt>
    <dgm:pt modelId="{B6D132D3-E5AE-490C-A20C-61850CEC1D8D}" type="parTrans" cxnId="{E567F4A3-3019-4207-9BD9-83F3DCCCBB54}">
      <dgm:prSet/>
      <dgm:spPr/>
      <dgm:t>
        <a:bodyPr/>
        <a:lstStyle/>
        <a:p>
          <a:endParaRPr lang="en-US"/>
        </a:p>
      </dgm:t>
    </dgm:pt>
    <dgm:pt modelId="{4C387EBF-3093-42F0-88DE-91A77F8F8C1F}" type="sibTrans" cxnId="{E567F4A3-3019-4207-9BD9-83F3DCCCBB54}">
      <dgm:prSet/>
      <dgm:spPr/>
      <dgm:t>
        <a:bodyPr/>
        <a:lstStyle/>
        <a:p>
          <a:endParaRPr lang="en-US"/>
        </a:p>
      </dgm:t>
    </dgm:pt>
    <dgm:pt modelId="{06A95AE1-6A17-40C8-B2B7-EA89C75A6C34}">
      <dgm:prSet/>
      <dgm:spPr/>
      <dgm:t>
        <a:bodyPr/>
        <a:lstStyle/>
        <a:p>
          <a:r>
            <a:rPr lang="en-US"/>
            <a:t>Stop for efficacy or stop for futility</a:t>
          </a:r>
        </a:p>
      </dgm:t>
    </dgm:pt>
    <dgm:pt modelId="{12A7DAA7-32BF-41A3-B274-1CADB7B18D39}" type="parTrans" cxnId="{1F55B220-2DCD-4428-8885-3D6E673591BC}">
      <dgm:prSet/>
      <dgm:spPr/>
      <dgm:t>
        <a:bodyPr/>
        <a:lstStyle/>
        <a:p>
          <a:endParaRPr lang="en-US"/>
        </a:p>
      </dgm:t>
    </dgm:pt>
    <dgm:pt modelId="{D17B1110-5435-4DAC-9752-C597A564969E}" type="sibTrans" cxnId="{1F55B220-2DCD-4428-8885-3D6E673591BC}">
      <dgm:prSet/>
      <dgm:spPr/>
      <dgm:t>
        <a:bodyPr/>
        <a:lstStyle/>
        <a:p>
          <a:endParaRPr lang="en-US"/>
        </a:p>
      </dgm:t>
    </dgm:pt>
    <dgm:pt modelId="{4A7B555B-8C87-4BBB-AB60-FA73D7372C76}">
      <dgm:prSet/>
      <dgm:spPr/>
      <dgm:t>
        <a:bodyPr/>
        <a:lstStyle/>
        <a:p>
          <a:r>
            <a:rPr lang="en-US"/>
            <a:t>Show slides 29 – 33 in Lecture 1 (Wengen 2025)</a:t>
          </a:r>
        </a:p>
      </dgm:t>
    </dgm:pt>
    <dgm:pt modelId="{0187E95C-93BC-4F7E-AF8B-409A210005D7}" type="parTrans" cxnId="{84CB838C-819F-4A4E-90E8-85FEEE876103}">
      <dgm:prSet/>
      <dgm:spPr/>
      <dgm:t>
        <a:bodyPr/>
        <a:lstStyle/>
        <a:p>
          <a:endParaRPr lang="en-US"/>
        </a:p>
      </dgm:t>
    </dgm:pt>
    <dgm:pt modelId="{9BA1E80D-F0C9-4C6D-BD6F-20E0D169E1CC}" type="sibTrans" cxnId="{84CB838C-819F-4A4E-90E8-85FEEE876103}">
      <dgm:prSet/>
      <dgm:spPr/>
      <dgm:t>
        <a:bodyPr/>
        <a:lstStyle/>
        <a:p>
          <a:endParaRPr lang="en-US"/>
        </a:p>
      </dgm:t>
    </dgm:pt>
    <dgm:pt modelId="{CBC07F0B-C65C-4A80-90B4-96BCDC2234FE}" type="pres">
      <dgm:prSet presAssocID="{E4EFB0E4-90E1-4B72-AC6C-D2EA2DEB2A81}" presName="linear" presStyleCnt="0">
        <dgm:presLayoutVars>
          <dgm:animLvl val="lvl"/>
          <dgm:resizeHandles val="exact"/>
        </dgm:presLayoutVars>
      </dgm:prSet>
      <dgm:spPr/>
    </dgm:pt>
    <dgm:pt modelId="{DBE7FDC2-E154-4CD5-8DE3-47ED79315BDB}" type="pres">
      <dgm:prSet presAssocID="{EEB6C125-195C-42B6-AE7D-818F9F534F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1BB5ED-3464-49F7-B6ED-799689830700}" type="pres">
      <dgm:prSet presAssocID="{4C387EBF-3093-42F0-88DE-91A77F8F8C1F}" presName="spacer" presStyleCnt="0"/>
      <dgm:spPr/>
    </dgm:pt>
    <dgm:pt modelId="{5250C786-8B47-4B5D-B7FE-2C5AD1FF47D3}" type="pres">
      <dgm:prSet presAssocID="{06A95AE1-6A17-40C8-B2B7-EA89C75A6C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D46F6C5-5EED-4243-A74A-2E051DA4B4AB}" type="pres">
      <dgm:prSet presAssocID="{D17B1110-5435-4DAC-9752-C597A564969E}" presName="spacer" presStyleCnt="0"/>
      <dgm:spPr/>
    </dgm:pt>
    <dgm:pt modelId="{B9DB39C2-F980-4097-9559-AAD9512F7D3A}" type="pres">
      <dgm:prSet presAssocID="{4A7B555B-8C87-4BBB-AB60-FA73D7372C7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F6F4F01-E635-45D7-8E2F-448A4F663A82}" type="presOf" srcId="{4A7B555B-8C87-4BBB-AB60-FA73D7372C76}" destId="{B9DB39C2-F980-4097-9559-AAD9512F7D3A}" srcOrd="0" destOrd="0" presId="urn:microsoft.com/office/officeart/2005/8/layout/vList2"/>
    <dgm:cxn modelId="{1F55B220-2DCD-4428-8885-3D6E673591BC}" srcId="{E4EFB0E4-90E1-4B72-AC6C-D2EA2DEB2A81}" destId="{06A95AE1-6A17-40C8-B2B7-EA89C75A6C34}" srcOrd="1" destOrd="0" parTransId="{12A7DAA7-32BF-41A3-B274-1CADB7B18D39}" sibTransId="{D17B1110-5435-4DAC-9752-C597A564969E}"/>
    <dgm:cxn modelId="{84CB838C-819F-4A4E-90E8-85FEEE876103}" srcId="{E4EFB0E4-90E1-4B72-AC6C-D2EA2DEB2A81}" destId="{4A7B555B-8C87-4BBB-AB60-FA73D7372C76}" srcOrd="2" destOrd="0" parTransId="{0187E95C-93BC-4F7E-AF8B-409A210005D7}" sibTransId="{9BA1E80D-F0C9-4C6D-BD6F-20E0D169E1CC}"/>
    <dgm:cxn modelId="{6B63758D-C81A-4724-BDE7-6F8A9398433D}" type="presOf" srcId="{06A95AE1-6A17-40C8-B2B7-EA89C75A6C34}" destId="{5250C786-8B47-4B5D-B7FE-2C5AD1FF47D3}" srcOrd="0" destOrd="0" presId="urn:microsoft.com/office/officeart/2005/8/layout/vList2"/>
    <dgm:cxn modelId="{E567F4A3-3019-4207-9BD9-83F3DCCCBB54}" srcId="{E4EFB0E4-90E1-4B72-AC6C-D2EA2DEB2A81}" destId="{EEB6C125-195C-42B6-AE7D-818F9F534FCC}" srcOrd="0" destOrd="0" parTransId="{B6D132D3-E5AE-490C-A20C-61850CEC1D8D}" sibTransId="{4C387EBF-3093-42F0-88DE-91A77F8F8C1F}"/>
    <dgm:cxn modelId="{6E09DFDB-9291-4769-B60B-C41977CFD7F2}" type="presOf" srcId="{EEB6C125-195C-42B6-AE7D-818F9F534FCC}" destId="{DBE7FDC2-E154-4CD5-8DE3-47ED79315BDB}" srcOrd="0" destOrd="0" presId="urn:microsoft.com/office/officeart/2005/8/layout/vList2"/>
    <dgm:cxn modelId="{9C9A51FB-0DE7-4089-9455-B70AA11DCDBF}" type="presOf" srcId="{E4EFB0E4-90E1-4B72-AC6C-D2EA2DEB2A81}" destId="{CBC07F0B-C65C-4A80-90B4-96BCDC2234FE}" srcOrd="0" destOrd="0" presId="urn:microsoft.com/office/officeart/2005/8/layout/vList2"/>
    <dgm:cxn modelId="{8CB04CEC-6102-463E-B9A6-6C7FB28B4D98}" type="presParOf" srcId="{CBC07F0B-C65C-4A80-90B4-96BCDC2234FE}" destId="{DBE7FDC2-E154-4CD5-8DE3-47ED79315BDB}" srcOrd="0" destOrd="0" presId="urn:microsoft.com/office/officeart/2005/8/layout/vList2"/>
    <dgm:cxn modelId="{AED1D0A5-A800-4228-871E-E5E6EC577D07}" type="presParOf" srcId="{CBC07F0B-C65C-4A80-90B4-96BCDC2234FE}" destId="{CB1BB5ED-3464-49F7-B6ED-799689830700}" srcOrd="1" destOrd="0" presId="urn:microsoft.com/office/officeart/2005/8/layout/vList2"/>
    <dgm:cxn modelId="{E7CD371A-B799-4699-91D3-FE6B9699EF9D}" type="presParOf" srcId="{CBC07F0B-C65C-4A80-90B4-96BCDC2234FE}" destId="{5250C786-8B47-4B5D-B7FE-2C5AD1FF47D3}" srcOrd="2" destOrd="0" presId="urn:microsoft.com/office/officeart/2005/8/layout/vList2"/>
    <dgm:cxn modelId="{F465CBD9-C3CF-404A-B546-EC481031373E}" type="presParOf" srcId="{CBC07F0B-C65C-4A80-90B4-96BCDC2234FE}" destId="{AD46F6C5-5EED-4243-A74A-2E051DA4B4AB}" srcOrd="3" destOrd="0" presId="urn:microsoft.com/office/officeart/2005/8/layout/vList2"/>
    <dgm:cxn modelId="{2921F3EC-F3F3-4239-8DD4-5C8A97C2F7CA}" type="presParOf" srcId="{CBC07F0B-C65C-4A80-90B4-96BCDC2234FE}" destId="{B9DB39C2-F980-4097-9559-AAD9512F7D3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46E655-DFBE-4618-880E-E4AD5424F2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D6E1CBB-047A-438E-9C74-CC4D53B5E472}">
      <dgm:prSet/>
      <dgm:spPr/>
      <dgm:t>
        <a:bodyPr/>
        <a:lstStyle/>
        <a:p>
          <a:r>
            <a:rPr lang="en-US"/>
            <a:t>What if the standard deviation assumed is wrong?</a:t>
          </a:r>
        </a:p>
      </dgm:t>
    </dgm:pt>
    <dgm:pt modelId="{9890E593-BE65-4E86-8C55-D665A6536037}" type="parTrans" cxnId="{F73F936B-3C28-4131-8C44-A1C67043EF48}">
      <dgm:prSet/>
      <dgm:spPr/>
      <dgm:t>
        <a:bodyPr/>
        <a:lstStyle/>
        <a:p>
          <a:endParaRPr lang="en-US"/>
        </a:p>
      </dgm:t>
    </dgm:pt>
    <dgm:pt modelId="{3E6E6F72-3A28-4BB8-B0ED-034C4FDF736C}" type="sibTrans" cxnId="{F73F936B-3C28-4131-8C44-A1C67043EF48}">
      <dgm:prSet/>
      <dgm:spPr/>
      <dgm:t>
        <a:bodyPr/>
        <a:lstStyle/>
        <a:p>
          <a:endParaRPr lang="en-US"/>
        </a:p>
      </dgm:t>
    </dgm:pt>
    <dgm:pt modelId="{E1735020-D508-4CA2-90AE-D6BF7910CC35}">
      <dgm:prSet/>
      <dgm:spPr/>
      <dgm:t>
        <a:bodyPr/>
        <a:lstStyle/>
        <a:p>
          <a:r>
            <a:rPr lang="en-US"/>
            <a:t>What if the control-arm event rate assumed is wrong?</a:t>
          </a:r>
        </a:p>
      </dgm:t>
    </dgm:pt>
    <dgm:pt modelId="{2DFA5B5E-50D8-424B-82C1-7EC744E22B16}" type="parTrans" cxnId="{7936F5AA-1A2F-4FDB-B9F0-12F2216D5079}">
      <dgm:prSet/>
      <dgm:spPr/>
      <dgm:t>
        <a:bodyPr/>
        <a:lstStyle/>
        <a:p>
          <a:endParaRPr lang="en-US"/>
        </a:p>
      </dgm:t>
    </dgm:pt>
    <dgm:pt modelId="{75AEBF72-D48B-4A2D-B0A5-AC1F5E1F50B2}" type="sibTrans" cxnId="{7936F5AA-1A2F-4FDB-B9F0-12F2216D5079}">
      <dgm:prSet/>
      <dgm:spPr/>
      <dgm:t>
        <a:bodyPr/>
        <a:lstStyle/>
        <a:p>
          <a:endParaRPr lang="en-US"/>
        </a:p>
      </dgm:t>
    </dgm:pt>
    <dgm:pt modelId="{55D43164-B54C-4576-AB36-5BF2BA244A6B}">
      <dgm:prSet/>
      <dgm:spPr/>
      <dgm:t>
        <a:bodyPr/>
        <a:lstStyle/>
        <a:p>
          <a:r>
            <a:rPr lang="en-US"/>
            <a:t>Risk of underpoweredness or recruiting longer than needed</a:t>
          </a:r>
        </a:p>
      </dgm:t>
    </dgm:pt>
    <dgm:pt modelId="{8FD7325E-54AA-4098-9D8A-2D2540F6E35E}" type="parTrans" cxnId="{CE9D1C26-BFA4-43A8-80AC-99FCC934608E}">
      <dgm:prSet/>
      <dgm:spPr/>
      <dgm:t>
        <a:bodyPr/>
        <a:lstStyle/>
        <a:p>
          <a:endParaRPr lang="en-US"/>
        </a:p>
      </dgm:t>
    </dgm:pt>
    <dgm:pt modelId="{E1CA2BDB-BA75-4A4E-AD78-B5FEEDDFA9F5}" type="sibTrans" cxnId="{CE9D1C26-BFA4-43A8-80AC-99FCC934608E}">
      <dgm:prSet/>
      <dgm:spPr/>
      <dgm:t>
        <a:bodyPr/>
        <a:lstStyle/>
        <a:p>
          <a:endParaRPr lang="en-US"/>
        </a:p>
      </dgm:t>
    </dgm:pt>
    <dgm:pt modelId="{BC31A7E7-C8DB-4AA4-BF91-B9E538A2FB51}" type="pres">
      <dgm:prSet presAssocID="{F646E655-DFBE-4618-880E-E4AD5424F22F}" presName="linear" presStyleCnt="0">
        <dgm:presLayoutVars>
          <dgm:animLvl val="lvl"/>
          <dgm:resizeHandles val="exact"/>
        </dgm:presLayoutVars>
      </dgm:prSet>
      <dgm:spPr/>
    </dgm:pt>
    <dgm:pt modelId="{406F0829-F7DF-4B94-BD1B-5A30627D731D}" type="pres">
      <dgm:prSet presAssocID="{2D6E1CBB-047A-438E-9C74-CC4D53B5E47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B51C3CD-D3F7-42FE-AF43-7582090E31CB}" type="pres">
      <dgm:prSet presAssocID="{3E6E6F72-3A28-4BB8-B0ED-034C4FDF736C}" presName="spacer" presStyleCnt="0"/>
      <dgm:spPr/>
    </dgm:pt>
    <dgm:pt modelId="{50188701-2D8D-4E9B-95BA-6BBAB7C284DC}" type="pres">
      <dgm:prSet presAssocID="{E1735020-D508-4CA2-90AE-D6BF7910CC3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4EC8A4-525C-408E-9ABC-8C9C031379ED}" type="pres">
      <dgm:prSet presAssocID="{75AEBF72-D48B-4A2D-B0A5-AC1F5E1F50B2}" presName="spacer" presStyleCnt="0"/>
      <dgm:spPr/>
    </dgm:pt>
    <dgm:pt modelId="{8CD1F981-F175-4DBD-8E5E-1CEFBE65101B}" type="pres">
      <dgm:prSet presAssocID="{55D43164-B54C-4576-AB36-5BF2BA244A6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E9D1C26-BFA4-43A8-80AC-99FCC934608E}" srcId="{F646E655-DFBE-4618-880E-E4AD5424F22F}" destId="{55D43164-B54C-4576-AB36-5BF2BA244A6B}" srcOrd="2" destOrd="0" parTransId="{8FD7325E-54AA-4098-9D8A-2D2540F6E35E}" sibTransId="{E1CA2BDB-BA75-4A4E-AD78-B5FEEDDFA9F5}"/>
    <dgm:cxn modelId="{0D2CBA3E-BB00-4CC6-B0F1-6840BDF7D592}" type="presOf" srcId="{55D43164-B54C-4576-AB36-5BF2BA244A6B}" destId="{8CD1F981-F175-4DBD-8E5E-1CEFBE65101B}" srcOrd="0" destOrd="0" presId="urn:microsoft.com/office/officeart/2005/8/layout/vList2"/>
    <dgm:cxn modelId="{F73F936B-3C28-4131-8C44-A1C67043EF48}" srcId="{F646E655-DFBE-4618-880E-E4AD5424F22F}" destId="{2D6E1CBB-047A-438E-9C74-CC4D53B5E472}" srcOrd="0" destOrd="0" parTransId="{9890E593-BE65-4E86-8C55-D665A6536037}" sibTransId="{3E6E6F72-3A28-4BB8-B0ED-034C4FDF736C}"/>
    <dgm:cxn modelId="{4C14EA4D-7105-4A9A-9AE6-7E241B34B4D2}" type="presOf" srcId="{2D6E1CBB-047A-438E-9C74-CC4D53B5E472}" destId="{406F0829-F7DF-4B94-BD1B-5A30627D731D}" srcOrd="0" destOrd="0" presId="urn:microsoft.com/office/officeart/2005/8/layout/vList2"/>
    <dgm:cxn modelId="{7936F5AA-1A2F-4FDB-B9F0-12F2216D5079}" srcId="{F646E655-DFBE-4618-880E-E4AD5424F22F}" destId="{E1735020-D508-4CA2-90AE-D6BF7910CC35}" srcOrd="1" destOrd="0" parTransId="{2DFA5B5E-50D8-424B-82C1-7EC744E22B16}" sibTransId="{75AEBF72-D48B-4A2D-B0A5-AC1F5E1F50B2}"/>
    <dgm:cxn modelId="{3425A2E3-55BB-4D33-BD64-99BF79CBD467}" type="presOf" srcId="{F646E655-DFBE-4618-880E-E4AD5424F22F}" destId="{BC31A7E7-C8DB-4AA4-BF91-B9E538A2FB51}" srcOrd="0" destOrd="0" presId="urn:microsoft.com/office/officeart/2005/8/layout/vList2"/>
    <dgm:cxn modelId="{897262E9-B32D-44C5-8F13-269C76BB66BB}" type="presOf" srcId="{E1735020-D508-4CA2-90AE-D6BF7910CC35}" destId="{50188701-2D8D-4E9B-95BA-6BBAB7C284DC}" srcOrd="0" destOrd="0" presId="urn:microsoft.com/office/officeart/2005/8/layout/vList2"/>
    <dgm:cxn modelId="{0D2C2A1E-3432-4B0A-8548-A9B638595821}" type="presParOf" srcId="{BC31A7E7-C8DB-4AA4-BF91-B9E538A2FB51}" destId="{406F0829-F7DF-4B94-BD1B-5A30627D731D}" srcOrd="0" destOrd="0" presId="urn:microsoft.com/office/officeart/2005/8/layout/vList2"/>
    <dgm:cxn modelId="{8FF34353-DEF3-409F-A8E0-FE7BB34880D0}" type="presParOf" srcId="{BC31A7E7-C8DB-4AA4-BF91-B9E538A2FB51}" destId="{AB51C3CD-D3F7-42FE-AF43-7582090E31CB}" srcOrd="1" destOrd="0" presId="urn:microsoft.com/office/officeart/2005/8/layout/vList2"/>
    <dgm:cxn modelId="{9BB357D5-CB15-47A5-90C5-10581BA94320}" type="presParOf" srcId="{BC31A7E7-C8DB-4AA4-BF91-B9E538A2FB51}" destId="{50188701-2D8D-4E9B-95BA-6BBAB7C284DC}" srcOrd="2" destOrd="0" presId="urn:microsoft.com/office/officeart/2005/8/layout/vList2"/>
    <dgm:cxn modelId="{EAE28BE3-9FC7-476C-9B02-552353D4732A}" type="presParOf" srcId="{BC31A7E7-C8DB-4AA4-BF91-B9E538A2FB51}" destId="{984EC8A4-525C-408E-9ABC-8C9C031379ED}" srcOrd="3" destOrd="0" presId="urn:microsoft.com/office/officeart/2005/8/layout/vList2"/>
    <dgm:cxn modelId="{15514446-4A11-4583-8732-899A8C6961E5}" type="presParOf" srcId="{BC31A7E7-C8DB-4AA4-BF91-B9E538A2FB51}" destId="{8CD1F981-F175-4DBD-8E5E-1CEFBE6510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2D61D-0BA0-47FA-BF8A-0B3A33156E3A}">
      <dsp:nvSpPr>
        <dsp:cNvPr id="0" name=""/>
        <dsp:cNvSpPr/>
      </dsp:nvSpPr>
      <dsp:spPr>
        <a:xfrm>
          <a:off x="0" y="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B1B2EB-9ADE-447B-9B70-5490FC937D70}">
      <dsp:nvSpPr>
        <dsp:cNvPr id="0" name=""/>
        <dsp:cNvSpPr/>
      </dsp:nvSpPr>
      <dsp:spPr>
        <a:xfrm>
          <a:off x="0" y="0"/>
          <a:ext cx="6666833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30 CONSORT extensions</a:t>
          </a:r>
        </a:p>
      </dsp:txBody>
      <dsp:txXfrm>
        <a:off x="0" y="0"/>
        <a:ext cx="6666833" cy="681740"/>
      </dsp:txXfrm>
    </dsp:sp>
    <dsp:sp modelId="{60784E2F-387C-4A03-95E4-5875712287D2}">
      <dsp:nvSpPr>
        <dsp:cNvPr id="0" name=""/>
        <dsp:cNvSpPr/>
      </dsp:nvSpPr>
      <dsp:spPr>
        <a:xfrm>
          <a:off x="0" y="68174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920516"/>
                <a:satOff val="-2642"/>
                <a:lumOff val="-42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920516"/>
                <a:satOff val="-2642"/>
                <a:lumOff val="-42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920516"/>
                <a:satOff val="-2642"/>
                <a:lumOff val="-42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920516"/>
              <a:satOff val="-2642"/>
              <a:lumOff val="-423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75DC81-CBCA-4AF0-863F-E6BABFD3E2E0}">
      <dsp:nvSpPr>
        <dsp:cNvPr id="0" name=""/>
        <dsp:cNvSpPr/>
      </dsp:nvSpPr>
      <dsp:spPr>
        <a:xfrm>
          <a:off x="0" y="681740"/>
          <a:ext cx="6666833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Equivalence</a:t>
          </a:r>
        </a:p>
      </dsp:txBody>
      <dsp:txXfrm>
        <a:off x="0" y="681740"/>
        <a:ext cx="6666833" cy="681740"/>
      </dsp:txXfrm>
    </dsp:sp>
    <dsp:sp modelId="{430F5CAF-89BC-415A-8A64-DE84C4755EC9}">
      <dsp:nvSpPr>
        <dsp:cNvPr id="0" name=""/>
        <dsp:cNvSpPr/>
      </dsp:nvSpPr>
      <dsp:spPr>
        <a:xfrm>
          <a:off x="0" y="136348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1841033"/>
                <a:satOff val="-5284"/>
                <a:lumOff val="-84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841033"/>
                <a:satOff val="-5284"/>
                <a:lumOff val="-84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841033"/>
                <a:satOff val="-5284"/>
                <a:lumOff val="-84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841033"/>
              <a:satOff val="-5284"/>
              <a:lumOff val="-846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88AB18-6E88-4B94-8AD8-06C56A2E3342}">
      <dsp:nvSpPr>
        <dsp:cNvPr id="0" name=""/>
        <dsp:cNvSpPr/>
      </dsp:nvSpPr>
      <dsp:spPr>
        <a:xfrm>
          <a:off x="0" y="1363480"/>
          <a:ext cx="6666833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Non-inferiority</a:t>
          </a:r>
        </a:p>
      </dsp:txBody>
      <dsp:txXfrm>
        <a:off x="0" y="1363480"/>
        <a:ext cx="6666833" cy="681740"/>
      </dsp:txXfrm>
    </dsp:sp>
    <dsp:sp modelId="{534F3F20-7DC4-46A8-8606-71AF974DDA6B}">
      <dsp:nvSpPr>
        <dsp:cNvPr id="0" name=""/>
        <dsp:cNvSpPr/>
      </dsp:nvSpPr>
      <dsp:spPr>
        <a:xfrm>
          <a:off x="0" y="204522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2761549"/>
                <a:satOff val="-7926"/>
                <a:lumOff val="-1269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761549"/>
                <a:satOff val="-7926"/>
                <a:lumOff val="-1269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761549"/>
                <a:satOff val="-7926"/>
                <a:lumOff val="-1269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2761549"/>
              <a:satOff val="-7926"/>
              <a:lumOff val="-1269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EF4AE4-2594-4AE1-8626-5457CADFA5F9}">
      <dsp:nvSpPr>
        <dsp:cNvPr id="0" name=""/>
        <dsp:cNvSpPr/>
      </dsp:nvSpPr>
      <dsp:spPr>
        <a:xfrm>
          <a:off x="0" y="2045220"/>
          <a:ext cx="6666833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Stepped wedge (cluster)</a:t>
          </a:r>
        </a:p>
      </dsp:txBody>
      <dsp:txXfrm>
        <a:off x="0" y="2045220"/>
        <a:ext cx="6666833" cy="681740"/>
      </dsp:txXfrm>
    </dsp:sp>
    <dsp:sp modelId="{8EDB7CE0-C59B-4700-A41E-3437C0C9BAB0}">
      <dsp:nvSpPr>
        <dsp:cNvPr id="0" name=""/>
        <dsp:cNvSpPr/>
      </dsp:nvSpPr>
      <dsp:spPr>
        <a:xfrm>
          <a:off x="0" y="272696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3682065"/>
                <a:satOff val="-10567"/>
                <a:lumOff val="-1691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682065"/>
                <a:satOff val="-10567"/>
                <a:lumOff val="-1691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682065"/>
                <a:satOff val="-10567"/>
                <a:lumOff val="-1691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682065"/>
              <a:satOff val="-10567"/>
              <a:lumOff val="-1691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79C4B1-1090-4AC9-B22C-F30CAC7F3007}">
      <dsp:nvSpPr>
        <dsp:cNvPr id="0" name=""/>
        <dsp:cNvSpPr/>
      </dsp:nvSpPr>
      <dsp:spPr>
        <a:xfrm>
          <a:off x="0" y="2726960"/>
          <a:ext cx="6666833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Factorial</a:t>
          </a:r>
        </a:p>
      </dsp:txBody>
      <dsp:txXfrm>
        <a:off x="0" y="2726960"/>
        <a:ext cx="6666833" cy="681740"/>
      </dsp:txXfrm>
    </dsp:sp>
    <dsp:sp modelId="{0185A2C7-C6B7-4CD4-B148-03425D27157A}">
      <dsp:nvSpPr>
        <dsp:cNvPr id="0" name=""/>
        <dsp:cNvSpPr/>
      </dsp:nvSpPr>
      <dsp:spPr>
        <a:xfrm>
          <a:off x="0" y="340870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4602581"/>
                <a:satOff val="-13209"/>
                <a:lumOff val="-211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602581"/>
                <a:satOff val="-13209"/>
                <a:lumOff val="-211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602581"/>
                <a:satOff val="-13209"/>
                <a:lumOff val="-211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602581"/>
              <a:satOff val="-13209"/>
              <a:lumOff val="-211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728182-F8DF-49C2-9C4E-062F61D8E1B3}">
      <dsp:nvSpPr>
        <dsp:cNvPr id="0" name=""/>
        <dsp:cNvSpPr/>
      </dsp:nvSpPr>
      <dsp:spPr>
        <a:xfrm>
          <a:off x="0" y="3408700"/>
          <a:ext cx="6666833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Cross-over</a:t>
          </a:r>
        </a:p>
      </dsp:txBody>
      <dsp:txXfrm>
        <a:off x="0" y="3408700"/>
        <a:ext cx="6666833" cy="681740"/>
      </dsp:txXfrm>
    </dsp:sp>
    <dsp:sp modelId="{15AD2194-DE4A-4721-8297-1D825FC275BB}">
      <dsp:nvSpPr>
        <dsp:cNvPr id="0" name=""/>
        <dsp:cNvSpPr/>
      </dsp:nvSpPr>
      <dsp:spPr>
        <a:xfrm>
          <a:off x="0" y="4090440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5523098"/>
                <a:satOff val="-15851"/>
                <a:lumOff val="-2537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523098"/>
                <a:satOff val="-15851"/>
                <a:lumOff val="-2537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523098"/>
                <a:satOff val="-15851"/>
                <a:lumOff val="-2537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523098"/>
              <a:satOff val="-15851"/>
              <a:lumOff val="-2537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189D83A-49CA-49F9-9F70-1412C407A97F}">
      <dsp:nvSpPr>
        <dsp:cNvPr id="0" name=""/>
        <dsp:cNvSpPr/>
      </dsp:nvSpPr>
      <dsp:spPr>
        <a:xfrm>
          <a:off x="0" y="4090440"/>
          <a:ext cx="6666833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>
              <a:solidFill>
                <a:srgbClr val="C00000"/>
              </a:solidFill>
            </a:rPr>
            <a:t>Adaptive (flexible)</a:t>
          </a:r>
        </a:p>
      </dsp:txBody>
      <dsp:txXfrm>
        <a:off x="0" y="4090440"/>
        <a:ext cx="6666833" cy="681740"/>
      </dsp:txXfrm>
    </dsp:sp>
    <dsp:sp modelId="{FD4C7150-F44B-45D3-B779-55A58E73898A}">
      <dsp:nvSpPr>
        <dsp:cNvPr id="0" name=""/>
        <dsp:cNvSpPr/>
      </dsp:nvSpPr>
      <dsp:spPr>
        <a:xfrm>
          <a:off x="0" y="4772179"/>
          <a:ext cx="6666833" cy="0"/>
        </a:xfrm>
        <a:prstGeom prst="line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5B6F656-4BF0-40AA-8B12-DF84C65105B0}">
      <dsp:nvSpPr>
        <dsp:cNvPr id="0" name=""/>
        <dsp:cNvSpPr/>
      </dsp:nvSpPr>
      <dsp:spPr>
        <a:xfrm>
          <a:off x="0" y="4772180"/>
          <a:ext cx="6666833" cy="6817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rgbClr val="C00000"/>
              </a:solidFill>
            </a:rPr>
            <a:t>….multi-arm multi-stage (MAMS), …</a:t>
          </a:r>
        </a:p>
      </dsp:txBody>
      <dsp:txXfrm>
        <a:off x="0" y="4772180"/>
        <a:ext cx="6666833" cy="6817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7FDC2-E154-4CD5-8DE3-47ED79315BDB}">
      <dsp:nvSpPr>
        <dsp:cNvPr id="0" name=""/>
        <dsp:cNvSpPr/>
      </dsp:nvSpPr>
      <dsp:spPr>
        <a:xfrm>
          <a:off x="0" y="27876"/>
          <a:ext cx="6666833" cy="17168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Interim analysis</a:t>
          </a:r>
        </a:p>
      </dsp:txBody>
      <dsp:txXfrm>
        <a:off x="83809" y="111685"/>
        <a:ext cx="6499215" cy="1549210"/>
      </dsp:txXfrm>
    </dsp:sp>
    <dsp:sp modelId="{5250C786-8B47-4B5D-B7FE-2C5AD1FF47D3}">
      <dsp:nvSpPr>
        <dsp:cNvPr id="0" name=""/>
        <dsp:cNvSpPr/>
      </dsp:nvSpPr>
      <dsp:spPr>
        <a:xfrm>
          <a:off x="0" y="1868545"/>
          <a:ext cx="6666833" cy="1716828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Stop for efficacy or stop for futility</a:t>
          </a:r>
        </a:p>
      </dsp:txBody>
      <dsp:txXfrm>
        <a:off x="83809" y="1952354"/>
        <a:ext cx="6499215" cy="1549210"/>
      </dsp:txXfrm>
    </dsp:sp>
    <dsp:sp modelId="{B9DB39C2-F980-4097-9559-AAD9512F7D3A}">
      <dsp:nvSpPr>
        <dsp:cNvPr id="0" name=""/>
        <dsp:cNvSpPr/>
      </dsp:nvSpPr>
      <dsp:spPr>
        <a:xfrm>
          <a:off x="0" y="3709214"/>
          <a:ext cx="6666833" cy="1716828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Show slides 29 – 33 in Lecture 1 (Wengen 2025)</a:t>
          </a:r>
        </a:p>
      </dsp:txBody>
      <dsp:txXfrm>
        <a:off x="83809" y="3793023"/>
        <a:ext cx="6499215" cy="15492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6F0829-F7DF-4B94-BD1B-5A30627D731D}">
      <dsp:nvSpPr>
        <dsp:cNvPr id="0" name=""/>
        <dsp:cNvSpPr/>
      </dsp:nvSpPr>
      <dsp:spPr>
        <a:xfrm>
          <a:off x="0" y="41510"/>
          <a:ext cx="10515600" cy="135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if the standard deviation assumed is wrong?</a:t>
          </a:r>
        </a:p>
      </dsp:txBody>
      <dsp:txXfrm>
        <a:off x="66267" y="107777"/>
        <a:ext cx="10383066" cy="1224958"/>
      </dsp:txXfrm>
    </dsp:sp>
    <dsp:sp modelId="{50188701-2D8D-4E9B-95BA-6BBAB7C284DC}">
      <dsp:nvSpPr>
        <dsp:cNvPr id="0" name=""/>
        <dsp:cNvSpPr/>
      </dsp:nvSpPr>
      <dsp:spPr>
        <a:xfrm>
          <a:off x="0" y="1496922"/>
          <a:ext cx="10515600" cy="135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What if the control-arm event rate assumed is wrong?</a:t>
          </a:r>
        </a:p>
      </dsp:txBody>
      <dsp:txXfrm>
        <a:off x="66267" y="1563189"/>
        <a:ext cx="10383066" cy="1224958"/>
      </dsp:txXfrm>
    </dsp:sp>
    <dsp:sp modelId="{8CD1F981-F175-4DBD-8E5E-1CEFBE65101B}">
      <dsp:nvSpPr>
        <dsp:cNvPr id="0" name=""/>
        <dsp:cNvSpPr/>
      </dsp:nvSpPr>
      <dsp:spPr>
        <a:xfrm>
          <a:off x="0" y="2952335"/>
          <a:ext cx="10515600" cy="135749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Risk of underpoweredness or recruiting longer than needed</a:t>
          </a:r>
        </a:p>
      </dsp:txBody>
      <dsp:txXfrm>
        <a:off x="66267" y="3018602"/>
        <a:ext cx="10383066" cy="12249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87E64-9533-4916-9BC1-43E3C1B4F6FC}" type="datetimeFigureOut">
              <a:rPr lang="nl-NL" smtClean="0"/>
              <a:t>10-9-2025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9898C-FC12-43AD-9B97-DB8472A60FD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612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Similarity with qualitative research (change while ongoing), but protocol specifies many constraints beforehand</a:t>
            </a:r>
          </a:p>
          <a:p>
            <a:r>
              <a:rPr lang="en-US" dirty="0"/>
              <a:t>But all adaptations are pre-planned!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9898C-FC12-43AD-9B97-DB8472A60FD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2502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https://trialsjournal.biomedcentral.com/articles/10.1186/s13063-020-04334-x</a:t>
            </a:r>
          </a:p>
          <a:p>
            <a:r>
              <a:rPr lang="nl-NL" dirty="0" err="1"/>
              <a:t>Note</a:t>
            </a:r>
            <a:r>
              <a:rPr lang="nl-NL" dirty="0"/>
              <a:t>: </a:t>
            </a:r>
            <a:r>
              <a:rPr lang="nl-NL" dirty="0" err="1"/>
              <a:t>various</a:t>
            </a:r>
            <a:r>
              <a:rPr lang="nl-NL" dirty="0"/>
              <a:t> </a:t>
            </a:r>
            <a:r>
              <a:rPr lang="nl-NL" dirty="0" err="1"/>
              <a:t>examples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happen in </a:t>
            </a:r>
            <a:r>
              <a:rPr lang="nl-NL" dirty="0" err="1"/>
              <a:t>ordinary</a:t>
            </a:r>
            <a:r>
              <a:rPr lang="nl-NL" dirty="0"/>
              <a:t> non-</a:t>
            </a:r>
            <a:r>
              <a:rPr lang="nl-NL" dirty="0" err="1"/>
              <a:t>adaptive</a:t>
            </a:r>
            <a:r>
              <a:rPr lang="nl-NL" dirty="0"/>
              <a:t> trials (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reaching</a:t>
            </a:r>
            <a:r>
              <a:rPr lang="nl-NL" dirty="0"/>
              <a:t> the </a:t>
            </a:r>
            <a:r>
              <a:rPr lang="nl-NL" dirty="0" err="1"/>
              <a:t>planned</a:t>
            </a:r>
            <a:r>
              <a:rPr lang="nl-NL" dirty="0"/>
              <a:t> sample </a:t>
            </a:r>
            <a:r>
              <a:rPr lang="nl-NL" dirty="0" err="1"/>
              <a:t>size</a:t>
            </a:r>
            <a:r>
              <a:rPr lang="nl-NL" dirty="0"/>
              <a:t>, stopping </a:t>
            </a:r>
            <a:r>
              <a:rPr lang="nl-NL" dirty="0" err="1"/>
              <a:t>due</a:t>
            </a:r>
            <a:r>
              <a:rPr lang="nl-NL" dirty="0"/>
              <a:t> to </a:t>
            </a:r>
            <a:r>
              <a:rPr lang="nl-NL" dirty="0" err="1"/>
              <a:t>SAEs</a:t>
            </a:r>
            <a:r>
              <a:rPr lang="nl-NL" dirty="0"/>
              <a:t>, </a:t>
            </a:r>
            <a:r>
              <a:rPr lang="nl-NL" dirty="0" err="1"/>
              <a:t>lack</a:t>
            </a:r>
            <a:r>
              <a:rPr lang="nl-NL" dirty="0"/>
              <a:t> of funds, or </a:t>
            </a:r>
            <a:r>
              <a:rPr lang="nl-NL" dirty="0" err="1"/>
              <a:t>unplanned</a:t>
            </a:r>
            <a:r>
              <a:rPr lang="nl-NL" dirty="0"/>
              <a:t> data-</a:t>
            </a:r>
            <a:r>
              <a:rPr lang="nl-NL" dirty="0" err="1"/>
              <a:t>peaking</a:t>
            </a:r>
            <a:r>
              <a:rPr lang="nl-NL" dirty="0"/>
              <a:t> (p-</a:t>
            </a:r>
            <a:r>
              <a:rPr lang="nl-NL" dirty="0" err="1"/>
              <a:t>hacking</a:t>
            </a:r>
            <a:r>
              <a:rPr lang="nl-NL" dirty="0"/>
              <a:t>) or </a:t>
            </a:r>
            <a:r>
              <a:rPr lang="nl-NL" dirty="0" err="1"/>
              <a:t>outside</a:t>
            </a:r>
            <a:r>
              <a:rPr lang="nl-NL" dirty="0"/>
              <a:t> </a:t>
            </a:r>
            <a:r>
              <a:rPr lang="nl-NL" dirty="0" err="1"/>
              <a:t>evidence</a:t>
            </a:r>
            <a:r>
              <a:rPr lang="nl-NL" dirty="0"/>
              <a:t> (of </a:t>
            </a:r>
            <a:r>
              <a:rPr lang="nl-NL" dirty="0" err="1"/>
              <a:t>harm</a:t>
            </a:r>
            <a:r>
              <a:rPr lang="nl-NL" dirty="0"/>
              <a:t> or </a:t>
            </a:r>
            <a:r>
              <a:rPr lang="nl-NL" dirty="0" err="1"/>
              <a:t>efficacy</a:t>
            </a:r>
            <a:r>
              <a:rPr lang="nl-NL" dirty="0"/>
              <a:t>)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makes</a:t>
            </a:r>
            <a:r>
              <a:rPr lang="nl-NL" dirty="0"/>
              <a:t> </a:t>
            </a:r>
            <a:r>
              <a:rPr lang="nl-NL" dirty="0" err="1"/>
              <a:t>continuation</a:t>
            </a:r>
            <a:r>
              <a:rPr lang="nl-NL" dirty="0"/>
              <a:t> </a:t>
            </a:r>
            <a:r>
              <a:rPr lang="nl-NL" dirty="0" err="1"/>
              <a:t>unethical</a:t>
            </a:r>
            <a:r>
              <a:rPr lang="nl-NL" dirty="0"/>
              <a:t>, </a:t>
            </a:r>
            <a:r>
              <a:rPr lang="nl-NL" dirty="0" err="1"/>
              <a:t>using</a:t>
            </a:r>
            <a:r>
              <a:rPr lang="nl-NL" dirty="0"/>
              <a:t> data </a:t>
            </a:r>
            <a:r>
              <a:rPr lang="nl-NL" dirty="0" err="1"/>
              <a:t>from</a:t>
            </a:r>
            <a:r>
              <a:rPr lang="nl-NL" dirty="0"/>
              <a:t> pilot </a:t>
            </a:r>
            <a:r>
              <a:rPr lang="nl-NL" dirty="0" err="1"/>
              <a:t>study</a:t>
            </a:r>
            <a:r>
              <a:rPr lang="nl-NL" dirty="0"/>
              <a:t> in the </a:t>
            </a:r>
            <a:r>
              <a:rPr lang="nl-NL" dirty="0" err="1"/>
              <a:t>main</a:t>
            </a:r>
            <a:r>
              <a:rPr lang="nl-NL" dirty="0"/>
              <a:t> analysis of the </a:t>
            </a:r>
            <a:r>
              <a:rPr lang="nl-NL" dirty="0" err="1"/>
              <a:t>ensuing</a:t>
            </a:r>
            <a:r>
              <a:rPr lang="nl-NL" dirty="0"/>
              <a:t> trial, (</a:t>
            </a:r>
            <a:r>
              <a:rPr lang="nl-NL" dirty="0" err="1"/>
              <a:t>attampted</a:t>
            </a:r>
            <a:r>
              <a:rPr lang="nl-NL" dirty="0"/>
              <a:t>) recruitment of more </a:t>
            </a:r>
            <a:r>
              <a:rPr lang="nl-NL" dirty="0" err="1"/>
              <a:t>patients</a:t>
            </a:r>
            <a:r>
              <a:rPr lang="nl-NL" dirty="0"/>
              <a:t> </a:t>
            </a:r>
            <a:r>
              <a:rPr lang="nl-NL" dirty="0" err="1"/>
              <a:t>through</a:t>
            </a:r>
            <a:r>
              <a:rPr lang="nl-NL" dirty="0"/>
              <a:t> </a:t>
            </a:r>
            <a:r>
              <a:rPr lang="nl-NL" dirty="0" err="1"/>
              <a:t>advertisements</a:t>
            </a:r>
            <a:r>
              <a:rPr lang="nl-NL" dirty="0"/>
              <a:t> in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ongoing</a:t>
            </a:r>
            <a:r>
              <a:rPr lang="nl-NL" dirty="0"/>
              <a:t> trial), </a:t>
            </a:r>
            <a:r>
              <a:rPr lang="nl-NL" dirty="0" err="1"/>
              <a:t>unplanned</a:t>
            </a:r>
            <a:r>
              <a:rPr lang="nl-NL" dirty="0"/>
              <a:t> treatment arm </a:t>
            </a:r>
            <a:r>
              <a:rPr lang="nl-NL" dirty="0" err="1"/>
              <a:t>switching</a:t>
            </a:r>
            <a:r>
              <a:rPr lang="nl-NL" dirty="0"/>
              <a:t>). </a:t>
            </a:r>
            <a:r>
              <a:rPr lang="nl-NL" dirty="0" err="1"/>
              <a:t>However</a:t>
            </a:r>
            <a:r>
              <a:rPr lang="nl-NL" dirty="0"/>
              <a:t>, </a:t>
            </a:r>
            <a:r>
              <a:rPr lang="nl-NL" dirty="0" err="1"/>
              <a:t>some</a:t>
            </a:r>
            <a:r>
              <a:rPr lang="nl-NL" dirty="0"/>
              <a:t> of these </a:t>
            </a:r>
            <a:r>
              <a:rPr lang="nl-NL" dirty="0" err="1"/>
              <a:t>examples</a:t>
            </a:r>
            <a:r>
              <a:rPr lang="nl-NL" dirty="0"/>
              <a:t> are (</a:t>
            </a:r>
            <a:r>
              <a:rPr lang="nl-NL" dirty="0" err="1"/>
              <a:t>seen</a:t>
            </a:r>
            <a:r>
              <a:rPr lang="nl-NL" dirty="0"/>
              <a:t> as) </a:t>
            </a:r>
            <a:r>
              <a:rPr lang="nl-NL" dirty="0" err="1"/>
              <a:t>poor</a:t>
            </a:r>
            <a:r>
              <a:rPr lang="nl-NL" dirty="0"/>
              <a:t> </a:t>
            </a:r>
            <a:r>
              <a:rPr lang="nl-NL" dirty="0" err="1"/>
              <a:t>practice</a:t>
            </a:r>
            <a:r>
              <a:rPr lang="nl-NL" dirty="0"/>
              <a:t>. </a:t>
            </a:r>
            <a:r>
              <a:rPr lang="nl-NL" dirty="0" err="1"/>
              <a:t>Others</a:t>
            </a:r>
            <a:r>
              <a:rPr lang="nl-NL" dirty="0"/>
              <a:t> </a:t>
            </a:r>
            <a:r>
              <a:rPr lang="nl-NL" dirty="0" err="1"/>
              <a:t>rely</a:t>
            </a:r>
            <a:r>
              <a:rPr lang="nl-NL" dirty="0"/>
              <a:t> on information </a:t>
            </a:r>
            <a:r>
              <a:rPr lang="nl-NL" dirty="0" err="1"/>
              <a:t>outside</a:t>
            </a:r>
            <a:r>
              <a:rPr lang="nl-NL" dirty="0"/>
              <a:t> the trial,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adaptive</a:t>
            </a:r>
            <a:r>
              <a:rPr lang="nl-NL" dirty="0"/>
              <a:t> trials are </a:t>
            </a:r>
            <a:r>
              <a:rPr lang="nl-NL" dirty="0" err="1"/>
              <a:t>about</a:t>
            </a:r>
            <a:r>
              <a:rPr lang="nl-NL" dirty="0"/>
              <a:t>: pre-</a:t>
            </a:r>
            <a:r>
              <a:rPr lang="nl-NL" dirty="0" err="1"/>
              <a:t>planned</a:t>
            </a:r>
            <a:r>
              <a:rPr lang="nl-NL" dirty="0"/>
              <a:t> </a:t>
            </a:r>
            <a:r>
              <a:rPr lang="nl-NL" dirty="0" err="1"/>
              <a:t>adaptations</a:t>
            </a:r>
            <a:r>
              <a:rPr lang="nl-NL" dirty="0"/>
              <a:t> (</a:t>
            </a:r>
            <a:r>
              <a:rPr lang="nl-NL" dirty="0" err="1"/>
              <a:t>while</a:t>
            </a:r>
            <a:r>
              <a:rPr lang="nl-NL" dirty="0"/>
              <a:t> controlling type 1 error)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9898C-FC12-43AD-9B97-DB8472A60FD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6668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https://pubmed.ncbi.nlm.nih.gov/15721478/</a:t>
            </a:r>
          </a:p>
          <a:p>
            <a:r>
              <a:rPr lang="nl-NL" dirty="0"/>
              <a:t>SSR=sample </a:t>
            </a:r>
            <a:r>
              <a:rPr lang="nl-NL" dirty="0" err="1"/>
              <a:t>size</a:t>
            </a:r>
            <a:r>
              <a:rPr lang="nl-NL" dirty="0"/>
              <a:t> re-</a:t>
            </a:r>
            <a:r>
              <a:rPr lang="nl-NL" dirty="0" err="1"/>
              <a:t>estimation</a:t>
            </a:r>
            <a:r>
              <a:rPr lang="nl-NL" dirty="0"/>
              <a:t>; MAMS=</a:t>
            </a:r>
            <a:r>
              <a:rPr lang="nl-NL" dirty="0" err="1"/>
              <a:t>multi</a:t>
            </a:r>
            <a:r>
              <a:rPr lang="nl-NL" dirty="0"/>
              <a:t>-arm </a:t>
            </a:r>
            <a:r>
              <a:rPr lang="nl-NL" dirty="0" err="1"/>
              <a:t>multi-strategy</a:t>
            </a:r>
            <a:r>
              <a:rPr lang="nl-NL" dirty="0"/>
              <a:t>; RAR=Response-</a:t>
            </a:r>
            <a:r>
              <a:rPr lang="nl-NL" dirty="0" err="1"/>
              <a:t>adaptive</a:t>
            </a:r>
            <a:r>
              <a:rPr lang="nl-NL" dirty="0"/>
              <a:t> </a:t>
            </a:r>
            <a:r>
              <a:rPr lang="nl-NL" dirty="0" err="1"/>
              <a:t>randomization</a:t>
            </a:r>
            <a:r>
              <a:rPr lang="nl-NL" dirty="0"/>
              <a:t>; GSD=</a:t>
            </a:r>
            <a:r>
              <a:rPr lang="nl-NL" dirty="0" err="1"/>
              <a:t>group</a:t>
            </a:r>
            <a:r>
              <a:rPr lang="nl-NL" dirty="0"/>
              <a:t> </a:t>
            </a:r>
            <a:r>
              <a:rPr lang="nl-NL" dirty="0" err="1"/>
              <a:t>sequential</a:t>
            </a:r>
            <a:r>
              <a:rPr lang="nl-NL" dirty="0"/>
              <a:t> design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9898C-FC12-43AD-9B97-DB8472A60FDD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964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Basket trials are similar to pre-planned sub-group analyses within a single trial since the treatment contrasts are identical, unlike in umbrella trials where only the control treatment is identical. Both designs may benefit from Bayesian analysis.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9898C-FC12-43AD-9B97-DB8472A60FDD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7553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asked https://lumo.proton.me/: “Using the PICO structure for trial interventions, give me three 4-line examples of a 1. a basket trial, 2. a platform trial and 3. an umbrella trial in the field of protein diet research and exercise (resistance training). The examples may be made up but should be realistic.”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9898C-FC12-43AD-9B97-DB8472A60FDD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400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asked https://lumo.proton.me/: “Using the PICO structure for trial interventions, give me three 4-line examples of a 1. a basket trial, 2. a platform trial and 3. an umbrella trial in the field of protein diet research and exercise (resistance training). The examples may be made up but should be realistic.”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9898C-FC12-43AD-9B97-DB8472A60FDD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4034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 asked https://lumo.proton.me/: “Using the PICO structure for trial interventions, give me three 4-line examples of a 1. a basket trial, 2. a platform trial and 3. an umbrella trial in the field of protein diet research and exercise (resistance training). The examples may be made up but should be realistic.”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9898C-FC12-43AD-9B97-DB8472A60FDD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7516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slides on https://www.researchequals.com/grietter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FE0699-321B-453B-B86F-BA5A31AA0411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248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43AF-3BCC-F2A0-85CA-FA483845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C2A1F-6BD1-C7AF-9166-FCA09ECA42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2F1FA-1331-314E-7D84-9B590393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5E7BA-576C-4BB3-A4AD-A67B8CFD0F7B}" type="datetime1">
              <a:rPr lang="nl-NL" smtClean="0"/>
              <a:t>10-9-2025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2D0A9-C1A0-850C-0F8B-C5E1D391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29FB5-E8B6-E0CE-D5E3-BD359CCA4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5E34-4C94-44F5-A702-31BEBAD7CB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248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06C3-36EC-ECDE-59BC-65ADB42F6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08E21E-1B92-8956-0114-A17F0AC8E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D580D-E49B-0729-F705-43A67C884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36050-A3E9-408B-B32B-C6FF1263681C}" type="datetime1">
              <a:rPr lang="nl-NL" smtClean="0"/>
              <a:t>10-9-2025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4862-EBD6-6631-94C4-1B2E9A7CD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EA25-CDF9-C050-3460-35BF454F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5E34-4C94-44F5-A702-31BEBAD7CB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2448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B16D2-B7A0-0C41-BC42-0B988740C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1E0F16-4F56-E45A-392E-9CA0E7581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A0C0D-E4D6-990E-82F6-454A8C755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46BB-513C-455D-A35F-487C75D6D0A4}" type="datetime1">
              <a:rPr lang="nl-NL" smtClean="0"/>
              <a:t>10-9-2025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B4EB-6BB4-1783-394F-74A9E1A2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C526-8C29-9078-DBE5-85D88FB1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5E34-4C94-44F5-A702-31BEBAD7CB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7742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2BD2F-7597-ED68-183B-564C3D010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44356-042B-A17E-2BE7-732B4D6F2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1A6F8-65FC-70EA-68E1-7486E265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D51A-0C1F-466F-BEFA-75E15136981F}" type="datetimeFigureOut">
              <a:rPr lang="nl-NL" smtClean="0"/>
              <a:t>18-9-2025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DB07E-A8C3-80A3-37C6-34E27CA28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588D-D6F5-6DE3-8EFB-F02B64D4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1DE7-E8D4-4743-8149-7F864DDAE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78001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1B0F-9763-EE0D-1B57-D005623F3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27265-2EF4-7C92-6489-AE38B56BD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7344C-23E9-B1B2-47B9-80FD87E4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D51A-0C1F-466F-BEFA-75E15136981F}" type="datetimeFigureOut">
              <a:rPr lang="nl-NL" smtClean="0"/>
              <a:t>18-9-2025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B08CA-0D04-0DC8-2B62-276EBE71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460BC-B73F-3E43-589A-77A065D5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1DE7-E8D4-4743-8149-7F864DDAE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4140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E93E-CA20-E0AF-8E91-113D5A5D7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88C27-9FA0-97FB-E05F-503C60DA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768A2-F91F-548F-6300-4A6960E4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D51A-0C1F-466F-BEFA-75E15136981F}" type="datetimeFigureOut">
              <a:rPr lang="nl-NL" smtClean="0"/>
              <a:t>18-9-2025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C2DF7-55E9-C29C-E934-C51C5D3D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F9C9E-1DD3-7FF0-65A8-F89D7599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1DE7-E8D4-4743-8149-7F864DDAE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8036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0F11-CAEE-BCAA-91A6-FDFA763F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BD7BF-AB13-883B-616A-84D8A472FD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6DA7E-8412-074B-3D3E-9E46B5ED5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1E36B-DF19-9A02-2E3D-7C04D4789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D51A-0C1F-466F-BEFA-75E15136981F}" type="datetimeFigureOut">
              <a:rPr lang="nl-NL" smtClean="0"/>
              <a:t>18-9-2025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572AF-545A-0984-1489-5654E10F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531B2-DDDD-E6BB-41AC-CF00DBF9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1DE7-E8D4-4743-8149-7F864DDAE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676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7EFB-A4D8-8334-E6C0-30CB20E7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D4554-0ECC-7CEA-93D8-7B684F08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23FEAC-1A5F-CC87-EAB7-6D46680CA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089AE2-96DD-8531-7910-0FD8FAF47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290749-27F9-EED1-DFDE-85E531442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F9C8C-4B45-CEF6-C448-835E4DA6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D51A-0C1F-466F-BEFA-75E15136981F}" type="datetimeFigureOut">
              <a:rPr lang="nl-NL" smtClean="0"/>
              <a:t>18-9-2025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D9477-F150-1B77-E368-A1CC89A2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FEA158-68B7-BD55-D9A5-C4F605972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1DE7-E8D4-4743-8149-7F864DDAE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5273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01117-C514-4FFE-2DD9-87CD8BDF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37092-1C21-CFB8-D57F-8142D999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D51A-0C1F-466F-BEFA-75E15136981F}" type="datetimeFigureOut">
              <a:rPr lang="nl-NL" smtClean="0"/>
              <a:t>18-9-2025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E620E-9590-AC68-E6D8-B6044434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B797-1393-273A-ADEB-FB08BE35C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1DE7-E8D4-4743-8149-7F864DDAE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20463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1684C-AC48-74BC-D2D1-2E4DCC882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D51A-0C1F-466F-BEFA-75E15136981F}" type="datetimeFigureOut">
              <a:rPr lang="nl-NL" smtClean="0"/>
              <a:t>18-9-2025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63D405-5F05-2278-A812-EAC9C233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A55A7-3CC1-0370-1F57-BFDF55B9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1DE7-E8D4-4743-8149-7F864DDAE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00253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7B18B-8E09-2517-F08A-5A155A23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520FF-4203-F078-216A-A21172C8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9E2FA-0C09-BF9B-A4A7-F865D6AC5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47C3A-4775-FFE9-3373-3E89C61EA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D51A-0C1F-466F-BEFA-75E15136981F}" type="datetimeFigureOut">
              <a:rPr lang="nl-NL" smtClean="0"/>
              <a:t>18-9-2025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3EA0B-F151-0BEF-1E70-2F8F3707B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B5A43-ABB3-3985-DEBE-1C3E44AE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1DE7-E8D4-4743-8149-7F864DDAE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9242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8BB1-AEE0-A2A3-FB5D-80D48C0F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E7425-6D0A-0A78-715E-470B945D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DE6D8-FFC9-BD12-E8F0-7E3C2D649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262F-9CA9-4BEA-B956-68251D415844}" type="datetime1">
              <a:rPr lang="nl-NL" smtClean="0"/>
              <a:t>10-9-2025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48397-89F7-8ACC-BD8E-B2BF0A30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D795-FE78-AE11-09E5-80325BFAF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5E34-4C94-44F5-A702-31BEBAD7CB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13295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62F5-AC75-EAB2-1416-DA2C0A645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996A4E-2C02-BEB8-25F8-3ED71AD4C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789066-5B90-B02C-F03A-2300F1980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CC81A-9608-A1F7-C96F-8E7A4CBE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D51A-0C1F-466F-BEFA-75E15136981F}" type="datetimeFigureOut">
              <a:rPr lang="nl-NL" smtClean="0"/>
              <a:t>18-9-2025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C1A58D-EF3E-4865-F274-F36AB39C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98B0A-B2B9-6613-76D7-212E24B6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1DE7-E8D4-4743-8149-7F864DDAE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9269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4A5E-A91E-F45A-8E2C-EB1D73396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E361B-5688-44E9-EEA8-DE677A180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69E3A-71E9-33ED-8B60-F8961B43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D51A-0C1F-466F-BEFA-75E15136981F}" type="datetimeFigureOut">
              <a:rPr lang="nl-NL" smtClean="0"/>
              <a:t>18-9-2025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4815D-DE68-9E0D-A796-7AF291C72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BCBB9-7C38-3245-2CCC-9AFB4E22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1DE7-E8D4-4743-8149-7F864DDAE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85310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F4B44-05A5-6BA1-5143-A96386B78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7DB4C-5FC7-DC73-E549-F274C6146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F0C3-4E14-A45A-E9A6-3186D892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5D51A-0C1F-466F-BEFA-75E15136981F}" type="datetimeFigureOut">
              <a:rPr lang="nl-NL" smtClean="0"/>
              <a:t>18-9-2025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D4A9-F68D-BB44-AFC2-0DFEFF8E2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00882-7B3E-DA23-5122-E6B9D3B2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41DE7-E8D4-4743-8149-7F864DDAE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4918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DBFE-7968-43AB-9A93-53E6E340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B50F4-3381-86B9-4D46-9D4BEEAA3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DAB07-9BB1-314A-E7E3-68D5449D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D82E0-82B4-442C-9BEF-A8FDE938C04E}" type="datetime1">
              <a:rPr lang="nl-NL" smtClean="0"/>
              <a:t>10-9-2025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AEB57-6A0B-0F41-BD99-B1E1807A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E74DC-AA4C-8E72-A6AE-9230D5B0D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5E34-4C94-44F5-A702-31BEBAD7CB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6431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336C-6891-3256-8F0B-BAC85BEB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BC73-981F-6264-64DB-FD7FF2350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79CEC-E6FC-A7C7-8FA5-CC7354294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A18AE-FF39-EA6B-1FF6-B57807D58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6611B-A20A-43AD-AEAC-258A452E83F9}" type="datetime1">
              <a:rPr lang="nl-NL" smtClean="0"/>
              <a:t>10-9-2025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5D5CD-1935-6CAB-6C80-88DC3CB6F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E5B63-BA8D-E876-4615-A3BE6495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5E34-4C94-44F5-A702-31BEBAD7CB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5889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4E38F-6F12-29F2-EE6F-5297B30C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4A13F-2E72-59FD-B2CE-24902835F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82C9E-D782-9A18-9A78-82FF6A1A0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12E481-8E8C-8323-A864-664C76015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CE85A-947D-E03F-128E-5928F93F3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ED227-04A3-5657-BB4F-A6AA6B45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84B2F-DCB9-4BD5-B8E9-8D95BD182CC6}" type="datetime1">
              <a:rPr lang="nl-NL" smtClean="0"/>
              <a:t>10-9-2025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11F12-BB11-2BA5-6DE9-83500395C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D4EC6-114D-55A5-888E-7ABC483E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5E34-4C94-44F5-A702-31BEBAD7CB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982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A4DB8-30A3-FDB4-C4C2-AF30665F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127A87-ED14-4042-2790-027B06C78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6CE9A-6890-4241-9D78-EE59FE21EA56}" type="datetime1">
              <a:rPr lang="nl-NL" smtClean="0"/>
              <a:t>10-9-2025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83C02-85EF-D292-7205-658D5489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490AB4-EBBA-E517-AB0A-FB3816AA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5E34-4C94-44F5-A702-31BEBAD7CB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655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937AD-A5B5-FBC6-693F-4F94D736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DE2A5-15D8-45E0-80AF-19AFB8E09523}" type="datetime1">
              <a:rPr lang="nl-NL" smtClean="0"/>
              <a:t>10-9-2025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F53CE-AD2D-F1C7-AC32-09856C9D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F77FC-056A-1492-55B9-E12B8B6B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5E34-4C94-44F5-A702-31BEBAD7CB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7437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F640-A8D7-1DDB-30CE-5AD41134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A68-4024-F281-4A43-5D7B1860F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521AD-774F-3376-788C-91C3B7F60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8B358-85EE-C45D-F8D2-01308734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75E1B-2DD4-48A7-99CB-127E0BE8FA3B}" type="datetime1">
              <a:rPr lang="nl-NL" smtClean="0"/>
              <a:t>10-9-2025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A2DD5-B7A6-CCE4-A284-D97DAE306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00FFF-2C35-C4C6-2277-02A188C7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5E34-4C94-44F5-A702-31BEBAD7CB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9377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3484-9961-DEF8-104D-986DEC72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E752E-4782-7808-450E-4A96EF952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FFEFA-B244-FB65-4E2F-56AB0D15D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4BB80-E94E-BE1F-27E9-E6431316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201E2-2C20-4A03-A5EF-BF0D0B71291C}" type="datetime1">
              <a:rPr lang="nl-NL" smtClean="0"/>
              <a:t>10-9-2025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118E0-DD71-330B-7930-35AD313F3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56F83-C6C3-26BE-DD06-7C5064DBC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65E34-4C94-44F5-A702-31BEBAD7CB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7768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1A37B-7833-FC5D-F996-E1F3FCEE5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E8C6D-67FA-38CD-2062-ADB7E71BF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77C31-B6A0-B88D-898F-39E4DF3EDB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49E5D-CEF3-4893-9975-01FE22D480FE}" type="datetime1">
              <a:rPr lang="nl-NL" smtClean="0"/>
              <a:t>10-9-2025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844DC-79A2-6104-B714-6E7AB0DF0C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Adaptive Trials - V&amp;B 23 Sep 2025</a:t>
            </a:r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45FB2-D1A1-BBB9-7D59-A6DE297B7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D65E34-4C94-44F5-A702-31BEBAD7CB2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796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E9B27F-0C24-FFF0-7D4B-826CC2F9B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D25D4-9ADE-D6CA-1E52-C99CE7343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6C280-80DF-D7B2-D45E-A975CFF31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5D51A-0C1F-466F-BEFA-75E15136981F}" type="datetimeFigureOut">
              <a:rPr lang="nl-NL" smtClean="0"/>
              <a:t>18-9-2025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B4ED-6BDD-85A6-87A7-A84114FEE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C0089-9376-35AD-1AA7-F92158738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41DE7-E8D4-4743-8149-7F864DDAE8A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3700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opensciencesupport@hva.n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orcid.org/0000-0002-2231-7637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stampedetrial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Close-up of intersecting railway tracks">
            <a:extLst>
              <a:ext uri="{FF2B5EF4-FFF2-40B4-BE49-F238E27FC236}">
                <a16:creationId xmlns:a16="http://schemas.microsoft.com/office/drawing/2014/main" id="{20F718D4-617D-8972-1B1D-0A2738A1BA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8" r="-1" b="-1"/>
          <a:stretch>
            <a:fillRect/>
          </a:stretch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412AA8-1904-2DDD-1122-AAFBF8430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Adaptive trials</a:t>
            </a:r>
            <a:endParaRPr lang="nl-N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1EDE4-EDBD-6932-5E2C-4E3B1DB320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en-US" sz="1400"/>
              <a:t>Gerben ter Riet MD PhD</a:t>
            </a:r>
          </a:p>
          <a:p>
            <a:pPr algn="l"/>
            <a:r>
              <a:rPr lang="en-US" sz="1400">
                <a:hlinkClick r:id="rId3"/>
              </a:rPr>
              <a:t>opensciencesupport@hva.nl</a:t>
            </a:r>
            <a:endParaRPr lang="en-US" sz="1400"/>
          </a:p>
          <a:p>
            <a:pPr algn="l"/>
            <a:r>
              <a:rPr lang="en-US" sz="1400"/>
              <a:t>ORCID </a:t>
            </a:r>
            <a:r>
              <a:rPr lang="en-US" sz="1400">
                <a:hlinkClick r:id="rId4"/>
              </a:rPr>
              <a:t>https://orcid.org/0000-0002-2231-7637</a:t>
            </a:r>
            <a:r>
              <a:rPr lang="en-US" sz="1400"/>
              <a:t> </a:t>
            </a:r>
            <a:endParaRPr lang="nl-NL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6E3EB-1DA9-42AB-8378-789766F8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48600" y="6356350"/>
            <a:ext cx="3096491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Adaptive Trials - V&amp;B 23 Sep 2025</a:t>
            </a:r>
            <a:endParaRPr lang="nl-N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493A97-8856-D3A4-4625-B70921D68132}"/>
              </a:ext>
            </a:extLst>
          </p:cNvPr>
          <p:cNvSpPr/>
          <p:nvPr/>
        </p:nvSpPr>
        <p:spPr>
          <a:xfrm>
            <a:off x="8824686" y="136525"/>
            <a:ext cx="3047274" cy="63546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 gratefully acknowledge the use of materials presented by James Wason in Wengen (CH) January 2025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70317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3AFB5-6484-FE59-7A63-CF260C96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Adaptive Enrichment</a:t>
            </a:r>
          </a:p>
        </p:txBody>
      </p:sp>
      <p:pic>
        <p:nvPicPr>
          <p:cNvPr id="6" name="Content Placeholder 5" descr="A diagram of people with text&#10;&#10;AI-generated content may be incorrect.">
            <a:extLst>
              <a:ext uri="{FF2B5EF4-FFF2-40B4-BE49-F238E27FC236}">
                <a16:creationId xmlns:a16="http://schemas.microsoft.com/office/drawing/2014/main" id="{BE7A1173-DE96-289F-EBC5-617EC0AC5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89979"/>
            <a:ext cx="7188199" cy="447465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7FA179-1B82-13DD-7315-928B532B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Adaptive Trials - V&amp;B 23 Sep 2025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92A6A5-2033-D927-E2EE-BD13AA708294}"/>
              </a:ext>
            </a:extLst>
          </p:cNvPr>
          <p:cNvSpPr/>
          <p:nvPr/>
        </p:nvSpPr>
        <p:spPr>
          <a:xfrm>
            <a:off x="3759200" y="1074057"/>
            <a:ext cx="1233714" cy="8128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6B78431-0031-389B-5341-0057CCC31DAC}"/>
              </a:ext>
            </a:extLst>
          </p:cNvPr>
          <p:cNvSpPr/>
          <p:nvPr/>
        </p:nvSpPr>
        <p:spPr>
          <a:xfrm>
            <a:off x="5272315" y="1053454"/>
            <a:ext cx="2913742" cy="812800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622950-5A88-FE9E-DB1D-684666813909}"/>
              </a:ext>
            </a:extLst>
          </p:cNvPr>
          <p:cNvSpPr/>
          <p:nvPr/>
        </p:nvSpPr>
        <p:spPr>
          <a:xfrm>
            <a:off x="8585199" y="980883"/>
            <a:ext cx="1400629" cy="666489"/>
          </a:xfrm>
          <a:prstGeom prst="ellipse">
            <a:avLst/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7970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0E8928-CCF4-40C1-6246-FD4B28FF7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Test utility 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10C85F-2670-7FDD-E3FD-23B2874B53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7588" y="961812"/>
            <a:ext cx="5870222" cy="49309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EBF10-DD87-5D46-91B6-E4DA5A2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Adaptive Trials - V&amp;B 23 Sep 2025</a:t>
            </a:r>
          </a:p>
        </p:txBody>
      </p:sp>
    </p:spTree>
    <p:extLst>
      <p:ext uri="{BB962C8B-B14F-4D97-AF65-F5344CB8AC3E}">
        <p14:creationId xmlns:p14="http://schemas.microsoft.com/office/powerpoint/2010/main" val="3304019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111CD-2199-74AB-4D83-D394D947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Basket, platform, and umbrella trials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F122A2-4213-BDFC-4254-1A47855DC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Adaptive Trials - V&amp;B 23 Sep 2025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29CC088E-04B4-3124-A066-23CD454EF7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92657"/>
              </p:ext>
            </p:extLst>
          </p:nvPr>
        </p:nvGraphicFramePr>
        <p:xfrm>
          <a:off x="4502428" y="1173468"/>
          <a:ext cx="7225750" cy="4511065"/>
        </p:xfrm>
        <a:graphic>
          <a:graphicData uri="http://schemas.openxmlformats.org/drawingml/2006/table">
            <a:tbl>
              <a:tblPr firstRow="1" firstCol="1" bandRow="1">
                <a:noFill/>
                <a:tableStyleId>{5C22544A-7EE6-4342-B048-85BDC9FD1C3A}</a:tableStyleId>
              </a:tblPr>
              <a:tblGrid>
                <a:gridCol w="1319340">
                  <a:extLst>
                    <a:ext uri="{9D8B030D-6E8A-4147-A177-3AD203B41FA5}">
                      <a16:colId xmlns:a16="http://schemas.microsoft.com/office/drawing/2014/main" val="2242387143"/>
                    </a:ext>
                  </a:extLst>
                </a:gridCol>
                <a:gridCol w="1907568">
                  <a:extLst>
                    <a:ext uri="{9D8B030D-6E8A-4147-A177-3AD203B41FA5}">
                      <a16:colId xmlns:a16="http://schemas.microsoft.com/office/drawing/2014/main" val="256163431"/>
                    </a:ext>
                  </a:extLst>
                </a:gridCol>
                <a:gridCol w="2015193">
                  <a:extLst>
                    <a:ext uri="{9D8B030D-6E8A-4147-A177-3AD203B41FA5}">
                      <a16:colId xmlns:a16="http://schemas.microsoft.com/office/drawing/2014/main" val="3296619639"/>
                    </a:ext>
                  </a:extLst>
                </a:gridCol>
                <a:gridCol w="1983649">
                  <a:extLst>
                    <a:ext uri="{9D8B030D-6E8A-4147-A177-3AD203B41FA5}">
                      <a16:colId xmlns:a16="http://schemas.microsoft.com/office/drawing/2014/main" val="1974437578"/>
                    </a:ext>
                  </a:extLst>
                </a:gridCol>
              </a:tblGrid>
              <a:tr h="3740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l-NL" sz="1900" b="1" kern="100" cap="none" spc="30">
                          <a:solidFill>
                            <a:schemeClr val="tx1"/>
                          </a:solidFill>
                          <a:effectLst/>
                        </a:rPr>
                        <a:t>Design</a:t>
                      </a:r>
                      <a:endParaRPr lang="nl-NL" sz="1900" b="1" kern="100" cap="none" spc="3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0688" marT="11134" marB="1113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l-NL" sz="1900" b="1" kern="100" cap="none" spc="30">
                          <a:solidFill>
                            <a:schemeClr val="tx1"/>
                          </a:solidFill>
                          <a:effectLst/>
                        </a:rPr>
                        <a:t>Groups</a:t>
                      </a:r>
                      <a:endParaRPr lang="nl-NL" sz="1900" b="1" kern="100" cap="none" spc="3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0688" marT="11134" marB="1113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l-NL" sz="1900" b="1" kern="100" cap="none" spc="30">
                          <a:solidFill>
                            <a:schemeClr val="tx1"/>
                          </a:solidFill>
                          <a:effectLst/>
                        </a:rPr>
                        <a:t>Treatments</a:t>
                      </a:r>
                      <a:endParaRPr lang="nl-NL" sz="1900" b="1" kern="100" cap="none" spc="3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0688" marT="11134" marB="1113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l-NL" sz="1900" b="1" kern="100" cap="none" spc="30">
                          <a:solidFill>
                            <a:schemeClr val="tx1"/>
                          </a:solidFill>
                          <a:effectLst/>
                        </a:rPr>
                        <a:t>Quick note</a:t>
                      </a:r>
                      <a:endParaRPr lang="nl-NL" sz="1900" b="1" kern="100" cap="none" spc="3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0688" marT="11134" marB="1113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944817"/>
                  </a:ext>
                </a:extLst>
              </a:tr>
              <a:tr h="7884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l-NL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Standard RCT</a:t>
                      </a:r>
                      <a:endParaRPr lang="nl-NL" sz="14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134" marT="11134" marB="11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l-NL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nl-NL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134" marT="11134" marB="11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l-NL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Exp + control</a:t>
                      </a:r>
                      <a:endParaRPr lang="nl-NL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134" marT="11134" marB="11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Single cohort, 1 active arm compared with a control.</a:t>
                      </a:r>
                      <a:endParaRPr lang="nl-NL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134" marT="11134" marB="11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39800"/>
                  </a:ext>
                </a:extLst>
              </a:tr>
              <a:tr h="10342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l-NL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Basket trial</a:t>
                      </a:r>
                      <a:endParaRPr lang="nl-NL" sz="14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42" marR="11134" marT="11134" marB="11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l-NL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&gt; 1 (different biomarker/phenotype)</a:t>
                      </a:r>
                      <a:endParaRPr lang="nl-NL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42" marR="11134" marT="11134" marB="11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l-NL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Exp + common control</a:t>
                      </a:r>
                      <a:endParaRPr lang="nl-NL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42" marR="11134" marT="11134" marB="11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One experimental regimen is tested across several distinct sub‑populations.</a:t>
                      </a:r>
                      <a:endParaRPr lang="nl-NL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42" marR="11134" marT="11134" marB="11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371312"/>
                  </a:ext>
                </a:extLst>
              </a:tr>
              <a:tr h="103424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l-NL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Platform trial</a:t>
                      </a:r>
                      <a:endParaRPr lang="nl-NL" sz="14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134" marT="11134" marB="11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1 (single disease or target group)</a:t>
                      </a:r>
                      <a:endParaRPr lang="nl-NL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134" marT="11134" marB="11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l-NL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&gt; 1 + shared control</a:t>
                      </a:r>
                      <a:endParaRPr lang="nl-NL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134" marT="11134" marB="11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Multiple experimental arms can be added or dropped while all share one control arm.</a:t>
                      </a:r>
                      <a:endParaRPr lang="nl-NL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1134" marT="11134" marB="11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065558"/>
                  </a:ext>
                </a:extLst>
              </a:tr>
              <a:tr h="12800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l-NL" sz="1400" b="1" kern="100" cap="none" spc="0">
                          <a:solidFill>
                            <a:schemeClr val="tx1"/>
                          </a:solidFill>
                          <a:effectLst/>
                        </a:rPr>
                        <a:t>Umbrella trial</a:t>
                      </a:r>
                      <a:endParaRPr lang="nl-NL" sz="14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42" marR="11134" marT="11134" marB="11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&gt; 1 (parallel sub‑studies based on clinical or functional subtype)</a:t>
                      </a:r>
                      <a:endParaRPr lang="nl-NL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42" marR="11134" marT="11134" marB="11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&gt; 1 + individual controls per sub‑study</a:t>
                      </a:r>
                      <a:endParaRPr lang="nl-NL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42" marR="11134" marT="11134" marB="11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 kern="100" cap="none" spc="0">
                          <a:solidFill>
                            <a:schemeClr val="tx1"/>
                          </a:solidFill>
                          <a:effectLst/>
                        </a:rPr>
                        <a:t>Each sub‑study has its own tailored intervention(s) and its own control, all under one master protocol.</a:t>
                      </a:r>
                      <a:endParaRPr lang="nl-NL" sz="14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42" marR="11134" marT="11134" marB="1113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017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5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A1DB5-6F12-73E3-E5A9-E065DA1D3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Basket trial in nutrition research?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B4B0B-3943-2CC6-BEB6-94A780AEF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Protein‑Blend + Resistance Training Across Metabolic Phenotypes</a:t>
            </a:r>
            <a:endParaRPr lang="nl-NL" dirty="0"/>
          </a:p>
          <a:p>
            <a:pPr lvl="0"/>
            <a:r>
              <a:rPr lang="en-US" b="1" dirty="0"/>
              <a:t>P (Population):</a:t>
            </a:r>
            <a:r>
              <a:rPr lang="en-US" dirty="0"/>
              <a:t> Adults 45‑70 y with overweight/obesity, stratified into 3 metabolic “baskets”: (a) insulin‑resistant, (b) </a:t>
            </a:r>
            <a:r>
              <a:rPr lang="en-US" dirty="0" err="1"/>
              <a:t>dyslipidemic</a:t>
            </a:r>
            <a:r>
              <a:rPr lang="en-US" dirty="0"/>
              <a:t>, and (c) sarcopenic‑predominant.</a:t>
            </a:r>
            <a:endParaRPr lang="nl-NL" dirty="0"/>
          </a:p>
          <a:p>
            <a:pPr lvl="0"/>
            <a:r>
              <a:rPr lang="en-US" b="1" dirty="0"/>
              <a:t>I (Intervention):</a:t>
            </a:r>
            <a:r>
              <a:rPr lang="en-US" dirty="0"/>
              <a:t> Standardized 12‑week resistance‑training program plus a basket‑specific protein supplement: whey‑based for insulin‑resistant, plant‑based pea‑rice blend for dyslipidemia, and leucine‑enriched casein for sarcopenic participants.</a:t>
            </a:r>
            <a:endParaRPr lang="nl-NL" dirty="0"/>
          </a:p>
          <a:p>
            <a:pPr lvl="0"/>
            <a:r>
              <a:rPr lang="en-US" b="1" dirty="0"/>
              <a:t>C (Comparator):</a:t>
            </a:r>
            <a:r>
              <a:rPr lang="en-US" dirty="0"/>
              <a:t> Same training program plus iso‑caloric maltodextrin placebo drink matched for taste and volume.</a:t>
            </a:r>
            <a:endParaRPr lang="nl-NL" dirty="0"/>
          </a:p>
          <a:p>
            <a:r>
              <a:rPr lang="en-US" b="1" dirty="0"/>
              <a:t>O (Outcome):</a:t>
            </a:r>
            <a:r>
              <a:rPr lang="en-US" dirty="0"/>
              <a:t> Change in basket‑specific primary endpoint at week 12: (a) HOMA‑IR, (b) LDL‑particle size, (c) appendicular lean‑mass index.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97C52-32FD-1682-2697-12C56B4E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89902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4480-5C91-2159-6D30-4F08D14F9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trial in nutrition research?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78823-70CD-A3DE-3050-9ECC31D1E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PRO‑FIT Platform: Adaptive Evaluation of Protein‑Timing Strategies With Resistance Exercise</a:t>
            </a:r>
            <a:endParaRPr lang="nl-NL" dirty="0"/>
          </a:p>
          <a:p>
            <a:pPr lvl="0"/>
            <a:r>
              <a:rPr lang="en-US" b="1" dirty="0"/>
              <a:t>P (Population):</a:t>
            </a:r>
            <a:r>
              <a:rPr lang="en-US" dirty="0"/>
              <a:t> Community‑dwelling men and women 30‑55 y, recreationally active, free of chronic disease, enrolled in a 16‑week supervised resistance‑training regimen.</a:t>
            </a:r>
            <a:endParaRPr lang="nl-NL" dirty="0"/>
          </a:p>
          <a:p>
            <a:pPr lvl="0"/>
            <a:r>
              <a:rPr lang="en-US" b="1" dirty="0"/>
              <a:t>I (Intervention):</a:t>
            </a:r>
            <a:r>
              <a:rPr lang="en-US" dirty="0"/>
              <a:t> Multiple concurrent “arms” testing distinct protein‑timing regimens: (A) pre‑exercise 30 g whey, (B) intra‑exercise 20 g hydrolysate, (C) post‑exercise 40 g casein, (D) control (no supplemental protein). New arms (e.g., intermittent fasting + protein) can be added during the trial.</a:t>
            </a:r>
            <a:endParaRPr lang="nl-NL" dirty="0"/>
          </a:p>
          <a:p>
            <a:pPr lvl="0"/>
            <a:r>
              <a:rPr lang="en-US" b="1" dirty="0"/>
              <a:t>C (Comparator):</a:t>
            </a:r>
            <a:r>
              <a:rPr lang="en-US" dirty="0"/>
              <a:t> Shared control arm (no protein supplement) that continues throughout the platform; each active arm is compared against this common comparator using a shared statistical model.</a:t>
            </a:r>
            <a:endParaRPr lang="nl-NL" dirty="0"/>
          </a:p>
          <a:p>
            <a:pPr lvl="0"/>
            <a:r>
              <a:rPr lang="en-US" b="1" dirty="0"/>
              <a:t>O (Outcome):</a:t>
            </a:r>
            <a:r>
              <a:rPr lang="en-US" dirty="0"/>
              <a:t> Primary: composite of absolute change in muscle cross‑sectional area (MRI) and maximal leg press strength at week 16.</a:t>
            </a:r>
            <a:endParaRPr lang="nl-NL" dirty="0"/>
          </a:p>
          <a:p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0B971-7330-2561-B50B-8B7A0D0EB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2136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741B5-B50C-93D1-CD3A-3B2C66B1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Umbrella trial in nutrition research?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90756-86C0-33BC-EA17-BCA893FE3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b="1" dirty="0"/>
              <a:t>P (Population):</a:t>
            </a:r>
            <a:r>
              <a:rPr lang="en-US" dirty="0"/>
              <a:t> Athletes and physically active adults (18‑40 y) recruited into three parallel sub‑studies based on training objective: (i) hypertrophy‑focused, (ii) strength‑focused, (iii) endurance‑strength hybrid.</a:t>
            </a:r>
            <a:endParaRPr lang="nl-NL" dirty="0"/>
          </a:p>
          <a:p>
            <a:pPr lvl="0"/>
            <a:r>
              <a:rPr lang="en-US" b="1" dirty="0"/>
              <a:t>I (Intervention):</a:t>
            </a:r>
            <a:r>
              <a:rPr lang="en-US" dirty="0"/>
              <a:t> Within each sub‑study participants are randomized to one of three protein formulations matched to the goal: (i‑a) high‑leucine whey isolate, (i‑b) collagen‑peptide blend, (i‑c) placebo; (ii‑a) casein‑rich slow‑release, (ii‑b) creatine‑fortified whey, (ii‑c) placebo; (iii‑a) soy‑protein with </a:t>
            </a:r>
            <a:r>
              <a:rPr lang="nl-NL" dirty="0"/>
              <a:t>β</a:t>
            </a:r>
            <a:r>
              <a:rPr lang="en-US" dirty="0"/>
              <a:t>‑alanine, (iii‑b) mixed‑plant blend with electrolytes, (iii‑c) placebo.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receive</a:t>
            </a:r>
            <a:r>
              <a:rPr lang="nl-NL" dirty="0"/>
              <a:t> the </a:t>
            </a:r>
            <a:r>
              <a:rPr lang="nl-NL" dirty="0" err="1"/>
              <a:t>same</a:t>
            </a:r>
            <a:r>
              <a:rPr lang="nl-NL" dirty="0"/>
              <a:t> 12‑week </a:t>
            </a:r>
            <a:r>
              <a:rPr lang="nl-NL" dirty="0" err="1"/>
              <a:t>periodised</a:t>
            </a:r>
            <a:r>
              <a:rPr lang="nl-NL" dirty="0"/>
              <a:t> </a:t>
            </a:r>
            <a:r>
              <a:rPr lang="nl-NL" dirty="0" err="1"/>
              <a:t>resistance</a:t>
            </a:r>
            <a:r>
              <a:rPr lang="nl-NL" dirty="0"/>
              <a:t>‑training protocol.</a:t>
            </a:r>
          </a:p>
          <a:p>
            <a:pPr lvl="0"/>
            <a:r>
              <a:rPr lang="en-US" b="1" dirty="0"/>
              <a:t>C (Comparator):</a:t>
            </a:r>
            <a:r>
              <a:rPr lang="en-US" dirty="0"/>
              <a:t> Placebo protein drink (maltodextrin) within each sub‑study, providing identical calories and flavor without protein.</a:t>
            </a:r>
            <a:endParaRPr lang="nl-NL" dirty="0"/>
          </a:p>
          <a:p>
            <a:pPr lvl="0"/>
            <a:r>
              <a:rPr lang="en-US" b="1" dirty="0"/>
              <a:t>O (Outcome):</a:t>
            </a:r>
            <a:r>
              <a:rPr lang="en-US" dirty="0"/>
              <a:t> Sub‑study‑specific primary endpoints measured at week 12: (i) percent increase in muscle fiber CSA (biopsy), (ii) 1‑RM squat improvement, (iii) time‑to‑exhaustion at 70 % 1‑RM after a standardized circuit; secondary outcomes include serum IGF‑1, nitrogen balance, and training adherence.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02C68-D8C6-BA6D-1822-AC7A5B4C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618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2DE8-3C21-9485-B619-AB4A68286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9AF4-D0FA-4BFE-6A76-14A67126C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examples of adaptive trials in your field</a:t>
            </a:r>
          </a:p>
          <a:p>
            <a:r>
              <a:rPr lang="en-US" dirty="0"/>
              <a:t>Read up on methods</a:t>
            </a:r>
          </a:p>
          <a:p>
            <a:r>
              <a:rPr lang="en-US" dirty="0"/>
              <a:t>Read up on reporting (CONSORT ACE)</a:t>
            </a:r>
          </a:p>
          <a:p>
            <a:r>
              <a:rPr lang="en-US" dirty="0"/>
              <a:t>Consider the use of adaptive trial designs</a:t>
            </a:r>
          </a:p>
          <a:p>
            <a:r>
              <a:rPr lang="en-US" dirty="0"/>
              <a:t>Seek collaboration with skilled statistician(s) for valid simulations</a:t>
            </a:r>
          </a:p>
          <a:p>
            <a:r>
              <a:rPr lang="en-US" dirty="0"/>
              <a:t>As always, carefully weigh and consider design choices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4BC49-14C7-E942-9032-2DF2925F4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4632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D55A19D-297C-4231-AD1F-08EF9B4AA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AB6C56-3D38-4923-996E-BD474BBB9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CD21DB-082D-417D-A5AB-FC838AF9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4600" y="662169"/>
            <a:ext cx="10289033" cy="5694181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C71B906E-2BCE-4632-960E-7B110CE434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29" r="-1" b="3171"/>
          <a:stretch/>
        </p:blipFill>
        <p:spPr>
          <a:xfrm>
            <a:off x="838200" y="233807"/>
            <a:ext cx="10468866" cy="588873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662070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4E3B5B9-EAD6-4EBC-A4EB-FAF1FD57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05CA2-B8D3-5221-A56E-84F42D87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179" y="1183759"/>
            <a:ext cx="3527117" cy="23479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/>
              <a:t>Role of simulation in adaptive trial design;</a:t>
            </a:r>
            <a:br>
              <a:rPr lang="en-US" sz="3200" dirty="0"/>
            </a:br>
            <a:r>
              <a:rPr lang="en-US" sz="3200" dirty="0"/>
              <a:t>refs for beginners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76E0C7-D588-440B-8F4A-876392DB7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43658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D859EF-0C2A-487B-A0C6-A8276E48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5" y="0"/>
            <a:ext cx="5040655" cy="60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8DAEEC-DF4E-4F27-9670-DC11E882C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8698" y="0"/>
            <a:ext cx="7083302" cy="685800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C9A855-9FE6-60E9-473C-5070A0730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102" y="290104"/>
            <a:ext cx="3775897" cy="14442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5A68FC-0F05-2C2B-C18C-1F0842708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5390" y="1803490"/>
            <a:ext cx="4376609" cy="144428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6C24DC-E309-DEB7-334C-4ED98C3CC0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42812" y="3316876"/>
            <a:ext cx="5349187" cy="1444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12B3F2-CA92-D5DC-102C-1C3944DA0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9524" y="4843340"/>
            <a:ext cx="5672476" cy="141811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A154B6-43AE-A16C-6A7C-B5F4D99B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Adaptive Trials - V&amp;B 23 Sep 2025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B19A81-C621-40A1-87E0-015F982C4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797570"/>
            <a:ext cx="5040655" cy="604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15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DD0E80-E095-D583-17EE-25639BC8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3400"/>
              <a:t>Group-sequential MAMS</a:t>
            </a:r>
            <a:endParaRPr lang="nl-NL" sz="3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2CA58-B263-620A-B57F-478F2375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/>
              <a:t>Show slide 12- 14 in lecture 2 (Wengen 2025)</a:t>
            </a:r>
          </a:p>
          <a:p>
            <a:endParaRPr lang="nl-NL" sz="220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C9E9CF-5408-8BF9-A03A-6A0D65F3B8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2305384"/>
            <a:ext cx="10917936" cy="393045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314A7D-088C-292D-287E-C83E387F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Adaptive Trials - V&amp;B 23 Sep 2025</a:t>
            </a:r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83734B-8F8D-ABA3-B2AF-0166484CCAFB}"/>
              </a:ext>
            </a:extLst>
          </p:cNvPr>
          <p:cNvSpPr/>
          <p:nvPr/>
        </p:nvSpPr>
        <p:spPr>
          <a:xfrm>
            <a:off x="9897626" y="2130251"/>
            <a:ext cx="1738365" cy="6732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801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CFEC0-5304-AA8B-3442-0473604B1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Trials come in many flavors</a:t>
            </a:r>
            <a:endParaRPr lang="nl-NL" sz="40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79C9A-958E-B86F-19FB-4A5BEB8B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Adaptive Trials - V&amp;B 23 Sep 2025</a:t>
            </a:r>
            <a:endParaRPr lang="nl-NL" sz="110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71BF0BD-BDFF-7446-B353-0E895EB3D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762147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3702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F0F538-00B9-DBC1-43CE-3B6860308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Platform trial (</a:t>
            </a:r>
            <a:r>
              <a:rPr lang="en-US" sz="2800">
                <a:solidFill>
                  <a:srgbClr val="FFFFFF"/>
                </a:solidFill>
                <a:hlinkClick r:id="rId2"/>
              </a:rPr>
              <a:t>https://www.stampedetrial.org/</a:t>
            </a:r>
            <a:r>
              <a:rPr lang="en-US" sz="2800">
                <a:solidFill>
                  <a:srgbClr val="FFFFFF"/>
                </a:solidFill>
              </a:rPr>
              <a:t> 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93301-A4AD-023E-0272-516F1C9E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125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Adaptive Trials - V&amp;B 23 Sep 2025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4C1D4FA-B175-3CAD-26E9-A2481250AD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53841" y="2480136"/>
            <a:ext cx="5131088" cy="2706648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7198FA-9A48-590D-BBA4-8D47EECA43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617605" y="2185098"/>
            <a:ext cx="5131087" cy="30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11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DD20C-FDA4-2EA6-A027-8C1BDC09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Platform trials - organization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42E20-BC4C-F868-7092-192FAE515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Support from funders, ethics committees, research networks</a:t>
            </a:r>
          </a:p>
          <a:p>
            <a:r>
              <a:rPr lang="en-US" sz="2200"/>
              <a:t>Implications for trial and data management</a:t>
            </a:r>
          </a:p>
          <a:p>
            <a:r>
              <a:rPr lang="en-US" sz="2200"/>
              <a:t>Difficult to control type I error rate</a:t>
            </a: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BEA442-BCB7-7634-C8D3-9164EAE9E4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9048" y="1709425"/>
            <a:ext cx="5458968" cy="343914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0E23D1-7565-DB5A-EC20-54A3F6A15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Adaptive Trials - V&amp;B 23 Sep 2025</a:t>
            </a:r>
          </a:p>
        </p:txBody>
      </p:sp>
    </p:spTree>
    <p:extLst>
      <p:ext uri="{BB962C8B-B14F-4D97-AF65-F5344CB8AC3E}">
        <p14:creationId xmlns:p14="http://schemas.microsoft.com/office/powerpoint/2010/main" val="2215228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981098-8FC1-A5FE-F2E2-888C495EB803}"/>
              </a:ext>
            </a:extLst>
          </p:cNvPr>
          <p:cNvSpPr/>
          <p:nvPr/>
        </p:nvSpPr>
        <p:spPr>
          <a:xfrm rot="16478111">
            <a:off x="6455609" y="5107362"/>
            <a:ext cx="383849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6593AE-B82A-7DAA-07BE-ED7F28702A3F}"/>
              </a:ext>
            </a:extLst>
          </p:cNvPr>
          <p:cNvSpPr/>
          <p:nvPr/>
        </p:nvSpPr>
        <p:spPr>
          <a:xfrm>
            <a:off x="6545943" y="5007429"/>
            <a:ext cx="217714" cy="319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3B180-47C5-B274-8FD4-89A71F2A9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overview of adaptive trial design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747425-187B-B0F0-F969-1F9AE779D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42740" y="3188356"/>
            <a:ext cx="8306520" cy="3048264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B0BB3-8864-6062-0630-A3B0029D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139488-9304-E388-3506-A905B1755FB5}"/>
              </a:ext>
            </a:extLst>
          </p:cNvPr>
          <p:cNvSpPr/>
          <p:nvPr/>
        </p:nvSpPr>
        <p:spPr>
          <a:xfrm>
            <a:off x="7039429" y="5471886"/>
            <a:ext cx="464457" cy="2177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2920AEF-FE7A-C07E-4278-0C856BC3E9C8}"/>
              </a:ext>
            </a:extLst>
          </p:cNvPr>
          <p:cNvSpPr/>
          <p:nvPr/>
        </p:nvSpPr>
        <p:spPr>
          <a:xfrm>
            <a:off x="6995408" y="5481883"/>
            <a:ext cx="464457" cy="2177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E3B714-5FDB-456B-F705-A20AA0FE5109}"/>
              </a:ext>
            </a:extLst>
          </p:cNvPr>
          <p:cNvSpPr txBox="1"/>
          <p:nvPr/>
        </p:nvSpPr>
        <p:spPr>
          <a:xfrm>
            <a:off x="1942740" y="1690688"/>
            <a:ext cx="78398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adaptive trial allows for prospectively planned modifications to aspect(s) of the trial procedures based on accumulating data from participants, without undermining the trial’s validity.</a:t>
            </a:r>
          </a:p>
          <a:p>
            <a:r>
              <a:rPr lang="en-US" dirty="0"/>
              <a:t>… </a:t>
            </a:r>
            <a:r>
              <a:rPr lang="en-US" b="1" dirty="0"/>
              <a:t>flexible in a planned, principled, and statistically controlled way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341A31-9ACD-91A7-6702-167D8BA3A44C}"/>
              </a:ext>
            </a:extLst>
          </p:cNvPr>
          <p:cNvSpPr/>
          <p:nvPr/>
        </p:nvSpPr>
        <p:spPr>
          <a:xfrm>
            <a:off x="6545943" y="5007429"/>
            <a:ext cx="217714" cy="31598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AF683A-2178-3D62-332A-18BAA6E0145B}"/>
              </a:ext>
            </a:extLst>
          </p:cNvPr>
          <p:cNvSpPr/>
          <p:nvPr/>
        </p:nvSpPr>
        <p:spPr>
          <a:xfrm>
            <a:off x="6422571" y="5024797"/>
            <a:ext cx="464457" cy="289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F1C10D1-C757-E7D3-CBB0-3473B21E9EDE}"/>
              </a:ext>
            </a:extLst>
          </p:cNvPr>
          <p:cNvSpPr/>
          <p:nvPr/>
        </p:nvSpPr>
        <p:spPr>
          <a:xfrm rot="16200000">
            <a:off x="6422994" y="5071387"/>
            <a:ext cx="422234" cy="19792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0412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F0D6DD-9166-ECE2-2FA2-66F463CD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Adaptive Trials - V&amp;B 23 Sep 2025</a:t>
            </a:r>
            <a:endParaRPr lang="nl-NL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1CB3B6-0171-0D1D-929A-2D37A5AF2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30" y="643467"/>
            <a:ext cx="8132940" cy="5571065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BA5D7-A6F9-0CD6-A777-E2FFC6327F27}"/>
              </a:ext>
            </a:extLst>
          </p:cNvPr>
          <p:cNvSpPr txBox="1"/>
          <p:nvPr/>
        </p:nvSpPr>
        <p:spPr>
          <a:xfrm rot="20294352">
            <a:off x="1117600" y="2482233"/>
            <a:ext cx="94923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  <a:r>
              <a:rPr lang="en-US" b="1" dirty="0"/>
              <a:t>flexible in </a:t>
            </a:r>
            <a:r>
              <a:rPr lang="en-US" sz="4400" b="1" dirty="0"/>
              <a:t>a planned</a:t>
            </a:r>
            <a:r>
              <a:rPr lang="en-US" b="1" dirty="0"/>
              <a:t>, principled, and statistically controlled </a:t>
            </a:r>
            <a:r>
              <a:rPr lang="en-US" sz="3600" b="1" dirty="0"/>
              <a:t>way</a:t>
            </a:r>
            <a:r>
              <a:rPr lang="en-US" dirty="0"/>
              <a:t>.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4836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41A2-8CAF-FF56-B005-5CB53047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Adaptations not counting as Adaptive Designs</a:t>
            </a:r>
            <a:endParaRPr lang="nl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CF46F38-8869-FE65-2963-E2C1C67EE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740" y="2797229"/>
            <a:ext cx="8306520" cy="240812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B227AA-724F-5A05-53E8-DD9EEC6A4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533CFF-FCEF-FF19-D052-CFC974EC09F3}"/>
              </a:ext>
            </a:extLst>
          </p:cNvPr>
          <p:cNvSpPr/>
          <p:nvPr/>
        </p:nvSpPr>
        <p:spPr>
          <a:xfrm>
            <a:off x="1942740" y="3310759"/>
            <a:ext cx="7894943" cy="6516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23DB8-7F03-EF5E-798F-4FE0E37A8A9F}"/>
              </a:ext>
            </a:extLst>
          </p:cNvPr>
          <p:cNvSpPr/>
          <p:nvPr/>
        </p:nvSpPr>
        <p:spPr>
          <a:xfrm>
            <a:off x="2220686" y="4934857"/>
            <a:ext cx="7213600" cy="270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A07418-E516-0628-2039-D0F5CD3DCD49}"/>
              </a:ext>
            </a:extLst>
          </p:cNvPr>
          <p:cNvSpPr/>
          <p:nvPr/>
        </p:nvSpPr>
        <p:spPr>
          <a:xfrm>
            <a:off x="8760276" y="4622804"/>
            <a:ext cx="1899566" cy="270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357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9140F4-C8CC-5C0A-DC5D-B7D7E026F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Group-sequential designs</a:t>
            </a:r>
            <a:endParaRPr lang="nl-NL" sz="4000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A9206-74AF-1ED3-86B0-3A18E4B2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1100">
                <a:solidFill>
                  <a:srgbClr val="FFFFFF"/>
                </a:solidFill>
              </a:rPr>
              <a:t>Adaptive Trials - V&amp;B 23 Sep 2025</a:t>
            </a:r>
            <a:endParaRPr lang="nl-NL" sz="1100">
              <a:solidFill>
                <a:srgbClr val="FFFFFF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12AC593-1BC9-766D-219D-F4B0F18DA3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05260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020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34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35C2E-5A62-4A6B-68E4-25FA9C739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Endpoint info for interim analysis must be available in time.</a:t>
            </a:r>
            <a:b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(Here: too late)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C3D11AC-7E0D-B716-D4C3-B90D92F3E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709307"/>
            <a:ext cx="7513320" cy="454555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319BA-BEDD-B4AA-1A63-FF86F685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6613" y="6356350"/>
            <a:ext cx="703217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898989"/>
                </a:solidFill>
                <a:latin typeface="+mn-lt"/>
                <a:ea typeface="+mn-ea"/>
                <a:cs typeface="+mn-cs"/>
              </a:rPr>
              <a:t>Adaptive Trials - V&amp;B 23 Sep 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889462-C4EA-1B12-F47A-84AA54B31232}"/>
              </a:ext>
            </a:extLst>
          </p:cNvPr>
          <p:cNvSpPr txBox="1"/>
          <p:nvPr/>
        </p:nvSpPr>
        <p:spPr>
          <a:xfrm>
            <a:off x="2728690" y="116112"/>
            <a:ext cx="7547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 recruitment is 70 patients. Pre-planned interim analysis using information from first 46 patients to decide whether the treatment is showing sufficient promise</a:t>
            </a:r>
          </a:p>
          <a:p>
            <a:endParaRPr lang="en-US" dirty="0"/>
          </a:p>
          <a:p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998F4-B835-8F3C-4304-B2227B229D14}"/>
              </a:ext>
            </a:extLst>
          </p:cNvPr>
          <p:cNvSpPr txBox="1"/>
          <p:nvPr/>
        </p:nvSpPr>
        <p:spPr>
          <a:xfrm>
            <a:off x="5849257" y="2873828"/>
            <a:ext cx="711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46th</a:t>
            </a:r>
            <a:endParaRPr lang="nl-NL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8D1B29-95E3-29D5-EC5E-146D57A05DBF}"/>
              </a:ext>
            </a:extLst>
          </p:cNvPr>
          <p:cNvCxnSpPr/>
          <p:nvPr/>
        </p:nvCxnSpPr>
        <p:spPr>
          <a:xfrm>
            <a:off x="6226629" y="3228646"/>
            <a:ext cx="468000" cy="77729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67CDBD1-D901-7EBA-A3E7-0C32237F7E47}"/>
              </a:ext>
            </a:extLst>
          </p:cNvPr>
          <p:cNvSpPr/>
          <p:nvPr/>
        </p:nvSpPr>
        <p:spPr>
          <a:xfrm>
            <a:off x="7721600" y="3599543"/>
            <a:ext cx="798286" cy="174171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F0CF2AD-94E9-DDDA-CD8C-BEB1E307A1BA}"/>
              </a:ext>
            </a:extLst>
          </p:cNvPr>
          <p:cNvGrpSpPr/>
          <p:nvPr/>
        </p:nvGrpSpPr>
        <p:grpSpPr>
          <a:xfrm>
            <a:off x="5979886" y="1090184"/>
            <a:ext cx="3294743" cy="1101473"/>
            <a:chOff x="5979886" y="1090184"/>
            <a:chExt cx="3294743" cy="11014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79391A-F417-621E-6D14-052CE0CBA464}"/>
                </a:ext>
              </a:extLst>
            </p:cNvPr>
            <p:cNvSpPr txBox="1"/>
            <p:nvPr/>
          </p:nvSpPr>
          <p:spPr>
            <a:xfrm>
              <a:off x="5979886" y="1090184"/>
              <a:ext cx="329474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Endpoint information ready</a:t>
              </a:r>
              <a:endParaRPr lang="nl-NL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898470-7D3C-C83A-2302-736B476E5BFE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7605488" y="1459516"/>
              <a:ext cx="0" cy="732141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9A0B3C-32AA-EB97-1B58-7DADF7207309}"/>
              </a:ext>
            </a:extLst>
          </p:cNvPr>
          <p:cNvGrpSpPr/>
          <p:nvPr/>
        </p:nvGrpSpPr>
        <p:grpSpPr>
          <a:xfrm>
            <a:off x="4789714" y="116112"/>
            <a:ext cx="3229428" cy="3889831"/>
            <a:chOff x="4789714" y="116112"/>
            <a:chExt cx="3229428" cy="388983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D0E8738-DDBC-7D0C-1C91-F30EC13028AC}"/>
                </a:ext>
              </a:extLst>
            </p:cNvPr>
            <p:cNvSpPr/>
            <p:nvPr/>
          </p:nvSpPr>
          <p:spPr>
            <a:xfrm>
              <a:off x="4789714" y="116112"/>
              <a:ext cx="406400" cy="333831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ECFE406-C2A0-5E39-F029-CD1868593EBD}"/>
                </a:ext>
              </a:extLst>
            </p:cNvPr>
            <p:cNvSpPr/>
            <p:nvPr/>
          </p:nvSpPr>
          <p:spPr>
            <a:xfrm>
              <a:off x="7612742" y="3672112"/>
              <a:ext cx="406400" cy="333831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</p:spTree>
    <p:extLst>
      <p:ext uri="{BB962C8B-B14F-4D97-AF65-F5344CB8AC3E}">
        <p14:creationId xmlns:p14="http://schemas.microsoft.com/office/powerpoint/2010/main" val="75345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A9038-2693-3ED9-94B6-525B56CE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reassessment (SSR)</a:t>
            </a:r>
            <a:endParaRPr lang="nl-NL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3F6EA980-C368-DCCE-B2F1-8E07876096B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2D18D5-09A8-A84E-685F-11DB16C03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634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349D3-B644-34E6-6DA4-C998B2EA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Interim analysis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4A79C-8C41-C9B0-4963-719DD1074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monitoring committee (DMC)</a:t>
            </a:r>
          </a:p>
          <a:p>
            <a:r>
              <a:rPr lang="en-US" dirty="0"/>
              <a:t>DAMOCLES protocol for DMCs (and steering committees)</a:t>
            </a:r>
          </a:p>
          <a:p>
            <a:r>
              <a:rPr lang="en-US" dirty="0"/>
              <a:t>Interim decisions </a:t>
            </a:r>
            <a:r>
              <a:rPr lang="en-US" sz="2000" dirty="0"/>
              <a:t>(examples)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Change sample size (SSR)</a:t>
            </a:r>
          </a:p>
          <a:p>
            <a:pPr lvl="1"/>
            <a:r>
              <a:rPr lang="en-US" dirty="0"/>
              <a:t>Drop ineffective treatment(s) (MAMS)</a:t>
            </a:r>
          </a:p>
          <a:p>
            <a:pPr lvl="1"/>
            <a:r>
              <a:rPr lang="en-US" dirty="0"/>
              <a:t>Change randomization ratio (e.g., 20:20:20:20:20 </a:t>
            </a:r>
            <a:r>
              <a:rPr lang="en-US" dirty="0">
                <a:sym typeface="Wingdings" panose="05000000000000000000" pitchFamily="2" charset="2"/>
              </a:rPr>
              <a:t> 30:30:20:15:5</a:t>
            </a:r>
            <a:r>
              <a:rPr lang="en-US" dirty="0"/>
              <a:t>) (RAR)</a:t>
            </a:r>
          </a:p>
          <a:p>
            <a:pPr lvl="1"/>
            <a:r>
              <a:rPr lang="en-US" dirty="0"/>
              <a:t>Stop (for efficacy or futility) (GSD)</a:t>
            </a:r>
          </a:p>
          <a:p>
            <a:pPr lvl="1"/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6622E5-500E-3887-512A-1B3DAB866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Adaptive Trials - V&amp;B 23 Sep 2025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596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11831</TotalTime>
  <Words>1788</Words>
  <Application>Microsoft Office PowerPoint</Application>
  <PresentationFormat>Widescreen</PresentationFormat>
  <Paragraphs>133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Calibri Light</vt:lpstr>
      <vt:lpstr>Wingdings</vt:lpstr>
      <vt:lpstr>Office Theme</vt:lpstr>
      <vt:lpstr>1_Office Theme</vt:lpstr>
      <vt:lpstr>Adaptive trials</vt:lpstr>
      <vt:lpstr>Trials come in many flavors</vt:lpstr>
      <vt:lpstr>Basic overview of adaptive trial design</vt:lpstr>
      <vt:lpstr>PowerPoint Presentation</vt:lpstr>
      <vt:lpstr>Adaptations not counting as Adaptive Designs</vt:lpstr>
      <vt:lpstr>Group-sequential designs</vt:lpstr>
      <vt:lpstr>Endpoint info for interim analysis must be available in time. (Here: too late)</vt:lpstr>
      <vt:lpstr>Sample size reassessment (SSR)</vt:lpstr>
      <vt:lpstr>Interim analysis</vt:lpstr>
      <vt:lpstr>Adaptive Enrichment</vt:lpstr>
      <vt:lpstr>Test utility design</vt:lpstr>
      <vt:lpstr>Basket, platform, and umbrella trials</vt:lpstr>
      <vt:lpstr>Basket trial in nutrition research?</vt:lpstr>
      <vt:lpstr>Platform trial in nutrition research?</vt:lpstr>
      <vt:lpstr>Umbrella trial in nutrition research?</vt:lpstr>
      <vt:lpstr>Suggestions</vt:lpstr>
      <vt:lpstr>PowerPoint Presentation</vt:lpstr>
      <vt:lpstr>Role of simulation in adaptive trial design; refs for beginners</vt:lpstr>
      <vt:lpstr>Group-sequential MAMS</vt:lpstr>
      <vt:lpstr>Platform trial (https://www.stampedetrial.org/ )</vt:lpstr>
      <vt:lpstr>Platform trials - organization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Gerben ter Riet</dc:creator>
  <cp:lastModifiedBy>Gerben ter Riet</cp:lastModifiedBy>
  <cp:revision>1</cp:revision>
  <dcterms:created xsi:type="dcterms:W3CDTF">2025-09-10T10:15:44Z</dcterms:created>
  <dcterms:modified xsi:type="dcterms:W3CDTF">2025-09-18T15:27:39Z</dcterms:modified>
</cp:coreProperties>
</file>