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315" r:id="rId4"/>
    <p:sldId id="266" r:id="rId5"/>
    <p:sldId id="286" r:id="rId6"/>
    <p:sldId id="287" r:id="rId7"/>
    <p:sldId id="290" r:id="rId8"/>
    <p:sldId id="283" r:id="rId9"/>
    <p:sldId id="291" r:id="rId10"/>
    <p:sldId id="292" r:id="rId11"/>
    <p:sldId id="267" r:id="rId12"/>
    <p:sldId id="313" r:id="rId13"/>
    <p:sldId id="310" r:id="rId14"/>
    <p:sldId id="276" r:id="rId15"/>
    <p:sldId id="311" r:id="rId16"/>
    <p:sldId id="272" r:id="rId17"/>
    <p:sldId id="312" r:id="rId18"/>
    <p:sldId id="321" r:id="rId19"/>
    <p:sldId id="322" r:id="rId20"/>
    <p:sldId id="323" r:id="rId21"/>
    <p:sldId id="314" r:id="rId22"/>
    <p:sldId id="320" r:id="rId23"/>
    <p:sldId id="319" r:id="rId24"/>
    <p:sldId id="316" r:id="rId25"/>
    <p:sldId id="317" r:id="rId26"/>
    <p:sldId id="324" r:id="rId27"/>
    <p:sldId id="318" r:id="rId28"/>
    <p:sldId id="330" r:id="rId29"/>
    <p:sldId id="329" r:id="rId30"/>
    <p:sldId id="327" r:id="rId31"/>
    <p:sldId id="328" r:id="rId32"/>
    <p:sldId id="326" r:id="rId33"/>
    <p:sldId id="325" r:id="rId3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2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102"/>
  </p:normalViewPr>
  <p:slideViewPr>
    <p:cSldViewPr snapToGrid="0">
      <p:cViewPr>
        <p:scale>
          <a:sx n="109" d="100"/>
          <a:sy n="109" d="100"/>
        </p:scale>
        <p:origin x="20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01FFB-038C-304F-B97C-3C3499E3C0FE}" type="datetimeFigureOut">
              <a:rPr lang="en-DE" smtClean="0"/>
              <a:t>28.03.23</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64C7A-8873-2444-8CEE-AB14DC9FA29B}" type="slidenum">
              <a:rPr lang="en-DE" smtClean="0"/>
              <a:t>‹#›</a:t>
            </a:fld>
            <a:endParaRPr lang="en-DE"/>
          </a:p>
        </p:txBody>
      </p:sp>
    </p:spTree>
    <p:extLst>
      <p:ext uri="{BB962C8B-B14F-4D97-AF65-F5344CB8AC3E}">
        <p14:creationId xmlns:p14="http://schemas.microsoft.com/office/powerpoint/2010/main" val="2227290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Hi and welcome everyone. ForLiberate Science, I’m Chris Hartgerink.</a:t>
            </a:r>
          </a:p>
          <a:p>
            <a:endParaRPr lang="en-DE" dirty="0"/>
          </a:p>
          <a:p>
            <a:r>
              <a:rPr lang="en-DE" dirty="0"/>
              <a:t>Today I’ll be talking about getting visibility for all your research work, and I’ll talk about two specific concepts to do so, namely</a:t>
            </a:r>
          </a:p>
          <a:p>
            <a:r>
              <a:rPr lang="en-DE" dirty="0"/>
              <a:t>1. Modular publishing</a:t>
            </a:r>
          </a:p>
          <a:p>
            <a:r>
              <a:rPr lang="en-DE" dirty="0"/>
              <a:t>2. Overlay journals</a:t>
            </a:r>
          </a:p>
          <a:p>
            <a:endParaRPr lang="en-DE" dirty="0"/>
          </a:p>
          <a:p>
            <a:r>
              <a:rPr lang="en-DE" dirty="0"/>
              <a:t>I’ll </a:t>
            </a:r>
          </a:p>
        </p:txBody>
      </p:sp>
      <p:sp>
        <p:nvSpPr>
          <p:cNvPr id="4" name="Slide Number Placeholder 3"/>
          <p:cNvSpPr>
            <a:spLocks noGrp="1"/>
          </p:cNvSpPr>
          <p:nvPr>
            <p:ph type="sldNum" sz="quarter" idx="5"/>
          </p:nvPr>
        </p:nvSpPr>
        <p:spPr/>
        <p:txBody>
          <a:bodyPr/>
          <a:lstStyle/>
          <a:p>
            <a:fld id="{9E464C7A-8873-2444-8CEE-AB14DC9FA29B}" type="slidenum">
              <a:rPr lang="en-DE" smtClean="0"/>
              <a:t>1</a:t>
            </a:fld>
            <a:endParaRPr lang="en-DE"/>
          </a:p>
        </p:txBody>
      </p:sp>
    </p:spTree>
    <p:extLst>
      <p:ext uri="{BB962C8B-B14F-4D97-AF65-F5344CB8AC3E}">
        <p14:creationId xmlns:p14="http://schemas.microsoft.com/office/powerpoint/2010/main" val="153582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because, the understanding that research brings can only be as good as the process.</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11</a:t>
            </a:fld>
            <a:endParaRPr lang="LID4096"/>
          </a:p>
        </p:txBody>
      </p:sp>
    </p:spTree>
    <p:extLst>
      <p:ext uri="{BB962C8B-B14F-4D97-AF65-F5344CB8AC3E}">
        <p14:creationId xmlns:p14="http://schemas.microsoft.com/office/powerpoint/2010/main" val="404782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because science privileges a dominant way of knowing, the peer reviewed paper, we struggle with breaking open the fundamental issue that the article is after the fact. It only presents results, not the process. And that is but a reconstruction, not a construction in and of itself.</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12</a:t>
            </a:fld>
            <a:endParaRPr lang="LID4096"/>
          </a:p>
        </p:txBody>
      </p:sp>
    </p:spTree>
    <p:extLst>
      <p:ext uri="{BB962C8B-B14F-4D97-AF65-F5344CB8AC3E}">
        <p14:creationId xmlns:p14="http://schemas.microsoft.com/office/powerpoint/2010/main" val="291222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So when we think back, we might have an output where we know for some reason there is a regular empirical cycle behind it.</a:t>
            </a:r>
          </a:p>
          <a:p>
            <a:endParaRPr lang="en-DE" dirty="0"/>
          </a:p>
          <a:p>
            <a:endParaRPr lang="en-DE" dirty="0"/>
          </a:p>
        </p:txBody>
      </p:sp>
      <p:sp>
        <p:nvSpPr>
          <p:cNvPr id="4" name="Slide Number Placeholder 3"/>
          <p:cNvSpPr>
            <a:spLocks noGrp="1"/>
          </p:cNvSpPr>
          <p:nvPr>
            <p:ph type="sldNum" sz="quarter" idx="5"/>
          </p:nvPr>
        </p:nvSpPr>
        <p:spPr/>
        <p:txBody>
          <a:bodyPr/>
          <a:lstStyle/>
          <a:p>
            <a:fld id="{0BFD3DF7-5BD0-2B47-B427-FBA607245900}" type="slidenum">
              <a:rPr lang="en-DE" smtClean="0"/>
              <a:t>13</a:t>
            </a:fld>
            <a:endParaRPr lang="en-DE"/>
          </a:p>
        </p:txBody>
      </p:sp>
    </p:spTree>
    <p:extLst>
      <p:ext uri="{BB962C8B-B14F-4D97-AF65-F5344CB8AC3E}">
        <p14:creationId xmlns:p14="http://schemas.microsoft.com/office/powerpoint/2010/main" val="735771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If we would take a process approach, we could share each step of that process separately and connect them in sequential order.</a:t>
            </a:r>
          </a:p>
        </p:txBody>
      </p:sp>
      <p:sp>
        <p:nvSpPr>
          <p:cNvPr id="4" name="Slide Number Placeholder 3"/>
          <p:cNvSpPr>
            <a:spLocks noGrp="1"/>
          </p:cNvSpPr>
          <p:nvPr>
            <p:ph type="sldNum" sz="quarter" idx="5"/>
          </p:nvPr>
        </p:nvSpPr>
        <p:spPr/>
        <p:txBody>
          <a:bodyPr/>
          <a:lstStyle/>
          <a:p>
            <a:fld id="{AB374825-D824-AE4F-A7E6-61C8994DFF26}" type="slidenum">
              <a:rPr lang="en-DE" smtClean="0"/>
              <a:t>14</a:t>
            </a:fld>
            <a:endParaRPr lang="en-DE"/>
          </a:p>
        </p:txBody>
      </p:sp>
    </p:spTree>
    <p:extLst>
      <p:ext uri="{BB962C8B-B14F-4D97-AF65-F5344CB8AC3E}">
        <p14:creationId xmlns:p14="http://schemas.microsoft.com/office/powerpoint/2010/main" val="2234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Each of those research steps would have a DOI, so that you can granularly refer to it, build on it, and give visibility for it.</a:t>
            </a:r>
          </a:p>
          <a:p>
            <a:endParaRPr lang="en-DE" dirty="0"/>
          </a:p>
          <a:p>
            <a:r>
              <a:rPr lang="en-DE" dirty="0"/>
              <a:t>If you look closely you also see that that means that things that are hard to capture today in our article outputs are put front and center.</a:t>
            </a:r>
          </a:p>
          <a:p>
            <a:endParaRPr lang="en-DE" dirty="0"/>
          </a:p>
          <a:p>
            <a:r>
              <a:rPr lang="en-DE" dirty="0"/>
              <a:t>Data.</a:t>
            </a:r>
          </a:p>
          <a:p>
            <a:r>
              <a:rPr lang="en-DE" dirty="0"/>
              <a:t>Materials</a:t>
            </a:r>
          </a:p>
          <a:p>
            <a:r>
              <a:rPr lang="en-DE" dirty="0"/>
              <a:t>Code. </a:t>
            </a:r>
          </a:p>
          <a:p>
            <a:endParaRPr lang="en-DE" dirty="0"/>
          </a:p>
          <a:p>
            <a:r>
              <a:rPr lang="en-DE" dirty="0"/>
              <a:t>All of it can be made visible, and doesn’t even need to have the same authors.</a:t>
            </a:r>
          </a:p>
        </p:txBody>
      </p:sp>
      <p:sp>
        <p:nvSpPr>
          <p:cNvPr id="4" name="Slide Number Placeholder 3"/>
          <p:cNvSpPr>
            <a:spLocks noGrp="1"/>
          </p:cNvSpPr>
          <p:nvPr>
            <p:ph type="sldNum" sz="quarter" idx="5"/>
          </p:nvPr>
        </p:nvSpPr>
        <p:spPr/>
        <p:txBody>
          <a:bodyPr/>
          <a:lstStyle/>
          <a:p>
            <a:fld id="{AB374825-D824-AE4F-A7E6-61C8994DFF26}" type="slidenum">
              <a:rPr lang="en-DE" smtClean="0"/>
              <a:t>15</a:t>
            </a:fld>
            <a:endParaRPr lang="en-DE"/>
          </a:p>
        </p:txBody>
      </p:sp>
    </p:spTree>
    <p:extLst>
      <p:ext uri="{BB962C8B-B14F-4D97-AF65-F5344CB8AC3E}">
        <p14:creationId xmlns:p14="http://schemas.microsoft.com/office/powerpoint/2010/main" val="2929876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We might also end up in the situation where we iterate on our work, beca</a:t>
            </a:r>
            <a:r>
              <a:rPr lang="en-GB" dirty="0"/>
              <a:t>us</a:t>
            </a:r>
            <a:r>
              <a:rPr lang="en-DE" dirty="0"/>
              <a:t>e our process leads us to new insights.</a:t>
            </a:r>
          </a:p>
          <a:p>
            <a:endParaRPr lang="en-DE" dirty="0"/>
          </a:p>
          <a:p>
            <a:r>
              <a:rPr lang="en-DE" dirty="0"/>
              <a:t>In a regular article, it is hard to see this and especially hard to reconstruct these insights. This is a shame because insights can be valuable too!</a:t>
            </a:r>
          </a:p>
          <a:p>
            <a:endParaRPr lang="en-DE" dirty="0"/>
          </a:p>
          <a:p>
            <a:r>
              <a:rPr lang="en-DE" dirty="0"/>
              <a:t>In a process based model, we would make those insights visible to, as you see on the right.</a:t>
            </a:r>
          </a:p>
        </p:txBody>
      </p:sp>
      <p:sp>
        <p:nvSpPr>
          <p:cNvPr id="4" name="Slide Number Placeholder 3"/>
          <p:cNvSpPr>
            <a:spLocks noGrp="1"/>
          </p:cNvSpPr>
          <p:nvPr>
            <p:ph type="sldNum" sz="quarter" idx="5"/>
          </p:nvPr>
        </p:nvSpPr>
        <p:spPr/>
        <p:txBody>
          <a:bodyPr/>
          <a:lstStyle/>
          <a:p>
            <a:fld id="{AB374825-D824-AE4F-A7E6-61C8994DFF26}" type="slidenum">
              <a:rPr lang="en-DE" smtClean="0"/>
              <a:t>16</a:t>
            </a:fld>
            <a:endParaRPr lang="en-DE"/>
          </a:p>
        </p:txBody>
      </p:sp>
    </p:spTree>
    <p:extLst>
      <p:ext uri="{BB962C8B-B14F-4D97-AF65-F5344CB8AC3E}">
        <p14:creationId xmlns:p14="http://schemas.microsoft.com/office/powerpoint/2010/main" val="2543695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 this style, p-hackign or HARKing is simply a limitation of the output format.</a:t>
            </a:r>
          </a:p>
          <a:p>
            <a:endParaRPr lang="en-DE" dirty="0"/>
          </a:p>
          <a:p>
            <a:r>
              <a:rPr lang="en-DE" dirty="0"/>
              <a:t>From a process perspective, we see this is simply a next step.</a:t>
            </a:r>
          </a:p>
          <a:p>
            <a:endParaRPr lang="en-DE" dirty="0"/>
          </a:p>
          <a:p>
            <a:r>
              <a:rPr lang="en-DE" dirty="0"/>
              <a:t>Because we play this game of reconstructing the research process, we define this behavior as problematic, whereas the behavior itself is a form of learning and could be represented in a process based model of sharing research.</a:t>
            </a:r>
          </a:p>
          <a:p>
            <a:endParaRPr lang="en-DE" dirty="0"/>
          </a:p>
          <a:p>
            <a:endParaRPr lang="en-DE" dirty="0"/>
          </a:p>
          <a:p>
            <a:r>
              <a:rPr lang="en-DE"/>
              <a:t>In sum, we can say research modules are the steps that go into a research process, and by sharing those steps over time we can understand how good our process, and the resulting understanding actually is. </a:t>
            </a:r>
            <a:endParaRPr lang="en-DE" dirty="0"/>
          </a:p>
        </p:txBody>
      </p:sp>
      <p:sp>
        <p:nvSpPr>
          <p:cNvPr id="4" name="Slide Number Placeholder 3"/>
          <p:cNvSpPr>
            <a:spLocks noGrp="1"/>
          </p:cNvSpPr>
          <p:nvPr>
            <p:ph type="sldNum" sz="quarter" idx="5"/>
          </p:nvPr>
        </p:nvSpPr>
        <p:spPr/>
        <p:txBody>
          <a:bodyPr/>
          <a:lstStyle/>
          <a:p>
            <a:fld id="{AB374825-D824-AE4F-A7E6-61C8994DFF26}" type="slidenum">
              <a:rPr lang="en-DE" smtClean="0"/>
              <a:t>17</a:t>
            </a:fld>
            <a:endParaRPr lang="en-DE"/>
          </a:p>
        </p:txBody>
      </p:sp>
    </p:spTree>
    <p:extLst>
      <p:ext uri="{BB962C8B-B14F-4D97-AF65-F5344CB8AC3E}">
        <p14:creationId xmlns:p14="http://schemas.microsoft.com/office/powerpoint/2010/main" val="379136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Paul Ginsparg, who created the original arxiv, introduced the concept of overlay journals back in 1996, as a way to deconstruct the journal. I love this idea as an overlay journal does not produce its own content, but curates what’s already out there.</a:t>
            </a:r>
          </a:p>
          <a:p>
            <a:endParaRPr lang="en-DE" dirty="0"/>
          </a:p>
          <a:p>
            <a:r>
              <a:rPr lang="en-DE" dirty="0"/>
              <a:t>As researchers, we do a lot of curation work anyway, so there is the opportunity to utilize overlay journals to make that work visible!</a:t>
            </a:r>
          </a:p>
          <a:p>
            <a:endParaRPr lang="en-DE" dirty="0"/>
          </a:p>
          <a:p>
            <a:endParaRPr lang="en-DE" dirty="0"/>
          </a:p>
          <a:p>
            <a:r>
              <a:rPr lang="en-GB" dirty="0"/>
              <a:t>https://</a:t>
            </a:r>
            <a:r>
              <a:rPr lang="en-GB" dirty="0" err="1"/>
              <a:t>discovery.ucl.ac.uk</a:t>
            </a:r>
            <a:r>
              <a:rPr lang="en-GB" dirty="0"/>
              <a:t>/id/</a:t>
            </a:r>
            <a:r>
              <a:rPr lang="en-GB" dirty="0" err="1"/>
              <a:t>eprint</a:t>
            </a:r>
            <a:r>
              <a:rPr lang="en-GB" dirty="0"/>
              <a:t>/19081/</a:t>
            </a:r>
            <a:endParaRPr lang="en-DE" dirty="0"/>
          </a:p>
        </p:txBody>
      </p:sp>
      <p:sp>
        <p:nvSpPr>
          <p:cNvPr id="4" name="Slide Number Placeholder 3"/>
          <p:cNvSpPr>
            <a:spLocks noGrp="1"/>
          </p:cNvSpPr>
          <p:nvPr>
            <p:ph type="sldNum" sz="quarter" idx="5"/>
          </p:nvPr>
        </p:nvSpPr>
        <p:spPr/>
        <p:txBody>
          <a:bodyPr/>
          <a:lstStyle/>
          <a:p>
            <a:fld id="{9E464C7A-8873-2444-8CEE-AB14DC9FA29B}" type="slidenum">
              <a:rPr lang="en-DE" smtClean="0"/>
              <a:t>24</a:t>
            </a:fld>
            <a:endParaRPr lang="en-DE"/>
          </a:p>
        </p:txBody>
      </p:sp>
    </p:spTree>
    <p:extLst>
      <p:ext uri="{BB962C8B-B14F-4D97-AF65-F5344CB8AC3E}">
        <p14:creationId xmlns:p14="http://schemas.microsoft.com/office/powerpoint/2010/main" val="1557574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However, preprint from last summer indicated that the infrastructure to do so is mostly absent. Only 35 active overlay journals existed at the time they did their study.</a:t>
            </a:r>
          </a:p>
          <a:p>
            <a:endParaRPr lang="en-DE" dirty="0"/>
          </a:p>
          <a:p>
            <a:r>
              <a:rPr lang="en-DE" dirty="0"/>
              <a:t>So this notion of overlay journals seems to not have caught on, yet is it because the infrastructure has not been there or because people don’t want to use it? </a:t>
            </a:r>
          </a:p>
        </p:txBody>
      </p:sp>
      <p:sp>
        <p:nvSpPr>
          <p:cNvPr id="4" name="Slide Number Placeholder 3"/>
          <p:cNvSpPr>
            <a:spLocks noGrp="1"/>
          </p:cNvSpPr>
          <p:nvPr>
            <p:ph type="sldNum" sz="quarter" idx="5"/>
          </p:nvPr>
        </p:nvSpPr>
        <p:spPr/>
        <p:txBody>
          <a:bodyPr/>
          <a:lstStyle/>
          <a:p>
            <a:fld id="{9E464C7A-8873-2444-8CEE-AB14DC9FA29B}" type="slidenum">
              <a:rPr lang="en-DE" smtClean="0"/>
              <a:t>25</a:t>
            </a:fld>
            <a:endParaRPr lang="en-DE"/>
          </a:p>
        </p:txBody>
      </p:sp>
    </p:spTree>
    <p:extLst>
      <p:ext uri="{BB962C8B-B14F-4D97-AF65-F5344CB8AC3E}">
        <p14:creationId xmlns:p14="http://schemas.microsoft.com/office/powerpoint/2010/main" val="1146174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We also </a:t>
            </a:r>
          </a:p>
        </p:txBody>
      </p:sp>
      <p:sp>
        <p:nvSpPr>
          <p:cNvPr id="4" name="Slide Number Placeholder 3"/>
          <p:cNvSpPr>
            <a:spLocks noGrp="1"/>
          </p:cNvSpPr>
          <p:nvPr>
            <p:ph type="sldNum" sz="quarter" idx="5"/>
          </p:nvPr>
        </p:nvSpPr>
        <p:spPr/>
        <p:txBody>
          <a:bodyPr/>
          <a:lstStyle/>
          <a:p>
            <a:fld id="{9E464C7A-8873-2444-8CEE-AB14DC9FA29B}" type="slidenum">
              <a:rPr lang="en-DE" smtClean="0"/>
              <a:t>30</a:t>
            </a:fld>
            <a:endParaRPr lang="en-DE"/>
          </a:p>
        </p:txBody>
      </p:sp>
    </p:spTree>
    <p:extLst>
      <p:ext uri="{BB962C8B-B14F-4D97-AF65-F5344CB8AC3E}">
        <p14:creationId xmlns:p14="http://schemas.microsoft.com/office/powerpoint/2010/main" val="236117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9E464C7A-8873-2444-8CEE-AB14DC9FA29B}" type="slidenum">
              <a:rPr lang="en-DE" smtClean="0"/>
              <a:t>3</a:t>
            </a:fld>
            <a:endParaRPr lang="en-DE"/>
          </a:p>
        </p:txBody>
      </p:sp>
    </p:spTree>
    <p:extLst>
      <p:ext uri="{BB962C8B-B14F-4D97-AF65-F5344CB8AC3E}">
        <p14:creationId xmlns:p14="http://schemas.microsoft.com/office/powerpoint/2010/main" val="196706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Hi and welcome everyone. ForLiberate Science, I’m Chris Hartgerink.</a:t>
            </a:r>
          </a:p>
          <a:p>
            <a:endParaRPr lang="en-DE" dirty="0"/>
          </a:p>
          <a:p>
            <a:r>
              <a:rPr lang="en-DE" dirty="0"/>
              <a:t>Today I’ll be talking about getting visibility for all your research work, and I’ll talk about two specific concepts to do so, namely</a:t>
            </a:r>
          </a:p>
          <a:p>
            <a:r>
              <a:rPr lang="en-DE" dirty="0"/>
              <a:t>1. Modular publishing</a:t>
            </a:r>
          </a:p>
          <a:p>
            <a:r>
              <a:rPr lang="en-DE" dirty="0"/>
              <a:t>2. Overlay journals</a:t>
            </a:r>
          </a:p>
          <a:p>
            <a:endParaRPr lang="en-DE" dirty="0"/>
          </a:p>
          <a:p>
            <a:r>
              <a:rPr lang="en-DE" dirty="0"/>
              <a:t>I’ll </a:t>
            </a:r>
          </a:p>
        </p:txBody>
      </p:sp>
      <p:sp>
        <p:nvSpPr>
          <p:cNvPr id="4" name="Slide Number Placeholder 3"/>
          <p:cNvSpPr>
            <a:spLocks noGrp="1"/>
          </p:cNvSpPr>
          <p:nvPr>
            <p:ph type="sldNum" sz="quarter" idx="5"/>
          </p:nvPr>
        </p:nvSpPr>
        <p:spPr/>
        <p:txBody>
          <a:bodyPr/>
          <a:lstStyle/>
          <a:p>
            <a:fld id="{9E464C7A-8873-2444-8CEE-AB14DC9FA29B}" type="slidenum">
              <a:rPr lang="en-DE" smtClean="0"/>
              <a:t>33</a:t>
            </a:fld>
            <a:endParaRPr lang="en-DE"/>
          </a:p>
        </p:txBody>
      </p:sp>
    </p:spTree>
    <p:extLst>
      <p:ext uri="{BB962C8B-B14F-4D97-AF65-F5344CB8AC3E}">
        <p14:creationId xmlns:p14="http://schemas.microsoft.com/office/powerpoint/2010/main" val="3249658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introduce the concept of research modules, I first want to take a step back.</a:t>
            </a:r>
            <a:br>
              <a:rPr lang="en-US" dirty="0"/>
            </a:br>
            <a:br>
              <a:rPr lang="en-US" dirty="0"/>
            </a:br>
            <a:r>
              <a:rPr lang="en-US" dirty="0"/>
              <a:t>In the first place, research is the process of documenting information. This is an important point because it can help us highlight some of the issues with how we document the process now.</a:t>
            </a:r>
          </a:p>
          <a:p>
            <a:endParaRPr lang="en-US" dirty="0"/>
          </a:p>
        </p:txBody>
      </p:sp>
      <p:sp>
        <p:nvSpPr>
          <p:cNvPr id="4" name="Slide Number Placeholder 3"/>
          <p:cNvSpPr>
            <a:spLocks noGrp="1"/>
          </p:cNvSpPr>
          <p:nvPr>
            <p:ph type="sldNum" sz="quarter" idx="5"/>
          </p:nvPr>
        </p:nvSpPr>
        <p:spPr/>
        <p:txBody>
          <a:bodyPr/>
          <a:lstStyle/>
          <a:p>
            <a:fld id="{D373F4F1-6A81-4D72-A1F8-C402E8476578}" type="slidenum">
              <a:rPr lang="LID4096" smtClean="0"/>
              <a:t>4</a:t>
            </a:fld>
            <a:endParaRPr lang="LID4096"/>
          </a:p>
        </p:txBody>
      </p:sp>
    </p:spTree>
    <p:extLst>
      <p:ext uri="{BB962C8B-B14F-4D97-AF65-F5344CB8AC3E}">
        <p14:creationId xmlns:p14="http://schemas.microsoft.com/office/powerpoint/2010/main" val="312149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a 100 studies being done, we </a:t>
            </a:r>
            <a:endParaRPr lang="en-DE" dirty="0"/>
          </a:p>
        </p:txBody>
      </p:sp>
      <p:sp>
        <p:nvSpPr>
          <p:cNvPr id="4" name="Slide Number Placeholder 3"/>
          <p:cNvSpPr>
            <a:spLocks noGrp="1"/>
          </p:cNvSpPr>
          <p:nvPr>
            <p:ph type="sldNum" sz="quarter" idx="5"/>
          </p:nvPr>
        </p:nvSpPr>
        <p:spPr/>
        <p:txBody>
          <a:bodyPr/>
          <a:lstStyle/>
          <a:p>
            <a:fld id="{B4BD82F9-A056-6646-A44D-E12878BA32E1}" type="slidenum">
              <a:rPr lang="en-DE" smtClean="0"/>
              <a:t>5</a:t>
            </a:fld>
            <a:endParaRPr lang="en-DE"/>
          </a:p>
        </p:txBody>
      </p:sp>
    </p:spTree>
    <p:extLst>
      <p:ext uri="{BB962C8B-B14F-4D97-AF65-F5344CB8AC3E}">
        <p14:creationId xmlns:p14="http://schemas.microsoft.com/office/powerpoint/2010/main" val="2642981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ultimately only see a subset of that work in the literature.</a:t>
            </a:r>
          </a:p>
          <a:p>
            <a:endParaRPr lang="en-US" dirty="0"/>
          </a:p>
          <a:p>
            <a:r>
              <a:rPr lang="en-US" dirty="0"/>
              <a:t>This leaves a lot of work undocumented</a:t>
            </a:r>
            <a:endParaRPr lang="en-DE" dirty="0"/>
          </a:p>
        </p:txBody>
      </p:sp>
      <p:sp>
        <p:nvSpPr>
          <p:cNvPr id="4" name="Slide Number Placeholder 3"/>
          <p:cNvSpPr>
            <a:spLocks noGrp="1"/>
          </p:cNvSpPr>
          <p:nvPr>
            <p:ph type="sldNum" sz="quarter" idx="5"/>
          </p:nvPr>
        </p:nvSpPr>
        <p:spPr/>
        <p:txBody>
          <a:bodyPr/>
          <a:lstStyle/>
          <a:p>
            <a:fld id="{B4BD82F9-A056-6646-A44D-E12878BA32E1}" type="slidenum">
              <a:rPr lang="en-DE" smtClean="0"/>
              <a:t>6</a:t>
            </a:fld>
            <a:endParaRPr lang="en-DE"/>
          </a:p>
        </p:txBody>
      </p:sp>
    </p:spTree>
    <p:extLst>
      <p:ext uri="{BB962C8B-B14F-4D97-AF65-F5344CB8AC3E}">
        <p14:creationId xmlns:p14="http://schemas.microsoft.com/office/powerpoint/2010/main" val="3799257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Let’s zoom in on one of those papers. </a:t>
            </a:r>
          </a:p>
          <a:p>
            <a:endParaRPr lang="en-DE" dirty="0"/>
          </a:p>
          <a:p>
            <a:r>
              <a:rPr lang="en-DE" dirty="0"/>
              <a:t>It has been certified by peer review</a:t>
            </a:r>
          </a:p>
          <a:p>
            <a:r>
              <a:rPr lang="en-DE" dirty="0"/>
              <a:t>It got a DOI</a:t>
            </a:r>
          </a:p>
          <a:p>
            <a:endParaRPr lang="en-DE" dirty="0"/>
          </a:p>
          <a:p>
            <a:endParaRPr lang="en-DE" dirty="0"/>
          </a:p>
        </p:txBody>
      </p:sp>
      <p:sp>
        <p:nvSpPr>
          <p:cNvPr id="4" name="Slide Number Placeholder 3"/>
          <p:cNvSpPr>
            <a:spLocks noGrp="1"/>
          </p:cNvSpPr>
          <p:nvPr>
            <p:ph type="sldNum" sz="quarter" idx="5"/>
          </p:nvPr>
        </p:nvSpPr>
        <p:spPr/>
        <p:txBody>
          <a:bodyPr/>
          <a:lstStyle/>
          <a:p>
            <a:fld id="{0BFD3DF7-5BD0-2B47-B427-FBA607245900}" type="slidenum">
              <a:rPr lang="en-DE" smtClean="0"/>
              <a:t>7</a:t>
            </a:fld>
            <a:endParaRPr lang="en-DE"/>
          </a:p>
        </p:txBody>
      </p:sp>
    </p:spTree>
    <p:extLst>
      <p:ext uri="{BB962C8B-B14F-4D97-AF65-F5344CB8AC3E}">
        <p14:creationId xmlns:p14="http://schemas.microsoft.com/office/powerpoint/2010/main" val="2676931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But we don’t know what goes behind it.</a:t>
            </a:r>
          </a:p>
          <a:p>
            <a:endParaRPr lang="en-DE" dirty="0"/>
          </a:p>
          <a:p>
            <a:r>
              <a:rPr lang="en-DE" dirty="0"/>
              <a:t>It might be a regular research process.</a:t>
            </a:r>
          </a:p>
        </p:txBody>
      </p:sp>
      <p:sp>
        <p:nvSpPr>
          <p:cNvPr id="4" name="Slide Number Placeholder 3"/>
          <p:cNvSpPr>
            <a:spLocks noGrp="1"/>
          </p:cNvSpPr>
          <p:nvPr>
            <p:ph type="sldNum" sz="quarter" idx="5"/>
          </p:nvPr>
        </p:nvSpPr>
        <p:spPr/>
        <p:txBody>
          <a:bodyPr/>
          <a:lstStyle/>
          <a:p>
            <a:fld id="{0BFD3DF7-5BD0-2B47-B427-FBA607245900}" type="slidenum">
              <a:rPr lang="en-DE" smtClean="0"/>
              <a:t>8</a:t>
            </a:fld>
            <a:endParaRPr lang="en-DE"/>
          </a:p>
        </p:txBody>
      </p:sp>
    </p:spTree>
    <p:extLst>
      <p:ext uri="{BB962C8B-B14F-4D97-AF65-F5344CB8AC3E}">
        <p14:creationId xmlns:p14="http://schemas.microsoft.com/office/powerpoint/2010/main" val="248289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Or a research process that can be harshly defined as HARKing or p-hacking, but I’ll redefine in a moment.</a:t>
            </a:r>
          </a:p>
        </p:txBody>
      </p:sp>
      <p:sp>
        <p:nvSpPr>
          <p:cNvPr id="4" name="Slide Number Placeholder 3"/>
          <p:cNvSpPr>
            <a:spLocks noGrp="1"/>
          </p:cNvSpPr>
          <p:nvPr>
            <p:ph type="sldNum" sz="quarter" idx="5"/>
          </p:nvPr>
        </p:nvSpPr>
        <p:spPr/>
        <p:txBody>
          <a:bodyPr/>
          <a:lstStyle/>
          <a:p>
            <a:fld id="{AB374825-D824-AE4F-A7E6-61C8994DFF26}" type="slidenum">
              <a:rPr lang="en-DE" smtClean="0"/>
              <a:t>9</a:t>
            </a:fld>
            <a:endParaRPr lang="en-DE"/>
          </a:p>
        </p:txBody>
      </p:sp>
    </p:spTree>
    <p:extLst>
      <p:ext uri="{BB962C8B-B14F-4D97-AF65-F5344CB8AC3E}">
        <p14:creationId xmlns:p14="http://schemas.microsoft.com/office/powerpoint/2010/main" val="2976391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end up only seeing the paper, the output, and have to reconstruct the process behind it.</a:t>
            </a:r>
          </a:p>
          <a:p>
            <a:endParaRPr lang="en-GB" dirty="0"/>
          </a:p>
          <a:p>
            <a:r>
              <a:rPr lang="en-GB" dirty="0"/>
              <a:t>Now this may be fine for other domains in our society, like literature, but in research it is not.</a:t>
            </a:r>
            <a:endParaRPr lang="en-DE" dirty="0"/>
          </a:p>
        </p:txBody>
      </p:sp>
      <p:sp>
        <p:nvSpPr>
          <p:cNvPr id="4" name="Slide Number Placeholder 3"/>
          <p:cNvSpPr>
            <a:spLocks noGrp="1"/>
          </p:cNvSpPr>
          <p:nvPr>
            <p:ph type="sldNum" sz="quarter" idx="5"/>
          </p:nvPr>
        </p:nvSpPr>
        <p:spPr/>
        <p:txBody>
          <a:bodyPr/>
          <a:lstStyle/>
          <a:p>
            <a:fld id="{0BFD3DF7-5BD0-2B47-B427-FBA607245900}" type="slidenum">
              <a:rPr lang="en-DE" smtClean="0"/>
              <a:t>10</a:t>
            </a:fld>
            <a:endParaRPr lang="en-DE"/>
          </a:p>
        </p:txBody>
      </p:sp>
    </p:spTree>
    <p:extLst>
      <p:ext uri="{BB962C8B-B14F-4D97-AF65-F5344CB8AC3E}">
        <p14:creationId xmlns:p14="http://schemas.microsoft.com/office/powerpoint/2010/main" val="1378646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C0E3-99C1-FDDF-F4A7-C9D050D34D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D55DD2BC-FE25-2A46-B8B2-9C8BEE7A6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56E77B91-FEA9-9F57-CF42-F6C9A7C6A350}"/>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5" name="Footer Placeholder 4">
            <a:extLst>
              <a:ext uri="{FF2B5EF4-FFF2-40B4-BE49-F238E27FC236}">
                <a16:creationId xmlns:a16="http://schemas.microsoft.com/office/drawing/2014/main" id="{8982900F-28CA-4D2E-01FE-00ED6A82388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059C697-0AD1-4E50-3EC2-3AA5BD79043B}"/>
              </a:ext>
            </a:extLst>
          </p:cNvPr>
          <p:cNvSpPr>
            <a:spLocks noGrp="1"/>
          </p:cNvSpPr>
          <p:nvPr>
            <p:ph type="sldNum" sz="quarter" idx="12"/>
          </p:nvPr>
        </p:nvSpPr>
        <p:spPr/>
        <p:txBody>
          <a:bodyPr/>
          <a:lstStyle/>
          <a:p>
            <a:fld id="{FCF2ECE7-E185-D44A-8452-C55180B2622B}" type="slidenum">
              <a:rPr lang="en-DE" smtClean="0"/>
              <a:t>‹#›</a:t>
            </a:fld>
            <a:endParaRPr lang="en-DE"/>
          </a:p>
        </p:txBody>
      </p:sp>
      <p:pic>
        <p:nvPicPr>
          <p:cNvPr id="7" name="Picture 6" descr="A picture containing text, clipart, vector graphics&#10;&#10;Description automatically generated">
            <a:extLst>
              <a:ext uri="{FF2B5EF4-FFF2-40B4-BE49-F238E27FC236}">
                <a16:creationId xmlns:a16="http://schemas.microsoft.com/office/drawing/2014/main" id="{E08A5C6D-9435-6DBA-FEB7-42B95A0B9204}"/>
              </a:ext>
            </a:extLst>
          </p:cNvPr>
          <p:cNvPicPr>
            <a:picLocks noChangeAspect="1"/>
          </p:cNvPicPr>
          <p:nvPr userDrawn="1"/>
        </p:nvPicPr>
        <p:blipFill>
          <a:blip r:embed="rId2"/>
          <a:stretch>
            <a:fillRect/>
          </a:stretch>
        </p:blipFill>
        <p:spPr>
          <a:xfrm>
            <a:off x="119129" y="6266656"/>
            <a:ext cx="719071" cy="454819"/>
          </a:xfrm>
          <a:prstGeom prst="rect">
            <a:avLst/>
          </a:prstGeom>
        </p:spPr>
      </p:pic>
    </p:spTree>
    <p:extLst>
      <p:ext uri="{BB962C8B-B14F-4D97-AF65-F5344CB8AC3E}">
        <p14:creationId xmlns:p14="http://schemas.microsoft.com/office/powerpoint/2010/main" val="254116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9298-2CC7-98D5-0740-0D1DFC717C26}"/>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AB707C1E-08FC-94C6-611D-2CEEF8B6DA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268F279B-3841-D577-0402-7FC21A90C679}"/>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5" name="Footer Placeholder 4">
            <a:extLst>
              <a:ext uri="{FF2B5EF4-FFF2-40B4-BE49-F238E27FC236}">
                <a16:creationId xmlns:a16="http://schemas.microsoft.com/office/drawing/2014/main" id="{302F50E9-8BD5-5D4C-3946-A2BF87135DF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49442CF-25D8-17FB-03A5-47EF8997377C}"/>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1021756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A8891-0ED8-7783-3964-DA5D4EDCAA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79D54F72-B6CD-5A71-79DD-D6AE648EE86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142B516-D91A-8344-90A2-29AE446BEB66}"/>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5" name="Footer Placeholder 4">
            <a:extLst>
              <a:ext uri="{FF2B5EF4-FFF2-40B4-BE49-F238E27FC236}">
                <a16:creationId xmlns:a16="http://schemas.microsoft.com/office/drawing/2014/main" id="{4467BFDF-B5DF-2217-B987-AC27A96C4F7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6352943-315F-6152-9DE8-081C5ABFDC03}"/>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405872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AAE8-CD61-60A0-54BF-321F7EE21C04}"/>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CF1599BA-FFD6-33E8-99FA-415DB34C52E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A9CDBD3-B962-A5CD-CC37-16B567A7EBB8}"/>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5" name="Footer Placeholder 4">
            <a:extLst>
              <a:ext uri="{FF2B5EF4-FFF2-40B4-BE49-F238E27FC236}">
                <a16:creationId xmlns:a16="http://schemas.microsoft.com/office/drawing/2014/main" id="{ABA47ADA-C349-D882-EAB1-5546B24C6E5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453E122-4905-62C5-ADB1-722C0F6FD593}"/>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276032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89C2-A03F-F313-AF26-A1A97117CB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8CB8E6DA-F9C2-5054-2081-ACE422089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7D00C29-FBEF-D1AA-A3CD-9615658356BE}"/>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5" name="Footer Placeholder 4">
            <a:extLst>
              <a:ext uri="{FF2B5EF4-FFF2-40B4-BE49-F238E27FC236}">
                <a16:creationId xmlns:a16="http://schemas.microsoft.com/office/drawing/2014/main" id="{ADE5BBA4-4EAB-2B8E-C105-0E355675473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7667B9E-C2BD-6CE8-AB4D-DF2E64902C3F}"/>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17156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2FE2-19AE-B793-F1E2-46AE79C5E339}"/>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88A37BD8-E29A-56CF-FEE1-D1956B95EE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29086304-1458-2190-9628-CEE5EDC385D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D16A7DEA-635A-C745-B156-4BDEAE3E1D6F}"/>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6" name="Footer Placeholder 5">
            <a:extLst>
              <a:ext uri="{FF2B5EF4-FFF2-40B4-BE49-F238E27FC236}">
                <a16:creationId xmlns:a16="http://schemas.microsoft.com/office/drawing/2014/main" id="{76654D95-A280-7563-8A2E-3127A63B3BA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1B5EC42-959E-ED68-603A-65487AA7CD3C}"/>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2707410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93E9-0040-5826-61F2-226D07328224}"/>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41956D18-07AD-0C35-22A2-C0A676EE0F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8B9A04A-A59F-7CDD-024F-98997F1C625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0B370B0E-B3CA-D60F-D96A-AA05A2262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D389EA-7C21-68F5-1C34-4845BC639B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815BBD5-2552-3584-8218-3B36A80E5650}"/>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8" name="Footer Placeholder 7">
            <a:extLst>
              <a:ext uri="{FF2B5EF4-FFF2-40B4-BE49-F238E27FC236}">
                <a16:creationId xmlns:a16="http://schemas.microsoft.com/office/drawing/2014/main" id="{DA3BEE62-8B27-97F5-0A4B-0B30F6649B09}"/>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E92DEA78-43BD-9AA6-D013-580A5CCB0A81}"/>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174598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B80E-9D51-5528-DD98-0BBCC0CE7E7D}"/>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66398C53-3C48-4B73-50EF-40B4E7443700}"/>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4" name="Footer Placeholder 3">
            <a:extLst>
              <a:ext uri="{FF2B5EF4-FFF2-40B4-BE49-F238E27FC236}">
                <a16:creationId xmlns:a16="http://schemas.microsoft.com/office/drawing/2014/main" id="{63CC1A6F-8243-AA1F-E454-ED7D4B6AFF8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4C9D99C7-D90E-9B82-4C89-EA26C384D9A7}"/>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394730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749DE-771B-D41A-A96A-E23F4BAD1648}"/>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3" name="Footer Placeholder 2">
            <a:extLst>
              <a:ext uri="{FF2B5EF4-FFF2-40B4-BE49-F238E27FC236}">
                <a16:creationId xmlns:a16="http://schemas.microsoft.com/office/drawing/2014/main" id="{A49D0399-CF33-80C1-5B8F-E8DAFB4A812D}"/>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9D996D8-259A-ECD9-DE40-E0F10B2A38A5}"/>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60747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340B-B5B0-8EB2-523F-FF6172C34D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5DE2EE22-FBA5-9FC3-8798-3BD39CC12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B1B7EDA-B0C7-003B-9547-36A52605B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DA5EBA-93E8-6A05-7942-39573E509659}"/>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6" name="Footer Placeholder 5">
            <a:extLst>
              <a:ext uri="{FF2B5EF4-FFF2-40B4-BE49-F238E27FC236}">
                <a16:creationId xmlns:a16="http://schemas.microsoft.com/office/drawing/2014/main" id="{39980F55-23AC-F246-73B6-1E7BE007835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413A878-1D50-F5A8-9C32-F0B0C17823BC}"/>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139604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C0D0-013B-AB5B-389B-D799359F08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46786CA6-4967-1E7C-3E33-B9C0D5DF5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4AEEEC6-3E3D-61FA-37E6-29176D4CA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13ED23D-F246-F7E6-B752-A416EB5EECFE}"/>
              </a:ext>
            </a:extLst>
          </p:cNvPr>
          <p:cNvSpPr>
            <a:spLocks noGrp="1"/>
          </p:cNvSpPr>
          <p:nvPr>
            <p:ph type="dt" sz="half" idx="10"/>
          </p:nvPr>
        </p:nvSpPr>
        <p:spPr/>
        <p:txBody>
          <a:bodyPr/>
          <a:lstStyle/>
          <a:p>
            <a:fld id="{3A5D990B-417E-AE47-869F-8A598D464249}" type="datetimeFigureOut">
              <a:rPr lang="en-DE" smtClean="0"/>
              <a:t>28.03.23</a:t>
            </a:fld>
            <a:endParaRPr lang="en-DE"/>
          </a:p>
        </p:txBody>
      </p:sp>
      <p:sp>
        <p:nvSpPr>
          <p:cNvPr id="6" name="Footer Placeholder 5">
            <a:extLst>
              <a:ext uri="{FF2B5EF4-FFF2-40B4-BE49-F238E27FC236}">
                <a16:creationId xmlns:a16="http://schemas.microsoft.com/office/drawing/2014/main" id="{3AF35E0B-0A78-4AC8-EFBB-9CC71CC8AAA2}"/>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112B569-8E3D-29E9-4A83-300D80C13781}"/>
              </a:ext>
            </a:extLst>
          </p:cNvPr>
          <p:cNvSpPr>
            <a:spLocks noGrp="1"/>
          </p:cNvSpPr>
          <p:nvPr>
            <p:ph type="sldNum" sz="quarter" idx="12"/>
          </p:nvPr>
        </p:nvSpPr>
        <p:spPr/>
        <p:txBody>
          <a:bodyPr/>
          <a:lstStyle/>
          <a:p>
            <a:fld id="{FCF2ECE7-E185-D44A-8452-C55180B2622B}" type="slidenum">
              <a:rPr lang="en-DE" smtClean="0"/>
              <a:t>‹#›</a:t>
            </a:fld>
            <a:endParaRPr lang="en-DE"/>
          </a:p>
        </p:txBody>
      </p:sp>
    </p:spTree>
    <p:extLst>
      <p:ext uri="{BB962C8B-B14F-4D97-AF65-F5344CB8AC3E}">
        <p14:creationId xmlns:p14="http://schemas.microsoft.com/office/powerpoint/2010/main" val="39238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C42D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B0C11-7B74-2677-7521-806B1D2F3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DE" dirty="0"/>
          </a:p>
        </p:txBody>
      </p:sp>
      <p:sp>
        <p:nvSpPr>
          <p:cNvPr id="3" name="Text Placeholder 2">
            <a:extLst>
              <a:ext uri="{FF2B5EF4-FFF2-40B4-BE49-F238E27FC236}">
                <a16:creationId xmlns:a16="http://schemas.microsoft.com/office/drawing/2014/main" id="{50AEBD08-8F11-F6E3-D2A2-D856E4AE6E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02749D4-578F-BAC7-F468-6C597AF36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1pPr>
          </a:lstStyle>
          <a:p>
            <a:fld id="{3A5D990B-417E-AE47-869F-8A598D464249}" type="datetimeFigureOut">
              <a:rPr lang="en-DE" smtClean="0"/>
              <a:pPr/>
              <a:t>28.03.23</a:t>
            </a:fld>
            <a:endParaRPr lang="en-DE"/>
          </a:p>
        </p:txBody>
      </p:sp>
      <p:sp>
        <p:nvSpPr>
          <p:cNvPr id="5" name="Footer Placeholder 4">
            <a:extLst>
              <a:ext uri="{FF2B5EF4-FFF2-40B4-BE49-F238E27FC236}">
                <a16:creationId xmlns:a16="http://schemas.microsoft.com/office/drawing/2014/main" id="{4C02553E-B745-4C6A-924C-68B231E68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1pPr>
          </a:lstStyle>
          <a:p>
            <a:endParaRPr lang="en-DE"/>
          </a:p>
        </p:txBody>
      </p:sp>
      <p:sp>
        <p:nvSpPr>
          <p:cNvPr id="6" name="Slide Number Placeholder 5">
            <a:extLst>
              <a:ext uri="{FF2B5EF4-FFF2-40B4-BE49-F238E27FC236}">
                <a16:creationId xmlns:a16="http://schemas.microsoft.com/office/drawing/2014/main" id="{11D7F655-2BD6-3DAA-797A-60A3C8FB1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1pPr>
          </a:lstStyle>
          <a:p>
            <a:fld id="{FCF2ECE7-E185-D44A-8452-C55180B2622B}" type="slidenum">
              <a:rPr lang="en-DE" smtClean="0"/>
              <a:pPr/>
              <a:t>‹#›</a:t>
            </a:fld>
            <a:endParaRPr lang="en-DE"/>
          </a:p>
        </p:txBody>
      </p:sp>
      <p:pic>
        <p:nvPicPr>
          <p:cNvPr id="7" name="Picture 6" descr="A picture containing text, clipart, vector graphics&#10;&#10;Description automatically generated">
            <a:extLst>
              <a:ext uri="{FF2B5EF4-FFF2-40B4-BE49-F238E27FC236}">
                <a16:creationId xmlns:a16="http://schemas.microsoft.com/office/drawing/2014/main" id="{2112A825-ACF6-3120-7905-A894DBE306AB}"/>
              </a:ext>
            </a:extLst>
          </p:cNvPr>
          <p:cNvPicPr>
            <a:picLocks noChangeAspect="1"/>
          </p:cNvPicPr>
          <p:nvPr userDrawn="1"/>
        </p:nvPicPr>
        <p:blipFill>
          <a:blip r:embed="rId13"/>
          <a:stretch>
            <a:fillRect/>
          </a:stretch>
        </p:blipFill>
        <p:spPr>
          <a:xfrm>
            <a:off x="119129" y="6266656"/>
            <a:ext cx="719071" cy="454819"/>
          </a:xfrm>
          <a:prstGeom prst="rect">
            <a:avLst/>
          </a:prstGeom>
        </p:spPr>
      </p:pic>
    </p:spTree>
    <p:extLst>
      <p:ext uri="{BB962C8B-B14F-4D97-AF65-F5344CB8AC3E}">
        <p14:creationId xmlns:p14="http://schemas.microsoft.com/office/powerpoint/2010/main" val="208778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Noto Sans Display" panose="020B0502040504020204" pitchFamily="34" charset="0"/>
          <a:ea typeface="Noto Sans Display" panose="020B0502040504020204" pitchFamily="34" charset="0"/>
          <a:cs typeface="Noto Sans Display"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A7AB-98D2-22BA-E579-0D94A73862AB}"/>
              </a:ext>
            </a:extLst>
          </p:cNvPr>
          <p:cNvSpPr>
            <a:spLocks noGrp="1"/>
          </p:cNvSpPr>
          <p:nvPr>
            <p:ph type="ctrTitle"/>
          </p:nvPr>
        </p:nvSpPr>
        <p:spPr/>
        <p:txBody>
          <a:bodyPr/>
          <a:lstStyle/>
          <a:p>
            <a:r>
              <a:rPr lang="en-DE" dirty="0"/>
              <a:t>Visibility for all your research work</a:t>
            </a:r>
          </a:p>
        </p:txBody>
      </p:sp>
      <p:sp>
        <p:nvSpPr>
          <p:cNvPr id="3" name="Subtitle 2">
            <a:extLst>
              <a:ext uri="{FF2B5EF4-FFF2-40B4-BE49-F238E27FC236}">
                <a16:creationId xmlns:a16="http://schemas.microsoft.com/office/drawing/2014/main" id="{40306EC8-1D66-A099-5598-FF618A24350A}"/>
              </a:ext>
            </a:extLst>
          </p:cNvPr>
          <p:cNvSpPr>
            <a:spLocks noGrp="1"/>
          </p:cNvSpPr>
          <p:nvPr>
            <p:ph type="subTitle" idx="1"/>
          </p:nvPr>
        </p:nvSpPr>
        <p:spPr/>
        <p:txBody>
          <a:bodyPr/>
          <a:lstStyle/>
          <a:p>
            <a:r>
              <a:rPr lang="en-DE" dirty="0"/>
              <a:t>Chris Hartgerink (they/them)</a:t>
            </a:r>
          </a:p>
          <a:p>
            <a:r>
              <a:rPr lang="en-DE" dirty="0"/>
              <a:t>@chartgerink@akademienl.social</a:t>
            </a:r>
          </a:p>
          <a:p>
            <a:r>
              <a:rPr lang="en-DE" dirty="0"/>
              <a:t>chris@libscie.org</a:t>
            </a:r>
          </a:p>
        </p:txBody>
      </p:sp>
    </p:spTree>
    <p:extLst>
      <p:ext uri="{BB962C8B-B14F-4D97-AF65-F5344CB8AC3E}">
        <p14:creationId xmlns:p14="http://schemas.microsoft.com/office/powerpoint/2010/main" val="243343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4" name="Picture 3" descr="A picture containing text&#10;&#10;Description automatically generated">
            <a:extLst>
              <a:ext uri="{FF2B5EF4-FFF2-40B4-BE49-F238E27FC236}">
                <a16:creationId xmlns:a16="http://schemas.microsoft.com/office/drawing/2014/main" id="{1D0DB059-9921-BC4A-A900-7C869ABE8FF8}"/>
              </a:ext>
            </a:extLst>
          </p:cNvPr>
          <p:cNvPicPr>
            <a:picLocks noChangeAspect="1"/>
          </p:cNvPicPr>
          <p:nvPr/>
        </p:nvPicPr>
        <p:blipFill>
          <a:blip r:embed="rId4"/>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36454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lstStyle/>
          <a:p>
            <a:r>
              <a:rPr lang="en-US" dirty="0">
                <a:solidFill>
                  <a:schemeClr val="bg1"/>
                </a:solidFill>
              </a:rPr>
              <a:t>Our understanding can only be as good as the process</a:t>
            </a:r>
            <a:endParaRPr lang="LID4096" dirty="0">
              <a:solidFill>
                <a:schemeClr val="bg1"/>
              </a:solidFill>
            </a:endParaRPr>
          </a:p>
        </p:txBody>
      </p:sp>
      <p:sp>
        <p:nvSpPr>
          <p:cNvPr id="5" name="Text Placeholder 4">
            <a:extLst>
              <a:ext uri="{FF2B5EF4-FFF2-40B4-BE49-F238E27FC236}">
                <a16:creationId xmlns:a16="http://schemas.microsoft.com/office/drawing/2014/main" id="{314C074D-AD0D-318D-11A4-797B3EF28630}"/>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402017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normAutofit/>
          </a:bodyPr>
          <a:lstStyle/>
          <a:p>
            <a:r>
              <a:rPr lang="en-GB" dirty="0"/>
              <a:t>Science privileges a dominant way of knowing</a:t>
            </a:r>
            <a:endParaRPr lang="LID4096" dirty="0">
              <a:solidFill>
                <a:schemeClr val="bg1"/>
              </a:solidFill>
            </a:endParaRPr>
          </a:p>
        </p:txBody>
      </p:sp>
      <p:sp>
        <p:nvSpPr>
          <p:cNvPr id="5" name="Text Placeholder 4">
            <a:extLst>
              <a:ext uri="{FF2B5EF4-FFF2-40B4-BE49-F238E27FC236}">
                <a16:creationId xmlns:a16="http://schemas.microsoft.com/office/drawing/2014/main" id="{314C074D-AD0D-318D-11A4-797B3EF28630}"/>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224875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Picture 6" descr="A picture containing text&#10;&#10;Description automatically generated">
            <a:extLst>
              <a:ext uri="{FF2B5EF4-FFF2-40B4-BE49-F238E27FC236}">
                <a16:creationId xmlns:a16="http://schemas.microsoft.com/office/drawing/2014/main" id="{447A0E71-75DA-934B-881B-A1131016078B}"/>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111295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pic>
        <p:nvPicPr>
          <p:cNvPr id="4" name="Picture 3" descr="A picture containing text&#10;&#10;Description automatically generated">
            <a:extLst>
              <a:ext uri="{FF2B5EF4-FFF2-40B4-BE49-F238E27FC236}">
                <a16:creationId xmlns:a16="http://schemas.microsoft.com/office/drawing/2014/main" id="{843A9D19-E0EE-8D4A-B71B-AD30CCA4C52C}"/>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410571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TextBox 5">
            <a:extLst>
              <a:ext uri="{FF2B5EF4-FFF2-40B4-BE49-F238E27FC236}">
                <a16:creationId xmlns:a16="http://schemas.microsoft.com/office/drawing/2014/main" id="{1DCD855B-F867-E549-9E7D-0D6ADB5F0B7D}"/>
              </a:ext>
            </a:extLst>
          </p:cNvPr>
          <p:cNvSpPr txBox="1"/>
          <p:nvPr/>
        </p:nvSpPr>
        <p:spPr>
          <a:xfrm>
            <a:off x="9519556" y="686001"/>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7" name="TextBox 6">
            <a:extLst>
              <a:ext uri="{FF2B5EF4-FFF2-40B4-BE49-F238E27FC236}">
                <a16:creationId xmlns:a16="http://schemas.microsoft.com/office/drawing/2014/main" id="{67329044-4A35-DC47-BF8C-592D4C4CB622}"/>
              </a:ext>
            </a:extLst>
          </p:cNvPr>
          <p:cNvSpPr txBox="1"/>
          <p:nvPr/>
        </p:nvSpPr>
        <p:spPr>
          <a:xfrm>
            <a:off x="9519557" y="1468081"/>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8" name="TextBox 7">
            <a:extLst>
              <a:ext uri="{FF2B5EF4-FFF2-40B4-BE49-F238E27FC236}">
                <a16:creationId xmlns:a16="http://schemas.microsoft.com/office/drawing/2014/main" id="{50DCEBAF-2EDE-2F47-8B22-F310A1177A25}"/>
              </a:ext>
            </a:extLst>
          </p:cNvPr>
          <p:cNvSpPr txBox="1"/>
          <p:nvPr/>
        </p:nvSpPr>
        <p:spPr>
          <a:xfrm>
            <a:off x="9519557" y="2277588"/>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9" name="TextBox 8">
            <a:extLst>
              <a:ext uri="{FF2B5EF4-FFF2-40B4-BE49-F238E27FC236}">
                <a16:creationId xmlns:a16="http://schemas.microsoft.com/office/drawing/2014/main" id="{3F3EDB5B-F338-B047-8662-C422CBD1400D}"/>
              </a:ext>
            </a:extLst>
          </p:cNvPr>
          <p:cNvSpPr txBox="1"/>
          <p:nvPr/>
        </p:nvSpPr>
        <p:spPr>
          <a:xfrm>
            <a:off x="9519557" y="3059668"/>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0" name="TextBox 9">
            <a:extLst>
              <a:ext uri="{FF2B5EF4-FFF2-40B4-BE49-F238E27FC236}">
                <a16:creationId xmlns:a16="http://schemas.microsoft.com/office/drawing/2014/main" id="{9FB3E87C-978D-F244-B777-DAF8349FA548}"/>
              </a:ext>
            </a:extLst>
          </p:cNvPr>
          <p:cNvSpPr txBox="1"/>
          <p:nvPr/>
        </p:nvSpPr>
        <p:spPr>
          <a:xfrm>
            <a:off x="9519555" y="3841748"/>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1" name="TextBox 10">
            <a:extLst>
              <a:ext uri="{FF2B5EF4-FFF2-40B4-BE49-F238E27FC236}">
                <a16:creationId xmlns:a16="http://schemas.microsoft.com/office/drawing/2014/main" id="{C129FAF3-2CB8-A84E-B6C7-EDA749004505}"/>
              </a:ext>
            </a:extLst>
          </p:cNvPr>
          <p:cNvSpPr txBox="1"/>
          <p:nvPr/>
        </p:nvSpPr>
        <p:spPr>
          <a:xfrm>
            <a:off x="9519555" y="465125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2" name="TextBox 11">
            <a:extLst>
              <a:ext uri="{FF2B5EF4-FFF2-40B4-BE49-F238E27FC236}">
                <a16:creationId xmlns:a16="http://schemas.microsoft.com/office/drawing/2014/main" id="{65DD5FFF-02DC-7045-BB37-30F7498D51C9}"/>
              </a:ext>
            </a:extLst>
          </p:cNvPr>
          <p:cNvSpPr txBox="1"/>
          <p:nvPr/>
        </p:nvSpPr>
        <p:spPr>
          <a:xfrm>
            <a:off x="9519554" y="5433335"/>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pic>
        <p:nvPicPr>
          <p:cNvPr id="13" name="Picture 12" descr="A picture containing text&#10;&#10;Description automatically generated">
            <a:extLst>
              <a:ext uri="{FF2B5EF4-FFF2-40B4-BE49-F238E27FC236}">
                <a16:creationId xmlns:a16="http://schemas.microsoft.com/office/drawing/2014/main" id="{0A95D6A1-7A5E-FE4F-A194-62C659DE9C79}"/>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76413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computer, computer, indoor&#10;&#10;Description automatically generated">
            <a:extLst>
              <a:ext uri="{FF2B5EF4-FFF2-40B4-BE49-F238E27FC236}">
                <a16:creationId xmlns:a16="http://schemas.microsoft.com/office/drawing/2014/main" id="{7535B170-B33C-4244-8E24-37DCF36A23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TextBox 3">
            <a:extLst>
              <a:ext uri="{FF2B5EF4-FFF2-40B4-BE49-F238E27FC236}">
                <a16:creationId xmlns:a16="http://schemas.microsoft.com/office/drawing/2014/main" id="{38254AD1-59D5-E247-9090-BE5B0FEFF862}"/>
              </a:ext>
            </a:extLst>
          </p:cNvPr>
          <p:cNvSpPr txBox="1"/>
          <p:nvPr/>
        </p:nvSpPr>
        <p:spPr>
          <a:xfrm>
            <a:off x="10074728" y="70232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6" name="TextBox 5">
            <a:extLst>
              <a:ext uri="{FF2B5EF4-FFF2-40B4-BE49-F238E27FC236}">
                <a16:creationId xmlns:a16="http://schemas.microsoft.com/office/drawing/2014/main" id="{6E014B4E-929A-2346-8A4E-18F2AA017626}"/>
              </a:ext>
            </a:extLst>
          </p:cNvPr>
          <p:cNvSpPr txBox="1"/>
          <p:nvPr/>
        </p:nvSpPr>
        <p:spPr>
          <a:xfrm>
            <a:off x="10074729" y="148440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7" name="TextBox 6">
            <a:extLst>
              <a:ext uri="{FF2B5EF4-FFF2-40B4-BE49-F238E27FC236}">
                <a16:creationId xmlns:a16="http://schemas.microsoft.com/office/drawing/2014/main" id="{39BB4158-B8F8-9B41-9908-57B3D5FDBDE2}"/>
              </a:ext>
            </a:extLst>
          </p:cNvPr>
          <p:cNvSpPr txBox="1"/>
          <p:nvPr/>
        </p:nvSpPr>
        <p:spPr>
          <a:xfrm>
            <a:off x="10074729" y="229391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8" name="TextBox 7">
            <a:extLst>
              <a:ext uri="{FF2B5EF4-FFF2-40B4-BE49-F238E27FC236}">
                <a16:creationId xmlns:a16="http://schemas.microsoft.com/office/drawing/2014/main" id="{EF9F2BA0-6862-C045-858B-A259B6FF618A}"/>
              </a:ext>
            </a:extLst>
          </p:cNvPr>
          <p:cNvSpPr txBox="1"/>
          <p:nvPr/>
        </p:nvSpPr>
        <p:spPr>
          <a:xfrm>
            <a:off x="10074729" y="307599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9" name="TextBox 8">
            <a:extLst>
              <a:ext uri="{FF2B5EF4-FFF2-40B4-BE49-F238E27FC236}">
                <a16:creationId xmlns:a16="http://schemas.microsoft.com/office/drawing/2014/main" id="{DFE91B4B-977E-C341-ABFF-6EDDB99DE8FD}"/>
              </a:ext>
            </a:extLst>
          </p:cNvPr>
          <p:cNvSpPr txBox="1"/>
          <p:nvPr/>
        </p:nvSpPr>
        <p:spPr>
          <a:xfrm>
            <a:off x="10074727" y="385807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0" name="TextBox 9">
            <a:extLst>
              <a:ext uri="{FF2B5EF4-FFF2-40B4-BE49-F238E27FC236}">
                <a16:creationId xmlns:a16="http://schemas.microsoft.com/office/drawing/2014/main" id="{6FA4086C-54B3-8144-9F8A-DE07DCFB4F33}"/>
              </a:ext>
            </a:extLst>
          </p:cNvPr>
          <p:cNvSpPr txBox="1"/>
          <p:nvPr/>
        </p:nvSpPr>
        <p:spPr>
          <a:xfrm>
            <a:off x="10074727" y="4667584"/>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1" name="TextBox 10">
            <a:extLst>
              <a:ext uri="{FF2B5EF4-FFF2-40B4-BE49-F238E27FC236}">
                <a16:creationId xmlns:a16="http://schemas.microsoft.com/office/drawing/2014/main" id="{92C8E70C-EC59-194D-8B42-BD64324E8F7A}"/>
              </a:ext>
            </a:extLst>
          </p:cNvPr>
          <p:cNvSpPr txBox="1"/>
          <p:nvPr/>
        </p:nvSpPr>
        <p:spPr>
          <a:xfrm>
            <a:off x="10074726" y="5449663"/>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9" name="TextBox 18">
            <a:extLst>
              <a:ext uri="{FF2B5EF4-FFF2-40B4-BE49-F238E27FC236}">
                <a16:creationId xmlns:a16="http://schemas.microsoft.com/office/drawing/2014/main" id="{4AF1DF65-7966-314E-9FFE-704CEB1C08A2}"/>
              </a:ext>
            </a:extLst>
          </p:cNvPr>
          <p:cNvSpPr txBox="1"/>
          <p:nvPr/>
        </p:nvSpPr>
        <p:spPr>
          <a:xfrm>
            <a:off x="7255328" y="2109250"/>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pic>
        <p:nvPicPr>
          <p:cNvPr id="20" name="Picture 19" descr="A picture containing text&#10;&#10;Description automatically generated">
            <a:extLst>
              <a:ext uri="{FF2B5EF4-FFF2-40B4-BE49-F238E27FC236}">
                <a16:creationId xmlns:a16="http://schemas.microsoft.com/office/drawing/2014/main" id="{C485D9B1-3955-7747-A728-770F5B30B1CD}"/>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484415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19-42E2-DD40-853B-34B0F562FB2B}"/>
              </a:ext>
            </a:extLst>
          </p:cNvPr>
          <p:cNvSpPr>
            <a:spLocks noGrp="1"/>
          </p:cNvSpPr>
          <p:nvPr>
            <p:ph type="title"/>
          </p:nvPr>
        </p:nvSpPr>
        <p:spPr/>
        <p:txBody>
          <a:bodyPr/>
          <a:lstStyle/>
          <a:p>
            <a:endParaRPr lang="en-DE"/>
          </a:p>
        </p:txBody>
      </p:sp>
      <p:pic>
        <p:nvPicPr>
          <p:cNvPr id="5" name="Content Placeholder 4" descr="A screenshot of a computer&#10;&#10;Description automatically generated with low confidence">
            <a:extLst>
              <a:ext uri="{FF2B5EF4-FFF2-40B4-BE49-F238E27FC236}">
                <a16:creationId xmlns:a16="http://schemas.microsoft.com/office/drawing/2014/main" id="{4FA89F32-7A2D-EC4E-B0D2-7DCD37C9B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FF4078C5-AFDF-E448-A0CC-212F3FBB4C9B}"/>
              </a:ext>
            </a:extLst>
          </p:cNvPr>
          <p:cNvSpPr txBox="1"/>
          <p:nvPr/>
        </p:nvSpPr>
        <p:spPr>
          <a:xfrm>
            <a:off x="10074728" y="70232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9" name="TextBox 8">
            <a:extLst>
              <a:ext uri="{FF2B5EF4-FFF2-40B4-BE49-F238E27FC236}">
                <a16:creationId xmlns:a16="http://schemas.microsoft.com/office/drawing/2014/main" id="{DC99F0A0-75F6-A04C-8DB3-F86D392E116D}"/>
              </a:ext>
            </a:extLst>
          </p:cNvPr>
          <p:cNvSpPr txBox="1"/>
          <p:nvPr/>
        </p:nvSpPr>
        <p:spPr>
          <a:xfrm>
            <a:off x="10074729" y="148440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0" name="TextBox 9">
            <a:extLst>
              <a:ext uri="{FF2B5EF4-FFF2-40B4-BE49-F238E27FC236}">
                <a16:creationId xmlns:a16="http://schemas.microsoft.com/office/drawing/2014/main" id="{0A74C41E-05F4-EA4D-984A-1BEF0074808B}"/>
              </a:ext>
            </a:extLst>
          </p:cNvPr>
          <p:cNvSpPr txBox="1"/>
          <p:nvPr/>
        </p:nvSpPr>
        <p:spPr>
          <a:xfrm>
            <a:off x="10074729" y="229391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1" name="TextBox 10">
            <a:extLst>
              <a:ext uri="{FF2B5EF4-FFF2-40B4-BE49-F238E27FC236}">
                <a16:creationId xmlns:a16="http://schemas.microsoft.com/office/drawing/2014/main" id="{7CBC96EC-EE5B-934E-AB51-0CF5846025B5}"/>
              </a:ext>
            </a:extLst>
          </p:cNvPr>
          <p:cNvSpPr txBox="1"/>
          <p:nvPr/>
        </p:nvSpPr>
        <p:spPr>
          <a:xfrm>
            <a:off x="10074729" y="307599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2" name="TextBox 11">
            <a:extLst>
              <a:ext uri="{FF2B5EF4-FFF2-40B4-BE49-F238E27FC236}">
                <a16:creationId xmlns:a16="http://schemas.microsoft.com/office/drawing/2014/main" id="{4C74327B-7F8C-9D49-953A-3168EA064363}"/>
              </a:ext>
            </a:extLst>
          </p:cNvPr>
          <p:cNvSpPr txBox="1"/>
          <p:nvPr/>
        </p:nvSpPr>
        <p:spPr>
          <a:xfrm>
            <a:off x="10074727" y="385807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3" name="TextBox 12">
            <a:extLst>
              <a:ext uri="{FF2B5EF4-FFF2-40B4-BE49-F238E27FC236}">
                <a16:creationId xmlns:a16="http://schemas.microsoft.com/office/drawing/2014/main" id="{8988D5E6-F866-0A45-979B-848E3CDE223F}"/>
              </a:ext>
            </a:extLst>
          </p:cNvPr>
          <p:cNvSpPr txBox="1"/>
          <p:nvPr/>
        </p:nvSpPr>
        <p:spPr>
          <a:xfrm>
            <a:off x="10074727" y="4667584"/>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4" name="TextBox 13">
            <a:extLst>
              <a:ext uri="{FF2B5EF4-FFF2-40B4-BE49-F238E27FC236}">
                <a16:creationId xmlns:a16="http://schemas.microsoft.com/office/drawing/2014/main" id="{E4A879EC-CEA0-DC48-8046-B6D68F82CA54}"/>
              </a:ext>
            </a:extLst>
          </p:cNvPr>
          <p:cNvSpPr txBox="1"/>
          <p:nvPr/>
        </p:nvSpPr>
        <p:spPr>
          <a:xfrm>
            <a:off x="10074726" y="5449663"/>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pic>
        <p:nvPicPr>
          <p:cNvPr id="15" name="Picture 14" descr="A picture containing text&#10;&#10;Description automatically generated">
            <a:extLst>
              <a:ext uri="{FF2B5EF4-FFF2-40B4-BE49-F238E27FC236}">
                <a16:creationId xmlns:a16="http://schemas.microsoft.com/office/drawing/2014/main" id="{3A7675B7-A1EA-CD4E-ADF9-2972E4B96275}"/>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418076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F31D-F360-0656-7165-7BD39AC36275}"/>
              </a:ext>
            </a:extLst>
          </p:cNvPr>
          <p:cNvSpPr>
            <a:spLocks noGrp="1"/>
          </p:cNvSpPr>
          <p:nvPr>
            <p:ph type="title"/>
          </p:nvPr>
        </p:nvSpPr>
        <p:spPr/>
        <p:txBody>
          <a:bodyPr/>
          <a:lstStyle/>
          <a:p>
            <a:r>
              <a:rPr lang="en-DE" dirty="0"/>
              <a:t>Modular publishing</a:t>
            </a:r>
          </a:p>
        </p:txBody>
      </p:sp>
      <p:sp>
        <p:nvSpPr>
          <p:cNvPr id="3" name="Content Placeholder 2">
            <a:extLst>
              <a:ext uri="{FF2B5EF4-FFF2-40B4-BE49-F238E27FC236}">
                <a16:creationId xmlns:a16="http://schemas.microsoft.com/office/drawing/2014/main" id="{E6CD2784-C101-E883-857F-F8E04867BDD0}"/>
              </a:ext>
            </a:extLst>
          </p:cNvPr>
          <p:cNvSpPr>
            <a:spLocks noGrp="1"/>
          </p:cNvSpPr>
          <p:nvPr>
            <p:ph idx="1"/>
          </p:nvPr>
        </p:nvSpPr>
        <p:spPr/>
        <p:txBody>
          <a:bodyPr/>
          <a:lstStyle/>
          <a:p>
            <a:r>
              <a:rPr lang="en-DE" dirty="0"/>
              <a:t>Share each step of the research process</a:t>
            </a:r>
          </a:p>
          <a:p>
            <a:r>
              <a:rPr lang="en-DE" dirty="0"/>
              <a:t>Can be text, but does not have to be</a:t>
            </a:r>
          </a:p>
          <a:p>
            <a:r>
              <a:rPr lang="en-DE" dirty="0"/>
              <a:t>What are research outputs you </a:t>
            </a:r>
          </a:p>
        </p:txBody>
      </p:sp>
    </p:spTree>
    <p:extLst>
      <p:ext uri="{BB962C8B-B14F-4D97-AF65-F5344CB8AC3E}">
        <p14:creationId xmlns:p14="http://schemas.microsoft.com/office/powerpoint/2010/main" val="140712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8B1C47-876A-8A2A-F57F-4AED2ED15303}"/>
              </a:ext>
            </a:extLst>
          </p:cNvPr>
          <p:cNvSpPr>
            <a:spLocks noGrp="1"/>
          </p:cNvSpPr>
          <p:nvPr>
            <p:ph type="title"/>
          </p:nvPr>
        </p:nvSpPr>
        <p:spPr/>
        <p:txBody>
          <a:bodyPr/>
          <a:lstStyle/>
          <a:p>
            <a:r>
              <a:rPr lang="en-DE" dirty="0"/>
              <a:t>Modular publishing with ResearchEquals (demo)</a:t>
            </a:r>
          </a:p>
        </p:txBody>
      </p:sp>
      <p:sp>
        <p:nvSpPr>
          <p:cNvPr id="5" name="Text Placeholder 4">
            <a:extLst>
              <a:ext uri="{FF2B5EF4-FFF2-40B4-BE49-F238E27FC236}">
                <a16:creationId xmlns:a16="http://schemas.microsoft.com/office/drawing/2014/main" id="{0AE24BBB-05F2-E921-D5C9-DA1D2017E3D6}"/>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2538934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2787-03E7-BEC8-CD6B-0353DE1F8598}"/>
              </a:ext>
            </a:extLst>
          </p:cNvPr>
          <p:cNvSpPr>
            <a:spLocks noGrp="1"/>
          </p:cNvSpPr>
          <p:nvPr>
            <p:ph type="title"/>
          </p:nvPr>
        </p:nvSpPr>
        <p:spPr/>
        <p:txBody>
          <a:bodyPr/>
          <a:lstStyle/>
          <a:p>
            <a:r>
              <a:rPr lang="en-DE" dirty="0"/>
              <a:t>Today</a:t>
            </a:r>
          </a:p>
        </p:txBody>
      </p:sp>
      <p:sp>
        <p:nvSpPr>
          <p:cNvPr id="3" name="Content Placeholder 2">
            <a:extLst>
              <a:ext uri="{FF2B5EF4-FFF2-40B4-BE49-F238E27FC236}">
                <a16:creationId xmlns:a16="http://schemas.microsoft.com/office/drawing/2014/main" id="{211335A7-4B07-F1CA-11B6-E69FE26E30A6}"/>
              </a:ext>
            </a:extLst>
          </p:cNvPr>
          <p:cNvSpPr>
            <a:spLocks noGrp="1"/>
          </p:cNvSpPr>
          <p:nvPr>
            <p:ph idx="1"/>
          </p:nvPr>
        </p:nvSpPr>
        <p:spPr/>
        <p:txBody>
          <a:bodyPr/>
          <a:lstStyle/>
          <a:p>
            <a:pPr marL="514350" indent="-514350">
              <a:buFont typeface="+mj-lt"/>
              <a:buAutoNum type="arabicPeriod"/>
            </a:pPr>
            <a:r>
              <a:rPr lang="en-DE" dirty="0"/>
              <a:t>Modular publishing (+demo)</a:t>
            </a:r>
          </a:p>
          <a:p>
            <a:pPr marL="514350" indent="-514350">
              <a:buFont typeface="+mj-lt"/>
              <a:buAutoNum type="arabicPeriod"/>
            </a:pPr>
            <a:r>
              <a:rPr lang="en-DE" dirty="0"/>
              <a:t>Overlay journals (+demo)</a:t>
            </a:r>
          </a:p>
          <a:p>
            <a:pPr marL="514350" indent="-514350">
              <a:buFont typeface="+mj-lt"/>
              <a:buAutoNum type="arabicPeriod"/>
            </a:pPr>
            <a:endParaRPr lang="en-DE" dirty="0"/>
          </a:p>
          <a:p>
            <a:pPr marL="514350" indent="-514350">
              <a:buFont typeface="+mj-lt"/>
              <a:buAutoNum type="arabicPeriod"/>
            </a:pPr>
            <a:endParaRPr lang="en-DE" dirty="0"/>
          </a:p>
        </p:txBody>
      </p:sp>
    </p:spTree>
    <p:extLst>
      <p:ext uri="{BB962C8B-B14F-4D97-AF65-F5344CB8AC3E}">
        <p14:creationId xmlns:p14="http://schemas.microsoft.com/office/powerpoint/2010/main" val="1628841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A8DD-A68D-2F3E-0029-33AC3AB69ED9}"/>
              </a:ext>
            </a:extLst>
          </p:cNvPr>
          <p:cNvSpPr>
            <a:spLocks noGrp="1"/>
          </p:cNvSpPr>
          <p:nvPr>
            <p:ph type="title"/>
          </p:nvPr>
        </p:nvSpPr>
        <p:spPr/>
        <p:txBody>
          <a:bodyPr/>
          <a:lstStyle/>
          <a:p>
            <a:endParaRPr lang="en-DE"/>
          </a:p>
        </p:txBody>
      </p:sp>
      <p:sp>
        <p:nvSpPr>
          <p:cNvPr id="3" name="Text Placeholder 2">
            <a:extLst>
              <a:ext uri="{FF2B5EF4-FFF2-40B4-BE49-F238E27FC236}">
                <a16:creationId xmlns:a16="http://schemas.microsoft.com/office/drawing/2014/main" id="{DD578DF4-4521-E5AA-EDDF-7E4F72C7CBA4}"/>
              </a:ext>
            </a:extLst>
          </p:cNvPr>
          <p:cNvSpPr>
            <a:spLocks noGrp="1"/>
          </p:cNvSpPr>
          <p:nvPr>
            <p:ph type="body" idx="1"/>
          </p:nvPr>
        </p:nvSpPr>
        <p:spPr/>
        <p:txBody>
          <a:bodyPr/>
          <a:lstStyle/>
          <a:p>
            <a:endParaRPr lang="en-DE"/>
          </a:p>
        </p:txBody>
      </p:sp>
      <p:pic>
        <p:nvPicPr>
          <p:cNvPr id="5" name="Picture 4" descr="A picture containing chart&#10;&#10;Description automatically generated">
            <a:extLst>
              <a:ext uri="{FF2B5EF4-FFF2-40B4-BE49-F238E27FC236}">
                <a16:creationId xmlns:a16="http://schemas.microsoft.com/office/drawing/2014/main" id="{FEC25815-A91F-F3B7-C723-97F9869713FB}"/>
              </a:ext>
            </a:extLst>
          </p:cNvPr>
          <p:cNvPicPr>
            <a:picLocks noChangeAspect="1"/>
          </p:cNvPicPr>
          <p:nvPr/>
        </p:nvPicPr>
        <p:blipFill>
          <a:blip r:embed="rId2"/>
          <a:stretch>
            <a:fillRect/>
          </a:stretch>
        </p:blipFill>
        <p:spPr>
          <a:xfrm>
            <a:off x="2209800" y="1200461"/>
            <a:ext cx="7772400" cy="4457078"/>
          </a:xfrm>
          <a:prstGeom prst="rect">
            <a:avLst/>
          </a:prstGeom>
        </p:spPr>
      </p:pic>
    </p:spTree>
    <p:extLst>
      <p:ext uri="{BB962C8B-B14F-4D97-AF65-F5344CB8AC3E}">
        <p14:creationId xmlns:p14="http://schemas.microsoft.com/office/powerpoint/2010/main" val="307389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F98D-0BF5-0D2E-E9E8-BEFCDD49E31C}"/>
              </a:ext>
            </a:extLst>
          </p:cNvPr>
          <p:cNvSpPr>
            <a:spLocks noGrp="1"/>
          </p:cNvSpPr>
          <p:nvPr>
            <p:ph type="title"/>
          </p:nvPr>
        </p:nvSpPr>
        <p:spPr/>
        <p:txBody>
          <a:bodyPr/>
          <a:lstStyle/>
          <a:p>
            <a:endParaRPr lang="en-DE"/>
          </a:p>
        </p:txBody>
      </p:sp>
      <p:sp>
        <p:nvSpPr>
          <p:cNvPr id="3" name="Text Placeholder 2">
            <a:extLst>
              <a:ext uri="{FF2B5EF4-FFF2-40B4-BE49-F238E27FC236}">
                <a16:creationId xmlns:a16="http://schemas.microsoft.com/office/drawing/2014/main" id="{4C283D0F-E595-6926-E056-8715C87F1125}"/>
              </a:ext>
            </a:extLst>
          </p:cNvPr>
          <p:cNvSpPr>
            <a:spLocks noGrp="1"/>
          </p:cNvSpPr>
          <p:nvPr>
            <p:ph type="body" idx="1"/>
          </p:nvPr>
        </p:nvSpPr>
        <p:spPr/>
        <p:txBody>
          <a:bodyPr/>
          <a:lstStyle/>
          <a:p>
            <a:endParaRPr lang="en-DE" dirty="0"/>
          </a:p>
        </p:txBody>
      </p:sp>
      <p:pic>
        <p:nvPicPr>
          <p:cNvPr id="7" name="Picture 6" descr="Chart&#10;&#10;Description automatically generated">
            <a:extLst>
              <a:ext uri="{FF2B5EF4-FFF2-40B4-BE49-F238E27FC236}">
                <a16:creationId xmlns:a16="http://schemas.microsoft.com/office/drawing/2014/main" id="{490A8A4A-0E4E-B6DC-10CD-23B8EB915FFC}"/>
              </a:ext>
            </a:extLst>
          </p:cNvPr>
          <p:cNvPicPr>
            <a:picLocks noChangeAspect="1"/>
          </p:cNvPicPr>
          <p:nvPr/>
        </p:nvPicPr>
        <p:blipFill>
          <a:blip r:embed="rId2"/>
          <a:stretch>
            <a:fillRect/>
          </a:stretch>
        </p:blipFill>
        <p:spPr>
          <a:xfrm>
            <a:off x="2238619" y="1121229"/>
            <a:ext cx="7714762" cy="4615542"/>
          </a:xfrm>
          <a:prstGeom prst="rect">
            <a:avLst/>
          </a:prstGeom>
        </p:spPr>
      </p:pic>
    </p:spTree>
    <p:extLst>
      <p:ext uri="{BB962C8B-B14F-4D97-AF65-F5344CB8AC3E}">
        <p14:creationId xmlns:p14="http://schemas.microsoft.com/office/powerpoint/2010/main" val="285343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clipart, vector graphics&#10;&#10;Description automatically generated">
            <a:extLst>
              <a:ext uri="{FF2B5EF4-FFF2-40B4-BE49-F238E27FC236}">
                <a16:creationId xmlns:a16="http://schemas.microsoft.com/office/drawing/2014/main" id="{F7AC4280-477C-DC8D-54D6-EC6FB13320E3}"/>
              </a:ext>
            </a:extLst>
          </p:cNvPr>
          <p:cNvPicPr>
            <a:picLocks noGrp="1" noChangeAspect="1"/>
          </p:cNvPicPr>
          <p:nvPr>
            <p:ph idx="1"/>
          </p:nvPr>
        </p:nvPicPr>
        <p:blipFill>
          <a:blip r:embed="rId2"/>
          <a:stretch>
            <a:fillRect/>
          </a:stretch>
        </p:blipFill>
        <p:spPr>
          <a:xfrm>
            <a:off x="7268308" y="832770"/>
            <a:ext cx="2542282" cy="1608016"/>
          </a:xfrm>
        </p:spPr>
      </p:pic>
      <p:pic>
        <p:nvPicPr>
          <p:cNvPr id="1028" name="Picture 4" descr="Crossref – Wikipedia">
            <a:extLst>
              <a:ext uri="{FF2B5EF4-FFF2-40B4-BE49-F238E27FC236}">
                <a16:creationId xmlns:a16="http://schemas.microsoft.com/office/drawing/2014/main" id="{52C2482B-1B63-7D11-FC48-5E724E5A7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733" y="832770"/>
            <a:ext cx="2473199" cy="1608016"/>
          </a:xfrm>
          <a:prstGeom prst="rect">
            <a:avLst/>
          </a:prstGeom>
          <a:solidFill>
            <a:schemeClr val="bg1"/>
          </a:solidFill>
        </p:spPr>
      </p:pic>
      <p:pic>
        <p:nvPicPr>
          <p:cNvPr id="1030" name="Picture 6" descr="Research Organization Registry (ROR) | Home">
            <a:extLst>
              <a:ext uri="{FF2B5EF4-FFF2-40B4-BE49-F238E27FC236}">
                <a16:creationId xmlns:a16="http://schemas.microsoft.com/office/drawing/2014/main" id="{7D7DD3A7-D156-44B5-4946-F066C2C654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456" y="4417215"/>
            <a:ext cx="3989754" cy="13129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50D46DD-6FA9-42CD-1F3F-FFE5CAE72B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8985" y="4545608"/>
            <a:ext cx="3106615" cy="105616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DAE27FD-BDF4-8AF9-6EC7-4E0151C2F973}"/>
              </a:ext>
            </a:extLst>
          </p:cNvPr>
          <p:cNvCxnSpPr>
            <a:cxnSpLocks/>
            <a:stCxn id="5" idx="2"/>
            <a:endCxn id="1032" idx="0"/>
          </p:cNvCxnSpPr>
          <p:nvPr/>
        </p:nvCxnSpPr>
        <p:spPr>
          <a:xfrm>
            <a:off x="8539449" y="2440786"/>
            <a:ext cx="422844" cy="210482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746928A-69FF-C0CB-A3A6-365363186F16}"/>
              </a:ext>
            </a:extLst>
          </p:cNvPr>
          <p:cNvCxnSpPr>
            <a:cxnSpLocks/>
            <a:stCxn id="1032" idx="1"/>
            <a:endCxn id="1028" idx="2"/>
          </p:cNvCxnSpPr>
          <p:nvPr/>
        </p:nvCxnSpPr>
        <p:spPr>
          <a:xfrm flipH="1" flipV="1">
            <a:off x="3477333" y="2440786"/>
            <a:ext cx="3931652" cy="263290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44F9D09-AB82-432B-7B7B-D5AD11B97423}"/>
              </a:ext>
            </a:extLst>
          </p:cNvPr>
          <p:cNvCxnSpPr>
            <a:cxnSpLocks/>
            <a:stCxn id="5" idx="1"/>
            <a:endCxn id="1028" idx="3"/>
          </p:cNvCxnSpPr>
          <p:nvPr/>
        </p:nvCxnSpPr>
        <p:spPr>
          <a:xfrm flipH="1">
            <a:off x="4713932" y="1636778"/>
            <a:ext cx="2554376"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10202DE-4F9A-5DDD-0200-AA7D874B8D0F}"/>
              </a:ext>
            </a:extLst>
          </p:cNvPr>
          <p:cNvCxnSpPr>
            <a:cxnSpLocks/>
            <a:stCxn id="5" idx="2"/>
            <a:endCxn id="1030" idx="3"/>
          </p:cNvCxnSpPr>
          <p:nvPr/>
        </p:nvCxnSpPr>
        <p:spPr>
          <a:xfrm flipH="1">
            <a:off x="5472210" y="2440786"/>
            <a:ext cx="3067239" cy="263290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5529EED-4CB8-93CE-BCC7-E6226827CA52}"/>
              </a:ext>
            </a:extLst>
          </p:cNvPr>
          <p:cNvCxnSpPr>
            <a:cxnSpLocks/>
            <a:stCxn id="1030" idx="0"/>
            <a:endCxn id="1028" idx="2"/>
          </p:cNvCxnSpPr>
          <p:nvPr/>
        </p:nvCxnSpPr>
        <p:spPr>
          <a:xfrm flipV="1">
            <a:off x="3477333" y="2440786"/>
            <a:ext cx="0" cy="197642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779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D60DB-3912-4A07-1BDD-B7FC130A86E7}"/>
              </a:ext>
            </a:extLst>
          </p:cNvPr>
          <p:cNvSpPr>
            <a:spLocks noGrp="1"/>
          </p:cNvSpPr>
          <p:nvPr>
            <p:ph type="title"/>
          </p:nvPr>
        </p:nvSpPr>
        <p:spPr/>
        <p:txBody>
          <a:bodyPr/>
          <a:lstStyle/>
          <a:p>
            <a:r>
              <a:rPr lang="en-DE" dirty="0"/>
              <a:t>ORCID Integration</a:t>
            </a:r>
          </a:p>
        </p:txBody>
      </p:sp>
      <p:sp>
        <p:nvSpPr>
          <p:cNvPr id="3" name="Content Placeholder 2">
            <a:extLst>
              <a:ext uri="{FF2B5EF4-FFF2-40B4-BE49-F238E27FC236}">
                <a16:creationId xmlns:a16="http://schemas.microsoft.com/office/drawing/2014/main" id="{14961919-2D5A-4B5F-30B1-BED1B1E8F8B5}"/>
              </a:ext>
            </a:extLst>
          </p:cNvPr>
          <p:cNvSpPr>
            <a:spLocks noGrp="1"/>
          </p:cNvSpPr>
          <p:nvPr>
            <p:ph idx="1"/>
          </p:nvPr>
        </p:nvSpPr>
        <p:spPr/>
        <p:txBody>
          <a:bodyPr/>
          <a:lstStyle/>
          <a:p>
            <a:r>
              <a:rPr lang="en-DE" dirty="0"/>
              <a:t>Published module 09.41AM</a:t>
            </a:r>
          </a:p>
          <a:p>
            <a:r>
              <a:rPr lang="en-DE" dirty="0"/>
              <a:t>Received email from ORCID at 11.03AM:</a:t>
            </a:r>
          </a:p>
          <a:p>
            <a:endParaRPr lang="en-DE" dirty="0"/>
          </a:p>
        </p:txBody>
      </p:sp>
      <p:pic>
        <p:nvPicPr>
          <p:cNvPr id="5" name="Picture 4" descr="Graphical user interface, text, application&#10;&#10;Description automatically generated">
            <a:extLst>
              <a:ext uri="{FF2B5EF4-FFF2-40B4-BE49-F238E27FC236}">
                <a16:creationId xmlns:a16="http://schemas.microsoft.com/office/drawing/2014/main" id="{C292A4EC-1948-5C68-F834-80DF5C94E099}"/>
              </a:ext>
            </a:extLst>
          </p:cNvPr>
          <p:cNvPicPr>
            <a:picLocks noChangeAspect="1"/>
          </p:cNvPicPr>
          <p:nvPr/>
        </p:nvPicPr>
        <p:blipFill>
          <a:blip r:embed="rId2"/>
          <a:stretch>
            <a:fillRect/>
          </a:stretch>
        </p:blipFill>
        <p:spPr>
          <a:xfrm>
            <a:off x="3929185" y="3303548"/>
            <a:ext cx="7772400" cy="3008352"/>
          </a:xfrm>
          <a:prstGeom prst="rect">
            <a:avLst/>
          </a:prstGeom>
        </p:spPr>
      </p:pic>
    </p:spTree>
    <p:extLst>
      <p:ext uri="{BB962C8B-B14F-4D97-AF65-F5344CB8AC3E}">
        <p14:creationId xmlns:p14="http://schemas.microsoft.com/office/powerpoint/2010/main" val="4166813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6" descr="Notebook">
            <a:extLst>
              <a:ext uri="{FF2B5EF4-FFF2-40B4-BE49-F238E27FC236}">
                <a16:creationId xmlns:a16="http://schemas.microsoft.com/office/drawing/2014/main" id="{B49DA713-13C8-47E5-5844-E679821F0E71}"/>
              </a:ext>
            </a:extLst>
          </p:cNvPr>
          <p:cNvPicPr>
            <a:picLocks noChangeAspect="1"/>
          </p:cNvPicPr>
          <p:nvPr/>
        </p:nvPicPr>
        <p:blipFill rotWithShape="1">
          <a:blip r:embed="rId3"/>
          <a:srcRect t="15730"/>
          <a:stretch/>
        </p:blipFill>
        <p:spPr>
          <a:xfrm>
            <a:off x="20" y="10"/>
            <a:ext cx="12191981" cy="6857990"/>
          </a:xfrm>
          <a:prstGeom prst="rect">
            <a:avLst/>
          </a:prstGeom>
        </p:spPr>
      </p:pic>
      <p:sp>
        <p:nvSpPr>
          <p:cNvPr id="18"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1817DE7-30E8-6CFC-8C8A-54DB0346A416}"/>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solidFill>
                  <a:schemeClr val="tx1"/>
                </a:solidFill>
                <a:latin typeface="+mj-lt"/>
                <a:ea typeface="+mj-ea"/>
                <a:cs typeface="+mj-cs"/>
              </a:rPr>
              <a:t>Overlay journals</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464CF893-F2C7-B84A-3F48-803694D33F90}"/>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r>
              <a:rPr lang="en-US" sz="1700">
                <a:solidFill>
                  <a:schemeClr val="tx1"/>
                </a:solidFill>
                <a:latin typeface="+mn-lt"/>
                <a:ea typeface="+mn-ea"/>
                <a:cs typeface="+mn-cs"/>
              </a:rPr>
              <a:t>“a[ journal], that does not produce its own content, but selects from [what is] already freely available online.”</a:t>
            </a:r>
          </a:p>
        </p:txBody>
      </p:sp>
    </p:spTree>
    <p:extLst>
      <p:ext uri="{BB962C8B-B14F-4D97-AF65-F5344CB8AC3E}">
        <p14:creationId xmlns:p14="http://schemas.microsoft.com/office/powerpoint/2010/main" val="68507877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61C7-5FD3-27ED-364F-13296E16B11A}"/>
              </a:ext>
            </a:extLst>
          </p:cNvPr>
          <p:cNvSpPr>
            <a:spLocks noGrp="1"/>
          </p:cNvSpPr>
          <p:nvPr>
            <p:ph type="title"/>
          </p:nvPr>
        </p:nvSpPr>
        <p:spPr>
          <a:xfrm>
            <a:off x="4530970" y="3913187"/>
            <a:ext cx="10515600" cy="2852737"/>
          </a:xfrm>
        </p:spPr>
        <p:txBody>
          <a:bodyPr>
            <a:normAutofit/>
          </a:bodyPr>
          <a:lstStyle/>
          <a:p>
            <a:r>
              <a:rPr lang="en-GB" sz="1800" dirty="0"/>
              <a:t>10.48550/arXiv.2204.03383</a:t>
            </a:r>
            <a:endParaRPr lang="en-DE" sz="1800" dirty="0"/>
          </a:p>
        </p:txBody>
      </p:sp>
      <p:sp>
        <p:nvSpPr>
          <p:cNvPr id="3" name="Text Placeholder 2">
            <a:extLst>
              <a:ext uri="{FF2B5EF4-FFF2-40B4-BE49-F238E27FC236}">
                <a16:creationId xmlns:a16="http://schemas.microsoft.com/office/drawing/2014/main" id="{B45E5BE2-6579-8D10-8C92-AA9DC5FBAF9E}"/>
              </a:ext>
            </a:extLst>
          </p:cNvPr>
          <p:cNvSpPr>
            <a:spLocks noGrp="1"/>
          </p:cNvSpPr>
          <p:nvPr>
            <p:ph type="body" idx="1"/>
          </p:nvPr>
        </p:nvSpPr>
        <p:spPr/>
        <p:txBody>
          <a:bodyPr/>
          <a:lstStyle/>
          <a:p>
            <a:endParaRPr lang="en-DE"/>
          </a:p>
        </p:txBody>
      </p:sp>
      <p:pic>
        <p:nvPicPr>
          <p:cNvPr id="5" name="Picture 4" descr="Text&#10;&#10;Description automatically generated with medium confidence">
            <a:extLst>
              <a:ext uri="{FF2B5EF4-FFF2-40B4-BE49-F238E27FC236}">
                <a16:creationId xmlns:a16="http://schemas.microsoft.com/office/drawing/2014/main" id="{B0A73BAB-4CB4-7321-2AE2-C502E1F2CAA2}"/>
              </a:ext>
            </a:extLst>
          </p:cNvPr>
          <p:cNvPicPr>
            <a:picLocks noChangeAspect="1"/>
          </p:cNvPicPr>
          <p:nvPr/>
        </p:nvPicPr>
        <p:blipFill>
          <a:blip r:embed="rId3"/>
          <a:stretch>
            <a:fillRect/>
          </a:stretch>
        </p:blipFill>
        <p:spPr>
          <a:xfrm>
            <a:off x="2403230" y="941388"/>
            <a:ext cx="7772400" cy="3862647"/>
          </a:xfrm>
          <a:prstGeom prst="rect">
            <a:avLst/>
          </a:prstGeom>
        </p:spPr>
      </p:pic>
      <p:pic>
        <p:nvPicPr>
          <p:cNvPr id="7" name="Picture 6" descr="Graphical user interface, text, application, Word&#10;&#10;Description automatically generated">
            <a:extLst>
              <a:ext uri="{FF2B5EF4-FFF2-40B4-BE49-F238E27FC236}">
                <a16:creationId xmlns:a16="http://schemas.microsoft.com/office/drawing/2014/main" id="{F41D29F0-694E-DCBB-DF05-43AE121C6A6C}"/>
              </a:ext>
            </a:extLst>
          </p:cNvPr>
          <p:cNvPicPr>
            <a:picLocks noChangeAspect="1"/>
          </p:cNvPicPr>
          <p:nvPr/>
        </p:nvPicPr>
        <p:blipFill>
          <a:blip r:embed="rId4"/>
          <a:stretch>
            <a:fillRect/>
          </a:stretch>
        </p:blipFill>
        <p:spPr>
          <a:xfrm>
            <a:off x="2403230" y="1828936"/>
            <a:ext cx="7772400" cy="4260714"/>
          </a:xfrm>
          <a:prstGeom prst="rect">
            <a:avLst/>
          </a:prstGeom>
        </p:spPr>
      </p:pic>
    </p:spTree>
    <p:extLst>
      <p:ext uri="{BB962C8B-B14F-4D97-AF65-F5344CB8AC3E}">
        <p14:creationId xmlns:p14="http://schemas.microsoft.com/office/powerpoint/2010/main" val="2397607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8B1C47-876A-8A2A-F57F-4AED2ED15303}"/>
              </a:ext>
            </a:extLst>
          </p:cNvPr>
          <p:cNvSpPr>
            <a:spLocks noGrp="1"/>
          </p:cNvSpPr>
          <p:nvPr>
            <p:ph type="title"/>
          </p:nvPr>
        </p:nvSpPr>
        <p:spPr/>
        <p:txBody>
          <a:bodyPr/>
          <a:lstStyle/>
          <a:p>
            <a:r>
              <a:rPr lang="en-DE" dirty="0"/>
              <a:t>Creating overlay journals with ResearchEquals (demo)</a:t>
            </a:r>
          </a:p>
        </p:txBody>
      </p:sp>
      <p:sp>
        <p:nvSpPr>
          <p:cNvPr id="5" name="Text Placeholder 4">
            <a:extLst>
              <a:ext uri="{FF2B5EF4-FFF2-40B4-BE49-F238E27FC236}">
                <a16:creationId xmlns:a16="http://schemas.microsoft.com/office/drawing/2014/main" id="{0AE24BBB-05F2-E921-D5C9-DA1D2017E3D6}"/>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3492651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1614-4940-F2E9-71BA-0BFCDC811645}"/>
              </a:ext>
            </a:extLst>
          </p:cNvPr>
          <p:cNvSpPr>
            <a:spLocks noGrp="1"/>
          </p:cNvSpPr>
          <p:nvPr>
            <p:ph type="title"/>
          </p:nvPr>
        </p:nvSpPr>
        <p:spPr/>
        <p:txBody>
          <a:bodyPr/>
          <a:lstStyle/>
          <a:p>
            <a:endParaRPr lang="en-DE"/>
          </a:p>
        </p:txBody>
      </p:sp>
      <p:sp>
        <p:nvSpPr>
          <p:cNvPr id="3" name="Text Placeholder 2">
            <a:extLst>
              <a:ext uri="{FF2B5EF4-FFF2-40B4-BE49-F238E27FC236}">
                <a16:creationId xmlns:a16="http://schemas.microsoft.com/office/drawing/2014/main" id="{76CB1EAC-D7E6-95A9-0D62-09CDA2105383}"/>
              </a:ext>
            </a:extLst>
          </p:cNvPr>
          <p:cNvSpPr>
            <a:spLocks noGrp="1"/>
          </p:cNvSpPr>
          <p:nvPr>
            <p:ph type="body" idx="1"/>
          </p:nvPr>
        </p:nvSpPr>
        <p:spPr/>
        <p:txBody>
          <a:bodyPr/>
          <a:lstStyle/>
          <a:p>
            <a:endParaRPr lang="en-DE"/>
          </a:p>
        </p:txBody>
      </p:sp>
      <p:pic>
        <p:nvPicPr>
          <p:cNvPr id="5" name="Picture 4" descr="A picture containing chart&#10;&#10;Description automatically generated">
            <a:extLst>
              <a:ext uri="{FF2B5EF4-FFF2-40B4-BE49-F238E27FC236}">
                <a16:creationId xmlns:a16="http://schemas.microsoft.com/office/drawing/2014/main" id="{DB7D9E9E-89E1-BEF8-C68C-B140DE22DE1F}"/>
              </a:ext>
            </a:extLst>
          </p:cNvPr>
          <p:cNvPicPr>
            <a:picLocks noChangeAspect="1"/>
          </p:cNvPicPr>
          <p:nvPr/>
        </p:nvPicPr>
        <p:blipFill>
          <a:blip r:embed="rId2"/>
          <a:stretch>
            <a:fillRect/>
          </a:stretch>
        </p:blipFill>
        <p:spPr>
          <a:xfrm>
            <a:off x="2730500" y="1397000"/>
            <a:ext cx="6718300" cy="4064000"/>
          </a:xfrm>
          <a:prstGeom prst="rect">
            <a:avLst/>
          </a:prstGeom>
        </p:spPr>
      </p:pic>
    </p:spTree>
    <p:extLst>
      <p:ext uri="{BB962C8B-B14F-4D97-AF65-F5344CB8AC3E}">
        <p14:creationId xmlns:p14="http://schemas.microsoft.com/office/powerpoint/2010/main" val="161496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50DA-3F46-ACFC-28B4-3D56881D834F}"/>
              </a:ext>
            </a:extLst>
          </p:cNvPr>
          <p:cNvSpPr>
            <a:spLocks noGrp="1"/>
          </p:cNvSpPr>
          <p:nvPr>
            <p:ph type="title"/>
          </p:nvPr>
        </p:nvSpPr>
        <p:spPr/>
        <p:txBody>
          <a:bodyPr/>
          <a:lstStyle/>
          <a:p>
            <a:endParaRPr lang="en-DE"/>
          </a:p>
        </p:txBody>
      </p:sp>
      <p:sp>
        <p:nvSpPr>
          <p:cNvPr id="3" name="Text Placeholder 2">
            <a:extLst>
              <a:ext uri="{FF2B5EF4-FFF2-40B4-BE49-F238E27FC236}">
                <a16:creationId xmlns:a16="http://schemas.microsoft.com/office/drawing/2014/main" id="{A8B0BBC1-82D5-C84B-5F05-538CCD869540}"/>
              </a:ext>
            </a:extLst>
          </p:cNvPr>
          <p:cNvSpPr>
            <a:spLocks noGrp="1"/>
          </p:cNvSpPr>
          <p:nvPr>
            <p:ph type="body" idx="1"/>
          </p:nvPr>
        </p:nvSpPr>
        <p:spPr/>
        <p:txBody>
          <a:bodyPr/>
          <a:lstStyle/>
          <a:p>
            <a:endParaRPr lang="en-DE"/>
          </a:p>
        </p:txBody>
      </p:sp>
      <p:pic>
        <p:nvPicPr>
          <p:cNvPr id="5" name="Picture 4" descr="Graphical user interface, website&#10;&#10;Description automatically generated">
            <a:extLst>
              <a:ext uri="{FF2B5EF4-FFF2-40B4-BE49-F238E27FC236}">
                <a16:creationId xmlns:a16="http://schemas.microsoft.com/office/drawing/2014/main" id="{5B0B42C9-2098-3FAF-6E71-A6B5D3EEA27C}"/>
              </a:ext>
            </a:extLst>
          </p:cNvPr>
          <p:cNvPicPr>
            <a:picLocks noChangeAspect="1"/>
          </p:cNvPicPr>
          <p:nvPr/>
        </p:nvPicPr>
        <p:blipFill>
          <a:blip r:embed="rId2"/>
          <a:stretch>
            <a:fillRect/>
          </a:stretch>
        </p:blipFill>
        <p:spPr>
          <a:xfrm>
            <a:off x="3212123" y="16120"/>
            <a:ext cx="5193836" cy="6841880"/>
          </a:xfrm>
          <a:prstGeom prst="rect">
            <a:avLst/>
          </a:prstGeom>
        </p:spPr>
      </p:pic>
    </p:spTree>
    <p:extLst>
      <p:ext uri="{BB962C8B-B14F-4D97-AF65-F5344CB8AC3E}">
        <p14:creationId xmlns:p14="http://schemas.microsoft.com/office/powerpoint/2010/main" val="149427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31B9-8471-9A4F-FBA8-118BCDA4B657}"/>
              </a:ext>
            </a:extLst>
          </p:cNvPr>
          <p:cNvSpPr>
            <a:spLocks noGrp="1"/>
          </p:cNvSpPr>
          <p:nvPr>
            <p:ph type="title"/>
          </p:nvPr>
        </p:nvSpPr>
        <p:spPr/>
        <p:txBody>
          <a:bodyPr/>
          <a:lstStyle/>
          <a:p>
            <a:r>
              <a:rPr lang="en-DE" dirty="0"/>
              <a:t>Governance</a:t>
            </a:r>
          </a:p>
        </p:txBody>
      </p:sp>
      <p:sp>
        <p:nvSpPr>
          <p:cNvPr id="3" name="Text Placeholder 2">
            <a:extLst>
              <a:ext uri="{FF2B5EF4-FFF2-40B4-BE49-F238E27FC236}">
                <a16:creationId xmlns:a16="http://schemas.microsoft.com/office/drawing/2014/main" id="{D13163CA-1166-65E5-30AB-A13A212B3CAC}"/>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72192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Vibrant multicolour checkered floor design">
            <a:extLst>
              <a:ext uri="{FF2B5EF4-FFF2-40B4-BE49-F238E27FC236}">
                <a16:creationId xmlns:a16="http://schemas.microsoft.com/office/drawing/2014/main" id="{AA218ADA-DAE0-F292-52EF-1C8E02F3C6A1}"/>
              </a:ext>
            </a:extLst>
          </p:cNvPr>
          <p:cNvPicPr>
            <a:picLocks noChangeAspect="1"/>
          </p:cNvPicPr>
          <p:nvPr/>
        </p:nvPicPr>
        <p:blipFill rotWithShape="1">
          <a:blip r:embed="rId3">
            <a:alphaModFix amt="50000"/>
          </a:blip>
          <a:srcRect t="16667"/>
          <a:stretch/>
        </p:blipFill>
        <p:spPr>
          <a:xfrm>
            <a:off x="20" y="1"/>
            <a:ext cx="12191980" cy="6857999"/>
          </a:xfrm>
          <a:prstGeom prst="rect">
            <a:avLst/>
          </a:prstGeom>
        </p:spPr>
      </p:pic>
      <p:sp>
        <p:nvSpPr>
          <p:cNvPr id="4" name="Title 3">
            <a:extLst>
              <a:ext uri="{FF2B5EF4-FFF2-40B4-BE49-F238E27FC236}">
                <a16:creationId xmlns:a16="http://schemas.microsoft.com/office/drawing/2014/main" id="{21817DE7-30E8-6CFC-8C8A-54DB0346A416}"/>
              </a:ext>
            </a:extLst>
          </p:cNvPr>
          <p:cNvSpPr>
            <a:spLocks noGrp="1"/>
          </p:cNvSpPr>
          <p:nvPr>
            <p:ph type="title"/>
          </p:nvPr>
        </p:nvSpPr>
        <p:spPr>
          <a:xfrm>
            <a:off x="838200" y="1122362"/>
            <a:ext cx="10515600" cy="2900518"/>
          </a:xfrm>
        </p:spPr>
        <p:txBody>
          <a:bodyPr vert="horz" lIns="91440" tIns="45720" rIns="91440" bIns="45720" rtlCol="0" anchor="b">
            <a:normAutofit/>
          </a:bodyPr>
          <a:lstStyle/>
          <a:p>
            <a:pPr algn="ctr"/>
            <a:r>
              <a:rPr lang="en-US" sz="6600" dirty="0">
                <a:solidFill>
                  <a:srgbClr val="FFFFFF"/>
                </a:solidFill>
                <a:latin typeface="+mj-lt"/>
                <a:ea typeface="+mj-ea"/>
                <a:cs typeface="+mj-cs"/>
              </a:rPr>
              <a:t>Modular publishing</a:t>
            </a:r>
          </a:p>
        </p:txBody>
      </p:sp>
      <p:sp>
        <p:nvSpPr>
          <p:cNvPr id="5" name="Text Placeholder 4">
            <a:extLst>
              <a:ext uri="{FF2B5EF4-FFF2-40B4-BE49-F238E27FC236}">
                <a16:creationId xmlns:a16="http://schemas.microsoft.com/office/drawing/2014/main" id="{464CF893-F2C7-B84A-3F48-803694D33F90}"/>
              </a:ext>
            </a:extLst>
          </p:cNvPr>
          <p:cNvSpPr>
            <a:spLocks noGrp="1"/>
          </p:cNvSpPr>
          <p:nvPr>
            <p:ph type="body" idx="1"/>
          </p:nvPr>
        </p:nvSpPr>
        <p:spPr>
          <a:xfrm>
            <a:off x="838200" y="4159404"/>
            <a:ext cx="10515600" cy="1098395"/>
          </a:xfrm>
        </p:spPr>
        <p:txBody>
          <a:bodyPr vert="horz" lIns="91440" tIns="45720" rIns="91440" bIns="45720" rtlCol="0">
            <a:normAutofit/>
          </a:bodyPr>
          <a:lstStyle/>
          <a:p>
            <a:pPr algn="ctr"/>
            <a:endParaRPr lang="en-US" sz="2000">
              <a:solidFill>
                <a:srgbClr val="FFFFFF"/>
              </a:solidFill>
              <a:latin typeface="+mn-lt"/>
              <a:ea typeface="+mn-ea"/>
              <a:cs typeface="+mn-cs"/>
            </a:endParaRPr>
          </a:p>
        </p:txBody>
      </p:sp>
    </p:spTree>
    <p:extLst>
      <p:ext uri="{BB962C8B-B14F-4D97-AF65-F5344CB8AC3E}">
        <p14:creationId xmlns:p14="http://schemas.microsoft.com/office/powerpoint/2010/main" val="1813801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20C8-B728-638B-6B25-20BD1506925E}"/>
              </a:ext>
            </a:extLst>
          </p:cNvPr>
          <p:cNvSpPr>
            <a:spLocks noGrp="1"/>
          </p:cNvSpPr>
          <p:nvPr>
            <p:ph type="title"/>
          </p:nvPr>
        </p:nvSpPr>
        <p:spPr/>
        <p:txBody>
          <a:bodyPr/>
          <a:lstStyle/>
          <a:p>
            <a:endParaRPr lang="en-DE" dirty="0"/>
          </a:p>
        </p:txBody>
      </p:sp>
      <p:sp>
        <p:nvSpPr>
          <p:cNvPr id="3" name="Text Placeholder 2">
            <a:extLst>
              <a:ext uri="{FF2B5EF4-FFF2-40B4-BE49-F238E27FC236}">
                <a16:creationId xmlns:a16="http://schemas.microsoft.com/office/drawing/2014/main" id="{219C027E-9706-BAE2-29AA-798F50CD947A}"/>
              </a:ext>
            </a:extLst>
          </p:cNvPr>
          <p:cNvSpPr>
            <a:spLocks noGrp="1"/>
          </p:cNvSpPr>
          <p:nvPr>
            <p:ph type="body" idx="1"/>
          </p:nvPr>
        </p:nvSpPr>
        <p:spPr/>
        <p:txBody>
          <a:bodyPr/>
          <a:lstStyle/>
          <a:p>
            <a:endParaRPr lang="en-DE"/>
          </a:p>
        </p:txBody>
      </p:sp>
      <p:pic>
        <p:nvPicPr>
          <p:cNvPr id="5" name="Picture 4" descr="Background pattern&#10;&#10;Description automatically generated">
            <a:extLst>
              <a:ext uri="{FF2B5EF4-FFF2-40B4-BE49-F238E27FC236}">
                <a16:creationId xmlns:a16="http://schemas.microsoft.com/office/drawing/2014/main" id="{12559756-450D-53FA-FC20-5BDCDF03B628}"/>
              </a:ext>
            </a:extLst>
          </p:cNvPr>
          <p:cNvPicPr>
            <a:picLocks noChangeAspect="1"/>
          </p:cNvPicPr>
          <p:nvPr/>
        </p:nvPicPr>
        <p:blipFill>
          <a:blip r:embed="rId3"/>
          <a:stretch>
            <a:fillRect/>
          </a:stretch>
        </p:blipFill>
        <p:spPr>
          <a:xfrm>
            <a:off x="0" y="0"/>
            <a:ext cx="4419600" cy="3577389"/>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DCC10819-403B-9A7E-8ADA-203754F3639E}"/>
              </a:ext>
            </a:extLst>
          </p:cNvPr>
          <p:cNvPicPr>
            <a:picLocks noChangeAspect="1"/>
          </p:cNvPicPr>
          <p:nvPr/>
        </p:nvPicPr>
        <p:blipFill>
          <a:blip r:embed="rId4"/>
          <a:stretch>
            <a:fillRect/>
          </a:stretch>
        </p:blipFill>
        <p:spPr>
          <a:xfrm>
            <a:off x="4419600" y="-1"/>
            <a:ext cx="4339918" cy="3577390"/>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2A38DD9E-E73D-EF14-4D20-5153A956A76C}"/>
              </a:ext>
            </a:extLst>
          </p:cNvPr>
          <p:cNvPicPr>
            <a:picLocks noChangeAspect="1"/>
          </p:cNvPicPr>
          <p:nvPr/>
        </p:nvPicPr>
        <p:blipFill>
          <a:blip r:embed="rId5"/>
          <a:stretch>
            <a:fillRect/>
          </a:stretch>
        </p:blipFill>
        <p:spPr>
          <a:xfrm>
            <a:off x="0" y="3429000"/>
            <a:ext cx="4638431" cy="3576818"/>
          </a:xfrm>
          <a:prstGeom prst="rect">
            <a:avLst/>
          </a:prstGeom>
        </p:spPr>
      </p:pic>
      <p:pic>
        <p:nvPicPr>
          <p:cNvPr id="11" name="Picture 10" descr="Text&#10;&#10;Description automatically generated">
            <a:extLst>
              <a:ext uri="{FF2B5EF4-FFF2-40B4-BE49-F238E27FC236}">
                <a16:creationId xmlns:a16="http://schemas.microsoft.com/office/drawing/2014/main" id="{193BD582-8E71-D86F-B8FB-AEDC597D3844}"/>
              </a:ext>
            </a:extLst>
          </p:cNvPr>
          <p:cNvPicPr>
            <a:picLocks noChangeAspect="1"/>
          </p:cNvPicPr>
          <p:nvPr/>
        </p:nvPicPr>
        <p:blipFill>
          <a:blip r:embed="rId6"/>
          <a:stretch>
            <a:fillRect/>
          </a:stretch>
        </p:blipFill>
        <p:spPr>
          <a:xfrm>
            <a:off x="4638431" y="3466367"/>
            <a:ext cx="4638432" cy="3498115"/>
          </a:xfrm>
          <a:prstGeom prst="rect">
            <a:avLst/>
          </a:prstGeom>
        </p:spPr>
      </p:pic>
      <p:pic>
        <p:nvPicPr>
          <p:cNvPr id="13" name="Picture 12" descr="Text&#10;&#10;Description automatically generated">
            <a:extLst>
              <a:ext uri="{FF2B5EF4-FFF2-40B4-BE49-F238E27FC236}">
                <a16:creationId xmlns:a16="http://schemas.microsoft.com/office/drawing/2014/main" id="{5BEA8DDC-57BA-DEE2-07B6-38ABB1A7DC18}"/>
              </a:ext>
            </a:extLst>
          </p:cNvPr>
          <p:cNvPicPr>
            <a:picLocks noChangeAspect="1"/>
          </p:cNvPicPr>
          <p:nvPr/>
        </p:nvPicPr>
        <p:blipFill>
          <a:blip r:embed="rId7"/>
          <a:stretch>
            <a:fillRect/>
          </a:stretch>
        </p:blipFill>
        <p:spPr>
          <a:xfrm>
            <a:off x="8691441" y="2570991"/>
            <a:ext cx="3874658" cy="3555679"/>
          </a:xfrm>
          <a:prstGeom prst="rect">
            <a:avLst/>
          </a:prstGeom>
        </p:spPr>
      </p:pic>
    </p:spTree>
    <p:extLst>
      <p:ext uri="{BB962C8B-B14F-4D97-AF65-F5344CB8AC3E}">
        <p14:creationId xmlns:p14="http://schemas.microsoft.com/office/powerpoint/2010/main" val="35884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32B3-BCDF-1BB3-6552-34D1E38D0415}"/>
              </a:ext>
            </a:extLst>
          </p:cNvPr>
          <p:cNvSpPr>
            <a:spLocks noGrp="1"/>
          </p:cNvSpPr>
          <p:nvPr>
            <p:ph type="title"/>
          </p:nvPr>
        </p:nvSpPr>
        <p:spPr/>
        <p:txBody>
          <a:bodyPr/>
          <a:lstStyle/>
          <a:p>
            <a:endParaRPr lang="en-DE"/>
          </a:p>
        </p:txBody>
      </p:sp>
      <p:sp>
        <p:nvSpPr>
          <p:cNvPr id="3" name="Text Placeholder 2">
            <a:extLst>
              <a:ext uri="{FF2B5EF4-FFF2-40B4-BE49-F238E27FC236}">
                <a16:creationId xmlns:a16="http://schemas.microsoft.com/office/drawing/2014/main" id="{B23D8C6A-7777-85BA-7A61-F9A8D0D721E6}"/>
              </a:ext>
            </a:extLst>
          </p:cNvPr>
          <p:cNvSpPr>
            <a:spLocks noGrp="1"/>
          </p:cNvSpPr>
          <p:nvPr>
            <p:ph type="body" idx="1"/>
          </p:nvPr>
        </p:nvSpPr>
        <p:spPr/>
        <p:txBody>
          <a:bodyPr/>
          <a:lstStyle/>
          <a:p>
            <a:endParaRPr lang="en-DE"/>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D5010C8D-1394-E21F-FA06-17FC7005ADAB}"/>
              </a:ext>
            </a:extLst>
          </p:cNvPr>
          <p:cNvPicPr>
            <a:picLocks noChangeAspect="1"/>
          </p:cNvPicPr>
          <p:nvPr/>
        </p:nvPicPr>
        <p:blipFill>
          <a:blip r:embed="rId2"/>
          <a:stretch>
            <a:fillRect/>
          </a:stretch>
        </p:blipFill>
        <p:spPr>
          <a:xfrm>
            <a:off x="2203450" y="1359102"/>
            <a:ext cx="7772400" cy="4139796"/>
          </a:xfrm>
          <a:prstGeom prst="rect">
            <a:avLst/>
          </a:prstGeom>
        </p:spPr>
      </p:pic>
    </p:spTree>
    <p:extLst>
      <p:ext uri="{BB962C8B-B14F-4D97-AF65-F5344CB8AC3E}">
        <p14:creationId xmlns:p14="http://schemas.microsoft.com/office/powerpoint/2010/main" val="2267944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C0268E-A1C9-85E1-EAA7-A9D93067F361}"/>
              </a:ext>
            </a:extLst>
          </p:cNvPr>
          <p:cNvSpPr>
            <a:spLocks noGrp="1"/>
          </p:cNvSpPr>
          <p:nvPr>
            <p:ph type="title"/>
          </p:nvPr>
        </p:nvSpPr>
        <p:spPr/>
        <p:txBody>
          <a:bodyPr/>
          <a:lstStyle/>
          <a:p>
            <a:r>
              <a:rPr lang="en-DE" dirty="0"/>
              <a:t>Summary</a:t>
            </a:r>
          </a:p>
        </p:txBody>
      </p:sp>
      <p:sp>
        <p:nvSpPr>
          <p:cNvPr id="10" name="Text Placeholder 9">
            <a:extLst>
              <a:ext uri="{FF2B5EF4-FFF2-40B4-BE49-F238E27FC236}">
                <a16:creationId xmlns:a16="http://schemas.microsoft.com/office/drawing/2014/main" id="{A5B870A6-13CB-CE6E-88EA-4C6565D62906}"/>
              </a:ext>
            </a:extLst>
          </p:cNvPr>
          <p:cNvSpPr>
            <a:spLocks noGrp="1"/>
          </p:cNvSpPr>
          <p:nvPr>
            <p:ph type="body" idx="1"/>
          </p:nvPr>
        </p:nvSpPr>
        <p:spPr/>
        <p:txBody>
          <a:bodyPr/>
          <a:lstStyle/>
          <a:p>
            <a:r>
              <a:rPr lang="en-DE" dirty="0"/>
              <a:t>Modular publishing</a:t>
            </a:r>
          </a:p>
        </p:txBody>
      </p:sp>
      <p:sp>
        <p:nvSpPr>
          <p:cNvPr id="11" name="Content Placeholder 10">
            <a:extLst>
              <a:ext uri="{FF2B5EF4-FFF2-40B4-BE49-F238E27FC236}">
                <a16:creationId xmlns:a16="http://schemas.microsoft.com/office/drawing/2014/main" id="{2236BFF9-2E64-6CAE-8EB1-7214B5383F30}"/>
              </a:ext>
            </a:extLst>
          </p:cNvPr>
          <p:cNvSpPr>
            <a:spLocks noGrp="1"/>
          </p:cNvSpPr>
          <p:nvPr>
            <p:ph sz="half" idx="2"/>
          </p:nvPr>
        </p:nvSpPr>
        <p:spPr/>
        <p:txBody>
          <a:bodyPr/>
          <a:lstStyle/>
          <a:p>
            <a:r>
              <a:rPr lang="en-DE" dirty="0"/>
              <a:t>Research is more than the report</a:t>
            </a:r>
          </a:p>
          <a:p>
            <a:r>
              <a:rPr lang="en-DE" dirty="0"/>
              <a:t>Each step in the research process = a module</a:t>
            </a:r>
          </a:p>
          <a:p>
            <a:r>
              <a:rPr lang="en-DE" dirty="0"/>
              <a:t>Can be more than text</a:t>
            </a:r>
          </a:p>
        </p:txBody>
      </p:sp>
      <p:sp>
        <p:nvSpPr>
          <p:cNvPr id="12" name="Text Placeholder 11">
            <a:extLst>
              <a:ext uri="{FF2B5EF4-FFF2-40B4-BE49-F238E27FC236}">
                <a16:creationId xmlns:a16="http://schemas.microsoft.com/office/drawing/2014/main" id="{70CF03BE-055D-82EA-A6E0-23AAA9E8BBEE}"/>
              </a:ext>
            </a:extLst>
          </p:cNvPr>
          <p:cNvSpPr>
            <a:spLocks noGrp="1"/>
          </p:cNvSpPr>
          <p:nvPr>
            <p:ph type="body" sz="quarter" idx="3"/>
          </p:nvPr>
        </p:nvSpPr>
        <p:spPr/>
        <p:txBody>
          <a:bodyPr/>
          <a:lstStyle/>
          <a:p>
            <a:r>
              <a:rPr lang="en-DE" dirty="0"/>
              <a:t>Overlay journals</a:t>
            </a:r>
          </a:p>
        </p:txBody>
      </p:sp>
      <p:sp>
        <p:nvSpPr>
          <p:cNvPr id="13" name="Content Placeholder 12">
            <a:extLst>
              <a:ext uri="{FF2B5EF4-FFF2-40B4-BE49-F238E27FC236}">
                <a16:creationId xmlns:a16="http://schemas.microsoft.com/office/drawing/2014/main" id="{4F99717A-6527-F073-D5B1-198B64B1174C}"/>
              </a:ext>
            </a:extLst>
          </p:cNvPr>
          <p:cNvSpPr>
            <a:spLocks noGrp="1"/>
          </p:cNvSpPr>
          <p:nvPr>
            <p:ph sz="quarter" idx="4"/>
          </p:nvPr>
        </p:nvSpPr>
        <p:spPr/>
        <p:txBody>
          <a:bodyPr/>
          <a:lstStyle/>
          <a:p>
            <a:r>
              <a:rPr lang="en-DE" dirty="0"/>
              <a:t>Curated content by editors</a:t>
            </a:r>
          </a:p>
          <a:p>
            <a:r>
              <a:rPr lang="en-DE" dirty="0"/>
              <a:t>Non-competitive for content</a:t>
            </a:r>
          </a:p>
          <a:p>
            <a:r>
              <a:rPr lang="en-DE" dirty="0"/>
              <a:t>We all do curation work, but don’t learn to share that openly</a:t>
            </a:r>
          </a:p>
        </p:txBody>
      </p:sp>
    </p:spTree>
    <p:extLst>
      <p:ext uri="{BB962C8B-B14F-4D97-AF65-F5344CB8AC3E}">
        <p14:creationId xmlns:p14="http://schemas.microsoft.com/office/powerpoint/2010/main" val="1443162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6A7AB-98D2-22BA-E579-0D94A73862AB}"/>
              </a:ext>
            </a:extLst>
          </p:cNvPr>
          <p:cNvSpPr>
            <a:spLocks noGrp="1"/>
          </p:cNvSpPr>
          <p:nvPr>
            <p:ph type="ctrTitle"/>
          </p:nvPr>
        </p:nvSpPr>
        <p:spPr/>
        <p:txBody>
          <a:bodyPr/>
          <a:lstStyle/>
          <a:p>
            <a:r>
              <a:rPr lang="en-DE" dirty="0"/>
              <a:t>Q&amp;A</a:t>
            </a:r>
          </a:p>
        </p:txBody>
      </p:sp>
      <p:sp>
        <p:nvSpPr>
          <p:cNvPr id="3" name="Subtitle 2">
            <a:extLst>
              <a:ext uri="{FF2B5EF4-FFF2-40B4-BE49-F238E27FC236}">
                <a16:creationId xmlns:a16="http://schemas.microsoft.com/office/drawing/2014/main" id="{40306EC8-1D66-A099-5598-FF618A24350A}"/>
              </a:ext>
            </a:extLst>
          </p:cNvPr>
          <p:cNvSpPr>
            <a:spLocks noGrp="1"/>
          </p:cNvSpPr>
          <p:nvPr>
            <p:ph type="subTitle" idx="1"/>
          </p:nvPr>
        </p:nvSpPr>
        <p:spPr>
          <a:xfrm>
            <a:off x="1524000" y="3509963"/>
            <a:ext cx="9144000" cy="1655762"/>
          </a:xfrm>
        </p:spPr>
        <p:txBody>
          <a:bodyPr>
            <a:normAutofit lnSpcReduction="10000"/>
          </a:bodyPr>
          <a:lstStyle/>
          <a:p>
            <a:r>
              <a:rPr lang="en-DE" dirty="0"/>
              <a:t>Contact details: </a:t>
            </a:r>
          </a:p>
          <a:p>
            <a:r>
              <a:rPr lang="en-DE" dirty="0"/>
              <a:t>@chartgerink@akademienl.social</a:t>
            </a:r>
          </a:p>
          <a:p>
            <a:r>
              <a:rPr lang="en-DE" dirty="0"/>
              <a:t>chris@libscie.org</a:t>
            </a:r>
          </a:p>
          <a:p>
            <a:r>
              <a:rPr lang="en-DE" dirty="0"/>
              <a:t>(and I’ll be around until 4.30PM-ish)</a:t>
            </a:r>
          </a:p>
        </p:txBody>
      </p:sp>
    </p:spTree>
    <p:extLst>
      <p:ext uri="{BB962C8B-B14F-4D97-AF65-F5344CB8AC3E}">
        <p14:creationId xmlns:p14="http://schemas.microsoft.com/office/powerpoint/2010/main" val="79116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lstStyle/>
          <a:p>
            <a:r>
              <a:rPr lang="en-US" dirty="0">
                <a:solidFill>
                  <a:schemeClr val="bg1"/>
                </a:solidFill>
              </a:rPr>
              <a:t>Research is process of documenting information</a:t>
            </a:r>
            <a:endParaRPr lang="LID4096" dirty="0">
              <a:solidFill>
                <a:schemeClr val="bg1"/>
              </a:solidFill>
            </a:endParaRPr>
          </a:p>
        </p:txBody>
      </p:sp>
    </p:spTree>
    <p:extLst>
      <p:ext uri="{BB962C8B-B14F-4D97-AF65-F5344CB8AC3E}">
        <p14:creationId xmlns:p14="http://schemas.microsoft.com/office/powerpoint/2010/main" val="97483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A090E45-38B9-4F4F-830A-0C14541AB21B}"/>
              </a:ext>
            </a:extLst>
          </p:cNvPr>
          <p:cNvSpPr/>
          <p:nvPr/>
        </p:nvSpPr>
        <p:spPr>
          <a:xfrm>
            <a:off x="3224463"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F9040661-3954-B941-ADA2-3A7B84242E9D}"/>
              </a:ext>
            </a:extLst>
          </p:cNvPr>
          <p:cNvSpPr/>
          <p:nvPr/>
        </p:nvSpPr>
        <p:spPr>
          <a:xfrm>
            <a:off x="3769894"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Oval 6">
            <a:extLst>
              <a:ext uri="{FF2B5EF4-FFF2-40B4-BE49-F238E27FC236}">
                <a16:creationId xmlns:a16="http://schemas.microsoft.com/office/drawing/2014/main" id="{60D0211C-4B9B-8A4A-A498-2C94970F6659}"/>
              </a:ext>
            </a:extLst>
          </p:cNvPr>
          <p:cNvSpPr/>
          <p:nvPr/>
        </p:nvSpPr>
        <p:spPr>
          <a:xfrm>
            <a:off x="4315325"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Oval 7">
            <a:extLst>
              <a:ext uri="{FF2B5EF4-FFF2-40B4-BE49-F238E27FC236}">
                <a16:creationId xmlns:a16="http://schemas.microsoft.com/office/drawing/2014/main" id="{F642C156-D5BD-294A-AFB5-E13280E556F3}"/>
              </a:ext>
            </a:extLst>
          </p:cNvPr>
          <p:cNvSpPr/>
          <p:nvPr/>
        </p:nvSpPr>
        <p:spPr>
          <a:xfrm>
            <a:off x="4860756"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F7CBC112-FD6E-7D4E-81DE-2D0E3375C1D1}"/>
              </a:ext>
            </a:extLst>
          </p:cNvPr>
          <p:cNvSpPr/>
          <p:nvPr/>
        </p:nvSpPr>
        <p:spPr>
          <a:xfrm>
            <a:off x="5406187"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BC3E1C21-C913-3249-AAA8-D94857FB0B30}"/>
              </a:ext>
            </a:extLst>
          </p:cNvPr>
          <p:cNvSpPr/>
          <p:nvPr/>
        </p:nvSpPr>
        <p:spPr>
          <a:xfrm>
            <a:off x="5951616"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Oval 10">
            <a:extLst>
              <a:ext uri="{FF2B5EF4-FFF2-40B4-BE49-F238E27FC236}">
                <a16:creationId xmlns:a16="http://schemas.microsoft.com/office/drawing/2014/main" id="{8964C480-B4AC-FB4A-BEA6-94DF3E9BADB4}"/>
              </a:ext>
            </a:extLst>
          </p:cNvPr>
          <p:cNvSpPr/>
          <p:nvPr/>
        </p:nvSpPr>
        <p:spPr>
          <a:xfrm>
            <a:off x="6497047"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0B95E620-2944-CC44-9779-CBC0526B09F1}"/>
              </a:ext>
            </a:extLst>
          </p:cNvPr>
          <p:cNvSpPr/>
          <p:nvPr/>
        </p:nvSpPr>
        <p:spPr>
          <a:xfrm>
            <a:off x="7042478"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D06A0FDA-D286-4B46-8A4A-36AECE8A1BB9}"/>
              </a:ext>
            </a:extLst>
          </p:cNvPr>
          <p:cNvSpPr/>
          <p:nvPr/>
        </p:nvSpPr>
        <p:spPr>
          <a:xfrm>
            <a:off x="7587909"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4FE9A56C-6A8E-F94E-8B5E-94E068A2E9D4}"/>
              </a:ext>
            </a:extLst>
          </p:cNvPr>
          <p:cNvSpPr/>
          <p:nvPr/>
        </p:nvSpPr>
        <p:spPr>
          <a:xfrm>
            <a:off x="8133340"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B620D384-817F-3E45-9B45-ADF173623148}"/>
              </a:ext>
            </a:extLst>
          </p:cNvPr>
          <p:cNvSpPr/>
          <p:nvPr/>
        </p:nvSpPr>
        <p:spPr>
          <a:xfrm>
            <a:off x="3224463"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9FEDB50A-9DA2-E643-85EF-21A01CA96BE1}"/>
              </a:ext>
            </a:extLst>
          </p:cNvPr>
          <p:cNvSpPr/>
          <p:nvPr/>
        </p:nvSpPr>
        <p:spPr>
          <a:xfrm>
            <a:off x="3769894"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Oval 16">
            <a:extLst>
              <a:ext uri="{FF2B5EF4-FFF2-40B4-BE49-F238E27FC236}">
                <a16:creationId xmlns:a16="http://schemas.microsoft.com/office/drawing/2014/main" id="{8BE05969-E29B-A142-AAE7-D9D91C3BC510}"/>
              </a:ext>
            </a:extLst>
          </p:cNvPr>
          <p:cNvSpPr/>
          <p:nvPr/>
        </p:nvSpPr>
        <p:spPr>
          <a:xfrm>
            <a:off x="4315325"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Oval 17">
            <a:extLst>
              <a:ext uri="{FF2B5EF4-FFF2-40B4-BE49-F238E27FC236}">
                <a16:creationId xmlns:a16="http://schemas.microsoft.com/office/drawing/2014/main" id="{7718C1D5-07EE-A44F-A329-7B40A8EE104F}"/>
              </a:ext>
            </a:extLst>
          </p:cNvPr>
          <p:cNvSpPr/>
          <p:nvPr/>
        </p:nvSpPr>
        <p:spPr>
          <a:xfrm>
            <a:off x="4860756"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Oval 18">
            <a:extLst>
              <a:ext uri="{FF2B5EF4-FFF2-40B4-BE49-F238E27FC236}">
                <a16:creationId xmlns:a16="http://schemas.microsoft.com/office/drawing/2014/main" id="{F9234CBC-28D3-0442-B0EF-BB714E5E1A39}"/>
              </a:ext>
            </a:extLst>
          </p:cNvPr>
          <p:cNvSpPr/>
          <p:nvPr/>
        </p:nvSpPr>
        <p:spPr>
          <a:xfrm>
            <a:off x="5406187"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Oval 19">
            <a:extLst>
              <a:ext uri="{FF2B5EF4-FFF2-40B4-BE49-F238E27FC236}">
                <a16:creationId xmlns:a16="http://schemas.microsoft.com/office/drawing/2014/main" id="{285EB425-6C54-6848-B912-F383A3550201}"/>
              </a:ext>
            </a:extLst>
          </p:cNvPr>
          <p:cNvSpPr/>
          <p:nvPr/>
        </p:nvSpPr>
        <p:spPr>
          <a:xfrm>
            <a:off x="5951616"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C1A2B171-F61B-1F42-9146-DF8AE5D3DC94}"/>
              </a:ext>
            </a:extLst>
          </p:cNvPr>
          <p:cNvSpPr/>
          <p:nvPr/>
        </p:nvSpPr>
        <p:spPr>
          <a:xfrm>
            <a:off x="6497047"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Oval 21">
            <a:extLst>
              <a:ext uri="{FF2B5EF4-FFF2-40B4-BE49-F238E27FC236}">
                <a16:creationId xmlns:a16="http://schemas.microsoft.com/office/drawing/2014/main" id="{DD66A27F-0C71-1C4C-A111-675D2EC78BA8}"/>
              </a:ext>
            </a:extLst>
          </p:cNvPr>
          <p:cNvSpPr/>
          <p:nvPr/>
        </p:nvSpPr>
        <p:spPr>
          <a:xfrm>
            <a:off x="7042478"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Oval 22">
            <a:extLst>
              <a:ext uri="{FF2B5EF4-FFF2-40B4-BE49-F238E27FC236}">
                <a16:creationId xmlns:a16="http://schemas.microsoft.com/office/drawing/2014/main" id="{BF247FCD-09A4-5642-9485-90C8F46E3895}"/>
              </a:ext>
            </a:extLst>
          </p:cNvPr>
          <p:cNvSpPr/>
          <p:nvPr/>
        </p:nvSpPr>
        <p:spPr>
          <a:xfrm>
            <a:off x="7587909"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Oval 23">
            <a:extLst>
              <a:ext uri="{FF2B5EF4-FFF2-40B4-BE49-F238E27FC236}">
                <a16:creationId xmlns:a16="http://schemas.microsoft.com/office/drawing/2014/main" id="{59A96BB3-65FC-5241-91F2-A4ECA3832C01}"/>
              </a:ext>
            </a:extLst>
          </p:cNvPr>
          <p:cNvSpPr/>
          <p:nvPr/>
        </p:nvSpPr>
        <p:spPr>
          <a:xfrm>
            <a:off x="8133340"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Oval 24">
            <a:extLst>
              <a:ext uri="{FF2B5EF4-FFF2-40B4-BE49-F238E27FC236}">
                <a16:creationId xmlns:a16="http://schemas.microsoft.com/office/drawing/2014/main" id="{30577169-7ADA-2B4E-9C01-5B2B2F79038A}"/>
              </a:ext>
            </a:extLst>
          </p:cNvPr>
          <p:cNvSpPr/>
          <p:nvPr/>
        </p:nvSpPr>
        <p:spPr>
          <a:xfrm>
            <a:off x="3224463"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Oval 25">
            <a:extLst>
              <a:ext uri="{FF2B5EF4-FFF2-40B4-BE49-F238E27FC236}">
                <a16:creationId xmlns:a16="http://schemas.microsoft.com/office/drawing/2014/main" id="{11184555-3F66-B34D-BADA-3B2AD144FCCF}"/>
              </a:ext>
            </a:extLst>
          </p:cNvPr>
          <p:cNvSpPr/>
          <p:nvPr/>
        </p:nvSpPr>
        <p:spPr>
          <a:xfrm>
            <a:off x="3769894"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69FCD732-DDE9-D941-AE9F-2449FA150F05}"/>
              </a:ext>
            </a:extLst>
          </p:cNvPr>
          <p:cNvSpPr/>
          <p:nvPr/>
        </p:nvSpPr>
        <p:spPr>
          <a:xfrm>
            <a:off x="4315325"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Oval 27">
            <a:extLst>
              <a:ext uri="{FF2B5EF4-FFF2-40B4-BE49-F238E27FC236}">
                <a16:creationId xmlns:a16="http://schemas.microsoft.com/office/drawing/2014/main" id="{93A58D10-F55E-2F4A-B148-F6628B4861F3}"/>
              </a:ext>
            </a:extLst>
          </p:cNvPr>
          <p:cNvSpPr/>
          <p:nvPr/>
        </p:nvSpPr>
        <p:spPr>
          <a:xfrm>
            <a:off x="4860756"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Oval 28">
            <a:extLst>
              <a:ext uri="{FF2B5EF4-FFF2-40B4-BE49-F238E27FC236}">
                <a16:creationId xmlns:a16="http://schemas.microsoft.com/office/drawing/2014/main" id="{1C90D25B-B4BC-C441-B6DB-DFC1FF0B9088}"/>
              </a:ext>
            </a:extLst>
          </p:cNvPr>
          <p:cNvSpPr/>
          <p:nvPr/>
        </p:nvSpPr>
        <p:spPr>
          <a:xfrm>
            <a:off x="5406187"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Oval 29">
            <a:extLst>
              <a:ext uri="{FF2B5EF4-FFF2-40B4-BE49-F238E27FC236}">
                <a16:creationId xmlns:a16="http://schemas.microsoft.com/office/drawing/2014/main" id="{97D33C20-2ED0-1E4E-88FA-FD05002B34C8}"/>
              </a:ext>
            </a:extLst>
          </p:cNvPr>
          <p:cNvSpPr/>
          <p:nvPr/>
        </p:nvSpPr>
        <p:spPr>
          <a:xfrm>
            <a:off x="5951616"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Oval 30">
            <a:extLst>
              <a:ext uri="{FF2B5EF4-FFF2-40B4-BE49-F238E27FC236}">
                <a16:creationId xmlns:a16="http://schemas.microsoft.com/office/drawing/2014/main" id="{F3D05C85-FF10-3C42-894C-6CEA46BCBE50}"/>
              </a:ext>
            </a:extLst>
          </p:cNvPr>
          <p:cNvSpPr/>
          <p:nvPr/>
        </p:nvSpPr>
        <p:spPr>
          <a:xfrm>
            <a:off x="6497047"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Oval 31">
            <a:extLst>
              <a:ext uri="{FF2B5EF4-FFF2-40B4-BE49-F238E27FC236}">
                <a16:creationId xmlns:a16="http://schemas.microsoft.com/office/drawing/2014/main" id="{D3962470-609C-CB4A-8B65-8816DDEA5D75}"/>
              </a:ext>
            </a:extLst>
          </p:cNvPr>
          <p:cNvSpPr/>
          <p:nvPr/>
        </p:nvSpPr>
        <p:spPr>
          <a:xfrm>
            <a:off x="7042478"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BD0F73E9-CEC2-C148-8C01-06E5CE708F72}"/>
              </a:ext>
            </a:extLst>
          </p:cNvPr>
          <p:cNvSpPr/>
          <p:nvPr/>
        </p:nvSpPr>
        <p:spPr>
          <a:xfrm>
            <a:off x="7587909"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Oval 33">
            <a:extLst>
              <a:ext uri="{FF2B5EF4-FFF2-40B4-BE49-F238E27FC236}">
                <a16:creationId xmlns:a16="http://schemas.microsoft.com/office/drawing/2014/main" id="{3F0F02D2-A210-AA47-A253-05C56D638A0B}"/>
              </a:ext>
            </a:extLst>
          </p:cNvPr>
          <p:cNvSpPr/>
          <p:nvPr/>
        </p:nvSpPr>
        <p:spPr>
          <a:xfrm>
            <a:off x="8133340"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Oval 34">
            <a:extLst>
              <a:ext uri="{FF2B5EF4-FFF2-40B4-BE49-F238E27FC236}">
                <a16:creationId xmlns:a16="http://schemas.microsoft.com/office/drawing/2014/main" id="{CD6BB768-EE08-FB4F-BEA2-956BCE6BD53C}"/>
              </a:ext>
            </a:extLst>
          </p:cNvPr>
          <p:cNvSpPr/>
          <p:nvPr/>
        </p:nvSpPr>
        <p:spPr>
          <a:xfrm>
            <a:off x="3224463"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Oval 35">
            <a:extLst>
              <a:ext uri="{FF2B5EF4-FFF2-40B4-BE49-F238E27FC236}">
                <a16:creationId xmlns:a16="http://schemas.microsoft.com/office/drawing/2014/main" id="{DB05D2D9-BC43-A949-BC05-6B0FE6BD50A9}"/>
              </a:ext>
            </a:extLst>
          </p:cNvPr>
          <p:cNvSpPr/>
          <p:nvPr/>
        </p:nvSpPr>
        <p:spPr>
          <a:xfrm>
            <a:off x="3769894"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Oval 36">
            <a:extLst>
              <a:ext uri="{FF2B5EF4-FFF2-40B4-BE49-F238E27FC236}">
                <a16:creationId xmlns:a16="http://schemas.microsoft.com/office/drawing/2014/main" id="{E7A12041-8E8C-F44D-B466-2E24FE0948B6}"/>
              </a:ext>
            </a:extLst>
          </p:cNvPr>
          <p:cNvSpPr/>
          <p:nvPr/>
        </p:nvSpPr>
        <p:spPr>
          <a:xfrm>
            <a:off x="4315325"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Oval 37">
            <a:extLst>
              <a:ext uri="{FF2B5EF4-FFF2-40B4-BE49-F238E27FC236}">
                <a16:creationId xmlns:a16="http://schemas.microsoft.com/office/drawing/2014/main" id="{7660FCFD-5AEF-F64E-B1A7-31F47B68AF3A}"/>
              </a:ext>
            </a:extLst>
          </p:cNvPr>
          <p:cNvSpPr/>
          <p:nvPr/>
        </p:nvSpPr>
        <p:spPr>
          <a:xfrm>
            <a:off x="4860756"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67E2CCBE-65CD-7949-B349-DB6AB0AFE9A3}"/>
              </a:ext>
            </a:extLst>
          </p:cNvPr>
          <p:cNvSpPr/>
          <p:nvPr/>
        </p:nvSpPr>
        <p:spPr>
          <a:xfrm>
            <a:off x="5406187"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9ED0386D-BFB3-4D48-BFBA-5D97C594F100}"/>
              </a:ext>
            </a:extLst>
          </p:cNvPr>
          <p:cNvSpPr/>
          <p:nvPr/>
        </p:nvSpPr>
        <p:spPr>
          <a:xfrm>
            <a:off x="5951616"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Oval 40">
            <a:extLst>
              <a:ext uri="{FF2B5EF4-FFF2-40B4-BE49-F238E27FC236}">
                <a16:creationId xmlns:a16="http://schemas.microsoft.com/office/drawing/2014/main" id="{705D6667-DEDF-4040-B556-711E77F90513}"/>
              </a:ext>
            </a:extLst>
          </p:cNvPr>
          <p:cNvSpPr/>
          <p:nvPr/>
        </p:nvSpPr>
        <p:spPr>
          <a:xfrm>
            <a:off x="6497047"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Oval 41">
            <a:extLst>
              <a:ext uri="{FF2B5EF4-FFF2-40B4-BE49-F238E27FC236}">
                <a16:creationId xmlns:a16="http://schemas.microsoft.com/office/drawing/2014/main" id="{0D8A2B05-6FCB-5F41-AF19-A1F590A6000D}"/>
              </a:ext>
            </a:extLst>
          </p:cNvPr>
          <p:cNvSpPr/>
          <p:nvPr/>
        </p:nvSpPr>
        <p:spPr>
          <a:xfrm>
            <a:off x="7042478"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Oval 42">
            <a:extLst>
              <a:ext uri="{FF2B5EF4-FFF2-40B4-BE49-F238E27FC236}">
                <a16:creationId xmlns:a16="http://schemas.microsoft.com/office/drawing/2014/main" id="{4428EB1D-909C-D242-8EC4-8AC0AF760966}"/>
              </a:ext>
            </a:extLst>
          </p:cNvPr>
          <p:cNvSpPr/>
          <p:nvPr/>
        </p:nvSpPr>
        <p:spPr>
          <a:xfrm>
            <a:off x="7587909"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Oval 43">
            <a:extLst>
              <a:ext uri="{FF2B5EF4-FFF2-40B4-BE49-F238E27FC236}">
                <a16:creationId xmlns:a16="http://schemas.microsoft.com/office/drawing/2014/main" id="{DAC92E4A-B677-9545-88C9-C22F1260593E}"/>
              </a:ext>
            </a:extLst>
          </p:cNvPr>
          <p:cNvSpPr/>
          <p:nvPr/>
        </p:nvSpPr>
        <p:spPr>
          <a:xfrm>
            <a:off x="8133340"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Oval 44">
            <a:extLst>
              <a:ext uri="{FF2B5EF4-FFF2-40B4-BE49-F238E27FC236}">
                <a16:creationId xmlns:a16="http://schemas.microsoft.com/office/drawing/2014/main" id="{65A374BF-9B9B-5D4E-8B5E-CC39080C17F0}"/>
              </a:ext>
            </a:extLst>
          </p:cNvPr>
          <p:cNvSpPr/>
          <p:nvPr/>
        </p:nvSpPr>
        <p:spPr>
          <a:xfrm>
            <a:off x="3224463"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Oval 45">
            <a:extLst>
              <a:ext uri="{FF2B5EF4-FFF2-40B4-BE49-F238E27FC236}">
                <a16:creationId xmlns:a16="http://schemas.microsoft.com/office/drawing/2014/main" id="{1E7FBC3C-A5B8-9543-A14D-8476F58EF739}"/>
              </a:ext>
            </a:extLst>
          </p:cNvPr>
          <p:cNvSpPr/>
          <p:nvPr/>
        </p:nvSpPr>
        <p:spPr>
          <a:xfrm>
            <a:off x="3769894"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Oval 46">
            <a:extLst>
              <a:ext uri="{FF2B5EF4-FFF2-40B4-BE49-F238E27FC236}">
                <a16:creationId xmlns:a16="http://schemas.microsoft.com/office/drawing/2014/main" id="{E7661D31-E757-2C44-BEA8-ACA3B9EFA8FA}"/>
              </a:ext>
            </a:extLst>
          </p:cNvPr>
          <p:cNvSpPr/>
          <p:nvPr/>
        </p:nvSpPr>
        <p:spPr>
          <a:xfrm>
            <a:off x="4315325"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Oval 47">
            <a:extLst>
              <a:ext uri="{FF2B5EF4-FFF2-40B4-BE49-F238E27FC236}">
                <a16:creationId xmlns:a16="http://schemas.microsoft.com/office/drawing/2014/main" id="{06C774DA-D949-FD4B-86AD-6B997A926834}"/>
              </a:ext>
            </a:extLst>
          </p:cNvPr>
          <p:cNvSpPr/>
          <p:nvPr/>
        </p:nvSpPr>
        <p:spPr>
          <a:xfrm>
            <a:off x="4860756"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Oval 48">
            <a:extLst>
              <a:ext uri="{FF2B5EF4-FFF2-40B4-BE49-F238E27FC236}">
                <a16:creationId xmlns:a16="http://schemas.microsoft.com/office/drawing/2014/main" id="{8B63F649-228C-AA48-ADA5-D973A7D0B49E}"/>
              </a:ext>
            </a:extLst>
          </p:cNvPr>
          <p:cNvSpPr/>
          <p:nvPr/>
        </p:nvSpPr>
        <p:spPr>
          <a:xfrm>
            <a:off x="5406187"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Oval 49">
            <a:extLst>
              <a:ext uri="{FF2B5EF4-FFF2-40B4-BE49-F238E27FC236}">
                <a16:creationId xmlns:a16="http://schemas.microsoft.com/office/drawing/2014/main" id="{2D4EC665-C046-8A4A-95F3-39354C2E0DCB}"/>
              </a:ext>
            </a:extLst>
          </p:cNvPr>
          <p:cNvSpPr/>
          <p:nvPr/>
        </p:nvSpPr>
        <p:spPr>
          <a:xfrm>
            <a:off x="5951616"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Oval 50">
            <a:extLst>
              <a:ext uri="{FF2B5EF4-FFF2-40B4-BE49-F238E27FC236}">
                <a16:creationId xmlns:a16="http://schemas.microsoft.com/office/drawing/2014/main" id="{F8A09C1D-8895-494C-A585-2A1F1CF94B3B}"/>
              </a:ext>
            </a:extLst>
          </p:cNvPr>
          <p:cNvSpPr/>
          <p:nvPr/>
        </p:nvSpPr>
        <p:spPr>
          <a:xfrm>
            <a:off x="6497047"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Oval 51">
            <a:extLst>
              <a:ext uri="{FF2B5EF4-FFF2-40B4-BE49-F238E27FC236}">
                <a16:creationId xmlns:a16="http://schemas.microsoft.com/office/drawing/2014/main" id="{0E2597DA-8FD2-4049-B3C5-A43C2FCF52D3}"/>
              </a:ext>
            </a:extLst>
          </p:cNvPr>
          <p:cNvSpPr/>
          <p:nvPr/>
        </p:nvSpPr>
        <p:spPr>
          <a:xfrm>
            <a:off x="7042478"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Oval 52">
            <a:extLst>
              <a:ext uri="{FF2B5EF4-FFF2-40B4-BE49-F238E27FC236}">
                <a16:creationId xmlns:a16="http://schemas.microsoft.com/office/drawing/2014/main" id="{33A5305F-9414-7D41-A2B4-D49A538B4316}"/>
              </a:ext>
            </a:extLst>
          </p:cNvPr>
          <p:cNvSpPr/>
          <p:nvPr/>
        </p:nvSpPr>
        <p:spPr>
          <a:xfrm>
            <a:off x="7587909"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Oval 53">
            <a:extLst>
              <a:ext uri="{FF2B5EF4-FFF2-40B4-BE49-F238E27FC236}">
                <a16:creationId xmlns:a16="http://schemas.microsoft.com/office/drawing/2014/main" id="{4E863DD4-454E-374B-ADD8-C9938DAF337D}"/>
              </a:ext>
            </a:extLst>
          </p:cNvPr>
          <p:cNvSpPr/>
          <p:nvPr/>
        </p:nvSpPr>
        <p:spPr>
          <a:xfrm>
            <a:off x="8133340"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Oval 54">
            <a:extLst>
              <a:ext uri="{FF2B5EF4-FFF2-40B4-BE49-F238E27FC236}">
                <a16:creationId xmlns:a16="http://schemas.microsoft.com/office/drawing/2014/main" id="{708D7F5A-5BDF-5744-80B5-73ED039A6B44}"/>
              </a:ext>
            </a:extLst>
          </p:cNvPr>
          <p:cNvSpPr/>
          <p:nvPr/>
        </p:nvSpPr>
        <p:spPr>
          <a:xfrm>
            <a:off x="3224463"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Oval 55">
            <a:extLst>
              <a:ext uri="{FF2B5EF4-FFF2-40B4-BE49-F238E27FC236}">
                <a16:creationId xmlns:a16="http://schemas.microsoft.com/office/drawing/2014/main" id="{58885C84-3959-4A42-83B0-E378C2E62585}"/>
              </a:ext>
            </a:extLst>
          </p:cNvPr>
          <p:cNvSpPr/>
          <p:nvPr/>
        </p:nvSpPr>
        <p:spPr>
          <a:xfrm>
            <a:off x="3769894"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Oval 56">
            <a:extLst>
              <a:ext uri="{FF2B5EF4-FFF2-40B4-BE49-F238E27FC236}">
                <a16:creationId xmlns:a16="http://schemas.microsoft.com/office/drawing/2014/main" id="{052C2B97-6C8B-1F45-9CE3-64EB00961583}"/>
              </a:ext>
            </a:extLst>
          </p:cNvPr>
          <p:cNvSpPr/>
          <p:nvPr/>
        </p:nvSpPr>
        <p:spPr>
          <a:xfrm>
            <a:off x="4315325"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Oval 57">
            <a:extLst>
              <a:ext uri="{FF2B5EF4-FFF2-40B4-BE49-F238E27FC236}">
                <a16:creationId xmlns:a16="http://schemas.microsoft.com/office/drawing/2014/main" id="{0DB88C61-C7E0-5D4D-9186-4860F8A81E86}"/>
              </a:ext>
            </a:extLst>
          </p:cNvPr>
          <p:cNvSpPr/>
          <p:nvPr/>
        </p:nvSpPr>
        <p:spPr>
          <a:xfrm>
            <a:off x="4860756"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Oval 58">
            <a:extLst>
              <a:ext uri="{FF2B5EF4-FFF2-40B4-BE49-F238E27FC236}">
                <a16:creationId xmlns:a16="http://schemas.microsoft.com/office/drawing/2014/main" id="{E29C918F-8D35-574E-9ADB-89C0C22B56AE}"/>
              </a:ext>
            </a:extLst>
          </p:cNvPr>
          <p:cNvSpPr/>
          <p:nvPr/>
        </p:nvSpPr>
        <p:spPr>
          <a:xfrm>
            <a:off x="5406187"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Oval 59">
            <a:extLst>
              <a:ext uri="{FF2B5EF4-FFF2-40B4-BE49-F238E27FC236}">
                <a16:creationId xmlns:a16="http://schemas.microsoft.com/office/drawing/2014/main" id="{B9162376-3D36-6A4F-A40C-0B35EEE3A327}"/>
              </a:ext>
            </a:extLst>
          </p:cNvPr>
          <p:cNvSpPr/>
          <p:nvPr/>
        </p:nvSpPr>
        <p:spPr>
          <a:xfrm>
            <a:off x="5951616"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Oval 60">
            <a:extLst>
              <a:ext uri="{FF2B5EF4-FFF2-40B4-BE49-F238E27FC236}">
                <a16:creationId xmlns:a16="http://schemas.microsoft.com/office/drawing/2014/main" id="{A7FB635B-8DA4-614C-94E4-92C5DF3ECF31}"/>
              </a:ext>
            </a:extLst>
          </p:cNvPr>
          <p:cNvSpPr/>
          <p:nvPr/>
        </p:nvSpPr>
        <p:spPr>
          <a:xfrm>
            <a:off x="6497047"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Oval 61">
            <a:extLst>
              <a:ext uri="{FF2B5EF4-FFF2-40B4-BE49-F238E27FC236}">
                <a16:creationId xmlns:a16="http://schemas.microsoft.com/office/drawing/2014/main" id="{61F7ECC2-55C9-3248-A809-DBE10DB65838}"/>
              </a:ext>
            </a:extLst>
          </p:cNvPr>
          <p:cNvSpPr/>
          <p:nvPr/>
        </p:nvSpPr>
        <p:spPr>
          <a:xfrm>
            <a:off x="7042478"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Oval 62">
            <a:extLst>
              <a:ext uri="{FF2B5EF4-FFF2-40B4-BE49-F238E27FC236}">
                <a16:creationId xmlns:a16="http://schemas.microsoft.com/office/drawing/2014/main" id="{638BA3AD-E135-AB4D-8CDA-32FE56AAA90D}"/>
              </a:ext>
            </a:extLst>
          </p:cNvPr>
          <p:cNvSpPr/>
          <p:nvPr/>
        </p:nvSpPr>
        <p:spPr>
          <a:xfrm>
            <a:off x="7587909"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Oval 63">
            <a:extLst>
              <a:ext uri="{FF2B5EF4-FFF2-40B4-BE49-F238E27FC236}">
                <a16:creationId xmlns:a16="http://schemas.microsoft.com/office/drawing/2014/main" id="{FDBCCF3E-A9B7-D04F-937B-0453AFB49F0B}"/>
              </a:ext>
            </a:extLst>
          </p:cNvPr>
          <p:cNvSpPr/>
          <p:nvPr/>
        </p:nvSpPr>
        <p:spPr>
          <a:xfrm>
            <a:off x="8133340"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Oval 64">
            <a:extLst>
              <a:ext uri="{FF2B5EF4-FFF2-40B4-BE49-F238E27FC236}">
                <a16:creationId xmlns:a16="http://schemas.microsoft.com/office/drawing/2014/main" id="{4267C20F-E6A5-DA4B-A49D-EF0E2EC8224B}"/>
              </a:ext>
            </a:extLst>
          </p:cNvPr>
          <p:cNvSpPr/>
          <p:nvPr/>
        </p:nvSpPr>
        <p:spPr>
          <a:xfrm>
            <a:off x="3224463"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Oval 65">
            <a:extLst>
              <a:ext uri="{FF2B5EF4-FFF2-40B4-BE49-F238E27FC236}">
                <a16:creationId xmlns:a16="http://schemas.microsoft.com/office/drawing/2014/main" id="{533CECA3-9737-F047-8549-606D891F59AB}"/>
              </a:ext>
            </a:extLst>
          </p:cNvPr>
          <p:cNvSpPr/>
          <p:nvPr/>
        </p:nvSpPr>
        <p:spPr>
          <a:xfrm>
            <a:off x="3769894"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Oval 66">
            <a:extLst>
              <a:ext uri="{FF2B5EF4-FFF2-40B4-BE49-F238E27FC236}">
                <a16:creationId xmlns:a16="http://schemas.microsoft.com/office/drawing/2014/main" id="{6B569E04-79DD-3446-9463-628B5D4C290D}"/>
              </a:ext>
            </a:extLst>
          </p:cNvPr>
          <p:cNvSpPr/>
          <p:nvPr/>
        </p:nvSpPr>
        <p:spPr>
          <a:xfrm>
            <a:off x="4315325"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Oval 67">
            <a:extLst>
              <a:ext uri="{FF2B5EF4-FFF2-40B4-BE49-F238E27FC236}">
                <a16:creationId xmlns:a16="http://schemas.microsoft.com/office/drawing/2014/main" id="{6C93A0DB-FE10-FA4B-8D79-A027D17083CC}"/>
              </a:ext>
            </a:extLst>
          </p:cNvPr>
          <p:cNvSpPr/>
          <p:nvPr/>
        </p:nvSpPr>
        <p:spPr>
          <a:xfrm>
            <a:off x="4860756"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Oval 68">
            <a:extLst>
              <a:ext uri="{FF2B5EF4-FFF2-40B4-BE49-F238E27FC236}">
                <a16:creationId xmlns:a16="http://schemas.microsoft.com/office/drawing/2014/main" id="{C3EF0B73-361C-7544-AFCA-F3687C41A0DD}"/>
              </a:ext>
            </a:extLst>
          </p:cNvPr>
          <p:cNvSpPr/>
          <p:nvPr/>
        </p:nvSpPr>
        <p:spPr>
          <a:xfrm>
            <a:off x="5406187"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Oval 69">
            <a:extLst>
              <a:ext uri="{FF2B5EF4-FFF2-40B4-BE49-F238E27FC236}">
                <a16:creationId xmlns:a16="http://schemas.microsoft.com/office/drawing/2014/main" id="{768CA797-E5D1-6043-A43A-1D68F44E5350}"/>
              </a:ext>
            </a:extLst>
          </p:cNvPr>
          <p:cNvSpPr/>
          <p:nvPr/>
        </p:nvSpPr>
        <p:spPr>
          <a:xfrm>
            <a:off x="5951616"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Oval 70">
            <a:extLst>
              <a:ext uri="{FF2B5EF4-FFF2-40B4-BE49-F238E27FC236}">
                <a16:creationId xmlns:a16="http://schemas.microsoft.com/office/drawing/2014/main" id="{1E9C3D5F-7622-1945-81DB-C92087CB0F9A}"/>
              </a:ext>
            </a:extLst>
          </p:cNvPr>
          <p:cNvSpPr/>
          <p:nvPr/>
        </p:nvSpPr>
        <p:spPr>
          <a:xfrm>
            <a:off x="6497047"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Oval 71">
            <a:extLst>
              <a:ext uri="{FF2B5EF4-FFF2-40B4-BE49-F238E27FC236}">
                <a16:creationId xmlns:a16="http://schemas.microsoft.com/office/drawing/2014/main" id="{CF322242-D443-2F47-9280-EF2C17F56448}"/>
              </a:ext>
            </a:extLst>
          </p:cNvPr>
          <p:cNvSpPr/>
          <p:nvPr/>
        </p:nvSpPr>
        <p:spPr>
          <a:xfrm>
            <a:off x="7042478"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Oval 72">
            <a:extLst>
              <a:ext uri="{FF2B5EF4-FFF2-40B4-BE49-F238E27FC236}">
                <a16:creationId xmlns:a16="http://schemas.microsoft.com/office/drawing/2014/main" id="{E25A4417-402D-534D-BFC2-BD89EFECCDCF}"/>
              </a:ext>
            </a:extLst>
          </p:cNvPr>
          <p:cNvSpPr/>
          <p:nvPr/>
        </p:nvSpPr>
        <p:spPr>
          <a:xfrm>
            <a:off x="7587909"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Oval 73">
            <a:extLst>
              <a:ext uri="{FF2B5EF4-FFF2-40B4-BE49-F238E27FC236}">
                <a16:creationId xmlns:a16="http://schemas.microsoft.com/office/drawing/2014/main" id="{2E3C24BE-584C-B849-8783-03CB15546B86}"/>
              </a:ext>
            </a:extLst>
          </p:cNvPr>
          <p:cNvSpPr/>
          <p:nvPr/>
        </p:nvSpPr>
        <p:spPr>
          <a:xfrm>
            <a:off x="8133340"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Oval 74">
            <a:extLst>
              <a:ext uri="{FF2B5EF4-FFF2-40B4-BE49-F238E27FC236}">
                <a16:creationId xmlns:a16="http://schemas.microsoft.com/office/drawing/2014/main" id="{9665FA8F-9EC3-D54A-AA2C-B4F4A99E9DE2}"/>
              </a:ext>
            </a:extLst>
          </p:cNvPr>
          <p:cNvSpPr/>
          <p:nvPr/>
        </p:nvSpPr>
        <p:spPr>
          <a:xfrm>
            <a:off x="3224463"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Oval 75">
            <a:extLst>
              <a:ext uri="{FF2B5EF4-FFF2-40B4-BE49-F238E27FC236}">
                <a16:creationId xmlns:a16="http://schemas.microsoft.com/office/drawing/2014/main" id="{F0E3FBCE-FB02-2F48-9B27-250A8C713683}"/>
              </a:ext>
            </a:extLst>
          </p:cNvPr>
          <p:cNvSpPr/>
          <p:nvPr/>
        </p:nvSpPr>
        <p:spPr>
          <a:xfrm>
            <a:off x="3769894"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Oval 76">
            <a:extLst>
              <a:ext uri="{FF2B5EF4-FFF2-40B4-BE49-F238E27FC236}">
                <a16:creationId xmlns:a16="http://schemas.microsoft.com/office/drawing/2014/main" id="{B4FA2F51-7039-7F42-A312-4329EB466CFE}"/>
              </a:ext>
            </a:extLst>
          </p:cNvPr>
          <p:cNvSpPr/>
          <p:nvPr/>
        </p:nvSpPr>
        <p:spPr>
          <a:xfrm>
            <a:off x="4315325"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Oval 77">
            <a:extLst>
              <a:ext uri="{FF2B5EF4-FFF2-40B4-BE49-F238E27FC236}">
                <a16:creationId xmlns:a16="http://schemas.microsoft.com/office/drawing/2014/main" id="{F569C491-E8D3-604F-A800-9826FB174E94}"/>
              </a:ext>
            </a:extLst>
          </p:cNvPr>
          <p:cNvSpPr/>
          <p:nvPr/>
        </p:nvSpPr>
        <p:spPr>
          <a:xfrm>
            <a:off x="4860756"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Oval 78">
            <a:extLst>
              <a:ext uri="{FF2B5EF4-FFF2-40B4-BE49-F238E27FC236}">
                <a16:creationId xmlns:a16="http://schemas.microsoft.com/office/drawing/2014/main" id="{54193182-6B10-A84F-AD4A-D4537E016806}"/>
              </a:ext>
            </a:extLst>
          </p:cNvPr>
          <p:cNvSpPr/>
          <p:nvPr/>
        </p:nvSpPr>
        <p:spPr>
          <a:xfrm>
            <a:off x="5406187"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Oval 79">
            <a:extLst>
              <a:ext uri="{FF2B5EF4-FFF2-40B4-BE49-F238E27FC236}">
                <a16:creationId xmlns:a16="http://schemas.microsoft.com/office/drawing/2014/main" id="{91194744-E0DF-0844-9D4B-34B423D09CCB}"/>
              </a:ext>
            </a:extLst>
          </p:cNvPr>
          <p:cNvSpPr/>
          <p:nvPr/>
        </p:nvSpPr>
        <p:spPr>
          <a:xfrm>
            <a:off x="5951616"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Oval 80">
            <a:extLst>
              <a:ext uri="{FF2B5EF4-FFF2-40B4-BE49-F238E27FC236}">
                <a16:creationId xmlns:a16="http://schemas.microsoft.com/office/drawing/2014/main" id="{510BE6D6-5F9E-E949-9A2B-438A385B95D9}"/>
              </a:ext>
            </a:extLst>
          </p:cNvPr>
          <p:cNvSpPr/>
          <p:nvPr/>
        </p:nvSpPr>
        <p:spPr>
          <a:xfrm>
            <a:off x="6497047"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Oval 81">
            <a:extLst>
              <a:ext uri="{FF2B5EF4-FFF2-40B4-BE49-F238E27FC236}">
                <a16:creationId xmlns:a16="http://schemas.microsoft.com/office/drawing/2014/main" id="{30CC2BE9-85C6-C442-B0F6-C37F8CE9A023}"/>
              </a:ext>
            </a:extLst>
          </p:cNvPr>
          <p:cNvSpPr/>
          <p:nvPr/>
        </p:nvSpPr>
        <p:spPr>
          <a:xfrm>
            <a:off x="7042478"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Oval 82">
            <a:extLst>
              <a:ext uri="{FF2B5EF4-FFF2-40B4-BE49-F238E27FC236}">
                <a16:creationId xmlns:a16="http://schemas.microsoft.com/office/drawing/2014/main" id="{7E4FA232-2857-5A4A-BBB8-26ECE99D0F58}"/>
              </a:ext>
            </a:extLst>
          </p:cNvPr>
          <p:cNvSpPr/>
          <p:nvPr/>
        </p:nvSpPr>
        <p:spPr>
          <a:xfrm>
            <a:off x="7587909"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Oval 83">
            <a:extLst>
              <a:ext uri="{FF2B5EF4-FFF2-40B4-BE49-F238E27FC236}">
                <a16:creationId xmlns:a16="http://schemas.microsoft.com/office/drawing/2014/main" id="{EE28F604-D206-8447-9DE0-C1FE80EDAF94}"/>
              </a:ext>
            </a:extLst>
          </p:cNvPr>
          <p:cNvSpPr/>
          <p:nvPr/>
        </p:nvSpPr>
        <p:spPr>
          <a:xfrm>
            <a:off x="8133340"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Oval 84">
            <a:extLst>
              <a:ext uri="{FF2B5EF4-FFF2-40B4-BE49-F238E27FC236}">
                <a16:creationId xmlns:a16="http://schemas.microsoft.com/office/drawing/2014/main" id="{153F17D2-3370-484B-97C1-986B037CCD3C}"/>
              </a:ext>
            </a:extLst>
          </p:cNvPr>
          <p:cNvSpPr/>
          <p:nvPr/>
        </p:nvSpPr>
        <p:spPr>
          <a:xfrm>
            <a:off x="3224463"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Oval 85">
            <a:extLst>
              <a:ext uri="{FF2B5EF4-FFF2-40B4-BE49-F238E27FC236}">
                <a16:creationId xmlns:a16="http://schemas.microsoft.com/office/drawing/2014/main" id="{AE021AB7-D625-2E48-BF0A-5FF5C1D0144F}"/>
              </a:ext>
            </a:extLst>
          </p:cNvPr>
          <p:cNvSpPr/>
          <p:nvPr/>
        </p:nvSpPr>
        <p:spPr>
          <a:xfrm>
            <a:off x="3769894"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Oval 86">
            <a:extLst>
              <a:ext uri="{FF2B5EF4-FFF2-40B4-BE49-F238E27FC236}">
                <a16:creationId xmlns:a16="http://schemas.microsoft.com/office/drawing/2014/main" id="{B9533A8C-6B1E-144D-B1DB-2C4E4E3E4AEA}"/>
              </a:ext>
            </a:extLst>
          </p:cNvPr>
          <p:cNvSpPr/>
          <p:nvPr/>
        </p:nvSpPr>
        <p:spPr>
          <a:xfrm>
            <a:off x="4315325"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Oval 87">
            <a:extLst>
              <a:ext uri="{FF2B5EF4-FFF2-40B4-BE49-F238E27FC236}">
                <a16:creationId xmlns:a16="http://schemas.microsoft.com/office/drawing/2014/main" id="{2652AA37-644E-4F4B-BED6-9AEE63E8F626}"/>
              </a:ext>
            </a:extLst>
          </p:cNvPr>
          <p:cNvSpPr/>
          <p:nvPr/>
        </p:nvSpPr>
        <p:spPr>
          <a:xfrm>
            <a:off x="4860756"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Oval 88">
            <a:extLst>
              <a:ext uri="{FF2B5EF4-FFF2-40B4-BE49-F238E27FC236}">
                <a16:creationId xmlns:a16="http://schemas.microsoft.com/office/drawing/2014/main" id="{3BD9055B-B3B8-FC42-B5BF-9F235AB4F27D}"/>
              </a:ext>
            </a:extLst>
          </p:cNvPr>
          <p:cNvSpPr/>
          <p:nvPr/>
        </p:nvSpPr>
        <p:spPr>
          <a:xfrm>
            <a:off x="5406187"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Oval 89">
            <a:extLst>
              <a:ext uri="{FF2B5EF4-FFF2-40B4-BE49-F238E27FC236}">
                <a16:creationId xmlns:a16="http://schemas.microsoft.com/office/drawing/2014/main" id="{DBE3277B-9B14-3140-B48E-A537BFEA0FEC}"/>
              </a:ext>
            </a:extLst>
          </p:cNvPr>
          <p:cNvSpPr/>
          <p:nvPr/>
        </p:nvSpPr>
        <p:spPr>
          <a:xfrm>
            <a:off x="5951616"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Oval 90">
            <a:extLst>
              <a:ext uri="{FF2B5EF4-FFF2-40B4-BE49-F238E27FC236}">
                <a16:creationId xmlns:a16="http://schemas.microsoft.com/office/drawing/2014/main" id="{06C36E4C-E6C9-4E40-AECA-95325BB4F82D}"/>
              </a:ext>
            </a:extLst>
          </p:cNvPr>
          <p:cNvSpPr/>
          <p:nvPr/>
        </p:nvSpPr>
        <p:spPr>
          <a:xfrm>
            <a:off x="6497047"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Oval 91">
            <a:extLst>
              <a:ext uri="{FF2B5EF4-FFF2-40B4-BE49-F238E27FC236}">
                <a16:creationId xmlns:a16="http://schemas.microsoft.com/office/drawing/2014/main" id="{4E035538-D2E4-F94E-8128-4A9B63295DB8}"/>
              </a:ext>
            </a:extLst>
          </p:cNvPr>
          <p:cNvSpPr/>
          <p:nvPr/>
        </p:nvSpPr>
        <p:spPr>
          <a:xfrm>
            <a:off x="7042478"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Oval 92">
            <a:extLst>
              <a:ext uri="{FF2B5EF4-FFF2-40B4-BE49-F238E27FC236}">
                <a16:creationId xmlns:a16="http://schemas.microsoft.com/office/drawing/2014/main" id="{05D7068B-2E22-0A49-BB0A-DCE7557558AE}"/>
              </a:ext>
            </a:extLst>
          </p:cNvPr>
          <p:cNvSpPr/>
          <p:nvPr/>
        </p:nvSpPr>
        <p:spPr>
          <a:xfrm>
            <a:off x="7587909"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Oval 93">
            <a:extLst>
              <a:ext uri="{FF2B5EF4-FFF2-40B4-BE49-F238E27FC236}">
                <a16:creationId xmlns:a16="http://schemas.microsoft.com/office/drawing/2014/main" id="{CFD39F68-4800-D743-87DD-9B41572412D6}"/>
              </a:ext>
            </a:extLst>
          </p:cNvPr>
          <p:cNvSpPr/>
          <p:nvPr/>
        </p:nvSpPr>
        <p:spPr>
          <a:xfrm>
            <a:off x="8133340"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Oval 94">
            <a:extLst>
              <a:ext uri="{FF2B5EF4-FFF2-40B4-BE49-F238E27FC236}">
                <a16:creationId xmlns:a16="http://schemas.microsoft.com/office/drawing/2014/main" id="{A9E9DA5F-FE52-CF4D-9E03-D5FF6ED6498B}"/>
              </a:ext>
            </a:extLst>
          </p:cNvPr>
          <p:cNvSpPr/>
          <p:nvPr/>
        </p:nvSpPr>
        <p:spPr>
          <a:xfrm>
            <a:off x="3224463"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Oval 95">
            <a:extLst>
              <a:ext uri="{FF2B5EF4-FFF2-40B4-BE49-F238E27FC236}">
                <a16:creationId xmlns:a16="http://schemas.microsoft.com/office/drawing/2014/main" id="{780FD14B-1A3B-6F42-A531-7C8986C7947A}"/>
              </a:ext>
            </a:extLst>
          </p:cNvPr>
          <p:cNvSpPr/>
          <p:nvPr/>
        </p:nvSpPr>
        <p:spPr>
          <a:xfrm>
            <a:off x="3769894"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Oval 96">
            <a:extLst>
              <a:ext uri="{FF2B5EF4-FFF2-40B4-BE49-F238E27FC236}">
                <a16:creationId xmlns:a16="http://schemas.microsoft.com/office/drawing/2014/main" id="{A20AA20D-8E6D-DA44-9123-72B4124A1F24}"/>
              </a:ext>
            </a:extLst>
          </p:cNvPr>
          <p:cNvSpPr/>
          <p:nvPr/>
        </p:nvSpPr>
        <p:spPr>
          <a:xfrm>
            <a:off x="4315325"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Oval 97">
            <a:extLst>
              <a:ext uri="{FF2B5EF4-FFF2-40B4-BE49-F238E27FC236}">
                <a16:creationId xmlns:a16="http://schemas.microsoft.com/office/drawing/2014/main" id="{26704592-FA11-D74D-A38D-AEE612A06939}"/>
              </a:ext>
            </a:extLst>
          </p:cNvPr>
          <p:cNvSpPr/>
          <p:nvPr/>
        </p:nvSpPr>
        <p:spPr>
          <a:xfrm>
            <a:off x="4860756"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Oval 98">
            <a:extLst>
              <a:ext uri="{FF2B5EF4-FFF2-40B4-BE49-F238E27FC236}">
                <a16:creationId xmlns:a16="http://schemas.microsoft.com/office/drawing/2014/main" id="{1DD1D92F-3DC0-5D41-8352-A6EB7AB5EF13}"/>
              </a:ext>
            </a:extLst>
          </p:cNvPr>
          <p:cNvSpPr/>
          <p:nvPr/>
        </p:nvSpPr>
        <p:spPr>
          <a:xfrm>
            <a:off x="5406187"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Oval 99">
            <a:extLst>
              <a:ext uri="{FF2B5EF4-FFF2-40B4-BE49-F238E27FC236}">
                <a16:creationId xmlns:a16="http://schemas.microsoft.com/office/drawing/2014/main" id="{AFC9A639-C8D8-1048-AA0D-4A8DFA7F84CF}"/>
              </a:ext>
            </a:extLst>
          </p:cNvPr>
          <p:cNvSpPr/>
          <p:nvPr/>
        </p:nvSpPr>
        <p:spPr>
          <a:xfrm>
            <a:off x="5951616"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Oval 100">
            <a:extLst>
              <a:ext uri="{FF2B5EF4-FFF2-40B4-BE49-F238E27FC236}">
                <a16:creationId xmlns:a16="http://schemas.microsoft.com/office/drawing/2014/main" id="{10A7E874-69CD-8443-993F-33524292E60A}"/>
              </a:ext>
            </a:extLst>
          </p:cNvPr>
          <p:cNvSpPr/>
          <p:nvPr/>
        </p:nvSpPr>
        <p:spPr>
          <a:xfrm>
            <a:off x="6497047"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Oval 101">
            <a:extLst>
              <a:ext uri="{FF2B5EF4-FFF2-40B4-BE49-F238E27FC236}">
                <a16:creationId xmlns:a16="http://schemas.microsoft.com/office/drawing/2014/main" id="{E72AF138-11B1-D94B-B436-A97F418E0D6A}"/>
              </a:ext>
            </a:extLst>
          </p:cNvPr>
          <p:cNvSpPr/>
          <p:nvPr/>
        </p:nvSpPr>
        <p:spPr>
          <a:xfrm>
            <a:off x="7042478"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Oval 102">
            <a:extLst>
              <a:ext uri="{FF2B5EF4-FFF2-40B4-BE49-F238E27FC236}">
                <a16:creationId xmlns:a16="http://schemas.microsoft.com/office/drawing/2014/main" id="{A7F813E6-D498-E840-97A1-FE93C0A59AE2}"/>
              </a:ext>
            </a:extLst>
          </p:cNvPr>
          <p:cNvSpPr/>
          <p:nvPr/>
        </p:nvSpPr>
        <p:spPr>
          <a:xfrm>
            <a:off x="7587909"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Oval 103">
            <a:extLst>
              <a:ext uri="{FF2B5EF4-FFF2-40B4-BE49-F238E27FC236}">
                <a16:creationId xmlns:a16="http://schemas.microsoft.com/office/drawing/2014/main" id="{E7CEDA77-F78C-EE4D-AE33-1F697EC9881E}"/>
              </a:ext>
            </a:extLst>
          </p:cNvPr>
          <p:cNvSpPr/>
          <p:nvPr/>
        </p:nvSpPr>
        <p:spPr>
          <a:xfrm>
            <a:off x="8133340"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1265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A090E45-38B9-4F4F-830A-0C14541AB21B}"/>
              </a:ext>
            </a:extLst>
          </p:cNvPr>
          <p:cNvSpPr/>
          <p:nvPr/>
        </p:nvSpPr>
        <p:spPr>
          <a:xfrm>
            <a:off x="3224463"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F9040661-3954-B941-ADA2-3A7B84242E9D}"/>
              </a:ext>
            </a:extLst>
          </p:cNvPr>
          <p:cNvSpPr/>
          <p:nvPr/>
        </p:nvSpPr>
        <p:spPr>
          <a:xfrm>
            <a:off x="3769894"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Oval 6">
            <a:extLst>
              <a:ext uri="{FF2B5EF4-FFF2-40B4-BE49-F238E27FC236}">
                <a16:creationId xmlns:a16="http://schemas.microsoft.com/office/drawing/2014/main" id="{60D0211C-4B9B-8A4A-A498-2C94970F6659}"/>
              </a:ext>
            </a:extLst>
          </p:cNvPr>
          <p:cNvSpPr/>
          <p:nvPr/>
        </p:nvSpPr>
        <p:spPr>
          <a:xfrm>
            <a:off x="4315325"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Oval 7">
            <a:extLst>
              <a:ext uri="{FF2B5EF4-FFF2-40B4-BE49-F238E27FC236}">
                <a16:creationId xmlns:a16="http://schemas.microsoft.com/office/drawing/2014/main" id="{F642C156-D5BD-294A-AFB5-E13280E556F3}"/>
              </a:ext>
            </a:extLst>
          </p:cNvPr>
          <p:cNvSpPr/>
          <p:nvPr/>
        </p:nvSpPr>
        <p:spPr>
          <a:xfrm>
            <a:off x="4860756"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F7CBC112-FD6E-7D4E-81DE-2D0E3375C1D1}"/>
              </a:ext>
            </a:extLst>
          </p:cNvPr>
          <p:cNvSpPr/>
          <p:nvPr/>
        </p:nvSpPr>
        <p:spPr>
          <a:xfrm>
            <a:off x="5406187"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BC3E1C21-C913-3249-AAA8-D94857FB0B30}"/>
              </a:ext>
            </a:extLst>
          </p:cNvPr>
          <p:cNvSpPr/>
          <p:nvPr/>
        </p:nvSpPr>
        <p:spPr>
          <a:xfrm>
            <a:off x="5951616"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Oval 10">
            <a:extLst>
              <a:ext uri="{FF2B5EF4-FFF2-40B4-BE49-F238E27FC236}">
                <a16:creationId xmlns:a16="http://schemas.microsoft.com/office/drawing/2014/main" id="{8964C480-B4AC-FB4A-BEA6-94DF3E9BADB4}"/>
              </a:ext>
            </a:extLst>
          </p:cNvPr>
          <p:cNvSpPr/>
          <p:nvPr/>
        </p:nvSpPr>
        <p:spPr>
          <a:xfrm>
            <a:off x="6497047"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0B95E620-2944-CC44-9779-CBC0526B09F1}"/>
              </a:ext>
            </a:extLst>
          </p:cNvPr>
          <p:cNvSpPr/>
          <p:nvPr/>
        </p:nvSpPr>
        <p:spPr>
          <a:xfrm>
            <a:off x="7042478"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D06A0FDA-D286-4B46-8A4A-36AECE8A1BB9}"/>
              </a:ext>
            </a:extLst>
          </p:cNvPr>
          <p:cNvSpPr/>
          <p:nvPr/>
        </p:nvSpPr>
        <p:spPr>
          <a:xfrm>
            <a:off x="7587909"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4FE9A56C-6A8E-F94E-8B5E-94E068A2E9D4}"/>
              </a:ext>
            </a:extLst>
          </p:cNvPr>
          <p:cNvSpPr/>
          <p:nvPr/>
        </p:nvSpPr>
        <p:spPr>
          <a:xfrm>
            <a:off x="8133340"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B620D384-817F-3E45-9B45-ADF173623148}"/>
              </a:ext>
            </a:extLst>
          </p:cNvPr>
          <p:cNvSpPr/>
          <p:nvPr/>
        </p:nvSpPr>
        <p:spPr>
          <a:xfrm>
            <a:off x="3224463"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9FEDB50A-9DA2-E643-85EF-21A01CA96BE1}"/>
              </a:ext>
            </a:extLst>
          </p:cNvPr>
          <p:cNvSpPr/>
          <p:nvPr/>
        </p:nvSpPr>
        <p:spPr>
          <a:xfrm>
            <a:off x="3769894"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Oval 16">
            <a:extLst>
              <a:ext uri="{FF2B5EF4-FFF2-40B4-BE49-F238E27FC236}">
                <a16:creationId xmlns:a16="http://schemas.microsoft.com/office/drawing/2014/main" id="{8BE05969-E29B-A142-AAE7-D9D91C3BC510}"/>
              </a:ext>
            </a:extLst>
          </p:cNvPr>
          <p:cNvSpPr/>
          <p:nvPr/>
        </p:nvSpPr>
        <p:spPr>
          <a:xfrm>
            <a:off x="4315325"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Oval 17">
            <a:extLst>
              <a:ext uri="{FF2B5EF4-FFF2-40B4-BE49-F238E27FC236}">
                <a16:creationId xmlns:a16="http://schemas.microsoft.com/office/drawing/2014/main" id="{7718C1D5-07EE-A44F-A329-7B40A8EE104F}"/>
              </a:ext>
            </a:extLst>
          </p:cNvPr>
          <p:cNvSpPr/>
          <p:nvPr/>
        </p:nvSpPr>
        <p:spPr>
          <a:xfrm>
            <a:off x="4860756"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Oval 18">
            <a:extLst>
              <a:ext uri="{FF2B5EF4-FFF2-40B4-BE49-F238E27FC236}">
                <a16:creationId xmlns:a16="http://schemas.microsoft.com/office/drawing/2014/main" id="{F9234CBC-28D3-0442-B0EF-BB714E5E1A39}"/>
              </a:ext>
            </a:extLst>
          </p:cNvPr>
          <p:cNvSpPr/>
          <p:nvPr/>
        </p:nvSpPr>
        <p:spPr>
          <a:xfrm>
            <a:off x="5406187"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Oval 19">
            <a:extLst>
              <a:ext uri="{FF2B5EF4-FFF2-40B4-BE49-F238E27FC236}">
                <a16:creationId xmlns:a16="http://schemas.microsoft.com/office/drawing/2014/main" id="{285EB425-6C54-6848-B912-F383A3550201}"/>
              </a:ext>
            </a:extLst>
          </p:cNvPr>
          <p:cNvSpPr/>
          <p:nvPr/>
        </p:nvSpPr>
        <p:spPr>
          <a:xfrm>
            <a:off x="5951616"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C1A2B171-F61B-1F42-9146-DF8AE5D3DC94}"/>
              </a:ext>
            </a:extLst>
          </p:cNvPr>
          <p:cNvSpPr/>
          <p:nvPr/>
        </p:nvSpPr>
        <p:spPr>
          <a:xfrm>
            <a:off x="6497047"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Oval 21">
            <a:extLst>
              <a:ext uri="{FF2B5EF4-FFF2-40B4-BE49-F238E27FC236}">
                <a16:creationId xmlns:a16="http://schemas.microsoft.com/office/drawing/2014/main" id="{DD66A27F-0C71-1C4C-A111-675D2EC78BA8}"/>
              </a:ext>
            </a:extLst>
          </p:cNvPr>
          <p:cNvSpPr/>
          <p:nvPr/>
        </p:nvSpPr>
        <p:spPr>
          <a:xfrm>
            <a:off x="7042478"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Oval 22">
            <a:extLst>
              <a:ext uri="{FF2B5EF4-FFF2-40B4-BE49-F238E27FC236}">
                <a16:creationId xmlns:a16="http://schemas.microsoft.com/office/drawing/2014/main" id="{BF247FCD-09A4-5642-9485-90C8F46E3895}"/>
              </a:ext>
            </a:extLst>
          </p:cNvPr>
          <p:cNvSpPr/>
          <p:nvPr/>
        </p:nvSpPr>
        <p:spPr>
          <a:xfrm>
            <a:off x="7587909"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Oval 23">
            <a:extLst>
              <a:ext uri="{FF2B5EF4-FFF2-40B4-BE49-F238E27FC236}">
                <a16:creationId xmlns:a16="http://schemas.microsoft.com/office/drawing/2014/main" id="{59A96BB3-65FC-5241-91F2-A4ECA3832C01}"/>
              </a:ext>
            </a:extLst>
          </p:cNvPr>
          <p:cNvSpPr/>
          <p:nvPr/>
        </p:nvSpPr>
        <p:spPr>
          <a:xfrm>
            <a:off x="8133340"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Oval 24">
            <a:extLst>
              <a:ext uri="{FF2B5EF4-FFF2-40B4-BE49-F238E27FC236}">
                <a16:creationId xmlns:a16="http://schemas.microsoft.com/office/drawing/2014/main" id="{30577169-7ADA-2B4E-9C01-5B2B2F79038A}"/>
              </a:ext>
            </a:extLst>
          </p:cNvPr>
          <p:cNvSpPr/>
          <p:nvPr/>
        </p:nvSpPr>
        <p:spPr>
          <a:xfrm>
            <a:off x="3224463"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Oval 25">
            <a:extLst>
              <a:ext uri="{FF2B5EF4-FFF2-40B4-BE49-F238E27FC236}">
                <a16:creationId xmlns:a16="http://schemas.microsoft.com/office/drawing/2014/main" id="{11184555-3F66-B34D-BADA-3B2AD144FCCF}"/>
              </a:ext>
            </a:extLst>
          </p:cNvPr>
          <p:cNvSpPr/>
          <p:nvPr/>
        </p:nvSpPr>
        <p:spPr>
          <a:xfrm>
            <a:off x="3769894"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69FCD732-DDE9-D941-AE9F-2449FA150F05}"/>
              </a:ext>
            </a:extLst>
          </p:cNvPr>
          <p:cNvSpPr/>
          <p:nvPr/>
        </p:nvSpPr>
        <p:spPr>
          <a:xfrm>
            <a:off x="4315325"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Oval 27">
            <a:extLst>
              <a:ext uri="{FF2B5EF4-FFF2-40B4-BE49-F238E27FC236}">
                <a16:creationId xmlns:a16="http://schemas.microsoft.com/office/drawing/2014/main" id="{93A58D10-F55E-2F4A-B148-F6628B4861F3}"/>
              </a:ext>
            </a:extLst>
          </p:cNvPr>
          <p:cNvSpPr/>
          <p:nvPr/>
        </p:nvSpPr>
        <p:spPr>
          <a:xfrm>
            <a:off x="4860756"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Oval 28">
            <a:extLst>
              <a:ext uri="{FF2B5EF4-FFF2-40B4-BE49-F238E27FC236}">
                <a16:creationId xmlns:a16="http://schemas.microsoft.com/office/drawing/2014/main" id="{1C90D25B-B4BC-C441-B6DB-DFC1FF0B9088}"/>
              </a:ext>
            </a:extLst>
          </p:cNvPr>
          <p:cNvSpPr/>
          <p:nvPr/>
        </p:nvSpPr>
        <p:spPr>
          <a:xfrm>
            <a:off x="5406187"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Oval 29">
            <a:extLst>
              <a:ext uri="{FF2B5EF4-FFF2-40B4-BE49-F238E27FC236}">
                <a16:creationId xmlns:a16="http://schemas.microsoft.com/office/drawing/2014/main" id="{97D33C20-2ED0-1E4E-88FA-FD05002B34C8}"/>
              </a:ext>
            </a:extLst>
          </p:cNvPr>
          <p:cNvSpPr/>
          <p:nvPr/>
        </p:nvSpPr>
        <p:spPr>
          <a:xfrm>
            <a:off x="5951616"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Oval 30">
            <a:extLst>
              <a:ext uri="{FF2B5EF4-FFF2-40B4-BE49-F238E27FC236}">
                <a16:creationId xmlns:a16="http://schemas.microsoft.com/office/drawing/2014/main" id="{F3D05C85-FF10-3C42-894C-6CEA46BCBE50}"/>
              </a:ext>
            </a:extLst>
          </p:cNvPr>
          <p:cNvSpPr/>
          <p:nvPr/>
        </p:nvSpPr>
        <p:spPr>
          <a:xfrm>
            <a:off x="6497047"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Oval 31">
            <a:extLst>
              <a:ext uri="{FF2B5EF4-FFF2-40B4-BE49-F238E27FC236}">
                <a16:creationId xmlns:a16="http://schemas.microsoft.com/office/drawing/2014/main" id="{D3962470-609C-CB4A-8B65-8816DDEA5D75}"/>
              </a:ext>
            </a:extLst>
          </p:cNvPr>
          <p:cNvSpPr/>
          <p:nvPr/>
        </p:nvSpPr>
        <p:spPr>
          <a:xfrm>
            <a:off x="7042478"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BD0F73E9-CEC2-C148-8C01-06E5CE708F72}"/>
              </a:ext>
            </a:extLst>
          </p:cNvPr>
          <p:cNvSpPr/>
          <p:nvPr/>
        </p:nvSpPr>
        <p:spPr>
          <a:xfrm>
            <a:off x="7587909"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Oval 33">
            <a:extLst>
              <a:ext uri="{FF2B5EF4-FFF2-40B4-BE49-F238E27FC236}">
                <a16:creationId xmlns:a16="http://schemas.microsoft.com/office/drawing/2014/main" id="{3F0F02D2-A210-AA47-A253-05C56D638A0B}"/>
              </a:ext>
            </a:extLst>
          </p:cNvPr>
          <p:cNvSpPr/>
          <p:nvPr/>
        </p:nvSpPr>
        <p:spPr>
          <a:xfrm>
            <a:off x="8133340"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Oval 34">
            <a:extLst>
              <a:ext uri="{FF2B5EF4-FFF2-40B4-BE49-F238E27FC236}">
                <a16:creationId xmlns:a16="http://schemas.microsoft.com/office/drawing/2014/main" id="{CD6BB768-EE08-FB4F-BEA2-956BCE6BD53C}"/>
              </a:ext>
            </a:extLst>
          </p:cNvPr>
          <p:cNvSpPr/>
          <p:nvPr/>
        </p:nvSpPr>
        <p:spPr>
          <a:xfrm>
            <a:off x="3224463"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Oval 35">
            <a:extLst>
              <a:ext uri="{FF2B5EF4-FFF2-40B4-BE49-F238E27FC236}">
                <a16:creationId xmlns:a16="http://schemas.microsoft.com/office/drawing/2014/main" id="{DB05D2D9-BC43-A949-BC05-6B0FE6BD50A9}"/>
              </a:ext>
            </a:extLst>
          </p:cNvPr>
          <p:cNvSpPr/>
          <p:nvPr/>
        </p:nvSpPr>
        <p:spPr>
          <a:xfrm>
            <a:off x="3769894"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Oval 36">
            <a:extLst>
              <a:ext uri="{FF2B5EF4-FFF2-40B4-BE49-F238E27FC236}">
                <a16:creationId xmlns:a16="http://schemas.microsoft.com/office/drawing/2014/main" id="{E7A12041-8E8C-F44D-B466-2E24FE0948B6}"/>
              </a:ext>
            </a:extLst>
          </p:cNvPr>
          <p:cNvSpPr/>
          <p:nvPr/>
        </p:nvSpPr>
        <p:spPr>
          <a:xfrm>
            <a:off x="4315325"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Oval 37">
            <a:extLst>
              <a:ext uri="{FF2B5EF4-FFF2-40B4-BE49-F238E27FC236}">
                <a16:creationId xmlns:a16="http://schemas.microsoft.com/office/drawing/2014/main" id="{7660FCFD-5AEF-F64E-B1A7-31F47B68AF3A}"/>
              </a:ext>
            </a:extLst>
          </p:cNvPr>
          <p:cNvSpPr/>
          <p:nvPr/>
        </p:nvSpPr>
        <p:spPr>
          <a:xfrm>
            <a:off x="4860756"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67E2CCBE-65CD-7949-B349-DB6AB0AFE9A3}"/>
              </a:ext>
            </a:extLst>
          </p:cNvPr>
          <p:cNvSpPr/>
          <p:nvPr/>
        </p:nvSpPr>
        <p:spPr>
          <a:xfrm>
            <a:off x="5406187"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9ED0386D-BFB3-4D48-BFBA-5D97C594F100}"/>
              </a:ext>
            </a:extLst>
          </p:cNvPr>
          <p:cNvSpPr/>
          <p:nvPr/>
        </p:nvSpPr>
        <p:spPr>
          <a:xfrm>
            <a:off x="5951616"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Oval 40">
            <a:extLst>
              <a:ext uri="{FF2B5EF4-FFF2-40B4-BE49-F238E27FC236}">
                <a16:creationId xmlns:a16="http://schemas.microsoft.com/office/drawing/2014/main" id="{705D6667-DEDF-4040-B556-711E77F90513}"/>
              </a:ext>
            </a:extLst>
          </p:cNvPr>
          <p:cNvSpPr/>
          <p:nvPr/>
        </p:nvSpPr>
        <p:spPr>
          <a:xfrm>
            <a:off x="6497047"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Oval 41">
            <a:extLst>
              <a:ext uri="{FF2B5EF4-FFF2-40B4-BE49-F238E27FC236}">
                <a16:creationId xmlns:a16="http://schemas.microsoft.com/office/drawing/2014/main" id="{0D8A2B05-6FCB-5F41-AF19-A1F590A6000D}"/>
              </a:ext>
            </a:extLst>
          </p:cNvPr>
          <p:cNvSpPr/>
          <p:nvPr/>
        </p:nvSpPr>
        <p:spPr>
          <a:xfrm>
            <a:off x="7042478"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Oval 42">
            <a:extLst>
              <a:ext uri="{FF2B5EF4-FFF2-40B4-BE49-F238E27FC236}">
                <a16:creationId xmlns:a16="http://schemas.microsoft.com/office/drawing/2014/main" id="{4428EB1D-909C-D242-8EC4-8AC0AF760966}"/>
              </a:ext>
            </a:extLst>
          </p:cNvPr>
          <p:cNvSpPr/>
          <p:nvPr/>
        </p:nvSpPr>
        <p:spPr>
          <a:xfrm>
            <a:off x="7587909"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Oval 43">
            <a:extLst>
              <a:ext uri="{FF2B5EF4-FFF2-40B4-BE49-F238E27FC236}">
                <a16:creationId xmlns:a16="http://schemas.microsoft.com/office/drawing/2014/main" id="{DAC92E4A-B677-9545-88C9-C22F1260593E}"/>
              </a:ext>
            </a:extLst>
          </p:cNvPr>
          <p:cNvSpPr/>
          <p:nvPr/>
        </p:nvSpPr>
        <p:spPr>
          <a:xfrm>
            <a:off x="8133340"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Oval 44">
            <a:extLst>
              <a:ext uri="{FF2B5EF4-FFF2-40B4-BE49-F238E27FC236}">
                <a16:creationId xmlns:a16="http://schemas.microsoft.com/office/drawing/2014/main" id="{65A374BF-9B9B-5D4E-8B5E-CC39080C17F0}"/>
              </a:ext>
            </a:extLst>
          </p:cNvPr>
          <p:cNvSpPr/>
          <p:nvPr/>
        </p:nvSpPr>
        <p:spPr>
          <a:xfrm>
            <a:off x="3224463"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Oval 45">
            <a:extLst>
              <a:ext uri="{FF2B5EF4-FFF2-40B4-BE49-F238E27FC236}">
                <a16:creationId xmlns:a16="http://schemas.microsoft.com/office/drawing/2014/main" id="{1E7FBC3C-A5B8-9543-A14D-8476F58EF739}"/>
              </a:ext>
            </a:extLst>
          </p:cNvPr>
          <p:cNvSpPr/>
          <p:nvPr/>
        </p:nvSpPr>
        <p:spPr>
          <a:xfrm>
            <a:off x="3769894"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Oval 46">
            <a:extLst>
              <a:ext uri="{FF2B5EF4-FFF2-40B4-BE49-F238E27FC236}">
                <a16:creationId xmlns:a16="http://schemas.microsoft.com/office/drawing/2014/main" id="{E7661D31-E757-2C44-BEA8-ACA3B9EFA8FA}"/>
              </a:ext>
            </a:extLst>
          </p:cNvPr>
          <p:cNvSpPr/>
          <p:nvPr/>
        </p:nvSpPr>
        <p:spPr>
          <a:xfrm>
            <a:off x="4315325"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Oval 47">
            <a:extLst>
              <a:ext uri="{FF2B5EF4-FFF2-40B4-BE49-F238E27FC236}">
                <a16:creationId xmlns:a16="http://schemas.microsoft.com/office/drawing/2014/main" id="{06C774DA-D949-FD4B-86AD-6B997A926834}"/>
              </a:ext>
            </a:extLst>
          </p:cNvPr>
          <p:cNvSpPr/>
          <p:nvPr/>
        </p:nvSpPr>
        <p:spPr>
          <a:xfrm>
            <a:off x="4860756"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Oval 48">
            <a:extLst>
              <a:ext uri="{FF2B5EF4-FFF2-40B4-BE49-F238E27FC236}">
                <a16:creationId xmlns:a16="http://schemas.microsoft.com/office/drawing/2014/main" id="{8B63F649-228C-AA48-ADA5-D973A7D0B49E}"/>
              </a:ext>
            </a:extLst>
          </p:cNvPr>
          <p:cNvSpPr/>
          <p:nvPr/>
        </p:nvSpPr>
        <p:spPr>
          <a:xfrm>
            <a:off x="5406187"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Oval 49">
            <a:extLst>
              <a:ext uri="{FF2B5EF4-FFF2-40B4-BE49-F238E27FC236}">
                <a16:creationId xmlns:a16="http://schemas.microsoft.com/office/drawing/2014/main" id="{2D4EC665-C046-8A4A-95F3-39354C2E0DCB}"/>
              </a:ext>
            </a:extLst>
          </p:cNvPr>
          <p:cNvSpPr/>
          <p:nvPr/>
        </p:nvSpPr>
        <p:spPr>
          <a:xfrm>
            <a:off x="5951616"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Oval 50">
            <a:extLst>
              <a:ext uri="{FF2B5EF4-FFF2-40B4-BE49-F238E27FC236}">
                <a16:creationId xmlns:a16="http://schemas.microsoft.com/office/drawing/2014/main" id="{F8A09C1D-8895-494C-A585-2A1F1CF94B3B}"/>
              </a:ext>
            </a:extLst>
          </p:cNvPr>
          <p:cNvSpPr/>
          <p:nvPr/>
        </p:nvSpPr>
        <p:spPr>
          <a:xfrm>
            <a:off x="6497047"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Oval 51">
            <a:extLst>
              <a:ext uri="{FF2B5EF4-FFF2-40B4-BE49-F238E27FC236}">
                <a16:creationId xmlns:a16="http://schemas.microsoft.com/office/drawing/2014/main" id="{0E2597DA-8FD2-4049-B3C5-A43C2FCF52D3}"/>
              </a:ext>
            </a:extLst>
          </p:cNvPr>
          <p:cNvSpPr/>
          <p:nvPr/>
        </p:nvSpPr>
        <p:spPr>
          <a:xfrm>
            <a:off x="7042478"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Oval 52">
            <a:extLst>
              <a:ext uri="{FF2B5EF4-FFF2-40B4-BE49-F238E27FC236}">
                <a16:creationId xmlns:a16="http://schemas.microsoft.com/office/drawing/2014/main" id="{33A5305F-9414-7D41-A2B4-D49A538B4316}"/>
              </a:ext>
            </a:extLst>
          </p:cNvPr>
          <p:cNvSpPr/>
          <p:nvPr/>
        </p:nvSpPr>
        <p:spPr>
          <a:xfrm>
            <a:off x="7587909"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Oval 53">
            <a:extLst>
              <a:ext uri="{FF2B5EF4-FFF2-40B4-BE49-F238E27FC236}">
                <a16:creationId xmlns:a16="http://schemas.microsoft.com/office/drawing/2014/main" id="{4E863DD4-454E-374B-ADD8-C9938DAF337D}"/>
              </a:ext>
            </a:extLst>
          </p:cNvPr>
          <p:cNvSpPr/>
          <p:nvPr/>
        </p:nvSpPr>
        <p:spPr>
          <a:xfrm>
            <a:off x="8133340"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Oval 54">
            <a:extLst>
              <a:ext uri="{FF2B5EF4-FFF2-40B4-BE49-F238E27FC236}">
                <a16:creationId xmlns:a16="http://schemas.microsoft.com/office/drawing/2014/main" id="{708D7F5A-5BDF-5744-80B5-73ED039A6B44}"/>
              </a:ext>
            </a:extLst>
          </p:cNvPr>
          <p:cNvSpPr/>
          <p:nvPr/>
        </p:nvSpPr>
        <p:spPr>
          <a:xfrm>
            <a:off x="3224463"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Oval 55">
            <a:extLst>
              <a:ext uri="{FF2B5EF4-FFF2-40B4-BE49-F238E27FC236}">
                <a16:creationId xmlns:a16="http://schemas.microsoft.com/office/drawing/2014/main" id="{58885C84-3959-4A42-83B0-E378C2E62585}"/>
              </a:ext>
            </a:extLst>
          </p:cNvPr>
          <p:cNvSpPr/>
          <p:nvPr/>
        </p:nvSpPr>
        <p:spPr>
          <a:xfrm>
            <a:off x="3769894"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Oval 56">
            <a:extLst>
              <a:ext uri="{FF2B5EF4-FFF2-40B4-BE49-F238E27FC236}">
                <a16:creationId xmlns:a16="http://schemas.microsoft.com/office/drawing/2014/main" id="{052C2B97-6C8B-1F45-9CE3-64EB00961583}"/>
              </a:ext>
            </a:extLst>
          </p:cNvPr>
          <p:cNvSpPr/>
          <p:nvPr/>
        </p:nvSpPr>
        <p:spPr>
          <a:xfrm>
            <a:off x="4315325"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Oval 57">
            <a:extLst>
              <a:ext uri="{FF2B5EF4-FFF2-40B4-BE49-F238E27FC236}">
                <a16:creationId xmlns:a16="http://schemas.microsoft.com/office/drawing/2014/main" id="{0DB88C61-C7E0-5D4D-9186-4860F8A81E86}"/>
              </a:ext>
            </a:extLst>
          </p:cNvPr>
          <p:cNvSpPr/>
          <p:nvPr/>
        </p:nvSpPr>
        <p:spPr>
          <a:xfrm>
            <a:off x="4860756"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Oval 58">
            <a:extLst>
              <a:ext uri="{FF2B5EF4-FFF2-40B4-BE49-F238E27FC236}">
                <a16:creationId xmlns:a16="http://schemas.microsoft.com/office/drawing/2014/main" id="{E29C918F-8D35-574E-9ADB-89C0C22B56AE}"/>
              </a:ext>
            </a:extLst>
          </p:cNvPr>
          <p:cNvSpPr/>
          <p:nvPr/>
        </p:nvSpPr>
        <p:spPr>
          <a:xfrm>
            <a:off x="5406187"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Oval 59">
            <a:extLst>
              <a:ext uri="{FF2B5EF4-FFF2-40B4-BE49-F238E27FC236}">
                <a16:creationId xmlns:a16="http://schemas.microsoft.com/office/drawing/2014/main" id="{B9162376-3D36-6A4F-A40C-0B35EEE3A327}"/>
              </a:ext>
            </a:extLst>
          </p:cNvPr>
          <p:cNvSpPr/>
          <p:nvPr/>
        </p:nvSpPr>
        <p:spPr>
          <a:xfrm>
            <a:off x="5951616"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Oval 60">
            <a:extLst>
              <a:ext uri="{FF2B5EF4-FFF2-40B4-BE49-F238E27FC236}">
                <a16:creationId xmlns:a16="http://schemas.microsoft.com/office/drawing/2014/main" id="{A7FB635B-8DA4-614C-94E4-92C5DF3ECF31}"/>
              </a:ext>
            </a:extLst>
          </p:cNvPr>
          <p:cNvSpPr/>
          <p:nvPr/>
        </p:nvSpPr>
        <p:spPr>
          <a:xfrm>
            <a:off x="6497047"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Oval 61">
            <a:extLst>
              <a:ext uri="{FF2B5EF4-FFF2-40B4-BE49-F238E27FC236}">
                <a16:creationId xmlns:a16="http://schemas.microsoft.com/office/drawing/2014/main" id="{61F7ECC2-55C9-3248-A809-DBE10DB65838}"/>
              </a:ext>
            </a:extLst>
          </p:cNvPr>
          <p:cNvSpPr/>
          <p:nvPr/>
        </p:nvSpPr>
        <p:spPr>
          <a:xfrm>
            <a:off x="7042478"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Oval 62">
            <a:extLst>
              <a:ext uri="{FF2B5EF4-FFF2-40B4-BE49-F238E27FC236}">
                <a16:creationId xmlns:a16="http://schemas.microsoft.com/office/drawing/2014/main" id="{638BA3AD-E135-AB4D-8CDA-32FE56AAA90D}"/>
              </a:ext>
            </a:extLst>
          </p:cNvPr>
          <p:cNvSpPr/>
          <p:nvPr/>
        </p:nvSpPr>
        <p:spPr>
          <a:xfrm>
            <a:off x="7587909"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Oval 63">
            <a:extLst>
              <a:ext uri="{FF2B5EF4-FFF2-40B4-BE49-F238E27FC236}">
                <a16:creationId xmlns:a16="http://schemas.microsoft.com/office/drawing/2014/main" id="{FDBCCF3E-A9B7-D04F-937B-0453AFB49F0B}"/>
              </a:ext>
            </a:extLst>
          </p:cNvPr>
          <p:cNvSpPr/>
          <p:nvPr/>
        </p:nvSpPr>
        <p:spPr>
          <a:xfrm>
            <a:off x="8133340"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Oval 64">
            <a:extLst>
              <a:ext uri="{FF2B5EF4-FFF2-40B4-BE49-F238E27FC236}">
                <a16:creationId xmlns:a16="http://schemas.microsoft.com/office/drawing/2014/main" id="{4267C20F-E6A5-DA4B-A49D-EF0E2EC8224B}"/>
              </a:ext>
            </a:extLst>
          </p:cNvPr>
          <p:cNvSpPr/>
          <p:nvPr/>
        </p:nvSpPr>
        <p:spPr>
          <a:xfrm>
            <a:off x="3224463"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Oval 65">
            <a:extLst>
              <a:ext uri="{FF2B5EF4-FFF2-40B4-BE49-F238E27FC236}">
                <a16:creationId xmlns:a16="http://schemas.microsoft.com/office/drawing/2014/main" id="{533CECA3-9737-F047-8549-606D891F59AB}"/>
              </a:ext>
            </a:extLst>
          </p:cNvPr>
          <p:cNvSpPr/>
          <p:nvPr/>
        </p:nvSpPr>
        <p:spPr>
          <a:xfrm>
            <a:off x="3769894"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Oval 66">
            <a:extLst>
              <a:ext uri="{FF2B5EF4-FFF2-40B4-BE49-F238E27FC236}">
                <a16:creationId xmlns:a16="http://schemas.microsoft.com/office/drawing/2014/main" id="{6B569E04-79DD-3446-9463-628B5D4C290D}"/>
              </a:ext>
            </a:extLst>
          </p:cNvPr>
          <p:cNvSpPr/>
          <p:nvPr/>
        </p:nvSpPr>
        <p:spPr>
          <a:xfrm>
            <a:off x="4315325"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Oval 67">
            <a:extLst>
              <a:ext uri="{FF2B5EF4-FFF2-40B4-BE49-F238E27FC236}">
                <a16:creationId xmlns:a16="http://schemas.microsoft.com/office/drawing/2014/main" id="{6C93A0DB-FE10-FA4B-8D79-A027D17083CC}"/>
              </a:ext>
            </a:extLst>
          </p:cNvPr>
          <p:cNvSpPr/>
          <p:nvPr/>
        </p:nvSpPr>
        <p:spPr>
          <a:xfrm>
            <a:off x="4860756"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Oval 68">
            <a:extLst>
              <a:ext uri="{FF2B5EF4-FFF2-40B4-BE49-F238E27FC236}">
                <a16:creationId xmlns:a16="http://schemas.microsoft.com/office/drawing/2014/main" id="{C3EF0B73-361C-7544-AFCA-F3687C41A0DD}"/>
              </a:ext>
            </a:extLst>
          </p:cNvPr>
          <p:cNvSpPr/>
          <p:nvPr/>
        </p:nvSpPr>
        <p:spPr>
          <a:xfrm>
            <a:off x="5406187"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Oval 69">
            <a:extLst>
              <a:ext uri="{FF2B5EF4-FFF2-40B4-BE49-F238E27FC236}">
                <a16:creationId xmlns:a16="http://schemas.microsoft.com/office/drawing/2014/main" id="{768CA797-E5D1-6043-A43A-1D68F44E5350}"/>
              </a:ext>
            </a:extLst>
          </p:cNvPr>
          <p:cNvSpPr/>
          <p:nvPr/>
        </p:nvSpPr>
        <p:spPr>
          <a:xfrm>
            <a:off x="5951616"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Oval 70">
            <a:extLst>
              <a:ext uri="{FF2B5EF4-FFF2-40B4-BE49-F238E27FC236}">
                <a16:creationId xmlns:a16="http://schemas.microsoft.com/office/drawing/2014/main" id="{1E9C3D5F-7622-1945-81DB-C92087CB0F9A}"/>
              </a:ext>
            </a:extLst>
          </p:cNvPr>
          <p:cNvSpPr/>
          <p:nvPr/>
        </p:nvSpPr>
        <p:spPr>
          <a:xfrm>
            <a:off x="6497047"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Oval 71">
            <a:extLst>
              <a:ext uri="{FF2B5EF4-FFF2-40B4-BE49-F238E27FC236}">
                <a16:creationId xmlns:a16="http://schemas.microsoft.com/office/drawing/2014/main" id="{CF322242-D443-2F47-9280-EF2C17F56448}"/>
              </a:ext>
            </a:extLst>
          </p:cNvPr>
          <p:cNvSpPr/>
          <p:nvPr/>
        </p:nvSpPr>
        <p:spPr>
          <a:xfrm>
            <a:off x="7042478"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Oval 72">
            <a:extLst>
              <a:ext uri="{FF2B5EF4-FFF2-40B4-BE49-F238E27FC236}">
                <a16:creationId xmlns:a16="http://schemas.microsoft.com/office/drawing/2014/main" id="{E25A4417-402D-534D-BFC2-BD89EFECCDCF}"/>
              </a:ext>
            </a:extLst>
          </p:cNvPr>
          <p:cNvSpPr/>
          <p:nvPr/>
        </p:nvSpPr>
        <p:spPr>
          <a:xfrm>
            <a:off x="7587909"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Oval 73">
            <a:extLst>
              <a:ext uri="{FF2B5EF4-FFF2-40B4-BE49-F238E27FC236}">
                <a16:creationId xmlns:a16="http://schemas.microsoft.com/office/drawing/2014/main" id="{2E3C24BE-584C-B849-8783-03CB15546B86}"/>
              </a:ext>
            </a:extLst>
          </p:cNvPr>
          <p:cNvSpPr/>
          <p:nvPr/>
        </p:nvSpPr>
        <p:spPr>
          <a:xfrm>
            <a:off x="8133340"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Oval 74">
            <a:extLst>
              <a:ext uri="{FF2B5EF4-FFF2-40B4-BE49-F238E27FC236}">
                <a16:creationId xmlns:a16="http://schemas.microsoft.com/office/drawing/2014/main" id="{9665FA8F-9EC3-D54A-AA2C-B4F4A99E9DE2}"/>
              </a:ext>
            </a:extLst>
          </p:cNvPr>
          <p:cNvSpPr/>
          <p:nvPr/>
        </p:nvSpPr>
        <p:spPr>
          <a:xfrm>
            <a:off x="3224463"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Oval 75">
            <a:extLst>
              <a:ext uri="{FF2B5EF4-FFF2-40B4-BE49-F238E27FC236}">
                <a16:creationId xmlns:a16="http://schemas.microsoft.com/office/drawing/2014/main" id="{F0E3FBCE-FB02-2F48-9B27-250A8C713683}"/>
              </a:ext>
            </a:extLst>
          </p:cNvPr>
          <p:cNvSpPr/>
          <p:nvPr/>
        </p:nvSpPr>
        <p:spPr>
          <a:xfrm>
            <a:off x="3769894"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Oval 76">
            <a:extLst>
              <a:ext uri="{FF2B5EF4-FFF2-40B4-BE49-F238E27FC236}">
                <a16:creationId xmlns:a16="http://schemas.microsoft.com/office/drawing/2014/main" id="{B4FA2F51-7039-7F42-A312-4329EB466CFE}"/>
              </a:ext>
            </a:extLst>
          </p:cNvPr>
          <p:cNvSpPr/>
          <p:nvPr/>
        </p:nvSpPr>
        <p:spPr>
          <a:xfrm>
            <a:off x="4315325"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Oval 77">
            <a:extLst>
              <a:ext uri="{FF2B5EF4-FFF2-40B4-BE49-F238E27FC236}">
                <a16:creationId xmlns:a16="http://schemas.microsoft.com/office/drawing/2014/main" id="{F569C491-E8D3-604F-A800-9826FB174E94}"/>
              </a:ext>
            </a:extLst>
          </p:cNvPr>
          <p:cNvSpPr/>
          <p:nvPr/>
        </p:nvSpPr>
        <p:spPr>
          <a:xfrm>
            <a:off x="4860756"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Oval 78">
            <a:extLst>
              <a:ext uri="{FF2B5EF4-FFF2-40B4-BE49-F238E27FC236}">
                <a16:creationId xmlns:a16="http://schemas.microsoft.com/office/drawing/2014/main" id="{54193182-6B10-A84F-AD4A-D4537E016806}"/>
              </a:ext>
            </a:extLst>
          </p:cNvPr>
          <p:cNvSpPr/>
          <p:nvPr/>
        </p:nvSpPr>
        <p:spPr>
          <a:xfrm>
            <a:off x="5406187"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Oval 79">
            <a:extLst>
              <a:ext uri="{FF2B5EF4-FFF2-40B4-BE49-F238E27FC236}">
                <a16:creationId xmlns:a16="http://schemas.microsoft.com/office/drawing/2014/main" id="{91194744-E0DF-0844-9D4B-34B423D09CCB}"/>
              </a:ext>
            </a:extLst>
          </p:cNvPr>
          <p:cNvSpPr/>
          <p:nvPr/>
        </p:nvSpPr>
        <p:spPr>
          <a:xfrm>
            <a:off x="5951616"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Oval 80">
            <a:extLst>
              <a:ext uri="{FF2B5EF4-FFF2-40B4-BE49-F238E27FC236}">
                <a16:creationId xmlns:a16="http://schemas.microsoft.com/office/drawing/2014/main" id="{510BE6D6-5F9E-E949-9A2B-438A385B95D9}"/>
              </a:ext>
            </a:extLst>
          </p:cNvPr>
          <p:cNvSpPr/>
          <p:nvPr/>
        </p:nvSpPr>
        <p:spPr>
          <a:xfrm>
            <a:off x="6497047"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Oval 81">
            <a:extLst>
              <a:ext uri="{FF2B5EF4-FFF2-40B4-BE49-F238E27FC236}">
                <a16:creationId xmlns:a16="http://schemas.microsoft.com/office/drawing/2014/main" id="{30CC2BE9-85C6-C442-B0F6-C37F8CE9A023}"/>
              </a:ext>
            </a:extLst>
          </p:cNvPr>
          <p:cNvSpPr/>
          <p:nvPr/>
        </p:nvSpPr>
        <p:spPr>
          <a:xfrm>
            <a:off x="7042478"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Oval 82">
            <a:extLst>
              <a:ext uri="{FF2B5EF4-FFF2-40B4-BE49-F238E27FC236}">
                <a16:creationId xmlns:a16="http://schemas.microsoft.com/office/drawing/2014/main" id="{7E4FA232-2857-5A4A-BBB8-26ECE99D0F58}"/>
              </a:ext>
            </a:extLst>
          </p:cNvPr>
          <p:cNvSpPr/>
          <p:nvPr/>
        </p:nvSpPr>
        <p:spPr>
          <a:xfrm>
            <a:off x="7587909"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Oval 83">
            <a:extLst>
              <a:ext uri="{FF2B5EF4-FFF2-40B4-BE49-F238E27FC236}">
                <a16:creationId xmlns:a16="http://schemas.microsoft.com/office/drawing/2014/main" id="{EE28F604-D206-8447-9DE0-C1FE80EDAF94}"/>
              </a:ext>
            </a:extLst>
          </p:cNvPr>
          <p:cNvSpPr/>
          <p:nvPr/>
        </p:nvSpPr>
        <p:spPr>
          <a:xfrm>
            <a:off x="8133340"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Oval 84">
            <a:extLst>
              <a:ext uri="{FF2B5EF4-FFF2-40B4-BE49-F238E27FC236}">
                <a16:creationId xmlns:a16="http://schemas.microsoft.com/office/drawing/2014/main" id="{153F17D2-3370-484B-97C1-986B037CCD3C}"/>
              </a:ext>
            </a:extLst>
          </p:cNvPr>
          <p:cNvSpPr/>
          <p:nvPr/>
        </p:nvSpPr>
        <p:spPr>
          <a:xfrm>
            <a:off x="3224463"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Oval 85">
            <a:extLst>
              <a:ext uri="{FF2B5EF4-FFF2-40B4-BE49-F238E27FC236}">
                <a16:creationId xmlns:a16="http://schemas.microsoft.com/office/drawing/2014/main" id="{AE021AB7-D625-2E48-BF0A-5FF5C1D0144F}"/>
              </a:ext>
            </a:extLst>
          </p:cNvPr>
          <p:cNvSpPr/>
          <p:nvPr/>
        </p:nvSpPr>
        <p:spPr>
          <a:xfrm>
            <a:off x="3769894"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Oval 86">
            <a:extLst>
              <a:ext uri="{FF2B5EF4-FFF2-40B4-BE49-F238E27FC236}">
                <a16:creationId xmlns:a16="http://schemas.microsoft.com/office/drawing/2014/main" id="{B9533A8C-6B1E-144D-B1DB-2C4E4E3E4AEA}"/>
              </a:ext>
            </a:extLst>
          </p:cNvPr>
          <p:cNvSpPr/>
          <p:nvPr/>
        </p:nvSpPr>
        <p:spPr>
          <a:xfrm>
            <a:off x="4315325"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Oval 87">
            <a:extLst>
              <a:ext uri="{FF2B5EF4-FFF2-40B4-BE49-F238E27FC236}">
                <a16:creationId xmlns:a16="http://schemas.microsoft.com/office/drawing/2014/main" id="{2652AA37-644E-4F4B-BED6-9AEE63E8F626}"/>
              </a:ext>
            </a:extLst>
          </p:cNvPr>
          <p:cNvSpPr/>
          <p:nvPr/>
        </p:nvSpPr>
        <p:spPr>
          <a:xfrm>
            <a:off x="4860756"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Oval 88">
            <a:extLst>
              <a:ext uri="{FF2B5EF4-FFF2-40B4-BE49-F238E27FC236}">
                <a16:creationId xmlns:a16="http://schemas.microsoft.com/office/drawing/2014/main" id="{3BD9055B-B3B8-FC42-B5BF-9F235AB4F27D}"/>
              </a:ext>
            </a:extLst>
          </p:cNvPr>
          <p:cNvSpPr/>
          <p:nvPr/>
        </p:nvSpPr>
        <p:spPr>
          <a:xfrm>
            <a:off x="5406187"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Oval 89">
            <a:extLst>
              <a:ext uri="{FF2B5EF4-FFF2-40B4-BE49-F238E27FC236}">
                <a16:creationId xmlns:a16="http://schemas.microsoft.com/office/drawing/2014/main" id="{DBE3277B-9B14-3140-B48E-A537BFEA0FEC}"/>
              </a:ext>
            </a:extLst>
          </p:cNvPr>
          <p:cNvSpPr/>
          <p:nvPr/>
        </p:nvSpPr>
        <p:spPr>
          <a:xfrm>
            <a:off x="5951616"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Oval 90">
            <a:extLst>
              <a:ext uri="{FF2B5EF4-FFF2-40B4-BE49-F238E27FC236}">
                <a16:creationId xmlns:a16="http://schemas.microsoft.com/office/drawing/2014/main" id="{06C36E4C-E6C9-4E40-AECA-95325BB4F82D}"/>
              </a:ext>
            </a:extLst>
          </p:cNvPr>
          <p:cNvSpPr/>
          <p:nvPr/>
        </p:nvSpPr>
        <p:spPr>
          <a:xfrm>
            <a:off x="6497047"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Oval 91">
            <a:extLst>
              <a:ext uri="{FF2B5EF4-FFF2-40B4-BE49-F238E27FC236}">
                <a16:creationId xmlns:a16="http://schemas.microsoft.com/office/drawing/2014/main" id="{4E035538-D2E4-F94E-8128-4A9B63295DB8}"/>
              </a:ext>
            </a:extLst>
          </p:cNvPr>
          <p:cNvSpPr/>
          <p:nvPr/>
        </p:nvSpPr>
        <p:spPr>
          <a:xfrm>
            <a:off x="7042478"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Oval 92">
            <a:extLst>
              <a:ext uri="{FF2B5EF4-FFF2-40B4-BE49-F238E27FC236}">
                <a16:creationId xmlns:a16="http://schemas.microsoft.com/office/drawing/2014/main" id="{05D7068B-2E22-0A49-BB0A-DCE7557558AE}"/>
              </a:ext>
            </a:extLst>
          </p:cNvPr>
          <p:cNvSpPr/>
          <p:nvPr/>
        </p:nvSpPr>
        <p:spPr>
          <a:xfrm>
            <a:off x="7587909"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Oval 93">
            <a:extLst>
              <a:ext uri="{FF2B5EF4-FFF2-40B4-BE49-F238E27FC236}">
                <a16:creationId xmlns:a16="http://schemas.microsoft.com/office/drawing/2014/main" id="{CFD39F68-4800-D743-87DD-9B41572412D6}"/>
              </a:ext>
            </a:extLst>
          </p:cNvPr>
          <p:cNvSpPr/>
          <p:nvPr/>
        </p:nvSpPr>
        <p:spPr>
          <a:xfrm>
            <a:off x="8133340"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Oval 94">
            <a:extLst>
              <a:ext uri="{FF2B5EF4-FFF2-40B4-BE49-F238E27FC236}">
                <a16:creationId xmlns:a16="http://schemas.microsoft.com/office/drawing/2014/main" id="{A9E9DA5F-FE52-CF4D-9E03-D5FF6ED6498B}"/>
              </a:ext>
            </a:extLst>
          </p:cNvPr>
          <p:cNvSpPr/>
          <p:nvPr/>
        </p:nvSpPr>
        <p:spPr>
          <a:xfrm>
            <a:off x="3224463"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Oval 95">
            <a:extLst>
              <a:ext uri="{FF2B5EF4-FFF2-40B4-BE49-F238E27FC236}">
                <a16:creationId xmlns:a16="http://schemas.microsoft.com/office/drawing/2014/main" id="{780FD14B-1A3B-6F42-A531-7C8986C7947A}"/>
              </a:ext>
            </a:extLst>
          </p:cNvPr>
          <p:cNvSpPr/>
          <p:nvPr/>
        </p:nvSpPr>
        <p:spPr>
          <a:xfrm>
            <a:off x="3769894"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Oval 96">
            <a:extLst>
              <a:ext uri="{FF2B5EF4-FFF2-40B4-BE49-F238E27FC236}">
                <a16:creationId xmlns:a16="http://schemas.microsoft.com/office/drawing/2014/main" id="{A20AA20D-8E6D-DA44-9123-72B4124A1F24}"/>
              </a:ext>
            </a:extLst>
          </p:cNvPr>
          <p:cNvSpPr/>
          <p:nvPr/>
        </p:nvSpPr>
        <p:spPr>
          <a:xfrm>
            <a:off x="4315325"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Oval 97">
            <a:extLst>
              <a:ext uri="{FF2B5EF4-FFF2-40B4-BE49-F238E27FC236}">
                <a16:creationId xmlns:a16="http://schemas.microsoft.com/office/drawing/2014/main" id="{26704592-FA11-D74D-A38D-AEE612A06939}"/>
              </a:ext>
            </a:extLst>
          </p:cNvPr>
          <p:cNvSpPr/>
          <p:nvPr/>
        </p:nvSpPr>
        <p:spPr>
          <a:xfrm>
            <a:off x="4860756"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Oval 98">
            <a:extLst>
              <a:ext uri="{FF2B5EF4-FFF2-40B4-BE49-F238E27FC236}">
                <a16:creationId xmlns:a16="http://schemas.microsoft.com/office/drawing/2014/main" id="{1DD1D92F-3DC0-5D41-8352-A6EB7AB5EF13}"/>
              </a:ext>
            </a:extLst>
          </p:cNvPr>
          <p:cNvSpPr/>
          <p:nvPr/>
        </p:nvSpPr>
        <p:spPr>
          <a:xfrm>
            <a:off x="5406187"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Oval 99">
            <a:extLst>
              <a:ext uri="{FF2B5EF4-FFF2-40B4-BE49-F238E27FC236}">
                <a16:creationId xmlns:a16="http://schemas.microsoft.com/office/drawing/2014/main" id="{AFC9A639-C8D8-1048-AA0D-4A8DFA7F84CF}"/>
              </a:ext>
            </a:extLst>
          </p:cNvPr>
          <p:cNvSpPr/>
          <p:nvPr/>
        </p:nvSpPr>
        <p:spPr>
          <a:xfrm>
            <a:off x="5951616"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Oval 100">
            <a:extLst>
              <a:ext uri="{FF2B5EF4-FFF2-40B4-BE49-F238E27FC236}">
                <a16:creationId xmlns:a16="http://schemas.microsoft.com/office/drawing/2014/main" id="{10A7E874-69CD-8443-993F-33524292E60A}"/>
              </a:ext>
            </a:extLst>
          </p:cNvPr>
          <p:cNvSpPr/>
          <p:nvPr/>
        </p:nvSpPr>
        <p:spPr>
          <a:xfrm>
            <a:off x="6497047"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Oval 101">
            <a:extLst>
              <a:ext uri="{FF2B5EF4-FFF2-40B4-BE49-F238E27FC236}">
                <a16:creationId xmlns:a16="http://schemas.microsoft.com/office/drawing/2014/main" id="{E72AF138-11B1-D94B-B436-A97F418E0D6A}"/>
              </a:ext>
            </a:extLst>
          </p:cNvPr>
          <p:cNvSpPr/>
          <p:nvPr/>
        </p:nvSpPr>
        <p:spPr>
          <a:xfrm>
            <a:off x="7042478"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Oval 102">
            <a:extLst>
              <a:ext uri="{FF2B5EF4-FFF2-40B4-BE49-F238E27FC236}">
                <a16:creationId xmlns:a16="http://schemas.microsoft.com/office/drawing/2014/main" id="{A7F813E6-D498-E840-97A1-FE93C0A59AE2}"/>
              </a:ext>
            </a:extLst>
          </p:cNvPr>
          <p:cNvSpPr/>
          <p:nvPr/>
        </p:nvSpPr>
        <p:spPr>
          <a:xfrm>
            <a:off x="7587909"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Oval 103">
            <a:extLst>
              <a:ext uri="{FF2B5EF4-FFF2-40B4-BE49-F238E27FC236}">
                <a16:creationId xmlns:a16="http://schemas.microsoft.com/office/drawing/2014/main" id="{E7CEDA77-F78C-EE4D-AE33-1F697EC9881E}"/>
              </a:ext>
            </a:extLst>
          </p:cNvPr>
          <p:cNvSpPr/>
          <p:nvPr/>
        </p:nvSpPr>
        <p:spPr>
          <a:xfrm>
            <a:off x="8133340"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05" name="Picture 104" descr="A picture containing text&#10;&#10;Description automatically generated">
            <a:extLst>
              <a:ext uri="{FF2B5EF4-FFF2-40B4-BE49-F238E27FC236}">
                <a16:creationId xmlns:a16="http://schemas.microsoft.com/office/drawing/2014/main" id="{941E8DEA-A8BC-EE4F-8F03-400BE4882E06}"/>
              </a:ext>
            </a:extLst>
          </p:cNvPr>
          <p:cNvPicPr>
            <a:picLocks noChangeAspect="1"/>
          </p:cNvPicPr>
          <p:nvPr/>
        </p:nvPicPr>
        <p:blipFill>
          <a:blip r:embed="rId3"/>
          <a:stretch>
            <a:fillRect/>
          </a:stretch>
        </p:blipFill>
        <p:spPr>
          <a:xfrm>
            <a:off x="4868783" y="2759236"/>
            <a:ext cx="545432" cy="545432"/>
          </a:xfrm>
          <a:prstGeom prst="rect">
            <a:avLst/>
          </a:prstGeom>
        </p:spPr>
      </p:pic>
      <p:pic>
        <p:nvPicPr>
          <p:cNvPr id="110" name="Picture 109" descr="A picture containing text&#10;&#10;Description automatically generated">
            <a:extLst>
              <a:ext uri="{FF2B5EF4-FFF2-40B4-BE49-F238E27FC236}">
                <a16:creationId xmlns:a16="http://schemas.microsoft.com/office/drawing/2014/main" id="{5EBDB703-11D7-1547-905F-57EAACF5CDF7}"/>
              </a:ext>
            </a:extLst>
          </p:cNvPr>
          <p:cNvPicPr>
            <a:picLocks noChangeAspect="1"/>
          </p:cNvPicPr>
          <p:nvPr/>
        </p:nvPicPr>
        <p:blipFill>
          <a:blip r:embed="rId3"/>
          <a:stretch>
            <a:fillRect/>
          </a:stretch>
        </p:blipFill>
        <p:spPr>
          <a:xfrm>
            <a:off x="5406184" y="3312694"/>
            <a:ext cx="545432" cy="545432"/>
          </a:xfrm>
          <a:prstGeom prst="rect">
            <a:avLst/>
          </a:prstGeom>
        </p:spPr>
      </p:pic>
      <p:pic>
        <p:nvPicPr>
          <p:cNvPr id="111" name="Picture 110" descr="A picture containing text&#10;&#10;Description automatically generated">
            <a:extLst>
              <a:ext uri="{FF2B5EF4-FFF2-40B4-BE49-F238E27FC236}">
                <a16:creationId xmlns:a16="http://schemas.microsoft.com/office/drawing/2014/main" id="{080C4A45-93DA-DB4E-821A-5E35B31AC863}"/>
              </a:ext>
            </a:extLst>
          </p:cNvPr>
          <p:cNvPicPr>
            <a:picLocks noChangeAspect="1"/>
          </p:cNvPicPr>
          <p:nvPr/>
        </p:nvPicPr>
        <p:blipFill>
          <a:blip r:embed="rId3"/>
          <a:stretch>
            <a:fillRect/>
          </a:stretch>
        </p:blipFill>
        <p:spPr>
          <a:xfrm>
            <a:off x="5951612" y="3858123"/>
            <a:ext cx="545432" cy="545432"/>
          </a:xfrm>
          <a:prstGeom prst="rect">
            <a:avLst/>
          </a:prstGeom>
        </p:spPr>
      </p:pic>
      <p:pic>
        <p:nvPicPr>
          <p:cNvPr id="112" name="Picture 111" descr="A picture containing text&#10;&#10;Description automatically generated">
            <a:extLst>
              <a:ext uri="{FF2B5EF4-FFF2-40B4-BE49-F238E27FC236}">
                <a16:creationId xmlns:a16="http://schemas.microsoft.com/office/drawing/2014/main" id="{E39CC8CD-B2F4-B144-A47C-5DA7B9F27A12}"/>
              </a:ext>
            </a:extLst>
          </p:cNvPr>
          <p:cNvPicPr>
            <a:picLocks noChangeAspect="1"/>
          </p:cNvPicPr>
          <p:nvPr/>
        </p:nvPicPr>
        <p:blipFill>
          <a:blip r:embed="rId3"/>
          <a:stretch>
            <a:fillRect/>
          </a:stretch>
        </p:blipFill>
        <p:spPr>
          <a:xfrm>
            <a:off x="6497037" y="4395527"/>
            <a:ext cx="545432" cy="545432"/>
          </a:xfrm>
          <a:prstGeom prst="rect">
            <a:avLst/>
          </a:prstGeom>
        </p:spPr>
      </p:pic>
      <p:pic>
        <p:nvPicPr>
          <p:cNvPr id="113" name="Picture 112" descr="A picture containing text&#10;&#10;Description automatically generated">
            <a:extLst>
              <a:ext uri="{FF2B5EF4-FFF2-40B4-BE49-F238E27FC236}">
                <a16:creationId xmlns:a16="http://schemas.microsoft.com/office/drawing/2014/main" id="{286FA11B-1D77-A143-97B2-ED94897DD4D4}"/>
              </a:ext>
            </a:extLst>
          </p:cNvPr>
          <p:cNvPicPr>
            <a:picLocks noChangeAspect="1"/>
          </p:cNvPicPr>
          <p:nvPr/>
        </p:nvPicPr>
        <p:blipFill>
          <a:blip r:embed="rId3"/>
          <a:stretch>
            <a:fillRect/>
          </a:stretch>
        </p:blipFill>
        <p:spPr>
          <a:xfrm>
            <a:off x="4868783" y="3312694"/>
            <a:ext cx="545432" cy="545432"/>
          </a:xfrm>
          <a:prstGeom prst="rect">
            <a:avLst/>
          </a:prstGeom>
        </p:spPr>
      </p:pic>
      <p:pic>
        <p:nvPicPr>
          <p:cNvPr id="114" name="Picture 113" descr="A picture containing text&#10;&#10;Description automatically generated">
            <a:extLst>
              <a:ext uri="{FF2B5EF4-FFF2-40B4-BE49-F238E27FC236}">
                <a16:creationId xmlns:a16="http://schemas.microsoft.com/office/drawing/2014/main" id="{16D0C8E4-448E-3C45-BB69-63F04D48D466}"/>
              </a:ext>
            </a:extLst>
          </p:cNvPr>
          <p:cNvPicPr>
            <a:picLocks noChangeAspect="1"/>
          </p:cNvPicPr>
          <p:nvPr/>
        </p:nvPicPr>
        <p:blipFill>
          <a:blip r:embed="rId3"/>
          <a:stretch>
            <a:fillRect/>
          </a:stretch>
        </p:blipFill>
        <p:spPr>
          <a:xfrm>
            <a:off x="4868783" y="3834036"/>
            <a:ext cx="545432" cy="545432"/>
          </a:xfrm>
          <a:prstGeom prst="rect">
            <a:avLst/>
          </a:prstGeom>
        </p:spPr>
      </p:pic>
      <p:pic>
        <p:nvPicPr>
          <p:cNvPr id="115" name="Picture 114" descr="A picture containing text&#10;&#10;Description automatically generated">
            <a:extLst>
              <a:ext uri="{FF2B5EF4-FFF2-40B4-BE49-F238E27FC236}">
                <a16:creationId xmlns:a16="http://schemas.microsoft.com/office/drawing/2014/main" id="{7FCE34BF-AC2A-214D-892E-59271C1AAECE}"/>
              </a:ext>
            </a:extLst>
          </p:cNvPr>
          <p:cNvPicPr>
            <a:picLocks noChangeAspect="1"/>
          </p:cNvPicPr>
          <p:nvPr/>
        </p:nvPicPr>
        <p:blipFill>
          <a:blip r:embed="rId3"/>
          <a:stretch>
            <a:fillRect/>
          </a:stretch>
        </p:blipFill>
        <p:spPr>
          <a:xfrm>
            <a:off x="4868783" y="4395526"/>
            <a:ext cx="545432" cy="545432"/>
          </a:xfrm>
          <a:prstGeom prst="rect">
            <a:avLst/>
          </a:prstGeom>
        </p:spPr>
      </p:pic>
      <p:pic>
        <p:nvPicPr>
          <p:cNvPr id="116" name="Picture 115" descr="A picture containing text&#10;&#10;Description automatically generated">
            <a:extLst>
              <a:ext uri="{FF2B5EF4-FFF2-40B4-BE49-F238E27FC236}">
                <a16:creationId xmlns:a16="http://schemas.microsoft.com/office/drawing/2014/main" id="{98AB35D9-C1B6-154E-A9D7-6B2C83CDB7AC}"/>
              </a:ext>
            </a:extLst>
          </p:cNvPr>
          <p:cNvPicPr>
            <a:picLocks noChangeAspect="1"/>
          </p:cNvPicPr>
          <p:nvPr/>
        </p:nvPicPr>
        <p:blipFill>
          <a:blip r:embed="rId3"/>
          <a:stretch>
            <a:fillRect/>
          </a:stretch>
        </p:blipFill>
        <p:spPr>
          <a:xfrm>
            <a:off x="5414202" y="4387499"/>
            <a:ext cx="545432" cy="545432"/>
          </a:xfrm>
          <a:prstGeom prst="rect">
            <a:avLst/>
          </a:prstGeom>
        </p:spPr>
      </p:pic>
      <p:pic>
        <p:nvPicPr>
          <p:cNvPr id="117" name="Picture 116" descr="A picture containing text&#10;&#10;Description automatically generated">
            <a:extLst>
              <a:ext uri="{FF2B5EF4-FFF2-40B4-BE49-F238E27FC236}">
                <a16:creationId xmlns:a16="http://schemas.microsoft.com/office/drawing/2014/main" id="{284F6C2C-C2A0-F248-BB16-6E398DC6E1D9}"/>
              </a:ext>
            </a:extLst>
          </p:cNvPr>
          <p:cNvPicPr>
            <a:picLocks noChangeAspect="1"/>
          </p:cNvPicPr>
          <p:nvPr/>
        </p:nvPicPr>
        <p:blipFill>
          <a:blip r:embed="rId3"/>
          <a:stretch>
            <a:fillRect/>
          </a:stretch>
        </p:blipFill>
        <p:spPr>
          <a:xfrm>
            <a:off x="5414193" y="3858121"/>
            <a:ext cx="545432" cy="545432"/>
          </a:xfrm>
          <a:prstGeom prst="rect">
            <a:avLst/>
          </a:prstGeom>
        </p:spPr>
      </p:pic>
      <p:pic>
        <p:nvPicPr>
          <p:cNvPr id="118" name="Picture 117" descr="A picture containing text&#10;&#10;Description automatically generated">
            <a:extLst>
              <a:ext uri="{FF2B5EF4-FFF2-40B4-BE49-F238E27FC236}">
                <a16:creationId xmlns:a16="http://schemas.microsoft.com/office/drawing/2014/main" id="{43740C43-3ED0-1E48-893C-DCFBBDCF4274}"/>
              </a:ext>
            </a:extLst>
          </p:cNvPr>
          <p:cNvPicPr>
            <a:picLocks noChangeAspect="1"/>
          </p:cNvPicPr>
          <p:nvPr/>
        </p:nvPicPr>
        <p:blipFill>
          <a:blip r:embed="rId3"/>
          <a:stretch>
            <a:fillRect/>
          </a:stretch>
        </p:blipFill>
        <p:spPr>
          <a:xfrm>
            <a:off x="5943583" y="4395526"/>
            <a:ext cx="545432" cy="545432"/>
          </a:xfrm>
          <a:prstGeom prst="rect">
            <a:avLst/>
          </a:prstGeom>
        </p:spPr>
      </p:pic>
      <p:pic>
        <p:nvPicPr>
          <p:cNvPr id="119" name="Picture 118" descr="A picture containing text&#10;&#10;Description automatically generated">
            <a:extLst>
              <a:ext uri="{FF2B5EF4-FFF2-40B4-BE49-F238E27FC236}">
                <a16:creationId xmlns:a16="http://schemas.microsoft.com/office/drawing/2014/main" id="{3C417376-568B-DB46-9420-6338FF7D4107}"/>
              </a:ext>
            </a:extLst>
          </p:cNvPr>
          <p:cNvPicPr>
            <a:picLocks noChangeAspect="1"/>
          </p:cNvPicPr>
          <p:nvPr/>
        </p:nvPicPr>
        <p:blipFill>
          <a:blip r:embed="rId3"/>
          <a:stretch>
            <a:fillRect/>
          </a:stretch>
        </p:blipFill>
        <p:spPr>
          <a:xfrm>
            <a:off x="5959648" y="1130971"/>
            <a:ext cx="545432" cy="545432"/>
          </a:xfrm>
          <a:prstGeom prst="rect">
            <a:avLst/>
          </a:prstGeom>
        </p:spPr>
      </p:pic>
      <p:pic>
        <p:nvPicPr>
          <p:cNvPr id="120" name="Picture 119" descr="A picture containing text&#10;&#10;Description automatically generated">
            <a:extLst>
              <a:ext uri="{FF2B5EF4-FFF2-40B4-BE49-F238E27FC236}">
                <a16:creationId xmlns:a16="http://schemas.microsoft.com/office/drawing/2014/main" id="{701C8462-B7B3-C247-B0D8-1ED6AA2E4B29}"/>
              </a:ext>
            </a:extLst>
          </p:cNvPr>
          <p:cNvPicPr>
            <a:picLocks noChangeAspect="1"/>
          </p:cNvPicPr>
          <p:nvPr/>
        </p:nvPicPr>
        <p:blipFill>
          <a:blip r:embed="rId3"/>
          <a:stretch>
            <a:fillRect/>
          </a:stretch>
        </p:blipFill>
        <p:spPr>
          <a:xfrm>
            <a:off x="6497049" y="1684429"/>
            <a:ext cx="545432" cy="545432"/>
          </a:xfrm>
          <a:prstGeom prst="rect">
            <a:avLst/>
          </a:prstGeom>
        </p:spPr>
      </p:pic>
      <p:pic>
        <p:nvPicPr>
          <p:cNvPr id="121" name="Picture 120" descr="A picture containing text&#10;&#10;Description automatically generated">
            <a:extLst>
              <a:ext uri="{FF2B5EF4-FFF2-40B4-BE49-F238E27FC236}">
                <a16:creationId xmlns:a16="http://schemas.microsoft.com/office/drawing/2014/main" id="{CFDE9E90-3217-5343-83AD-06051478AC4A}"/>
              </a:ext>
            </a:extLst>
          </p:cNvPr>
          <p:cNvPicPr>
            <a:picLocks noChangeAspect="1"/>
          </p:cNvPicPr>
          <p:nvPr/>
        </p:nvPicPr>
        <p:blipFill>
          <a:blip r:embed="rId3"/>
          <a:stretch>
            <a:fillRect/>
          </a:stretch>
        </p:blipFill>
        <p:spPr>
          <a:xfrm>
            <a:off x="7042477" y="2229858"/>
            <a:ext cx="545432" cy="545432"/>
          </a:xfrm>
          <a:prstGeom prst="rect">
            <a:avLst/>
          </a:prstGeom>
        </p:spPr>
      </p:pic>
      <p:pic>
        <p:nvPicPr>
          <p:cNvPr id="122" name="Picture 121" descr="A picture containing text&#10;&#10;Description automatically generated">
            <a:extLst>
              <a:ext uri="{FF2B5EF4-FFF2-40B4-BE49-F238E27FC236}">
                <a16:creationId xmlns:a16="http://schemas.microsoft.com/office/drawing/2014/main" id="{CA6F489A-48A2-294C-955F-F8ABFFA1954C}"/>
              </a:ext>
            </a:extLst>
          </p:cNvPr>
          <p:cNvPicPr>
            <a:picLocks noChangeAspect="1"/>
          </p:cNvPicPr>
          <p:nvPr/>
        </p:nvPicPr>
        <p:blipFill>
          <a:blip r:embed="rId3"/>
          <a:stretch>
            <a:fillRect/>
          </a:stretch>
        </p:blipFill>
        <p:spPr>
          <a:xfrm>
            <a:off x="7587902" y="2767262"/>
            <a:ext cx="545432" cy="545432"/>
          </a:xfrm>
          <a:prstGeom prst="rect">
            <a:avLst/>
          </a:prstGeom>
        </p:spPr>
      </p:pic>
      <p:pic>
        <p:nvPicPr>
          <p:cNvPr id="123" name="Picture 122" descr="A picture containing text&#10;&#10;Description automatically generated">
            <a:extLst>
              <a:ext uri="{FF2B5EF4-FFF2-40B4-BE49-F238E27FC236}">
                <a16:creationId xmlns:a16="http://schemas.microsoft.com/office/drawing/2014/main" id="{C50FF449-45B7-0342-A1FA-6F493A950AD2}"/>
              </a:ext>
            </a:extLst>
          </p:cNvPr>
          <p:cNvPicPr>
            <a:picLocks noChangeAspect="1"/>
          </p:cNvPicPr>
          <p:nvPr/>
        </p:nvPicPr>
        <p:blipFill>
          <a:blip r:embed="rId3"/>
          <a:stretch>
            <a:fillRect/>
          </a:stretch>
        </p:blipFill>
        <p:spPr>
          <a:xfrm>
            <a:off x="5959648" y="1684429"/>
            <a:ext cx="545432" cy="545432"/>
          </a:xfrm>
          <a:prstGeom prst="rect">
            <a:avLst/>
          </a:prstGeom>
        </p:spPr>
      </p:pic>
      <p:pic>
        <p:nvPicPr>
          <p:cNvPr id="124" name="Picture 123" descr="A picture containing text&#10;&#10;Description automatically generated">
            <a:extLst>
              <a:ext uri="{FF2B5EF4-FFF2-40B4-BE49-F238E27FC236}">
                <a16:creationId xmlns:a16="http://schemas.microsoft.com/office/drawing/2014/main" id="{C7A758AE-EF37-2140-9DBA-DDBA7D684436}"/>
              </a:ext>
            </a:extLst>
          </p:cNvPr>
          <p:cNvPicPr>
            <a:picLocks noChangeAspect="1"/>
          </p:cNvPicPr>
          <p:nvPr/>
        </p:nvPicPr>
        <p:blipFill>
          <a:blip r:embed="rId3"/>
          <a:stretch>
            <a:fillRect/>
          </a:stretch>
        </p:blipFill>
        <p:spPr>
          <a:xfrm>
            <a:off x="5959648" y="2205771"/>
            <a:ext cx="545432" cy="545432"/>
          </a:xfrm>
          <a:prstGeom prst="rect">
            <a:avLst/>
          </a:prstGeom>
        </p:spPr>
      </p:pic>
      <p:pic>
        <p:nvPicPr>
          <p:cNvPr id="125" name="Picture 124" descr="A picture containing text&#10;&#10;Description automatically generated">
            <a:extLst>
              <a:ext uri="{FF2B5EF4-FFF2-40B4-BE49-F238E27FC236}">
                <a16:creationId xmlns:a16="http://schemas.microsoft.com/office/drawing/2014/main" id="{686D5614-15B4-AB41-A706-9EFAA544CC4A}"/>
              </a:ext>
            </a:extLst>
          </p:cNvPr>
          <p:cNvPicPr>
            <a:picLocks noChangeAspect="1"/>
          </p:cNvPicPr>
          <p:nvPr/>
        </p:nvPicPr>
        <p:blipFill>
          <a:blip r:embed="rId3"/>
          <a:stretch>
            <a:fillRect/>
          </a:stretch>
        </p:blipFill>
        <p:spPr>
          <a:xfrm>
            <a:off x="5959648" y="2767261"/>
            <a:ext cx="545432" cy="545432"/>
          </a:xfrm>
          <a:prstGeom prst="rect">
            <a:avLst/>
          </a:prstGeom>
        </p:spPr>
      </p:pic>
      <p:pic>
        <p:nvPicPr>
          <p:cNvPr id="126" name="Picture 125" descr="A picture containing text&#10;&#10;Description automatically generated">
            <a:extLst>
              <a:ext uri="{FF2B5EF4-FFF2-40B4-BE49-F238E27FC236}">
                <a16:creationId xmlns:a16="http://schemas.microsoft.com/office/drawing/2014/main" id="{3E8AEA45-E5E9-9C44-8E21-533DA4F5FDAF}"/>
              </a:ext>
            </a:extLst>
          </p:cNvPr>
          <p:cNvPicPr>
            <a:picLocks noChangeAspect="1"/>
          </p:cNvPicPr>
          <p:nvPr/>
        </p:nvPicPr>
        <p:blipFill>
          <a:blip r:embed="rId3"/>
          <a:stretch>
            <a:fillRect/>
          </a:stretch>
        </p:blipFill>
        <p:spPr>
          <a:xfrm>
            <a:off x="6505067" y="2759234"/>
            <a:ext cx="545432" cy="545432"/>
          </a:xfrm>
          <a:prstGeom prst="rect">
            <a:avLst/>
          </a:prstGeom>
        </p:spPr>
      </p:pic>
      <p:pic>
        <p:nvPicPr>
          <p:cNvPr id="127" name="Picture 126" descr="A picture containing text&#10;&#10;Description automatically generated">
            <a:extLst>
              <a:ext uri="{FF2B5EF4-FFF2-40B4-BE49-F238E27FC236}">
                <a16:creationId xmlns:a16="http://schemas.microsoft.com/office/drawing/2014/main" id="{E5B858C6-7394-8B46-BD0E-A44B707BE4B8}"/>
              </a:ext>
            </a:extLst>
          </p:cNvPr>
          <p:cNvPicPr>
            <a:picLocks noChangeAspect="1"/>
          </p:cNvPicPr>
          <p:nvPr/>
        </p:nvPicPr>
        <p:blipFill>
          <a:blip r:embed="rId3"/>
          <a:stretch>
            <a:fillRect/>
          </a:stretch>
        </p:blipFill>
        <p:spPr>
          <a:xfrm>
            <a:off x="6505058" y="2229856"/>
            <a:ext cx="545432" cy="545432"/>
          </a:xfrm>
          <a:prstGeom prst="rect">
            <a:avLst/>
          </a:prstGeom>
        </p:spPr>
      </p:pic>
      <p:pic>
        <p:nvPicPr>
          <p:cNvPr id="128" name="Picture 127" descr="A picture containing text&#10;&#10;Description automatically generated">
            <a:extLst>
              <a:ext uri="{FF2B5EF4-FFF2-40B4-BE49-F238E27FC236}">
                <a16:creationId xmlns:a16="http://schemas.microsoft.com/office/drawing/2014/main" id="{9D64826D-E3FE-E54E-8830-9D864486B2F2}"/>
              </a:ext>
            </a:extLst>
          </p:cNvPr>
          <p:cNvPicPr>
            <a:picLocks noChangeAspect="1"/>
          </p:cNvPicPr>
          <p:nvPr/>
        </p:nvPicPr>
        <p:blipFill>
          <a:blip r:embed="rId3"/>
          <a:stretch>
            <a:fillRect/>
          </a:stretch>
        </p:blipFill>
        <p:spPr>
          <a:xfrm>
            <a:off x="7034448" y="2767261"/>
            <a:ext cx="545432" cy="545432"/>
          </a:xfrm>
          <a:prstGeom prst="rect">
            <a:avLst/>
          </a:prstGeom>
        </p:spPr>
      </p:pic>
      <p:pic>
        <p:nvPicPr>
          <p:cNvPr id="129" name="Picture 128" descr="A picture containing text&#10;&#10;Description automatically generated">
            <a:extLst>
              <a:ext uri="{FF2B5EF4-FFF2-40B4-BE49-F238E27FC236}">
                <a16:creationId xmlns:a16="http://schemas.microsoft.com/office/drawing/2014/main" id="{3C6E2D49-11F5-AC43-B6F1-0B40ACCB2B11}"/>
              </a:ext>
            </a:extLst>
          </p:cNvPr>
          <p:cNvPicPr>
            <a:picLocks noChangeAspect="1"/>
          </p:cNvPicPr>
          <p:nvPr/>
        </p:nvPicPr>
        <p:blipFill>
          <a:blip r:embed="rId3"/>
          <a:stretch>
            <a:fillRect/>
          </a:stretch>
        </p:blipFill>
        <p:spPr>
          <a:xfrm>
            <a:off x="5951605" y="3320716"/>
            <a:ext cx="545432" cy="545432"/>
          </a:xfrm>
          <a:prstGeom prst="rect">
            <a:avLst/>
          </a:prstGeom>
        </p:spPr>
      </p:pic>
      <p:pic>
        <p:nvPicPr>
          <p:cNvPr id="130" name="Picture 129" descr="A picture containing text&#10;&#10;Description automatically generated">
            <a:extLst>
              <a:ext uri="{FF2B5EF4-FFF2-40B4-BE49-F238E27FC236}">
                <a16:creationId xmlns:a16="http://schemas.microsoft.com/office/drawing/2014/main" id="{0854EB15-D82A-5147-8E78-EB002976F034}"/>
              </a:ext>
            </a:extLst>
          </p:cNvPr>
          <p:cNvPicPr>
            <a:picLocks noChangeAspect="1"/>
          </p:cNvPicPr>
          <p:nvPr/>
        </p:nvPicPr>
        <p:blipFill>
          <a:blip r:embed="rId3"/>
          <a:stretch>
            <a:fillRect/>
          </a:stretch>
        </p:blipFill>
        <p:spPr>
          <a:xfrm>
            <a:off x="5398140" y="2775284"/>
            <a:ext cx="545432" cy="545432"/>
          </a:xfrm>
          <a:prstGeom prst="rect">
            <a:avLst/>
          </a:prstGeom>
        </p:spPr>
      </p:pic>
    </p:spTree>
    <p:extLst>
      <p:ext uri="{BB962C8B-B14F-4D97-AF65-F5344CB8AC3E}">
        <p14:creationId xmlns:p14="http://schemas.microsoft.com/office/powerpoint/2010/main" val="198601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4" name="Picture 3" descr="A picture containing text&#10;&#10;Description automatically generated">
            <a:extLst>
              <a:ext uri="{FF2B5EF4-FFF2-40B4-BE49-F238E27FC236}">
                <a16:creationId xmlns:a16="http://schemas.microsoft.com/office/drawing/2014/main" id="{1D0DB059-9921-BC4A-A900-7C869ABE8FF8}"/>
              </a:ext>
            </a:extLst>
          </p:cNvPr>
          <p:cNvPicPr>
            <a:picLocks noChangeAspect="1"/>
          </p:cNvPicPr>
          <p:nvPr/>
        </p:nvPicPr>
        <p:blipFill>
          <a:blip r:embed="rId4"/>
          <a:stretch>
            <a:fillRect/>
          </a:stretch>
        </p:blipFill>
        <p:spPr>
          <a:xfrm>
            <a:off x="614362" y="829983"/>
            <a:ext cx="5198033" cy="5198033"/>
          </a:xfrm>
          <a:prstGeom prst="rect">
            <a:avLst/>
          </a:prstGeom>
        </p:spPr>
      </p:pic>
      <p:sp>
        <p:nvSpPr>
          <p:cNvPr id="16" name="TextBox 15">
            <a:extLst>
              <a:ext uri="{FF2B5EF4-FFF2-40B4-BE49-F238E27FC236}">
                <a16:creationId xmlns:a16="http://schemas.microsoft.com/office/drawing/2014/main" id="{20914559-965D-2945-B033-BAA2934FD4F3}"/>
              </a:ext>
            </a:extLst>
          </p:cNvPr>
          <p:cNvSpPr txBox="1"/>
          <p:nvPr/>
        </p:nvSpPr>
        <p:spPr>
          <a:xfrm>
            <a:off x="1959429" y="5339443"/>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Tree>
    <p:extLst>
      <p:ext uri="{BB962C8B-B14F-4D97-AF65-F5344CB8AC3E}">
        <p14:creationId xmlns:p14="http://schemas.microsoft.com/office/powerpoint/2010/main" val="353681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Picture 6" descr="A picture containing text&#10;&#10;Description automatically generated">
            <a:extLst>
              <a:ext uri="{FF2B5EF4-FFF2-40B4-BE49-F238E27FC236}">
                <a16:creationId xmlns:a16="http://schemas.microsoft.com/office/drawing/2014/main" id="{447A0E71-75DA-934B-881B-A1131016078B}"/>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97331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19-42E2-DD40-853B-34B0F562FB2B}"/>
              </a:ext>
            </a:extLst>
          </p:cNvPr>
          <p:cNvSpPr>
            <a:spLocks noGrp="1"/>
          </p:cNvSpPr>
          <p:nvPr>
            <p:ph type="title"/>
          </p:nvPr>
        </p:nvSpPr>
        <p:spPr/>
        <p:txBody>
          <a:bodyPr/>
          <a:lstStyle/>
          <a:p>
            <a:endParaRPr lang="en-DE"/>
          </a:p>
        </p:txBody>
      </p:sp>
      <p:pic>
        <p:nvPicPr>
          <p:cNvPr id="5" name="Content Placeholder 4" descr="A screenshot of a computer&#10;&#10;Description automatically generated with low confidence">
            <a:extLst>
              <a:ext uri="{FF2B5EF4-FFF2-40B4-BE49-F238E27FC236}">
                <a16:creationId xmlns:a16="http://schemas.microsoft.com/office/drawing/2014/main" id="{4FA89F32-7A2D-EC4E-B0D2-7DCD37C9B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21" y="42705"/>
            <a:ext cx="12040158" cy="6772589"/>
          </a:xfrm>
        </p:spPr>
      </p:pic>
      <p:sp>
        <p:nvSpPr>
          <p:cNvPr id="3" name="Rectangle 2">
            <a:extLst>
              <a:ext uri="{FF2B5EF4-FFF2-40B4-BE49-F238E27FC236}">
                <a16:creationId xmlns:a16="http://schemas.microsoft.com/office/drawing/2014/main" id="{A9436530-DDDF-6345-B088-4B6DD417A9ED}"/>
              </a:ext>
            </a:extLst>
          </p:cNvPr>
          <p:cNvSpPr/>
          <p:nvPr/>
        </p:nvSpPr>
        <p:spPr>
          <a:xfrm>
            <a:off x="7415213" y="365125"/>
            <a:ext cx="3328987" cy="579278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6" name="Picture 5" descr="A picture containing text&#10;&#10;Description automatically generated">
            <a:extLst>
              <a:ext uri="{FF2B5EF4-FFF2-40B4-BE49-F238E27FC236}">
                <a16:creationId xmlns:a16="http://schemas.microsoft.com/office/drawing/2014/main" id="{97CBD295-1347-0D49-ACC8-B88C656F0F30}"/>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117620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1095</Words>
  <Application>Microsoft Macintosh PowerPoint</Application>
  <PresentationFormat>Widescreen</PresentationFormat>
  <Paragraphs>153</Paragraphs>
  <Slides>33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Noto Sans Display</vt:lpstr>
      <vt:lpstr>Roboto</vt:lpstr>
      <vt:lpstr>Office Theme</vt:lpstr>
      <vt:lpstr>Visibility for all your research work</vt:lpstr>
      <vt:lpstr>Today</vt:lpstr>
      <vt:lpstr>Modular publishing</vt:lpstr>
      <vt:lpstr>Research is process of documenting information</vt:lpstr>
      <vt:lpstr>PowerPoint Presentation</vt:lpstr>
      <vt:lpstr>PowerPoint Presentation</vt:lpstr>
      <vt:lpstr>Embed chronology</vt:lpstr>
      <vt:lpstr>Embed chronology</vt:lpstr>
      <vt:lpstr>PowerPoint Presentation</vt:lpstr>
      <vt:lpstr>Embed chronology</vt:lpstr>
      <vt:lpstr>Our understanding can only be as good as the process</vt:lpstr>
      <vt:lpstr>Science privileges a dominant way of knowing</vt:lpstr>
      <vt:lpstr>Embed chronology</vt:lpstr>
      <vt:lpstr>Embed chronology</vt:lpstr>
      <vt:lpstr>Embed chronology</vt:lpstr>
      <vt:lpstr>PowerPoint Presentation</vt:lpstr>
      <vt:lpstr>PowerPoint Presentation</vt:lpstr>
      <vt:lpstr>Modular publishing</vt:lpstr>
      <vt:lpstr>Modular publishing with ResearchEquals (demo)</vt:lpstr>
      <vt:lpstr>PowerPoint Presentation</vt:lpstr>
      <vt:lpstr>PowerPoint Presentation</vt:lpstr>
      <vt:lpstr>PowerPoint Presentation</vt:lpstr>
      <vt:lpstr>ORCID Integration</vt:lpstr>
      <vt:lpstr>Overlay journals</vt:lpstr>
      <vt:lpstr>10.48550/arXiv.2204.03383</vt:lpstr>
      <vt:lpstr>Creating overlay journals with ResearchEquals (demo)</vt:lpstr>
      <vt:lpstr>PowerPoint Presentation</vt:lpstr>
      <vt:lpstr>PowerPoint Presentation</vt:lpstr>
      <vt:lpstr>Governance</vt:lpstr>
      <vt:lpstr>PowerPoint Presentation</vt:lpstr>
      <vt:lpstr>PowerPoint Presentation</vt:lpstr>
      <vt:lpstr>Summary</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 for all your research work</dc:title>
  <dc:creator>Chris Hartgerink</dc:creator>
  <cp:lastModifiedBy>Chris Hartgerink</cp:lastModifiedBy>
  <cp:revision>3</cp:revision>
  <dcterms:created xsi:type="dcterms:W3CDTF">2023-03-28T07:37:45Z</dcterms:created>
  <dcterms:modified xsi:type="dcterms:W3CDTF">2023-03-28T09:42:09Z</dcterms:modified>
</cp:coreProperties>
</file>