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306" r:id="rId2"/>
    <p:sldId id="308" r:id="rId3"/>
    <p:sldId id="307" r:id="rId4"/>
    <p:sldId id="304" r:id="rId5"/>
    <p:sldId id="257" r:id="rId6"/>
    <p:sldId id="309" r:id="rId7"/>
    <p:sldId id="259" r:id="rId8"/>
    <p:sldId id="265" r:id="rId9"/>
    <p:sldId id="269" r:id="rId10"/>
    <p:sldId id="262" r:id="rId11"/>
    <p:sldId id="261" r:id="rId12"/>
    <p:sldId id="288" r:id="rId13"/>
    <p:sldId id="289" r:id="rId14"/>
    <p:sldId id="271" r:id="rId15"/>
    <p:sldId id="293" r:id="rId16"/>
    <p:sldId id="294" r:id="rId17"/>
    <p:sldId id="295" r:id="rId18"/>
    <p:sldId id="268" r:id="rId19"/>
    <p:sldId id="266" r:id="rId20"/>
    <p:sldId id="286" r:id="rId21"/>
    <p:sldId id="287" r:id="rId22"/>
    <p:sldId id="290" r:id="rId23"/>
    <p:sldId id="283" r:id="rId24"/>
    <p:sldId id="291" r:id="rId25"/>
    <p:sldId id="292" r:id="rId26"/>
    <p:sldId id="267" r:id="rId27"/>
    <p:sldId id="310" r:id="rId28"/>
    <p:sldId id="276" r:id="rId29"/>
    <p:sldId id="311" r:id="rId30"/>
    <p:sldId id="272" r:id="rId31"/>
    <p:sldId id="312" r:id="rId32"/>
    <p:sldId id="303" r:id="rId33"/>
    <p:sldId id="258" r:id="rId34"/>
    <p:sldId id="264" r:id="rId35"/>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4CFB"/>
    <a:srgbClr val="000C26"/>
    <a:srgbClr val="EEF2FF"/>
    <a:srgbClr val="09090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50A347-C8A7-D840-8E53-FBEF77231588}" v="61" dt="2022-07-19T12:04:02.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54"/>
    <p:restoredTop sz="66966"/>
  </p:normalViewPr>
  <p:slideViewPr>
    <p:cSldViewPr snapToGrid="0">
      <p:cViewPr>
        <p:scale>
          <a:sx n="75" d="100"/>
          <a:sy n="75" d="100"/>
        </p:scale>
        <p:origin x="2768"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Hartgerink" userId="e024b5f6160c5ac2" providerId="LiveId" clId="{D450A347-C8A7-D840-8E53-FBEF77231588}"/>
    <pc:docChg chg="undo redo custSel addSld delSld modSld sldOrd modMainMaster">
      <pc:chgData name="Chris Hartgerink" userId="e024b5f6160c5ac2" providerId="LiveId" clId="{D450A347-C8A7-D840-8E53-FBEF77231588}" dt="2022-07-19T12:04:26.546" v="9639" actId="20577"/>
      <pc:docMkLst>
        <pc:docMk/>
      </pc:docMkLst>
      <pc:sldChg chg="addSp delSp modSp del mod setBg modNotesTx">
        <pc:chgData name="Chris Hartgerink" userId="e024b5f6160c5ac2" providerId="LiveId" clId="{D450A347-C8A7-D840-8E53-FBEF77231588}" dt="2022-07-19T11:17:06.674" v="633" actId="2696"/>
        <pc:sldMkLst>
          <pc:docMk/>
          <pc:sldMk cId="3948094553" sldId="256"/>
        </pc:sldMkLst>
        <pc:spChg chg="add del mod">
          <ac:chgData name="Chris Hartgerink" userId="e024b5f6160c5ac2" providerId="LiveId" clId="{D450A347-C8A7-D840-8E53-FBEF77231588}" dt="2022-07-19T11:13:29.751" v="589" actId="478"/>
          <ac:spMkLst>
            <pc:docMk/>
            <pc:sldMk cId="3948094553" sldId="256"/>
            <ac:spMk id="2" creationId="{20845B6E-BA5D-E279-6EC7-CFA8FAEAFBD4}"/>
          </ac:spMkLst>
        </pc:spChg>
        <pc:spChg chg="add del mod">
          <ac:chgData name="Chris Hartgerink" userId="e024b5f6160c5ac2" providerId="LiveId" clId="{D450A347-C8A7-D840-8E53-FBEF77231588}" dt="2022-07-19T11:13:27.619" v="587" actId="478"/>
          <ac:spMkLst>
            <pc:docMk/>
            <pc:sldMk cId="3948094553" sldId="256"/>
            <ac:spMk id="3" creationId="{EBE89ACF-A4D1-81EA-2CD6-CE685C8212F2}"/>
          </ac:spMkLst>
        </pc:spChg>
        <pc:spChg chg="add del">
          <ac:chgData name="Chris Hartgerink" userId="e024b5f6160c5ac2" providerId="LiveId" clId="{D450A347-C8A7-D840-8E53-FBEF77231588}" dt="2022-07-19T11:05:35.514" v="436" actId="22"/>
          <ac:spMkLst>
            <pc:docMk/>
            <pc:sldMk cId="3948094553" sldId="256"/>
            <ac:spMk id="7" creationId="{9D50A833-6DCC-3DB4-5FD6-DAA0E4C3F33C}"/>
          </ac:spMkLst>
        </pc:spChg>
        <pc:spChg chg="add del mod">
          <ac:chgData name="Chris Hartgerink" userId="e024b5f6160c5ac2" providerId="LiveId" clId="{D450A347-C8A7-D840-8E53-FBEF77231588}" dt="2022-07-19T11:12:41.764" v="576" actId="21"/>
          <ac:spMkLst>
            <pc:docMk/>
            <pc:sldMk cId="3948094553" sldId="256"/>
            <ac:spMk id="13" creationId="{7FD9D2D9-AC7F-08A0-1FF0-CFD525DE930A}"/>
          </ac:spMkLst>
        </pc:spChg>
        <pc:spChg chg="add del mod">
          <ac:chgData name="Chris Hartgerink" userId="e024b5f6160c5ac2" providerId="LiveId" clId="{D450A347-C8A7-D840-8E53-FBEF77231588}" dt="2022-07-19T11:12:41.764" v="576" actId="21"/>
          <ac:spMkLst>
            <pc:docMk/>
            <pc:sldMk cId="3948094553" sldId="256"/>
            <ac:spMk id="15" creationId="{C8024855-D300-4DB0-D8BE-AB2B61D2698D}"/>
          </ac:spMkLst>
        </pc:spChg>
        <pc:spChg chg="add del mod">
          <ac:chgData name="Chris Hartgerink" userId="e024b5f6160c5ac2" providerId="LiveId" clId="{D450A347-C8A7-D840-8E53-FBEF77231588}" dt="2022-07-19T11:13:32.851" v="591" actId="478"/>
          <ac:spMkLst>
            <pc:docMk/>
            <pc:sldMk cId="3948094553" sldId="256"/>
            <ac:spMk id="17" creationId="{D28BC1EC-7E1B-0B3D-8D53-A50F09122695}"/>
          </ac:spMkLst>
        </pc:spChg>
        <pc:spChg chg="add del mod">
          <ac:chgData name="Chris Hartgerink" userId="e024b5f6160c5ac2" providerId="LiveId" clId="{D450A347-C8A7-D840-8E53-FBEF77231588}" dt="2022-07-19T11:13:31.621" v="590" actId="478"/>
          <ac:spMkLst>
            <pc:docMk/>
            <pc:sldMk cId="3948094553" sldId="256"/>
            <ac:spMk id="19" creationId="{CE460A6A-2E30-8B7E-F325-E0A4BC5EA0CF}"/>
          </ac:spMkLst>
        </pc:spChg>
        <pc:spChg chg="add mod">
          <ac:chgData name="Chris Hartgerink" userId="e024b5f6160c5ac2" providerId="LiveId" clId="{D450A347-C8A7-D840-8E53-FBEF77231588}" dt="2022-07-19T11:15:52.805" v="614" actId="2085"/>
          <ac:spMkLst>
            <pc:docMk/>
            <pc:sldMk cId="3948094553" sldId="256"/>
            <ac:spMk id="22" creationId="{4FA395EF-7C17-84AD-E112-CF1AAB36E0A6}"/>
          </ac:spMkLst>
        </pc:spChg>
        <pc:picChg chg="add del mod">
          <ac:chgData name="Chris Hartgerink" userId="e024b5f6160c5ac2" providerId="LiveId" clId="{D450A347-C8A7-D840-8E53-FBEF77231588}" dt="2022-07-19T11:05:29.579" v="432"/>
          <ac:picMkLst>
            <pc:docMk/>
            <pc:sldMk cId="3948094553" sldId="256"/>
            <ac:picMk id="5" creationId="{05409C16-FEE8-F7F3-B309-23C029A7FDD9}"/>
          </ac:picMkLst>
        </pc:picChg>
        <pc:picChg chg="add del mod">
          <ac:chgData name="Chris Hartgerink" userId="e024b5f6160c5ac2" providerId="LiveId" clId="{D450A347-C8A7-D840-8E53-FBEF77231588}" dt="2022-07-19T11:13:24.570" v="585" actId="478"/>
          <ac:picMkLst>
            <pc:docMk/>
            <pc:sldMk cId="3948094553" sldId="256"/>
            <ac:picMk id="9" creationId="{F41F51E7-0846-1C9E-D071-1230BEE472DA}"/>
          </ac:picMkLst>
        </pc:picChg>
        <pc:picChg chg="add mod">
          <ac:chgData name="Chris Hartgerink" userId="e024b5f6160c5ac2" providerId="LiveId" clId="{D450A347-C8A7-D840-8E53-FBEF77231588}" dt="2022-07-19T11:15:34.936" v="612" actId="1076"/>
          <ac:picMkLst>
            <pc:docMk/>
            <pc:sldMk cId="3948094553" sldId="256"/>
            <ac:picMk id="11" creationId="{04FCB02F-B740-F8A8-2E59-4CEB664C3DAD}"/>
          </ac:picMkLst>
        </pc:picChg>
        <pc:picChg chg="add mod">
          <ac:chgData name="Chris Hartgerink" userId="e024b5f6160c5ac2" providerId="LiveId" clId="{D450A347-C8A7-D840-8E53-FBEF77231588}" dt="2022-07-19T11:14:54.079" v="604" actId="1076"/>
          <ac:picMkLst>
            <pc:docMk/>
            <pc:sldMk cId="3948094553" sldId="256"/>
            <ac:picMk id="21" creationId="{144CBDF2-D800-47DC-C7B6-16240B09B12F}"/>
          </ac:picMkLst>
        </pc:picChg>
        <pc:picChg chg="add del mod">
          <ac:chgData name="Chris Hartgerink" userId="e024b5f6160c5ac2" providerId="LiveId" clId="{D450A347-C8A7-D840-8E53-FBEF77231588}" dt="2022-07-19T11:16:31.840" v="622"/>
          <ac:picMkLst>
            <pc:docMk/>
            <pc:sldMk cId="3948094553" sldId="256"/>
            <ac:picMk id="23" creationId="{1E128A2F-03C1-9A70-34C6-30BA3A804A60}"/>
          </ac:picMkLst>
        </pc:picChg>
      </pc:sldChg>
      <pc:sldChg chg="add del modNotesTx">
        <pc:chgData name="Chris Hartgerink" userId="e024b5f6160c5ac2" providerId="LiveId" clId="{D450A347-C8A7-D840-8E53-FBEF77231588}" dt="2022-07-19T11:33:41.461" v="3759" actId="20577"/>
        <pc:sldMkLst>
          <pc:docMk/>
          <pc:sldMk cId="402162248" sldId="257"/>
        </pc:sldMkLst>
      </pc:sldChg>
      <pc:sldChg chg="add modNotesTx">
        <pc:chgData name="Chris Hartgerink" userId="e024b5f6160c5ac2" providerId="LiveId" clId="{D450A347-C8A7-D840-8E53-FBEF77231588}" dt="2022-07-19T12:00:17.447" v="9273" actId="20577"/>
        <pc:sldMkLst>
          <pc:docMk/>
          <pc:sldMk cId="1842889295" sldId="258"/>
        </pc:sldMkLst>
      </pc:sldChg>
      <pc:sldChg chg="add del setBg modNotesTx">
        <pc:chgData name="Chris Hartgerink" userId="e024b5f6160c5ac2" providerId="LiveId" clId="{D450A347-C8A7-D840-8E53-FBEF77231588}" dt="2022-07-19T11:36:17.827" v="4308" actId="20577"/>
        <pc:sldMkLst>
          <pc:docMk/>
          <pc:sldMk cId="903414067" sldId="259"/>
        </pc:sldMkLst>
      </pc:sldChg>
      <pc:sldChg chg="add del">
        <pc:chgData name="Chris Hartgerink" userId="e024b5f6160c5ac2" providerId="LiveId" clId="{D450A347-C8A7-D840-8E53-FBEF77231588}" dt="2022-07-19T11:23:27.735" v="1645" actId="2696"/>
        <pc:sldMkLst>
          <pc:docMk/>
          <pc:sldMk cId="1254430655" sldId="260"/>
        </pc:sldMkLst>
      </pc:sldChg>
      <pc:sldChg chg="add del">
        <pc:chgData name="Chris Hartgerink" userId="e024b5f6160c5ac2" providerId="LiveId" clId="{D450A347-C8A7-D840-8E53-FBEF77231588}" dt="2022-07-19T07:36:43.717" v="19"/>
        <pc:sldMkLst>
          <pc:docMk/>
          <pc:sldMk cId="2607487333" sldId="261"/>
        </pc:sldMkLst>
      </pc:sldChg>
      <pc:sldChg chg="add del">
        <pc:chgData name="Chris Hartgerink" userId="e024b5f6160c5ac2" providerId="LiveId" clId="{D450A347-C8A7-D840-8E53-FBEF77231588}" dt="2022-07-19T07:36:43.717" v="19"/>
        <pc:sldMkLst>
          <pc:docMk/>
          <pc:sldMk cId="1737148099" sldId="262"/>
        </pc:sldMkLst>
      </pc:sldChg>
      <pc:sldChg chg="add del">
        <pc:chgData name="Chris Hartgerink" userId="e024b5f6160c5ac2" providerId="LiveId" clId="{D450A347-C8A7-D840-8E53-FBEF77231588}" dt="2022-07-19T11:23:26.543" v="1644" actId="2696"/>
        <pc:sldMkLst>
          <pc:docMk/>
          <pc:sldMk cId="3502730411" sldId="263"/>
        </pc:sldMkLst>
      </pc:sldChg>
      <pc:sldChg chg="addSp delSp modSp add mod setBg modNotesTx">
        <pc:chgData name="Chris Hartgerink" userId="e024b5f6160c5ac2" providerId="LiveId" clId="{D450A347-C8A7-D840-8E53-FBEF77231588}" dt="2022-07-19T12:04:26.546" v="9639" actId="20577"/>
        <pc:sldMkLst>
          <pc:docMk/>
          <pc:sldMk cId="1196159705" sldId="264"/>
        </pc:sldMkLst>
        <pc:spChg chg="add del mod">
          <ac:chgData name="Chris Hartgerink" userId="e024b5f6160c5ac2" providerId="LiveId" clId="{D450A347-C8A7-D840-8E53-FBEF77231588}" dt="2022-07-19T12:01:12.095" v="9556" actId="478"/>
          <ac:spMkLst>
            <pc:docMk/>
            <pc:sldMk cId="1196159705" sldId="264"/>
            <ac:spMk id="3" creationId="{F2FFA303-60C6-B928-6814-9C6BA845147E}"/>
          </ac:spMkLst>
        </pc:spChg>
        <pc:spChg chg="mod">
          <ac:chgData name="Chris Hartgerink" userId="e024b5f6160c5ac2" providerId="LiveId" clId="{D450A347-C8A7-D840-8E53-FBEF77231588}" dt="2022-07-19T12:01:17.163" v="9559" actId="14100"/>
          <ac:spMkLst>
            <pc:docMk/>
            <pc:sldMk cId="1196159705" sldId="264"/>
            <ac:spMk id="6" creationId="{FF5A4057-1D4A-235A-11D6-87D993C0FA91}"/>
          </ac:spMkLst>
        </pc:spChg>
        <pc:spChg chg="del">
          <ac:chgData name="Chris Hartgerink" userId="e024b5f6160c5ac2" providerId="LiveId" clId="{D450A347-C8A7-D840-8E53-FBEF77231588}" dt="2022-07-19T12:01:10.309" v="9555" actId="478"/>
          <ac:spMkLst>
            <pc:docMk/>
            <pc:sldMk cId="1196159705" sldId="264"/>
            <ac:spMk id="7" creationId="{4A95A878-0982-EEAB-BD3B-6872DA36773C}"/>
          </ac:spMkLst>
        </pc:spChg>
        <pc:spChg chg="del">
          <ac:chgData name="Chris Hartgerink" userId="e024b5f6160c5ac2" providerId="LiveId" clId="{D450A347-C8A7-D840-8E53-FBEF77231588}" dt="2022-07-19T12:01:13.259" v="9557" actId="478"/>
          <ac:spMkLst>
            <pc:docMk/>
            <pc:sldMk cId="1196159705" sldId="264"/>
            <ac:spMk id="8" creationId="{09772C6B-CBD0-C40A-D207-B18B9F712E99}"/>
          </ac:spMkLst>
        </pc:spChg>
        <pc:spChg chg="add del mod">
          <ac:chgData name="Chris Hartgerink" userId="e024b5f6160c5ac2" providerId="LiveId" clId="{D450A347-C8A7-D840-8E53-FBEF77231588}" dt="2022-07-19T12:01:14.573" v="9558" actId="478"/>
          <ac:spMkLst>
            <pc:docMk/>
            <pc:sldMk cId="1196159705" sldId="264"/>
            <ac:spMk id="10" creationId="{632403D0-36AA-8EEE-2AF7-EEEE1CE07F3A}"/>
          </ac:spMkLst>
        </pc:spChg>
      </pc:sldChg>
      <pc:sldChg chg="add del setBg">
        <pc:chgData name="Chris Hartgerink" userId="e024b5f6160c5ac2" providerId="LiveId" clId="{D450A347-C8A7-D840-8E53-FBEF77231588}" dt="2022-07-19T07:36:21.912" v="18"/>
        <pc:sldMkLst>
          <pc:docMk/>
          <pc:sldMk cId="170677481" sldId="265"/>
        </pc:sldMkLst>
      </pc:sldChg>
      <pc:sldChg chg="add del setBg">
        <pc:chgData name="Chris Hartgerink" userId="e024b5f6160c5ac2" providerId="LiveId" clId="{D450A347-C8A7-D840-8E53-FBEF77231588}" dt="2022-07-19T07:37:43.873" v="25"/>
        <pc:sldMkLst>
          <pc:docMk/>
          <pc:sldMk cId="974833997" sldId="266"/>
        </pc:sldMkLst>
      </pc:sldChg>
      <pc:sldChg chg="add del setBg modNotesTx">
        <pc:chgData name="Chris Hartgerink" userId="e024b5f6160c5ac2" providerId="LiveId" clId="{D450A347-C8A7-D840-8E53-FBEF77231588}" dt="2022-07-19T11:47:42.967" v="6319" actId="20577"/>
        <pc:sldMkLst>
          <pc:docMk/>
          <pc:sldMk cId="4020174404" sldId="267"/>
        </pc:sldMkLst>
      </pc:sldChg>
      <pc:sldChg chg="modSp add del mod setBg modNotesTx">
        <pc:chgData name="Chris Hartgerink" userId="e024b5f6160c5ac2" providerId="LiveId" clId="{D450A347-C8A7-D840-8E53-FBEF77231588}" dt="2022-07-19T11:45:21.128" v="5923" actId="20577"/>
        <pc:sldMkLst>
          <pc:docMk/>
          <pc:sldMk cId="4264302295" sldId="268"/>
        </pc:sldMkLst>
        <pc:spChg chg="mod">
          <ac:chgData name="Chris Hartgerink" userId="e024b5f6160c5ac2" providerId="LiveId" clId="{D450A347-C8A7-D840-8E53-FBEF77231588}" dt="2022-07-19T07:33:55.803" v="14"/>
          <ac:spMkLst>
            <pc:docMk/>
            <pc:sldMk cId="4264302295" sldId="268"/>
            <ac:spMk id="2" creationId="{37F04AF4-3601-AD2A-70D5-FAC1C02D4A1B}"/>
          </ac:spMkLst>
        </pc:spChg>
      </pc:sldChg>
      <pc:sldChg chg="add del setBg">
        <pc:chgData name="Chris Hartgerink" userId="e024b5f6160c5ac2" providerId="LiveId" clId="{D450A347-C8A7-D840-8E53-FBEF77231588}" dt="2022-07-19T07:36:43.717" v="19"/>
        <pc:sldMkLst>
          <pc:docMk/>
          <pc:sldMk cId="3700951501" sldId="269"/>
        </pc:sldMkLst>
      </pc:sldChg>
      <pc:sldChg chg="modSp add del mod ord modNotesTx">
        <pc:chgData name="Chris Hartgerink" userId="e024b5f6160c5ac2" providerId="LiveId" clId="{D450A347-C8A7-D840-8E53-FBEF77231588}" dt="2022-07-19T11:50:58.938" v="6408" actId="20577"/>
        <pc:sldMkLst>
          <pc:docMk/>
          <pc:sldMk cId="1331425461" sldId="271"/>
        </pc:sldMkLst>
        <pc:picChg chg="mod">
          <ac:chgData name="Chris Hartgerink" userId="e024b5f6160c5ac2" providerId="LiveId" clId="{D450A347-C8A7-D840-8E53-FBEF77231588}" dt="2022-07-19T11:40:10.445" v="4777" actId="1076"/>
          <ac:picMkLst>
            <pc:docMk/>
            <pc:sldMk cId="1331425461" sldId="271"/>
            <ac:picMk id="5" creationId="{5789B701-9CAE-42FC-A70E-9E4074721171}"/>
          </ac:picMkLst>
        </pc:picChg>
      </pc:sldChg>
      <pc:sldChg chg="modSp add mod modNotesTx">
        <pc:chgData name="Chris Hartgerink" userId="e024b5f6160c5ac2" providerId="LiveId" clId="{D450A347-C8A7-D840-8E53-FBEF77231588}" dt="2022-07-19T11:57:27.989" v="8440" actId="20577"/>
        <pc:sldMkLst>
          <pc:docMk/>
          <pc:sldMk cId="484415230" sldId="272"/>
        </pc:sldMkLst>
        <pc:picChg chg="mod">
          <ac:chgData name="Chris Hartgerink" userId="e024b5f6160c5ac2" providerId="LiveId" clId="{D450A347-C8A7-D840-8E53-FBEF77231588}" dt="2022-07-19T11:48:51.733" v="6323" actId="14100"/>
          <ac:picMkLst>
            <pc:docMk/>
            <pc:sldMk cId="484415230" sldId="272"/>
            <ac:picMk id="5" creationId="{7535B170-B33C-4244-8E24-37DCF36A232B}"/>
          </ac:picMkLst>
        </pc:picChg>
      </pc:sldChg>
      <pc:sldChg chg="add modNotesTx">
        <pc:chgData name="Chris Hartgerink" userId="e024b5f6160c5ac2" providerId="LiveId" clId="{D450A347-C8A7-D840-8E53-FBEF77231588}" dt="2022-07-19T11:55:05.893" v="7562" actId="20577"/>
        <pc:sldMkLst>
          <pc:docMk/>
          <pc:sldMk cId="4105711994" sldId="276"/>
        </pc:sldMkLst>
      </pc:sldChg>
      <pc:sldChg chg="addSp delSp modSp add del setBg">
        <pc:chgData name="Chris Hartgerink" userId="e024b5f6160c5ac2" providerId="LiveId" clId="{D450A347-C8A7-D840-8E53-FBEF77231588}" dt="2022-07-19T07:39:01.222" v="38" actId="2696"/>
        <pc:sldMkLst>
          <pc:docMk/>
          <pc:sldMk cId="338731048" sldId="277"/>
        </pc:sldMkLst>
        <pc:spChg chg="add del mod">
          <ac:chgData name="Chris Hartgerink" userId="e024b5f6160c5ac2" providerId="LiveId" clId="{D450A347-C8A7-D840-8E53-FBEF77231588}" dt="2022-07-19T07:38:39.067" v="33" actId="767"/>
          <ac:spMkLst>
            <pc:docMk/>
            <pc:sldMk cId="338731048" sldId="277"/>
            <ac:spMk id="2" creationId="{51FDF19C-FAD8-F4E8-05F5-07263470DF43}"/>
          </ac:spMkLst>
        </pc:spChg>
        <pc:spChg chg="add del mod">
          <ac:chgData name="Chris Hartgerink" userId="e024b5f6160c5ac2" providerId="LiveId" clId="{D450A347-C8A7-D840-8E53-FBEF77231588}" dt="2022-07-19T07:38:38.526" v="32" actId="767"/>
          <ac:spMkLst>
            <pc:docMk/>
            <pc:sldMk cId="338731048" sldId="277"/>
            <ac:spMk id="3" creationId="{740CEAB2-CF7B-809C-733B-2D4C9DFAA5D8}"/>
          </ac:spMkLst>
        </pc:spChg>
      </pc:sldChg>
      <pc:sldChg chg="add del modNotesTx">
        <pc:chgData name="Chris Hartgerink" userId="e024b5f6160c5ac2" providerId="LiveId" clId="{D450A347-C8A7-D840-8E53-FBEF77231588}" dt="2022-07-19T11:52:49.415" v="6983" actId="20577"/>
        <pc:sldMkLst>
          <pc:docMk/>
          <pc:sldMk cId="973315087" sldId="283"/>
        </pc:sldMkLst>
      </pc:sldChg>
      <pc:sldChg chg="add del setBg">
        <pc:chgData name="Chris Hartgerink" userId="e024b5f6160c5ac2" providerId="LiveId" clId="{D450A347-C8A7-D840-8E53-FBEF77231588}" dt="2022-07-19T07:38:14.602" v="28"/>
        <pc:sldMkLst>
          <pc:docMk/>
          <pc:sldMk cId="1012659735" sldId="286"/>
        </pc:sldMkLst>
      </pc:sldChg>
      <pc:sldChg chg="add del setBg">
        <pc:chgData name="Chris Hartgerink" userId="e024b5f6160c5ac2" providerId="LiveId" clId="{D450A347-C8A7-D840-8E53-FBEF77231588}" dt="2022-07-19T07:38:09.395" v="27"/>
        <pc:sldMkLst>
          <pc:docMk/>
          <pc:sldMk cId="1986013404" sldId="287"/>
        </pc:sldMkLst>
      </pc:sldChg>
      <pc:sldChg chg="modSp add del mod setBg modNotesTx">
        <pc:chgData name="Chris Hartgerink" userId="e024b5f6160c5ac2" providerId="LiveId" clId="{D450A347-C8A7-D840-8E53-FBEF77231588}" dt="2022-07-19T11:38:59.243" v="4467" actId="20577"/>
        <pc:sldMkLst>
          <pc:docMk/>
          <pc:sldMk cId="4022469653" sldId="288"/>
        </pc:sldMkLst>
        <pc:spChg chg="mod">
          <ac:chgData name="Chris Hartgerink" userId="e024b5f6160c5ac2" providerId="LiveId" clId="{D450A347-C8A7-D840-8E53-FBEF77231588}" dt="2022-07-19T07:33:55.803" v="14"/>
          <ac:spMkLst>
            <pc:docMk/>
            <pc:sldMk cId="4022469653" sldId="288"/>
            <ac:spMk id="2" creationId="{37F04AF4-3601-AD2A-70D5-FAC1C02D4A1B}"/>
          </ac:spMkLst>
        </pc:spChg>
      </pc:sldChg>
      <pc:sldChg chg="modSp add del mod setBg modNotesTx">
        <pc:chgData name="Chris Hartgerink" userId="e024b5f6160c5ac2" providerId="LiveId" clId="{D450A347-C8A7-D840-8E53-FBEF77231588}" dt="2022-07-19T11:39:53.694" v="4774" actId="20577"/>
        <pc:sldMkLst>
          <pc:docMk/>
          <pc:sldMk cId="3205611408" sldId="289"/>
        </pc:sldMkLst>
        <pc:spChg chg="mod">
          <ac:chgData name="Chris Hartgerink" userId="e024b5f6160c5ac2" providerId="LiveId" clId="{D450A347-C8A7-D840-8E53-FBEF77231588}" dt="2022-07-19T07:33:55.803" v="14"/>
          <ac:spMkLst>
            <pc:docMk/>
            <pc:sldMk cId="3205611408" sldId="289"/>
            <ac:spMk id="2" creationId="{37F04AF4-3601-AD2A-70D5-FAC1C02D4A1B}"/>
          </ac:spMkLst>
        </pc:spChg>
      </pc:sldChg>
      <pc:sldChg chg="add del">
        <pc:chgData name="Chris Hartgerink" userId="e024b5f6160c5ac2" providerId="LiveId" clId="{D450A347-C8A7-D840-8E53-FBEF77231588}" dt="2022-07-19T07:37:34.149" v="23"/>
        <pc:sldMkLst>
          <pc:docMk/>
          <pc:sldMk cId="3536816115" sldId="290"/>
        </pc:sldMkLst>
      </pc:sldChg>
      <pc:sldChg chg="add del modNotesTx">
        <pc:chgData name="Chris Hartgerink" userId="e024b5f6160c5ac2" providerId="LiveId" clId="{D450A347-C8A7-D840-8E53-FBEF77231588}" dt="2022-07-19T11:53:15.112" v="7109" actId="20577"/>
        <pc:sldMkLst>
          <pc:docMk/>
          <pc:sldMk cId="1176204000" sldId="291"/>
        </pc:sldMkLst>
      </pc:sldChg>
      <pc:sldChg chg="add del modNotesTx">
        <pc:chgData name="Chris Hartgerink" userId="e024b5f6160c5ac2" providerId="LiveId" clId="{D450A347-C8A7-D840-8E53-FBEF77231588}" dt="2022-07-19T11:47:22.875" v="6209" actId="20577"/>
        <pc:sldMkLst>
          <pc:docMk/>
          <pc:sldMk cId="3645461620" sldId="292"/>
        </pc:sldMkLst>
      </pc:sldChg>
      <pc:sldChg chg="add del modNotesTx">
        <pc:chgData name="Chris Hartgerink" userId="e024b5f6160c5ac2" providerId="LiveId" clId="{D450A347-C8A7-D840-8E53-FBEF77231588}" dt="2022-07-19T11:43:16.850" v="5639" actId="20577"/>
        <pc:sldMkLst>
          <pc:docMk/>
          <pc:sldMk cId="862059032" sldId="293"/>
        </pc:sldMkLst>
      </pc:sldChg>
      <pc:sldChg chg="add del modNotesTx">
        <pc:chgData name="Chris Hartgerink" userId="e024b5f6160c5ac2" providerId="LiveId" clId="{D450A347-C8A7-D840-8E53-FBEF77231588}" dt="2022-07-19T11:43:55.637" v="5853" actId="20577"/>
        <pc:sldMkLst>
          <pc:docMk/>
          <pc:sldMk cId="261444902" sldId="294"/>
        </pc:sldMkLst>
      </pc:sldChg>
      <pc:sldChg chg="add del modNotesTx">
        <pc:chgData name="Chris Hartgerink" userId="e024b5f6160c5ac2" providerId="LiveId" clId="{D450A347-C8A7-D840-8E53-FBEF77231588}" dt="2022-07-19T11:52:28.829" v="6903" actId="20577"/>
        <pc:sldMkLst>
          <pc:docMk/>
          <pc:sldMk cId="3526262327" sldId="295"/>
        </pc:sldMkLst>
      </pc:sldChg>
      <pc:sldChg chg="add del setBg">
        <pc:chgData name="Chris Hartgerink" userId="e024b5f6160c5ac2" providerId="LiveId" clId="{D450A347-C8A7-D840-8E53-FBEF77231588}" dt="2022-07-19T11:47:50.668" v="6320" actId="2696"/>
        <pc:sldMkLst>
          <pc:docMk/>
          <pc:sldMk cId="1171746106" sldId="296"/>
        </pc:sldMkLst>
      </pc:sldChg>
      <pc:sldChg chg="add del setBg">
        <pc:chgData name="Chris Hartgerink" userId="e024b5f6160c5ac2" providerId="LiveId" clId="{D450A347-C8A7-D840-8E53-FBEF77231588}" dt="2022-07-19T11:47:50.668" v="6320" actId="2696"/>
        <pc:sldMkLst>
          <pc:docMk/>
          <pc:sldMk cId="3326451075" sldId="297"/>
        </pc:sldMkLst>
      </pc:sldChg>
      <pc:sldChg chg="add del setBg">
        <pc:chgData name="Chris Hartgerink" userId="e024b5f6160c5ac2" providerId="LiveId" clId="{D450A347-C8A7-D840-8E53-FBEF77231588}" dt="2022-07-19T11:47:50.668" v="6320" actId="2696"/>
        <pc:sldMkLst>
          <pc:docMk/>
          <pc:sldMk cId="4239149892" sldId="300"/>
        </pc:sldMkLst>
      </pc:sldChg>
      <pc:sldChg chg="add del setBg">
        <pc:chgData name="Chris Hartgerink" userId="e024b5f6160c5ac2" providerId="LiveId" clId="{D450A347-C8A7-D840-8E53-FBEF77231588}" dt="2022-07-19T11:23:52.882" v="1646" actId="2696"/>
        <pc:sldMkLst>
          <pc:docMk/>
          <pc:sldMk cId="3715077300" sldId="302"/>
        </pc:sldMkLst>
      </pc:sldChg>
      <pc:sldChg chg="addSp delSp modSp add mod setBg modNotesTx">
        <pc:chgData name="Chris Hartgerink" userId="e024b5f6160c5ac2" providerId="LiveId" clId="{D450A347-C8A7-D840-8E53-FBEF77231588}" dt="2022-07-19T11:59:18.684" v="9009" actId="20577"/>
        <pc:sldMkLst>
          <pc:docMk/>
          <pc:sldMk cId="2135019825" sldId="303"/>
        </pc:sldMkLst>
        <pc:spChg chg="del">
          <ac:chgData name="Chris Hartgerink" userId="e024b5f6160c5ac2" providerId="LiveId" clId="{D450A347-C8A7-D840-8E53-FBEF77231588}" dt="2022-07-19T11:23:59.446" v="1648" actId="478"/>
          <ac:spMkLst>
            <pc:docMk/>
            <pc:sldMk cId="2135019825" sldId="303"/>
            <ac:spMk id="3" creationId="{433E5109-5600-4DA0-87E9-3B06DC94DBB9}"/>
          </ac:spMkLst>
        </pc:spChg>
        <pc:spChg chg="add del mod">
          <ac:chgData name="Chris Hartgerink" userId="e024b5f6160c5ac2" providerId="LiveId" clId="{D450A347-C8A7-D840-8E53-FBEF77231588}" dt="2022-07-19T11:49:13.655" v="6326" actId="478"/>
          <ac:spMkLst>
            <pc:docMk/>
            <pc:sldMk cId="2135019825" sldId="303"/>
            <ac:spMk id="4" creationId="{29CBB933-BA9F-F363-59FE-3ED227ADF55A}"/>
          </ac:spMkLst>
        </pc:spChg>
      </pc:sldChg>
      <pc:sldChg chg="addSp delSp modSp new mod modNotesTx">
        <pc:chgData name="Chris Hartgerink" userId="e024b5f6160c5ac2" providerId="LiveId" clId="{D450A347-C8A7-D840-8E53-FBEF77231588}" dt="2022-07-19T11:29:33.208" v="2633" actId="20577"/>
        <pc:sldMkLst>
          <pc:docMk/>
          <pc:sldMk cId="2261601531" sldId="304"/>
        </pc:sldMkLst>
        <pc:spChg chg="del">
          <ac:chgData name="Chris Hartgerink" userId="e024b5f6160c5ac2" providerId="LiveId" clId="{D450A347-C8A7-D840-8E53-FBEF77231588}" dt="2022-07-19T11:22:00.051" v="1312" actId="478"/>
          <ac:spMkLst>
            <pc:docMk/>
            <pc:sldMk cId="2261601531" sldId="304"/>
            <ac:spMk id="2" creationId="{BC96AE08-A1C8-6539-F415-48F8EC5C6A2D}"/>
          </ac:spMkLst>
        </pc:spChg>
        <pc:spChg chg="del">
          <ac:chgData name="Chris Hartgerink" userId="e024b5f6160c5ac2" providerId="LiveId" clId="{D450A347-C8A7-D840-8E53-FBEF77231588}" dt="2022-07-19T08:51:28.413" v="206"/>
          <ac:spMkLst>
            <pc:docMk/>
            <pc:sldMk cId="2261601531" sldId="304"/>
            <ac:spMk id="3" creationId="{F5094C35-4098-32A8-10E7-DC0A39D85A16}"/>
          </ac:spMkLst>
        </pc:spChg>
        <pc:picChg chg="add mod">
          <ac:chgData name="Chris Hartgerink" userId="e024b5f6160c5ac2" providerId="LiveId" clId="{D450A347-C8A7-D840-8E53-FBEF77231588}" dt="2022-07-19T08:51:30.139" v="208" actId="962"/>
          <ac:picMkLst>
            <pc:docMk/>
            <pc:sldMk cId="2261601531" sldId="304"/>
            <ac:picMk id="5" creationId="{69FBF146-00DA-87C3-9202-234731C8E480}"/>
          </ac:picMkLst>
        </pc:picChg>
        <pc:picChg chg="add mod">
          <ac:chgData name="Chris Hartgerink" userId="e024b5f6160c5ac2" providerId="LiveId" clId="{D450A347-C8A7-D840-8E53-FBEF77231588}" dt="2022-07-19T08:51:33.495" v="211" actId="962"/>
          <ac:picMkLst>
            <pc:docMk/>
            <pc:sldMk cId="2261601531" sldId="304"/>
            <ac:picMk id="7" creationId="{61DF2B21-40B4-212A-24BE-C93C3CBD8AC2}"/>
          </ac:picMkLst>
        </pc:picChg>
      </pc:sldChg>
      <pc:sldChg chg="addSp delSp modSp new del mod">
        <pc:chgData name="Chris Hartgerink" userId="e024b5f6160c5ac2" providerId="LiveId" clId="{D450A347-C8A7-D840-8E53-FBEF77231588}" dt="2022-07-19T11:21:56.628" v="1311" actId="2696"/>
        <pc:sldMkLst>
          <pc:docMk/>
          <pc:sldMk cId="3556800219" sldId="305"/>
        </pc:sldMkLst>
        <pc:spChg chg="del">
          <ac:chgData name="Chris Hartgerink" userId="e024b5f6160c5ac2" providerId="LiveId" clId="{D450A347-C8A7-D840-8E53-FBEF77231588}" dt="2022-07-19T11:07:29.496" v="482" actId="478"/>
          <ac:spMkLst>
            <pc:docMk/>
            <pc:sldMk cId="3556800219" sldId="305"/>
            <ac:spMk id="2" creationId="{EE1F76FF-E9AE-76AE-A575-6CDC37886782}"/>
          </ac:spMkLst>
        </pc:spChg>
        <pc:spChg chg="del">
          <ac:chgData name="Chris Hartgerink" userId="e024b5f6160c5ac2" providerId="LiveId" clId="{D450A347-C8A7-D840-8E53-FBEF77231588}" dt="2022-07-19T11:07:29.496" v="482" actId="478"/>
          <ac:spMkLst>
            <pc:docMk/>
            <pc:sldMk cId="3556800219" sldId="305"/>
            <ac:spMk id="3" creationId="{F69A5A8F-D581-7DB2-13BE-DC29017514F9}"/>
          </ac:spMkLst>
        </pc:spChg>
        <pc:picChg chg="add del mod">
          <ac:chgData name="Chris Hartgerink" userId="e024b5f6160c5ac2" providerId="LiveId" clId="{D450A347-C8A7-D840-8E53-FBEF77231588}" dt="2022-07-19T11:08:54.613" v="489" actId="478"/>
          <ac:picMkLst>
            <pc:docMk/>
            <pc:sldMk cId="3556800219" sldId="305"/>
            <ac:picMk id="5" creationId="{44B87B54-7855-47AE-E205-4E719558F012}"/>
          </ac:picMkLst>
        </pc:picChg>
      </pc:sldChg>
      <pc:sldChg chg="delSp modSp add mod ord modNotesTx">
        <pc:chgData name="Chris Hartgerink" userId="e024b5f6160c5ac2" providerId="LiveId" clId="{D450A347-C8A7-D840-8E53-FBEF77231588}" dt="2022-07-19T11:30:02.535" v="2644" actId="20577"/>
        <pc:sldMkLst>
          <pc:docMk/>
          <pc:sldMk cId="3481062402" sldId="306"/>
        </pc:sldMkLst>
        <pc:spChg chg="mod">
          <ac:chgData name="Chris Hartgerink" userId="e024b5f6160c5ac2" providerId="LiveId" clId="{D450A347-C8A7-D840-8E53-FBEF77231588}" dt="2022-07-19T11:13:15.464" v="583" actId="1076"/>
          <ac:spMkLst>
            <pc:docMk/>
            <pc:sldMk cId="3481062402" sldId="306"/>
            <ac:spMk id="2" creationId="{20845B6E-BA5D-E279-6EC7-CFA8FAEAFBD4}"/>
          </ac:spMkLst>
        </pc:spChg>
        <pc:spChg chg="mod">
          <ac:chgData name="Chris Hartgerink" userId="e024b5f6160c5ac2" providerId="LiveId" clId="{D450A347-C8A7-D840-8E53-FBEF77231588}" dt="2022-07-19T11:13:15.464" v="583" actId="1076"/>
          <ac:spMkLst>
            <pc:docMk/>
            <pc:sldMk cId="3481062402" sldId="306"/>
            <ac:spMk id="3" creationId="{EBE89ACF-A4D1-81EA-2CD6-CE685C8212F2}"/>
          </ac:spMkLst>
        </pc:spChg>
        <pc:picChg chg="mod">
          <ac:chgData name="Chris Hartgerink" userId="e024b5f6160c5ac2" providerId="LiveId" clId="{D450A347-C8A7-D840-8E53-FBEF77231588}" dt="2022-07-19T11:13:15.464" v="583" actId="1076"/>
          <ac:picMkLst>
            <pc:docMk/>
            <pc:sldMk cId="3481062402" sldId="306"/>
            <ac:picMk id="9" creationId="{F41F51E7-0846-1C9E-D071-1230BEE472DA}"/>
          </ac:picMkLst>
        </pc:picChg>
        <pc:picChg chg="del">
          <ac:chgData name="Chris Hartgerink" userId="e024b5f6160c5ac2" providerId="LiveId" clId="{D450A347-C8A7-D840-8E53-FBEF77231588}" dt="2022-07-19T11:12:53.864" v="580" actId="478"/>
          <ac:picMkLst>
            <pc:docMk/>
            <pc:sldMk cId="3481062402" sldId="306"/>
            <ac:picMk id="11" creationId="{04FCB02F-B740-F8A8-2E59-4CEB664C3DAD}"/>
          </ac:picMkLst>
        </pc:picChg>
      </pc:sldChg>
      <pc:sldChg chg="delSp modSp add mod setBg modNotesTx">
        <pc:chgData name="Chris Hartgerink" userId="e024b5f6160c5ac2" providerId="LiveId" clId="{D450A347-C8A7-D840-8E53-FBEF77231588}" dt="2022-07-19T11:28:30.702" v="2449" actId="20577"/>
        <pc:sldMkLst>
          <pc:docMk/>
          <pc:sldMk cId="3511073111" sldId="307"/>
        </pc:sldMkLst>
        <pc:spChg chg="del">
          <ac:chgData name="Chris Hartgerink" userId="e024b5f6160c5ac2" providerId="LiveId" clId="{D450A347-C8A7-D840-8E53-FBEF77231588}" dt="2022-07-19T11:16:18.704" v="618" actId="478"/>
          <ac:spMkLst>
            <pc:docMk/>
            <pc:sldMk cId="3511073111" sldId="307"/>
            <ac:spMk id="22" creationId="{4FA395EF-7C17-84AD-E112-CF1AAB36E0A6}"/>
          </ac:spMkLst>
        </pc:spChg>
        <pc:picChg chg="del">
          <ac:chgData name="Chris Hartgerink" userId="e024b5f6160c5ac2" providerId="LiveId" clId="{D450A347-C8A7-D840-8E53-FBEF77231588}" dt="2022-07-19T11:16:16.170" v="616" actId="478"/>
          <ac:picMkLst>
            <pc:docMk/>
            <pc:sldMk cId="3511073111" sldId="307"/>
            <ac:picMk id="11" creationId="{04FCB02F-B740-F8A8-2E59-4CEB664C3DAD}"/>
          </ac:picMkLst>
        </pc:picChg>
        <pc:picChg chg="mod">
          <ac:chgData name="Chris Hartgerink" userId="e024b5f6160c5ac2" providerId="LiveId" clId="{D450A347-C8A7-D840-8E53-FBEF77231588}" dt="2022-07-19T11:16:21.029" v="619" actId="1076"/>
          <ac:picMkLst>
            <pc:docMk/>
            <pc:sldMk cId="3511073111" sldId="307"/>
            <ac:picMk id="21" creationId="{144CBDF2-D800-47DC-C7B6-16240B09B12F}"/>
          </ac:picMkLst>
        </pc:picChg>
      </pc:sldChg>
      <pc:sldChg chg="delSp modSp add mod setBg modNotesTx">
        <pc:chgData name="Chris Hartgerink" userId="e024b5f6160c5ac2" providerId="LiveId" clId="{D450A347-C8A7-D840-8E53-FBEF77231588}" dt="2022-07-19T11:27:44.403" v="2147" actId="20577"/>
        <pc:sldMkLst>
          <pc:docMk/>
          <pc:sldMk cId="610168652" sldId="308"/>
        </pc:sldMkLst>
        <pc:spChg chg="del">
          <ac:chgData name="Chris Hartgerink" userId="e024b5f6160c5ac2" providerId="LiveId" clId="{D450A347-C8A7-D840-8E53-FBEF77231588}" dt="2022-07-19T11:16:35.597" v="625" actId="478"/>
          <ac:spMkLst>
            <pc:docMk/>
            <pc:sldMk cId="610168652" sldId="308"/>
            <ac:spMk id="22" creationId="{4FA395EF-7C17-84AD-E112-CF1AAB36E0A6}"/>
          </ac:spMkLst>
        </pc:spChg>
        <pc:picChg chg="mod">
          <ac:chgData name="Chris Hartgerink" userId="e024b5f6160c5ac2" providerId="LiveId" clId="{D450A347-C8A7-D840-8E53-FBEF77231588}" dt="2022-07-19T11:16:45.462" v="629" actId="207"/>
          <ac:picMkLst>
            <pc:docMk/>
            <pc:sldMk cId="610168652" sldId="308"/>
            <ac:picMk id="11" creationId="{04FCB02F-B740-F8A8-2E59-4CEB664C3DAD}"/>
          </ac:picMkLst>
        </pc:picChg>
        <pc:picChg chg="del">
          <ac:chgData name="Chris Hartgerink" userId="e024b5f6160c5ac2" providerId="LiveId" clId="{D450A347-C8A7-D840-8E53-FBEF77231588}" dt="2022-07-19T11:16:35.173" v="624" actId="478"/>
          <ac:picMkLst>
            <pc:docMk/>
            <pc:sldMk cId="610168652" sldId="308"/>
            <ac:picMk id="21" creationId="{144CBDF2-D800-47DC-C7B6-16240B09B12F}"/>
          </ac:picMkLst>
        </pc:picChg>
      </pc:sldChg>
      <pc:sldChg chg="addSp delSp modSp new mod setBg modClrScheme chgLayout modNotesTx">
        <pc:chgData name="Chris Hartgerink" userId="e024b5f6160c5ac2" providerId="LiveId" clId="{D450A347-C8A7-D840-8E53-FBEF77231588}" dt="2022-07-19T11:35:17.411" v="4043" actId="20577"/>
        <pc:sldMkLst>
          <pc:docMk/>
          <pc:sldMk cId="3299915047" sldId="309"/>
        </pc:sldMkLst>
        <pc:spChg chg="del mod ord">
          <ac:chgData name="Chris Hartgerink" userId="e024b5f6160c5ac2" providerId="LiveId" clId="{D450A347-C8A7-D840-8E53-FBEF77231588}" dt="2022-07-19T11:33:57.070" v="3762" actId="700"/>
          <ac:spMkLst>
            <pc:docMk/>
            <pc:sldMk cId="3299915047" sldId="309"/>
            <ac:spMk id="2" creationId="{BA7211A5-2FAA-C28E-8233-C0113AA90C38}"/>
          </ac:spMkLst>
        </pc:spChg>
        <pc:spChg chg="del mod ord">
          <ac:chgData name="Chris Hartgerink" userId="e024b5f6160c5ac2" providerId="LiveId" clId="{D450A347-C8A7-D840-8E53-FBEF77231588}" dt="2022-07-19T11:33:57.070" v="3762" actId="700"/>
          <ac:spMkLst>
            <pc:docMk/>
            <pc:sldMk cId="3299915047" sldId="309"/>
            <ac:spMk id="3" creationId="{C7C2602B-7CC9-8496-11F4-84F6048CADDF}"/>
          </ac:spMkLst>
        </pc:spChg>
        <pc:spChg chg="add mod ord">
          <ac:chgData name="Chris Hartgerink" userId="e024b5f6160c5ac2" providerId="LiveId" clId="{D450A347-C8A7-D840-8E53-FBEF77231588}" dt="2022-07-19T11:34:29.225" v="3841" actId="20577"/>
          <ac:spMkLst>
            <pc:docMk/>
            <pc:sldMk cId="3299915047" sldId="309"/>
            <ac:spMk id="4" creationId="{6D506977-4E0A-FFF0-B09B-D5FD9A26CF79}"/>
          </ac:spMkLst>
        </pc:spChg>
        <pc:spChg chg="add mod ord">
          <ac:chgData name="Chris Hartgerink" userId="e024b5f6160c5ac2" providerId="LiveId" clId="{D450A347-C8A7-D840-8E53-FBEF77231588}" dt="2022-07-19T11:33:57.070" v="3762" actId="700"/>
          <ac:spMkLst>
            <pc:docMk/>
            <pc:sldMk cId="3299915047" sldId="309"/>
            <ac:spMk id="5" creationId="{6D99A8E4-760B-A8B8-6DE4-61F6D64735F6}"/>
          </ac:spMkLst>
        </pc:spChg>
      </pc:sldChg>
      <pc:sldChg chg="add modNotesTx">
        <pc:chgData name="Chris Hartgerink" userId="e024b5f6160c5ac2" providerId="LiveId" clId="{D450A347-C8A7-D840-8E53-FBEF77231588}" dt="2022-07-19T11:54:44.145" v="7428" actId="20577"/>
        <pc:sldMkLst>
          <pc:docMk/>
          <pc:sldMk cId="1112951517" sldId="310"/>
        </pc:sldMkLst>
      </pc:sldChg>
      <pc:sldChg chg="add modNotesTx">
        <pc:chgData name="Chris Hartgerink" userId="e024b5f6160c5ac2" providerId="LiveId" clId="{D450A347-C8A7-D840-8E53-FBEF77231588}" dt="2022-07-19T11:56:13.628" v="7982" actId="20577"/>
        <pc:sldMkLst>
          <pc:docMk/>
          <pc:sldMk cId="764137595" sldId="311"/>
        </pc:sldMkLst>
      </pc:sldChg>
      <pc:sldChg chg="modSp add mod modNotesTx">
        <pc:chgData name="Chris Hartgerink" userId="e024b5f6160c5ac2" providerId="LiveId" clId="{D450A347-C8A7-D840-8E53-FBEF77231588}" dt="2022-07-19T11:58:36.201" v="8734" actId="20577"/>
        <pc:sldMkLst>
          <pc:docMk/>
          <pc:sldMk cId="4180760860" sldId="312"/>
        </pc:sldMkLst>
        <pc:picChg chg="mod">
          <ac:chgData name="Chris Hartgerink" userId="e024b5f6160c5ac2" providerId="LiveId" clId="{D450A347-C8A7-D840-8E53-FBEF77231588}" dt="2022-07-19T11:49:06.762" v="6325" actId="14100"/>
          <ac:picMkLst>
            <pc:docMk/>
            <pc:sldMk cId="4180760860" sldId="312"/>
            <ac:picMk id="5" creationId="{4FA89F32-7A2D-EC4E-B0D2-7DCD37C9B9C2}"/>
          </ac:picMkLst>
        </pc:picChg>
      </pc:sldChg>
      <pc:sldMasterChg chg="modSp setBg">
        <pc:chgData name="Chris Hartgerink" userId="e024b5f6160c5ac2" providerId="LiveId" clId="{D450A347-C8A7-D840-8E53-FBEF77231588}" dt="2022-07-19T07:36:12.063" v="17" actId="2711"/>
        <pc:sldMasterMkLst>
          <pc:docMk/>
          <pc:sldMasterMk cId="2492001656" sldId="2147483648"/>
        </pc:sldMasterMkLst>
        <pc:spChg chg="mod">
          <ac:chgData name="Chris Hartgerink" userId="e024b5f6160c5ac2" providerId="LiveId" clId="{D450A347-C8A7-D840-8E53-FBEF77231588}" dt="2022-07-19T07:36:12.063" v="17" actId="2711"/>
          <ac:spMkLst>
            <pc:docMk/>
            <pc:sldMasterMk cId="2492001656" sldId="2147483648"/>
            <ac:spMk id="2" creationId="{1DE1A50C-947C-4516-0E46-B5F1A23241BE}"/>
          </ac:spMkLst>
        </pc:spChg>
        <pc:spChg chg="mod">
          <ac:chgData name="Chris Hartgerink" userId="e024b5f6160c5ac2" providerId="LiveId" clId="{D450A347-C8A7-D840-8E53-FBEF77231588}" dt="2022-07-19T07:36:12.063" v="17" actId="2711"/>
          <ac:spMkLst>
            <pc:docMk/>
            <pc:sldMasterMk cId="2492001656" sldId="2147483648"/>
            <ac:spMk id="3" creationId="{EF4A78E9-41C3-9A2A-C27D-85F31D6A7A04}"/>
          </ac:spMkLst>
        </pc:spChg>
        <pc:spChg chg="mod">
          <ac:chgData name="Chris Hartgerink" userId="e024b5f6160c5ac2" providerId="LiveId" clId="{D450A347-C8A7-D840-8E53-FBEF77231588}" dt="2022-07-19T07:36:12.063" v="17" actId="2711"/>
          <ac:spMkLst>
            <pc:docMk/>
            <pc:sldMasterMk cId="2492001656" sldId="2147483648"/>
            <ac:spMk id="4" creationId="{6EE13EB6-564C-EB5F-D973-AA046B67BB5F}"/>
          </ac:spMkLst>
        </pc:spChg>
        <pc:spChg chg="mod">
          <ac:chgData name="Chris Hartgerink" userId="e024b5f6160c5ac2" providerId="LiveId" clId="{D450A347-C8A7-D840-8E53-FBEF77231588}" dt="2022-07-19T07:36:12.063" v="17" actId="2711"/>
          <ac:spMkLst>
            <pc:docMk/>
            <pc:sldMasterMk cId="2492001656" sldId="2147483648"/>
            <ac:spMk id="5" creationId="{01BE1E9F-F6EB-97FD-9A95-F9492449452D}"/>
          </ac:spMkLst>
        </pc:spChg>
        <pc:spChg chg="mod">
          <ac:chgData name="Chris Hartgerink" userId="e024b5f6160c5ac2" providerId="LiveId" clId="{D450A347-C8A7-D840-8E53-FBEF77231588}" dt="2022-07-19T07:36:12.063" v="17" actId="2711"/>
          <ac:spMkLst>
            <pc:docMk/>
            <pc:sldMasterMk cId="2492001656" sldId="2147483648"/>
            <ac:spMk id="6" creationId="{F6115F0E-0AC4-2D3B-DCD8-DD39CFA9F972}"/>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FF19ED-160B-214C-BA2A-CE3D010E2AB1}" type="datetimeFigureOut">
              <a:rPr lang="en-DE" smtClean="0"/>
              <a:t>19.07.22</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374825-D824-AE4F-A7E6-61C8994DFF26}" type="slidenum">
              <a:rPr lang="en-DE" smtClean="0"/>
              <a:t>‹#›</a:t>
            </a:fld>
            <a:endParaRPr lang="en-DE"/>
          </a:p>
        </p:txBody>
      </p:sp>
    </p:spTree>
    <p:extLst>
      <p:ext uri="{BB962C8B-B14F-4D97-AF65-F5344CB8AC3E}">
        <p14:creationId xmlns:p14="http://schemas.microsoft.com/office/powerpoint/2010/main" val="1760418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Hey what’s going on everybody</a:t>
            </a:r>
          </a:p>
          <a:p>
            <a:r>
              <a:rPr lang="en-DE" dirty="0"/>
              <a:t>For liberate science, I’m Chris Hartgerink </a:t>
            </a:r>
          </a:p>
          <a:p>
            <a:endParaRPr lang="en-DE" dirty="0"/>
          </a:p>
          <a:p>
            <a:r>
              <a:rPr lang="en-DE" dirty="0"/>
              <a:t>&lt;intro&gt;</a:t>
            </a:r>
          </a:p>
          <a:p>
            <a:endParaRPr lang="en-DE" dirty="0"/>
          </a:p>
          <a:p>
            <a:r>
              <a:rPr lang="en-DE" dirty="0"/>
              <a:t>And today I want to start with a small exercise.</a:t>
            </a:r>
          </a:p>
          <a:p>
            <a:endParaRPr lang="en-DE" dirty="0"/>
          </a:p>
          <a:p>
            <a:r>
              <a:rPr lang="en-DE" dirty="0"/>
              <a:t>What is that you are working on today? Take a moment to pick one thing. It doesn’t need to be super specific</a:t>
            </a:r>
          </a:p>
          <a:p>
            <a:r>
              <a:rPr lang="en-DE" dirty="0"/>
              <a:t>it could be something like writing analysis code, revising a manuscript,</a:t>
            </a:r>
          </a:p>
          <a:p>
            <a:endParaRPr lang="en-DE" dirty="0"/>
          </a:p>
          <a:p>
            <a:r>
              <a:rPr lang="en-DE" dirty="0"/>
              <a:t>Now think about whether that work gets recognized in your career evaluation.</a:t>
            </a:r>
          </a:p>
          <a:p>
            <a:endParaRPr lang="en-DE" dirty="0"/>
          </a:p>
          <a:p>
            <a:r>
              <a:rPr lang="en-DE" dirty="0"/>
              <a:t>If you’re comfortable, please share it in the chat so that we can get a sense of whether people’s work today is visible towards </a:t>
            </a:r>
          </a:p>
        </p:txBody>
      </p:sp>
      <p:sp>
        <p:nvSpPr>
          <p:cNvPr id="4" name="Slide Number Placeholder 3"/>
          <p:cNvSpPr>
            <a:spLocks noGrp="1"/>
          </p:cNvSpPr>
          <p:nvPr>
            <p:ph type="sldNum" sz="quarter" idx="5"/>
          </p:nvPr>
        </p:nvSpPr>
        <p:spPr/>
        <p:txBody>
          <a:bodyPr/>
          <a:lstStyle/>
          <a:p>
            <a:fld id="{AB374825-D824-AE4F-A7E6-61C8994DFF26}" type="slidenum">
              <a:rPr lang="en-DE" smtClean="0"/>
              <a:t>1</a:t>
            </a:fld>
            <a:endParaRPr lang="en-DE"/>
          </a:p>
        </p:txBody>
      </p:sp>
    </p:spTree>
    <p:extLst>
      <p:ext uri="{BB962C8B-B14F-4D97-AF65-F5344CB8AC3E}">
        <p14:creationId xmlns:p14="http://schemas.microsoft.com/office/powerpoint/2010/main" val="1034197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such theory of change you might’ve come across is that of the Center for Open Science. You may have seen it in this form or </a:t>
            </a:r>
            <a:r>
              <a:rPr lang="en-US" dirty="0">
                <a:sym typeface="Wingdings" panose="05000000000000000000" pitchFamily="2" charset="2"/>
              </a:rPr>
              <a:t></a:t>
            </a:r>
            <a:endParaRPr lang="LID4096" dirty="0"/>
          </a:p>
        </p:txBody>
      </p:sp>
      <p:sp>
        <p:nvSpPr>
          <p:cNvPr id="4" name="Slide Number Placeholder 3"/>
          <p:cNvSpPr>
            <a:spLocks noGrp="1"/>
          </p:cNvSpPr>
          <p:nvPr>
            <p:ph type="sldNum" sz="quarter" idx="5"/>
          </p:nvPr>
        </p:nvSpPr>
        <p:spPr/>
        <p:txBody>
          <a:bodyPr/>
          <a:lstStyle/>
          <a:p>
            <a:fld id="{D373F4F1-6A81-4D72-A1F8-C402E8476578}" type="slidenum">
              <a:rPr lang="LID4096" smtClean="0"/>
              <a:t>10</a:t>
            </a:fld>
            <a:endParaRPr lang="LID4096"/>
          </a:p>
        </p:txBody>
      </p:sp>
    </p:spTree>
    <p:extLst>
      <p:ext uri="{BB962C8B-B14F-4D97-AF65-F5344CB8AC3E}">
        <p14:creationId xmlns:p14="http://schemas.microsoft.com/office/powerpoint/2010/main" val="2557577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form.</a:t>
            </a:r>
          </a:p>
          <a:p>
            <a:endParaRPr lang="en-US" dirty="0"/>
          </a:p>
          <a:p>
            <a:r>
              <a:rPr lang="en-US" dirty="0"/>
              <a:t>And the Center for Open Science’s theory of change is incredibly clear. It models open science behaviors hierarchically, for certain conditions to be met to make it possible.</a:t>
            </a:r>
          </a:p>
          <a:p>
            <a:endParaRPr lang="en-US" dirty="0"/>
          </a:p>
          <a:p>
            <a:r>
              <a:rPr lang="en-US" dirty="0"/>
              <a:t>This theory of change has influenced me since it came out, and has inspired me to take up some of the work I did. Over time, I also started discovering some of its limitations, and why an alternative lens may be helpful and wrong in it’s own unique way.</a:t>
            </a:r>
          </a:p>
          <a:p>
            <a:endParaRPr lang="en-US" dirty="0"/>
          </a:p>
          <a:p>
            <a:r>
              <a:rPr lang="en-US" dirty="0"/>
              <a:t>Today I want to primarily focus on the assumptions of our theory of change at liberate science, and how this lens is the basis for our open access platform </a:t>
            </a:r>
            <a:r>
              <a:rPr lang="en-US" dirty="0" err="1"/>
              <a:t>ResearchEquals</a:t>
            </a:r>
            <a:endParaRPr lang="en-US" dirty="0"/>
          </a:p>
        </p:txBody>
      </p:sp>
      <p:sp>
        <p:nvSpPr>
          <p:cNvPr id="4" name="Slide Number Placeholder 3"/>
          <p:cNvSpPr>
            <a:spLocks noGrp="1"/>
          </p:cNvSpPr>
          <p:nvPr>
            <p:ph type="sldNum" sz="quarter" idx="5"/>
          </p:nvPr>
        </p:nvSpPr>
        <p:spPr/>
        <p:txBody>
          <a:bodyPr/>
          <a:lstStyle/>
          <a:p>
            <a:fld id="{D373F4F1-6A81-4D72-A1F8-C402E8476578}" type="slidenum">
              <a:rPr lang="LID4096" smtClean="0"/>
              <a:t>11</a:t>
            </a:fld>
            <a:endParaRPr lang="LID4096"/>
          </a:p>
        </p:txBody>
      </p:sp>
    </p:spTree>
    <p:extLst>
      <p:ext uri="{BB962C8B-B14F-4D97-AF65-F5344CB8AC3E}">
        <p14:creationId xmlns:p14="http://schemas.microsoft.com/office/powerpoint/2010/main" val="2357163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off, our theory of change embeds the notion that science is a reflection of systems of power, which privileges a dominant way of knowing.</a:t>
            </a:r>
            <a:endParaRPr lang="LID4096" dirty="0"/>
          </a:p>
        </p:txBody>
      </p:sp>
      <p:sp>
        <p:nvSpPr>
          <p:cNvPr id="4" name="Slide Number Placeholder 3"/>
          <p:cNvSpPr>
            <a:spLocks noGrp="1"/>
          </p:cNvSpPr>
          <p:nvPr>
            <p:ph type="sldNum" sz="quarter" idx="5"/>
          </p:nvPr>
        </p:nvSpPr>
        <p:spPr/>
        <p:txBody>
          <a:bodyPr/>
          <a:lstStyle/>
          <a:p>
            <a:fld id="{D373F4F1-6A81-4D72-A1F8-C402E8476578}" type="slidenum">
              <a:rPr lang="LID4096" smtClean="0"/>
              <a:t>12</a:t>
            </a:fld>
            <a:endParaRPr lang="LID4096"/>
          </a:p>
        </p:txBody>
      </p:sp>
    </p:spTree>
    <p:extLst>
      <p:ext uri="{BB962C8B-B14F-4D97-AF65-F5344CB8AC3E}">
        <p14:creationId xmlns:p14="http://schemas.microsoft.com/office/powerpoint/2010/main" val="762970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to explain this I’m going to dissect it into two pieces.</a:t>
            </a:r>
          </a:p>
          <a:p>
            <a:endParaRPr lang="en-US" dirty="0"/>
          </a:p>
          <a:p>
            <a:r>
              <a:rPr lang="en-US" dirty="0"/>
              <a:t>The first piece is that science is a reflection of systems of power. And that immediately affects which works becomes visible.</a:t>
            </a:r>
          </a:p>
          <a:p>
            <a:endParaRPr lang="en-US" dirty="0"/>
          </a:p>
          <a:p>
            <a:r>
              <a:rPr lang="en-US" dirty="0"/>
              <a:t>Let me explain.</a:t>
            </a:r>
            <a:endParaRPr lang="LID4096" dirty="0"/>
          </a:p>
        </p:txBody>
      </p:sp>
      <p:sp>
        <p:nvSpPr>
          <p:cNvPr id="4" name="Slide Number Placeholder 3"/>
          <p:cNvSpPr>
            <a:spLocks noGrp="1"/>
          </p:cNvSpPr>
          <p:nvPr>
            <p:ph type="sldNum" sz="quarter" idx="5"/>
          </p:nvPr>
        </p:nvSpPr>
        <p:spPr/>
        <p:txBody>
          <a:bodyPr/>
          <a:lstStyle/>
          <a:p>
            <a:fld id="{D373F4F1-6A81-4D72-A1F8-C402E8476578}" type="slidenum">
              <a:rPr lang="LID4096" smtClean="0"/>
              <a:t>13</a:t>
            </a:fld>
            <a:endParaRPr lang="LID4096"/>
          </a:p>
        </p:txBody>
      </p:sp>
    </p:spTree>
    <p:extLst>
      <p:ext uri="{BB962C8B-B14F-4D97-AF65-F5344CB8AC3E}">
        <p14:creationId xmlns:p14="http://schemas.microsoft.com/office/powerpoint/2010/main" val="2127541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One such system of power is Whenever we want to improve any of these issues we have to go through the evermore consolidated publishing space.</a:t>
            </a:r>
          </a:p>
          <a:p>
            <a:endParaRPr lang="en-GB" dirty="0"/>
          </a:p>
          <a:p>
            <a:r>
              <a:rPr lang="en-GB" dirty="0"/>
              <a:t>A researcher might can improve their work all they want, if the </a:t>
            </a:r>
            <a:r>
              <a:rPr lang="en-GB" dirty="0" err="1"/>
              <a:t>publciations</a:t>
            </a:r>
            <a:r>
              <a:rPr lang="en-GB" dirty="0"/>
              <a:t> don’t recognize that, their career won’t either and they will either adapt or leave academia altogether.</a:t>
            </a:r>
          </a:p>
          <a:p>
            <a:endParaRPr lang="en-GB" dirty="0"/>
          </a:p>
          <a:p>
            <a:r>
              <a:rPr lang="en-GB" dirty="0"/>
              <a:t>Here we see that over the past decades, the social science domain has become dominated by five major publishers, who account for circa 70% of all articles. </a:t>
            </a:r>
          </a:p>
          <a:p>
            <a:endParaRPr lang="en-GB" dirty="0"/>
          </a:p>
          <a:p>
            <a:r>
              <a:rPr lang="en-GB" dirty="0"/>
              <a:t>You might have your own anecdotes about improving your work and all of that remaining obscure.</a:t>
            </a:r>
          </a:p>
          <a:p>
            <a:r>
              <a:rPr lang="en-GB" dirty="0"/>
              <a:t>Like writing </a:t>
            </a:r>
            <a:r>
              <a:rPr lang="en-GB" dirty="0" err="1"/>
              <a:t>Rmarkdown</a:t>
            </a:r>
            <a:r>
              <a:rPr lang="en-GB" dirty="0"/>
              <a:t> files, which go into the void</a:t>
            </a:r>
          </a:p>
          <a:p>
            <a:r>
              <a:rPr lang="en-GB" dirty="0"/>
              <a:t>Or analysis scripts being screenshotted and uploaded as unusable supplements.</a:t>
            </a:r>
          </a:p>
          <a:p>
            <a:endParaRPr lang="en-GB" dirty="0"/>
          </a:p>
          <a:p>
            <a:r>
              <a:rPr lang="en-GB" dirty="0"/>
              <a:t>This allows us to see publishing for a system of power, and creates the question of whether researchers are in power, or the publishers.</a:t>
            </a:r>
          </a:p>
          <a:p>
            <a:endParaRPr lang="en-GB" dirty="0"/>
          </a:p>
          <a:p>
            <a:endParaRPr lang="en-GB" dirty="0"/>
          </a:p>
          <a:p>
            <a:endParaRPr lang="en-GB" dirty="0"/>
          </a:p>
          <a:p>
            <a:r>
              <a:rPr lang="en-GB" dirty="0"/>
              <a:t>----</a:t>
            </a:r>
          </a:p>
          <a:p>
            <a:endParaRPr lang="en-GB" dirty="0"/>
          </a:p>
          <a:p>
            <a:r>
              <a:rPr lang="en-GB" dirty="0"/>
              <a:t>https://</a:t>
            </a:r>
            <a:r>
              <a:rPr lang="en-GB" dirty="0" err="1"/>
              <a:t>doi.org</a:t>
            </a:r>
            <a:r>
              <a:rPr lang="en-GB" dirty="0"/>
              <a:t>/10.1371/journal.pone.0127502</a:t>
            </a:r>
          </a:p>
          <a:p>
            <a:endParaRPr lang="en-GB" dirty="0"/>
          </a:p>
        </p:txBody>
      </p:sp>
      <p:sp>
        <p:nvSpPr>
          <p:cNvPr id="4" name="Slide Number Placeholder 3"/>
          <p:cNvSpPr>
            <a:spLocks noGrp="1"/>
          </p:cNvSpPr>
          <p:nvPr>
            <p:ph type="sldNum" sz="quarter" idx="5"/>
          </p:nvPr>
        </p:nvSpPr>
        <p:spPr/>
        <p:txBody>
          <a:bodyPr/>
          <a:lstStyle/>
          <a:p>
            <a:fld id="{0BFD3DF7-5BD0-2B47-B427-FBA607245900}" type="slidenum">
              <a:rPr lang="en-DE" smtClean="0"/>
              <a:t>14</a:t>
            </a:fld>
            <a:endParaRPr lang="en-DE"/>
          </a:p>
        </p:txBody>
      </p:sp>
    </p:spTree>
    <p:extLst>
      <p:ext uri="{BB962C8B-B14F-4D97-AF65-F5344CB8AC3E}">
        <p14:creationId xmlns:p14="http://schemas.microsoft.com/office/powerpoint/2010/main" val="2136393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Another example is that of misogyny, the policing behavior of societal sexism</a:t>
            </a:r>
          </a:p>
          <a:p>
            <a:endParaRPr lang="en-DE" dirty="0"/>
          </a:p>
          <a:p>
            <a:r>
              <a:rPr lang="en-DE" dirty="0"/>
              <a:t>For example, there are gender inequalities in who gets credited for publications.</a:t>
            </a:r>
          </a:p>
          <a:p>
            <a:endParaRPr lang="en-DE" dirty="0"/>
          </a:p>
          <a:p>
            <a:r>
              <a:rPr lang="en-DE" dirty="0"/>
              <a:t>There’s of course many more examples, but this highlights yet again how these power systems affect what becomes visible, and how it is perceived.</a:t>
            </a:r>
          </a:p>
        </p:txBody>
      </p:sp>
      <p:sp>
        <p:nvSpPr>
          <p:cNvPr id="4" name="Slide Number Placeholder 3"/>
          <p:cNvSpPr>
            <a:spLocks noGrp="1"/>
          </p:cNvSpPr>
          <p:nvPr>
            <p:ph type="sldNum" sz="quarter" idx="5"/>
          </p:nvPr>
        </p:nvSpPr>
        <p:spPr/>
        <p:txBody>
          <a:bodyPr/>
          <a:lstStyle/>
          <a:p>
            <a:fld id="{AB374825-D824-AE4F-A7E6-61C8994DFF26}" type="slidenum">
              <a:rPr lang="en-DE" smtClean="0"/>
              <a:t>15</a:t>
            </a:fld>
            <a:endParaRPr lang="en-DE"/>
          </a:p>
        </p:txBody>
      </p:sp>
    </p:spTree>
    <p:extLst>
      <p:ext uri="{BB962C8B-B14F-4D97-AF65-F5344CB8AC3E}">
        <p14:creationId xmlns:p14="http://schemas.microsoft.com/office/powerpoint/2010/main" val="3455409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More examples are queer- and transphobia, where those who are not out, or cannot come out because of an unsafe work environment, are less productive. This results in a lack of their becoming visible.</a:t>
            </a:r>
          </a:p>
        </p:txBody>
      </p:sp>
      <p:sp>
        <p:nvSpPr>
          <p:cNvPr id="4" name="Slide Number Placeholder 3"/>
          <p:cNvSpPr>
            <a:spLocks noGrp="1"/>
          </p:cNvSpPr>
          <p:nvPr>
            <p:ph type="sldNum" sz="quarter" idx="5"/>
          </p:nvPr>
        </p:nvSpPr>
        <p:spPr/>
        <p:txBody>
          <a:bodyPr/>
          <a:lstStyle/>
          <a:p>
            <a:fld id="{AB374825-D824-AE4F-A7E6-61C8994DFF26}" type="slidenum">
              <a:rPr lang="en-DE" smtClean="0"/>
              <a:t>16</a:t>
            </a:fld>
            <a:endParaRPr lang="en-DE"/>
          </a:p>
        </p:txBody>
      </p:sp>
    </p:spTree>
    <p:extLst>
      <p:ext uri="{BB962C8B-B14F-4D97-AF65-F5344CB8AC3E}">
        <p14:creationId xmlns:p14="http://schemas.microsoft.com/office/powerpoint/2010/main" val="286106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I can keep giving examples all day, but here I want to especially highlight another dimension of systems of power: White supremacy.</a:t>
            </a:r>
          </a:p>
          <a:p>
            <a:endParaRPr lang="en-DE" dirty="0"/>
          </a:p>
          <a:p>
            <a:r>
              <a:rPr lang="en-DE" dirty="0"/>
              <a:t>In the UK this report came out by the Royal Society of Chemistry which highlighted the disparities black and brown people, versus white people.</a:t>
            </a:r>
          </a:p>
          <a:p>
            <a:endParaRPr lang="en-DE" dirty="0"/>
          </a:p>
          <a:p>
            <a:r>
              <a:rPr lang="en-DE" dirty="0"/>
              <a:t>Less funding, fewer professor positions.</a:t>
            </a:r>
          </a:p>
          <a:p>
            <a:endParaRPr lang="en-DE" dirty="0"/>
          </a:p>
          <a:p>
            <a:r>
              <a:rPr lang="en-DE" dirty="0"/>
              <a:t>In other words: Fewer resources to make their work visible.</a:t>
            </a:r>
          </a:p>
        </p:txBody>
      </p:sp>
      <p:sp>
        <p:nvSpPr>
          <p:cNvPr id="4" name="Slide Number Placeholder 3"/>
          <p:cNvSpPr>
            <a:spLocks noGrp="1"/>
          </p:cNvSpPr>
          <p:nvPr>
            <p:ph type="sldNum" sz="quarter" idx="5"/>
          </p:nvPr>
        </p:nvSpPr>
        <p:spPr/>
        <p:txBody>
          <a:bodyPr/>
          <a:lstStyle/>
          <a:p>
            <a:fld id="{AB374825-D824-AE4F-A7E6-61C8994DFF26}" type="slidenum">
              <a:rPr lang="en-DE" smtClean="0"/>
              <a:t>17</a:t>
            </a:fld>
            <a:endParaRPr lang="en-DE"/>
          </a:p>
        </p:txBody>
      </p:sp>
    </p:spTree>
    <p:extLst>
      <p:ext uri="{BB962C8B-B14F-4D97-AF65-F5344CB8AC3E}">
        <p14:creationId xmlns:p14="http://schemas.microsoft.com/office/powerpoint/2010/main" val="502132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these systems of power, the dominant way of knowing is a white, cis, non-disabled, man, and western point of view on the world. </a:t>
            </a:r>
          </a:p>
          <a:p>
            <a:endParaRPr lang="en-US" dirty="0"/>
          </a:p>
          <a:p>
            <a:r>
              <a:rPr lang="en-US" dirty="0"/>
              <a:t>This is nothing new, but using this as our lens to approach how we improve research is important, because it helps us understand our actions in a meaningful manner.</a:t>
            </a:r>
          </a:p>
          <a:p>
            <a:endParaRPr lang="en-US" dirty="0"/>
          </a:p>
          <a:p>
            <a:r>
              <a:rPr lang="en-US" dirty="0"/>
              <a:t>It raises questions around whether we are creating new, dominant and powerful ways of knowing, such as elevating preregistered research over unregistered work, or that we are creating space for various, non-dominating forms of knowing to co-exist. </a:t>
            </a:r>
          </a:p>
          <a:p>
            <a:endParaRPr lang="en-US" dirty="0"/>
          </a:p>
          <a:p>
            <a:r>
              <a:rPr lang="en-US" dirty="0"/>
              <a:t>Because ultimately, if the systems of power from which those new dominant ways of knowing originate, than that means they won’t work for everyone either. Which is a new system of power in itself and will result in less visibility for those not in power.</a:t>
            </a:r>
            <a:endParaRPr lang="LID4096" dirty="0"/>
          </a:p>
        </p:txBody>
      </p:sp>
      <p:sp>
        <p:nvSpPr>
          <p:cNvPr id="4" name="Slide Number Placeholder 3"/>
          <p:cNvSpPr>
            <a:spLocks noGrp="1"/>
          </p:cNvSpPr>
          <p:nvPr>
            <p:ph type="sldNum" sz="quarter" idx="5"/>
          </p:nvPr>
        </p:nvSpPr>
        <p:spPr/>
        <p:txBody>
          <a:bodyPr/>
          <a:lstStyle/>
          <a:p>
            <a:fld id="{D373F4F1-6A81-4D72-A1F8-C402E8476578}" type="slidenum">
              <a:rPr lang="LID4096" smtClean="0"/>
              <a:t>18</a:t>
            </a:fld>
            <a:endParaRPr lang="LID4096"/>
          </a:p>
        </p:txBody>
      </p:sp>
    </p:spTree>
    <p:extLst>
      <p:ext uri="{BB962C8B-B14F-4D97-AF65-F5344CB8AC3E}">
        <p14:creationId xmlns:p14="http://schemas.microsoft.com/office/powerpoint/2010/main" val="17987458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leads me to the second assumption for our theory of change, which is that research is the process of documenting information.</a:t>
            </a:r>
          </a:p>
          <a:p>
            <a:endParaRPr lang="en-US" dirty="0"/>
          </a:p>
        </p:txBody>
      </p:sp>
      <p:sp>
        <p:nvSpPr>
          <p:cNvPr id="4" name="Slide Number Placeholder 3"/>
          <p:cNvSpPr>
            <a:spLocks noGrp="1"/>
          </p:cNvSpPr>
          <p:nvPr>
            <p:ph type="sldNum" sz="quarter" idx="5"/>
          </p:nvPr>
        </p:nvSpPr>
        <p:spPr/>
        <p:txBody>
          <a:bodyPr/>
          <a:lstStyle/>
          <a:p>
            <a:fld id="{D373F4F1-6A81-4D72-A1F8-C402E8476578}" type="slidenum">
              <a:rPr lang="LID4096" smtClean="0"/>
              <a:t>19</a:t>
            </a:fld>
            <a:endParaRPr lang="LID4096"/>
          </a:p>
        </p:txBody>
      </p:sp>
    </p:spTree>
    <p:extLst>
      <p:ext uri="{BB962C8B-B14F-4D97-AF65-F5344CB8AC3E}">
        <p14:creationId xmlns:p14="http://schemas.microsoft.com/office/powerpoint/2010/main" val="3121499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And the reason I ask this, is because we know that rewards and incentives are misaligned with how research is done.</a:t>
            </a:r>
          </a:p>
          <a:p>
            <a:endParaRPr lang="en-DE" dirty="0"/>
          </a:p>
          <a:p>
            <a:r>
              <a:rPr lang="en-DE" dirty="0"/>
              <a:t>Or how we like to ask, whether we know how we know.</a:t>
            </a:r>
          </a:p>
          <a:p>
            <a:endParaRPr lang="en-DE" dirty="0"/>
          </a:p>
          <a:p>
            <a:r>
              <a:rPr lang="en-DE" dirty="0"/>
              <a:t>Because if purely go off of the published literature, there is a clear lack of visibility towards many things. And </a:t>
            </a:r>
            <a:r>
              <a:rPr lang="en-GB" dirty="0"/>
              <a:t>I</a:t>
            </a:r>
            <a:r>
              <a:rPr lang="en-DE" dirty="0"/>
              <a:t>’ll get back to this in a second.</a:t>
            </a:r>
          </a:p>
          <a:p>
            <a:endParaRPr lang="en-DE" dirty="0"/>
          </a:p>
        </p:txBody>
      </p:sp>
      <p:sp>
        <p:nvSpPr>
          <p:cNvPr id="4" name="Slide Number Placeholder 3"/>
          <p:cNvSpPr>
            <a:spLocks noGrp="1"/>
          </p:cNvSpPr>
          <p:nvPr>
            <p:ph type="sldNum" sz="quarter" idx="5"/>
          </p:nvPr>
        </p:nvSpPr>
        <p:spPr/>
        <p:txBody>
          <a:bodyPr/>
          <a:lstStyle/>
          <a:p>
            <a:fld id="{AB374825-D824-AE4F-A7E6-61C8994DFF26}" type="slidenum">
              <a:rPr lang="en-DE" smtClean="0"/>
              <a:t>2</a:t>
            </a:fld>
            <a:endParaRPr lang="en-DE"/>
          </a:p>
        </p:txBody>
      </p:sp>
    </p:spTree>
    <p:extLst>
      <p:ext uri="{BB962C8B-B14F-4D97-AF65-F5344CB8AC3E}">
        <p14:creationId xmlns:p14="http://schemas.microsoft.com/office/powerpoint/2010/main" val="143332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think about a 100 studies being done, we </a:t>
            </a:r>
            <a:endParaRPr lang="en-DE" dirty="0"/>
          </a:p>
        </p:txBody>
      </p:sp>
      <p:sp>
        <p:nvSpPr>
          <p:cNvPr id="4" name="Slide Number Placeholder 3"/>
          <p:cNvSpPr>
            <a:spLocks noGrp="1"/>
          </p:cNvSpPr>
          <p:nvPr>
            <p:ph type="sldNum" sz="quarter" idx="5"/>
          </p:nvPr>
        </p:nvSpPr>
        <p:spPr/>
        <p:txBody>
          <a:bodyPr/>
          <a:lstStyle/>
          <a:p>
            <a:fld id="{B4BD82F9-A056-6646-A44D-E12878BA32E1}" type="slidenum">
              <a:rPr lang="en-DE" smtClean="0"/>
              <a:t>20</a:t>
            </a:fld>
            <a:endParaRPr lang="en-DE"/>
          </a:p>
        </p:txBody>
      </p:sp>
    </p:spTree>
    <p:extLst>
      <p:ext uri="{BB962C8B-B14F-4D97-AF65-F5344CB8AC3E}">
        <p14:creationId xmlns:p14="http://schemas.microsoft.com/office/powerpoint/2010/main" val="2642981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ultimately only see a subset of that work in the literature.</a:t>
            </a:r>
          </a:p>
          <a:p>
            <a:endParaRPr lang="en-US" dirty="0"/>
          </a:p>
          <a:p>
            <a:r>
              <a:rPr lang="en-US" dirty="0"/>
              <a:t>This leaves a lot of work undocumented</a:t>
            </a:r>
            <a:endParaRPr lang="en-DE" dirty="0"/>
          </a:p>
        </p:txBody>
      </p:sp>
      <p:sp>
        <p:nvSpPr>
          <p:cNvPr id="4" name="Slide Number Placeholder 3"/>
          <p:cNvSpPr>
            <a:spLocks noGrp="1"/>
          </p:cNvSpPr>
          <p:nvPr>
            <p:ph type="sldNum" sz="quarter" idx="5"/>
          </p:nvPr>
        </p:nvSpPr>
        <p:spPr/>
        <p:txBody>
          <a:bodyPr/>
          <a:lstStyle/>
          <a:p>
            <a:fld id="{B4BD82F9-A056-6646-A44D-E12878BA32E1}" type="slidenum">
              <a:rPr lang="en-DE" smtClean="0"/>
              <a:t>21</a:t>
            </a:fld>
            <a:endParaRPr lang="en-DE"/>
          </a:p>
        </p:txBody>
      </p:sp>
    </p:spTree>
    <p:extLst>
      <p:ext uri="{BB962C8B-B14F-4D97-AF65-F5344CB8AC3E}">
        <p14:creationId xmlns:p14="http://schemas.microsoft.com/office/powerpoint/2010/main" val="37992578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Let’s zoom in on one of those papers. </a:t>
            </a:r>
          </a:p>
          <a:p>
            <a:endParaRPr lang="en-DE" dirty="0"/>
          </a:p>
          <a:p>
            <a:r>
              <a:rPr lang="en-DE" dirty="0"/>
              <a:t>It has been certified by peer review</a:t>
            </a:r>
          </a:p>
          <a:p>
            <a:r>
              <a:rPr lang="en-DE" dirty="0"/>
              <a:t>It got a DOI</a:t>
            </a:r>
          </a:p>
          <a:p>
            <a:endParaRPr lang="en-DE" dirty="0"/>
          </a:p>
          <a:p>
            <a:endParaRPr lang="en-DE" dirty="0"/>
          </a:p>
        </p:txBody>
      </p:sp>
      <p:sp>
        <p:nvSpPr>
          <p:cNvPr id="4" name="Slide Number Placeholder 3"/>
          <p:cNvSpPr>
            <a:spLocks noGrp="1"/>
          </p:cNvSpPr>
          <p:nvPr>
            <p:ph type="sldNum" sz="quarter" idx="5"/>
          </p:nvPr>
        </p:nvSpPr>
        <p:spPr/>
        <p:txBody>
          <a:bodyPr/>
          <a:lstStyle/>
          <a:p>
            <a:fld id="{0BFD3DF7-5BD0-2B47-B427-FBA607245900}" type="slidenum">
              <a:rPr lang="en-DE" smtClean="0"/>
              <a:t>22</a:t>
            </a:fld>
            <a:endParaRPr lang="en-DE"/>
          </a:p>
        </p:txBody>
      </p:sp>
    </p:spTree>
    <p:extLst>
      <p:ext uri="{BB962C8B-B14F-4D97-AF65-F5344CB8AC3E}">
        <p14:creationId xmlns:p14="http://schemas.microsoft.com/office/powerpoint/2010/main" val="2676931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But we don’t know what goes behind it.</a:t>
            </a:r>
          </a:p>
          <a:p>
            <a:endParaRPr lang="en-DE" dirty="0"/>
          </a:p>
          <a:p>
            <a:r>
              <a:rPr lang="en-DE" dirty="0"/>
              <a:t>It might be a regular research process.</a:t>
            </a:r>
          </a:p>
        </p:txBody>
      </p:sp>
      <p:sp>
        <p:nvSpPr>
          <p:cNvPr id="4" name="Slide Number Placeholder 3"/>
          <p:cNvSpPr>
            <a:spLocks noGrp="1"/>
          </p:cNvSpPr>
          <p:nvPr>
            <p:ph type="sldNum" sz="quarter" idx="5"/>
          </p:nvPr>
        </p:nvSpPr>
        <p:spPr/>
        <p:txBody>
          <a:bodyPr/>
          <a:lstStyle/>
          <a:p>
            <a:fld id="{0BFD3DF7-5BD0-2B47-B427-FBA607245900}" type="slidenum">
              <a:rPr lang="en-DE" smtClean="0"/>
              <a:t>23</a:t>
            </a:fld>
            <a:endParaRPr lang="en-DE"/>
          </a:p>
        </p:txBody>
      </p:sp>
    </p:spTree>
    <p:extLst>
      <p:ext uri="{BB962C8B-B14F-4D97-AF65-F5344CB8AC3E}">
        <p14:creationId xmlns:p14="http://schemas.microsoft.com/office/powerpoint/2010/main" val="24828914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Or a research process that can be harshly defined as HARKing or p-hacking, but I’ll redefine in a moment.</a:t>
            </a:r>
          </a:p>
        </p:txBody>
      </p:sp>
      <p:sp>
        <p:nvSpPr>
          <p:cNvPr id="4" name="Slide Number Placeholder 3"/>
          <p:cNvSpPr>
            <a:spLocks noGrp="1"/>
          </p:cNvSpPr>
          <p:nvPr>
            <p:ph type="sldNum" sz="quarter" idx="5"/>
          </p:nvPr>
        </p:nvSpPr>
        <p:spPr/>
        <p:txBody>
          <a:bodyPr/>
          <a:lstStyle/>
          <a:p>
            <a:fld id="{AB374825-D824-AE4F-A7E6-61C8994DFF26}" type="slidenum">
              <a:rPr lang="en-DE" smtClean="0"/>
              <a:t>24</a:t>
            </a:fld>
            <a:endParaRPr lang="en-DE"/>
          </a:p>
        </p:txBody>
      </p:sp>
    </p:spTree>
    <p:extLst>
      <p:ext uri="{BB962C8B-B14F-4D97-AF65-F5344CB8AC3E}">
        <p14:creationId xmlns:p14="http://schemas.microsoft.com/office/powerpoint/2010/main" val="29763919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end up only seeing the paper, the output, and have to reconstruct the process behind it.</a:t>
            </a:r>
          </a:p>
          <a:p>
            <a:endParaRPr lang="en-GB" dirty="0"/>
          </a:p>
          <a:p>
            <a:r>
              <a:rPr lang="en-GB" dirty="0"/>
              <a:t>Now this may be fine for other domains in our society, but in research it is not.</a:t>
            </a:r>
            <a:endParaRPr lang="en-DE" dirty="0"/>
          </a:p>
        </p:txBody>
      </p:sp>
      <p:sp>
        <p:nvSpPr>
          <p:cNvPr id="4" name="Slide Number Placeholder 3"/>
          <p:cNvSpPr>
            <a:spLocks noGrp="1"/>
          </p:cNvSpPr>
          <p:nvPr>
            <p:ph type="sldNum" sz="quarter" idx="5"/>
          </p:nvPr>
        </p:nvSpPr>
        <p:spPr/>
        <p:txBody>
          <a:bodyPr/>
          <a:lstStyle/>
          <a:p>
            <a:fld id="{0BFD3DF7-5BD0-2B47-B427-FBA607245900}" type="slidenum">
              <a:rPr lang="en-DE" smtClean="0"/>
              <a:t>25</a:t>
            </a:fld>
            <a:endParaRPr lang="en-DE"/>
          </a:p>
        </p:txBody>
      </p:sp>
    </p:spTree>
    <p:extLst>
      <p:ext uri="{BB962C8B-B14F-4D97-AF65-F5344CB8AC3E}">
        <p14:creationId xmlns:p14="http://schemas.microsoft.com/office/powerpoint/2010/main" val="13786466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because, our understanding can only be as good as the process. This is our third assumption.</a:t>
            </a:r>
            <a:endParaRPr lang="LID4096" dirty="0"/>
          </a:p>
        </p:txBody>
      </p:sp>
      <p:sp>
        <p:nvSpPr>
          <p:cNvPr id="4" name="Slide Number Placeholder 3"/>
          <p:cNvSpPr>
            <a:spLocks noGrp="1"/>
          </p:cNvSpPr>
          <p:nvPr>
            <p:ph type="sldNum" sz="quarter" idx="5"/>
          </p:nvPr>
        </p:nvSpPr>
        <p:spPr/>
        <p:txBody>
          <a:bodyPr/>
          <a:lstStyle/>
          <a:p>
            <a:fld id="{D373F4F1-6A81-4D72-A1F8-C402E8476578}" type="slidenum">
              <a:rPr lang="LID4096" smtClean="0"/>
              <a:t>26</a:t>
            </a:fld>
            <a:endParaRPr lang="LID4096"/>
          </a:p>
        </p:txBody>
      </p:sp>
    </p:spTree>
    <p:extLst>
      <p:ext uri="{BB962C8B-B14F-4D97-AF65-F5344CB8AC3E}">
        <p14:creationId xmlns:p14="http://schemas.microsoft.com/office/powerpoint/2010/main" val="40478238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So when we think back, we might have an output where we know for some reason there is a regular empirical cycle behind it.</a:t>
            </a:r>
          </a:p>
          <a:p>
            <a:endParaRPr lang="en-DE" dirty="0"/>
          </a:p>
          <a:p>
            <a:endParaRPr lang="en-DE" dirty="0"/>
          </a:p>
        </p:txBody>
      </p:sp>
      <p:sp>
        <p:nvSpPr>
          <p:cNvPr id="4" name="Slide Number Placeholder 3"/>
          <p:cNvSpPr>
            <a:spLocks noGrp="1"/>
          </p:cNvSpPr>
          <p:nvPr>
            <p:ph type="sldNum" sz="quarter" idx="5"/>
          </p:nvPr>
        </p:nvSpPr>
        <p:spPr/>
        <p:txBody>
          <a:bodyPr/>
          <a:lstStyle/>
          <a:p>
            <a:fld id="{0BFD3DF7-5BD0-2B47-B427-FBA607245900}" type="slidenum">
              <a:rPr lang="en-DE" smtClean="0"/>
              <a:t>27</a:t>
            </a:fld>
            <a:endParaRPr lang="en-DE"/>
          </a:p>
        </p:txBody>
      </p:sp>
    </p:spTree>
    <p:extLst>
      <p:ext uri="{BB962C8B-B14F-4D97-AF65-F5344CB8AC3E}">
        <p14:creationId xmlns:p14="http://schemas.microsoft.com/office/powerpoint/2010/main" val="7357714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If we would take a process approach, we could share each step of that process separately and connect them in sequential order.</a:t>
            </a:r>
          </a:p>
        </p:txBody>
      </p:sp>
      <p:sp>
        <p:nvSpPr>
          <p:cNvPr id="4" name="Slide Number Placeholder 3"/>
          <p:cNvSpPr>
            <a:spLocks noGrp="1"/>
          </p:cNvSpPr>
          <p:nvPr>
            <p:ph type="sldNum" sz="quarter" idx="5"/>
          </p:nvPr>
        </p:nvSpPr>
        <p:spPr/>
        <p:txBody>
          <a:bodyPr/>
          <a:lstStyle/>
          <a:p>
            <a:fld id="{AB374825-D824-AE4F-A7E6-61C8994DFF26}" type="slidenum">
              <a:rPr lang="en-DE" smtClean="0"/>
              <a:t>28</a:t>
            </a:fld>
            <a:endParaRPr lang="en-DE"/>
          </a:p>
        </p:txBody>
      </p:sp>
    </p:spTree>
    <p:extLst>
      <p:ext uri="{BB962C8B-B14F-4D97-AF65-F5344CB8AC3E}">
        <p14:creationId xmlns:p14="http://schemas.microsoft.com/office/powerpoint/2010/main" val="22348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Each of those research steps would have a DOI, so that you can granularly refer to it, build on it, and give visibility for it.</a:t>
            </a:r>
          </a:p>
          <a:p>
            <a:endParaRPr lang="en-DE" dirty="0"/>
          </a:p>
          <a:p>
            <a:r>
              <a:rPr lang="en-DE" dirty="0"/>
              <a:t>If you look closely you also see that that means that things that are hard to capture today in our article outputs are put front and center.</a:t>
            </a:r>
          </a:p>
          <a:p>
            <a:endParaRPr lang="en-DE" dirty="0"/>
          </a:p>
          <a:p>
            <a:r>
              <a:rPr lang="en-DE" dirty="0"/>
              <a:t>Data.</a:t>
            </a:r>
          </a:p>
          <a:p>
            <a:r>
              <a:rPr lang="en-DE" dirty="0"/>
              <a:t>Materials</a:t>
            </a:r>
          </a:p>
          <a:p>
            <a:r>
              <a:rPr lang="en-DE" dirty="0"/>
              <a:t>Code. </a:t>
            </a:r>
          </a:p>
          <a:p>
            <a:endParaRPr lang="en-DE" dirty="0"/>
          </a:p>
          <a:p>
            <a:r>
              <a:rPr lang="en-DE" dirty="0"/>
              <a:t>All of it can be made visible, and doesn’t even need to have the same authors.</a:t>
            </a:r>
          </a:p>
        </p:txBody>
      </p:sp>
      <p:sp>
        <p:nvSpPr>
          <p:cNvPr id="4" name="Slide Number Placeholder 3"/>
          <p:cNvSpPr>
            <a:spLocks noGrp="1"/>
          </p:cNvSpPr>
          <p:nvPr>
            <p:ph type="sldNum" sz="quarter" idx="5"/>
          </p:nvPr>
        </p:nvSpPr>
        <p:spPr/>
        <p:txBody>
          <a:bodyPr/>
          <a:lstStyle/>
          <a:p>
            <a:fld id="{AB374825-D824-AE4F-A7E6-61C8994DFF26}" type="slidenum">
              <a:rPr lang="en-DE" smtClean="0"/>
              <a:t>29</a:t>
            </a:fld>
            <a:endParaRPr lang="en-DE"/>
          </a:p>
        </p:txBody>
      </p:sp>
    </p:spTree>
    <p:extLst>
      <p:ext uri="{BB962C8B-B14F-4D97-AF65-F5344CB8AC3E}">
        <p14:creationId xmlns:p14="http://schemas.microsoft.com/office/powerpoint/2010/main" val="2929876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If there’s only one thing you take away today let it be this:</a:t>
            </a:r>
          </a:p>
          <a:p>
            <a:endParaRPr lang="en-DE" dirty="0"/>
          </a:p>
          <a:p>
            <a:r>
              <a:rPr lang="en-DE" dirty="0"/>
              <a:t>By transforming publishing from an output based model towards a process based model, we can make all research work visible and recognized.</a:t>
            </a:r>
          </a:p>
          <a:p>
            <a:endParaRPr lang="en-DE" dirty="0"/>
          </a:p>
          <a:p>
            <a:r>
              <a:rPr lang="en-DE" dirty="0"/>
              <a:t>And ResearchEquals is a place you can do that of course.</a:t>
            </a:r>
          </a:p>
        </p:txBody>
      </p:sp>
      <p:sp>
        <p:nvSpPr>
          <p:cNvPr id="4" name="Slide Number Placeholder 3"/>
          <p:cNvSpPr>
            <a:spLocks noGrp="1"/>
          </p:cNvSpPr>
          <p:nvPr>
            <p:ph type="sldNum" sz="quarter" idx="5"/>
          </p:nvPr>
        </p:nvSpPr>
        <p:spPr/>
        <p:txBody>
          <a:bodyPr/>
          <a:lstStyle/>
          <a:p>
            <a:fld id="{AB374825-D824-AE4F-A7E6-61C8994DFF26}" type="slidenum">
              <a:rPr lang="en-DE" smtClean="0"/>
              <a:t>3</a:t>
            </a:fld>
            <a:endParaRPr lang="en-DE"/>
          </a:p>
        </p:txBody>
      </p:sp>
    </p:spTree>
    <p:extLst>
      <p:ext uri="{BB962C8B-B14F-4D97-AF65-F5344CB8AC3E}">
        <p14:creationId xmlns:p14="http://schemas.microsoft.com/office/powerpoint/2010/main" val="18591543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We might also end up in the situation where we iterate on our work, beca</a:t>
            </a:r>
            <a:r>
              <a:rPr lang="en-GB" dirty="0"/>
              <a:t>us</a:t>
            </a:r>
            <a:r>
              <a:rPr lang="en-DE" dirty="0"/>
              <a:t>e our process leads us to new insights.</a:t>
            </a:r>
          </a:p>
          <a:p>
            <a:endParaRPr lang="en-DE" dirty="0"/>
          </a:p>
          <a:p>
            <a:r>
              <a:rPr lang="en-DE" dirty="0"/>
              <a:t>In a regular article, it is hard to see this and especially hard to reconstruct these insights. This is a shame because insights can be valuable too!</a:t>
            </a:r>
          </a:p>
          <a:p>
            <a:endParaRPr lang="en-DE" dirty="0"/>
          </a:p>
          <a:p>
            <a:r>
              <a:rPr lang="en-DE" dirty="0"/>
              <a:t>In a process based model, we would make those insights visible to, as you see on the right.</a:t>
            </a:r>
          </a:p>
        </p:txBody>
      </p:sp>
      <p:sp>
        <p:nvSpPr>
          <p:cNvPr id="4" name="Slide Number Placeholder 3"/>
          <p:cNvSpPr>
            <a:spLocks noGrp="1"/>
          </p:cNvSpPr>
          <p:nvPr>
            <p:ph type="sldNum" sz="quarter" idx="5"/>
          </p:nvPr>
        </p:nvSpPr>
        <p:spPr/>
        <p:txBody>
          <a:bodyPr/>
          <a:lstStyle/>
          <a:p>
            <a:fld id="{AB374825-D824-AE4F-A7E6-61C8994DFF26}" type="slidenum">
              <a:rPr lang="en-DE" smtClean="0"/>
              <a:t>30</a:t>
            </a:fld>
            <a:endParaRPr lang="en-DE"/>
          </a:p>
        </p:txBody>
      </p:sp>
    </p:spTree>
    <p:extLst>
      <p:ext uri="{BB962C8B-B14F-4D97-AF65-F5344CB8AC3E}">
        <p14:creationId xmlns:p14="http://schemas.microsoft.com/office/powerpoint/2010/main" val="25436950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In this style, p-hackign or HARKing is simply a limitation of the output format.</a:t>
            </a:r>
          </a:p>
          <a:p>
            <a:endParaRPr lang="en-DE" dirty="0"/>
          </a:p>
          <a:p>
            <a:r>
              <a:rPr lang="en-DE" dirty="0"/>
              <a:t>From a process perspective, we see this is simply a next step.</a:t>
            </a:r>
          </a:p>
          <a:p>
            <a:endParaRPr lang="en-DE" dirty="0"/>
          </a:p>
          <a:p>
            <a:r>
              <a:rPr lang="en-DE" dirty="0"/>
              <a:t>Because we play this game of reconstructing the research process, we define this behavior as problematic, whereas the behavior itself is a form of learning and could be represented in a process based model of sharing research.</a:t>
            </a:r>
          </a:p>
        </p:txBody>
      </p:sp>
      <p:sp>
        <p:nvSpPr>
          <p:cNvPr id="4" name="Slide Number Placeholder 3"/>
          <p:cNvSpPr>
            <a:spLocks noGrp="1"/>
          </p:cNvSpPr>
          <p:nvPr>
            <p:ph type="sldNum" sz="quarter" idx="5"/>
          </p:nvPr>
        </p:nvSpPr>
        <p:spPr/>
        <p:txBody>
          <a:bodyPr/>
          <a:lstStyle/>
          <a:p>
            <a:fld id="{AB374825-D824-AE4F-A7E6-61C8994DFF26}" type="slidenum">
              <a:rPr lang="en-DE" smtClean="0"/>
              <a:t>31</a:t>
            </a:fld>
            <a:endParaRPr lang="en-DE"/>
          </a:p>
        </p:txBody>
      </p:sp>
    </p:spTree>
    <p:extLst>
      <p:ext uri="{BB962C8B-B14F-4D97-AF65-F5344CB8AC3E}">
        <p14:creationId xmlns:p14="http://schemas.microsoft.com/office/powerpoint/2010/main" val="37913683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model is where </a:t>
            </a:r>
            <a:r>
              <a:rPr lang="en-US" dirty="0" err="1"/>
              <a:t>ResearchEquals</a:t>
            </a:r>
            <a:r>
              <a:rPr lang="en-US" dirty="0"/>
              <a:t> comes in.</a:t>
            </a:r>
          </a:p>
          <a:p>
            <a:endParaRPr lang="en-US" dirty="0"/>
          </a:p>
          <a:p>
            <a:r>
              <a:rPr lang="en-US" dirty="0"/>
              <a:t>I spoke about the model for years, and since February 1</a:t>
            </a:r>
            <a:r>
              <a:rPr lang="en-US" baseline="30000" dirty="0"/>
              <a:t>st</a:t>
            </a:r>
            <a:r>
              <a:rPr lang="en-US" dirty="0"/>
              <a:t> this open access publishing platform is online. I am happy to demo it to you today, but before I do that, I would like to open the floor for clarification questions.</a:t>
            </a:r>
          </a:p>
          <a:p>
            <a:endParaRPr lang="en-US" dirty="0"/>
          </a:p>
          <a:p>
            <a:endParaRPr lang="LID4096" dirty="0"/>
          </a:p>
        </p:txBody>
      </p:sp>
      <p:sp>
        <p:nvSpPr>
          <p:cNvPr id="4" name="Slide Number Placeholder 3"/>
          <p:cNvSpPr>
            <a:spLocks noGrp="1"/>
          </p:cNvSpPr>
          <p:nvPr>
            <p:ph type="sldNum" sz="quarter" idx="5"/>
          </p:nvPr>
        </p:nvSpPr>
        <p:spPr/>
        <p:txBody>
          <a:bodyPr/>
          <a:lstStyle/>
          <a:p>
            <a:fld id="{13B3DEAA-369E-4C2A-9448-1C1FBEC6FF20}" type="slidenum">
              <a:rPr lang="LID4096" smtClean="0"/>
              <a:t>32</a:t>
            </a:fld>
            <a:endParaRPr lang="LID4096"/>
          </a:p>
        </p:txBody>
      </p:sp>
    </p:spTree>
    <p:extLst>
      <p:ext uri="{BB962C8B-B14F-4D97-AF65-F5344CB8AC3E}">
        <p14:creationId xmlns:p14="http://schemas.microsoft.com/office/powerpoint/2010/main" val="2021843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ResearchEquals</a:t>
            </a:r>
            <a:r>
              <a:rPr lang="en-US" dirty="0"/>
              <a:t> is a scholar led project, powered by Liberate Science, the organization I founded when I left academia.</a:t>
            </a:r>
          </a:p>
          <a:p>
            <a:endParaRPr lang="en-US" dirty="0"/>
          </a:p>
          <a:p>
            <a:r>
              <a:rPr lang="en-US" dirty="0"/>
              <a:t>You too can influence the direction it takes, by joining the community to change research to a process based model.</a:t>
            </a:r>
          </a:p>
        </p:txBody>
      </p:sp>
      <p:sp>
        <p:nvSpPr>
          <p:cNvPr id="4" name="Slide Number Placeholder 3"/>
          <p:cNvSpPr>
            <a:spLocks noGrp="1"/>
          </p:cNvSpPr>
          <p:nvPr>
            <p:ph type="sldNum" sz="quarter" idx="5"/>
          </p:nvPr>
        </p:nvSpPr>
        <p:spPr/>
        <p:txBody>
          <a:bodyPr/>
          <a:lstStyle/>
          <a:p>
            <a:fld id="{D373F4F1-6A81-4D72-A1F8-C402E8476578}" type="slidenum">
              <a:rPr lang="LID4096" smtClean="0"/>
              <a:t>33</a:t>
            </a:fld>
            <a:endParaRPr lang="LID4096"/>
          </a:p>
        </p:txBody>
      </p:sp>
    </p:spTree>
    <p:extLst>
      <p:ext uri="{BB962C8B-B14F-4D97-AF65-F5344CB8AC3E}">
        <p14:creationId xmlns:p14="http://schemas.microsoft.com/office/powerpoint/2010/main" val="3898676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Specifically, if you’re interested in joining our community of practice, I recommend you sign up on researchequals.</a:t>
            </a:r>
          </a:p>
          <a:p>
            <a:endParaRPr lang="en-DE" dirty="0"/>
          </a:p>
          <a:p>
            <a:r>
              <a:rPr lang="en-DE" dirty="0"/>
              <a:t>We understand it’s a big change, so we’re launching ResearchEquals cohorts in the near future</a:t>
            </a:r>
            <a:r>
              <a:rPr lang="en-DE"/>
              <a:t>, where we’ll support you every step of the way.</a:t>
            </a:r>
            <a:endParaRPr lang="en-DE" dirty="0"/>
          </a:p>
        </p:txBody>
      </p:sp>
      <p:sp>
        <p:nvSpPr>
          <p:cNvPr id="4" name="Slide Number Placeholder 3"/>
          <p:cNvSpPr>
            <a:spLocks noGrp="1"/>
          </p:cNvSpPr>
          <p:nvPr>
            <p:ph type="sldNum" sz="quarter" idx="5"/>
          </p:nvPr>
        </p:nvSpPr>
        <p:spPr/>
        <p:txBody>
          <a:bodyPr/>
          <a:lstStyle/>
          <a:p>
            <a:fld id="{AB374825-D824-AE4F-A7E6-61C8994DFF26}" type="slidenum">
              <a:rPr lang="en-DE" smtClean="0"/>
              <a:t>34</a:t>
            </a:fld>
            <a:endParaRPr lang="en-DE"/>
          </a:p>
        </p:txBody>
      </p:sp>
    </p:spTree>
    <p:extLst>
      <p:ext uri="{BB962C8B-B14F-4D97-AF65-F5344CB8AC3E}">
        <p14:creationId xmlns:p14="http://schemas.microsoft.com/office/powerpoint/2010/main" val="2172289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I think especially relevant for this group is seeing this in light of an expanded understanding of publication bias.</a:t>
            </a:r>
          </a:p>
          <a:p>
            <a:endParaRPr lang="en-DE" dirty="0"/>
          </a:p>
          <a:p>
            <a:r>
              <a:rPr lang="en-DE" dirty="0"/>
              <a:t>Is it only the selective publication of results based on their statistical significance? </a:t>
            </a:r>
          </a:p>
          <a:p>
            <a:endParaRPr lang="en-DE" dirty="0"/>
          </a:p>
          <a:p>
            <a:r>
              <a:rPr lang="en-DE" dirty="0"/>
              <a:t>Or can we think more broadly about what work gets visibility and what work does not?</a:t>
            </a:r>
          </a:p>
          <a:p>
            <a:endParaRPr lang="en-DE" dirty="0"/>
          </a:p>
          <a:p>
            <a:r>
              <a:rPr lang="en-DE" dirty="0"/>
              <a:t>This is of course not an easy question, but </a:t>
            </a:r>
            <a:r>
              <a:rPr lang="en-GB" dirty="0"/>
              <a:t>I</a:t>
            </a:r>
            <a:r>
              <a:rPr lang="en-DE" dirty="0"/>
              <a:t>’d like to explore this with you today and tickle you with some ideas.</a:t>
            </a:r>
          </a:p>
        </p:txBody>
      </p:sp>
      <p:sp>
        <p:nvSpPr>
          <p:cNvPr id="4" name="Slide Number Placeholder 3"/>
          <p:cNvSpPr>
            <a:spLocks noGrp="1"/>
          </p:cNvSpPr>
          <p:nvPr>
            <p:ph type="sldNum" sz="quarter" idx="5"/>
          </p:nvPr>
        </p:nvSpPr>
        <p:spPr/>
        <p:txBody>
          <a:bodyPr/>
          <a:lstStyle/>
          <a:p>
            <a:fld id="{AB374825-D824-AE4F-A7E6-61C8994DFF26}" type="slidenum">
              <a:rPr lang="en-DE" smtClean="0"/>
              <a:t>4</a:t>
            </a:fld>
            <a:endParaRPr lang="en-DE"/>
          </a:p>
        </p:txBody>
      </p:sp>
    </p:spTree>
    <p:extLst>
      <p:ext uri="{BB962C8B-B14F-4D97-AF65-F5344CB8AC3E}">
        <p14:creationId xmlns:p14="http://schemas.microsoft.com/office/powerpoint/2010/main" val="3979415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https://en.unesco.org/science-sustainable-future/open-science/recommendation</a:t>
            </a:r>
          </a:p>
          <a:p>
            <a:endParaRPr lang="en-US" dirty="0"/>
          </a:p>
          <a:p>
            <a:r>
              <a:rPr lang="en-US" dirty="0"/>
              <a:t>Last November, 193 UNESCO member states adopted the recommendation on open science. This is really a landmark document that I recommend you to take a look at, because it has a very wide definition of open science</a:t>
            </a:r>
          </a:p>
          <a:p>
            <a:r>
              <a:rPr lang="en-US" dirty="0"/>
              <a:t>And it may help you to instigate change in your institution.</a:t>
            </a:r>
          </a:p>
          <a:p>
            <a:endParaRPr lang="en-US" dirty="0"/>
          </a:p>
          <a:p>
            <a:r>
              <a:rPr lang="en-US" dirty="0"/>
              <a:t>Now why I bring it up in terms of making work visible, it is this idea of what is considered research.</a:t>
            </a:r>
          </a:p>
          <a:p>
            <a:endParaRPr lang="en-US" dirty="0"/>
          </a:p>
          <a:p>
            <a:r>
              <a:rPr lang="en-US" dirty="0"/>
              <a:t>Here in this image we see</a:t>
            </a:r>
          </a:p>
          <a:p>
            <a:pPr marL="228600" indent="-228600">
              <a:buAutoNum type="arabicPeriod"/>
            </a:pPr>
            <a:r>
              <a:rPr lang="en-US" dirty="0"/>
              <a:t>Exchanging knowledge systems</a:t>
            </a:r>
          </a:p>
          <a:p>
            <a:pPr marL="228600" indent="-228600">
              <a:buAutoNum type="arabicPeriod"/>
            </a:pPr>
            <a:r>
              <a:rPr lang="en-US" dirty="0"/>
              <a:t>Open scientific knowledge</a:t>
            </a:r>
          </a:p>
          <a:p>
            <a:pPr marL="228600" indent="-228600">
              <a:buAutoNum type="arabicPeriod"/>
            </a:pPr>
            <a:r>
              <a:rPr lang="en-US" dirty="0"/>
              <a:t>Open infrastructures</a:t>
            </a:r>
          </a:p>
          <a:p>
            <a:pPr marL="228600" indent="-228600">
              <a:buAutoNum type="arabicPeriod"/>
            </a:pPr>
            <a:r>
              <a:rPr lang="en-US" dirty="0"/>
              <a:t>Engagement with societal actors</a:t>
            </a:r>
          </a:p>
          <a:p>
            <a:pPr marL="228600" indent="-228600">
              <a:buAutoNum type="arabicPeriod"/>
            </a:pPr>
            <a:endParaRPr lang="en-US" dirty="0"/>
          </a:p>
          <a:p>
            <a:pPr marL="228600" indent="-228600">
              <a:buAutoNum type="arabicPeriod"/>
            </a:pPr>
            <a:r>
              <a:rPr lang="en-US" dirty="0"/>
              <a:t>Now out of these, only the publication part tends to get sufficient visibly and recognition to be a rewarding aspect of people’s careers</a:t>
            </a:r>
          </a:p>
          <a:p>
            <a:pPr marL="228600" indent="-228600">
              <a:buAutoNum type="arabicPeriod"/>
            </a:pPr>
            <a:endParaRPr lang="en-US" dirty="0"/>
          </a:p>
          <a:p>
            <a:pPr marL="228600" indent="-228600">
              <a:buAutoNum type="arabicPeriod"/>
            </a:pPr>
            <a:r>
              <a:rPr lang="en-US" dirty="0"/>
              <a:t>I would argue, that all of these parts, and many more, should be visible, because they’re part of the research process. The open scientific knowledge, only being the output of that process.</a:t>
            </a:r>
          </a:p>
        </p:txBody>
      </p:sp>
      <p:sp>
        <p:nvSpPr>
          <p:cNvPr id="4" name="Slide Number Placeholder 3"/>
          <p:cNvSpPr>
            <a:spLocks noGrp="1"/>
          </p:cNvSpPr>
          <p:nvPr>
            <p:ph type="sldNum" sz="quarter" idx="5"/>
          </p:nvPr>
        </p:nvSpPr>
        <p:spPr/>
        <p:txBody>
          <a:bodyPr/>
          <a:lstStyle/>
          <a:p>
            <a:fld id="{D373F4F1-6A81-4D72-A1F8-C402E8476578}" type="slidenum">
              <a:rPr lang="LID4096" smtClean="0"/>
              <a:t>5</a:t>
            </a:fld>
            <a:endParaRPr lang="LID4096"/>
          </a:p>
        </p:txBody>
      </p:sp>
    </p:spTree>
    <p:extLst>
      <p:ext uri="{BB962C8B-B14F-4D97-AF65-F5344CB8AC3E}">
        <p14:creationId xmlns:p14="http://schemas.microsoft.com/office/powerpoint/2010/main" val="3913458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But we can’t evaluate the process by sharing only outputs.</a:t>
            </a:r>
          </a:p>
          <a:p>
            <a:endParaRPr lang="en-DE" dirty="0"/>
          </a:p>
          <a:p>
            <a:r>
              <a:rPr lang="en-DE" dirty="0"/>
              <a:t>And this is why as I mentioned at the beginning, it is so important to shift towards a process based model of research instead.</a:t>
            </a:r>
          </a:p>
        </p:txBody>
      </p:sp>
      <p:sp>
        <p:nvSpPr>
          <p:cNvPr id="4" name="Slide Number Placeholder 3"/>
          <p:cNvSpPr>
            <a:spLocks noGrp="1"/>
          </p:cNvSpPr>
          <p:nvPr>
            <p:ph type="sldNum" sz="quarter" idx="5"/>
          </p:nvPr>
        </p:nvSpPr>
        <p:spPr/>
        <p:txBody>
          <a:bodyPr/>
          <a:lstStyle/>
          <a:p>
            <a:fld id="{AB374825-D824-AE4F-A7E6-61C8994DFF26}" type="slidenum">
              <a:rPr lang="en-DE" smtClean="0"/>
              <a:t>6</a:t>
            </a:fld>
            <a:endParaRPr lang="en-DE"/>
          </a:p>
        </p:txBody>
      </p:sp>
    </p:spTree>
    <p:extLst>
      <p:ext uri="{BB962C8B-B14F-4D97-AF65-F5344CB8AC3E}">
        <p14:creationId xmlns:p14="http://schemas.microsoft.com/office/powerpoint/2010/main" val="3597568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evaluate this point of transforming towards a process based model of science, we at liberate science are continuously developing our theory of change, which I want to scratch the surface of today.</a:t>
            </a:r>
          </a:p>
        </p:txBody>
      </p:sp>
      <p:sp>
        <p:nvSpPr>
          <p:cNvPr id="4" name="Slide Number Placeholder 3"/>
          <p:cNvSpPr>
            <a:spLocks noGrp="1"/>
          </p:cNvSpPr>
          <p:nvPr>
            <p:ph type="sldNum" sz="quarter" idx="5"/>
          </p:nvPr>
        </p:nvSpPr>
        <p:spPr/>
        <p:txBody>
          <a:bodyPr/>
          <a:lstStyle/>
          <a:p>
            <a:fld id="{D373F4F1-6A81-4D72-A1F8-C402E8476578}" type="slidenum">
              <a:rPr lang="LID4096" smtClean="0"/>
              <a:t>7</a:t>
            </a:fld>
            <a:endParaRPr lang="LID4096"/>
          </a:p>
        </p:txBody>
      </p:sp>
    </p:spTree>
    <p:extLst>
      <p:ext uri="{BB962C8B-B14F-4D97-AF65-F5344CB8AC3E}">
        <p14:creationId xmlns:p14="http://schemas.microsoft.com/office/powerpoint/2010/main" val="1861244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 theory of change is a model, which simplifies the world into something comprehensible.</a:t>
            </a:r>
          </a:p>
          <a:p>
            <a:endParaRPr lang="en-US" dirty="0"/>
          </a:p>
          <a:p>
            <a:r>
              <a:rPr lang="en-US" dirty="0"/>
              <a:t>This also means that no model is “true”,</a:t>
            </a:r>
          </a:p>
          <a:p>
            <a:r>
              <a:rPr lang="en-US" dirty="0"/>
              <a:t>It rests on assumptions that we need to be aware of,</a:t>
            </a:r>
          </a:p>
          <a:p>
            <a:r>
              <a:rPr lang="en-US" dirty="0"/>
              <a:t>And that the model is underdetermined.</a:t>
            </a:r>
            <a:endParaRPr lang="LID4096" dirty="0"/>
          </a:p>
        </p:txBody>
      </p:sp>
      <p:sp>
        <p:nvSpPr>
          <p:cNvPr id="4" name="Slide Number Placeholder 3"/>
          <p:cNvSpPr>
            <a:spLocks noGrp="1"/>
          </p:cNvSpPr>
          <p:nvPr>
            <p:ph type="sldNum" sz="quarter" idx="5"/>
          </p:nvPr>
        </p:nvSpPr>
        <p:spPr/>
        <p:txBody>
          <a:bodyPr/>
          <a:lstStyle/>
          <a:p>
            <a:fld id="{D373F4F1-6A81-4D72-A1F8-C402E8476578}" type="slidenum">
              <a:rPr lang="LID4096" smtClean="0"/>
              <a:t>8</a:t>
            </a:fld>
            <a:endParaRPr lang="LID4096"/>
          </a:p>
        </p:txBody>
      </p:sp>
    </p:spTree>
    <p:extLst>
      <p:ext uri="{BB962C8B-B14F-4D97-AF65-F5344CB8AC3E}">
        <p14:creationId xmlns:p14="http://schemas.microsoft.com/office/powerpoint/2010/main" val="3528932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Being underdetermined means a model is only one lens of many.</a:t>
            </a:r>
          </a:p>
          <a:p>
            <a:endParaRPr lang="en-US" dirty="0"/>
          </a:p>
          <a:p>
            <a:endParaRPr lang="en-US" dirty="0"/>
          </a:p>
        </p:txBody>
      </p:sp>
      <p:sp>
        <p:nvSpPr>
          <p:cNvPr id="4" name="Slide Number Placeholder 3"/>
          <p:cNvSpPr>
            <a:spLocks noGrp="1"/>
          </p:cNvSpPr>
          <p:nvPr>
            <p:ph type="sldNum" sz="quarter" idx="5"/>
          </p:nvPr>
        </p:nvSpPr>
        <p:spPr/>
        <p:txBody>
          <a:bodyPr/>
          <a:lstStyle/>
          <a:p>
            <a:fld id="{D373F4F1-6A81-4D72-A1F8-C402E8476578}" type="slidenum">
              <a:rPr lang="LID4096" smtClean="0"/>
              <a:t>9</a:t>
            </a:fld>
            <a:endParaRPr lang="LID4096"/>
          </a:p>
        </p:txBody>
      </p:sp>
    </p:spTree>
    <p:extLst>
      <p:ext uri="{BB962C8B-B14F-4D97-AF65-F5344CB8AC3E}">
        <p14:creationId xmlns:p14="http://schemas.microsoft.com/office/powerpoint/2010/main" val="4230477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BADE-DBCD-9C29-291F-7374582FED1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20AC2BF6-2970-B8B0-9FE1-43E900FE13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A70486B5-6826-61AB-EEF3-DBDCE04300C0}"/>
              </a:ext>
            </a:extLst>
          </p:cNvPr>
          <p:cNvSpPr>
            <a:spLocks noGrp="1"/>
          </p:cNvSpPr>
          <p:nvPr>
            <p:ph type="dt" sz="half" idx="10"/>
          </p:nvPr>
        </p:nvSpPr>
        <p:spPr/>
        <p:txBody>
          <a:bodyPr/>
          <a:lstStyle/>
          <a:p>
            <a:fld id="{6558A070-7F6B-834A-B7B3-6545BBA1884F}" type="datetimeFigureOut">
              <a:rPr lang="en-DE" smtClean="0"/>
              <a:t>19.07.22</a:t>
            </a:fld>
            <a:endParaRPr lang="en-DE"/>
          </a:p>
        </p:txBody>
      </p:sp>
      <p:sp>
        <p:nvSpPr>
          <p:cNvPr id="5" name="Footer Placeholder 4">
            <a:extLst>
              <a:ext uri="{FF2B5EF4-FFF2-40B4-BE49-F238E27FC236}">
                <a16:creationId xmlns:a16="http://schemas.microsoft.com/office/drawing/2014/main" id="{DDF5B102-43AF-0635-CFBB-C7A03D6B480E}"/>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55AFF5DD-F202-CFF4-522B-F4D1DF8C0025}"/>
              </a:ext>
            </a:extLst>
          </p:cNvPr>
          <p:cNvSpPr>
            <a:spLocks noGrp="1"/>
          </p:cNvSpPr>
          <p:nvPr>
            <p:ph type="sldNum" sz="quarter" idx="12"/>
          </p:nvPr>
        </p:nvSpPr>
        <p:spPr/>
        <p:txBody>
          <a:bodyPr/>
          <a:lstStyle/>
          <a:p>
            <a:fld id="{3F24FB76-A6CE-8441-A5CF-BAA63A6E51CA}" type="slidenum">
              <a:rPr lang="en-DE" smtClean="0"/>
              <a:t>‹#›</a:t>
            </a:fld>
            <a:endParaRPr lang="en-DE"/>
          </a:p>
        </p:txBody>
      </p:sp>
    </p:spTree>
    <p:extLst>
      <p:ext uri="{BB962C8B-B14F-4D97-AF65-F5344CB8AC3E}">
        <p14:creationId xmlns:p14="http://schemas.microsoft.com/office/powerpoint/2010/main" val="1739912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2017F-F50D-F360-5A8B-D0E325925915}"/>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339D84DD-33E5-E500-0C5C-75B88A36545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F69C4F5D-074B-0B28-D3FD-B79DA200C150}"/>
              </a:ext>
            </a:extLst>
          </p:cNvPr>
          <p:cNvSpPr>
            <a:spLocks noGrp="1"/>
          </p:cNvSpPr>
          <p:nvPr>
            <p:ph type="dt" sz="half" idx="10"/>
          </p:nvPr>
        </p:nvSpPr>
        <p:spPr/>
        <p:txBody>
          <a:bodyPr/>
          <a:lstStyle/>
          <a:p>
            <a:fld id="{6558A070-7F6B-834A-B7B3-6545BBA1884F}" type="datetimeFigureOut">
              <a:rPr lang="en-DE" smtClean="0"/>
              <a:t>19.07.22</a:t>
            </a:fld>
            <a:endParaRPr lang="en-DE"/>
          </a:p>
        </p:txBody>
      </p:sp>
      <p:sp>
        <p:nvSpPr>
          <p:cNvPr id="5" name="Footer Placeholder 4">
            <a:extLst>
              <a:ext uri="{FF2B5EF4-FFF2-40B4-BE49-F238E27FC236}">
                <a16:creationId xmlns:a16="http://schemas.microsoft.com/office/drawing/2014/main" id="{FF8444A5-15DF-AC55-3B8F-4A721910876D}"/>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EB728EDE-5D32-DEB0-DB41-DEFA84AD25C4}"/>
              </a:ext>
            </a:extLst>
          </p:cNvPr>
          <p:cNvSpPr>
            <a:spLocks noGrp="1"/>
          </p:cNvSpPr>
          <p:nvPr>
            <p:ph type="sldNum" sz="quarter" idx="12"/>
          </p:nvPr>
        </p:nvSpPr>
        <p:spPr/>
        <p:txBody>
          <a:bodyPr/>
          <a:lstStyle/>
          <a:p>
            <a:fld id="{3F24FB76-A6CE-8441-A5CF-BAA63A6E51CA}" type="slidenum">
              <a:rPr lang="en-DE" smtClean="0"/>
              <a:t>‹#›</a:t>
            </a:fld>
            <a:endParaRPr lang="en-DE"/>
          </a:p>
        </p:txBody>
      </p:sp>
    </p:spTree>
    <p:extLst>
      <p:ext uri="{BB962C8B-B14F-4D97-AF65-F5344CB8AC3E}">
        <p14:creationId xmlns:p14="http://schemas.microsoft.com/office/powerpoint/2010/main" val="1280171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F06798-8249-8C9E-45A7-3F1DD38CA09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E26F3783-DE12-DA5D-8441-88D78BDC4F7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CB8A1E95-E2CB-BFCF-18CB-E35F4218AFB3}"/>
              </a:ext>
            </a:extLst>
          </p:cNvPr>
          <p:cNvSpPr>
            <a:spLocks noGrp="1"/>
          </p:cNvSpPr>
          <p:nvPr>
            <p:ph type="dt" sz="half" idx="10"/>
          </p:nvPr>
        </p:nvSpPr>
        <p:spPr/>
        <p:txBody>
          <a:bodyPr/>
          <a:lstStyle/>
          <a:p>
            <a:fld id="{6558A070-7F6B-834A-B7B3-6545BBA1884F}" type="datetimeFigureOut">
              <a:rPr lang="en-DE" smtClean="0"/>
              <a:t>19.07.22</a:t>
            </a:fld>
            <a:endParaRPr lang="en-DE"/>
          </a:p>
        </p:txBody>
      </p:sp>
      <p:sp>
        <p:nvSpPr>
          <p:cNvPr id="5" name="Footer Placeholder 4">
            <a:extLst>
              <a:ext uri="{FF2B5EF4-FFF2-40B4-BE49-F238E27FC236}">
                <a16:creationId xmlns:a16="http://schemas.microsoft.com/office/drawing/2014/main" id="{AD6ACBB9-4211-8026-E21C-C7F3FC242750}"/>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9DAA9C9-19BC-D48C-45F6-9D15940E9CE4}"/>
              </a:ext>
            </a:extLst>
          </p:cNvPr>
          <p:cNvSpPr>
            <a:spLocks noGrp="1"/>
          </p:cNvSpPr>
          <p:nvPr>
            <p:ph type="sldNum" sz="quarter" idx="12"/>
          </p:nvPr>
        </p:nvSpPr>
        <p:spPr/>
        <p:txBody>
          <a:bodyPr/>
          <a:lstStyle/>
          <a:p>
            <a:fld id="{3F24FB76-A6CE-8441-A5CF-BAA63A6E51CA}" type="slidenum">
              <a:rPr lang="en-DE" smtClean="0"/>
              <a:t>‹#›</a:t>
            </a:fld>
            <a:endParaRPr lang="en-DE"/>
          </a:p>
        </p:txBody>
      </p:sp>
    </p:spTree>
    <p:extLst>
      <p:ext uri="{BB962C8B-B14F-4D97-AF65-F5344CB8AC3E}">
        <p14:creationId xmlns:p14="http://schemas.microsoft.com/office/powerpoint/2010/main" val="2203618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1CDAE-615A-38CD-5D37-2AD921B0965E}"/>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1F7CB0DA-876A-F1BC-4018-AF6A47A445C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A5FF4ACB-F427-E979-383E-B21FE3CA254E}"/>
              </a:ext>
            </a:extLst>
          </p:cNvPr>
          <p:cNvSpPr>
            <a:spLocks noGrp="1"/>
          </p:cNvSpPr>
          <p:nvPr>
            <p:ph type="dt" sz="half" idx="10"/>
          </p:nvPr>
        </p:nvSpPr>
        <p:spPr/>
        <p:txBody>
          <a:bodyPr/>
          <a:lstStyle/>
          <a:p>
            <a:fld id="{6558A070-7F6B-834A-B7B3-6545BBA1884F}" type="datetimeFigureOut">
              <a:rPr lang="en-DE" smtClean="0"/>
              <a:t>19.07.22</a:t>
            </a:fld>
            <a:endParaRPr lang="en-DE"/>
          </a:p>
        </p:txBody>
      </p:sp>
      <p:sp>
        <p:nvSpPr>
          <p:cNvPr id="5" name="Footer Placeholder 4">
            <a:extLst>
              <a:ext uri="{FF2B5EF4-FFF2-40B4-BE49-F238E27FC236}">
                <a16:creationId xmlns:a16="http://schemas.microsoft.com/office/drawing/2014/main" id="{D187FB75-E443-D9DD-1C4E-300F5FD02E5D}"/>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89BFDD8-24BA-51FD-6CCA-EA53AC771354}"/>
              </a:ext>
            </a:extLst>
          </p:cNvPr>
          <p:cNvSpPr>
            <a:spLocks noGrp="1"/>
          </p:cNvSpPr>
          <p:nvPr>
            <p:ph type="sldNum" sz="quarter" idx="12"/>
          </p:nvPr>
        </p:nvSpPr>
        <p:spPr/>
        <p:txBody>
          <a:bodyPr/>
          <a:lstStyle/>
          <a:p>
            <a:fld id="{3F24FB76-A6CE-8441-A5CF-BAA63A6E51CA}" type="slidenum">
              <a:rPr lang="en-DE" smtClean="0"/>
              <a:t>‹#›</a:t>
            </a:fld>
            <a:endParaRPr lang="en-DE"/>
          </a:p>
        </p:txBody>
      </p:sp>
    </p:spTree>
    <p:extLst>
      <p:ext uri="{BB962C8B-B14F-4D97-AF65-F5344CB8AC3E}">
        <p14:creationId xmlns:p14="http://schemas.microsoft.com/office/powerpoint/2010/main" val="1793595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97A5C-9AAA-D774-628B-257EFBF5C47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6966C936-E2CA-D64C-D281-7FD4AEE9F7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A1E279B-C6AB-D1D4-B833-37FB4F8706DA}"/>
              </a:ext>
            </a:extLst>
          </p:cNvPr>
          <p:cNvSpPr>
            <a:spLocks noGrp="1"/>
          </p:cNvSpPr>
          <p:nvPr>
            <p:ph type="dt" sz="half" idx="10"/>
          </p:nvPr>
        </p:nvSpPr>
        <p:spPr/>
        <p:txBody>
          <a:bodyPr/>
          <a:lstStyle/>
          <a:p>
            <a:fld id="{6558A070-7F6B-834A-B7B3-6545BBA1884F}" type="datetimeFigureOut">
              <a:rPr lang="en-DE" smtClean="0"/>
              <a:t>19.07.22</a:t>
            </a:fld>
            <a:endParaRPr lang="en-DE"/>
          </a:p>
        </p:txBody>
      </p:sp>
      <p:sp>
        <p:nvSpPr>
          <p:cNvPr id="5" name="Footer Placeholder 4">
            <a:extLst>
              <a:ext uri="{FF2B5EF4-FFF2-40B4-BE49-F238E27FC236}">
                <a16:creationId xmlns:a16="http://schemas.microsoft.com/office/drawing/2014/main" id="{62D372B0-F902-D8D5-CB21-1D298779D9AD}"/>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3A2E297C-3D85-4A1B-07DC-0CDF2A82906A}"/>
              </a:ext>
            </a:extLst>
          </p:cNvPr>
          <p:cNvSpPr>
            <a:spLocks noGrp="1"/>
          </p:cNvSpPr>
          <p:nvPr>
            <p:ph type="sldNum" sz="quarter" idx="12"/>
          </p:nvPr>
        </p:nvSpPr>
        <p:spPr/>
        <p:txBody>
          <a:bodyPr/>
          <a:lstStyle/>
          <a:p>
            <a:fld id="{3F24FB76-A6CE-8441-A5CF-BAA63A6E51CA}" type="slidenum">
              <a:rPr lang="en-DE" smtClean="0"/>
              <a:t>‹#›</a:t>
            </a:fld>
            <a:endParaRPr lang="en-DE"/>
          </a:p>
        </p:txBody>
      </p:sp>
    </p:spTree>
    <p:extLst>
      <p:ext uri="{BB962C8B-B14F-4D97-AF65-F5344CB8AC3E}">
        <p14:creationId xmlns:p14="http://schemas.microsoft.com/office/powerpoint/2010/main" val="333465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DC145-F629-B427-8380-91CA8457B5A1}"/>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ADEC7A57-927C-B368-7701-600841B0075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F2C6283A-EB44-8361-CD86-EBB0FBAFD3B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BF87E5D8-F658-3738-7977-54548F16AE28}"/>
              </a:ext>
            </a:extLst>
          </p:cNvPr>
          <p:cNvSpPr>
            <a:spLocks noGrp="1"/>
          </p:cNvSpPr>
          <p:nvPr>
            <p:ph type="dt" sz="half" idx="10"/>
          </p:nvPr>
        </p:nvSpPr>
        <p:spPr/>
        <p:txBody>
          <a:bodyPr/>
          <a:lstStyle/>
          <a:p>
            <a:fld id="{6558A070-7F6B-834A-B7B3-6545BBA1884F}" type="datetimeFigureOut">
              <a:rPr lang="en-DE" smtClean="0"/>
              <a:t>19.07.22</a:t>
            </a:fld>
            <a:endParaRPr lang="en-DE"/>
          </a:p>
        </p:txBody>
      </p:sp>
      <p:sp>
        <p:nvSpPr>
          <p:cNvPr id="6" name="Footer Placeholder 5">
            <a:extLst>
              <a:ext uri="{FF2B5EF4-FFF2-40B4-BE49-F238E27FC236}">
                <a16:creationId xmlns:a16="http://schemas.microsoft.com/office/drawing/2014/main" id="{A8CE14D5-2DC0-7364-8AD7-DB18583D1EE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09D6FEC9-5FF3-AFCA-3FA1-841505551EF8}"/>
              </a:ext>
            </a:extLst>
          </p:cNvPr>
          <p:cNvSpPr>
            <a:spLocks noGrp="1"/>
          </p:cNvSpPr>
          <p:nvPr>
            <p:ph type="sldNum" sz="quarter" idx="12"/>
          </p:nvPr>
        </p:nvSpPr>
        <p:spPr/>
        <p:txBody>
          <a:bodyPr/>
          <a:lstStyle/>
          <a:p>
            <a:fld id="{3F24FB76-A6CE-8441-A5CF-BAA63A6E51CA}" type="slidenum">
              <a:rPr lang="en-DE" smtClean="0"/>
              <a:t>‹#›</a:t>
            </a:fld>
            <a:endParaRPr lang="en-DE"/>
          </a:p>
        </p:txBody>
      </p:sp>
    </p:spTree>
    <p:extLst>
      <p:ext uri="{BB962C8B-B14F-4D97-AF65-F5344CB8AC3E}">
        <p14:creationId xmlns:p14="http://schemas.microsoft.com/office/powerpoint/2010/main" val="980869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7B9AE-4C81-E3AB-F388-706C6D72D50A}"/>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CD663D8B-5126-E2F6-09C7-E01568D49D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A0655B4-FC2E-2BAF-9392-1BC04BD86E4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56255559-E7D8-B10B-F4EA-A664A8C849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A3FCF37-747B-594D-671A-4208714D019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B12C77F2-44D7-8979-04FD-A2421F94CD30}"/>
              </a:ext>
            </a:extLst>
          </p:cNvPr>
          <p:cNvSpPr>
            <a:spLocks noGrp="1"/>
          </p:cNvSpPr>
          <p:nvPr>
            <p:ph type="dt" sz="half" idx="10"/>
          </p:nvPr>
        </p:nvSpPr>
        <p:spPr/>
        <p:txBody>
          <a:bodyPr/>
          <a:lstStyle/>
          <a:p>
            <a:fld id="{6558A070-7F6B-834A-B7B3-6545BBA1884F}" type="datetimeFigureOut">
              <a:rPr lang="en-DE" smtClean="0"/>
              <a:t>19.07.22</a:t>
            </a:fld>
            <a:endParaRPr lang="en-DE"/>
          </a:p>
        </p:txBody>
      </p:sp>
      <p:sp>
        <p:nvSpPr>
          <p:cNvPr id="8" name="Footer Placeholder 7">
            <a:extLst>
              <a:ext uri="{FF2B5EF4-FFF2-40B4-BE49-F238E27FC236}">
                <a16:creationId xmlns:a16="http://schemas.microsoft.com/office/drawing/2014/main" id="{24B511F7-EC5A-D1D1-B5D9-62AE6099628C}"/>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6BF744DD-8776-99C5-DA8C-345971285E7C}"/>
              </a:ext>
            </a:extLst>
          </p:cNvPr>
          <p:cNvSpPr>
            <a:spLocks noGrp="1"/>
          </p:cNvSpPr>
          <p:nvPr>
            <p:ph type="sldNum" sz="quarter" idx="12"/>
          </p:nvPr>
        </p:nvSpPr>
        <p:spPr/>
        <p:txBody>
          <a:bodyPr/>
          <a:lstStyle/>
          <a:p>
            <a:fld id="{3F24FB76-A6CE-8441-A5CF-BAA63A6E51CA}" type="slidenum">
              <a:rPr lang="en-DE" smtClean="0"/>
              <a:t>‹#›</a:t>
            </a:fld>
            <a:endParaRPr lang="en-DE"/>
          </a:p>
        </p:txBody>
      </p:sp>
    </p:spTree>
    <p:extLst>
      <p:ext uri="{BB962C8B-B14F-4D97-AF65-F5344CB8AC3E}">
        <p14:creationId xmlns:p14="http://schemas.microsoft.com/office/powerpoint/2010/main" val="1878699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3DD55-1194-DF21-586A-4BC2D2B7EC09}"/>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F309DE28-D533-23CB-3054-B3B69EC13ABF}"/>
              </a:ext>
            </a:extLst>
          </p:cNvPr>
          <p:cNvSpPr>
            <a:spLocks noGrp="1"/>
          </p:cNvSpPr>
          <p:nvPr>
            <p:ph type="dt" sz="half" idx="10"/>
          </p:nvPr>
        </p:nvSpPr>
        <p:spPr/>
        <p:txBody>
          <a:bodyPr/>
          <a:lstStyle/>
          <a:p>
            <a:fld id="{6558A070-7F6B-834A-B7B3-6545BBA1884F}" type="datetimeFigureOut">
              <a:rPr lang="en-DE" smtClean="0"/>
              <a:t>19.07.22</a:t>
            </a:fld>
            <a:endParaRPr lang="en-DE"/>
          </a:p>
        </p:txBody>
      </p:sp>
      <p:sp>
        <p:nvSpPr>
          <p:cNvPr id="4" name="Footer Placeholder 3">
            <a:extLst>
              <a:ext uri="{FF2B5EF4-FFF2-40B4-BE49-F238E27FC236}">
                <a16:creationId xmlns:a16="http://schemas.microsoft.com/office/drawing/2014/main" id="{CEFB414A-C811-9246-3136-DADDFEFE2813}"/>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7444AA2B-2B1E-B61B-A086-B1B6E1101F6B}"/>
              </a:ext>
            </a:extLst>
          </p:cNvPr>
          <p:cNvSpPr>
            <a:spLocks noGrp="1"/>
          </p:cNvSpPr>
          <p:nvPr>
            <p:ph type="sldNum" sz="quarter" idx="12"/>
          </p:nvPr>
        </p:nvSpPr>
        <p:spPr/>
        <p:txBody>
          <a:bodyPr/>
          <a:lstStyle/>
          <a:p>
            <a:fld id="{3F24FB76-A6CE-8441-A5CF-BAA63A6E51CA}" type="slidenum">
              <a:rPr lang="en-DE" smtClean="0"/>
              <a:t>‹#›</a:t>
            </a:fld>
            <a:endParaRPr lang="en-DE"/>
          </a:p>
        </p:txBody>
      </p:sp>
    </p:spTree>
    <p:extLst>
      <p:ext uri="{BB962C8B-B14F-4D97-AF65-F5344CB8AC3E}">
        <p14:creationId xmlns:p14="http://schemas.microsoft.com/office/powerpoint/2010/main" val="1870214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2C832A-6350-6D63-50A6-C8F5C66CDFE9}"/>
              </a:ext>
            </a:extLst>
          </p:cNvPr>
          <p:cNvSpPr>
            <a:spLocks noGrp="1"/>
          </p:cNvSpPr>
          <p:nvPr>
            <p:ph type="dt" sz="half" idx="10"/>
          </p:nvPr>
        </p:nvSpPr>
        <p:spPr/>
        <p:txBody>
          <a:bodyPr/>
          <a:lstStyle/>
          <a:p>
            <a:fld id="{6558A070-7F6B-834A-B7B3-6545BBA1884F}" type="datetimeFigureOut">
              <a:rPr lang="en-DE" smtClean="0"/>
              <a:t>19.07.22</a:t>
            </a:fld>
            <a:endParaRPr lang="en-DE"/>
          </a:p>
        </p:txBody>
      </p:sp>
      <p:sp>
        <p:nvSpPr>
          <p:cNvPr id="3" name="Footer Placeholder 2">
            <a:extLst>
              <a:ext uri="{FF2B5EF4-FFF2-40B4-BE49-F238E27FC236}">
                <a16:creationId xmlns:a16="http://schemas.microsoft.com/office/drawing/2014/main" id="{C0C26E73-62B6-6E94-84A4-F67885241ACD}"/>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B23F2868-5343-85AC-006C-3436923F7D94}"/>
              </a:ext>
            </a:extLst>
          </p:cNvPr>
          <p:cNvSpPr>
            <a:spLocks noGrp="1"/>
          </p:cNvSpPr>
          <p:nvPr>
            <p:ph type="sldNum" sz="quarter" idx="12"/>
          </p:nvPr>
        </p:nvSpPr>
        <p:spPr/>
        <p:txBody>
          <a:bodyPr/>
          <a:lstStyle/>
          <a:p>
            <a:fld id="{3F24FB76-A6CE-8441-A5CF-BAA63A6E51CA}" type="slidenum">
              <a:rPr lang="en-DE" smtClean="0"/>
              <a:t>‹#›</a:t>
            </a:fld>
            <a:endParaRPr lang="en-DE"/>
          </a:p>
        </p:txBody>
      </p:sp>
    </p:spTree>
    <p:extLst>
      <p:ext uri="{BB962C8B-B14F-4D97-AF65-F5344CB8AC3E}">
        <p14:creationId xmlns:p14="http://schemas.microsoft.com/office/powerpoint/2010/main" val="120768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9E5F8-C076-16AA-2D16-5A8FA731DAF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0D847879-FFB1-603D-6DAA-F4D389F7E4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273BB08F-6D8D-79F9-FE3A-6C70BC3B2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6AFEA61-4D68-6587-8614-EB54B8939538}"/>
              </a:ext>
            </a:extLst>
          </p:cNvPr>
          <p:cNvSpPr>
            <a:spLocks noGrp="1"/>
          </p:cNvSpPr>
          <p:nvPr>
            <p:ph type="dt" sz="half" idx="10"/>
          </p:nvPr>
        </p:nvSpPr>
        <p:spPr/>
        <p:txBody>
          <a:bodyPr/>
          <a:lstStyle/>
          <a:p>
            <a:fld id="{6558A070-7F6B-834A-B7B3-6545BBA1884F}" type="datetimeFigureOut">
              <a:rPr lang="en-DE" smtClean="0"/>
              <a:t>19.07.22</a:t>
            </a:fld>
            <a:endParaRPr lang="en-DE"/>
          </a:p>
        </p:txBody>
      </p:sp>
      <p:sp>
        <p:nvSpPr>
          <p:cNvPr id="6" name="Footer Placeholder 5">
            <a:extLst>
              <a:ext uri="{FF2B5EF4-FFF2-40B4-BE49-F238E27FC236}">
                <a16:creationId xmlns:a16="http://schemas.microsoft.com/office/drawing/2014/main" id="{BEA6D4D1-DBF3-0CB5-C070-6D4E32A93096}"/>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ECAEFAC8-12FC-FAD8-07FD-EA9671D5D371}"/>
              </a:ext>
            </a:extLst>
          </p:cNvPr>
          <p:cNvSpPr>
            <a:spLocks noGrp="1"/>
          </p:cNvSpPr>
          <p:nvPr>
            <p:ph type="sldNum" sz="quarter" idx="12"/>
          </p:nvPr>
        </p:nvSpPr>
        <p:spPr/>
        <p:txBody>
          <a:bodyPr/>
          <a:lstStyle/>
          <a:p>
            <a:fld id="{3F24FB76-A6CE-8441-A5CF-BAA63A6E51CA}" type="slidenum">
              <a:rPr lang="en-DE" smtClean="0"/>
              <a:t>‹#›</a:t>
            </a:fld>
            <a:endParaRPr lang="en-DE"/>
          </a:p>
        </p:txBody>
      </p:sp>
    </p:spTree>
    <p:extLst>
      <p:ext uri="{BB962C8B-B14F-4D97-AF65-F5344CB8AC3E}">
        <p14:creationId xmlns:p14="http://schemas.microsoft.com/office/powerpoint/2010/main" val="3665957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0388-9479-9B8F-5586-F4DD1F9350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0D62B6A5-2433-23BB-7D30-4A94AB6944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926B16CD-612A-5392-CCC7-9F5FE6E77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BA93FD9-089D-63D6-AE14-CFDD36288757}"/>
              </a:ext>
            </a:extLst>
          </p:cNvPr>
          <p:cNvSpPr>
            <a:spLocks noGrp="1"/>
          </p:cNvSpPr>
          <p:nvPr>
            <p:ph type="dt" sz="half" idx="10"/>
          </p:nvPr>
        </p:nvSpPr>
        <p:spPr/>
        <p:txBody>
          <a:bodyPr/>
          <a:lstStyle/>
          <a:p>
            <a:fld id="{6558A070-7F6B-834A-B7B3-6545BBA1884F}" type="datetimeFigureOut">
              <a:rPr lang="en-DE" smtClean="0"/>
              <a:t>19.07.22</a:t>
            </a:fld>
            <a:endParaRPr lang="en-DE"/>
          </a:p>
        </p:txBody>
      </p:sp>
      <p:sp>
        <p:nvSpPr>
          <p:cNvPr id="6" name="Footer Placeholder 5">
            <a:extLst>
              <a:ext uri="{FF2B5EF4-FFF2-40B4-BE49-F238E27FC236}">
                <a16:creationId xmlns:a16="http://schemas.microsoft.com/office/drawing/2014/main" id="{7A845FEA-673E-4FFE-BA70-1BB515F21DFB}"/>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D159FA58-AD72-AC42-2CEB-E6095F880320}"/>
              </a:ext>
            </a:extLst>
          </p:cNvPr>
          <p:cNvSpPr>
            <a:spLocks noGrp="1"/>
          </p:cNvSpPr>
          <p:nvPr>
            <p:ph type="sldNum" sz="quarter" idx="12"/>
          </p:nvPr>
        </p:nvSpPr>
        <p:spPr/>
        <p:txBody>
          <a:bodyPr/>
          <a:lstStyle/>
          <a:p>
            <a:fld id="{3F24FB76-A6CE-8441-A5CF-BAA63A6E51CA}" type="slidenum">
              <a:rPr lang="en-DE" smtClean="0"/>
              <a:t>‹#›</a:t>
            </a:fld>
            <a:endParaRPr lang="en-DE"/>
          </a:p>
        </p:txBody>
      </p:sp>
    </p:spTree>
    <p:extLst>
      <p:ext uri="{BB962C8B-B14F-4D97-AF65-F5344CB8AC3E}">
        <p14:creationId xmlns:p14="http://schemas.microsoft.com/office/powerpoint/2010/main" val="98155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1A50C-947C-4516-0E46-B5F1A23241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EF4A78E9-41C3-9A2A-C27D-85F31D6A7A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6EE13EB6-564C-EB5F-D973-AA046B67BB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Noto Sans Display" panose="020B0502040504020204" pitchFamily="34" charset="0"/>
                <a:ea typeface="Noto Sans Display" panose="020B0502040504020204" pitchFamily="34" charset="0"/>
                <a:cs typeface="Noto Sans Display" panose="020B0502040504020204" pitchFamily="34" charset="0"/>
              </a:defRPr>
            </a:lvl1pPr>
          </a:lstStyle>
          <a:p>
            <a:fld id="{6558A070-7F6B-834A-B7B3-6545BBA1884F}" type="datetimeFigureOut">
              <a:rPr lang="en-DE" smtClean="0"/>
              <a:pPr/>
              <a:t>19.07.22</a:t>
            </a:fld>
            <a:endParaRPr lang="en-DE"/>
          </a:p>
        </p:txBody>
      </p:sp>
      <p:sp>
        <p:nvSpPr>
          <p:cNvPr id="5" name="Footer Placeholder 4">
            <a:extLst>
              <a:ext uri="{FF2B5EF4-FFF2-40B4-BE49-F238E27FC236}">
                <a16:creationId xmlns:a16="http://schemas.microsoft.com/office/drawing/2014/main" id="{01BE1E9F-F6EB-97FD-9A95-F949244945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Noto Sans Display" panose="020B0502040504020204" pitchFamily="34" charset="0"/>
                <a:ea typeface="Noto Sans Display" panose="020B0502040504020204" pitchFamily="34" charset="0"/>
                <a:cs typeface="Noto Sans Display" panose="020B0502040504020204" pitchFamily="34" charset="0"/>
              </a:defRPr>
            </a:lvl1pPr>
          </a:lstStyle>
          <a:p>
            <a:endParaRPr lang="en-DE"/>
          </a:p>
        </p:txBody>
      </p:sp>
      <p:sp>
        <p:nvSpPr>
          <p:cNvPr id="6" name="Slide Number Placeholder 5">
            <a:extLst>
              <a:ext uri="{FF2B5EF4-FFF2-40B4-BE49-F238E27FC236}">
                <a16:creationId xmlns:a16="http://schemas.microsoft.com/office/drawing/2014/main" id="{F6115F0E-0AC4-2D3B-DCD8-DD39CFA9F9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Noto Sans Display" panose="020B0502040504020204" pitchFamily="34" charset="0"/>
                <a:ea typeface="Noto Sans Display" panose="020B0502040504020204" pitchFamily="34" charset="0"/>
                <a:cs typeface="Noto Sans Display" panose="020B0502040504020204" pitchFamily="34" charset="0"/>
              </a:defRPr>
            </a:lvl1pPr>
          </a:lstStyle>
          <a:p>
            <a:fld id="{3F24FB76-A6CE-8441-A5CF-BAA63A6E51CA}" type="slidenum">
              <a:rPr lang="en-DE" smtClean="0"/>
              <a:pPr/>
              <a:t>‹#›</a:t>
            </a:fld>
            <a:endParaRPr lang="en-DE"/>
          </a:p>
        </p:txBody>
      </p:sp>
    </p:spTree>
    <p:extLst>
      <p:ext uri="{BB962C8B-B14F-4D97-AF65-F5344CB8AC3E}">
        <p14:creationId xmlns:p14="http://schemas.microsoft.com/office/powerpoint/2010/main" val="24920016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Noto Sans Display" panose="020B0502040504020204" pitchFamily="34" charset="0"/>
          <a:ea typeface="Noto Sans Display" panose="020B0502040504020204" pitchFamily="34" charset="0"/>
          <a:cs typeface="Noto Sans Display" panose="020B050204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Noto Sans Display" panose="020B0502040504020204" pitchFamily="34" charset="0"/>
          <a:ea typeface="Noto Sans Display" panose="020B0502040504020204" pitchFamily="34" charset="0"/>
          <a:cs typeface="Noto Sans Display" panose="020B050204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Noto Sans Display" panose="020B0502040504020204" pitchFamily="34" charset="0"/>
          <a:ea typeface="Noto Sans Display" panose="020B0502040504020204" pitchFamily="34" charset="0"/>
          <a:cs typeface="Noto Sans Display" panose="020B050204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Noto Sans Display" panose="020B0502040504020204" pitchFamily="34" charset="0"/>
          <a:ea typeface="Noto Sans Display" panose="020B0502040504020204" pitchFamily="34" charset="0"/>
          <a:cs typeface="Noto Sans Display" panose="020B050204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oto Sans Display" panose="020B0502040504020204" pitchFamily="34" charset="0"/>
          <a:ea typeface="Noto Sans Display" panose="020B0502040504020204" pitchFamily="34" charset="0"/>
          <a:cs typeface="Noto Sans Display" panose="020B050204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Noto Sans Display" panose="020B0502040504020204" pitchFamily="34" charset="0"/>
          <a:ea typeface="Noto Sans Display" panose="020B0502040504020204" pitchFamily="34" charset="0"/>
          <a:cs typeface="Noto Sans Display" panose="020B050204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chartgerin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osf.io/x2w9h/"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journals.plos.org/plosone/article?id=10.1371/journal.pone.0127502"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7554/eLife.36399.001"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371/journal.pone.0263728"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3" Type="http://schemas.openxmlformats.org/officeDocument/2006/relationships/hyperlink" Target="https://researchequals.com/" TargetMode="External"/><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hyperlink" Target="https://nut.sh/ell/forms/339732/KScduC"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C2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45B6E-BA5D-E279-6EC7-CFA8FAEAFBD4}"/>
              </a:ext>
            </a:extLst>
          </p:cNvPr>
          <p:cNvSpPr>
            <a:spLocks noGrp="1"/>
          </p:cNvSpPr>
          <p:nvPr>
            <p:ph type="ctrTitle"/>
          </p:nvPr>
        </p:nvSpPr>
        <p:spPr>
          <a:xfrm>
            <a:off x="2889339" y="1041400"/>
            <a:ext cx="6413321" cy="2387600"/>
          </a:xfrm>
        </p:spPr>
        <p:txBody>
          <a:bodyPr/>
          <a:lstStyle/>
          <a:p>
            <a:pPr algn="l"/>
            <a:r>
              <a:rPr lang="en-DE" dirty="0">
                <a:solidFill>
                  <a:schemeClr val="bg1"/>
                </a:solidFill>
              </a:rPr>
              <a:t>Intro to </a:t>
            </a:r>
          </a:p>
        </p:txBody>
      </p:sp>
      <p:sp>
        <p:nvSpPr>
          <p:cNvPr id="3" name="Subtitle 2">
            <a:extLst>
              <a:ext uri="{FF2B5EF4-FFF2-40B4-BE49-F238E27FC236}">
                <a16:creationId xmlns:a16="http://schemas.microsoft.com/office/drawing/2014/main" id="{EBE89ACF-A4D1-81EA-2CD6-CE685C8212F2}"/>
              </a:ext>
            </a:extLst>
          </p:cNvPr>
          <p:cNvSpPr>
            <a:spLocks noGrp="1"/>
          </p:cNvSpPr>
          <p:nvPr>
            <p:ph type="subTitle" idx="1"/>
          </p:nvPr>
        </p:nvSpPr>
        <p:spPr>
          <a:xfrm>
            <a:off x="1043838" y="3521075"/>
            <a:ext cx="9144000" cy="1655762"/>
          </a:xfrm>
        </p:spPr>
        <p:txBody>
          <a:bodyPr>
            <a:normAutofit/>
          </a:bodyPr>
          <a:lstStyle/>
          <a:p>
            <a:r>
              <a:rPr lang="en-DE" sz="1800" i="1" dirty="0">
                <a:solidFill>
                  <a:schemeClr val="bg1"/>
                </a:solidFill>
              </a:rPr>
              <a:t>Publishing research steps</a:t>
            </a:r>
          </a:p>
          <a:p>
            <a:r>
              <a:rPr lang="en-DE" sz="1800" i="1" dirty="0">
                <a:solidFill>
                  <a:schemeClr val="bg1"/>
                </a:solidFill>
              </a:rPr>
              <a:t>PANNE group – 19.07.2022</a:t>
            </a:r>
          </a:p>
          <a:p>
            <a:r>
              <a:rPr lang="en-DE" sz="1800" i="1" dirty="0">
                <a:solidFill>
                  <a:schemeClr val="bg1"/>
                </a:solidFill>
              </a:rPr>
              <a:t>Dr. Chris Hartgerink</a:t>
            </a:r>
          </a:p>
          <a:p>
            <a:r>
              <a:rPr lang="en-DE" sz="1800" i="1" dirty="0">
                <a:solidFill>
                  <a:schemeClr val="bg1"/>
                </a:solidFill>
                <a:hlinkClick r:id="rId3">
                  <a:extLst>
                    <a:ext uri="{A12FA001-AC4F-418D-AE19-62706E023703}">
                      <ahyp:hlinkClr xmlns:ahyp="http://schemas.microsoft.com/office/drawing/2018/hyperlinkcolor" val="tx"/>
                    </a:ext>
                  </a:extLst>
                </a:hlinkClick>
              </a:rPr>
              <a:t>@chartgerink</a:t>
            </a:r>
            <a:endParaRPr lang="en-DE" i="1" dirty="0">
              <a:solidFill>
                <a:schemeClr val="bg1"/>
              </a:solidFill>
            </a:endParaRPr>
          </a:p>
        </p:txBody>
      </p:sp>
      <p:pic>
        <p:nvPicPr>
          <p:cNvPr id="9" name="Picture 8" descr="Logo&#10;&#10;Description automatically generated with low confidence">
            <a:extLst>
              <a:ext uri="{FF2B5EF4-FFF2-40B4-BE49-F238E27FC236}">
                <a16:creationId xmlns:a16="http://schemas.microsoft.com/office/drawing/2014/main" id="{F41F51E7-0846-1C9E-D071-1230BEE472DA}"/>
              </a:ext>
            </a:extLst>
          </p:cNvPr>
          <p:cNvPicPr>
            <a:picLocks noChangeAspect="1"/>
          </p:cNvPicPr>
          <p:nvPr/>
        </p:nvPicPr>
        <p:blipFill>
          <a:blip r:embed="rId4"/>
          <a:stretch>
            <a:fillRect/>
          </a:stretch>
        </p:blipFill>
        <p:spPr>
          <a:xfrm>
            <a:off x="5766151" y="2533323"/>
            <a:ext cx="3683000" cy="723900"/>
          </a:xfrm>
          <a:prstGeom prst="rect">
            <a:avLst/>
          </a:prstGeom>
        </p:spPr>
      </p:pic>
    </p:spTree>
    <p:extLst>
      <p:ext uri="{BB962C8B-B14F-4D97-AF65-F5344CB8AC3E}">
        <p14:creationId xmlns:p14="http://schemas.microsoft.com/office/powerpoint/2010/main" val="34810624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5F06-4AC5-8397-69F4-AA49788A27F4}"/>
              </a:ext>
            </a:extLst>
          </p:cNvPr>
          <p:cNvSpPr>
            <a:spLocks noGrp="1"/>
          </p:cNvSpPr>
          <p:nvPr>
            <p:ph type="title"/>
          </p:nvPr>
        </p:nvSpPr>
        <p:spPr/>
        <p:txBody>
          <a:bodyPr/>
          <a:lstStyle/>
          <a:p>
            <a:r>
              <a:rPr lang="en-US" dirty="0"/>
              <a:t>COS’ theory of change</a:t>
            </a:r>
            <a:endParaRPr lang="LID4096" dirty="0"/>
          </a:p>
        </p:txBody>
      </p:sp>
      <p:pic>
        <p:nvPicPr>
          <p:cNvPr id="7" name="Content Placeholder 6" descr="Diagram&#10;&#10;Description automatically generated">
            <a:extLst>
              <a:ext uri="{FF2B5EF4-FFF2-40B4-BE49-F238E27FC236}">
                <a16:creationId xmlns:a16="http://schemas.microsoft.com/office/drawing/2014/main" id="{DDD0190E-04A3-66E3-7E12-05E4034EDCA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1074" y="1690688"/>
            <a:ext cx="8129852" cy="4191955"/>
          </a:xfrm>
        </p:spPr>
      </p:pic>
    </p:spTree>
    <p:extLst>
      <p:ext uri="{BB962C8B-B14F-4D97-AF65-F5344CB8AC3E}">
        <p14:creationId xmlns:p14="http://schemas.microsoft.com/office/powerpoint/2010/main" val="1737148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hlinkClick r:id="rId3"/>
            <a:extLst>
              <a:ext uri="{FF2B5EF4-FFF2-40B4-BE49-F238E27FC236}">
                <a16:creationId xmlns:a16="http://schemas.microsoft.com/office/drawing/2014/main" id="{10B492A0-5253-E3C1-E35F-FC5163BB602E}"/>
              </a:ext>
            </a:extLst>
          </p:cNvPr>
          <p:cNvPicPr>
            <a:picLocks noChangeAspect="1"/>
          </p:cNvPicPr>
          <p:nvPr/>
        </p:nvPicPr>
        <p:blipFill>
          <a:blip r:embed="rId4"/>
          <a:stretch>
            <a:fillRect/>
          </a:stretch>
        </p:blipFill>
        <p:spPr>
          <a:xfrm>
            <a:off x="1642260" y="1305510"/>
            <a:ext cx="8907480" cy="5187365"/>
          </a:xfrm>
          <a:prstGeom prst="rect">
            <a:avLst/>
          </a:prstGeom>
        </p:spPr>
      </p:pic>
      <p:sp>
        <p:nvSpPr>
          <p:cNvPr id="10" name="Title 1">
            <a:extLst>
              <a:ext uri="{FF2B5EF4-FFF2-40B4-BE49-F238E27FC236}">
                <a16:creationId xmlns:a16="http://schemas.microsoft.com/office/drawing/2014/main" id="{72D0E2BF-2EA2-9D3F-3FBD-5FCB77F30E62}"/>
              </a:ext>
            </a:extLst>
          </p:cNvPr>
          <p:cNvSpPr>
            <a:spLocks noGrp="1"/>
          </p:cNvSpPr>
          <p:nvPr>
            <p:ph type="title"/>
          </p:nvPr>
        </p:nvSpPr>
        <p:spPr>
          <a:xfrm>
            <a:off x="838200" y="365125"/>
            <a:ext cx="10515600" cy="1325563"/>
          </a:xfrm>
        </p:spPr>
        <p:txBody>
          <a:bodyPr/>
          <a:lstStyle/>
          <a:p>
            <a:r>
              <a:rPr lang="en-US" dirty="0"/>
              <a:t>COS’ theory of change</a:t>
            </a:r>
            <a:endParaRPr lang="LID4096" dirty="0"/>
          </a:p>
        </p:txBody>
      </p:sp>
    </p:spTree>
    <p:extLst>
      <p:ext uri="{BB962C8B-B14F-4D97-AF65-F5344CB8AC3E}">
        <p14:creationId xmlns:p14="http://schemas.microsoft.com/office/powerpoint/2010/main" val="2607487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74C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4AF4-3601-AD2A-70D5-FAC1C02D4A1B}"/>
              </a:ext>
            </a:extLst>
          </p:cNvPr>
          <p:cNvSpPr>
            <a:spLocks noGrp="1"/>
          </p:cNvSpPr>
          <p:nvPr>
            <p:ph type="title"/>
          </p:nvPr>
        </p:nvSpPr>
        <p:spPr/>
        <p:txBody>
          <a:bodyPr>
            <a:normAutofit fontScale="90000"/>
          </a:bodyPr>
          <a:lstStyle/>
          <a:p>
            <a:r>
              <a:rPr lang="en-US" dirty="0">
                <a:solidFill>
                  <a:schemeClr val="bg1"/>
                </a:solidFill>
              </a:rPr>
              <a:t>Science is a reflection of systems of power that privileges a dominant way of knowing. </a:t>
            </a:r>
            <a:endParaRPr lang="LID4096" dirty="0">
              <a:solidFill>
                <a:schemeClr val="bg1"/>
              </a:solidFill>
            </a:endParaRPr>
          </a:p>
        </p:txBody>
      </p:sp>
      <p:sp>
        <p:nvSpPr>
          <p:cNvPr id="4" name="Text Placeholder 3">
            <a:extLst>
              <a:ext uri="{FF2B5EF4-FFF2-40B4-BE49-F238E27FC236}">
                <a16:creationId xmlns:a16="http://schemas.microsoft.com/office/drawing/2014/main" id="{862CD72B-6F6A-3F9D-FFE2-B8562551D375}"/>
              </a:ext>
            </a:extLst>
          </p:cNvPr>
          <p:cNvSpPr>
            <a:spLocks noGrp="1"/>
          </p:cNvSpPr>
          <p:nvPr>
            <p:ph type="body" idx="1"/>
          </p:nvPr>
        </p:nvSpPr>
        <p:spPr/>
        <p:txBody>
          <a:bodyPr/>
          <a:lstStyle/>
          <a:p>
            <a:r>
              <a:rPr lang="en-US" u="sng" dirty="0">
                <a:solidFill>
                  <a:schemeClr val="bg1"/>
                </a:solidFill>
              </a:rPr>
              <a:t>Assumption 1</a:t>
            </a:r>
            <a:endParaRPr lang="LID4096" u="sng" dirty="0">
              <a:solidFill>
                <a:schemeClr val="bg1"/>
              </a:solidFill>
            </a:endParaRPr>
          </a:p>
        </p:txBody>
      </p:sp>
    </p:spTree>
    <p:extLst>
      <p:ext uri="{BB962C8B-B14F-4D97-AF65-F5344CB8AC3E}">
        <p14:creationId xmlns:p14="http://schemas.microsoft.com/office/powerpoint/2010/main" val="4022469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74C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4AF4-3601-AD2A-70D5-FAC1C02D4A1B}"/>
              </a:ext>
            </a:extLst>
          </p:cNvPr>
          <p:cNvSpPr>
            <a:spLocks noGrp="1"/>
          </p:cNvSpPr>
          <p:nvPr>
            <p:ph type="title"/>
          </p:nvPr>
        </p:nvSpPr>
        <p:spPr/>
        <p:txBody>
          <a:bodyPr>
            <a:normAutofit fontScale="90000"/>
          </a:bodyPr>
          <a:lstStyle/>
          <a:p>
            <a:r>
              <a:rPr lang="en-US" dirty="0">
                <a:solidFill>
                  <a:schemeClr val="bg1"/>
                </a:solidFill>
              </a:rPr>
              <a:t>Science is a </a:t>
            </a:r>
            <a:r>
              <a:rPr lang="en-US" u="sng" dirty="0">
                <a:solidFill>
                  <a:schemeClr val="bg1"/>
                </a:solidFill>
              </a:rPr>
              <a:t>reflection of systems of power </a:t>
            </a:r>
            <a:r>
              <a:rPr lang="en-US" dirty="0">
                <a:solidFill>
                  <a:schemeClr val="bg1"/>
                </a:solidFill>
              </a:rPr>
              <a:t>that privileges a dominant way of knowing. </a:t>
            </a:r>
            <a:endParaRPr lang="LID4096" dirty="0">
              <a:solidFill>
                <a:schemeClr val="bg1"/>
              </a:solidFill>
            </a:endParaRPr>
          </a:p>
        </p:txBody>
      </p:sp>
      <p:sp>
        <p:nvSpPr>
          <p:cNvPr id="4" name="Text Placeholder 3">
            <a:extLst>
              <a:ext uri="{FF2B5EF4-FFF2-40B4-BE49-F238E27FC236}">
                <a16:creationId xmlns:a16="http://schemas.microsoft.com/office/drawing/2014/main" id="{862CD72B-6F6A-3F9D-FFE2-B8562551D375}"/>
              </a:ext>
            </a:extLst>
          </p:cNvPr>
          <p:cNvSpPr>
            <a:spLocks noGrp="1"/>
          </p:cNvSpPr>
          <p:nvPr>
            <p:ph type="body" idx="1"/>
          </p:nvPr>
        </p:nvSpPr>
        <p:spPr/>
        <p:txBody>
          <a:bodyPr/>
          <a:lstStyle/>
          <a:p>
            <a:r>
              <a:rPr lang="en-US" u="sng" dirty="0">
                <a:solidFill>
                  <a:schemeClr val="bg1"/>
                </a:solidFill>
              </a:rPr>
              <a:t>Assumption 1</a:t>
            </a:r>
            <a:endParaRPr lang="LID4096" u="sng" dirty="0">
              <a:solidFill>
                <a:schemeClr val="bg1"/>
              </a:solidFill>
            </a:endParaRPr>
          </a:p>
        </p:txBody>
      </p:sp>
    </p:spTree>
    <p:extLst>
      <p:ext uri="{BB962C8B-B14F-4D97-AF65-F5344CB8AC3E}">
        <p14:creationId xmlns:p14="http://schemas.microsoft.com/office/powerpoint/2010/main" val="3205611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443EE-6504-41F5-A4D5-B044582CE94C}"/>
              </a:ext>
            </a:extLst>
          </p:cNvPr>
          <p:cNvSpPr>
            <a:spLocks noGrp="1"/>
          </p:cNvSpPr>
          <p:nvPr>
            <p:ph type="title"/>
          </p:nvPr>
        </p:nvSpPr>
        <p:spPr/>
        <p:txBody>
          <a:bodyPr/>
          <a:lstStyle/>
          <a:p>
            <a:r>
              <a:rPr lang="en-US" dirty="0"/>
              <a:t>Who controls publishing?</a:t>
            </a:r>
            <a:endParaRPr lang="LID4096" dirty="0"/>
          </a:p>
        </p:txBody>
      </p:sp>
      <p:pic>
        <p:nvPicPr>
          <p:cNvPr id="5" name="Picture 4" descr="Chart, line chart&#10;&#10;Description automatically generated">
            <a:hlinkClick r:id="rId3"/>
            <a:extLst>
              <a:ext uri="{FF2B5EF4-FFF2-40B4-BE49-F238E27FC236}">
                <a16:creationId xmlns:a16="http://schemas.microsoft.com/office/drawing/2014/main" id="{5789B701-9CAE-42FC-A70E-9E40747211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2787" y="1543675"/>
            <a:ext cx="7326425" cy="4685582"/>
          </a:xfrm>
          <a:prstGeom prst="rect">
            <a:avLst/>
          </a:prstGeom>
        </p:spPr>
      </p:pic>
      <p:sp>
        <p:nvSpPr>
          <p:cNvPr id="6" name="TextBox 5">
            <a:extLst>
              <a:ext uri="{FF2B5EF4-FFF2-40B4-BE49-F238E27FC236}">
                <a16:creationId xmlns:a16="http://schemas.microsoft.com/office/drawing/2014/main" id="{6C04DA02-3218-4088-8C66-6B8160D62B20}"/>
              </a:ext>
            </a:extLst>
          </p:cNvPr>
          <p:cNvSpPr txBox="1"/>
          <p:nvPr/>
        </p:nvSpPr>
        <p:spPr>
          <a:xfrm>
            <a:off x="399010" y="2061557"/>
            <a:ext cx="3034146" cy="2031325"/>
          </a:xfrm>
          <a:prstGeom prst="rect">
            <a:avLst/>
          </a:prstGeom>
          <a:noFill/>
        </p:spPr>
        <p:txBody>
          <a:bodyPr wrap="square" rtlCol="0">
            <a:spAutoFit/>
          </a:bodyPr>
          <a:lstStyle/>
          <a:p>
            <a:r>
              <a:rPr lang="en-US" dirty="0">
                <a:solidFill>
                  <a:schemeClr val="bg1"/>
                </a:solidFill>
                <a:latin typeface="Roboto" panose="02000000000000000000" pitchFamily="2" charset="0"/>
                <a:ea typeface="Roboto" panose="02000000000000000000" pitchFamily="2" charset="0"/>
              </a:rPr>
              <a:t>% share for five biggest publishers </a:t>
            </a:r>
          </a:p>
          <a:p>
            <a:pPr marL="285750" indent="-285750">
              <a:buFontTx/>
              <a:buChar char="-"/>
            </a:pPr>
            <a:r>
              <a:rPr lang="en-US" dirty="0">
                <a:solidFill>
                  <a:schemeClr val="bg1"/>
                </a:solidFill>
                <a:latin typeface="Roboto" panose="02000000000000000000" pitchFamily="2" charset="0"/>
                <a:ea typeface="Roboto" panose="02000000000000000000" pitchFamily="2" charset="0"/>
              </a:rPr>
              <a:t>Elsevier</a:t>
            </a:r>
          </a:p>
          <a:p>
            <a:pPr marL="285750" indent="-285750">
              <a:buFontTx/>
              <a:buChar char="-"/>
            </a:pPr>
            <a:r>
              <a:rPr lang="en-US" dirty="0">
                <a:solidFill>
                  <a:schemeClr val="bg1"/>
                </a:solidFill>
                <a:latin typeface="Roboto" panose="02000000000000000000" pitchFamily="2" charset="0"/>
                <a:ea typeface="Roboto" panose="02000000000000000000" pitchFamily="2" charset="0"/>
              </a:rPr>
              <a:t>Wiley</a:t>
            </a:r>
          </a:p>
          <a:p>
            <a:pPr marL="285750" indent="-285750">
              <a:buFontTx/>
              <a:buChar char="-"/>
            </a:pPr>
            <a:r>
              <a:rPr lang="en-US" dirty="0">
                <a:solidFill>
                  <a:schemeClr val="bg1"/>
                </a:solidFill>
                <a:latin typeface="Roboto" panose="02000000000000000000" pitchFamily="2" charset="0"/>
                <a:ea typeface="Roboto" panose="02000000000000000000" pitchFamily="2" charset="0"/>
              </a:rPr>
              <a:t>Taylor &amp; Francis</a:t>
            </a:r>
          </a:p>
          <a:p>
            <a:pPr marL="285750" indent="-285750">
              <a:buFontTx/>
              <a:buChar char="-"/>
            </a:pPr>
            <a:r>
              <a:rPr lang="en-US" dirty="0">
                <a:solidFill>
                  <a:schemeClr val="bg1"/>
                </a:solidFill>
                <a:latin typeface="Roboto" panose="02000000000000000000" pitchFamily="2" charset="0"/>
                <a:ea typeface="Roboto" panose="02000000000000000000" pitchFamily="2" charset="0"/>
              </a:rPr>
              <a:t>Sage</a:t>
            </a:r>
          </a:p>
          <a:p>
            <a:pPr marL="285750" indent="-285750">
              <a:buFontTx/>
              <a:buChar char="-"/>
            </a:pPr>
            <a:r>
              <a:rPr lang="en-US" dirty="0">
                <a:solidFill>
                  <a:schemeClr val="bg1"/>
                </a:solidFill>
                <a:latin typeface="Roboto" panose="02000000000000000000" pitchFamily="2" charset="0"/>
                <a:ea typeface="Roboto" panose="02000000000000000000" pitchFamily="2" charset="0"/>
              </a:rPr>
              <a:t>Springer</a:t>
            </a:r>
            <a:endParaRPr lang="LID4096" dirty="0">
              <a:solidFill>
                <a:schemeClr val="bg1"/>
              </a:solidFill>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1331425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A6BB-F779-D600-A31E-4676C4F4CF83}"/>
              </a:ext>
            </a:extLst>
          </p:cNvPr>
          <p:cNvSpPr>
            <a:spLocks noGrp="1"/>
          </p:cNvSpPr>
          <p:nvPr>
            <p:ph type="title"/>
          </p:nvPr>
        </p:nvSpPr>
        <p:spPr/>
        <p:txBody>
          <a:bodyPr/>
          <a:lstStyle/>
          <a:p>
            <a:r>
              <a:rPr lang="en-US" dirty="0"/>
              <a:t>Misogyny</a:t>
            </a:r>
            <a:endParaRPr lang="LID4096" dirty="0"/>
          </a:p>
        </p:txBody>
      </p:sp>
      <p:sp>
        <p:nvSpPr>
          <p:cNvPr id="3" name="Content Placeholder 2">
            <a:extLst>
              <a:ext uri="{FF2B5EF4-FFF2-40B4-BE49-F238E27FC236}">
                <a16:creationId xmlns:a16="http://schemas.microsoft.com/office/drawing/2014/main" id="{6E62A233-EBEA-FA85-7EB2-56CF3939E014}"/>
              </a:ext>
            </a:extLst>
          </p:cNvPr>
          <p:cNvSpPr>
            <a:spLocks noGrp="1"/>
          </p:cNvSpPr>
          <p:nvPr>
            <p:ph idx="1"/>
          </p:nvPr>
        </p:nvSpPr>
        <p:spPr/>
        <p:txBody>
          <a:bodyPr/>
          <a:lstStyle/>
          <a:p>
            <a:pPr marL="0" indent="0">
              <a:buNone/>
            </a:pPr>
            <a:r>
              <a:rPr lang="en-US" dirty="0"/>
              <a:t>“The gender inequalities observed among authors who made equal contributions […] raise concerns about female authors not receiving proper credit for publications”</a:t>
            </a:r>
          </a:p>
          <a:p>
            <a:pPr marL="0" indent="0">
              <a:buNone/>
            </a:pPr>
            <a:endParaRPr lang="en-US" dirty="0"/>
          </a:p>
          <a:p>
            <a:pPr marL="0" indent="0">
              <a:buNone/>
            </a:pPr>
            <a:r>
              <a:rPr lang="en-US" dirty="0">
                <a:hlinkClick r:id="rId3"/>
              </a:rPr>
              <a:t>https://doi.org/10.7554/eLife.36399.001</a:t>
            </a:r>
            <a:endParaRPr lang="en-US" dirty="0"/>
          </a:p>
          <a:p>
            <a:pPr marL="0" indent="0">
              <a:buNone/>
            </a:pPr>
            <a:endParaRPr lang="LID4096" dirty="0"/>
          </a:p>
        </p:txBody>
      </p:sp>
    </p:spTree>
    <p:extLst>
      <p:ext uri="{BB962C8B-B14F-4D97-AF65-F5344CB8AC3E}">
        <p14:creationId xmlns:p14="http://schemas.microsoft.com/office/powerpoint/2010/main" val="8620590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6A6BB-F779-D600-A31E-4676C4F4CF83}"/>
              </a:ext>
            </a:extLst>
          </p:cNvPr>
          <p:cNvSpPr>
            <a:spLocks noGrp="1"/>
          </p:cNvSpPr>
          <p:nvPr>
            <p:ph type="title"/>
          </p:nvPr>
        </p:nvSpPr>
        <p:spPr/>
        <p:txBody>
          <a:bodyPr/>
          <a:lstStyle/>
          <a:p>
            <a:r>
              <a:rPr lang="en-US" dirty="0"/>
              <a:t>Queer- and transphobia</a:t>
            </a:r>
            <a:endParaRPr lang="LID4096" dirty="0"/>
          </a:p>
        </p:txBody>
      </p:sp>
      <p:sp>
        <p:nvSpPr>
          <p:cNvPr id="3" name="Content Placeholder 2">
            <a:extLst>
              <a:ext uri="{FF2B5EF4-FFF2-40B4-BE49-F238E27FC236}">
                <a16:creationId xmlns:a16="http://schemas.microsoft.com/office/drawing/2014/main" id="{6E62A233-EBEA-FA85-7EB2-56CF3939E014}"/>
              </a:ext>
            </a:extLst>
          </p:cNvPr>
          <p:cNvSpPr>
            <a:spLocks noGrp="1"/>
          </p:cNvSpPr>
          <p:nvPr>
            <p:ph idx="1"/>
          </p:nvPr>
        </p:nvSpPr>
        <p:spPr/>
        <p:txBody>
          <a:bodyPr/>
          <a:lstStyle/>
          <a:p>
            <a:pPr marL="0" indent="0">
              <a:buNone/>
            </a:pPr>
            <a:r>
              <a:rPr lang="en-US" dirty="0"/>
              <a:t>“These results are most consistent with a productivity cost on nondisclosure of LGBTQA identity in professional settings, and suggest a concrete need to improve scientific workplace climates for sexual and gender minorities.”</a:t>
            </a:r>
          </a:p>
          <a:p>
            <a:pPr marL="0" indent="0">
              <a:buNone/>
            </a:pPr>
            <a:endParaRPr lang="en-US" dirty="0"/>
          </a:p>
          <a:p>
            <a:pPr marL="0" indent="0">
              <a:buNone/>
            </a:pPr>
            <a:r>
              <a:rPr lang="en-US" dirty="0">
                <a:hlinkClick r:id="rId3"/>
              </a:rPr>
              <a:t>https://doi.org/10.1371/journal.pone.0263728</a:t>
            </a:r>
            <a:endParaRPr lang="LID4096" dirty="0"/>
          </a:p>
        </p:txBody>
      </p:sp>
    </p:spTree>
    <p:extLst>
      <p:ext uri="{BB962C8B-B14F-4D97-AF65-F5344CB8AC3E}">
        <p14:creationId xmlns:p14="http://schemas.microsoft.com/office/powerpoint/2010/main" val="261444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A0E2F-F90E-4064-7EDF-CBD070BA6855}"/>
              </a:ext>
            </a:extLst>
          </p:cNvPr>
          <p:cNvSpPr>
            <a:spLocks noGrp="1"/>
          </p:cNvSpPr>
          <p:nvPr>
            <p:ph type="title"/>
          </p:nvPr>
        </p:nvSpPr>
        <p:spPr/>
        <p:txBody>
          <a:bodyPr/>
          <a:lstStyle/>
          <a:p>
            <a:r>
              <a:rPr lang="en-US" dirty="0"/>
              <a:t>White supremacy</a:t>
            </a:r>
            <a:endParaRPr lang="LID4096" dirty="0"/>
          </a:p>
        </p:txBody>
      </p:sp>
      <p:pic>
        <p:nvPicPr>
          <p:cNvPr id="7" name="Content Placeholder 6" descr="A picture containing diagram&#10;&#10;Description automatically generated">
            <a:extLst>
              <a:ext uri="{FF2B5EF4-FFF2-40B4-BE49-F238E27FC236}">
                <a16:creationId xmlns:a16="http://schemas.microsoft.com/office/drawing/2014/main" id="{6F44ACD6-431E-F10A-D4BD-9E890CC9F13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719751" y="1721580"/>
            <a:ext cx="3077189" cy="4351338"/>
          </a:xfrm>
        </p:spPr>
      </p:pic>
      <p:pic>
        <p:nvPicPr>
          <p:cNvPr id="5" name="Picture 4">
            <a:extLst>
              <a:ext uri="{FF2B5EF4-FFF2-40B4-BE49-F238E27FC236}">
                <a16:creationId xmlns:a16="http://schemas.microsoft.com/office/drawing/2014/main" id="{5CD07369-6D11-D1AB-81BE-0652F5900502}"/>
              </a:ext>
            </a:extLst>
          </p:cNvPr>
          <p:cNvPicPr>
            <a:picLocks noChangeAspect="1"/>
          </p:cNvPicPr>
          <p:nvPr/>
        </p:nvPicPr>
        <p:blipFill>
          <a:blip r:embed="rId4"/>
          <a:stretch>
            <a:fillRect/>
          </a:stretch>
        </p:blipFill>
        <p:spPr>
          <a:xfrm>
            <a:off x="185351" y="1721580"/>
            <a:ext cx="8534400" cy="2762250"/>
          </a:xfrm>
          <a:prstGeom prst="rect">
            <a:avLst/>
          </a:prstGeom>
        </p:spPr>
      </p:pic>
    </p:spTree>
    <p:extLst>
      <p:ext uri="{BB962C8B-B14F-4D97-AF65-F5344CB8AC3E}">
        <p14:creationId xmlns:p14="http://schemas.microsoft.com/office/powerpoint/2010/main" val="3526262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74C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4AF4-3601-AD2A-70D5-FAC1C02D4A1B}"/>
              </a:ext>
            </a:extLst>
          </p:cNvPr>
          <p:cNvSpPr>
            <a:spLocks noGrp="1"/>
          </p:cNvSpPr>
          <p:nvPr>
            <p:ph type="title"/>
          </p:nvPr>
        </p:nvSpPr>
        <p:spPr/>
        <p:txBody>
          <a:bodyPr>
            <a:normAutofit fontScale="90000"/>
          </a:bodyPr>
          <a:lstStyle/>
          <a:p>
            <a:r>
              <a:rPr lang="en-US" dirty="0">
                <a:solidFill>
                  <a:schemeClr val="bg1"/>
                </a:solidFill>
              </a:rPr>
              <a:t>Science is a reflection of systems of power that privileges a </a:t>
            </a:r>
            <a:r>
              <a:rPr lang="en-US" u="sng" dirty="0">
                <a:solidFill>
                  <a:schemeClr val="bg1"/>
                </a:solidFill>
              </a:rPr>
              <a:t>dominant way of knowing</a:t>
            </a:r>
            <a:r>
              <a:rPr lang="en-US" dirty="0">
                <a:solidFill>
                  <a:schemeClr val="bg1"/>
                </a:solidFill>
              </a:rPr>
              <a:t>. </a:t>
            </a:r>
            <a:endParaRPr lang="LID4096" dirty="0">
              <a:solidFill>
                <a:schemeClr val="bg1"/>
              </a:solidFill>
            </a:endParaRPr>
          </a:p>
        </p:txBody>
      </p:sp>
      <p:sp>
        <p:nvSpPr>
          <p:cNvPr id="4" name="Text Placeholder 3">
            <a:extLst>
              <a:ext uri="{FF2B5EF4-FFF2-40B4-BE49-F238E27FC236}">
                <a16:creationId xmlns:a16="http://schemas.microsoft.com/office/drawing/2014/main" id="{862CD72B-6F6A-3F9D-FFE2-B8562551D375}"/>
              </a:ext>
            </a:extLst>
          </p:cNvPr>
          <p:cNvSpPr>
            <a:spLocks noGrp="1"/>
          </p:cNvSpPr>
          <p:nvPr>
            <p:ph type="body" idx="1"/>
          </p:nvPr>
        </p:nvSpPr>
        <p:spPr/>
        <p:txBody>
          <a:bodyPr/>
          <a:lstStyle/>
          <a:p>
            <a:r>
              <a:rPr lang="en-US" u="sng" dirty="0">
                <a:solidFill>
                  <a:schemeClr val="bg1"/>
                </a:solidFill>
              </a:rPr>
              <a:t>Assumption 1</a:t>
            </a:r>
            <a:endParaRPr lang="LID4096" u="sng" dirty="0">
              <a:solidFill>
                <a:schemeClr val="bg1"/>
              </a:solidFill>
            </a:endParaRPr>
          </a:p>
        </p:txBody>
      </p:sp>
    </p:spTree>
    <p:extLst>
      <p:ext uri="{BB962C8B-B14F-4D97-AF65-F5344CB8AC3E}">
        <p14:creationId xmlns:p14="http://schemas.microsoft.com/office/powerpoint/2010/main" val="4264302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74C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4AF4-3601-AD2A-70D5-FAC1C02D4A1B}"/>
              </a:ext>
            </a:extLst>
          </p:cNvPr>
          <p:cNvSpPr>
            <a:spLocks noGrp="1"/>
          </p:cNvSpPr>
          <p:nvPr>
            <p:ph type="title"/>
          </p:nvPr>
        </p:nvSpPr>
        <p:spPr/>
        <p:txBody>
          <a:bodyPr/>
          <a:lstStyle/>
          <a:p>
            <a:r>
              <a:rPr lang="en-US" dirty="0">
                <a:solidFill>
                  <a:schemeClr val="bg1"/>
                </a:solidFill>
              </a:rPr>
              <a:t>Research is process of documenting information</a:t>
            </a:r>
            <a:endParaRPr lang="LID4096" dirty="0">
              <a:solidFill>
                <a:schemeClr val="bg1"/>
              </a:solidFill>
            </a:endParaRPr>
          </a:p>
        </p:txBody>
      </p:sp>
      <p:sp>
        <p:nvSpPr>
          <p:cNvPr id="4" name="Text Placeholder 3">
            <a:extLst>
              <a:ext uri="{FF2B5EF4-FFF2-40B4-BE49-F238E27FC236}">
                <a16:creationId xmlns:a16="http://schemas.microsoft.com/office/drawing/2014/main" id="{862CD72B-6F6A-3F9D-FFE2-B8562551D375}"/>
              </a:ext>
            </a:extLst>
          </p:cNvPr>
          <p:cNvSpPr>
            <a:spLocks noGrp="1"/>
          </p:cNvSpPr>
          <p:nvPr>
            <p:ph type="body" idx="1"/>
          </p:nvPr>
        </p:nvSpPr>
        <p:spPr/>
        <p:txBody>
          <a:bodyPr/>
          <a:lstStyle/>
          <a:p>
            <a:r>
              <a:rPr lang="en-US" u="sng" dirty="0">
                <a:solidFill>
                  <a:schemeClr val="bg1"/>
                </a:solidFill>
              </a:rPr>
              <a:t>Assumption 2</a:t>
            </a:r>
            <a:endParaRPr lang="LID4096" u="sng" dirty="0">
              <a:solidFill>
                <a:schemeClr val="bg1"/>
              </a:solidFill>
            </a:endParaRPr>
          </a:p>
        </p:txBody>
      </p:sp>
    </p:spTree>
    <p:extLst>
      <p:ext uri="{BB962C8B-B14F-4D97-AF65-F5344CB8AC3E}">
        <p14:creationId xmlns:p14="http://schemas.microsoft.com/office/powerpoint/2010/main" val="974833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C26"/>
        </a:solidFill>
        <a:effectLst/>
      </p:bgPr>
    </p:bg>
    <p:spTree>
      <p:nvGrpSpPr>
        <p:cNvPr id="1" name=""/>
        <p:cNvGrpSpPr/>
        <p:nvPr/>
      </p:nvGrpSpPr>
      <p:grpSpPr>
        <a:xfrm>
          <a:off x="0" y="0"/>
          <a:ext cx="0" cy="0"/>
          <a:chOff x="0" y="0"/>
          <a:chExt cx="0" cy="0"/>
        </a:xfrm>
      </p:grpSpPr>
      <p:pic>
        <p:nvPicPr>
          <p:cNvPr id="11" name="Picture 10" descr="Diagram&#10;&#10;Description automatically generated">
            <a:extLst>
              <a:ext uri="{FF2B5EF4-FFF2-40B4-BE49-F238E27FC236}">
                <a16:creationId xmlns:a16="http://schemas.microsoft.com/office/drawing/2014/main" id="{04FCB02F-B740-F8A8-2E59-4CEB664C3DAD}"/>
              </a:ext>
            </a:extLst>
          </p:cNvPr>
          <p:cNvPicPr>
            <a:picLocks noChangeAspect="1"/>
          </p:cNvPicPr>
          <p:nvPr/>
        </p:nvPicPr>
        <p:blipFill>
          <a:blip r:embed="rId3"/>
          <a:stretch>
            <a:fillRect/>
          </a:stretch>
        </p:blipFill>
        <p:spPr>
          <a:xfrm>
            <a:off x="3660630" y="0"/>
            <a:ext cx="4870739" cy="6858000"/>
          </a:xfrm>
          <a:prstGeom prst="rect">
            <a:avLst/>
          </a:prstGeom>
          <a:solidFill>
            <a:schemeClr val="bg1"/>
          </a:solidFill>
        </p:spPr>
      </p:pic>
    </p:spTree>
    <p:extLst>
      <p:ext uri="{BB962C8B-B14F-4D97-AF65-F5344CB8AC3E}">
        <p14:creationId xmlns:p14="http://schemas.microsoft.com/office/powerpoint/2010/main" val="610168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A090E45-38B9-4F4F-830A-0C14541AB21B}"/>
              </a:ext>
            </a:extLst>
          </p:cNvPr>
          <p:cNvSpPr/>
          <p:nvPr/>
        </p:nvSpPr>
        <p:spPr>
          <a:xfrm>
            <a:off x="3224463"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Oval 5">
            <a:extLst>
              <a:ext uri="{FF2B5EF4-FFF2-40B4-BE49-F238E27FC236}">
                <a16:creationId xmlns:a16="http://schemas.microsoft.com/office/drawing/2014/main" id="{F9040661-3954-B941-ADA2-3A7B84242E9D}"/>
              </a:ext>
            </a:extLst>
          </p:cNvPr>
          <p:cNvSpPr/>
          <p:nvPr/>
        </p:nvSpPr>
        <p:spPr>
          <a:xfrm>
            <a:off x="3769894"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Oval 6">
            <a:extLst>
              <a:ext uri="{FF2B5EF4-FFF2-40B4-BE49-F238E27FC236}">
                <a16:creationId xmlns:a16="http://schemas.microsoft.com/office/drawing/2014/main" id="{60D0211C-4B9B-8A4A-A498-2C94970F6659}"/>
              </a:ext>
            </a:extLst>
          </p:cNvPr>
          <p:cNvSpPr/>
          <p:nvPr/>
        </p:nvSpPr>
        <p:spPr>
          <a:xfrm>
            <a:off x="4315325"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Oval 7">
            <a:extLst>
              <a:ext uri="{FF2B5EF4-FFF2-40B4-BE49-F238E27FC236}">
                <a16:creationId xmlns:a16="http://schemas.microsoft.com/office/drawing/2014/main" id="{F642C156-D5BD-294A-AFB5-E13280E556F3}"/>
              </a:ext>
            </a:extLst>
          </p:cNvPr>
          <p:cNvSpPr/>
          <p:nvPr/>
        </p:nvSpPr>
        <p:spPr>
          <a:xfrm>
            <a:off x="4860756" y="57751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Oval 8">
            <a:extLst>
              <a:ext uri="{FF2B5EF4-FFF2-40B4-BE49-F238E27FC236}">
                <a16:creationId xmlns:a16="http://schemas.microsoft.com/office/drawing/2014/main" id="{F7CBC112-FD6E-7D4E-81DE-2D0E3375C1D1}"/>
              </a:ext>
            </a:extLst>
          </p:cNvPr>
          <p:cNvSpPr/>
          <p:nvPr/>
        </p:nvSpPr>
        <p:spPr>
          <a:xfrm>
            <a:off x="5406187" y="57751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Oval 9">
            <a:extLst>
              <a:ext uri="{FF2B5EF4-FFF2-40B4-BE49-F238E27FC236}">
                <a16:creationId xmlns:a16="http://schemas.microsoft.com/office/drawing/2014/main" id="{BC3E1C21-C913-3249-AAA8-D94857FB0B30}"/>
              </a:ext>
            </a:extLst>
          </p:cNvPr>
          <p:cNvSpPr/>
          <p:nvPr/>
        </p:nvSpPr>
        <p:spPr>
          <a:xfrm>
            <a:off x="5951616"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Oval 10">
            <a:extLst>
              <a:ext uri="{FF2B5EF4-FFF2-40B4-BE49-F238E27FC236}">
                <a16:creationId xmlns:a16="http://schemas.microsoft.com/office/drawing/2014/main" id="{8964C480-B4AC-FB4A-BEA6-94DF3E9BADB4}"/>
              </a:ext>
            </a:extLst>
          </p:cNvPr>
          <p:cNvSpPr/>
          <p:nvPr/>
        </p:nvSpPr>
        <p:spPr>
          <a:xfrm>
            <a:off x="6497047"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Oval 11">
            <a:extLst>
              <a:ext uri="{FF2B5EF4-FFF2-40B4-BE49-F238E27FC236}">
                <a16:creationId xmlns:a16="http://schemas.microsoft.com/office/drawing/2014/main" id="{0B95E620-2944-CC44-9779-CBC0526B09F1}"/>
              </a:ext>
            </a:extLst>
          </p:cNvPr>
          <p:cNvSpPr/>
          <p:nvPr/>
        </p:nvSpPr>
        <p:spPr>
          <a:xfrm>
            <a:off x="7042478"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Oval 12">
            <a:extLst>
              <a:ext uri="{FF2B5EF4-FFF2-40B4-BE49-F238E27FC236}">
                <a16:creationId xmlns:a16="http://schemas.microsoft.com/office/drawing/2014/main" id="{D06A0FDA-D286-4B46-8A4A-36AECE8A1BB9}"/>
              </a:ext>
            </a:extLst>
          </p:cNvPr>
          <p:cNvSpPr/>
          <p:nvPr/>
        </p:nvSpPr>
        <p:spPr>
          <a:xfrm>
            <a:off x="7587909" y="57751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Oval 13">
            <a:extLst>
              <a:ext uri="{FF2B5EF4-FFF2-40B4-BE49-F238E27FC236}">
                <a16:creationId xmlns:a16="http://schemas.microsoft.com/office/drawing/2014/main" id="{4FE9A56C-6A8E-F94E-8B5E-94E068A2E9D4}"/>
              </a:ext>
            </a:extLst>
          </p:cNvPr>
          <p:cNvSpPr/>
          <p:nvPr/>
        </p:nvSpPr>
        <p:spPr>
          <a:xfrm>
            <a:off x="8133340" y="57751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B620D384-817F-3E45-9B45-ADF173623148}"/>
              </a:ext>
            </a:extLst>
          </p:cNvPr>
          <p:cNvSpPr/>
          <p:nvPr/>
        </p:nvSpPr>
        <p:spPr>
          <a:xfrm>
            <a:off x="3224463"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Oval 15">
            <a:extLst>
              <a:ext uri="{FF2B5EF4-FFF2-40B4-BE49-F238E27FC236}">
                <a16:creationId xmlns:a16="http://schemas.microsoft.com/office/drawing/2014/main" id="{9FEDB50A-9DA2-E643-85EF-21A01CA96BE1}"/>
              </a:ext>
            </a:extLst>
          </p:cNvPr>
          <p:cNvSpPr/>
          <p:nvPr/>
        </p:nvSpPr>
        <p:spPr>
          <a:xfrm>
            <a:off x="3769894"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Oval 16">
            <a:extLst>
              <a:ext uri="{FF2B5EF4-FFF2-40B4-BE49-F238E27FC236}">
                <a16:creationId xmlns:a16="http://schemas.microsoft.com/office/drawing/2014/main" id="{8BE05969-E29B-A142-AAE7-D9D91C3BC510}"/>
              </a:ext>
            </a:extLst>
          </p:cNvPr>
          <p:cNvSpPr/>
          <p:nvPr/>
        </p:nvSpPr>
        <p:spPr>
          <a:xfrm>
            <a:off x="4315325"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Oval 17">
            <a:extLst>
              <a:ext uri="{FF2B5EF4-FFF2-40B4-BE49-F238E27FC236}">
                <a16:creationId xmlns:a16="http://schemas.microsoft.com/office/drawing/2014/main" id="{7718C1D5-07EE-A44F-A329-7B40A8EE104F}"/>
              </a:ext>
            </a:extLst>
          </p:cNvPr>
          <p:cNvSpPr/>
          <p:nvPr/>
        </p:nvSpPr>
        <p:spPr>
          <a:xfrm>
            <a:off x="4860756" y="112294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Oval 18">
            <a:extLst>
              <a:ext uri="{FF2B5EF4-FFF2-40B4-BE49-F238E27FC236}">
                <a16:creationId xmlns:a16="http://schemas.microsoft.com/office/drawing/2014/main" id="{F9234CBC-28D3-0442-B0EF-BB714E5E1A39}"/>
              </a:ext>
            </a:extLst>
          </p:cNvPr>
          <p:cNvSpPr/>
          <p:nvPr/>
        </p:nvSpPr>
        <p:spPr>
          <a:xfrm>
            <a:off x="5406187" y="112294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Oval 19">
            <a:extLst>
              <a:ext uri="{FF2B5EF4-FFF2-40B4-BE49-F238E27FC236}">
                <a16:creationId xmlns:a16="http://schemas.microsoft.com/office/drawing/2014/main" id="{285EB425-6C54-6848-B912-F383A3550201}"/>
              </a:ext>
            </a:extLst>
          </p:cNvPr>
          <p:cNvSpPr/>
          <p:nvPr/>
        </p:nvSpPr>
        <p:spPr>
          <a:xfrm>
            <a:off x="5951616"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Oval 20">
            <a:extLst>
              <a:ext uri="{FF2B5EF4-FFF2-40B4-BE49-F238E27FC236}">
                <a16:creationId xmlns:a16="http://schemas.microsoft.com/office/drawing/2014/main" id="{C1A2B171-F61B-1F42-9146-DF8AE5D3DC94}"/>
              </a:ext>
            </a:extLst>
          </p:cNvPr>
          <p:cNvSpPr/>
          <p:nvPr/>
        </p:nvSpPr>
        <p:spPr>
          <a:xfrm>
            <a:off x="6497047"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Oval 21">
            <a:extLst>
              <a:ext uri="{FF2B5EF4-FFF2-40B4-BE49-F238E27FC236}">
                <a16:creationId xmlns:a16="http://schemas.microsoft.com/office/drawing/2014/main" id="{DD66A27F-0C71-1C4C-A111-675D2EC78BA8}"/>
              </a:ext>
            </a:extLst>
          </p:cNvPr>
          <p:cNvSpPr/>
          <p:nvPr/>
        </p:nvSpPr>
        <p:spPr>
          <a:xfrm>
            <a:off x="7042478"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Oval 22">
            <a:extLst>
              <a:ext uri="{FF2B5EF4-FFF2-40B4-BE49-F238E27FC236}">
                <a16:creationId xmlns:a16="http://schemas.microsoft.com/office/drawing/2014/main" id="{BF247FCD-09A4-5642-9485-90C8F46E3895}"/>
              </a:ext>
            </a:extLst>
          </p:cNvPr>
          <p:cNvSpPr/>
          <p:nvPr/>
        </p:nvSpPr>
        <p:spPr>
          <a:xfrm>
            <a:off x="7587909" y="112294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 name="Oval 23">
            <a:extLst>
              <a:ext uri="{FF2B5EF4-FFF2-40B4-BE49-F238E27FC236}">
                <a16:creationId xmlns:a16="http://schemas.microsoft.com/office/drawing/2014/main" id="{59A96BB3-65FC-5241-91F2-A4ECA3832C01}"/>
              </a:ext>
            </a:extLst>
          </p:cNvPr>
          <p:cNvSpPr/>
          <p:nvPr/>
        </p:nvSpPr>
        <p:spPr>
          <a:xfrm>
            <a:off x="8133340" y="112294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Oval 24">
            <a:extLst>
              <a:ext uri="{FF2B5EF4-FFF2-40B4-BE49-F238E27FC236}">
                <a16:creationId xmlns:a16="http://schemas.microsoft.com/office/drawing/2014/main" id="{30577169-7ADA-2B4E-9C01-5B2B2F79038A}"/>
              </a:ext>
            </a:extLst>
          </p:cNvPr>
          <p:cNvSpPr/>
          <p:nvPr/>
        </p:nvSpPr>
        <p:spPr>
          <a:xfrm>
            <a:off x="3224463"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 name="Oval 25">
            <a:extLst>
              <a:ext uri="{FF2B5EF4-FFF2-40B4-BE49-F238E27FC236}">
                <a16:creationId xmlns:a16="http://schemas.microsoft.com/office/drawing/2014/main" id="{11184555-3F66-B34D-BADA-3B2AD144FCCF}"/>
              </a:ext>
            </a:extLst>
          </p:cNvPr>
          <p:cNvSpPr/>
          <p:nvPr/>
        </p:nvSpPr>
        <p:spPr>
          <a:xfrm>
            <a:off x="3769894"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Oval 26">
            <a:extLst>
              <a:ext uri="{FF2B5EF4-FFF2-40B4-BE49-F238E27FC236}">
                <a16:creationId xmlns:a16="http://schemas.microsoft.com/office/drawing/2014/main" id="{69FCD732-DDE9-D941-AE9F-2449FA150F05}"/>
              </a:ext>
            </a:extLst>
          </p:cNvPr>
          <p:cNvSpPr/>
          <p:nvPr/>
        </p:nvSpPr>
        <p:spPr>
          <a:xfrm>
            <a:off x="4315325"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 name="Oval 27">
            <a:extLst>
              <a:ext uri="{FF2B5EF4-FFF2-40B4-BE49-F238E27FC236}">
                <a16:creationId xmlns:a16="http://schemas.microsoft.com/office/drawing/2014/main" id="{93A58D10-F55E-2F4A-B148-F6628B4861F3}"/>
              </a:ext>
            </a:extLst>
          </p:cNvPr>
          <p:cNvSpPr/>
          <p:nvPr/>
        </p:nvSpPr>
        <p:spPr>
          <a:xfrm>
            <a:off x="4860756" y="166837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 name="Oval 28">
            <a:extLst>
              <a:ext uri="{FF2B5EF4-FFF2-40B4-BE49-F238E27FC236}">
                <a16:creationId xmlns:a16="http://schemas.microsoft.com/office/drawing/2014/main" id="{1C90D25B-B4BC-C441-B6DB-DFC1FF0B9088}"/>
              </a:ext>
            </a:extLst>
          </p:cNvPr>
          <p:cNvSpPr/>
          <p:nvPr/>
        </p:nvSpPr>
        <p:spPr>
          <a:xfrm>
            <a:off x="5406187" y="166837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 name="Oval 29">
            <a:extLst>
              <a:ext uri="{FF2B5EF4-FFF2-40B4-BE49-F238E27FC236}">
                <a16:creationId xmlns:a16="http://schemas.microsoft.com/office/drawing/2014/main" id="{97D33C20-2ED0-1E4E-88FA-FD05002B34C8}"/>
              </a:ext>
            </a:extLst>
          </p:cNvPr>
          <p:cNvSpPr/>
          <p:nvPr/>
        </p:nvSpPr>
        <p:spPr>
          <a:xfrm>
            <a:off x="5951616"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 name="Oval 30">
            <a:extLst>
              <a:ext uri="{FF2B5EF4-FFF2-40B4-BE49-F238E27FC236}">
                <a16:creationId xmlns:a16="http://schemas.microsoft.com/office/drawing/2014/main" id="{F3D05C85-FF10-3C42-894C-6CEA46BCBE50}"/>
              </a:ext>
            </a:extLst>
          </p:cNvPr>
          <p:cNvSpPr/>
          <p:nvPr/>
        </p:nvSpPr>
        <p:spPr>
          <a:xfrm>
            <a:off x="6497047"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 name="Oval 31">
            <a:extLst>
              <a:ext uri="{FF2B5EF4-FFF2-40B4-BE49-F238E27FC236}">
                <a16:creationId xmlns:a16="http://schemas.microsoft.com/office/drawing/2014/main" id="{D3962470-609C-CB4A-8B65-8816DDEA5D75}"/>
              </a:ext>
            </a:extLst>
          </p:cNvPr>
          <p:cNvSpPr/>
          <p:nvPr/>
        </p:nvSpPr>
        <p:spPr>
          <a:xfrm>
            <a:off x="7042478"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 name="Oval 32">
            <a:extLst>
              <a:ext uri="{FF2B5EF4-FFF2-40B4-BE49-F238E27FC236}">
                <a16:creationId xmlns:a16="http://schemas.microsoft.com/office/drawing/2014/main" id="{BD0F73E9-CEC2-C148-8C01-06E5CE708F72}"/>
              </a:ext>
            </a:extLst>
          </p:cNvPr>
          <p:cNvSpPr/>
          <p:nvPr/>
        </p:nvSpPr>
        <p:spPr>
          <a:xfrm>
            <a:off x="7587909" y="166837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 name="Oval 33">
            <a:extLst>
              <a:ext uri="{FF2B5EF4-FFF2-40B4-BE49-F238E27FC236}">
                <a16:creationId xmlns:a16="http://schemas.microsoft.com/office/drawing/2014/main" id="{3F0F02D2-A210-AA47-A253-05C56D638A0B}"/>
              </a:ext>
            </a:extLst>
          </p:cNvPr>
          <p:cNvSpPr/>
          <p:nvPr/>
        </p:nvSpPr>
        <p:spPr>
          <a:xfrm>
            <a:off x="8133340" y="166837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5" name="Oval 34">
            <a:extLst>
              <a:ext uri="{FF2B5EF4-FFF2-40B4-BE49-F238E27FC236}">
                <a16:creationId xmlns:a16="http://schemas.microsoft.com/office/drawing/2014/main" id="{CD6BB768-EE08-FB4F-BEA2-956BCE6BD53C}"/>
              </a:ext>
            </a:extLst>
          </p:cNvPr>
          <p:cNvSpPr/>
          <p:nvPr/>
        </p:nvSpPr>
        <p:spPr>
          <a:xfrm>
            <a:off x="3224463"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Oval 35">
            <a:extLst>
              <a:ext uri="{FF2B5EF4-FFF2-40B4-BE49-F238E27FC236}">
                <a16:creationId xmlns:a16="http://schemas.microsoft.com/office/drawing/2014/main" id="{DB05D2D9-BC43-A949-BC05-6B0FE6BD50A9}"/>
              </a:ext>
            </a:extLst>
          </p:cNvPr>
          <p:cNvSpPr/>
          <p:nvPr/>
        </p:nvSpPr>
        <p:spPr>
          <a:xfrm>
            <a:off x="3769894"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7" name="Oval 36">
            <a:extLst>
              <a:ext uri="{FF2B5EF4-FFF2-40B4-BE49-F238E27FC236}">
                <a16:creationId xmlns:a16="http://schemas.microsoft.com/office/drawing/2014/main" id="{E7A12041-8E8C-F44D-B466-2E24FE0948B6}"/>
              </a:ext>
            </a:extLst>
          </p:cNvPr>
          <p:cNvSpPr/>
          <p:nvPr/>
        </p:nvSpPr>
        <p:spPr>
          <a:xfrm>
            <a:off x="4315325"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8" name="Oval 37">
            <a:extLst>
              <a:ext uri="{FF2B5EF4-FFF2-40B4-BE49-F238E27FC236}">
                <a16:creationId xmlns:a16="http://schemas.microsoft.com/office/drawing/2014/main" id="{7660FCFD-5AEF-F64E-B1A7-31F47B68AF3A}"/>
              </a:ext>
            </a:extLst>
          </p:cNvPr>
          <p:cNvSpPr/>
          <p:nvPr/>
        </p:nvSpPr>
        <p:spPr>
          <a:xfrm>
            <a:off x="4860756" y="22138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9" name="Oval 38">
            <a:extLst>
              <a:ext uri="{FF2B5EF4-FFF2-40B4-BE49-F238E27FC236}">
                <a16:creationId xmlns:a16="http://schemas.microsoft.com/office/drawing/2014/main" id="{67E2CCBE-65CD-7949-B349-DB6AB0AFE9A3}"/>
              </a:ext>
            </a:extLst>
          </p:cNvPr>
          <p:cNvSpPr/>
          <p:nvPr/>
        </p:nvSpPr>
        <p:spPr>
          <a:xfrm>
            <a:off x="5406187" y="22138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0" name="Oval 39">
            <a:extLst>
              <a:ext uri="{FF2B5EF4-FFF2-40B4-BE49-F238E27FC236}">
                <a16:creationId xmlns:a16="http://schemas.microsoft.com/office/drawing/2014/main" id="{9ED0386D-BFB3-4D48-BFBA-5D97C594F100}"/>
              </a:ext>
            </a:extLst>
          </p:cNvPr>
          <p:cNvSpPr/>
          <p:nvPr/>
        </p:nvSpPr>
        <p:spPr>
          <a:xfrm>
            <a:off x="5951616"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1" name="Oval 40">
            <a:extLst>
              <a:ext uri="{FF2B5EF4-FFF2-40B4-BE49-F238E27FC236}">
                <a16:creationId xmlns:a16="http://schemas.microsoft.com/office/drawing/2014/main" id="{705D6667-DEDF-4040-B556-711E77F90513}"/>
              </a:ext>
            </a:extLst>
          </p:cNvPr>
          <p:cNvSpPr/>
          <p:nvPr/>
        </p:nvSpPr>
        <p:spPr>
          <a:xfrm>
            <a:off x="6497047"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2" name="Oval 41">
            <a:extLst>
              <a:ext uri="{FF2B5EF4-FFF2-40B4-BE49-F238E27FC236}">
                <a16:creationId xmlns:a16="http://schemas.microsoft.com/office/drawing/2014/main" id="{0D8A2B05-6FCB-5F41-AF19-A1F590A6000D}"/>
              </a:ext>
            </a:extLst>
          </p:cNvPr>
          <p:cNvSpPr/>
          <p:nvPr/>
        </p:nvSpPr>
        <p:spPr>
          <a:xfrm>
            <a:off x="7042478"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3" name="Oval 42">
            <a:extLst>
              <a:ext uri="{FF2B5EF4-FFF2-40B4-BE49-F238E27FC236}">
                <a16:creationId xmlns:a16="http://schemas.microsoft.com/office/drawing/2014/main" id="{4428EB1D-909C-D242-8EC4-8AC0AF760966}"/>
              </a:ext>
            </a:extLst>
          </p:cNvPr>
          <p:cNvSpPr/>
          <p:nvPr/>
        </p:nvSpPr>
        <p:spPr>
          <a:xfrm>
            <a:off x="7587909" y="22138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4" name="Oval 43">
            <a:extLst>
              <a:ext uri="{FF2B5EF4-FFF2-40B4-BE49-F238E27FC236}">
                <a16:creationId xmlns:a16="http://schemas.microsoft.com/office/drawing/2014/main" id="{DAC92E4A-B677-9545-88C9-C22F1260593E}"/>
              </a:ext>
            </a:extLst>
          </p:cNvPr>
          <p:cNvSpPr/>
          <p:nvPr/>
        </p:nvSpPr>
        <p:spPr>
          <a:xfrm>
            <a:off x="8133340" y="22138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5" name="Oval 44">
            <a:extLst>
              <a:ext uri="{FF2B5EF4-FFF2-40B4-BE49-F238E27FC236}">
                <a16:creationId xmlns:a16="http://schemas.microsoft.com/office/drawing/2014/main" id="{65A374BF-9B9B-5D4E-8B5E-CC39080C17F0}"/>
              </a:ext>
            </a:extLst>
          </p:cNvPr>
          <p:cNvSpPr/>
          <p:nvPr/>
        </p:nvSpPr>
        <p:spPr>
          <a:xfrm>
            <a:off x="3224463"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6" name="Oval 45">
            <a:extLst>
              <a:ext uri="{FF2B5EF4-FFF2-40B4-BE49-F238E27FC236}">
                <a16:creationId xmlns:a16="http://schemas.microsoft.com/office/drawing/2014/main" id="{1E7FBC3C-A5B8-9543-A14D-8476F58EF739}"/>
              </a:ext>
            </a:extLst>
          </p:cNvPr>
          <p:cNvSpPr/>
          <p:nvPr/>
        </p:nvSpPr>
        <p:spPr>
          <a:xfrm>
            <a:off x="3769894"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7" name="Oval 46">
            <a:extLst>
              <a:ext uri="{FF2B5EF4-FFF2-40B4-BE49-F238E27FC236}">
                <a16:creationId xmlns:a16="http://schemas.microsoft.com/office/drawing/2014/main" id="{E7661D31-E757-2C44-BEA8-ACA3B9EFA8FA}"/>
              </a:ext>
            </a:extLst>
          </p:cNvPr>
          <p:cNvSpPr/>
          <p:nvPr/>
        </p:nvSpPr>
        <p:spPr>
          <a:xfrm>
            <a:off x="4315325"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8" name="Oval 47">
            <a:extLst>
              <a:ext uri="{FF2B5EF4-FFF2-40B4-BE49-F238E27FC236}">
                <a16:creationId xmlns:a16="http://schemas.microsoft.com/office/drawing/2014/main" id="{06C774DA-D949-FD4B-86AD-6B997A926834}"/>
              </a:ext>
            </a:extLst>
          </p:cNvPr>
          <p:cNvSpPr/>
          <p:nvPr/>
        </p:nvSpPr>
        <p:spPr>
          <a:xfrm>
            <a:off x="4860756" y="275923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9" name="Oval 48">
            <a:extLst>
              <a:ext uri="{FF2B5EF4-FFF2-40B4-BE49-F238E27FC236}">
                <a16:creationId xmlns:a16="http://schemas.microsoft.com/office/drawing/2014/main" id="{8B63F649-228C-AA48-ADA5-D973A7D0B49E}"/>
              </a:ext>
            </a:extLst>
          </p:cNvPr>
          <p:cNvSpPr/>
          <p:nvPr/>
        </p:nvSpPr>
        <p:spPr>
          <a:xfrm>
            <a:off x="5406187" y="275923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0" name="Oval 49">
            <a:extLst>
              <a:ext uri="{FF2B5EF4-FFF2-40B4-BE49-F238E27FC236}">
                <a16:creationId xmlns:a16="http://schemas.microsoft.com/office/drawing/2014/main" id="{2D4EC665-C046-8A4A-95F3-39354C2E0DCB}"/>
              </a:ext>
            </a:extLst>
          </p:cNvPr>
          <p:cNvSpPr/>
          <p:nvPr/>
        </p:nvSpPr>
        <p:spPr>
          <a:xfrm>
            <a:off x="5951616"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1" name="Oval 50">
            <a:extLst>
              <a:ext uri="{FF2B5EF4-FFF2-40B4-BE49-F238E27FC236}">
                <a16:creationId xmlns:a16="http://schemas.microsoft.com/office/drawing/2014/main" id="{F8A09C1D-8895-494C-A585-2A1F1CF94B3B}"/>
              </a:ext>
            </a:extLst>
          </p:cNvPr>
          <p:cNvSpPr/>
          <p:nvPr/>
        </p:nvSpPr>
        <p:spPr>
          <a:xfrm>
            <a:off x="6497047"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2" name="Oval 51">
            <a:extLst>
              <a:ext uri="{FF2B5EF4-FFF2-40B4-BE49-F238E27FC236}">
                <a16:creationId xmlns:a16="http://schemas.microsoft.com/office/drawing/2014/main" id="{0E2597DA-8FD2-4049-B3C5-A43C2FCF52D3}"/>
              </a:ext>
            </a:extLst>
          </p:cNvPr>
          <p:cNvSpPr/>
          <p:nvPr/>
        </p:nvSpPr>
        <p:spPr>
          <a:xfrm>
            <a:off x="7042478"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3" name="Oval 52">
            <a:extLst>
              <a:ext uri="{FF2B5EF4-FFF2-40B4-BE49-F238E27FC236}">
                <a16:creationId xmlns:a16="http://schemas.microsoft.com/office/drawing/2014/main" id="{33A5305F-9414-7D41-A2B4-D49A538B4316}"/>
              </a:ext>
            </a:extLst>
          </p:cNvPr>
          <p:cNvSpPr/>
          <p:nvPr/>
        </p:nvSpPr>
        <p:spPr>
          <a:xfrm>
            <a:off x="7587909" y="275923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4" name="Oval 53">
            <a:extLst>
              <a:ext uri="{FF2B5EF4-FFF2-40B4-BE49-F238E27FC236}">
                <a16:creationId xmlns:a16="http://schemas.microsoft.com/office/drawing/2014/main" id="{4E863DD4-454E-374B-ADD8-C9938DAF337D}"/>
              </a:ext>
            </a:extLst>
          </p:cNvPr>
          <p:cNvSpPr/>
          <p:nvPr/>
        </p:nvSpPr>
        <p:spPr>
          <a:xfrm>
            <a:off x="8133340" y="275923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5" name="Oval 54">
            <a:extLst>
              <a:ext uri="{FF2B5EF4-FFF2-40B4-BE49-F238E27FC236}">
                <a16:creationId xmlns:a16="http://schemas.microsoft.com/office/drawing/2014/main" id="{708D7F5A-5BDF-5744-80B5-73ED039A6B44}"/>
              </a:ext>
            </a:extLst>
          </p:cNvPr>
          <p:cNvSpPr/>
          <p:nvPr/>
        </p:nvSpPr>
        <p:spPr>
          <a:xfrm>
            <a:off x="3224463"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6" name="Oval 55">
            <a:extLst>
              <a:ext uri="{FF2B5EF4-FFF2-40B4-BE49-F238E27FC236}">
                <a16:creationId xmlns:a16="http://schemas.microsoft.com/office/drawing/2014/main" id="{58885C84-3959-4A42-83B0-E378C2E62585}"/>
              </a:ext>
            </a:extLst>
          </p:cNvPr>
          <p:cNvSpPr/>
          <p:nvPr/>
        </p:nvSpPr>
        <p:spPr>
          <a:xfrm>
            <a:off x="3769894"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7" name="Oval 56">
            <a:extLst>
              <a:ext uri="{FF2B5EF4-FFF2-40B4-BE49-F238E27FC236}">
                <a16:creationId xmlns:a16="http://schemas.microsoft.com/office/drawing/2014/main" id="{052C2B97-6C8B-1F45-9CE3-64EB00961583}"/>
              </a:ext>
            </a:extLst>
          </p:cNvPr>
          <p:cNvSpPr/>
          <p:nvPr/>
        </p:nvSpPr>
        <p:spPr>
          <a:xfrm>
            <a:off x="4315325"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8" name="Oval 57">
            <a:extLst>
              <a:ext uri="{FF2B5EF4-FFF2-40B4-BE49-F238E27FC236}">
                <a16:creationId xmlns:a16="http://schemas.microsoft.com/office/drawing/2014/main" id="{0DB88C61-C7E0-5D4D-9186-4860F8A81E86}"/>
              </a:ext>
            </a:extLst>
          </p:cNvPr>
          <p:cNvSpPr/>
          <p:nvPr/>
        </p:nvSpPr>
        <p:spPr>
          <a:xfrm>
            <a:off x="4860756" y="330466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9" name="Oval 58">
            <a:extLst>
              <a:ext uri="{FF2B5EF4-FFF2-40B4-BE49-F238E27FC236}">
                <a16:creationId xmlns:a16="http://schemas.microsoft.com/office/drawing/2014/main" id="{E29C918F-8D35-574E-9ADB-89C0C22B56AE}"/>
              </a:ext>
            </a:extLst>
          </p:cNvPr>
          <p:cNvSpPr/>
          <p:nvPr/>
        </p:nvSpPr>
        <p:spPr>
          <a:xfrm>
            <a:off x="5406187" y="330466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0" name="Oval 59">
            <a:extLst>
              <a:ext uri="{FF2B5EF4-FFF2-40B4-BE49-F238E27FC236}">
                <a16:creationId xmlns:a16="http://schemas.microsoft.com/office/drawing/2014/main" id="{B9162376-3D36-6A4F-A40C-0B35EEE3A327}"/>
              </a:ext>
            </a:extLst>
          </p:cNvPr>
          <p:cNvSpPr/>
          <p:nvPr/>
        </p:nvSpPr>
        <p:spPr>
          <a:xfrm>
            <a:off x="5951616"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1" name="Oval 60">
            <a:extLst>
              <a:ext uri="{FF2B5EF4-FFF2-40B4-BE49-F238E27FC236}">
                <a16:creationId xmlns:a16="http://schemas.microsoft.com/office/drawing/2014/main" id="{A7FB635B-8DA4-614C-94E4-92C5DF3ECF31}"/>
              </a:ext>
            </a:extLst>
          </p:cNvPr>
          <p:cNvSpPr/>
          <p:nvPr/>
        </p:nvSpPr>
        <p:spPr>
          <a:xfrm>
            <a:off x="6497047"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2" name="Oval 61">
            <a:extLst>
              <a:ext uri="{FF2B5EF4-FFF2-40B4-BE49-F238E27FC236}">
                <a16:creationId xmlns:a16="http://schemas.microsoft.com/office/drawing/2014/main" id="{61F7ECC2-55C9-3248-A809-DBE10DB65838}"/>
              </a:ext>
            </a:extLst>
          </p:cNvPr>
          <p:cNvSpPr/>
          <p:nvPr/>
        </p:nvSpPr>
        <p:spPr>
          <a:xfrm>
            <a:off x="7042478"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3" name="Oval 62">
            <a:extLst>
              <a:ext uri="{FF2B5EF4-FFF2-40B4-BE49-F238E27FC236}">
                <a16:creationId xmlns:a16="http://schemas.microsoft.com/office/drawing/2014/main" id="{638BA3AD-E135-AB4D-8CDA-32FE56AAA90D}"/>
              </a:ext>
            </a:extLst>
          </p:cNvPr>
          <p:cNvSpPr/>
          <p:nvPr/>
        </p:nvSpPr>
        <p:spPr>
          <a:xfrm>
            <a:off x="7587909" y="330466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4" name="Oval 63">
            <a:extLst>
              <a:ext uri="{FF2B5EF4-FFF2-40B4-BE49-F238E27FC236}">
                <a16:creationId xmlns:a16="http://schemas.microsoft.com/office/drawing/2014/main" id="{FDBCCF3E-A9B7-D04F-937B-0453AFB49F0B}"/>
              </a:ext>
            </a:extLst>
          </p:cNvPr>
          <p:cNvSpPr/>
          <p:nvPr/>
        </p:nvSpPr>
        <p:spPr>
          <a:xfrm>
            <a:off x="8133340" y="330466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5" name="Oval 64">
            <a:extLst>
              <a:ext uri="{FF2B5EF4-FFF2-40B4-BE49-F238E27FC236}">
                <a16:creationId xmlns:a16="http://schemas.microsoft.com/office/drawing/2014/main" id="{4267C20F-E6A5-DA4B-A49D-EF0E2EC8224B}"/>
              </a:ext>
            </a:extLst>
          </p:cNvPr>
          <p:cNvSpPr/>
          <p:nvPr/>
        </p:nvSpPr>
        <p:spPr>
          <a:xfrm>
            <a:off x="3224463"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6" name="Oval 65">
            <a:extLst>
              <a:ext uri="{FF2B5EF4-FFF2-40B4-BE49-F238E27FC236}">
                <a16:creationId xmlns:a16="http://schemas.microsoft.com/office/drawing/2014/main" id="{533CECA3-9737-F047-8549-606D891F59AB}"/>
              </a:ext>
            </a:extLst>
          </p:cNvPr>
          <p:cNvSpPr/>
          <p:nvPr/>
        </p:nvSpPr>
        <p:spPr>
          <a:xfrm>
            <a:off x="3769894"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7" name="Oval 66">
            <a:extLst>
              <a:ext uri="{FF2B5EF4-FFF2-40B4-BE49-F238E27FC236}">
                <a16:creationId xmlns:a16="http://schemas.microsoft.com/office/drawing/2014/main" id="{6B569E04-79DD-3446-9463-628B5D4C290D}"/>
              </a:ext>
            </a:extLst>
          </p:cNvPr>
          <p:cNvSpPr/>
          <p:nvPr/>
        </p:nvSpPr>
        <p:spPr>
          <a:xfrm>
            <a:off x="4315325"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8" name="Oval 67">
            <a:extLst>
              <a:ext uri="{FF2B5EF4-FFF2-40B4-BE49-F238E27FC236}">
                <a16:creationId xmlns:a16="http://schemas.microsoft.com/office/drawing/2014/main" id="{6C93A0DB-FE10-FA4B-8D79-A027D17083CC}"/>
              </a:ext>
            </a:extLst>
          </p:cNvPr>
          <p:cNvSpPr/>
          <p:nvPr/>
        </p:nvSpPr>
        <p:spPr>
          <a:xfrm>
            <a:off x="4860756" y="385009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9" name="Oval 68">
            <a:extLst>
              <a:ext uri="{FF2B5EF4-FFF2-40B4-BE49-F238E27FC236}">
                <a16:creationId xmlns:a16="http://schemas.microsoft.com/office/drawing/2014/main" id="{C3EF0B73-361C-7544-AFCA-F3687C41A0DD}"/>
              </a:ext>
            </a:extLst>
          </p:cNvPr>
          <p:cNvSpPr/>
          <p:nvPr/>
        </p:nvSpPr>
        <p:spPr>
          <a:xfrm>
            <a:off x="5406187" y="385009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 name="Oval 69">
            <a:extLst>
              <a:ext uri="{FF2B5EF4-FFF2-40B4-BE49-F238E27FC236}">
                <a16:creationId xmlns:a16="http://schemas.microsoft.com/office/drawing/2014/main" id="{768CA797-E5D1-6043-A43A-1D68F44E5350}"/>
              </a:ext>
            </a:extLst>
          </p:cNvPr>
          <p:cNvSpPr/>
          <p:nvPr/>
        </p:nvSpPr>
        <p:spPr>
          <a:xfrm>
            <a:off x="5951616"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1" name="Oval 70">
            <a:extLst>
              <a:ext uri="{FF2B5EF4-FFF2-40B4-BE49-F238E27FC236}">
                <a16:creationId xmlns:a16="http://schemas.microsoft.com/office/drawing/2014/main" id="{1E9C3D5F-7622-1945-81DB-C92087CB0F9A}"/>
              </a:ext>
            </a:extLst>
          </p:cNvPr>
          <p:cNvSpPr/>
          <p:nvPr/>
        </p:nvSpPr>
        <p:spPr>
          <a:xfrm>
            <a:off x="6497047"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2" name="Oval 71">
            <a:extLst>
              <a:ext uri="{FF2B5EF4-FFF2-40B4-BE49-F238E27FC236}">
                <a16:creationId xmlns:a16="http://schemas.microsoft.com/office/drawing/2014/main" id="{CF322242-D443-2F47-9280-EF2C17F56448}"/>
              </a:ext>
            </a:extLst>
          </p:cNvPr>
          <p:cNvSpPr/>
          <p:nvPr/>
        </p:nvSpPr>
        <p:spPr>
          <a:xfrm>
            <a:off x="7042478"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3" name="Oval 72">
            <a:extLst>
              <a:ext uri="{FF2B5EF4-FFF2-40B4-BE49-F238E27FC236}">
                <a16:creationId xmlns:a16="http://schemas.microsoft.com/office/drawing/2014/main" id="{E25A4417-402D-534D-BFC2-BD89EFECCDCF}"/>
              </a:ext>
            </a:extLst>
          </p:cNvPr>
          <p:cNvSpPr/>
          <p:nvPr/>
        </p:nvSpPr>
        <p:spPr>
          <a:xfrm>
            <a:off x="7587909" y="385009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4" name="Oval 73">
            <a:extLst>
              <a:ext uri="{FF2B5EF4-FFF2-40B4-BE49-F238E27FC236}">
                <a16:creationId xmlns:a16="http://schemas.microsoft.com/office/drawing/2014/main" id="{2E3C24BE-584C-B849-8783-03CB15546B86}"/>
              </a:ext>
            </a:extLst>
          </p:cNvPr>
          <p:cNvSpPr/>
          <p:nvPr/>
        </p:nvSpPr>
        <p:spPr>
          <a:xfrm>
            <a:off x="8133340" y="385009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5" name="Oval 74">
            <a:extLst>
              <a:ext uri="{FF2B5EF4-FFF2-40B4-BE49-F238E27FC236}">
                <a16:creationId xmlns:a16="http://schemas.microsoft.com/office/drawing/2014/main" id="{9665FA8F-9EC3-D54A-AA2C-B4F4A99E9DE2}"/>
              </a:ext>
            </a:extLst>
          </p:cNvPr>
          <p:cNvSpPr/>
          <p:nvPr/>
        </p:nvSpPr>
        <p:spPr>
          <a:xfrm>
            <a:off x="3224463"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6" name="Oval 75">
            <a:extLst>
              <a:ext uri="{FF2B5EF4-FFF2-40B4-BE49-F238E27FC236}">
                <a16:creationId xmlns:a16="http://schemas.microsoft.com/office/drawing/2014/main" id="{F0E3FBCE-FB02-2F48-9B27-250A8C713683}"/>
              </a:ext>
            </a:extLst>
          </p:cNvPr>
          <p:cNvSpPr/>
          <p:nvPr/>
        </p:nvSpPr>
        <p:spPr>
          <a:xfrm>
            <a:off x="3769894"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7" name="Oval 76">
            <a:extLst>
              <a:ext uri="{FF2B5EF4-FFF2-40B4-BE49-F238E27FC236}">
                <a16:creationId xmlns:a16="http://schemas.microsoft.com/office/drawing/2014/main" id="{B4FA2F51-7039-7F42-A312-4329EB466CFE}"/>
              </a:ext>
            </a:extLst>
          </p:cNvPr>
          <p:cNvSpPr/>
          <p:nvPr/>
        </p:nvSpPr>
        <p:spPr>
          <a:xfrm>
            <a:off x="4315325"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8" name="Oval 77">
            <a:extLst>
              <a:ext uri="{FF2B5EF4-FFF2-40B4-BE49-F238E27FC236}">
                <a16:creationId xmlns:a16="http://schemas.microsoft.com/office/drawing/2014/main" id="{F569C491-E8D3-604F-A800-9826FB174E94}"/>
              </a:ext>
            </a:extLst>
          </p:cNvPr>
          <p:cNvSpPr/>
          <p:nvPr/>
        </p:nvSpPr>
        <p:spPr>
          <a:xfrm>
            <a:off x="4860756" y="439552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9" name="Oval 78">
            <a:extLst>
              <a:ext uri="{FF2B5EF4-FFF2-40B4-BE49-F238E27FC236}">
                <a16:creationId xmlns:a16="http://schemas.microsoft.com/office/drawing/2014/main" id="{54193182-6B10-A84F-AD4A-D4537E016806}"/>
              </a:ext>
            </a:extLst>
          </p:cNvPr>
          <p:cNvSpPr/>
          <p:nvPr/>
        </p:nvSpPr>
        <p:spPr>
          <a:xfrm>
            <a:off x="5406187" y="439552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0" name="Oval 79">
            <a:extLst>
              <a:ext uri="{FF2B5EF4-FFF2-40B4-BE49-F238E27FC236}">
                <a16:creationId xmlns:a16="http://schemas.microsoft.com/office/drawing/2014/main" id="{91194744-E0DF-0844-9D4B-34B423D09CCB}"/>
              </a:ext>
            </a:extLst>
          </p:cNvPr>
          <p:cNvSpPr/>
          <p:nvPr/>
        </p:nvSpPr>
        <p:spPr>
          <a:xfrm>
            <a:off x="5951616"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1" name="Oval 80">
            <a:extLst>
              <a:ext uri="{FF2B5EF4-FFF2-40B4-BE49-F238E27FC236}">
                <a16:creationId xmlns:a16="http://schemas.microsoft.com/office/drawing/2014/main" id="{510BE6D6-5F9E-E949-9A2B-438A385B95D9}"/>
              </a:ext>
            </a:extLst>
          </p:cNvPr>
          <p:cNvSpPr/>
          <p:nvPr/>
        </p:nvSpPr>
        <p:spPr>
          <a:xfrm>
            <a:off x="6497047"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2" name="Oval 81">
            <a:extLst>
              <a:ext uri="{FF2B5EF4-FFF2-40B4-BE49-F238E27FC236}">
                <a16:creationId xmlns:a16="http://schemas.microsoft.com/office/drawing/2014/main" id="{30CC2BE9-85C6-C442-B0F6-C37F8CE9A023}"/>
              </a:ext>
            </a:extLst>
          </p:cNvPr>
          <p:cNvSpPr/>
          <p:nvPr/>
        </p:nvSpPr>
        <p:spPr>
          <a:xfrm>
            <a:off x="7042478"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3" name="Oval 82">
            <a:extLst>
              <a:ext uri="{FF2B5EF4-FFF2-40B4-BE49-F238E27FC236}">
                <a16:creationId xmlns:a16="http://schemas.microsoft.com/office/drawing/2014/main" id="{7E4FA232-2857-5A4A-BBB8-26ECE99D0F58}"/>
              </a:ext>
            </a:extLst>
          </p:cNvPr>
          <p:cNvSpPr/>
          <p:nvPr/>
        </p:nvSpPr>
        <p:spPr>
          <a:xfrm>
            <a:off x="7587909" y="439552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4" name="Oval 83">
            <a:extLst>
              <a:ext uri="{FF2B5EF4-FFF2-40B4-BE49-F238E27FC236}">
                <a16:creationId xmlns:a16="http://schemas.microsoft.com/office/drawing/2014/main" id="{EE28F604-D206-8447-9DE0-C1FE80EDAF94}"/>
              </a:ext>
            </a:extLst>
          </p:cNvPr>
          <p:cNvSpPr/>
          <p:nvPr/>
        </p:nvSpPr>
        <p:spPr>
          <a:xfrm>
            <a:off x="8133340" y="439552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5" name="Oval 84">
            <a:extLst>
              <a:ext uri="{FF2B5EF4-FFF2-40B4-BE49-F238E27FC236}">
                <a16:creationId xmlns:a16="http://schemas.microsoft.com/office/drawing/2014/main" id="{153F17D2-3370-484B-97C1-986B037CCD3C}"/>
              </a:ext>
            </a:extLst>
          </p:cNvPr>
          <p:cNvSpPr/>
          <p:nvPr/>
        </p:nvSpPr>
        <p:spPr>
          <a:xfrm>
            <a:off x="3224463"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6" name="Oval 85">
            <a:extLst>
              <a:ext uri="{FF2B5EF4-FFF2-40B4-BE49-F238E27FC236}">
                <a16:creationId xmlns:a16="http://schemas.microsoft.com/office/drawing/2014/main" id="{AE021AB7-D625-2E48-BF0A-5FF5C1D0144F}"/>
              </a:ext>
            </a:extLst>
          </p:cNvPr>
          <p:cNvSpPr/>
          <p:nvPr/>
        </p:nvSpPr>
        <p:spPr>
          <a:xfrm>
            <a:off x="3769894"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7" name="Oval 86">
            <a:extLst>
              <a:ext uri="{FF2B5EF4-FFF2-40B4-BE49-F238E27FC236}">
                <a16:creationId xmlns:a16="http://schemas.microsoft.com/office/drawing/2014/main" id="{B9533A8C-6B1E-144D-B1DB-2C4E4E3E4AEA}"/>
              </a:ext>
            </a:extLst>
          </p:cNvPr>
          <p:cNvSpPr/>
          <p:nvPr/>
        </p:nvSpPr>
        <p:spPr>
          <a:xfrm>
            <a:off x="4315325"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8" name="Oval 87">
            <a:extLst>
              <a:ext uri="{FF2B5EF4-FFF2-40B4-BE49-F238E27FC236}">
                <a16:creationId xmlns:a16="http://schemas.microsoft.com/office/drawing/2014/main" id="{2652AA37-644E-4F4B-BED6-9AEE63E8F626}"/>
              </a:ext>
            </a:extLst>
          </p:cNvPr>
          <p:cNvSpPr/>
          <p:nvPr/>
        </p:nvSpPr>
        <p:spPr>
          <a:xfrm>
            <a:off x="4860756" y="495701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9" name="Oval 88">
            <a:extLst>
              <a:ext uri="{FF2B5EF4-FFF2-40B4-BE49-F238E27FC236}">
                <a16:creationId xmlns:a16="http://schemas.microsoft.com/office/drawing/2014/main" id="{3BD9055B-B3B8-FC42-B5BF-9F235AB4F27D}"/>
              </a:ext>
            </a:extLst>
          </p:cNvPr>
          <p:cNvSpPr/>
          <p:nvPr/>
        </p:nvSpPr>
        <p:spPr>
          <a:xfrm>
            <a:off x="5406187" y="495701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0" name="Oval 89">
            <a:extLst>
              <a:ext uri="{FF2B5EF4-FFF2-40B4-BE49-F238E27FC236}">
                <a16:creationId xmlns:a16="http://schemas.microsoft.com/office/drawing/2014/main" id="{DBE3277B-9B14-3140-B48E-A537BFEA0FEC}"/>
              </a:ext>
            </a:extLst>
          </p:cNvPr>
          <p:cNvSpPr/>
          <p:nvPr/>
        </p:nvSpPr>
        <p:spPr>
          <a:xfrm>
            <a:off x="5951616"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1" name="Oval 90">
            <a:extLst>
              <a:ext uri="{FF2B5EF4-FFF2-40B4-BE49-F238E27FC236}">
                <a16:creationId xmlns:a16="http://schemas.microsoft.com/office/drawing/2014/main" id="{06C36E4C-E6C9-4E40-AECA-95325BB4F82D}"/>
              </a:ext>
            </a:extLst>
          </p:cNvPr>
          <p:cNvSpPr/>
          <p:nvPr/>
        </p:nvSpPr>
        <p:spPr>
          <a:xfrm>
            <a:off x="6497047"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2" name="Oval 91">
            <a:extLst>
              <a:ext uri="{FF2B5EF4-FFF2-40B4-BE49-F238E27FC236}">
                <a16:creationId xmlns:a16="http://schemas.microsoft.com/office/drawing/2014/main" id="{4E035538-D2E4-F94E-8128-4A9B63295DB8}"/>
              </a:ext>
            </a:extLst>
          </p:cNvPr>
          <p:cNvSpPr/>
          <p:nvPr/>
        </p:nvSpPr>
        <p:spPr>
          <a:xfrm>
            <a:off x="7042478"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3" name="Oval 92">
            <a:extLst>
              <a:ext uri="{FF2B5EF4-FFF2-40B4-BE49-F238E27FC236}">
                <a16:creationId xmlns:a16="http://schemas.microsoft.com/office/drawing/2014/main" id="{05D7068B-2E22-0A49-BB0A-DCE7557558AE}"/>
              </a:ext>
            </a:extLst>
          </p:cNvPr>
          <p:cNvSpPr/>
          <p:nvPr/>
        </p:nvSpPr>
        <p:spPr>
          <a:xfrm>
            <a:off x="7587909" y="495701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4" name="Oval 93">
            <a:extLst>
              <a:ext uri="{FF2B5EF4-FFF2-40B4-BE49-F238E27FC236}">
                <a16:creationId xmlns:a16="http://schemas.microsoft.com/office/drawing/2014/main" id="{CFD39F68-4800-D743-87DD-9B41572412D6}"/>
              </a:ext>
            </a:extLst>
          </p:cNvPr>
          <p:cNvSpPr/>
          <p:nvPr/>
        </p:nvSpPr>
        <p:spPr>
          <a:xfrm>
            <a:off x="8133340" y="495701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5" name="Oval 94">
            <a:extLst>
              <a:ext uri="{FF2B5EF4-FFF2-40B4-BE49-F238E27FC236}">
                <a16:creationId xmlns:a16="http://schemas.microsoft.com/office/drawing/2014/main" id="{A9E9DA5F-FE52-CF4D-9E03-D5FF6ED6498B}"/>
              </a:ext>
            </a:extLst>
          </p:cNvPr>
          <p:cNvSpPr/>
          <p:nvPr/>
        </p:nvSpPr>
        <p:spPr>
          <a:xfrm>
            <a:off x="3224463"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6" name="Oval 95">
            <a:extLst>
              <a:ext uri="{FF2B5EF4-FFF2-40B4-BE49-F238E27FC236}">
                <a16:creationId xmlns:a16="http://schemas.microsoft.com/office/drawing/2014/main" id="{780FD14B-1A3B-6F42-A531-7C8986C7947A}"/>
              </a:ext>
            </a:extLst>
          </p:cNvPr>
          <p:cNvSpPr/>
          <p:nvPr/>
        </p:nvSpPr>
        <p:spPr>
          <a:xfrm>
            <a:off x="3769894"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7" name="Oval 96">
            <a:extLst>
              <a:ext uri="{FF2B5EF4-FFF2-40B4-BE49-F238E27FC236}">
                <a16:creationId xmlns:a16="http://schemas.microsoft.com/office/drawing/2014/main" id="{A20AA20D-8E6D-DA44-9123-72B4124A1F24}"/>
              </a:ext>
            </a:extLst>
          </p:cNvPr>
          <p:cNvSpPr/>
          <p:nvPr/>
        </p:nvSpPr>
        <p:spPr>
          <a:xfrm>
            <a:off x="4315325"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8" name="Oval 97">
            <a:extLst>
              <a:ext uri="{FF2B5EF4-FFF2-40B4-BE49-F238E27FC236}">
                <a16:creationId xmlns:a16="http://schemas.microsoft.com/office/drawing/2014/main" id="{26704592-FA11-D74D-A38D-AEE612A06939}"/>
              </a:ext>
            </a:extLst>
          </p:cNvPr>
          <p:cNvSpPr/>
          <p:nvPr/>
        </p:nvSpPr>
        <p:spPr>
          <a:xfrm>
            <a:off x="4860756" y="55185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9" name="Oval 98">
            <a:extLst>
              <a:ext uri="{FF2B5EF4-FFF2-40B4-BE49-F238E27FC236}">
                <a16:creationId xmlns:a16="http://schemas.microsoft.com/office/drawing/2014/main" id="{1DD1D92F-3DC0-5D41-8352-A6EB7AB5EF13}"/>
              </a:ext>
            </a:extLst>
          </p:cNvPr>
          <p:cNvSpPr/>
          <p:nvPr/>
        </p:nvSpPr>
        <p:spPr>
          <a:xfrm>
            <a:off x="5406187" y="55185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0" name="Oval 99">
            <a:extLst>
              <a:ext uri="{FF2B5EF4-FFF2-40B4-BE49-F238E27FC236}">
                <a16:creationId xmlns:a16="http://schemas.microsoft.com/office/drawing/2014/main" id="{AFC9A639-C8D8-1048-AA0D-4A8DFA7F84CF}"/>
              </a:ext>
            </a:extLst>
          </p:cNvPr>
          <p:cNvSpPr/>
          <p:nvPr/>
        </p:nvSpPr>
        <p:spPr>
          <a:xfrm>
            <a:off x="5951616"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1" name="Oval 100">
            <a:extLst>
              <a:ext uri="{FF2B5EF4-FFF2-40B4-BE49-F238E27FC236}">
                <a16:creationId xmlns:a16="http://schemas.microsoft.com/office/drawing/2014/main" id="{10A7E874-69CD-8443-993F-33524292E60A}"/>
              </a:ext>
            </a:extLst>
          </p:cNvPr>
          <p:cNvSpPr/>
          <p:nvPr/>
        </p:nvSpPr>
        <p:spPr>
          <a:xfrm>
            <a:off x="6497047"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2" name="Oval 101">
            <a:extLst>
              <a:ext uri="{FF2B5EF4-FFF2-40B4-BE49-F238E27FC236}">
                <a16:creationId xmlns:a16="http://schemas.microsoft.com/office/drawing/2014/main" id="{E72AF138-11B1-D94B-B436-A97F418E0D6A}"/>
              </a:ext>
            </a:extLst>
          </p:cNvPr>
          <p:cNvSpPr/>
          <p:nvPr/>
        </p:nvSpPr>
        <p:spPr>
          <a:xfrm>
            <a:off x="7042478"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3" name="Oval 102">
            <a:extLst>
              <a:ext uri="{FF2B5EF4-FFF2-40B4-BE49-F238E27FC236}">
                <a16:creationId xmlns:a16="http://schemas.microsoft.com/office/drawing/2014/main" id="{A7F813E6-D498-E840-97A1-FE93C0A59AE2}"/>
              </a:ext>
            </a:extLst>
          </p:cNvPr>
          <p:cNvSpPr/>
          <p:nvPr/>
        </p:nvSpPr>
        <p:spPr>
          <a:xfrm>
            <a:off x="7587909" y="55185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4" name="Oval 103">
            <a:extLst>
              <a:ext uri="{FF2B5EF4-FFF2-40B4-BE49-F238E27FC236}">
                <a16:creationId xmlns:a16="http://schemas.microsoft.com/office/drawing/2014/main" id="{E7CEDA77-F78C-EE4D-AE33-1F697EC9881E}"/>
              </a:ext>
            </a:extLst>
          </p:cNvPr>
          <p:cNvSpPr/>
          <p:nvPr/>
        </p:nvSpPr>
        <p:spPr>
          <a:xfrm>
            <a:off x="8133340" y="55185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10126597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90909"/>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7A090E45-38B9-4F4F-830A-0C14541AB21B}"/>
              </a:ext>
            </a:extLst>
          </p:cNvPr>
          <p:cNvSpPr/>
          <p:nvPr/>
        </p:nvSpPr>
        <p:spPr>
          <a:xfrm>
            <a:off x="3224463"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Oval 5">
            <a:extLst>
              <a:ext uri="{FF2B5EF4-FFF2-40B4-BE49-F238E27FC236}">
                <a16:creationId xmlns:a16="http://schemas.microsoft.com/office/drawing/2014/main" id="{F9040661-3954-B941-ADA2-3A7B84242E9D}"/>
              </a:ext>
            </a:extLst>
          </p:cNvPr>
          <p:cNvSpPr/>
          <p:nvPr/>
        </p:nvSpPr>
        <p:spPr>
          <a:xfrm>
            <a:off x="3769894"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Oval 6">
            <a:extLst>
              <a:ext uri="{FF2B5EF4-FFF2-40B4-BE49-F238E27FC236}">
                <a16:creationId xmlns:a16="http://schemas.microsoft.com/office/drawing/2014/main" id="{60D0211C-4B9B-8A4A-A498-2C94970F6659}"/>
              </a:ext>
            </a:extLst>
          </p:cNvPr>
          <p:cNvSpPr/>
          <p:nvPr/>
        </p:nvSpPr>
        <p:spPr>
          <a:xfrm>
            <a:off x="4315325"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Oval 7">
            <a:extLst>
              <a:ext uri="{FF2B5EF4-FFF2-40B4-BE49-F238E27FC236}">
                <a16:creationId xmlns:a16="http://schemas.microsoft.com/office/drawing/2014/main" id="{F642C156-D5BD-294A-AFB5-E13280E556F3}"/>
              </a:ext>
            </a:extLst>
          </p:cNvPr>
          <p:cNvSpPr/>
          <p:nvPr/>
        </p:nvSpPr>
        <p:spPr>
          <a:xfrm>
            <a:off x="4860756" y="57751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Oval 8">
            <a:extLst>
              <a:ext uri="{FF2B5EF4-FFF2-40B4-BE49-F238E27FC236}">
                <a16:creationId xmlns:a16="http://schemas.microsoft.com/office/drawing/2014/main" id="{F7CBC112-FD6E-7D4E-81DE-2D0E3375C1D1}"/>
              </a:ext>
            </a:extLst>
          </p:cNvPr>
          <p:cNvSpPr/>
          <p:nvPr/>
        </p:nvSpPr>
        <p:spPr>
          <a:xfrm>
            <a:off x="5406187" y="57751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Oval 9">
            <a:extLst>
              <a:ext uri="{FF2B5EF4-FFF2-40B4-BE49-F238E27FC236}">
                <a16:creationId xmlns:a16="http://schemas.microsoft.com/office/drawing/2014/main" id="{BC3E1C21-C913-3249-AAA8-D94857FB0B30}"/>
              </a:ext>
            </a:extLst>
          </p:cNvPr>
          <p:cNvSpPr/>
          <p:nvPr/>
        </p:nvSpPr>
        <p:spPr>
          <a:xfrm>
            <a:off x="5951616"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Oval 10">
            <a:extLst>
              <a:ext uri="{FF2B5EF4-FFF2-40B4-BE49-F238E27FC236}">
                <a16:creationId xmlns:a16="http://schemas.microsoft.com/office/drawing/2014/main" id="{8964C480-B4AC-FB4A-BEA6-94DF3E9BADB4}"/>
              </a:ext>
            </a:extLst>
          </p:cNvPr>
          <p:cNvSpPr/>
          <p:nvPr/>
        </p:nvSpPr>
        <p:spPr>
          <a:xfrm>
            <a:off x="6497047"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2" name="Oval 11">
            <a:extLst>
              <a:ext uri="{FF2B5EF4-FFF2-40B4-BE49-F238E27FC236}">
                <a16:creationId xmlns:a16="http://schemas.microsoft.com/office/drawing/2014/main" id="{0B95E620-2944-CC44-9779-CBC0526B09F1}"/>
              </a:ext>
            </a:extLst>
          </p:cNvPr>
          <p:cNvSpPr/>
          <p:nvPr/>
        </p:nvSpPr>
        <p:spPr>
          <a:xfrm>
            <a:off x="7042478" y="57751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Oval 12">
            <a:extLst>
              <a:ext uri="{FF2B5EF4-FFF2-40B4-BE49-F238E27FC236}">
                <a16:creationId xmlns:a16="http://schemas.microsoft.com/office/drawing/2014/main" id="{D06A0FDA-D286-4B46-8A4A-36AECE8A1BB9}"/>
              </a:ext>
            </a:extLst>
          </p:cNvPr>
          <p:cNvSpPr/>
          <p:nvPr/>
        </p:nvSpPr>
        <p:spPr>
          <a:xfrm>
            <a:off x="7587909" y="57751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Oval 13">
            <a:extLst>
              <a:ext uri="{FF2B5EF4-FFF2-40B4-BE49-F238E27FC236}">
                <a16:creationId xmlns:a16="http://schemas.microsoft.com/office/drawing/2014/main" id="{4FE9A56C-6A8E-F94E-8B5E-94E068A2E9D4}"/>
              </a:ext>
            </a:extLst>
          </p:cNvPr>
          <p:cNvSpPr/>
          <p:nvPr/>
        </p:nvSpPr>
        <p:spPr>
          <a:xfrm>
            <a:off x="8133340" y="57751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B620D384-817F-3E45-9B45-ADF173623148}"/>
              </a:ext>
            </a:extLst>
          </p:cNvPr>
          <p:cNvSpPr/>
          <p:nvPr/>
        </p:nvSpPr>
        <p:spPr>
          <a:xfrm>
            <a:off x="3224463"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Oval 15">
            <a:extLst>
              <a:ext uri="{FF2B5EF4-FFF2-40B4-BE49-F238E27FC236}">
                <a16:creationId xmlns:a16="http://schemas.microsoft.com/office/drawing/2014/main" id="{9FEDB50A-9DA2-E643-85EF-21A01CA96BE1}"/>
              </a:ext>
            </a:extLst>
          </p:cNvPr>
          <p:cNvSpPr/>
          <p:nvPr/>
        </p:nvSpPr>
        <p:spPr>
          <a:xfrm>
            <a:off x="3769894"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7" name="Oval 16">
            <a:extLst>
              <a:ext uri="{FF2B5EF4-FFF2-40B4-BE49-F238E27FC236}">
                <a16:creationId xmlns:a16="http://schemas.microsoft.com/office/drawing/2014/main" id="{8BE05969-E29B-A142-AAE7-D9D91C3BC510}"/>
              </a:ext>
            </a:extLst>
          </p:cNvPr>
          <p:cNvSpPr/>
          <p:nvPr/>
        </p:nvSpPr>
        <p:spPr>
          <a:xfrm>
            <a:off x="4315325"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8" name="Oval 17">
            <a:extLst>
              <a:ext uri="{FF2B5EF4-FFF2-40B4-BE49-F238E27FC236}">
                <a16:creationId xmlns:a16="http://schemas.microsoft.com/office/drawing/2014/main" id="{7718C1D5-07EE-A44F-A329-7B40A8EE104F}"/>
              </a:ext>
            </a:extLst>
          </p:cNvPr>
          <p:cNvSpPr/>
          <p:nvPr/>
        </p:nvSpPr>
        <p:spPr>
          <a:xfrm>
            <a:off x="4860756" y="112294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9" name="Oval 18">
            <a:extLst>
              <a:ext uri="{FF2B5EF4-FFF2-40B4-BE49-F238E27FC236}">
                <a16:creationId xmlns:a16="http://schemas.microsoft.com/office/drawing/2014/main" id="{F9234CBC-28D3-0442-B0EF-BB714E5E1A39}"/>
              </a:ext>
            </a:extLst>
          </p:cNvPr>
          <p:cNvSpPr/>
          <p:nvPr/>
        </p:nvSpPr>
        <p:spPr>
          <a:xfrm>
            <a:off x="5406187" y="112294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Oval 19">
            <a:extLst>
              <a:ext uri="{FF2B5EF4-FFF2-40B4-BE49-F238E27FC236}">
                <a16:creationId xmlns:a16="http://schemas.microsoft.com/office/drawing/2014/main" id="{285EB425-6C54-6848-B912-F383A3550201}"/>
              </a:ext>
            </a:extLst>
          </p:cNvPr>
          <p:cNvSpPr/>
          <p:nvPr/>
        </p:nvSpPr>
        <p:spPr>
          <a:xfrm>
            <a:off x="5951616"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Oval 20">
            <a:extLst>
              <a:ext uri="{FF2B5EF4-FFF2-40B4-BE49-F238E27FC236}">
                <a16:creationId xmlns:a16="http://schemas.microsoft.com/office/drawing/2014/main" id="{C1A2B171-F61B-1F42-9146-DF8AE5D3DC94}"/>
              </a:ext>
            </a:extLst>
          </p:cNvPr>
          <p:cNvSpPr/>
          <p:nvPr/>
        </p:nvSpPr>
        <p:spPr>
          <a:xfrm>
            <a:off x="6497047"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2" name="Oval 21">
            <a:extLst>
              <a:ext uri="{FF2B5EF4-FFF2-40B4-BE49-F238E27FC236}">
                <a16:creationId xmlns:a16="http://schemas.microsoft.com/office/drawing/2014/main" id="{DD66A27F-0C71-1C4C-A111-675D2EC78BA8}"/>
              </a:ext>
            </a:extLst>
          </p:cNvPr>
          <p:cNvSpPr/>
          <p:nvPr/>
        </p:nvSpPr>
        <p:spPr>
          <a:xfrm>
            <a:off x="7042478" y="112294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3" name="Oval 22">
            <a:extLst>
              <a:ext uri="{FF2B5EF4-FFF2-40B4-BE49-F238E27FC236}">
                <a16:creationId xmlns:a16="http://schemas.microsoft.com/office/drawing/2014/main" id="{BF247FCD-09A4-5642-9485-90C8F46E3895}"/>
              </a:ext>
            </a:extLst>
          </p:cNvPr>
          <p:cNvSpPr/>
          <p:nvPr/>
        </p:nvSpPr>
        <p:spPr>
          <a:xfrm>
            <a:off x="7587909" y="112294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 name="Oval 23">
            <a:extLst>
              <a:ext uri="{FF2B5EF4-FFF2-40B4-BE49-F238E27FC236}">
                <a16:creationId xmlns:a16="http://schemas.microsoft.com/office/drawing/2014/main" id="{59A96BB3-65FC-5241-91F2-A4ECA3832C01}"/>
              </a:ext>
            </a:extLst>
          </p:cNvPr>
          <p:cNvSpPr/>
          <p:nvPr/>
        </p:nvSpPr>
        <p:spPr>
          <a:xfrm>
            <a:off x="8133340" y="1122945"/>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Oval 24">
            <a:extLst>
              <a:ext uri="{FF2B5EF4-FFF2-40B4-BE49-F238E27FC236}">
                <a16:creationId xmlns:a16="http://schemas.microsoft.com/office/drawing/2014/main" id="{30577169-7ADA-2B4E-9C01-5B2B2F79038A}"/>
              </a:ext>
            </a:extLst>
          </p:cNvPr>
          <p:cNvSpPr/>
          <p:nvPr/>
        </p:nvSpPr>
        <p:spPr>
          <a:xfrm>
            <a:off x="3224463"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6" name="Oval 25">
            <a:extLst>
              <a:ext uri="{FF2B5EF4-FFF2-40B4-BE49-F238E27FC236}">
                <a16:creationId xmlns:a16="http://schemas.microsoft.com/office/drawing/2014/main" id="{11184555-3F66-B34D-BADA-3B2AD144FCCF}"/>
              </a:ext>
            </a:extLst>
          </p:cNvPr>
          <p:cNvSpPr/>
          <p:nvPr/>
        </p:nvSpPr>
        <p:spPr>
          <a:xfrm>
            <a:off x="3769894"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Oval 26">
            <a:extLst>
              <a:ext uri="{FF2B5EF4-FFF2-40B4-BE49-F238E27FC236}">
                <a16:creationId xmlns:a16="http://schemas.microsoft.com/office/drawing/2014/main" id="{69FCD732-DDE9-D941-AE9F-2449FA150F05}"/>
              </a:ext>
            </a:extLst>
          </p:cNvPr>
          <p:cNvSpPr/>
          <p:nvPr/>
        </p:nvSpPr>
        <p:spPr>
          <a:xfrm>
            <a:off x="4315325"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8" name="Oval 27">
            <a:extLst>
              <a:ext uri="{FF2B5EF4-FFF2-40B4-BE49-F238E27FC236}">
                <a16:creationId xmlns:a16="http://schemas.microsoft.com/office/drawing/2014/main" id="{93A58D10-F55E-2F4A-B148-F6628B4861F3}"/>
              </a:ext>
            </a:extLst>
          </p:cNvPr>
          <p:cNvSpPr/>
          <p:nvPr/>
        </p:nvSpPr>
        <p:spPr>
          <a:xfrm>
            <a:off x="4860756" y="166837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 name="Oval 28">
            <a:extLst>
              <a:ext uri="{FF2B5EF4-FFF2-40B4-BE49-F238E27FC236}">
                <a16:creationId xmlns:a16="http://schemas.microsoft.com/office/drawing/2014/main" id="{1C90D25B-B4BC-C441-B6DB-DFC1FF0B9088}"/>
              </a:ext>
            </a:extLst>
          </p:cNvPr>
          <p:cNvSpPr/>
          <p:nvPr/>
        </p:nvSpPr>
        <p:spPr>
          <a:xfrm>
            <a:off x="5406187" y="166837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 name="Oval 29">
            <a:extLst>
              <a:ext uri="{FF2B5EF4-FFF2-40B4-BE49-F238E27FC236}">
                <a16:creationId xmlns:a16="http://schemas.microsoft.com/office/drawing/2014/main" id="{97D33C20-2ED0-1E4E-88FA-FD05002B34C8}"/>
              </a:ext>
            </a:extLst>
          </p:cNvPr>
          <p:cNvSpPr/>
          <p:nvPr/>
        </p:nvSpPr>
        <p:spPr>
          <a:xfrm>
            <a:off x="5951616"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1" name="Oval 30">
            <a:extLst>
              <a:ext uri="{FF2B5EF4-FFF2-40B4-BE49-F238E27FC236}">
                <a16:creationId xmlns:a16="http://schemas.microsoft.com/office/drawing/2014/main" id="{F3D05C85-FF10-3C42-894C-6CEA46BCBE50}"/>
              </a:ext>
            </a:extLst>
          </p:cNvPr>
          <p:cNvSpPr/>
          <p:nvPr/>
        </p:nvSpPr>
        <p:spPr>
          <a:xfrm>
            <a:off x="6497047"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2" name="Oval 31">
            <a:extLst>
              <a:ext uri="{FF2B5EF4-FFF2-40B4-BE49-F238E27FC236}">
                <a16:creationId xmlns:a16="http://schemas.microsoft.com/office/drawing/2014/main" id="{D3962470-609C-CB4A-8B65-8816DDEA5D75}"/>
              </a:ext>
            </a:extLst>
          </p:cNvPr>
          <p:cNvSpPr/>
          <p:nvPr/>
        </p:nvSpPr>
        <p:spPr>
          <a:xfrm>
            <a:off x="7042478" y="166837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3" name="Oval 32">
            <a:extLst>
              <a:ext uri="{FF2B5EF4-FFF2-40B4-BE49-F238E27FC236}">
                <a16:creationId xmlns:a16="http://schemas.microsoft.com/office/drawing/2014/main" id="{BD0F73E9-CEC2-C148-8C01-06E5CE708F72}"/>
              </a:ext>
            </a:extLst>
          </p:cNvPr>
          <p:cNvSpPr/>
          <p:nvPr/>
        </p:nvSpPr>
        <p:spPr>
          <a:xfrm>
            <a:off x="7587909" y="166837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4" name="Oval 33">
            <a:extLst>
              <a:ext uri="{FF2B5EF4-FFF2-40B4-BE49-F238E27FC236}">
                <a16:creationId xmlns:a16="http://schemas.microsoft.com/office/drawing/2014/main" id="{3F0F02D2-A210-AA47-A253-05C56D638A0B}"/>
              </a:ext>
            </a:extLst>
          </p:cNvPr>
          <p:cNvSpPr/>
          <p:nvPr/>
        </p:nvSpPr>
        <p:spPr>
          <a:xfrm>
            <a:off x="8133340" y="166837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5" name="Oval 34">
            <a:extLst>
              <a:ext uri="{FF2B5EF4-FFF2-40B4-BE49-F238E27FC236}">
                <a16:creationId xmlns:a16="http://schemas.microsoft.com/office/drawing/2014/main" id="{CD6BB768-EE08-FB4F-BEA2-956BCE6BD53C}"/>
              </a:ext>
            </a:extLst>
          </p:cNvPr>
          <p:cNvSpPr/>
          <p:nvPr/>
        </p:nvSpPr>
        <p:spPr>
          <a:xfrm>
            <a:off x="3224463"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Oval 35">
            <a:extLst>
              <a:ext uri="{FF2B5EF4-FFF2-40B4-BE49-F238E27FC236}">
                <a16:creationId xmlns:a16="http://schemas.microsoft.com/office/drawing/2014/main" id="{DB05D2D9-BC43-A949-BC05-6B0FE6BD50A9}"/>
              </a:ext>
            </a:extLst>
          </p:cNvPr>
          <p:cNvSpPr/>
          <p:nvPr/>
        </p:nvSpPr>
        <p:spPr>
          <a:xfrm>
            <a:off x="3769894"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7" name="Oval 36">
            <a:extLst>
              <a:ext uri="{FF2B5EF4-FFF2-40B4-BE49-F238E27FC236}">
                <a16:creationId xmlns:a16="http://schemas.microsoft.com/office/drawing/2014/main" id="{E7A12041-8E8C-F44D-B466-2E24FE0948B6}"/>
              </a:ext>
            </a:extLst>
          </p:cNvPr>
          <p:cNvSpPr/>
          <p:nvPr/>
        </p:nvSpPr>
        <p:spPr>
          <a:xfrm>
            <a:off x="4315325"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8" name="Oval 37">
            <a:extLst>
              <a:ext uri="{FF2B5EF4-FFF2-40B4-BE49-F238E27FC236}">
                <a16:creationId xmlns:a16="http://schemas.microsoft.com/office/drawing/2014/main" id="{7660FCFD-5AEF-F64E-B1A7-31F47B68AF3A}"/>
              </a:ext>
            </a:extLst>
          </p:cNvPr>
          <p:cNvSpPr/>
          <p:nvPr/>
        </p:nvSpPr>
        <p:spPr>
          <a:xfrm>
            <a:off x="4860756" y="22138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9" name="Oval 38">
            <a:extLst>
              <a:ext uri="{FF2B5EF4-FFF2-40B4-BE49-F238E27FC236}">
                <a16:creationId xmlns:a16="http://schemas.microsoft.com/office/drawing/2014/main" id="{67E2CCBE-65CD-7949-B349-DB6AB0AFE9A3}"/>
              </a:ext>
            </a:extLst>
          </p:cNvPr>
          <p:cNvSpPr/>
          <p:nvPr/>
        </p:nvSpPr>
        <p:spPr>
          <a:xfrm>
            <a:off x="5406187" y="22138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0" name="Oval 39">
            <a:extLst>
              <a:ext uri="{FF2B5EF4-FFF2-40B4-BE49-F238E27FC236}">
                <a16:creationId xmlns:a16="http://schemas.microsoft.com/office/drawing/2014/main" id="{9ED0386D-BFB3-4D48-BFBA-5D97C594F100}"/>
              </a:ext>
            </a:extLst>
          </p:cNvPr>
          <p:cNvSpPr/>
          <p:nvPr/>
        </p:nvSpPr>
        <p:spPr>
          <a:xfrm>
            <a:off x="5951616"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1" name="Oval 40">
            <a:extLst>
              <a:ext uri="{FF2B5EF4-FFF2-40B4-BE49-F238E27FC236}">
                <a16:creationId xmlns:a16="http://schemas.microsoft.com/office/drawing/2014/main" id="{705D6667-DEDF-4040-B556-711E77F90513}"/>
              </a:ext>
            </a:extLst>
          </p:cNvPr>
          <p:cNvSpPr/>
          <p:nvPr/>
        </p:nvSpPr>
        <p:spPr>
          <a:xfrm>
            <a:off x="6497047"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2" name="Oval 41">
            <a:extLst>
              <a:ext uri="{FF2B5EF4-FFF2-40B4-BE49-F238E27FC236}">
                <a16:creationId xmlns:a16="http://schemas.microsoft.com/office/drawing/2014/main" id="{0D8A2B05-6FCB-5F41-AF19-A1F590A6000D}"/>
              </a:ext>
            </a:extLst>
          </p:cNvPr>
          <p:cNvSpPr/>
          <p:nvPr/>
        </p:nvSpPr>
        <p:spPr>
          <a:xfrm>
            <a:off x="7042478" y="22138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3" name="Oval 42">
            <a:extLst>
              <a:ext uri="{FF2B5EF4-FFF2-40B4-BE49-F238E27FC236}">
                <a16:creationId xmlns:a16="http://schemas.microsoft.com/office/drawing/2014/main" id="{4428EB1D-909C-D242-8EC4-8AC0AF760966}"/>
              </a:ext>
            </a:extLst>
          </p:cNvPr>
          <p:cNvSpPr/>
          <p:nvPr/>
        </p:nvSpPr>
        <p:spPr>
          <a:xfrm>
            <a:off x="7587909" y="22138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4" name="Oval 43">
            <a:extLst>
              <a:ext uri="{FF2B5EF4-FFF2-40B4-BE49-F238E27FC236}">
                <a16:creationId xmlns:a16="http://schemas.microsoft.com/office/drawing/2014/main" id="{DAC92E4A-B677-9545-88C9-C22F1260593E}"/>
              </a:ext>
            </a:extLst>
          </p:cNvPr>
          <p:cNvSpPr/>
          <p:nvPr/>
        </p:nvSpPr>
        <p:spPr>
          <a:xfrm>
            <a:off x="8133340" y="22138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5" name="Oval 44">
            <a:extLst>
              <a:ext uri="{FF2B5EF4-FFF2-40B4-BE49-F238E27FC236}">
                <a16:creationId xmlns:a16="http://schemas.microsoft.com/office/drawing/2014/main" id="{65A374BF-9B9B-5D4E-8B5E-CC39080C17F0}"/>
              </a:ext>
            </a:extLst>
          </p:cNvPr>
          <p:cNvSpPr/>
          <p:nvPr/>
        </p:nvSpPr>
        <p:spPr>
          <a:xfrm>
            <a:off x="3224463"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6" name="Oval 45">
            <a:extLst>
              <a:ext uri="{FF2B5EF4-FFF2-40B4-BE49-F238E27FC236}">
                <a16:creationId xmlns:a16="http://schemas.microsoft.com/office/drawing/2014/main" id="{1E7FBC3C-A5B8-9543-A14D-8476F58EF739}"/>
              </a:ext>
            </a:extLst>
          </p:cNvPr>
          <p:cNvSpPr/>
          <p:nvPr/>
        </p:nvSpPr>
        <p:spPr>
          <a:xfrm>
            <a:off x="3769894"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7" name="Oval 46">
            <a:extLst>
              <a:ext uri="{FF2B5EF4-FFF2-40B4-BE49-F238E27FC236}">
                <a16:creationId xmlns:a16="http://schemas.microsoft.com/office/drawing/2014/main" id="{E7661D31-E757-2C44-BEA8-ACA3B9EFA8FA}"/>
              </a:ext>
            </a:extLst>
          </p:cNvPr>
          <p:cNvSpPr/>
          <p:nvPr/>
        </p:nvSpPr>
        <p:spPr>
          <a:xfrm>
            <a:off x="4315325"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8" name="Oval 47">
            <a:extLst>
              <a:ext uri="{FF2B5EF4-FFF2-40B4-BE49-F238E27FC236}">
                <a16:creationId xmlns:a16="http://schemas.microsoft.com/office/drawing/2014/main" id="{06C774DA-D949-FD4B-86AD-6B997A926834}"/>
              </a:ext>
            </a:extLst>
          </p:cNvPr>
          <p:cNvSpPr/>
          <p:nvPr/>
        </p:nvSpPr>
        <p:spPr>
          <a:xfrm>
            <a:off x="4860756" y="275923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9" name="Oval 48">
            <a:extLst>
              <a:ext uri="{FF2B5EF4-FFF2-40B4-BE49-F238E27FC236}">
                <a16:creationId xmlns:a16="http://schemas.microsoft.com/office/drawing/2014/main" id="{8B63F649-228C-AA48-ADA5-D973A7D0B49E}"/>
              </a:ext>
            </a:extLst>
          </p:cNvPr>
          <p:cNvSpPr/>
          <p:nvPr/>
        </p:nvSpPr>
        <p:spPr>
          <a:xfrm>
            <a:off x="5406187" y="275923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0" name="Oval 49">
            <a:extLst>
              <a:ext uri="{FF2B5EF4-FFF2-40B4-BE49-F238E27FC236}">
                <a16:creationId xmlns:a16="http://schemas.microsoft.com/office/drawing/2014/main" id="{2D4EC665-C046-8A4A-95F3-39354C2E0DCB}"/>
              </a:ext>
            </a:extLst>
          </p:cNvPr>
          <p:cNvSpPr/>
          <p:nvPr/>
        </p:nvSpPr>
        <p:spPr>
          <a:xfrm>
            <a:off x="5951616"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1" name="Oval 50">
            <a:extLst>
              <a:ext uri="{FF2B5EF4-FFF2-40B4-BE49-F238E27FC236}">
                <a16:creationId xmlns:a16="http://schemas.microsoft.com/office/drawing/2014/main" id="{F8A09C1D-8895-494C-A585-2A1F1CF94B3B}"/>
              </a:ext>
            </a:extLst>
          </p:cNvPr>
          <p:cNvSpPr/>
          <p:nvPr/>
        </p:nvSpPr>
        <p:spPr>
          <a:xfrm>
            <a:off x="6497047"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2" name="Oval 51">
            <a:extLst>
              <a:ext uri="{FF2B5EF4-FFF2-40B4-BE49-F238E27FC236}">
                <a16:creationId xmlns:a16="http://schemas.microsoft.com/office/drawing/2014/main" id="{0E2597DA-8FD2-4049-B3C5-A43C2FCF52D3}"/>
              </a:ext>
            </a:extLst>
          </p:cNvPr>
          <p:cNvSpPr/>
          <p:nvPr/>
        </p:nvSpPr>
        <p:spPr>
          <a:xfrm>
            <a:off x="7042478" y="275923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3" name="Oval 52">
            <a:extLst>
              <a:ext uri="{FF2B5EF4-FFF2-40B4-BE49-F238E27FC236}">
                <a16:creationId xmlns:a16="http://schemas.microsoft.com/office/drawing/2014/main" id="{33A5305F-9414-7D41-A2B4-D49A538B4316}"/>
              </a:ext>
            </a:extLst>
          </p:cNvPr>
          <p:cNvSpPr/>
          <p:nvPr/>
        </p:nvSpPr>
        <p:spPr>
          <a:xfrm>
            <a:off x="7587909" y="275923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4" name="Oval 53">
            <a:extLst>
              <a:ext uri="{FF2B5EF4-FFF2-40B4-BE49-F238E27FC236}">
                <a16:creationId xmlns:a16="http://schemas.microsoft.com/office/drawing/2014/main" id="{4E863DD4-454E-374B-ADD8-C9938DAF337D}"/>
              </a:ext>
            </a:extLst>
          </p:cNvPr>
          <p:cNvSpPr/>
          <p:nvPr/>
        </p:nvSpPr>
        <p:spPr>
          <a:xfrm>
            <a:off x="8133340" y="275923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5" name="Oval 54">
            <a:extLst>
              <a:ext uri="{FF2B5EF4-FFF2-40B4-BE49-F238E27FC236}">
                <a16:creationId xmlns:a16="http://schemas.microsoft.com/office/drawing/2014/main" id="{708D7F5A-5BDF-5744-80B5-73ED039A6B44}"/>
              </a:ext>
            </a:extLst>
          </p:cNvPr>
          <p:cNvSpPr/>
          <p:nvPr/>
        </p:nvSpPr>
        <p:spPr>
          <a:xfrm>
            <a:off x="3224463"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6" name="Oval 55">
            <a:extLst>
              <a:ext uri="{FF2B5EF4-FFF2-40B4-BE49-F238E27FC236}">
                <a16:creationId xmlns:a16="http://schemas.microsoft.com/office/drawing/2014/main" id="{58885C84-3959-4A42-83B0-E378C2E62585}"/>
              </a:ext>
            </a:extLst>
          </p:cNvPr>
          <p:cNvSpPr/>
          <p:nvPr/>
        </p:nvSpPr>
        <p:spPr>
          <a:xfrm>
            <a:off x="3769894"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7" name="Oval 56">
            <a:extLst>
              <a:ext uri="{FF2B5EF4-FFF2-40B4-BE49-F238E27FC236}">
                <a16:creationId xmlns:a16="http://schemas.microsoft.com/office/drawing/2014/main" id="{052C2B97-6C8B-1F45-9CE3-64EB00961583}"/>
              </a:ext>
            </a:extLst>
          </p:cNvPr>
          <p:cNvSpPr/>
          <p:nvPr/>
        </p:nvSpPr>
        <p:spPr>
          <a:xfrm>
            <a:off x="4315325"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8" name="Oval 57">
            <a:extLst>
              <a:ext uri="{FF2B5EF4-FFF2-40B4-BE49-F238E27FC236}">
                <a16:creationId xmlns:a16="http://schemas.microsoft.com/office/drawing/2014/main" id="{0DB88C61-C7E0-5D4D-9186-4860F8A81E86}"/>
              </a:ext>
            </a:extLst>
          </p:cNvPr>
          <p:cNvSpPr/>
          <p:nvPr/>
        </p:nvSpPr>
        <p:spPr>
          <a:xfrm>
            <a:off x="4860756" y="330466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9" name="Oval 58">
            <a:extLst>
              <a:ext uri="{FF2B5EF4-FFF2-40B4-BE49-F238E27FC236}">
                <a16:creationId xmlns:a16="http://schemas.microsoft.com/office/drawing/2014/main" id="{E29C918F-8D35-574E-9ADB-89C0C22B56AE}"/>
              </a:ext>
            </a:extLst>
          </p:cNvPr>
          <p:cNvSpPr/>
          <p:nvPr/>
        </p:nvSpPr>
        <p:spPr>
          <a:xfrm>
            <a:off x="5406187" y="330466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0" name="Oval 59">
            <a:extLst>
              <a:ext uri="{FF2B5EF4-FFF2-40B4-BE49-F238E27FC236}">
                <a16:creationId xmlns:a16="http://schemas.microsoft.com/office/drawing/2014/main" id="{B9162376-3D36-6A4F-A40C-0B35EEE3A327}"/>
              </a:ext>
            </a:extLst>
          </p:cNvPr>
          <p:cNvSpPr/>
          <p:nvPr/>
        </p:nvSpPr>
        <p:spPr>
          <a:xfrm>
            <a:off x="5951616"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1" name="Oval 60">
            <a:extLst>
              <a:ext uri="{FF2B5EF4-FFF2-40B4-BE49-F238E27FC236}">
                <a16:creationId xmlns:a16="http://schemas.microsoft.com/office/drawing/2014/main" id="{A7FB635B-8DA4-614C-94E4-92C5DF3ECF31}"/>
              </a:ext>
            </a:extLst>
          </p:cNvPr>
          <p:cNvSpPr/>
          <p:nvPr/>
        </p:nvSpPr>
        <p:spPr>
          <a:xfrm>
            <a:off x="6497047"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2" name="Oval 61">
            <a:extLst>
              <a:ext uri="{FF2B5EF4-FFF2-40B4-BE49-F238E27FC236}">
                <a16:creationId xmlns:a16="http://schemas.microsoft.com/office/drawing/2014/main" id="{61F7ECC2-55C9-3248-A809-DBE10DB65838}"/>
              </a:ext>
            </a:extLst>
          </p:cNvPr>
          <p:cNvSpPr/>
          <p:nvPr/>
        </p:nvSpPr>
        <p:spPr>
          <a:xfrm>
            <a:off x="7042478" y="330466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3" name="Oval 62">
            <a:extLst>
              <a:ext uri="{FF2B5EF4-FFF2-40B4-BE49-F238E27FC236}">
                <a16:creationId xmlns:a16="http://schemas.microsoft.com/office/drawing/2014/main" id="{638BA3AD-E135-AB4D-8CDA-32FE56AAA90D}"/>
              </a:ext>
            </a:extLst>
          </p:cNvPr>
          <p:cNvSpPr/>
          <p:nvPr/>
        </p:nvSpPr>
        <p:spPr>
          <a:xfrm>
            <a:off x="7587909" y="330466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4" name="Oval 63">
            <a:extLst>
              <a:ext uri="{FF2B5EF4-FFF2-40B4-BE49-F238E27FC236}">
                <a16:creationId xmlns:a16="http://schemas.microsoft.com/office/drawing/2014/main" id="{FDBCCF3E-A9B7-D04F-937B-0453AFB49F0B}"/>
              </a:ext>
            </a:extLst>
          </p:cNvPr>
          <p:cNvSpPr/>
          <p:nvPr/>
        </p:nvSpPr>
        <p:spPr>
          <a:xfrm>
            <a:off x="8133340" y="330466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5" name="Oval 64">
            <a:extLst>
              <a:ext uri="{FF2B5EF4-FFF2-40B4-BE49-F238E27FC236}">
                <a16:creationId xmlns:a16="http://schemas.microsoft.com/office/drawing/2014/main" id="{4267C20F-E6A5-DA4B-A49D-EF0E2EC8224B}"/>
              </a:ext>
            </a:extLst>
          </p:cNvPr>
          <p:cNvSpPr/>
          <p:nvPr/>
        </p:nvSpPr>
        <p:spPr>
          <a:xfrm>
            <a:off x="3224463"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6" name="Oval 65">
            <a:extLst>
              <a:ext uri="{FF2B5EF4-FFF2-40B4-BE49-F238E27FC236}">
                <a16:creationId xmlns:a16="http://schemas.microsoft.com/office/drawing/2014/main" id="{533CECA3-9737-F047-8549-606D891F59AB}"/>
              </a:ext>
            </a:extLst>
          </p:cNvPr>
          <p:cNvSpPr/>
          <p:nvPr/>
        </p:nvSpPr>
        <p:spPr>
          <a:xfrm>
            <a:off x="3769894"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7" name="Oval 66">
            <a:extLst>
              <a:ext uri="{FF2B5EF4-FFF2-40B4-BE49-F238E27FC236}">
                <a16:creationId xmlns:a16="http://schemas.microsoft.com/office/drawing/2014/main" id="{6B569E04-79DD-3446-9463-628B5D4C290D}"/>
              </a:ext>
            </a:extLst>
          </p:cNvPr>
          <p:cNvSpPr/>
          <p:nvPr/>
        </p:nvSpPr>
        <p:spPr>
          <a:xfrm>
            <a:off x="4315325"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8" name="Oval 67">
            <a:extLst>
              <a:ext uri="{FF2B5EF4-FFF2-40B4-BE49-F238E27FC236}">
                <a16:creationId xmlns:a16="http://schemas.microsoft.com/office/drawing/2014/main" id="{6C93A0DB-FE10-FA4B-8D79-A027D17083CC}"/>
              </a:ext>
            </a:extLst>
          </p:cNvPr>
          <p:cNvSpPr/>
          <p:nvPr/>
        </p:nvSpPr>
        <p:spPr>
          <a:xfrm>
            <a:off x="4860756" y="385009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9" name="Oval 68">
            <a:extLst>
              <a:ext uri="{FF2B5EF4-FFF2-40B4-BE49-F238E27FC236}">
                <a16:creationId xmlns:a16="http://schemas.microsoft.com/office/drawing/2014/main" id="{C3EF0B73-361C-7544-AFCA-F3687C41A0DD}"/>
              </a:ext>
            </a:extLst>
          </p:cNvPr>
          <p:cNvSpPr/>
          <p:nvPr/>
        </p:nvSpPr>
        <p:spPr>
          <a:xfrm>
            <a:off x="5406187" y="385009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0" name="Oval 69">
            <a:extLst>
              <a:ext uri="{FF2B5EF4-FFF2-40B4-BE49-F238E27FC236}">
                <a16:creationId xmlns:a16="http://schemas.microsoft.com/office/drawing/2014/main" id="{768CA797-E5D1-6043-A43A-1D68F44E5350}"/>
              </a:ext>
            </a:extLst>
          </p:cNvPr>
          <p:cNvSpPr/>
          <p:nvPr/>
        </p:nvSpPr>
        <p:spPr>
          <a:xfrm>
            <a:off x="5951616"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1" name="Oval 70">
            <a:extLst>
              <a:ext uri="{FF2B5EF4-FFF2-40B4-BE49-F238E27FC236}">
                <a16:creationId xmlns:a16="http://schemas.microsoft.com/office/drawing/2014/main" id="{1E9C3D5F-7622-1945-81DB-C92087CB0F9A}"/>
              </a:ext>
            </a:extLst>
          </p:cNvPr>
          <p:cNvSpPr/>
          <p:nvPr/>
        </p:nvSpPr>
        <p:spPr>
          <a:xfrm>
            <a:off x="6497047"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2" name="Oval 71">
            <a:extLst>
              <a:ext uri="{FF2B5EF4-FFF2-40B4-BE49-F238E27FC236}">
                <a16:creationId xmlns:a16="http://schemas.microsoft.com/office/drawing/2014/main" id="{CF322242-D443-2F47-9280-EF2C17F56448}"/>
              </a:ext>
            </a:extLst>
          </p:cNvPr>
          <p:cNvSpPr/>
          <p:nvPr/>
        </p:nvSpPr>
        <p:spPr>
          <a:xfrm>
            <a:off x="7042478" y="385009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3" name="Oval 72">
            <a:extLst>
              <a:ext uri="{FF2B5EF4-FFF2-40B4-BE49-F238E27FC236}">
                <a16:creationId xmlns:a16="http://schemas.microsoft.com/office/drawing/2014/main" id="{E25A4417-402D-534D-BFC2-BD89EFECCDCF}"/>
              </a:ext>
            </a:extLst>
          </p:cNvPr>
          <p:cNvSpPr/>
          <p:nvPr/>
        </p:nvSpPr>
        <p:spPr>
          <a:xfrm>
            <a:off x="7587909" y="385009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4" name="Oval 73">
            <a:extLst>
              <a:ext uri="{FF2B5EF4-FFF2-40B4-BE49-F238E27FC236}">
                <a16:creationId xmlns:a16="http://schemas.microsoft.com/office/drawing/2014/main" id="{2E3C24BE-584C-B849-8783-03CB15546B86}"/>
              </a:ext>
            </a:extLst>
          </p:cNvPr>
          <p:cNvSpPr/>
          <p:nvPr/>
        </p:nvSpPr>
        <p:spPr>
          <a:xfrm>
            <a:off x="8133340" y="385009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5" name="Oval 74">
            <a:extLst>
              <a:ext uri="{FF2B5EF4-FFF2-40B4-BE49-F238E27FC236}">
                <a16:creationId xmlns:a16="http://schemas.microsoft.com/office/drawing/2014/main" id="{9665FA8F-9EC3-D54A-AA2C-B4F4A99E9DE2}"/>
              </a:ext>
            </a:extLst>
          </p:cNvPr>
          <p:cNvSpPr/>
          <p:nvPr/>
        </p:nvSpPr>
        <p:spPr>
          <a:xfrm>
            <a:off x="3224463"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6" name="Oval 75">
            <a:extLst>
              <a:ext uri="{FF2B5EF4-FFF2-40B4-BE49-F238E27FC236}">
                <a16:creationId xmlns:a16="http://schemas.microsoft.com/office/drawing/2014/main" id="{F0E3FBCE-FB02-2F48-9B27-250A8C713683}"/>
              </a:ext>
            </a:extLst>
          </p:cNvPr>
          <p:cNvSpPr/>
          <p:nvPr/>
        </p:nvSpPr>
        <p:spPr>
          <a:xfrm>
            <a:off x="3769894"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7" name="Oval 76">
            <a:extLst>
              <a:ext uri="{FF2B5EF4-FFF2-40B4-BE49-F238E27FC236}">
                <a16:creationId xmlns:a16="http://schemas.microsoft.com/office/drawing/2014/main" id="{B4FA2F51-7039-7F42-A312-4329EB466CFE}"/>
              </a:ext>
            </a:extLst>
          </p:cNvPr>
          <p:cNvSpPr/>
          <p:nvPr/>
        </p:nvSpPr>
        <p:spPr>
          <a:xfrm>
            <a:off x="4315325"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8" name="Oval 77">
            <a:extLst>
              <a:ext uri="{FF2B5EF4-FFF2-40B4-BE49-F238E27FC236}">
                <a16:creationId xmlns:a16="http://schemas.microsoft.com/office/drawing/2014/main" id="{F569C491-E8D3-604F-A800-9826FB174E94}"/>
              </a:ext>
            </a:extLst>
          </p:cNvPr>
          <p:cNvSpPr/>
          <p:nvPr/>
        </p:nvSpPr>
        <p:spPr>
          <a:xfrm>
            <a:off x="4860756" y="439552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9" name="Oval 78">
            <a:extLst>
              <a:ext uri="{FF2B5EF4-FFF2-40B4-BE49-F238E27FC236}">
                <a16:creationId xmlns:a16="http://schemas.microsoft.com/office/drawing/2014/main" id="{54193182-6B10-A84F-AD4A-D4537E016806}"/>
              </a:ext>
            </a:extLst>
          </p:cNvPr>
          <p:cNvSpPr/>
          <p:nvPr/>
        </p:nvSpPr>
        <p:spPr>
          <a:xfrm>
            <a:off x="5406187" y="439552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0" name="Oval 79">
            <a:extLst>
              <a:ext uri="{FF2B5EF4-FFF2-40B4-BE49-F238E27FC236}">
                <a16:creationId xmlns:a16="http://schemas.microsoft.com/office/drawing/2014/main" id="{91194744-E0DF-0844-9D4B-34B423D09CCB}"/>
              </a:ext>
            </a:extLst>
          </p:cNvPr>
          <p:cNvSpPr/>
          <p:nvPr/>
        </p:nvSpPr>
        <p:spPr>
          <a:xfrm>
            <a:off x="5951616"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1" name="Oval 80">
            <a:extLst>
              <a:ext uri="{FF2B5EF4-FFF2-40B4-BE49-F238E27FC236}">
                <a16:creationId xmlns:a16="http://schemas.microsoft.com/office/drawing/2014/main" id="{510BE6D6-5F9E-E949-9A2B-438A385B95D9}"/>
              </a:ext>
            </a:extLst>
          </p:cNvPr>
          <p:cNvSpPr/>
          <p:nvPr/>
        </p:nvSpPr>
        <p:spPr>
          <a:xfrm>
            <a:off x="6497047"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2" name="Oval 81">
            <a:extLst>
              <a:ext uri="{FF2B5EF4-FFF2-40B4-BE49-F238E27FC236}">
                <a16:creationId xmlns:a16="http://schemas.microsoft.com/office/drawing/2014/main" id="{30CC2BE9-85C6-C442-B0F6-C37F8CE9A023}"/>
              </a:ext>
            </a:extLst>
          </p:cNvPr>
          <p:cNvSpPr/>
          <p:nvPr/>
        </p:nvSpPr>
        <p:spPr>
          <a:xfrm>
            <a:off x="7042478" y="439552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3" name="Oval 82">
            <a:extLst>
              <a:ext uri="{FF2B5EF4-FFF2-40B4-BE49-F238E27FC236}">
                <a16:creationId xmlns:a16="http://schemas.microsoft.com/office/drawing/2014/main" id="{7E4FA232-2857-5A4A-BBB8-26ECE99D0F58}"/>
              </a:ext>
            </a:extLst>
          </p:cNvPr>
          <p:cNvSpPr/>
          <p:nvPr/>
        </p:nvSpPr>
        <p:spPr>
          <a:xfrm>
            <a:off x="7587909" y="439552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4" name="Oval 83">
            <a:extLst>
              <a:ext uri="{FF2B5EF4-FFF2-40B4-BE49-F238E27FC236}">
                <a16:creationId xmlns:a16="http://schemas.microsoft.com/office/drawing/2014/main" id="{EE28F604-D206-8447-9DE0-C1FE80EDAF94}"/>
              </a:ext>
            </a:extLst>
          </p:cNvPr>
          <p:cNvSpPr/>
          <p:nvPr/>
        </p:nvSpPr>
        <p:spPr>
          <a:xfrm>
            <a:off x="8133340" y="439552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5" name="Oval 84">
            <a:extLst>
              <a:ext uri="{FF2B5EF4-FFF2-40B4-BE49-F238E27FC236}">
                <a16:creationId xmlns:a16="http://schemas.microsoft.com/office/drawing/2014/main" id="{153F17D2-3370-484B-97C1-986B037CCD3C}"/>
              </a:ext>
            </a:extLst>
          </p:cNvPr>
          <p:cNvSpPr/>
          <p:nvPr/>
        </p:nvSpPr>
        <p:spPr>
          <a:xfrm>
            <a:off x="3224463"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6" name="Oval 85">
            <a:extLst>
              <a:ext uri="{FF2B5EF4-FFF2-40B4-BE49-F238E27FC236}">
                <a16:creationId xmlns:a16="http://schemas.microsoft.com/office/drawing/2014/main" id="{AE021AB7-D625-2E48-BF0A-5FF5C1D0144F}"/>
              </a:ext>
            </a:extLst>
          </p:cNvPr>
          <p:cNvSpPr/>
          <p:nvPr/>
        </p:nvSpPr>
        <p:spPr>
          <a:xfrm>
            <a:off x="3769894"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7" name="Oval 86">
            <a:extLst>
              <a:ext uri="{FF2B5EF4-FFF2-40B4-BE49-F238E27FC236}">
                <a16:creationId xmlns:a16="http://schemas.microsoft.com/office/drawing/2014/main" id="{B9533A8C-6B1E-144D-B1DB-2C4E4E3E4AEA}"/>
              </a:ext>
            </a:extLst>
          </p:cNvPr>
          <p:cNvSpPr/>
          <p:nvPr/>
        </p:nvSpPr>
        <p:spPr>
          <a:xfrm>
            <a:off x="4315325"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8" name="Oval 87">
            <a:extLst>
              <a:ext uri="{FF2B5EF4-FFF2-40B4-BE49-F238E27FC236}">
                <a16:creationId xmlns:a16="http://schemas.microsoft.com/office/drawing/2014/main" id="{2652AA37-644E-4F4B-BED6-9AEE63E8F626}"/>
              </a:ext>
            </a:extLst>
          </p:cNvPr>
          <p:cNvSpPr/>
          <p:nvPr/>
        </p:nvSpPr>
        <p:spPr>
          <a:xfrm>
            <a:off x="4860756" y="495701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9" name="Oval 88">
            <a:extLst>
              <a:ext uri="{FF2B5EF4-FFF2-40B4-BE49-F238E27FC236}">
                <a16:creationId xmlns:a16="http://schemas.microsoft.com/office/drawing/2014/main" id="{3BD9055B-B3B8-FC42-B5BF-9F235AB4F27D}"/>
              </a:ext>
            </a:extLst>
          </p:cNvPr>
          <p:cNvSpPr/>
          <p:nvPr/>
        </p:nvSpPr>
        <p:spPr>
          <a:xfrm>
            <a:off x="5406187" y="495701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0" name="Oval 89">
            <a:extLst>
              <a:ext uri="{FF2B5EF4-FFF2-40B4-BE49-F238E27FC236}">
                <a16:creationId xmlns:a16="http://schemas.microsoft.com/office/drawing/2014/main" id="{DBE3277B-9B14-3140-B48E-A537BFEA0FEC}"/>
              </a:ext>
            </a:extLst>
          </p:cNvPr>
          <p:cNvSpPr/>
          <p:nvPr/>
        </p:nvSpPr>
        <p:spPr>
          <a:xfrm>
            <a:off x="5951616"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1" name="Oval 90">
            <a:extLst>
              <a:ext uri="{FF2B5EF4-FFF2-40B4-BE49-F238E27FC236}">
                <a16:creationId xmlns:a16="http://schemas.microsoft.com/office/drawing/2014/main" id="{06C36E4C-E6C9-4E40-AECA-95325BB4F82D}"/>
              </a:ext>
            </a:extLst>
          </p:cNvPr>
          <p:cNvSpPr/>
          <p:nvPr/>
        </p:nvSpPr>
        <p:spPr>
          <a:xfrm>
            <a:off x="6497047"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2" name="Oval 91">
            <a:extLst>
              <a:ext uri="{FF2B5EF4-FFF2-40B4-BE49-F238E27FC236}">
                <a16:creationId xmlns:a16="http://schemas.microsoft.com/office/drawing/2014/main" id="{4E035538-D2E4-F94E-8128-4A9B63295DB8}"/>
              </a:ext>
            </a:extLst>
          </p:cNvPr>
          <p:cNvSpPr/>
          <p:nvPr/>
        </p:nvSpPr>
        <p:spPr>
          <a:xfrm>
            <a:off x="7042478" y="4957018"/>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3" name="Oval 92">
            <a:extLst>
              <a:ext uri="{FF2B5EF4-FFF2-40B4-BE49-F238E27FC236}">
                <a16:creationId xmlns:a16="http://schemas.microsoft.com/office/drawing/2014/main" id="{05D7068B-2E22-0A49-BB0A-DCE7557558AE}"/>
              </a:ext>
            </a:extLst>
          </p:cNvPr>
          <p:cNvSpPr/>
          <p:nvPr/>
        </p:nvSpPr>
        <p:spPr>
          <a:xfrm>
            <a:off x="7587909" y="495701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4" name="Oval 93">
            <a:extLst>
              <a:ext uri="{FF2B5EF4-FFF2-40B4-BE49-F238E27FC236}">
                <a16:creationId xmlns:a16="http://schemas.microsoft.com/office/drawing/2014/main" id="{CFD39F68-4800-D743-87DD-9B41572412D6}"/>
              </a:ext>
            </a:extLst>
          </p:cNvPr>
          <p:cNvSpPr/>
          <p:nvPr/>
        </p:nvSpPr>
        <p:spPr>
          <a:xfrm>
            <a:off x="8133340" y="495701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5" name="Oval 94">
            <a:extLst>
              <a:ext uri="{FF2B5EF4-FFF2-40B4-BE49-F238E27FC236}">
                <a16:creationId xmlns:a16="http://schemas.microsoft.com/office/drawing/2014/main" id="{A9E9DA5F-FE52-CF4D-9E03-D5FF6ED6498B}"/>
              </a:ext>
            </a:extLst>
          </p:cNvPr>
          <p:cNvSpPr/>
          <p:nvPr/>
        </p:nvSpPr>
        <p:spPr>
          <a:xfrm>
            <a:off x="3224463"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6" name="Oval 95">
            <a:extLst>
              <a:ext uri="{FF2B5EF4-FFF2-40B4-BE49-F238E27FC236}">
                <a16:creationId xmlns:a16="http://schemas.microsoft.com/office/drawing/2014/main" id="{780FD14B-1A3B-6F42-A531-7C8986C7947A}"/>
              </a:ext>
            </a:extLst>
          </p:cNvPr>
          <p:cNvSpPr/>
          <p:nvPr/>
        </p:nvSpPr>
        <p:spPr>
          <a:xfrm>
            <a:off x="3769894"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7" name="Oval 96">
            <a:extLst>
              <a:ext uri="{FF2B5EF4-FFF2-40B4-BE49-F238E27FC236}">
                <a16:creationId xmlns:a16="http://schemas.microsoft.com/office/drawing/2014/main" id="{A20AA20D-8E6D-DA44-9123-72B4124A1F24}"/>
              </a:ext>
            </a:extLst>
          </p:cNvPr>
          <p:cNvSpPr/>
          <p:nvPr/>
        </p:nvSpPr>
        <p:spPr>
          <a:xfrm>
            <a:off x="4315325"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8" name="Oval 97">
            <a:extLst>
              <a:ext uri="{FF2B5EF4-FFF2-40B4-BE49-F238E27FC236}">
                <a16:creationId xmlns:a16="http://schemas.microsoft.com/office/drawing/2014/main" id="{26704592-FA11-D74D-A38D-AEE612A06939}"/>
              </a:ext>
            </a:extLst>
          </p:cNvPr>
          <p:cNvSpPr/>
          <p:nvPr/>
        </p:nvSpPr>
        <p:spPr>
          <a:xfrm>
            <a:off x="4860756" y="55185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9" name="Oval 98">
            <a:extLst>
              <a:ext uri="{FF2B5EF4-FFF2-40B4-BE49-F238E27FC236}">
                <a16:creationId xmlns:a16="http://schemas.microsoft.com/office/drawing/2014/main" id="{1DD1D92F-3DC0-5D41-8352-A6EB7AB5EF13}"/>
              </a:ext>
            </a:extLst>
          </p:cNvPr>
          <p:cNvSpPr/>
          <p:nvPr/>
        </p:nvSpPr>
        <p:spPr>
          <a:xfrm>
            <a:off x="5406187" y="55185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0" name="Oval 99">
            <a:extLst>
              <a:ext uri="{FF2B5EF4-FFF2-40B4-BE49-F238E27FC236}">
                <a16:creationId xmlns:a16="http://schemas.microsoft.com/office/drawing/2014/main" id="{AFC9A639-C8D8-1048-AA0D-4A8DFA7F84CF}"/>
              </a:ext>
            </a:extLst>
          </p:cNvPr>
          <p:cNvSpPr/>
          <p:nvPr/>
        </p:nvSpPr>
        <p:spPr>
          <a:xfrm>
            <a:off x="5951616"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1" name="Oval 100">
            <a:extLst>
              <a:ext uri="{FF2B5EF4-FFF2-40B4-BE49-F238E27FC236}">
                <a16:creationId xmlns:a16="http://schemas.microsoft.com/office/drawing/2014/main" id="{10A7E874-69CD-8443-993F-33524292E60A}"/>
              </a:ext>
            </a:extLst>
          </p:cNvPr>
          <p:cNvSpPr/>
          <p:nvPr/>
        </p:nvSpPr>
        <p:spPr>
          <a:xfrm>
            <a:off x="6497047"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2" name="Oval 101">
            <a:extLst>
              <a:ext uri="{FF2B5EF4-FFF2-40B4-BE49-F238E27FC236}">
                <a16:creationId xmlns:a16="http://schemas.microsoft.com/office/drawing/2014/main" id="{E72AF138-11B1-D94B-B436-A97F418E0D6A}"/>
              </a:ext>
            </a:extLst>
          </p:cNvPr>
          <p:cNvSpPr/>
          <p:nvPr/>
        </p:nvSpPr>
        <p:spPr>
          <a:xfrm>
            <a:off x="7042478" y="5518507"/>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3" name="Oval 102">
            <a:extLst>
              <a:ext uri="{FF2B5EF4-FFF2-40B4-BE49-F238E27FC236}">
                <a16:creationId xmlns:a16="http://schemas.microsoft.com/office/drawing/2014/main" id="{A7F813E6-D498-E840-97A1-FE93C0A59AE2}"/>
              </a:ext>
            </a:extLst>
          </p:cNvPr>
          <p:cNvSpPr/>
          <p:nvPr/>
        </p:nvSpPr>
        <p:spPr>
          <a:xfrm>
            <a:off x="7587909" y="55185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4" name="Oval 103">
            <a:extLst>
              <a:ext uri="{FF2B5EF4-FFF2-40B4-BE49-F238E27FC236}">
                <a16:creationId xmlns:a16="http://schemas.microsoft.com/office/drawing/2014/main" id="{E7CEDA77-F78C-EE4D-AE33-1F697EC9881E}"/>
              </a:ext>
            </a:extLst>
          </p:cNvPr>
          <p:cNvSpPr/>
          <p:nvPr/>
        </p:nvSpPr>
        <p:spPr>
          <a:xfrm>
            <a:off x="8133340" y="5518506"/>
            <a:ext cx="545431" cy="545431"/>
          </a:xfrm>
          <a:prstGeom prst="ellipse">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105" name="Picture 104" descr="A picture containing text&#10;&#10;Description automatically generated">
            <a:extLst>
              <a:ext uri="{FF2B5EF4-FFF2-40B4-BE49-F238E27FC236}">
                <a16:creationId xmlns:a16="http://schemas.microsoft.com/office/drawing/2014/main" id="{941E8DEA-A8BC-EE4F-8F03-400BE4882E06}"/>
              </a:ext>
            </a:extLst>
          </p:cNvPr>
          <p:cNvPicPr>
            <a:picLocks noChangeAspect="1"/>
          </p:cNvPicPr>
          <p:nvPr/>
        </p:nvPicPr>
        <p:blipFill>
          <a:blip r:embed="rId3"/>
          <a:stretch>
            <a:fillRect/>
          </a:stretch>
        </p:blipFill>
        <p:spPr>
          <a:xfrm>
            <a:off x="4868783" y="2759236"/>
            <a:ext cx="545432" cy="545432"/>
          </a:xfrm>
          <a:prstGeom prst="rect">
            <a:avLst/>
          </a:prstGeom>
        </p:spPr>
      </p:pic>
      <p:pic>
        <p:nvPicPr>
          <p:cNvPr id="110" name="Picture 109" descr="A picture containing text&#10;&#10;Description automatically generated">
            <a:extLst>
              <a:ext uri="{FF2B5EF4-FFF2-40B4-BE49-F238E27FC236}">
                <a16:creationId xmlns:a16="http://schemas.microsoft.com/office/drawing/2014/main" id="{5EBDB703-11D7-1547-905F-57EAACF5CDF7}"/>
              </a:ext>
            </a:extLst>
          </p:cNvPr>
          <p:cNvPicPr>
            <a:picLocks noChangeAspect="1"/>
          </p:cNvPicPr>
          <p:nvPr/>
        </p:nvPicPr>
        <p:blipFill>
          <a:blip r:embed="rId3"/>
          <a:stretch>
            <a:fillRect/>
          </a:stretch>
        </p:blipFill>
        <p:spPr>
          <a:xfrm>
            <a:off x="5406184" y="3312694"/>
            <a:ext cx="545432" cy="545432"/>
          </a:xfrm>
          <a:prstGeom prst="rect">
            <a:avLst/>
          </a:prstGeom>
        </p:spPr>
      </p:pic>
      <p:pic>
        <p:nvPicPr>
          <p:cNvPr id="111" name="Picture 110" descr="A picture containing text&#10;&#10;Description automatically generated">
            <a:extLst>
              <a:ext uri="{FF2B5EF4-FFF2-40B4-BE49-F238E27FC236}">
                <a16:creationId xmlns:a16="http://schemas.microsoft.com/office/drawing/2014/main" id="{080C4A45-93DA-DB4E-821A-5E35B31AC863}"/>
              </a:ext>
            </a:extLst>
          </p:cNvPr>
          <p:cNvPicPr>
            <a:picLocks noChangeAspect="1"/>
          </p:cNvPicPr>
          <p:nvPr/>
        </p:nvPicPr>
        <p:blipFill>
          <a:blip r:embed="rId3"/>
          <a:stretch>
            <a:fillRect/>
          </a:stretch>
        </p:blipFill>
        <p:spPr>
          <a:xfrm>
            <a:off x="5951612" y="3858123"/>
            <a:ext cx="545432" cy="545432"/>
          </a:xfrm>
          <a:prstGeom prst="rect">
            <a:avLst/>
          </a:prstGeom>
        </p:spPr>
      </p:pic>
      <p:pic>
        <p:nvPicPr>
          <p:cNvPr id="112" name="Picture 111" descr="A picture containing text&#10;&#10;Description automatically generated">
            <a:extLst>
              <a:ext uri="{FF2B5EF4-FFF2-40B4-BE49-F238E27FC236}">
                <a16:creationId xmlns:a16="http://schemas.microsoft.com/office/drawing/2014/main" id="{E39CC8CD-B2F4-B144-A47C-5DA7B9F27A12}"/>
              </a:ext>
            </a:extLst>
          </p:cNvPr>
          <p:cNvPicPr>
            <a:picLocks noChangeAspect="1"/>
          </p:cNvPicPr>
          <p:nvPr/>
        </p:nvPicPr>
        <p:blipFill>
          <a:blip r:embed="rId3"/>
          <a:stretch>
            <a:fillRect/>
          </a:stretch>
        </p:blipFill>
        <p:spPr>
          <a:xfrm>
            <a:off x="6497037" y="4395527"/>
            <a:ext cx="545432" cy="545432"/>
          </a:xfrm>
          <a:prstGeom prst="rect">
            <a:avLst/>
          </a:prstGeom>
        </p:spPr>
      </p:pic>
      <p:pic>
        <p:nvPicPr>
          <p:cNvPr id="113" name="Picture 112" descr="A picture containing text&#10;&#10;Description automatically generated">
            <a:extLst>
              <a:ext uri="{FF2B5EF4-FFF2-40B4-BE49-F238E27FC236}">
                <a16:creationId xmlns:a16="http://schemas.microsoft.com/office/drawing/2014/main" id="{286FA11B-1D77-A143-97B2-ED94897DD4D4}"/>
              </a:ext>
            </a:extLst>
          </p:cNvPr>
          <p:cNvPicPr>
            <a:picLocks noChangeAspect="1"/>
          </p:cNvPicPr>
          <p:nvPr/>
        </p:nvPicPr>
        <p:blipFill>
          <a:blip r:embed="rId3"/>
          <a:stretch>
            <a:fillRect/>
          </a:stretch>
        </p:blipFill>
        <p:spPr>
          <a:xfrm>
            <a:off x="4868783" y="3312694"/>
            <a:ext cx="545432" cy="545432"/>
          </a:xfrm>
          <a:prstGeom prst="rect">
            <a:avLst/>
          </a:prstGeom>
        </p:spPr>
      </p:pic>
      <p:pic>
        <p:nvPicPr>
          <p:cNvPr id="114" name="Picture 113" descr="A picture containing text&#10;&#10;Description automatically generated">
            <a:extLst>
              <a:ext uri="{FF2B5EF4-FFF2-40B4-BE49-F238E27FC236}">
                <a16:creationId xmlns:a16="http://schemas.microsoft.com/office/drawing/2014/main" id="{16D0C8E4-448E-3C45-BB69-63F04D48D466}"/>
              </a:ext>
            </a:extLst>
          </p:cNvPr>
          <p:cNvPicPr>
            <a:picLocks noChangeAspect="1"/>
          </p:cNvPicPr>
          <p:nvPr/>
        </p:nvPicPr>
        <p:blipFill>
          <a:blip r:embed="rId3"/>
          <a:stretch>
            <a:fillRect/>
          </a:stretch>
        </p:blipFill>
        <p:spPr>
          <a:xfrm>
            <a:off x="4868783" y="3834036"/>
            <a:ext cx="545432" cy="545432"/>
          </a:xfrm>
          <a:prstGeom prst="rect">
            <a:avLst/>
          </a:prstGeom>
        </p:spPr>
      </p:pic>
      <p:pic>
        <p:nvPicPr>
          <p:cNvPr id="115" name="Picture 114" descr="A picture containing text&#10;&#10;Description automatically generated">
            <a:extLst>
              <a:ext uri="{FF2B5EF4-FFF2-40B4-BE49-F238E27FC236}">
                <a16:creationId xmlns:a16="http://schemas.microsoft.com/office/drawing/2014/main" id="{7FCE34BF-AC2A-214D-892E-59271C1AAECE}"/>
              </a:ext>
            </a:extLst>
          </p:cNvPr>
          <p:cNvPicPr>
            <a:picLocks noChangeAspect="1"/>
          </p:cNvPicPr>
          <p:nvPr/>
        </p:nvPicPr>
        <p:blipFill>
          <a:blip r:embed="rId3"/>
          <a:stretch>
            <a:fillRect/>
          </a:stretch>
        </p:blipFill>
        <p:spPr>
          <a:xfrm>
            <a:off x="4868783" y="4395526"/>
            <a:ext cx="545432" cy="545432"/>
          </a:xfrm>
          <a:prstGeom prst="rect">
            <a:avLst/>
          </a:prstGeom>
        </p:spPr>
      </p:pic>
      <p:pic>
        <p:nvPicPr>
          <p:cNvPr id="116" name="Picture 115" descr="A picture containing text&#10;&#10;Description automatically generated">
            <a:extLst>
              <a:ext uri="{FF2B5EF4-FFF2-40B4-BE49-F238E27FC236}">
                <a16:creationId xmlns:a16="http://schemas.microsoft.com/office/drawing/2014/main" id="{98AB35D9-C1B6-154E-A9D7-6B2C83CDB7AC}"/>
              </a:ext>
            </a:extLst>
          </p:cNvPr>
          <p:cNvPicPr>
            <a:picLocks noChangeAspect="1"/>
          </p:cNvPicPr>
          <p:nvPr/>
        </p:nvPicPr>
        <p:blipFill>
          <a:blip r:embed="rId3"/>
          <a:stretch>
            <a:fillRect/>
          </a:stretch>
        </p:blipFill>
        <p:spPr>
          <a:xfrm>
            <a:off x="5414202" y="4387499"/>
            <a:ext cx="545432" cy="545432"/>
          </a:xfrm>
          <a:prstGeom prst="rect">
            <a:avLst/>
          </a:prstGeom>
        </p:spPr>
      </p:pic>
      <p:pic>
        <p:nvPicPr>
          <p:cNvPr id="117" name="Picture 116" descr="A picture containing text&#10;&#10;Description automatically generated">
            <a:extLst>
              <a:ext uri="{FF2B5EF4-FFF2-40B4-BE49-F238E27FC236}">
                <a16:creationId xmlns:a16="http://schemas.microsoft.com/office/drawing/2014/main" id="{284F6C2C-C2A0-F248-BB16-6E398DC6E1D9}"/>
              </a:ext>
            </a:extLst>
          </p:cNvPr>
          <p:cNvPicPr>
            <a:picLocks noChangeAspect="1"/>
          </p:cNvPicPr>
          <p:nvPr/>
        </p:nvPicPr>
        <p:blipFill>
          <a:blip r:embed="rId3"/>
          <a:stretch>
            <a:fillRect/>
          </a:stretch>
        </p:blipFill>
        <p:spPr>
          <a:xfrm>
            <a:off x="5414193" y="3858121"/>
            <a:ext cx="545432" cy="545432"/>
          </a:xfrm>
          <a:prstGeom prst="rect">
            <a:avLst/>
          </a:prstGeom>
        </p:spPr>
      </p:pic>
      <p:pic>
        <p:nvPicPr>
          <p:cNvPr id="118" name="Picture 117" descr="A picture containing text&#10;&#10;Description automatically generated">
            <a:extLst>
              <a:ext uri="{FF2B5EF4-FFF2-40B4-BE49-F238E27FC236}">
                <a16:creationId xmlns:a16="http://schemas.microsoft.com/office/drawing/2014/main" id="{43740C43-3ED0-1E48-893C-DCFBBDCF4274}"/>
              </a:ext>
            </a:extLst>
          </p:cNvPr>
          <p:cNvPicPr>
            <a:picLocks noChangeAspect="1"/>
          </p:cNvPicPr>
          <p:nvPr/>
        </p:nvPicPr>
        <p:blipFill>
          <a:blip r:embed="rId3"/>
          <a:stretch>
            <a:fillRect/>
          </a:stretch>
        </p:blipFill>
        <p:spPr>
          <a:xfrm>
            <a:off x="5943583" y="4395526"/>
            <a:ext cx="545432" cy="545432"/>
          </a:xfrm>
          <a:prstGeom prst="rect">
            <a:avLst/>
          </a:prstGeom>
        </p:spPr>
      </p:pic>
      <p:pic>
        <p:nvPicPr>
          <p:cNvPr id="119" name="Picture 118" descr="A picture containing text&#10;&#10;Description automatically generated">
            <a:extLst>
              <a:ext uri="{FF2B5EF4-FFF2-40B4-BE49-F238E27FC236}">
                <a16:creationId xmlns:a16="http://schemas.microsoft.com/office/drawing/2014/main" id="{3C417376-568B-DB46-9420-6338FF7D4107}"/>
              </a:ext>
            </a:extLst>
          </p:cNvPr>
          <p:cNvPicPr>
            <a:picLocks noChangeAspect="1"/>
          </p:cNvPicPr>
          <p:nvPr/>
        </p:nvPicPr>
        <p:blipFill>
          <a:blip r:embed="rId3"/>
          <a:stretch>
            <a:fillRect/>
          </a:stretch>
        </p:blipFill>
        <p:spPr>
          <a:xfrm>
            <a:off x="5959648" y="1130971"/>
            <a:ext cx="545432" cy="545432"/>
          </a:xfrm>
          <a:prstGeom prst="rect">
            <a:avLst/>
          </a:prstGeom>
        </p:spPr>
      </p:pic>
      <p:pic>
        <p:nvPicPr>
          <p:cNvPr id="120" name="Picture 119" descr="A picture containing text&#10;&#10;Description automatically generated">
            <a:extLst>
              <a:ext uri="{FF2B5EF4-FFF2-40B4-BE49-F238E27FC236}">
                <a16:creationId xmlns:a16="http://schemas.microsoft.com/office/drawing/2014/main" id="{701C8462-B7B3-C247-B0D8-1ED6AA2E4B29}"/>
              </a:ext>
            </a:extLst>
          </p:cNvPr>
          <p:cNvPicPr>
            <a:picLocks noChangeAspect="1"/>
          </p:cNvPicPr>
          <p:nvPr/>
        </p:nvPicPr>
        <p:blipFill>
          <a:blip r:embed="rId3"/>
          <a:stretch>
            <a:fillRect/>
          </a:stretch>
        </p:blipFill>
        <p:spPr>
          <a:xfrm>
            <a:off x="6497049" y="1684429"/>
            <a:ext cx="545432" cy="545432"/>
          </a:xfrm>
          <a:prstGeom prst="rect">
            <a:avLst/>
          </a:prstGeom>
        </p:spPr>
      </p:pic>
      <p:pic>
        <p:nvPicPr>
          <p:cNvPr id="121" name="Picture 120" descr="A picture containing text&#10;&#10;Description automatically generated">
            <a:extLst>
              <a:ext uri="{FF2B5EF4-FFF2-40B4-BE49-F238E27FC236}">
                <a16:creationId xmlns:a16="http://schemas.microsoft.com/office/drawing/2014/main" id="{CFDE9E90-3217-5343-83AD-06051478AC4A}"/>
              </a:ext>
            </a:extLst>
          </p:cNvPr>
          <p:cNvPicPr>
            <a:picLocks noChangeAspect="1"/>
          </p:cNvPicPr>
          <p:nvPr/>
        </p:nvPicPr>
        <p:blipFill>
          <a:blip r:embed="rId3"/>
          <a:stretch>
            <a:fillRect/>
          </a:stretch>
        </p:blipFill>
        <p:spPr>
          <a:xfrm>
            <a:off x="7042477" y="2229858"/>
            <a:ext cx="545432" cy="545432"/>
          </a:xfrm>
          <a:prstGeom prst="rect">
            <a:avLst/>
          </a:prstGeom>
        </p:spPr>
      </p:pic>
      <p:pic>
        <p:nvPicPr>
          <p:cNvPr id="122" name="Picture 121" descr="A picture containing text&#10;&#10;Description automatically generated">
            <a:extLst>
              <a:ext uri="{FF2B5EF4-FFF2-40B4-BE49-F238E27FC236}">
                <a16:creationId xmlns:a16="http://schemas.microsoft.com/office/drawing/2014/main" id="{CA6F489A-48A2-294C-955F-F8ABFFA1954C}"/>
              </a:ext>
            </a:extLst>
          </p:cNvPr>
          <p:cNvPicPr>
            <a:picLocks noChangeAspect="1"/>
          </p:cNvPicPr>
          <p:nvPr/>
        </p:nvPicPr>
        <p:blipFill>
          <a:blip r:embed="rId3"/>
          <a:stretch>
            <a:fillRect/>
          </a:stretch>
        </p:blipFill>
        <p:spPr>
          <a:xfrm>
            <a:off x="7587902" y="2767262"/>
            <a:ext cx="545432" cy="545432"/>
          </a:xfrm>
          <a:prstGeom prst="rect">
            <a:avLst/>
          </a:prstGeom>
        </p:spPr>
      </p:pic>
      <p:pic>
        <p:nvPicPr>
          <p:cNvPr id="123" name="Picture 122" descr="A picture containing text&#10;&#10;Description automatically generated">
            <a:extLst>
              <a:ext uri="{FF2B5EF4-FFF2-40B4-BE49-F238E27FC236}">
                <a16:creationId xmlns:a16="http://schemas.microsoft.com/office/drawing/2014/main" id="{C50FF449-45B7-0342-A1FA-6F493A950AD2}"/>
              </a:ext>
            </a:extLst>
          </p:cNvPr>
          <p:cNvPicPr>
            <a:picLocks noChangeAspect="1"/>
          </p:cNvPicPr>
          <p:nvPr/>
        </p:nvPicPr>
        <p:blipFill>
          <a:blip r:embed="rId3"/>
          <a:stretch>
            <a:fillRect/>
          </a:stretch>
        </p:blipFill>
        <p:spPr>
          <a:xfrm>
            <a:off x="5959648" y="1684429"/>
            <a:ext cx="545432" cy="545432"/>
          </a:xfrm>
          <a:prstGeom prst="rect">
            <a:avLst/>
          </a:prstGeom>
        </p:spPr>
      </p:pic>
      <p:pic>
        <p:nvPicPr>
          <p:cNvPr id="124" name="Picture 123" descr="A picture containing text&#10;&#10;Description automatically generated">
            <a:extLst>
              <a:ext uri="{FF2B5EF4-FFF2-40B4-BE49-F238E27FC236}">
                <a16:creationId xmlns:a16="http://schemas.microsoft.com/office/drawing/2014/main" id="{C7A758AE-EF37-2140-9DBA-DDBA7D684436}"/>
              </a:ext>
            </a:extLst>
          </p:cNvPr>
          <p:cNvPicPr>
            <a:picLocks noChangeAspect="1"/>
          </p:cNvPicPr>
          <p:nvPr/>
        </p:nvPicPr>
        <p:blipFill>
          <a:blip r:embed="rId3"/>
          <a:stretch>
            <a:fillRect/>
          </a:stretch>
        </p:blipFill>
        <p:spPr>
          <a:xfrm>
            <a:off x="5959648" y="2205771"/>
            <a:ext cx="545432" cy="545432"/>
          </a:xfrm>
          <a:prstGeom prst="rect">
            <a:avLst/>
          </a:prstGeom>
        </p:spPr>
      </p:pic>
      <p:pic>
        <p:nvPicPr>
          <p:cNvPr id="125" name="Picture 124" descr="A picture containing text&#10;&#10;Description automatically generated">
            <a:extLst>
              <a:ext uri="{FF2B5EF4-FFF2-40B4-BE49-F238E27FC236}">
                <a16:creationId xmlns:a16="http://schemas.microsoft.com/office/drawing/2014/main" id="{686D5614-15B4-AB41-A706-9EFAA544CC4A}"/>
              </a:ext>
            </a:extLst>
          </p:cNvPr>
          <p:cNvPicPr>
            <a:picLocks noChangeAspect="1"/>
          </p:cNvPicPr>
          <p:nvPr/>
        </p:nvPicPr>
        <p:blipFill>
          <a:blip r:embed="rId3"/>
          <a:stretch>
            <a:fillRect/>
          </a:stretch>
        </p:blipFill>
        <p:spPr>
          <a:xfrm>
            <a:off x="5959648" y="2767261"/>
            <a:ext cx="545432" cy="545432"/>
          </a:xfrm>
          <a:prstGeom prst="rect">
            <a:avLst/>
          </a:prstGeom>
        </p:spPr>
      </p:pic>
      <p:pic>
        <p:nvPicPr>
          <p:cNvPr id="126" name="Picture 125" descr="A picture containing text&#10;&#10;Description automatically generated">
            <a:extLst>
              <a:ext uri="{FF2B5EF4-FFF2-40B4-BE49-F238E27FC236}">
                <a16:creationId xmlns:a16="http://schemas.microsoft.com/office/drawing/2014/main" id="{3E8AEA45-E5E9-9C44-8E21-533DA4F5FDAF}"/>
              </a:ext>
            </a:extLst>
          </p:cNvPr>
          <p:cNvPicPr>
            <a:picLocks noChangeAspect="1"/>
          </p:cNvPicPr>
          <p:nvPr/>
        </p:nvPicPr>
        <p:blipFill>
          <a:blip r:embed="rId3"/>
          <a:stretch>
            <a:fillRect/>
          </a:stretch>
        </p:blipFill>
        <p:spPr>
          <a:xfrm>
            <a:off x="6505067" y="2759234"/>
            <a:ext cx="545432" cy="545432"/>
          </a:xfrm>
          <a:prstGeom prst="rect">
            <a:avLst/>
          </a:prstGeom>
        </p:spPr>
      </p:pic>
      <p:pic>
        <p:nvPicPr>
          <p:cNvPr id="127" name="Picture 126" descr="A picture containing text&#10;&#10;Description automatically generated">
            <a:extLst>
              <a:ext uri="{FF2B5EF4-FFF2-40B4-BE49-F238E27FC236}">
                <a16:creationId xmlns:a16="http://schemas.microsoft.com/office/drawing/2014/main" id="{E5B858C6-7394-8B46-BD0E-A44B707BE4B8}"/>
              </a:ext>
            </a:extLst>
          </p:cNvPr>
          <p:cNvPicPr>
            <a:picLocks noChangeAspect="1"/>
          </p:cNvPicPr>
          <p:nvPr/>
        </p:nvPicPr>
        <p:blipFill>
          <a:blip r:embed="rId3"/>
          <a:stretch>
            <a:fillRect/>
          </a:stretch>
        </p:blipFill>
        <p:spPr>
          <a:xfrm>
            <a:off x="6505058" y="2229856"/>
            <a:ext cx="545432" cy="545432"/>
          </a:xfrm>
          <a:prstGeom prst="rect">
            <a:avLst/>
          </a:prstGeom>
        </p:spPr>
      </p:pic>
      <p:pic>
        <p:nvPicPr>
          <p:cNvPr id="128" name="Picture 127" descr="A picture containing text&#10;&#10;Description automatically generated">
            <a:extLst>
              <a:ext uri="{FF2B5EF4-FFF2-40B4-BE49-F238E27FC236}">
                <a16:creationId xmlns:a16="http://schemas.microsoft.com/office/drawing/2014/main" id="{9D64826D-E3FE-E54E-8830-9D864486B2F2}"/>
              </a:ext>
            </a:extLst>
          </p:cNvPr>
          <p:cNvPicPr>
            <a:picLocks noChangeAspect="1"/>
          </p:cNvPicPr>
          <p:nvPr/>
        </p:nvPicPr>
        <p:blipFill>
          <a:blip r:embed="rId3"/>
          <a:stretch>
            <a:fillRect/>
          </a:stretch>
        </p:blipFill>
        <p:spPr>
          <a:xfrm>
            <a:off x="7034448" y="2767261"/>
            <a:ext cx="545432" cy="545432"/>
          </a:xfrm>
          <a:prstGeom prst="rect">
            <a:avLst/>
          </a:prstGeom>
        </p:spPr>
      </p:pic>
      <p:pic>
        <p:nvPicPr>
          <p:cNvPr id="129" name="Picture 128" descr="A picture containing text&#10;&#10;Description automatically generated">
            <a:extLst>
              <a:ext uri="{FF2B5EF4-FFF2-40B4-BE49-F238E27FC236}">
                <a16:creationId xmlns:a16="http://schemas.microsoft.com/office/drawing/2014/main" id="{3C6E2D49-11F5-AC43-B6F1-0B40ACCB2B11}"/>
              </a:ext>
            </a:extLst>
          </p:cNvPr>
          <p:cNvPicPr>
            <a:picLocks noChangeAspect="1"/>
          </p:cNvPicPr>
          <p:nvPr/>
        </p:nvPicPr>
        <p:blipFill>
          <a:blip r:embed="rId3"/>
          <a:stretch>
            <a:fillRect/>
          </a:stretch>
        </p:blipFill>
        <p:spPr>
          <a:xfrm>
            <a:off x="5951605" y="3320716"/>
            <a:ext cx="545432" cy="545432"/>
          </a:xfrm>
          <a:prstGeom prst="rect">
            <a:avLst/>
          </a:prstGeom>
        </p:spPr>
      </p:pic>
      <p:pic>
        <p:nvPicPr>
          <p:cNvPr id="130" name="Picture 129" descr="A picture containing text&#10;&#10;Description automatically generated">
            <a:extLst>
              <a:ext uri="{FF2B5EF4-FFF2-40B4-BE49-F238E27FC236}">
                <a16:creationId xmlns:a16="http://schemas.microsoft.com/office/drawing/2014/main" id="{0854EB15-D82A-5147-8E78-EB002976F034}"/>
              </a:ext>
            </a:extLst>
          </p:cNvPr>
          <p:cNvPicPr>
            <a:picLocks noChangeAspect="1"/>
          </p:cNvPicPr>
          <p:nvPr/>
        </p:nvPicPr>
        <p:blipFill>
          <a:blip r:embed="rId3"/>
          <a:stretch>
            <a:fillRect/>
          </a:stretch>
        </p:blipFill>
        <p:spPr>
          <a:xfrm>
            <a:off x="5398140" y="2775284"/>
            <a:ext cx="545432" cy="545432"/>
          </a:xfrm>
          <a:prstGeom prst="rect">
            <a:avLst/>
          </a:prstGeom>
        </p:spPr>
      </p:pic>
    </p:spTree>
    <p:extLst>
      <p:ext uri="{BB962C8B-B14F-4D97-AF65-F5344CB8AC3E}">
        <p14:creationId xmlns:p14="http://schemas.microsoft.com/office/powerpoint/2010/main" val="1986013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F8FC-3CBA-1043-B2B5-011A3E748A6D}"/>
              </a:ext>
            </a:extLst>
          </p:cNvPr>
          <p:cNvSpPr>
            <a:spLocks noGrp="1"/>
          </p:cNvSpPr>
          <p:nvPr>
            <p:ph type="title"/>
          </p:nvPr>
        </p:nvSpPr>
        <p:spPr/>
        <p:txBody>
          <a:bodyPr/>
          <a:lstStyle/>
          <a:p>
            <a:r>
              <a:rPr lang="en-DE" dirty="0"/>
              <a:t>Embed chronology</a:t>
            </a:r>
          </a:p>
        </p:txBody>
      </p:sp>
      <p:pic>
        <p:nvPicPr>
          <p:cNvPr id="5" name="Content Placeholder 4" descr="A picture containing text, indoor, computer, electronics&#10;&#10;Description automatically generated">
            <a:extLst>
              <a:ext uri="{FF2B5EF4-FFF2-40B4-BE49-F238E27FC236}">
                <a16:creationId xmlns:a16="http://schemas.microsoft.com/office/drawing/2014/main" id="{674D9382-1334-3E42-9AD5-59972340F7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12192001" cy="6858000"/>
          </a:xfrm>
        </p:spPr>
      </p:pic>
      <p:sp>
        <p:nvSpPr>
          <p:cNvPr id="6" name="Rectangle 5">
            <a:extLst>
              <a:ext uri="{FF2B5EF4-FFF2-40B4-BE49-F238E27FC236}">
                <a16:creationId xmlns:a16="http://schemas.microsoft.com/office/drawing/2014/main" id="{A30901F4-4DA7-E54F-8E6A-AC9BE54E489D}"/>
              </a:ext>
            </a:extLst>
          </p:cNvPr>
          <p:cNvSpPr/>
          <p:nvPr/>
        </p:nvSpPr>
        <p:spPr>
          <a:xfrm>
            <a:off x="7214716" y="241160"/>
            <a:ext cx="4592097" cy="6229978"/>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4" name="Picture 3" descr="A picture containing text&#10;&#10;Description automatically generated">
            <a:extLst>
              <a:ext uri="{FF2B5EF4-FFF2-40B4-BE49-F238E27FC236}">
                <a16:creationId xmlns:a16="http://schemas.microsoft.com/office/drawing/2014/main" id="{1D0DB059-9921-BC4A-A900-7C869ABE8FF8}"/>
              </a:ext>
            </a:extLst>
          </p:cNvPr>
          <p:cNvPicPr>
            <a:picLocks noChangeAspect="1"/>
          </p:cNvPicPr>
          <p:nvPr/>
        </p:nvPicPr>
        <p:blipFill>
          <a:blip r:embed="rId4"/>
          <a:stretch>
            <a:fillRect/>
          </a:stretch>
        </p:blipFill>
        <p:spPr>
          <a:xfrm>
            <a:off x="614362" y="829983"/>
            <a:ext cx="5198033" cy="5198033"/>
          </a:xfrm>
          <a:prstGeom prst="rect">
            <a:avLst/>
          </a:prstGeom>
        </p:spPr>
      </p:pic>
      <p:sp>
        <p:nvSpPr>
          <p:cNvPr id="16" name="TextBox 15">
            <a:extLst>
              <a:ext uri="{FF2B5EF4-FFF2-40B4-BE49-F238E27FC236}">
                <a16:creationId xmlns:a16="http://schemas.microsoft.com/office/drawing/2014/main" id="{20914559-965D-2945-B033-BAA2934FD4F3}"/>
              </a:ext>
            </a:extLst>
          </p:cNvPr>
          <p:cNvSpPr txBox="1"/>
          <p:nvPr/>
        </p:nvSpPr>
        <p:spPr>
          <a:xfrm>
            <a:off x="1959429" y="5339443"/>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Tree>
    <p:extLst>
      <p:ext uri="{BB962C8B-B14F-4D97-AF65-F5344CB8AC3E}">
        <p14:creationId xmlns:p14="http://schemas.microsoft.com/office/powerpoint/2010/main" val="3536816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F8FC-3CBA-1043-B2B5-011A3E748A6D}"/>
              </a:ext>
            </a:extLst>
          </p:cNvPr>
          <p:cNvSpPr>
            <a:spLocks noGrp="1"/>
          </p:cNvSpPr>
          <p:nvPr>
            <p:ph type="title"/>
          </p:nvPr>
        </p:nvSpPr>
        <p:spPr/>
        <p:txBody>
          <a:bodyPr/>
          <a:lstStyle/>
          <a:p>
            <a:r>
              <a:rPr lang="en-DE" dirty="0"/>
              <a:t>Embed chronology</a:t>
            </a:r>
          </a:p>
        </p:txBody>
      </p:sp>
      <p:pic>
        <p:nvPicPr>
          <p:cNvPr id="5" name="Content Placeholder 4" descr="A picture containing text, indoor, computer, electronics&#10;&#10;Description automatically generated">
            <a:extLst>
              <a:ext uri="{FF2B5EF4-FFF2-40B4-BE49-F238E27FC236}">
                <a16:creationId xmlns:a16="http://schemas.microsoft.com/office/drawing/2014/main" id="{674D9382-1334-3E42-9AD5-59972340F7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12192001" cy="6858000"/>
          </a:xfrm>
        </p:spPr>
      </p:pic>
      <p:sp>
        <p:nvSpPr>
          <p:cNvPr id="6" name="Rectangle 5">
            <a:extLst>
              <a:ext uri="{FF2B5EF4-FFF2-40B4-BE49-F238E27FC236}">
                <a16:creationId xmlns:a16="http://schemas.microsoft.com/office/drawing/2014/main" id="{A30901F4-4DA7-E54F-8E6A-AC9BE54E489D}"/>
              </a:ext>
            </a:extLst>
          </p:cNvPr>
          <p:cNvSpPr/>
          <p:nvPr/>
        </p:nvSpPr>
        <p:spPr>
          <a:xfrm>
            <a:off x="7214716" y="241160"/>
            <a:ext cx="4592097" cy="6229978"/>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7" name="Picture 6" descr="A picture containing text&#10;&#10;Description automatically generated">
            <a:extLst>
              <a:ext uri="{FF2B5EF4-FFF2-40B4-BE49-F238E27FC236}">
                <a16:creationId xmlns:a16="http://schemas.microsoft.com/office/drawing/2014/main" id="{447A0E71-75DA-934B-881B-A1131016078B}"/>
              </a:ext>
            </a:extLst>
          </p:cNvPr>
          <p:cNvPicPr>
            <a:picLocks noChangeAspect="1"/>
          </p:cNvPicPr>
          <p:nvPr/>
        </p:nvPicPr>
        <p:blipFill>
          <a:blip r:embed="rId4">
            <a:alphaModFix amt="20000"/>
          </a:blip>
          <a:stretch>
            <a:fillRect/>
          </a:stretch>
        </p:blipFill>
        <p:spPr>
          <a:xfrm>
            <a:off x="614362" y="829983"/>
            <a:ext cx="5198033" cy="5198033"/>
          </a:xfrm>
          <a:prstGeom prst="rect">
            <a:avLst/>
          </a:prstGeom>
        </p:spPr>
      </p:pic>
    </p:spTree>
    <p:extLst>
      <p:ext uri="{BB962C8B-B14F-4D97-AF65-F5344CB8AC3E}">
        <p14:creationId xmlns:p14="http://schemas.microsoft.com/office/powerpoint/2010/main" val="973315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2719-42E2-DD40-853B-34B0F562FB2B}"/>
              </a:ext>
            </a:extLst>
          </p:cNvPr>
          <p:cNvSpPr>
            <a:spLocks noGrp="1"/>
          </p:cNvSpPr>
          <p:nvPr>
            <p:ph type="title"/>
          </p:nvPr>
        </p:nvSpPr>
        <p:spPr/>
        <p:txBody>
          <a:bodyPr/>
          <a:lstStyle/>
          <a:p>
            <a:endParaRPr lang="en-DE"/>
          </a:p>
        </p:txBody>
      </p:sp>
      <p:pic>
        <p:nvPicPr>
          <p:cNvPr id="5" name="Content Placeholder 4" descr="A screenshot of a computer&#10;&#10;Description automatically generated with low confidence">
            <a:extLst>
              <a:ext uri="{FF2B5EF4-FFF2-40B4-BE49-F238E27FC236}">
                <a16:creationId xmlns:a16="http://schemas.microsoft.com/office/drawing/2014/main" id="{4FA89F32-7A2D-EC4E-B0D2-7DCD37C9B9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921" y="42705"/>
            <a:ext cx="12040158" cy="6772589"/>
          </a:xfrm>
        </p:spPr>
      </p:pic>
      <p:sp>
        <p:nvSpPr>
          <p:cNvPr id="3" name="Rectangle 2">
            <a:extLst>
              <a:ext uri="{FF2B5EF4-FFF2-40B4-BE49-F238E27FC236}">
                <a16:creationId xmlns:a16="http://schemas.microsoft.com/office/drawing/2014/main" id="{A9436530-DDDF-6345-B088-4B6DD417A9ED}"/>
              </a:ext>
            </a:extLst>
          </p:cNvPr>
          <p:cNvSpPr/>
          <p:nvPr/>
        </p:nvSpPr>
        <p:spPr>
          <a:xfrm>
            <a:off x="7415213" y="365125"/>
            <a:ext cx="3328987" cy="5792788"/>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6" name="Picture 5" descr="A picture containing text&#10;&#10;Description automatically generated">
            <a:extLst>
              <a:ext uri="{FF2B5EF4-FFF2-40B4-BE49-F238E27FC236}">
                <a16:creationId xmlns:a16="http://schemas.microsoft.com/office/drawing/2014/main" id="{97CBD295-1347-0D49-ACC8-B88C656F0F30}"/>
              </a:ext>
            </a:extLst>
          </p:cNvPr>
          <p:cNvPicPr>
            <a:picLocks noChangeAspect="1"/>
          </p:cNvPicPr>
          <p:nvPr/>
        </p:nvPicPr>
        <p:blipFill>
          <a:blip r:embed="rId4">
            <a:alphaModFix amt="20000"/>
          </a:blip>
          <a:stretch>
            <a:fillRect/>
          </a:stretch>
        </p:blipFill>
        <p:spPr>
          <a:xfrm>
            <a:off x="614362" y="829983"/>
            <a:ext cx="5198033" cy="5198033"/>
          </a:xfrm>
          <a:prstGeom prst="rect">
            <a:avLst/>
          </a:prstGeom>
        </p:spPr>
      </p:pic>
    </p:spTree>
    <p:extLst>
      <p:ext uri="{BB962C8B-B14F-4D97-AF65-F5344CB8AC3E}">
        <p14:creationId xmlns:p14="http://schemas.microsoft.com/office/powerpoint/2010/main" val="1176204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F8FC-3CBA-1043-B2B5-011A3E748A6D}"/>
              </a:ext>
            </a:extLst>
          </p:cNvPr>
          <p:cNvSpPr>
            <a:spLocks noGrp="1"/>
          </p:cNvSpPr>
          <p:nvPr>
            <p:ph type="title"/>
          </p:nvPr>
        </p:nvSpPr>
        <p:spPr/>
        <p:txBody>
          <a:bodyPr/>
          <a:lstStyle/>
          <a:p>
            <a:r>
              <a:rPr lang="en-DE" dirty="0"/>
              <a:t>Embed chronology</a:t>
            </a:r>
          </a:p>
        </p:txBody>
      </p:sp>
      <p:pic>
        <p:nvPicPr>
          <p:cNvPr id="5" name="Content Placeholder 4" descr="A picture containing text, indoor, computer, electronics&#10;&#10;Description automatically generated">
            <a:extLst>
              <a:ext uri="{FF2B5EF4-FFF2-40B4-BE49-F238E27FC236}">
                <a16:creationId xmlns:a16="http://schemas.microsoft.com/office/drawing/2014/main" id="{674D9382-1334-3E42-9AD5-59972340F7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12192001" cy="6858000"/>
          </a:xfrm>
        </p:spPr>
      </p:pic>
      <p:sp>
        <p:nvSpPr>
          <p:cNvPr id="6" name="Rectangle 5">
            <a:extLst>
              <a:ext uri="{FF2B5EF4-FFF2-40B4-BE49-F238E27FC236}">
                <a16:creationId xmlns:a16="http://schemas.microsoft.com/office/drawing/2014/main" id="{A30901F4-4DA7-E54F-8E6A-AC9BE54E489D}"/>
              </a:ext>
            </a:extLst>
          </p:cNvPr>
          <p:cNvSpPr/>
          <p:nvPr/>
        </p:nvSpPr>
        <p:spPr>
          <a:xfrm>
            <a:off x="7214716" y="241160"/>
            <a:ext cx="4592097" cy="6229978"/>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4" name="Picture 3" descr="A picture containing text&#10;&#10;Description automatically generated">
            <a:extLst>
              <a:ext uri="{FF2B5EF4-FFF2-40B4-BE49-F238E27FC236}">
                <a16:creationId xmlns:a16="http://schemas.microsoft.com/office/drawing/2014/main" id="{1D0DB059-9921-BC4A-A900-7C869ABE8FF8}"/>
              </a:ext>
            </a:extLst>
          </p:cNvPr>
          <p:cNvPicPr>
            <a:picLocks noChangeAspect="1"/>
          </p:cNvPicPr>
          <p:nvPr/>
        </p:nvPicPr>
        <p:blipFill>
          <a:blip r:embed="rId4"/>
          <a:stretch>
            <a:fillRect/>
          </a:stretch>
        </p:blipFill>
        <p:spPr>
          <a:xfrm>
            <a:off x="614362" y="829983"/>
            <a:ext cx="5198033" cy="5198033"/>
          </a:xfrm>
          <a:prstGeom prst="rect">
            <a:avLst/>
          </a:prstGeom>
        </p:spPr>
      </p:pic>
    </p:spTree>
    <p:extLst>
      <p:ext uri="{BB962C8B-B14F-4D97-AF65-F5344CB8AC3E}">
        <p14:creationId xmlns:p14="http://schemas.microsoft.com/office/powerpoint/2010/main" val="3645461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574CF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4AF4-3601-AD2A-70D5-FAC1C02D4A1B}"/>
              </a:ext>
            </a:extLst>
          </p:cNvPr>
          <p:cNvSpPr>
            <a:spLocks noGrp="1"/>
          </p:cNvSpPr>
          <p:nvPr>
            <p:ph type="title"/>
          </p:nvPr>
        </p:nvSpPr>
        <p:spPr/>
        <p:txBody>
          <a:bodyPr/>
          <a:lstStyle/>
          <a:p>
            <a:r>
              <a:rPr lang="en-US" dirty="0">
                <a:solidFill>
                  <a:schemeClr val="bg1"/>
                </a:solidFill>
              </a:rPr>
              <a:t>Our understanding can only be as good as the process</a:t>
            </a:r>
            <a:endParaRPr lang="LID4096" dirty="0">
              <a:solidFill>
                <a:schemeClr val="bg1"/>
              </a:solidFill>
            </a:endParaRPr>
          </a:p>
        </p:txBody>
      </p:sp>
      <p:sp>
        <p:nvSpPr>
          <p:cNvPr id="4" name="Text Placeholder 3">
            <a:extLst>
              <a:ext uri="{FF2B5EF4-FFF2-40B4-BE49-F238E27FC236}">
                <a16:creationId xmlns:a16="http://schemas.microsoft.com/office/drawing/2014/main" id="{862CD72B-6F6A-3F9D-FFE2-B8562551D375}"/>
              </a:ext>
            </a:extLst>
          </p:cNvPr>
          <p:cNvSpPr>
            <a:spLocks noGrp="1"/>
          </p:cNvSpPr>
          <p:nvPr>
            <p:ph type="body" idx="1"/>
          </p:nvPr>
        </p:nvSpPr>
        <p:spPr/>
        <p:txBody>
          <a:bodyPr/>
          <a:lstStyle/>
          <a:p>
            <a:r>
              <a:rPr lang="en-US" u="sng" dirty="0">
                <a:solidFill>
                  <a:schemeClr val="bg1"/>
                </a:solidFill>
              </a:rPr>
              <a:t>Assumption 3</a:t>
            </a:r>
            <a:endParaRPr lang="LID4096" u="sng" dirty="0">
              <a:solidFill>
                <a:schemeClr val="bg1"/>
              </a:solidFill>
            </a:endParaRPr>
          </a:p>
        </p:txBody>
      </p:sp>
    </p:spTree>
    <p:extLst>
      <p:ext uri="{BB962C8B-B14F-4D97-AF65-F5344CB8AC3E}">
        <p14:creationId xmlns:p14="http://schemas.microsoft.com/office/powerpoint/2010/main" val="4020174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F8FC-3CBA-1043-B2B5-011A3E748A6D}"/>
              </a:ext>
            </a:extLst>
          </p:cNvPr>
          <p:cNvSpPr>
            <a:spLocks noGrp="1"/>
          </p:cNvSpPr>
          <p:nvPr>
            <p:ph type="title"/>
          </p:nvPr>
        </p:nvSpPr>
        <p:spPr/>
        <p:txBody>
          <a:bodyPr/>
          <a:lstStyle/>
          <a:p>
            <a:r>
              <a:rPr lang="en-DE" dirty="0"/>
              <a:t>Embed chronology</a:t>
            </a:r>
          </a:p>
        </p:txBody>
      </p:sp>
      <p:pic>
        <p:nvPicPr>
          <p:cNvPr id="5" name="Content Placeholder 4" descr="A picture containing text, indoor, computer, electronics&#10;&#10;Description automatically generated">
            <a:extLst>
              <a:ext uri="{FF2B5EF4-FFF2-40B4-BE49-F238E27FC236}">
                <a16:creationId xmlns:a16="http://schemas.microsoft.com/office/drawing/2014/main" id="{674D9382-1334-3E42-9AD5-59972340F7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12192001" cy="6858000"/>
          </a:xfrm>
        </p:spPr>
      </p:pic>
      <p:sp>
        <p:nvSpPr>
          <p:cNvPr id="6" name="Rectangle 5">
            <a:extLst>
              <a:ext uri="{FF2B5EF4-FFF2-40B4-BE49-F238E27FC236}">
                <a16:creationId xmlns:a16="http://schemas.microsoft.com/office/drawing/2014/main" id="{A30901F4-4DA7-E54F-8E6A-AC9BE54E489D}"/>
              </a:ext>
            </a:extLst>
          </p:cNvPr>
          <p:cNvSpPr/>
          <p:nvPr/>
        </p:nvSpPr>
        <p:spPr>
          <a:xfrm>
            <a:off x="7214716" y="241160"/>
            <a:ext cx="4592097" cy="6229978"/>
          </a:xfrm>
          <a:prstGeom prst="rect">
            <a:avLst/>
          </a:prstGeom>
          <a:solidFill>
            <a:srgbClr val="090909"/>
          </a:solidFill>
          <a:ln>
            <a:solidFill>
              <a:srgbClr val="0909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7" name="Picture 6" descr="A picture containing text&#10;&#10;Description automatically generated">
            <a:extLst>
              <a:ext uri="{FF2B5EF4-FFF2-40B4-BE49-F238E27FC236}">
                <a16:creationId xmlns:a16="http://schemas.microsoft.com/office/drawing/2014/main" id="{447A0E71-75DA-934B-881B-A1131016078B}"/>
              </a:ext>
            </a:extLst>
          </p:cNvPr>
          <p:cNvPicPr>
            <a:picLocks noChangeAspect="1"/>
          </p:cNvPicPr>
          <p:nvPr/>
        </p:nvPicPr>
        <p:blipFill>
          <a:blip r:embed="rId4">
            <a:alphaModFix amt="20000"/>
          </a:blip>
          <a:stretch>
            <a:fillRect/>
          </a:stretch>
        </p:blipFill>
        <p:spPr>
          <a:xfrm>
            <a:off x="614362" y="829983"/>
            <a:ext cx="5198033" cy="5198033"/>
          </a:xfrm>
          <a:prstGeom prst="rect">
            <a:avLst/>
          </a:prstGeom>
        </p:spPr>
      </p:pic>
    </p:spTree>
    <p:extLst>
      <p:ext uri="{BB962C8B-B14F-4D97-AF65-F5344CB8AC3E}">
        <p14:creationId xmlns:p14="http://schemas.microsoft.com/office/powerpoint/2010/main" val="11129515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F8FC-3CBA-1043-B2B5-011A3E748A6D}"/>
              </a:ext>
            </a:extLst>
          </p:cNvPr>
          <p:cNvSpPr>
            <a:spLocks noGrp="1"/>
          </p:cNvSpPr>
          <p:nvPr>
            <p:ph type="title"/>
          </p:nvPr>
        </p:nvSpPr>
        <p:spPr/>
        <p:txBody>
          <a:bodyPr/>
          <a:lstStyle/>
          <a:p>
            <a:r>
              <a:rPr lang="en-DE" dirty="0"/>
              <a:t>Embed chronology</a:t>
            </a:r>
          </a:p>
        </p:txBody>
      </p:sp>
      <p:pic>
        <p:nvPicPr>
          <p:cNvPr id="5" name="Content Placeholder 4" descr="A picture containing text, indoor, computer, electronics&#10;&#10;Description automatically generated">
            <a:extLst>
              <a:ext uri="{FF2B5EF4-FFF2-40B4-BE49-F238E27FC236}">
                <a16:creationId xmlns:a16="http://schemas.microsoft.com/office/drawing/2014/main" id="{674D9382-1334-3E42-9AD5-59972340F7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12192001" cy="6858000"/>
          </a:xfrm>
        </p:spPr>
      </p:pic>
      <p:pic>
        <p:nvPicPr>
          <p:cNvPr id="4" name="Picture 3" descr="A picture containing text&#10;&#10;Description automatically generated">
            <a:extLst>
              <a:ext uri="{FF2B5EF4-FFF2-40B4-BE49-F238E27FC236}">
                <a16:creationId xmlns:a16="http://schemas.microsoft.com/office/drawing/2014/main" id="{843A9D19-E0EE-8D4A-B71B-AD30CCA4C52C}"/>
              </a:ext>
            </a:extLst>
          </p:cNvPr>
          <p:cNvPicPr>
            <a:picLocks noChangeAspect="1"/>
          </p:cNvPicPr>
          <p:nvPr/>
        </p:nvPicPr>
        <p:blipFill>
          <a:blip r:embed="rId4">
            <a:alphaModFix amt="20000"/>
          </a:blip>
          <a:stretch>
            <a:fillRect/>
          </a:stretch>
        </p:blipFill>
        <p:spPr>
          <a:xfrm>
            <a:off x="614362" y="829983"/>
            <a:ext cx="5198033" cy="5198033"/>
          </a:xfrm>
          <a:prstGeom prst="rect">
            <a:avLst/>
          </a:prstGeom>
        </p:spPr>
      </p:pic>
    </p:spTree>
    <p:extLst>
      <p:ext uri="{BB962C8B-B14F-4D97-AF65-F5344CB8AC3E}">
        <p14:creationId xmlns:p14="http://schemas.microsoft.com/office/powerpoint/2010/main" val="4105711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EF8FC-3CBA-1043-B2B5-011A3E748A6D}"/>
              </a:ext>
            </a:extLst>
          </p:cNvPr>
          <p:cNvSpPr>
            <a:spLocks noGrp="1"/>
          </p:cNvSpPr>
          <p:nvPr>
            <p:ph type="title"/>
          </p:nvPr>
        </p:nvSpPr>
        <p:spPr/>
        <p:txBody>
          <a:bodyPr/>
          <a:lstStyle/>
          <a:p>
            <a:r>
              <a:rPr lang="en-DE" dirty="0"/>
              <a:t>Embed chronology</a:t>
            </a:r>
          </a:p>
        </p:txBody>
      </p:sp>
      <p:pic>
        <p:nvPicPr>
          <p:cNvPr id="5" name="Content Placeholder 4" descr="A picture containing text, indoor, computer, electronics&#10;&#10;Description automatically generated">
            <a:extLst>
              <a:ext uri="{FF2B5EF4-FFF2-40B4-BE49-F238E27FC236}">
                <a16:creationId xmlns:a16="http://schemas.microsoft.com/office/drawing/2014/main" id="{674D9382-1334-3E42-9AD5-59972340F71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0"/>
            <a:ext cx="12192001" cy="6858000"/>
          </a:xfrm>
        </p:spPr>
      </p:pic>
      <p:sp>
        <p:nvSpPr>
          <p:cNvPr id="6" name="TextBox 5">
            <a:extLst>
              <a:ext uri="{FF2B5EF4-FFF2-40B4-BE49-F238E27FC236}">
                <a16:creationId xmlns:a16="http://schemas.microsoft.com/office/drawing/2014/main" id="{1DCD855B-F867-E549-9E7D-0D6ADB5F0B7D}"/>
              </a:ext>
            </a:extLst>
          </p:cNvPr>
          <p:cNvSpPr txBox="1"/>
          <p:nvPr/>
        </p:nvSpPr>
        <p:spPr>
          <a:xfrm>
            <a:off x="9519556" y="686001"/>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7" name="TextBox 6">
            <a:extLst>
              <a:ext uri="{FF2B5EF4-FFF2-40B4-BE49-F238E27FC236}">
                <a16:creationId xmlns:a16="http://schemas.microsoft.com/office/drawing/2014/main" id="{67329044-4A35-DC47-BF8C-592D4C4CB622}"/>
              </a:ext>
            </a:extLst>
          </p:cNvPr>
          <p:cNvSpPr txBox="1"/>
          <p:nvPr/>
        </p:nvSpPr>
        <p:spPr>
          <a:xfrm>
            <a:off x="9519557" y="1468081"/>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8" name="TextBox 7">
            <a:extLst>
              <a:ext uri="{FF2B5EF4-FFF2-40B4-BE49-F238E27FC236}">
                <a16:creationId xmlns:a16="http://schemas.microsoft.com/office/drawing/2014/main" id="{50DCEBAF-2EDE-2F47-8B22-F310A1177A25}"/>
              </a:ext>
            </a:extLst>
          </p:cNvPr>
          <p:cNvSpPr txBox="1"/>
          <p:nvPr/>
        </p:nvSpPr>
        <p:spPr>
          <a:xfrm>
            <a:off x="9519557" y="2277588"/>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9" name="TextBox 8">
            <a:extLst>
              <a:ext uri="{FF2B5EF4-FFF2-40B4-BE49-F238E27FC236}">
                <a16:creationId xmlns:a16="http://schemas.microsoft.com/office/drawing/2014/main" id="{3F3EDB5B-F338-B047-8662-C422CBD1400D}"/>
              </a:ext>
            </a:extLst>
          </p:cNvPr>
          <p:cNvSpPr txBox="1"/>
          <p:nvPr/>
        </p:nvSpPr>
        <p:spPr>
          <a:xfrm>
            <a:off x="9519557" y="3059668"/>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0" name="TextBox 9">
            <a:extLst>
              <a:ext uri="{FF2B5EF4-FFF2-40B4-BE49-F238E27FC236}">
                <a16:creationId xmlns:a16="http://schemas.microsoft.com/office/drawing/2014/main" id="{9FB3E87C-978D-F244-B777-DAF8349FA548}"/>
              </a:ext>
            </a:extLst>
          </p:cNvPr>
          <p:cNvSpPr txBox="1"/>
          <p:nvPr/>
        </p:nvSpPr>
        <p:spPr>
          <a:xfrm>
            <a:off x="9519555" y="3841748"/>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1" name="TextBox 10">
            <a:extLst>
              <a:ext uri="{FF2B5EF4-FFF2-40B4-BE49-F238E27FC236}">
                <a16:creationId xmlns:a16="http://schemas.microsoft.com/office/drawing/2014/main" id="{C129FAF3-2CB8-A84E-B6C7-EDA749004505}"/>
              </a:ext>
            </a:extLst>
          </p:cNvPr>
          <p:cNvSpPr txBox="1"/>
          <p:nvPr/>
        </p:nvSpPr>
        <p:spPr>
          <a:xfrm>
            <a:off x="9519555" y="4651256"/>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2" name="TextBox 11">
            <a:extLst>
              <a:ext uri="{FF2B5EF4-FFF2-40B4-BE49-F238E27FC236}">
                <a16:creationId xmlns:a16="http://schemas.microsoft.com/office/drawing/2014/main" id="{65DD5FFF-02DC-7045-BB37-30F7498D51C9}"/>
              </a:ext>
            </a:extLst>
          </p:cNvPr>
          <p:cNvSpPr txBox="1"/>
          <p:nvPr/>
        </p:nvSpPr>
        <p:spPr>
          <a:xfrm>
            <a:off x="9519554" y="5433335"/>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pic>
        <p:nvPicPr>
          <p:cNvPr id="13" name="Picture 12" descr="A picture containing text&#10;&#10;Description automatically generated">
            <a:extLst>
              <a:ext uri="{FF2B5EF4-FFF2-40B4-BE49-F238E27FC236}">
                <a16:creationId xmlns:a16="http://schemas.microsoft.com/office/drawing/2014/main" id="{0A95D6A1-7A5E-FE4F-A194-62C659DE9C79}"/>
              </a:ext>
            </a:extLst>
          </p:cNvPr>
          <p:cNvPicPr>
            <a:picLocks noChangeAspect="1"/>
          </p:cNvPicPr>
          <p:nvPr/>
        </p:nvPicPr>
        <p:blipFill>
          <a:blip r:embed="rId4">
            <a:alphaModFix amt="20000"/>
          </a:blip>
          <a:stretch>
            <a:fillRect/>
          </a:stretch>
        </p:blipFill>
        <p:spPr>
          <a:xfrm>
            <a:off x="614362" y="829983"/>
            <a:ext cx="5198033" cy="5198033"/>
          </a:xfrm>
          <a:prstGeom prst="rect">
            <a:avLst/>
          </a:prstGeom>
        </p:spPr>
      </p:pic>
    </p:spTree>
    <p:extLst>
      <p:ext uri="{BB962C8B-B14F-4D97-AF65-F5344CB8AC3E}">
        <p14:creationId xmlns:p14="http://schemas.microsoft.com/office/powerpoint/2010/main" val="76413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EF2FF"/>
        </a:solidFill>
        <a:effectLst/>
      </p:bgPr>
    </p:bg>
    <p:spTree>
      <p:nvGrpSpPr>
        <p:cNvPr id="1" name=""/>
        <p:cNvGrpSpPr/>
        <p:nvPr/>
      </p:nvGrpSpPr>
      <p:grpSpPr>
        <a:xfrm>
          <a:off x="0" y="0"/>
          <a:ext cx="0" cy="0"/>
          <a:chOff x="0" y="0"/>
          <a:chExt cx="0" cy="0"/>
        </a:xfrm>
      </p:grpSpPr>
      <p:pic>
        <p:nvPicPr>
          <p:cNvPr id="21" name="Picture 20" descr="A picture containing text, scene, room, gambling house&#10;&#10;Description automatically generated">
            <a:extLst>
              <a:ext uri="{FF2B5EF4-FFF2-40B4-BE49-F238E27FC236}">
                <a16:creationId xmlns:a16="http://schemas.microsoft.com/office/drawing/2014/main" id="{144CBDF2-D800-47DC-C7B6-16240B09B12F}"/>
              </a:ext>
            </a:extLst>
          </p:cNvPr>
          <p:cNvPicPr>
            <a:picLocks noChangeAspect="1"/>
          </p:cNvPicPr>
          <p:nvPr/>
        </p:nvPicPr>
        <p:blipFill>
          <a:blip r:embed="rId3"/>
          <a:stretch>
            <a:fillRect/>
          </a:stretch>
        </p:blipFill>
        <p:spPr>
          <a:xfrm>
            <a:off x="3670964" y="0"/>
            <a:ext cx="4850071" cy="6858000"/>
          </a:xfrm>
          <a:prstGeom prst="rect">
            <a:avLst/>
          </a:prstGeom>
        </p:spPr>
      </p:pic>
    </p:spTree>
    <p:extLst>
      <p:ext uri="{BB962C8B-B14F-4D97-AF65-F5344CB8AC3E}">
        <p14:creationId xmlns:p14="http://schemas.microsoft.com/office/powerpoint/2010/main" val="3511073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computer, computer, indoor&#10;&#10;Description automatically generated">
            <a:extLst>
              <a:ext uri="{FF2B5EF4-FFF2-40B4-BE49-F238E27FC236}">
                <a16:creationId xmlns:a16="http://schemas.microsoft.com/office/drawing/2014/main" id="{7535B170-B33C-4244-8E24-37DCF36A23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4" name="TextBox 3">
            <a:extLst>
              <a:ext uri="{FF2B5EF4-FFF2-40B4-BE49-F238E27FC236}">
                <a16:creationId xmlns:a16="http://schemas.microsoft.com/office/drawing/2014/main" id="{38254AD1-59D5-E247-9090-BE5B0FEFF862}"/>
              </a:ext>
            </a:extLst>
          </p:cNvPr>
          <p:cNvSpPr txBox="1"/>
          <p:nvPr/>
        </p:nvSpPr>
        <p:spPr>
          <a:xfrm>
            <a:off x="10074728" y="702329"/>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6" name="TextBox 5">
            <a:extLst>
              <a:ext uri="{FF2B5EF4-FFF2-40B4-BE49-F238E27FC236}">
                <a16:creationId xmlns:a16="http://schemas.microsoft.com/office/drawing/2014/main" id="{6E014B4E-929A-2346-8A4E-18F2AA017626}"/>
              </a:ext>
            </a:extLst>
          </p:cNvPr>
          <p:cNvSpPr txBox="1"/>
          <p:nvPr/>
        </p:nvSpPr>
        <p:spPr>
          <a:xfrm>
            <a:off x="10074729" y="1484409"/>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7" name="TextBox 6">
            <a:extLst>
              <a:ext uri="{FF2B5EF4-FFF2-40B4-BE49-F238E27FC236}">
                <a16:creationId xmlns:a16="http://schemas.microsoft.com/office/drawing/2014/main" id="{39BB4158-B8F8-9B41-9908-57B3D5FDBDE2}"/>
              </a:ext>
            </a:extLst>
          </p:cNvPr>
          <p:cNvSpPr txBox="1"/>
          <p:nvPr/>
        </p:nvSpPr>
        <p:spPr>
          <a:xfrm>
            <a:off x="10074729" y="2293916"/>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8" name="TextBox 7">
            <a:extLst>
              <a:ext uri="{FF2B5EF4-FFF2-40B4-BE49-F238E27FC236}">
                <a16:creationId xmlns:a16="http://schemas.microsoft.com/office/drawing/2014/main" id="{EF9F2BA0-6862-C045-858B-A259B6FF618A}"/>
              </a:ext>
            </a:extLst>
          </p:cNvPr>
          <p:cNvSpPr txBox="1"/>
          <p:nvPr/>
        </p:nvSpPr>
        <p:spPr>
          <a:xfrm>
            <a:off x="10074729" y="3075996"/>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9" name="TextBox 8">
            <a:extLst>
              <a:ext uri="{FF2B5EF4-FFF2-40B4-BE49-F238E27FC236}">
                <a16:creationId xmlns:a16="http://schemas.microsoft.com/office/drawing/2014/main" id="{DFE91B4B-977E-C341-ABFF-6EDDB99DE8FD}"/>
              </a:ext>
            </a:extLst>
          </p:cNvPr>
          <p:cNvSpPr txBox="1"/>
          <p:nvPr/>
        </p:nvSpPr>
        <p:spPr>
          <a:xfrm>
            <a:off x="10074727" y="3858076"/>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0" name="TextBox 9">
            <a:extLst>
              <a:ext uri="{FF2B5EF4-FFF2-40B4-BE49-F238E27FC236}">
                <a16:creationId xmlns:a16="http://schemas.microsoft.com/office/drawing/2014/main" id="{6FA4086C-54B3-8144-9F8A-DE07DCFB4F33}"/>
              </a:ext>
            </a:extLst>
          </p:cNvPr>
          <p:cNvSpPr txBox="1"/>
          <p:nvPr/>
        </p:nvSpPr>
        <p:spPr>
          <a:xfrm>
            <a:off x="10074727" y="4667584"/>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1" name="TextBox 10">
            <a:extLst>
              <a:ext uri="{FF2B5EF4-FFF2-40B4-BE49-F238E27FC236}">
                <a16:creationId xmlns:a16="http://schemas.microsoft.com/office/drawing/2014/main" id="{92C8E70C-EC59-194D-8B42-BD64324E8F7A}"/>
              </a:ext>
            </a:extLst>
          </p:cNvPr>
          <p:cNvSpPr txBox="1"/>
          <p:nvPr/>
        </p:nvSpPr>
        <p:spPr>
          <a:xfrm>
            <a:off x="10074726" y="5449663"/>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9" name="TextBox 18">
            <a:extLst>
              <a:ext uri="{FF2B5EF4-FFF2-40B4-BE49-F238E27FC236}">
                <a16:creationId xmlns:a16="http://schemas.microsoft.com/office/drawing/2014/main" id="{4AF1DF65-7966-314E-9FFE-704CEB1C08A2}"/>
              </a:ext>
            </a:extLst>
          </p:cNvPr>
          <p:cNvSpPr txBox="1"/>
          <p:nvPr/>
        </p:nvSpPr>
        <p:spPr>
          <a:xfrm>
            <a:off x="7255328" y="2109250"/>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pic>
        <p:nvPicPr>
          <p:cNvPr id="20" name="Picture 19" descr="A picture containing text&#10;&#10;Description automatically generated">
            <a:extLst>
              <a:ext uri="{FF2B5EF4-FFF2-40B4-BE49-F238E27FC236}">
                <a16:creationId xmlns:a16="http://schemas.microsoft.com/office/drawing/2014/main" id="{C485D9B1-3955-7747-A728-770F5B30B1CD}"/>
              </a:ext>
            </a:extLst>
          </p:cNvPr>
          <p:cNvPicPr>
            <a:picLocks noChangeAspect="1"/>
          </p:cNvPicPr>
          <p:nvPr/>
        </p:nvPicPr>
        <p:blipFill>
          <a:blip r:embed="rId4">
            <a:alphaModFix amt="20000"/>
          </a:blip>
          <a:stretch>
            <a:fillRect/>
          </a:stretch>
        </p:blipFill>
        <p:spPr>
          <a:xfrm>
            <a:off x="614362" y="829983"/>
            <a:ext cx="5198033" cy="5198033"/>
          </a:xfrm>
          <a:prstGeom prst="rect">
            <a:avLst/>
          </a:prstGeom>
        </p:spPr>
      </p:pic>
    </p:spTree>
    <p:extLst>
      <p:ext uri="{BB962C8B-B14F-4D97-AF65-F5344CB8AC3E}">
        <p14:creationId xmlns:p14="http://schemas.microsoft.com/office/powerpoint/2010/main" val="4844152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92719-42E2-DD40-853B-34B0F562FB2B}"/>
              </a:ext>
            </a:extLst>
          </p:cNvPr>
          <p:cNvSpPr>
            <a:spLocks noGrp="1"/>
          </p:cNvSpPr>
          <p:nvPr>
            <p:ph type="title"/>
          </p:nvPr>
        </p:nvSpPr>
        <p:spPr/>
        <p:txBody>
          <a:bodyPr/>
          <a:lstStyle/>
          <a:p>
            <a:endParaRPr lang="en-DE"/>
          </a:p>
        </p:txBody>
      </p:sp>
      <p:pic>
        <p:nvPicPr>
          <p:cNvPr id="5" name="Content Placeholder 4" descr="A screenshot of a computer&#10;&#10;Description automatically generated with low confidence">
            <a:extLst>
              <a:ext uri="{FF2B5EF4-FFF2-40B4-BE49-F238E27FC236}">
                <a16:creationId xmlns:a16="http://schemas.microsoft.com/office/drawing/2014/main" id="{4FA89F32-7A2D-EC4E-B0D2-7DCD37C9B9C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8000"/>
          </a:xfrm>
        </p:spPr>
      </p:pic>
      <p:sp>
        <p:nvSpPr>
          <p:cNvPr id="7" name="TextBox 6">
            <a:extLst>
              <a:ext uri="{FF2B5EF4-FFF2-40B4-BE49-F238E27FC236}">
                <a16:creationId xmlns:a16="http://schemas.microsoft.com/office/drawing/2014/main" id="{FF4078C5-AFDF-E448-A0CC-212F3FBB4C9B}"/>
              </a:ext>
            </a:extLst>
          </p:cNvPr>
          <p:cNvSpPr txBox="1"/>
          <p:nvPr/>
        </p:nvSpPr>
        <p:spPr>
          <a:xfrm>
            <a:off x="10074728" y="702329"/>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9" name="TextBox 8">
            <a:extLst>
              <a:ext uri="{FF2B5EF4-FFF2-40B4-BE49-F238E27FC236}">
                <a16:creationId xmlns:a16="http://schemas.microsoft.com/office/drawing/2014/main" id="{DC99F0A0-75F6-A04C-8DB3-F86D392E116D}"/>
              </a:ext>
            </a:extLst>
          </p:cNvPr>
          <p:cNvSpPr txBox="1"/>
          <p:nvPr/>
        </p:nvSpPr>
        <p:spPr>
          <a:xfrm>
            <a:off x="10074729" y="1484409"/>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0" name="TextBox 9">
            <a:extLst>
              <a:ext uri="{FF2B5EF4-FFF2-40B4-BE49-F238E27FC236}">
                <a16:creationId xmlns:a16="http://schemas.microsoft.com/office/drawing/2014/main" id="{0A74C41E-05F4-EA4D-984A-1BEF0074808B}"/>
              </a:ext>
            </a:extLst>
          </p:cNvPr>
          <p:cNvSpPr txBox="1"/>
          <p:nvPr/>
        </p:nvSpPr>
        <p:spPr>
          <a:xfrm>
            <a:off x="10074729" y="2293916"/>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1" name="TextBox 10">
            <a:extLst>
              <a:ext uri="{FF2B5EF4-FFF2-40B4-BE49-F238E27FC236}">
                <a16:creationId xmlns:a16="http://schemas.microsoft.com/office/drawing/2014/main" id="{7CBC96EC-EE5B-934E-AB51-0CF5846025B5}"/>
              </a:ext>
            </a:extLst>
          </p:cNvPr>
          <p:cNvSpPr txBox="1"/>
          <p:nvPr/>
        </p:nvSpPr>
        <p:spPr>
          <a:xfrm>
            <a:off x="10074729" y="3075996"/>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2" name="TextBox 11">
            <a:extLst>
              <a:ext uri="{FF2B5EF4-FFF2-40B4-BE49-F238E27FC236}">
                <a16:creationId xmlns:a16="http://schemas.microsoft.com/office/drawing/2014/main" id="{4C74327B-7F8C-9D49-953A-3168EA064363}"/>
              </a:ext>
            </a:extLst>
          </p:cNvPr>
          <p:cNvSpPr txBox="1"/>
          <p:nvPr/>
        </p:nvSpPr>
        <p:spPr>
          <a:xfrm>
            <a:off x="10074727" y="3858076"/>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3" name="TextBox 12">
            <a:extLst>
              <a:ext uri="{FF2B5EF4-FFF2-40B4-BE49-F238E27FC236}">
                <a16:creationId xmlns:a16="http://schemas.microsoft.com/office/drawing/2014/main" id="{8988D5E6-F866-0A45-979B-848E3CDE223F}"/>
              </a:ext>
            </a:extLst>
          </p:cNvPr>
          <p:cNvSpPr txBox="1"/>
          <p:nvPr/>
        </p:nvSpPr>
        <p:spPr>
          <a:xfrm>
            <a:off x="10074727" y="4667584"/>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sp>
        <p:nvSpPr>
          <p:cNvPr id="14" name="TextBox 13">
            <a:extLst>
              <a:ext uri="{FF2B5EF4-FFF2-40B4-BE49-F238E27FC236}">
                <a16:creationId xmlns:a16="http://schemas.microsoft.com/office/drawing/2014/main" id="{E4A879EC-CEA0-DC48-8046-B6D68F82CA54}"/>
              </a:ext>
            </a:extLst>
          </p:cNvPr>
          <p:cNvSpPr txBox="1"/>
          <p:nvPr/>
        </p:nvSpPr>
        <p:spPr>
          <a:xfrm>
            <a:off x="10074726" y="5449663"/>
            <a:ext cx="2253343" cy="369332"/>
          </a:xfrm>
          <a:prstGeom prst="rect">
            <a:avLst/>
          </a:prstGeom>
          <a:noFill/>
        </p:spPr>
        <p:txBody>
          <a:bodyPr wrap="square" rtlCol="0">
            <a:spAutoFit/>
          </a:bodyPr>
          <a:lstStyle/>
          <a:p>
            <a:pPr algn="ctr"/>
            <a:r>
              <a:rPr lang="en-DE" dirty="0">
                <a:solidFill>
                  <a:schemeClr val="bg1"/>
                </a:solidFill>
                <a:latin typeface="Roboto" panose="02000000000000000000" pitchFamily="2" charset="0"/>
                <a:ea typeface="Roboto" panose="02000000000000000000" pitchFamily="2" charset="0"/>
              </a:rPr>
              <a:t>DOI</a:t>
            </a:r>
          </a:p>
        </p:txBody>
      </p:sp>
      <p:pic>
        <p:nvPicPr>
          <p:cNvPr id="15" name="Picture 14" descr="A picture containing text&#10;&#10;Description automatically generated">
            <a:extLst>
              <a:ext uri="{FF2B5EF4-FFF2-40B4-BE49-F238E27FC236}">
                <a16:creationId xmlns:a16="http://schemas.microsoft.com/office/drawing/2014/main" id="{3A7675B7-A1EA-CD4E-ADF9-2972E4B96275}"/>
              </a:ext>
            </a:extLst>
          </p:cNvPr>
          <p:cNvPicPr>
            <a:picLocks noChangeAspect="1"/>
          </p:cNvPicPr>
          <p:nvPr/>
        </p:nvPicPr>
        <p:blipFill>
          <a:blip r:embed="rId4">
            <a:alphaModFix amt="20000"/>
          </a:blip>
          <a:stretch>
            <a:fillRect/>
          </a:stretch>
        </p:blipFill>
        <p:spPr>
          <a:xfrm>
            <a:off x="614362" y="829983"/>
            <a:ext cx="5198033" cy="5198033"/>
          </a:xfrm>
          <a:prstGeom prst="rect">
            <a:avLst/>
          </a:prstGeom>
        </p:spPr>
      </p:pic>
    </p:spTree>
    <p:extLst>
      <p:ext uri="{BB962C8B-B14F-4D97-AF65-F5344CB8AC3E}">
        <p14:creationId xmlns:p14="http://schemas.microsoft.com/office/powerpoint/2010/main" val="41807608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574CFB"/>
        </a:solidFill>
        <a:effectLst/>
      </p:bgPr>
    </p:bg>
    <p:spTree>
      <p:nvGrpSpPr>
        <p:cNvPr id="1" name=""/>
        <p:cNvGrpSpPr/>
        <p:nvPr/>
      </p:nvGrpSpPr>
      <p:grpSpPr>
        <a:xfrm>
          <a:off x="0" y="0"/>
          <a:ext cx="0" cy="0"/>
          <a:chOff x="0" y="0"/>
          <a:chExt cx="0" cy="0"/>
        </a:xfrm>
      </p:grpSpPr>
      <p:pic>
        <p:nvPicPr>
          <p:cNvPr id="5" name="Picture 4" descr="Logo&#10;&#10;Description automatically generated">
            <a:extLst>
              <a:ext uri="{FF2B5EF4-FFF2-40B4-BE49-F238E27FC236}">
                <a16:creationId xmlns:a16="http://schemas.microsoft.com/office/drawing/2014/main" id="{FC5E223F-B3FF-4905-8FA7-54ED0FDD32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3197" y="1262269"/>
            <a:ext cx="3488803" cy="4333461"/>
          </a:xfrm>
          <a:prstGeom prst="rect">
            <a:avLst/>
          </a:prstGeom>
        </p:spPr>
      </p:pic>
    </p:spTree>
    <p:extLst>
      <p:ext uri="{BB962C8B-B14F-4D97-AF65-F5344CB8AC3E}">
        <p14:creationId xmlns:p14="http://schemas.microsoft.com/office/powerpoint/2010/main" val="2135019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4EC29C1-D52C-FB1D-EB44-CECA8F432461}"/>
              </a:ext>
            </a:extLst>
          </p:cNvPr>
          <p:cNvPicPr>
            <a:picLocks noChangeAspect="1"/>
          </p:cNvPicPr>
          <p:nvPr/>
        </p:nvPicPr>
        <p:blipFill>
          <a:blip r:embed="rId3"/>
          <a:stretch>
            <a:fillRect/>
          </a:stretch>
        </p:blipFill>
        <p:spPr>
          <a:xfrm>
            <a:off x="2545491" y="0"/>
            <a:ext cx="8953500" cy="2962275"/>
          </a:xfrm>
          <a:prstGeom prst="rect">
            <a:avLst/>
          </a:prstGeom>
        </p:spPr>
      </p:pic>
      <p:pic>
        <p:nvPicPr>
          <p:cNvPr id="9" name="Picture 8">
            <a:extLst>
              <a:ext uri="{FF2B5EF4-FFF2-40B4-BE49-F238E27FC236}">
                <a16:creationId xmlns:a16="http://schemas.microsoft.com/office/drawing/2014/main" id="{A3D9B972-73FD-73DC-77CB-A260DCCA0A1C}"/>
              </a:ext>
            </a:extLst>
          </p:cNvPr>
          <p:cNvPicPr>
            <a:picLocks noChangeAspect="1"/>
          </p:cNvPicPr>
          <p:nvPr/>
        </p:nvPicPr>
        <p:blipFill>
          <a:blip r:embed="rId4"/>
          <a:stretch>
            <a:fillRect/>
          </a:stretch>
        </p:blipFill>
        <p:spPr>
          <a:xfrm>
            <a:off x="5940395" y="951729"/>
            <a:ext cx="6026210" cy="5887994"/>
          </a:xfrm>
          <a:prstGeom prst="rect">
            <a:avLst/>
          </a:prstGeom>
        </p:spPr>
      </p:pic>
      <p:pic>
        <p:nvPicPr>
          <p:cNvPr id="11" name="Picture 10" descr="Logo&#10;&#10;Description automatically generated">
            <a:extLst>
              <a:ext uri="{FF2B5EF4-FFF2-40B4-BE49-F238E27FC236}">
                <a16:creationId xmlns:a16="http://schemas.microsoft.com/office/drawing/2014/main" id="{DFDBE298-6718-5821-350D-B280BF7227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4349" y="3473794"/>
            <a:ext cx="2297699" cy="2854410"/>
          </a:xfrm>
          <a:prstGeom prst="rect">
            <a:avLst/>
          </a:prstGeom>
        </p:spPr>
      </p:pic>
    </p:spTree>
    <p:extLst>
      <p:ext uri="{BB962C8B-B14F-4D97-AF65-F5344CB8AC3E}">
        <p14:creationId xmlns:p14="http://schemas.microsoft.com/office/powerpoint/2010/main" val="1842889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F0FA5ED-E682-E6DE-E6E8-606EDB49C5D7}"/>
              </a:ext>
            </a:extLst>
          </p:cNvPr>
          <p:cNvSpPr>
            <a:spLocks noGrp="1"/>
          </p:cNvSpPr>
          <p:nvPr>
            <p:ph type="title"/>
          </p:nvPr>
        </p:nvSpPr>
        <p:spPr>
          <a:solidFill>
            <a:schemeClr val="bg1"/>
          </a:solidFill>
        </p:spPr>
        <p:txBody>
          <a:bodyPr/>
          <a:lstStyle/>
          <a:p>
            <a:r>
              <a:rPr lang="en-US" dirty="0"/>
              <a:t>Calls to action</a:t>
            </a:r>
            <a:endParaRPr lang="LID4096" dirty="0"/>
          </a:p>
        </p:txBody>
      </p:sp>
      <p:sp>
        <p:nvSpPr>
          <p:cNvPr id="5" name="Text Placeholder 4">
            <a:extLst>
              <a:ext uri="{FF2B5EF4-FFF2-40B4-BE49-F238E27FC236}">
                <a16:creationId xmlns:a16="http://schemas.microsoft.com/office/drawing/2014/main" id="{395CA710-F3DF-7033-BCC2-23FDB2B494C1}"/>
              </a:ext>
            </a:extLst>
          </p:cNvPr>
          <p:cNvSpPr>
            <a:spLocks noGrp="1"/>
          </p:cNvSpPr>
          <p:nvPr>
            <p:ph type="body" idx="1"/>
          </p:nvPr>
        </p:nvSpPr>
        <p:spPr>
          <a:solidFill>
            <a:schemeClr val="bg1"/>
          </a:solidFill>
        </p:spPr>
        <p:txBody>
          <a:bodyPr/>
          <a:lstStyle/>
          <a:p>
            <a:r>
              <a:rPr lang="en-US" dirty="0"/>
              <a:t>Join </a:t>
            </a:r>
            <a:r>
              <a:rPr lang="en-US" dirty="0" err="1"/>
              <a:t>ResearchEquals</a:t>
            </a:r>
            <a:endParaRPr lang="LID4096" dirty="0"/>
          </a:p>
        </p:txBody>
      </p:sp>
      <p:sp>
        <p:nvSpPr>
          <p:cNvPr id="6" name="Content Placeholder 5">
            <a:extLst>
              <a:ext uri="{FF2B5EF4-FFF2-40B4-BE49-F238E27FC236}">
                <a16:creationId xmlns:a16="http://schemas.microsoft.com/office/drawing/2014/main" id="{FF5A4057-1D4A-235A-11D6-87D993C0FA91}"/>
              </a:ext>
            </a:extLst>
          </p:cNvPr>
          <p:cNvSpPr>
            <a:spLocks noGrp="1"/>
          </p:cNvSpPr>
          <p:nvPr>
            <p:ph sz="half" idx="2"/>
          </p:nvPr>
        </p:nvSpPr>
        <p:spPr>
          <a:xfrm>
            <a:off x="839788" y="2505075"/>
            <a:ext cx="9811279" cy="3684588"/>
          </a:xfrm>
          <a:solidFill>
            <a:schemeClr val="bg1"/>
          </a:solidFill>
        </p:spPr>
        <p:txBody>
          <a:bodyPr>
            <a:normAutofit/>
          </a:bodyPr>
          <a:lstStyle/>
          <a:p>
            <a:r>
              <a:rPr lang="en-US" dirty="0"/>
              <a:t>Publish how you know starting today</a:t>
            </a:r>
          </a:p>
          <a:p>
            <a:r>
              <a:rPr lang="en-US" dirty="0">
                <a:hlinkClick r:id="rId3"/>
              </a:rPr>
              <a:t>https://researchequals.com</a:t>
            </a:r>
            <a:endParaRPr lang="en-US" dirty="0"/>
          </a:p>
          <a:p>
            <a:r>
              <a:rPr lang="en-US" dirty="0"/>
              <a:t>Sign up to hear about upcoming </a:t>
            </a:r>
            <a:r>
              <a:rPr lang="en-US" dirty="0" err="1"/>
              <a:t>ResearchEquals</a:t>
            </a:r>
            <a:r>
              <a:rPr lang="en-US" dirty="0"/>
              <a:t> cohorts</a:t>
            </a:r>
          </a:p>
          <a:p>
            <a:pPr lvl="1"/>
            <a:r>
              <a:rPr lang="en-US" dirty="0">
                <a:hlinkClick r:id="rId4"/>
              </a:rPr>
              <a:t>https://</a:t>
            </a:r>
            <a:r>
              <a:rPr lang="en-US" dirty="0" err="1">
                <a:hlinkClick r:id="rId4"/>
              </a:rPr>
              <a:t>nut.sh</a:t>
            </a:r>
            <a:r>
              <a:rPr lang="en-US" dirty="0">
                <a:hlinkClick r:id="rId4"/>
              </a:rPr>
              <a:t>/ell/forms/339732/</a:t>
            </a:r>
            <a:r>
              <a:rPr lang="en-US" dirty="0" err="1">
                <a:hlinkClick r:id="rId4"/>
              </a:rPr>
              <a:t>KScduC</a:t>
            </a:r>
            <a:endParaRPr lang="en-US" dirty="0"/>
          </a:p>
        </p:txBody>
      </p:sp>
    </p:spTree>
    <p:extLst>
      <p:ext uri="{BB962C8B-B14F-4D97-AF65-F5344CB8AC3E}">
        <p14:creationId xmlns:p14="http://schemas.microsoft.com/office/powerpoint/2010/main" val="1196159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 text, application&#10;&#10;Description automatically generated">
            <a:extLst>
              <a:ext uri="{FF2B5EF4-FFF2-40B4-BE49-F238E27FC236}">
                <a16:creationId xmlns:a16="http://schemas.microsoft.com/office/drawing/2014/main" id="{69FBF146-00DA-87C3-9202-234731C8E480}"/>
              </a:ext>
            </a:extLst>
          </p:cNvPr>
          <p:cNvPicPr>
            <a:picLocks noGrp="1" noChangeAspect="1"/>
          </p:cNvPicPr>
          <p:nvPr>
            <p:ph idx="1"/>
          </p:nvPr>
        </p:nvPicPr>
        <p:blipFill>
          <a:blip r:embed="rId3"/>
          <a:stretch>
            <a:fillRect/>
          </a:stretch>
        </p:blipFill>
        <p:spPr>
          <a:xfrm>
            <a:off x="3002159" y="1825625"/>
            <a:ext cx="6187682" cy="4351338"/>
          </a:xfrm>
        </p:spPr>
      </p:pic>
      <p:pic>
        <p:nvPicPr>
          <p:cNvPr id="7" name="Picture 6" descr="Graphical user interface, text, application&#10;&#10;Description automatically generated">
            <a:extLst>
              <a:ext uri="{FF2B5EF4-FFF2-40B4-BE49-F238E27FC236}">
                <a16:creationId xmlns:a16="http://schemas.microsoft.com/office/drawing/2014/main" id="{61DF2B21-40B4-212A-24BE-C93C3CBD8AC2}"/>
              </a:ext>
            </a:extLst>
          </p:cNvPr>
          <p:cNvPicPr>
            <a:picLocks noChangeAspect="1"/>
          </p:cNvPicPr>
          <p:nvPr/>
        </p:nvPicPr>
        <p:blipFill>
          <a:blip r:embed="rId3"/>
          <a:stretch>
            <a:fillRect/>
          </a:stretch>
        </p:blipFill>
        <p:spPr>
          <a:xfrm>
            <a:off x="1219899" y="0"/>
            <a:ext cx="9752202" cy="6858000"/>
          </a:xfrm>
          <a:prstGeom prst="rect">
            <a:avLst/>
          </a:prstGeom>
        </p:spPr>
      </p:pic>
    </p:spTree>
    <p:extLst>
      <p:ext uri="{BB962C8B-B14F-4D97-AF65-F5344CB8AC3E}">
        <p14:creationId xmlns:p14="http://schemas.microsoft.com/office/powerpoint/2010/main" val="2261601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C0409C60-1A37-2E25-6FBB-A421E0BCF5CC}"/>
              </a:ext>
            </a:extLst>
          </p:cNvPr>
          <p:cNvPicPr>
            <a:picLocks noChangeAspect="1"/>
          </p:cNvPicPr>
          <p:nvPr/>
        </p:nvPicPr>
        <p:blipFill>
          <a:blip r:embed="rId3"/>
          <a:stretch>
            <a:fillRect/>
          </a:stretch>
        </p:blipFill>
        <p:spPr>
          <a:xfrm>
            <a:off x="6539890" y="0"/>
            <a:ext cx="5834294" cy="6858000"/>
          </a:xfrm>
          <a:prstGeom prst="rect">
            <a:avLst/>
          </a:prstGeom>
        </p:spPr>
      </p:pic>
      <p:pic>
        <p:nvPicPr>
          <p:cNvPr id="15" name="Picture 14">
            <a:extLst>
              <a:ext uri="{FF2B5EF4-FFF2-40B4-BE49-F238E27FC236}">
                <a16:creationId xmlns:a16="http://schemas.microsoft.com/office/drawing/2014/main" id="{DFF1E53F-2F4A-3723-20D4-F4474767F13A}"/>
              </a:ext>
            </a:extLst>
          </p:cNvPr>
          <p:cNvPicPr>
            <a:picLocks noChangeAspect="1"/>
          </p:cNvPicPr>
          <p:nvPr/>
        </p:nvPicPr>
        <p:blipFill>
          <a:blip r:embed="rId4"/>
          <a:stretch>
            <a:fillRect/>
          </a:stretch>
        </p:blipFill>
        <p:spPr>
          <a:xfrm>
            <a:off x="416139" y="297720"/>
            <a:ext cx="5972175" cy="1171575"/>
          </a:xfrm>
          <a:prstGeom prst="rect">
            <a:avLst/>
          </a:prstGeom>
        </p:spPr>
      </p:pic>
      <p:pic>
        <p:nvPicPr>
          <p:cNvPr id="17" name="Picture 16">
            <a:extLst>
              <a:ext uri="{FF2B5EF4-FFF2-40B4-BE49-F238E27FC236}">
                <a16:creationId xmlns:a16="http://schemas.microsoft.com/office/drawing/2014/main" id="{9898D304-B561-348B-84A1-588D6DD6AE93}"/>
              </a:ext>
            </a:extLst>
          </p:cNvPr>
          <p:cNvPicPr>
            <a:picLocks noChangeAspect="1"/>
          </p:cNvPicPr>
          <p:nvPr/>
        </p:nvPicPr>
        <p:blipFill>
          <a:blip r:embed="rId5"/>
          <a:stretch>
            <a:fillRect/>
          </a:stretch>
        </p:blipFill>
        <p:spPr>
          <a:xfrm>
            <a:off x="824557" y="1272745"/>
            <a:ext cx="4827553" cy="5472142"/>
          </a:xfrm>
          <a:prstGeom prst="rect">
            <a:avLst/>
          </a:prstGeom>
        </p:spPr>
      </p:pic>
    </p:spTree>
    <p:extLst>
      <p:ext uri="{BB962C8B-B14F-4D97-AF65-F5344CB8AC3E}">
        <p14:creationId xmlns:p14="http://schemas.microsoft.com/office/powerpoint/2010/main" val="402162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74CFB"/>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506977-4E0A-FFF0-B09B-D5FD9A26CF79}"/>
              </a:ext>
            </a:extLst>
          </p:cNvPr>
          <p:cNvSpPr>
            <a:spLocks noGrp="1"/>
          </p:cNvSpPr>
          <p:nvPr>
            <p:ph type="title"/>
          </p:nvPr>
        </p:nvSpPr>
        <p:spPr/>
        <p:txBody>
          <a:bodyPr/>
          <a:lstStyle/>
          <a:p>
            <a:r>
              <a:rPr lang="en-DE" dirty="0">
                <a:solidFill>
                  <a:schemeClr val="bg1"/>
                </a:solidFill>
              </a:rPr>
              <a:t>Can’t evaluate the process by sharing only outputs</a:t>
            </a:r>
          </a:p>
        </p:txBody>
      </p:sp>
      <p:sp>
        <p:nvSpPr>
          <p:cNvPr id="5" name="Text Placeholder 4">
            <a:extLst>
              <a:ext uri="{FF2B5EF4-FFF2-40B4-BE49-F238E27FC236}">
                <a16:creationId xmlns:a16="http://schemas.microsoft.com/office/drawing/2014/main" id="{6D99A8E4-760B-A8B8-6DE4-61F6D64735F6}"/>
              </a:ext>
            </a:extLst>
          </p:cNvPr>
          <p:cNvSpPr>
            <a:spLocks noGrp="1"/>
          </p:cNvSpPr>
          <p:nvPr>
            <p:ph type="body" idx="1"/>
          </p:nvPr>
        </p:nvSpPr>
        <p:spPr/>
        <p:txBody>
          <a:bodyPr/>
          <a:lstStyle/>
          <a:p>
            <a:endParaRPr lang="en-DE"/>
          </a:p>
        </p:txBody>
      </p:sp>
    </p:spTree>
    <p:extLst>
      <p:ext uri="{BB962C8B-B14F-4D97-AF65-F5344CB8AC3E}">
        <p14:creationId xmlns:p14="http://schemas.microsoft.com/office/powerpoint/2010/main" val="3299915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04AF4-3601-AD2A-70D5-FAC1C02D4A1B}"/>
              </a:ext>
            </a:extLst>
          </p:cNvPr>
          <p:cNvSpPr>
            <a:spLocks noGrp="1"/>
          </p:cNvSpPr>
          <p:nvPr>
            <p:ph type="title"/>
          </p:nvPr>
        </p:nvSpPr>
        <p:spPr/>
        <p:txBody>
          <a:bodyPr/>
          <a:lstStyle/>
          <a:p>
            <a:r>
              <a:rPr lang="en-US" dirty="0">
                <a:solidFill>
                  <a:schemeClr val="bg1"/>
                </a:solidFill>
              </a:rPr>
              <a:t>Theory of change</a:t>
            </a:r>
            <a:endParaRPr lang="LID4096" dirty="0">
              <a:solidFill>
                <a:schemeClr val="bg1"/>
              </a:solidFill>
            </a:endParaRPr>
          </a:p>
        </p:txBody>
      </p:sp>
      <p:sp>
        <p:nvSpPr>
          <p:cNvPr id="4" name="Text Placeholder 3">
            <a:extLst>
              <a:ext uri="{FF2B5EF4-FFF2-40B4-BE49-F238E27FC236}">
                <a16:creationId xmlns:a16="http://schemas.microsoft.com/office/drawing/2014/main" id="{862CD72B-6F6A-3F9D-FFE2-B8562551D375}"/>
              </a:ext>
            </a:extLst>
          </p:cNvPr>
          <p:cNvSpPr>
            <a:spLocks noGrp="1"/>
          </p:cNvSpPr>
          <p:nvPr>
            <p:ph type="body" idx="1"/>
          </p:nvPr>
        </p:nvSpPr>
        <p:spPr/>
        <p:txBody>
          <a:bodyPr/>
          <a:lstStyle/>
          <a:p>
            <a:r>
              <a:rPr lang="en-US" dirty="0"/>
              <a:t>A model to change the world</a:t>
            </a:r>
            <a:endParaRPr lang="LID4096" dirty="0"/>
          </a:p>
        </p:txBody>
      </p:sp>
    </p:spTree>
    <p:extLst>
      <p:ext uri="{BB962C8B-B14F-4D97-AF65-F5344CB8AC3E}">
        <p14:creationId xmlns:p14="http://schemas.microsoft.com/office/powerpoint/2010/main" val="903414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3243C3-B0D0-C852-A733-6C7571DD9305}"/>
              </a:ext>
            </a:extLst>
          </p:cNvPr>
          <p:cNvSpPr>
            <a:spLocks noGrp="1"/>
          </p:cNvSpPr>
          <p:nvPr>
            <p:ph type="title"/>
          </p:nvPr>
        </p:nvSpPr>
        <p:spPr>
          <a:solidFill>
            <a:schemeClr val="bg1"/>
          </a:solidFill>
        </p:spPr>
        <p:txBody>
          <a:bodyPr/>
          <a:lstStyle/>
          <a:p>
            <a:r>
              <a:rPr lang="en-US" dirty="0"/>
              <a:t>Like all models…</a:t>
            </a:r>
            <a:endParaRPr lang="LID4096" dirty="0"/>
          </a:p>
        </p:txBody>
      </p:sp>
      <p:sp>
        <p:nvSpPr>
          <p:cNvPr id="5" name="Content Placeholder 4">
            <a:extLst>
              <a:ext uri="{FF2B5EF4-FFF2-40B4-BE49-F238E27FC236}">
                <a16:creationId xmlns:a16="http://schemas.microsoft.com/office/drawing/2014/main" id="{71EB49D5-37B0-4BBB-6360-805AD7AACE0A}"/>
              </a:ext>
            </a:extLst>
          </p:cNvPr>
          <p:cNvSpPr>
            <a:spLocks noGrp="1"/>
          </p:cNvSpPr>
          <p:nvPr>
            <p:ph idx="1"/>
          </p:nvPr>
        </p:nvSpPr>
        <p:spPr>
          <a:solidFill>
            <a:schemeClr val="bg1"/>
          </a:solidFill>
        </p:spPr>
        <p:txBody>
          <a:bodyPr/>
          <a:lstStyle/>
          <a:p>
            <a:r>
              <a:rPr lang="en-US" dirty="0"/>
              <a:t>…they’re useful, not “true”</a:t>
            </a:r>
          </a:p>
          <a:p>
            <a:r>
              <a:rPr lang="en-US" dirty="0"/>
              <a:t>…rest on assumptions</a:t>
            </a:r>
          </a:p>
          <a:p>
            <a:r>
              <a:rPr lang="en-US" dirty="0"/>
              <a:t>…are underdetermined</a:t>
            </a:r>
            <a:endParaRPr lang="LID4096" dirty="0"/>
          </a:p>
        </p:txBody>
      </p:sp>
    </p:spTree>
    <p:extLst>
      <p:ext uri="{BB962C8B-B14F-4D97-AF65-F5344CB8AC3E}">
        <p14:creationId xmlns:p14="http://schemas.microsoft.com/office/powerpoint/2010/main" val="170677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3243C3-B0D0-C852-A733-6C7571DD9305}"/>
              </a:ext>
            </a:extLst>
          </p:cNvPr>
          <p:cNvSpPr>
            <a:spLocks noGrp="1"/>
          </p:cNvSpPr>
          <p:nvPr>
            <p:ph type="title"/>
          </p:nvPr>
        </p:nvSpPr>
        <p:spPr>
          <a:solidFill>
            <a:schemeClr val="bg1"/>
          </a:solidFill>
        </p:spPr>
        <p:txBody>
          <a:bodyPr/>
          <a:lstStyle/>
          <a:p>
            <a:r>
              <a:rPr lang="en-US" dirty="0"/>
              <a:t>Like all models…</a:t>
            </a:r>
            <a:endParaRPr lang="LID4096" dirty="0"/>
          </a:p>
        </p:txBody>
      </p:sp>
      <p:sp>
        <p:nvSpPr>
          <p:cNvPr id="5" name="Content Placeholder 4">
            <a:extLst>
              <a:ext uri="{FF2B5EF4-FFF2-40B4-BE49-F238E27FC236}">
                <a16:creationId xmlns:a16="http://schemas.microsoft.com/office/drawing/2014/main" id="{71EB49D5-37B0-4BBB-6360-805AD7AACE0A}"/>
              </a:ext>
            </a:extLst>
          </p:cNvPr>
          <p:cNvSpPr>
            <a:spLocks noGrp="1"/>
          </p:cNvSpPr>
          <p:nvPr>
            <p:ph idx="1"/>
          </p:nvPr>
        </p:nvSpPr>
        <p:spPr>
          <a:solidFill>
            <a:schemeClr val="bg1"/>
          </a:solidFill>
        </p:spPr>
        <p:txBody>
          <a:bodyPr/>
          <a:lstStyle/>
          <a:p>
            <a:r>
              <a:rPr lang="en-US" dirty="0"/>
              <a:t>…they’re useful, not “true”</a:t>
            </a:r>
          </a:p>
          <a:p>
            <a:r>
              <a:rPr lang="en-US" dirty="0"/>
              <a:t>…rest on assumptions</a:t>
            </a:r>
          </a:p>
          <a:p>
            <a:r>
              <a:rPr lang="en-US" dirty="0"/>
              <a:t>…are underdetermined</a:t>
            </a:r>
            <a:endParaRPr lang="LID4096" dirty="0"/>
          </a:p>
        </p:txBody>
      </p:sp>
      <p:pic>
        <p:nvPicPr>
          <p:cNvPr id="9" name="Picture 8" descr="A picture containing text, clock&#10;&#10;Description automatically generated">
            <a:extLst>
              <a:ext uri="{FF2B5EF4-FFF2-40B4-BE49-F238E27FC236}">
                <a16:creationId xmlns:a16="http://schemas.microsoft.com/office/drawing/2014/main" id="{298EAA83-0370-14F1-1A3C-78599D03B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1740" y="1886744"/>
            <a:ext cx="3657600" cy="4229100"/>
          </a:xfrm>
          <a:prstGeom prst="rect">
            <a:avLst/>
          </a:prstGeom>
        </p:spPr>
      </p:pic>
    </p:spTree>
    <p:extLst>
      <p:ext uri="{BB962C8B-B14F-4D97-AF65-F5344CB8AC3E}">
        <p14:creationId xmlns:p14="http://schemas.microsoft.com/office/powerpoint/2010/main" val="3700951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TotalTime>
  <Words>2263</Words>
  <Application>Microsoft Macintosh PowerPoint</Application>
  <PresentationFormat>Widescreen</PresentationFormat>
  <Paragraphs>267</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Noto Sans Display</vt:lpstr>
      <vt:lpstr>Roboto</vt:lpstr>
      <vt:lpstr>Office Theme</vt:lpstr>
      <vt:lpstr>Intro to </vt:lpstr>
      <vt:lpstr>PowerPoint Presentation</vt:lpstr>
      <vt:lpstr>PowerPoint Presentation</vt:lpstr>
      <vt:lpstr>PowerPoint Presentation</vt:lpstr>
      <vt:lpstr>PowerPoint Presentation</vt:lpstr>
      <vt:lpstr>Can’t evaluate the process by sharing only outputs</vt:lpstr>
      <vt:lpstr>Theory of change</vt:lpstr>
      <vt:lpstr>Like all models…</vt:lpstr>
      <vt:lpstr>Like all models…</vt:lpstr>
      <vt:lpstr>COS’ theory of change</vt:lpstr>
      <vt:lpstr>COS’ theory of change</vt:lpstr>
      <vt:lpstr>Science is a reflection of systems of power that privileges a dominant way of knowing. </vt:lpstr>
      <vt:lpstr>Science is a reflection of systems of power that privileges a dominant way of knowing. </vt:lpstr>
      <vt:lpstr>Who controls publishing?</vt:lpstr>
      <vt:lpstr>Misogyny</vt:lpstr>
      <vt:lpstr>Queer- and transphobia</vt:lpstr>
      <vt:lpstr>White supremacy</vt:lpstr>
      <vt:lpstr>Science is a reflection of systems of power that privileges a dominant way of knowing. </vt:lpstr>
      <vt:lpstr>Research is process of documenting information</vt:lpstr>
      <vt:lpstr>PowerPoint Presentation</vt:lpstr>
      <vt:lpstr>PowerPoint Presentation</vt:lpstr>
      <vt:lpstr>Embed chronology</vt:lpstr>
      <vt:lpstr>Embed chronology</vt:lpstr>
      <vt:lpstr>PowerPoint Presentation</vt:lpstr>
      <vt:lpstr>Embed chronology</vt:lpstr>
      <vt:lpstr>Our understanding can only be as good as the process</vt:lpstr>
      <vt:lpstr>Embed chronology</vt:lpstr>
      <vt:lpstr>Embed chronology</vt:lpstr>
      <vt:lpstr>Embed chronology</vt:lpstr>
      <vt:lpstr>PowerPoint Presentation</vt:lpstr>
      <vt:lpstr>PowerPoint Presentation</vt:lpstr>
      <vt:lpstr>PowerPoint Presentation</vt:lpstr>
      <vt:lpstr>PowerPoint Presentation</vt:lpstr>
      <vt:lpstr>Calls to action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Hartgerink</dc:creator>
  <cp:lastModifiedBy>Chris Hartgerink</cp:lastModifiedBy>
  <cp:revision>1</cp:revision>
  <dcterms:created xsi:type="dcterms:W3CDTF">2022-07-19T07:15:07Z</dcterms:created>
  <dcterms:modified xsi:type="dcterms:W3CDTF">2022-07-19T12:04:28Z</dcterms:modified>
</cp:coreProperties>
</file>