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9" r:id="rId3"/>
    <p:sldId id="261" r:id="rId4"/>
    <p:sldId id="281" r:id="rId5"/>
    <p:sldId id="262" r:id="rId6"/>
    <p:sldId id="264" r:id="rId7"/>
    <p:sldId id="266" r:id="rId8"/>
    <p:sldId id="265" r:id="rId9"/>
    <p:sldId id="267" r:id="rId10"/>
    <p:sldId id="268" r:id="rId11"/>
    <p:sldId id="269" r:id="rId12"/>
    <p:sldId id="271" r:id="rId13"/>
    <p:sldId id="270" r:id="rId14"/>
    <p:sldId id="282" r:id="rId15"/>
    <p:sldId id="272" r:id="rId16"/>
    <p:sldId id="273" r:id="rId17"/>
    <p:sldId id="275" r:id="rId18"/>
    <p:sldId id="276" r:id="rId19"/>
    <p:sldId id="277" r:id="rId20"/>
    <p:sldId id="279" r:id="rId21"/>
    <p:sldId id="278" r:id="rId22"/>
    <p:sldId id="283" r:id="rId23"/>
    <p:sldId id="284" r:id="rId24"/>
    <p:sldId id="280" r:id="rId25"/>
    <p:sldId id="285" r:id="rId26"/>
    <p:sldId id="286" r:id="rId27"/>
    <p:sldId id="287" r:id="rId28"/>
    <p:sldId id="288" r:id="rId29"/>
    <p:sldId id="289" r:id="rId30"/>
    <p:sldId id="291" r:id="rId31"/>
    <p:sldId id="290" r:id="rId32"/>
    <p:sldId id="292" r:id="rId33"/>
    <p:sldId id="294" r:id="rId34"/>
    <p:sldId id="293" r:id="rId35"/>
    <p:sldId id="295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B400"/>
    <a:srgbClr val="46C040"/>
    <a:srgbClr val="4DC247"/>
    <a:srgbClr val="031217"/>
    <a:srgbClr val="FF5050"/>
    <a:srgbClr val="990099"/>
    <a:srgbClr val="FF4370"/>
    <a:srgbClr val="FE9202"/>
    <a:srgbClr val="FFF3E7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94660"/>
  </p:normalViewPr>
  <p:slideViewPr>
    <p:cSldViewPr>
      <p:cViewPr varScale="1">
        <p:scale>
          <a:sx n="119" d="100"/>
          <a:sy n="119" d="100"/>
        </p:scale>
        <p:origin x="-210" y="-96"/>
      </p:cViewPr>
      <p:guideLst>
        <p:guide orient="horz" pos="18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87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4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movie.naver.com/movie/sdb/rank/rmovie.nhn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movie.naver.com/movie/sdb/rank/rmovie.nhn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movie.naver.com/movie/sdb/rank/rmovie.nhn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movie.naver.com/movie/sdb/rank/rmovie.nhn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movie.naver.com/movie/sdb/rank/rmovie.nhn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movie.naver.com/movie/sdb/rank/rmovie.nhn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6835" y="1655520"/>
            <a:ext cx="6260905" cy="152705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나눔명조" pitchFamily="18" charset="-127"/>
                <a:ea typeface="나눔명조" pitchFamily="18" charset="-127"/>
              </a:rPr>
              <a:t>PORTFOLIO</a:t>
            </a:r>
            <a:r>
              <a:rPr lang="en-US" dirty="0" smtClean="0">
                <a:latin typeface="나눔명조" pitchFamily="18" charset="-127"/>
                <a:ea typeface="나눔명조" pitchFamily="18" charset="-127"/>
              </a:rPr>
              <a:t/>
            </a:r>
            <a:br>
              <a:rPr lang="en-US" dirty="0" smtClean="0">
                <a:latin typeface="나눔명조" pitchFamily="18" charset="-127"/>
                <a:ea typeface="나눔명조" pitchFamily="18" charset="-127"/>
              </a:rPr>
            </a:br>
            <a:r>
              <a:rPr lang="en-US" sz="2400" dirty="0" smtClean="0">
                <a:latin typeface="나눔명조" pitchFamily="18" charset="-127"/>
                <a:ea typeface="나눔명조" pitchFamily="18" charset="-127"/>
              </a:rPr>
              <a:t>WITH </a:t>
            </a:r>
            <a:r>
              <a:rPr lang="en-US" sz="2400" dirty="0" smtClean="0">
                <a:latin typeface="나눔명조" pitchFamily="18" charset="-127"/>
                <a:ea typeface="나눔명조" pitchFamily="18" charset="-127"/>
              </a:rPr>
              <a:t>PYTHON</a:t>
            </a:r>
            <a:endParaRPr lang="en-US" sz="2800" dirty="0"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80" y="3640685"/>
            <a:ext cx="8093365" cy="610820"/>
          </a:xfrm>
        </p:spPr>
        <p:txBody>
          <a:bodyPr/>
          <a:lstStyle/>
          <a:p>
            <a:r>
              <a:rPr lang="en-US" sz="2000" b="1" dirty="0" smtClean="0">
                <a:solidFill>
                  <a:srgbClr val="002060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SANGMIN KIM</a:t>
            </a:r>
            <a:endParaRPr lang="en-US" sz="2000" b="1" dirty="0">
              <a:solidFill>
                <a:srgbClr val="002060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33720" y="1044700"/>
            <a:ext cx="8093365" cy="610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t>RELATED TO DATA SCIENCE 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9050" y="-24235"/>
            <a:ext cx="605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STUDENT ANALYSIS USING XML  </a:t>
            </a:r>
            <a:endParaRPr lang="ko-KR" altLang="en-US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4707" y="310418"/>
            <a:ext cx="398573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4</a:t>
            </a:r>
            <a:r>
              <a:rPr lang="en-US" altLang="ko-KR" sz="32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. </a:t>
            </a:r>
            <a:r>
              <a:rPr lang="ko-KR" altLang="en-US" sz="32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수정</a:t>
            </a:r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(MODIFYING STUDENTS INFO.)</a:t>
            </a:r>
          </a:p>
          <a:p>
            <a:pPr algn="r"/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수정할 학생의 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ID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를 입력 받고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,</a:t>
            </a: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수정을 원하는 정보를 입력 받아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XML 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파일에 저장하고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,</a:t>
            </a: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수정된 내용을 출력 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1197405"/>
            <a:ext cx="5716536" cy="22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50" y="3335275"/>
            <a:ext cx="1527050" cy="1527050"/>
          </a:xfrm>
          <a:prstGeom prst="rect">
            <a:avLst/>
          </a:prstGeom>
          <a:scene3d>
            <a:camera prst="orthographicFront">
              <a:rot lat="0" lon="10800000" rev="10799999"/>
            </a:camera>
            <a:lightRig rig="threePt" dir="t"/>
          </a:scene3d>
        </p:spPr>
      </p:pic>
      <p:sp>
        <p:nvSpPr>
          <p:cNvPr id="8" name="TextBox 7"/>
          <p:cNvSpPr txBox="1"/>
          <p:nvPr/>
        </p:nvSpPr>
        <p:spPr>
          <a:xfrm>
            <a:off x="6292472" y="4036184"/>
            <a:ext cx="1221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UPDATE</a:t>
            </a:r>
            <a:endParaRPr lang="ko-KR" altLang="en-US" sz="20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838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9050" y="-24235"/>
            <a:ext cx="605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STUDENT ANALYSIS USING XML  </a:t>
            </a:r>
            <a:endParaRPr lang="ko-KR" altLang="en-US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4707" y="310418"/>
            <a:ext cx="398573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5. </a:t>
            </a:r>
            <a:r>
              <a:rPr lang="ko-KR" altLang="en-US" sz="32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삭</a:t>
            </a:r>
            <a:r>
              <a:rPr lang="ko-KR" altLang="en-US" sz="32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제</a:t>
            </a:r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(DELETING STUDENTS INFO.)</a:t>
            </a: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삭제할 학생의 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ID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를 입력 받고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,</a:t>
            </a: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해당 학생의 정보를 삭제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1808225"/>
            <a:ext cx="6074500" cy="1221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60" y="3029865"/>
            <a:ext cx="1527050" cy="1527050"/>
          </a:xfrm>
          <a:prstGeom prst="rect">
            <a:avLst/>
          </a:prstGeom>
          <a:scene3d>
            <a:camera prst="orthographicFront">
              <a:rot lat="0" lon="10800000" rev="10799999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6625031" y="3706711"/>
            <a:ext cx="1343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DELETE</a:t>
            </a:r>
            <a:endParaRPr lang="ko-KR" altLang="en-US" sz="20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423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9050" y="-24235"/>
            <a:ext cx="605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STUDENT ANALYSIS USING XML  </a:t>
            </a:r>
            <a:endParaRPr lang="ko-KR" altLang="en-US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4707" y="310418"/>
            <a:ext cx="398573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프로그램 실행</a:t>
            </a:r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(RUNNING THE PROGRAM)</a:t>
            </a:r>
          </a:p>
          <a:p>
            <a:pPr algn="r"/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" y="469810"/>
            <a:ext cx="5012929" cy="4203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790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8225" y="-24354"/>
            <a:ext cx="2572370" cy="519208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-184054" y="128470"/>
            <a:ext cx="363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02_ JSON</a:t>
            </a:r>
            <a:endParaRPr lang="ko-KR" altLang="en-US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42555" y="1502815"/>
            <a:ext cx="605789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STUDENTS INFORMATION</a:t>
            </a:r>
          </a:p>
          <a:p>
            <a:r>
              <a:rPr lang="en-US" altLang="ko-KR" sz="36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ANALYSIS </a:t>
            </a:r>
          </a:p>
          <a:p>
            <a:pPr algn="r"/>
            <a:r>
              <a:rPr lang="en-US" altLang="ko-KR" sz="20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USING JSON</a:t>
            </a:r>
          </a:p>
          <a:p>
            <a:endParaRPr lang="en-US" altLang="ko-KR" sz="20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sz="20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학생들의 정보를 분석</a:t>
            </a:r>
            <a:r>
              <a:rPr lang="en-US" altLang="ko-KR" sz="20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 </a:t>
            </a:r>
            <a:r>
              <a:rPr lang="ko-KR" altLang="en-US" sz="20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관리하는 프로그램</a:t>
            </a:r>
            <a:r>
              <a:rPr lang="en-US" altLang="ko-KR" sz="20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(JSON </a:t>
            </a:r>
            <a:r>
              <a:rPr lang="ko-KR" altLang="en-US" sz="16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이용</a:t>
            </a:r>
            <a:r>
              <a:rPr lang="en-US" altLang="ko-KR" sz="16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31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8225" y="-24354"/>
            <a:ext cx="2572370" cy="519208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-184054" y="128470"/>
            <a:ext cx="363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02_ JSON</a:t>
            </a:r>
            <a:endParaRPr lang="ko-KR" altLang="en-US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86593" y="190025"/>
            <a:ext cx="6057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DATA PROCESSING : C. R. U. D.</a:t>
            </a:r>
            <a:endParaRPr lang="ko-KR" altLang="en-US" sz="28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1350110"/>
            <a:ext cx="3512215" cy="35122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82820" y="713245"/>
            <a:ext cx="122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DATA</a:t>
            </a:r>
            <a:endParaRPr lang="ko-KR" altLang="en-US" sz="28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61515" y="1713525"/>
            <a:ext cx="122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CREATE</a:t>
            </a:r>
            <a:endParaRPr lang="ko-KR" altLang="en-US" sz="20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38863" y="2415495"/>
            <a:ext cx="1068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READ</a:t>
            </a:r>
            <a:endParaRPr lang="ko-KR" altLang="en-US" sz="2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51755" y="3393280"/>
            <a:ext cx="122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UPDATE</a:t>
            </a:r>
            <a:endParaRPr lang="ko-KR" altLang="en-US" sz="20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61180" y="4034632"/>
            <a:ext cx="1445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DELETE</a:t>
            </a:r>
            <a:endParaRPr lang="ko-KR" altLang="en-US" sz="2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406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105" y="-24236"/>
            <a:ext cx="605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STUDENT ANALYSIS USING JSON</a:t>
            </a:r>
            <a:endParaRPr lang="ko-KR" altLang="en-US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4707" y="310418"/>
            <a:ext cx="398573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 입력</a:t>
            </a:r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(INPUTTING STUDENTS INFO.)</a:t>
            </a:r>
          </a:p>
          <a:p>
            <a:pPr algn="r"/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input </a:t>
            </a:r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함수를 사용하여</a:t>
            </a:r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프로그램 사용자에게 학생 정보를 입력 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받고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,</a:t>
            </a: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입력 받은 정보를 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JSON 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파일에 저장하고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,</a:t>
            </a: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저장한 결과를 출력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95" y="1467498"/>
            <a:ext cx="5205331" cy="1582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95" y="3029865"/>
            <a:ext cx="1527050" cy="1527050"/>
          </a:xfrm>
          <a:prstGeom prst="rect">
            <a:avLst/>
          </a:prstGeom>
          <a:scene3d>
            <a:camera prst="orthographicFront">
              <a:rot lat="0" lon="10800000" rev="10799999"/>
            </a:camera>
            <a:lightRig rig="threePt" dir="t"/>
          </a:scene3d>
        </p:spPr>
      </p:pic>
      <p:sp>
        <p:nvSpPr>
          <p:cNvPr id="8" name="TextBox 7"/>
          <p:cNvSpPr txBox="1"/>
          <p:nvPr/>
        </p:nvSpPr>
        <p:spPr>
          <a:xfrm>
            <a:off x="1554254" y="3675471"/>
            <a:ext cx="122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CREATE</a:t>
            </a:r>
            <a:endParaRPr lang="ko-KR" altLang="en-US" sz="20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935" y="3049629"/>
            <a:ext cx="2422478" cy="183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40121">
            <a:off x="7788864" y="3021897"/>
            <a:ext cx="930150" cy="93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4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14707" y="310418"/>
            <a:ext cx="398573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2. </a:t>
            </a:r>
            <a:r>
              <a:rPr lang="ko-KR" altLang="en-US" sz="32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조회</a:t>
            </a:r>
            <a:r>
              <a:rPr lang="en-US" altLang="ko-KR" sz="32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-1</a:t>
            </a:r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(SHOWING ALL STUDENTS INFO.)</a:t>
            </a:r>
          </a:p>
          <a:p>
            <a:pPr algn="r"/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JSON 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파일에 저장되어 있는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전체 학생 데이터를 출력 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 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0105" y="-24236"/>
            <a:ext cx="605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STUDENT ANALYSIS USING JSON</a:t>
            </a:r>
            <a:endParaRPr lang="ko-KR" altLang="en-US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" y="698225"/>
            <a:ext cx="5003734" cy="3426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35" y="3335275"/>
            <a:ext cx="1527050" cy="1527050"/>
          </a:xfrm>
          <a:prstGeom prst="rect">
            <a:avLst/>
          </a:prstGeom>
          <a:scene3d>
            <a:camera prst="orthographicFront">
              <a:rot lat="0" lon="10800000" rev="10799999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6027979" y="4028163"/>
            <a:ext cx="834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READ</a:t>
            </a:r>
            <a:endParaRPr lang="ko-KR" altLang="en-US" sz="20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5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14707" y="310418"/>
            <a:ext cx="398573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2. </a:t>
            </a:r>
            <a:r>
              <a:rPr lang="ko-KR" altLang="en-US" sz="32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조회</a:t>
            </a:r>
            <a:r>
              <a:rPr lang="en-US" altLang="ko-KR" sz="32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-2</a:t>
            </a:r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(SHOWING STUDENTS INFO.)</a:t>
            </a:r>
          </a:p>
          <a:p>
            <a:pPr algn="r"/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ID, </a:t>
            </a:r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이름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나이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주소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수강 강의 명 </a:t>
            </a:r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등의</a:t>
            </a:r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정보를 검색하여</a:t>
            </a:r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학생 정보를 출력</a:t>
            </a:r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검색 결과가 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1</a:t>
            </a:r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명일 경우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,</a:t>
            </a:r>
          </a:p>
          <a:p>
            <a:pPr algn="r"/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학생 정보를 모두 출력</a:t>
            </a:r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검색 결과가 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2</a:t>
            </a:r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명 이상일 경우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,</a:t>
            </a:r>
          </a:p>
          <a:p>
            <a:pPr algn="r"/>
            <a:r>
              <a:rPr lang="ko-KR" altLang="en-US" sz="1400" dirty="0" err="1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간략</a:t>
            </a:r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 정보만 출력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 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0105" y="-24236"/>
            <a:ext cx="605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STUDENT ANALYSIS USING JSON</a:t>
            </a:r>
            <a:endParaRPr lang="ko-KR" altLang="en-US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1197405"/>
            <a:ext cx="5275355" cy="2614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19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14707" y="310418"/>
            <a:ext cx="398573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3. </a:t>
            </a:r>
            <a:r>
              <a:rPr lang="ko-KR" altLang="en-US" sz="32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수정</a:t>
            </a:r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(MODIFYING STUDENTS INFO.)</a:t>
            </a:r>
          </a:p>
          <a:p>
            <a:pPr algn="r"/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수정할 학생의 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ID</a:t>
            </a:r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를 입력 받고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,</a:t>
            </a: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수정을 원하는 정보를 입력 받아</a:t>
            </a:r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XML </a:t>
            </a:r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파일에 저장하고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,</a:t>
            </a: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수정된 내용을 출력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 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0105" y="-24236"/>
            <a:ext cx="605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STUDENT ANALYSIS USING JSON</a:t>
            </a:r>
            <a:endParaRPr lang="ko-KR" altLang="en-US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44" y="1197405"/>
            <a:ext cx="5576770" cy="22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45" y="3335275"/>
            <a:ext cx="1527050" cy="1527050"/>
          </a:xfrm>
          <a:prstGeom prst="rect">
            <a:avLst/>
          </a:prstGeom>
          <a:scene3d>
            <a:camera prst="orthographicFront">
              <a:rot lat="0" lon="10800000" rev="10799999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6139767" y="4036184"/>
            <a:ext cx="1221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UPDATE</a:t>
            </a:r>
            <a:endParaRPr lang="ko-KR" altLang="en-US" sz="20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181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14707" y="310418"/>
            <a:ext cx="398573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4</a:t>
            </a:r>
            <a:r>
              <a:rPr lang="en-US" altLang="ko-KR" sz="32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. </a:t>
            </a:r>
            <a:r>
              <a:rPr lang="ko-KR" altLang="en-US" sz="32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삭</a:t>
            </a:r>
            <a:r>
              <a:rPr lang="ko-KR" altLang="en-US" sz="32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제</a:t>
            </a:r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(DELETING STUDENTS INFO.)</a:t>
            </a:r>
          </a:p>
          <a:p>
            <a:pPr algn="r"/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정보를 삭제할 </a:t>
            </a:r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학생의 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ID</a:t>
            </a:r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를 입력 받고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,</a:t>
            </a: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삭제를 </a:t>
            </a:r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원하는 정보를 입력 받아</a:t>
            </a:r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JSON </a:t>
            </a:r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파일에 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저장하고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삭제</a:t>
            </a:r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 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0105" y="-24236"/>
            <a:ext cx="605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STUDENT ANALYSIS USING JSON</a:t>
            </a:r>
            <a:endParaRPr lang="ko-KR" altLang="en-US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9" y="1502815"/>
            <a:ext cx="5467136" cy="169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35" y="3029865"/>
            <a:ext cx="1527050" cy="1527050"/>
          </a:xfrm>
          <a:prstGeom prst="rect">
            <a:avLst/>
          </a:prstGeom>
          <a:scene3d>
            <a:camera prst="orthographicFront">
              <a:rot lat="0" lon="10800000" rev="10799999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5869527" y="3706711"/>
            <a:ext cx="1343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DELETE</a:t>
            </a:r>
            <a:endParaRPr lang="ko-KR" altLang="en-US" sz="20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209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8225" y="-24354"/>
            <a:ext cx="2572370" cy="519208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-184054" y="128470"/>
            <a:ext cx="3636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INDEX</a:t>
            </a:r>
            <a:endParaRPr lang="ko-KR" altLang="en-US" sz="48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7655" y="281175"/>
            <a:ext cx="605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01</a:t>
            </a:r>
            <a:r>
              <a:rPr lang="en-US" altLang="ko-KR" sz="2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_ XML</a:t>
            </a:r>
            <a:r>
              <a:rPr lang="en-US" altLang="ko-KR" sz="2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97655" y="807492"/>
            <a:ext cx="605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02_ JSON</a:t>
            </a:r>
            <a:endParaRPr lang="ko-KR" altLang="en-US" sz="2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97655" y="1333809"/>
            <a:ext cx="605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03_ WEB CRAWLING</a:t>
            </a:r>
            <a:endParaRPr lang="ko-KR" altLang="en-US" sz="2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97655" y="1860126"/>
            <a:ext cx="605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04_ OPEN API</a:t>
            </a:r>
            <a:endParaRPr lang="ko-KR" altLang="en-US" sz="2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97655" y="2386443"/>
            <a:ext cx="605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05_ PROJECT</a:t>
            </a:r>
            <a:endParaRPr lang="ko-KR" altLang="en-US" sz="2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97655" y="2873610"/>
            <a:ext cx="605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05_ PROJECT</a:t>
            </a:r>
            <a:endParaRPr lang="ko-KR" altLang="en-US" sz="2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14707" y="310418"/>
            <a:ext cx="398573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프로그램 실행</a:t>
            </a:r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(RUNNING THE PROGRAM)</a:t>
            </a:r>
          </a:p>
          <a:p>
            <a:pPr algn="r"/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0105" y="-24236"/>
            <a:ext cx="605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STUDENT ANALYSIS USING JSON</a:t>
            </a:r>
            <a:endParaRPr lang="ko-KR" altLang="en-US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97" y="739290"/>
            <a:ext cx="3000832" cy="3793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310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8225" y="-24354"/>
            <a:ext cx="2572370" cy="519208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-184054" y="128470"/>
            <a:ext cx="3636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03_ WEB CRAWLING</a:t>
            </a:r>
            <a:endParaRPr lang="ko-KR" altLang="en-US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42555" y="1502815"/>
            <a:ext cx="60578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MOVIE RANKING </a:t>
            </a:r>
            <a:r>
              <a:rPr lang="en-US" altLang="ko-KR" sz="20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(based on </a:t>
            </a:r>
            <a:r>
              <a:rPr lang="en-US" altLang="ko-KR" sz="20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rgbClr val="2DB4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NAVER</a:t>
            </a:r>
            <a:r>
              <a:rPr lang="en-US" altLang="ko-KR" sz="20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en-US" altLang="ko-KR" sz="36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en-US" altLang="ko-KR" sz="20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USING URLLIB, BEAUTIFULSOUP</a:t>
            </a:r>
          </a:p>
          <a:p>
            <a:endParaRPr lang="en-US" altLang="ko-KR" sz="20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sz="2000" dirty="0" err="1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rgbClr val="2DB4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네이버</a:t>
            </a:r>
            <a:r>
              <a:rPr lang="ko-KR" altLang="en-US" sz="20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영화 사이트 랭킹 </a:t>
            </a:r>
            <a:r>
              <a:rPr lang="ko-KR" altLang="en-US" sz="2000" dirty="0" err="1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크롤링</a:t>
            </a:r>
            <a:endParaRPr lang="en-US" altLang="ko-KR" sz="20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en-US" altLang="ko-KR" sz="1600" dirty="0" err="1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urllib</a:t>
            </a:r>
            <a:r>
              <a:rPr lang="en-US" altLang="ko-KR" sz="16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en-US" altLang="ko-KR" sz="1600" dirty="0" err="1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BeautifulSoup</a:t>
            </a:r>
            <a:r>
              <a:rPr lang="en-US" altLang="ko-KR" sz="16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이용</a:t>
            </a:r>
            <a:r>
              <a:rPr lang="en-US" altLang="ko-KR" sz="16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732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8225" y="-24354"/>
            <a:ext cx="2572370" cy="519208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3" name="TextBox 12"/>
          <p:cNvSpPr txBox="1"/>
          <p:nvPr/>
        </p:nvSpPr>
        <p:spPr>
          <a:xfrm>
            <a:off x="2986593" y="190025"/>
            <a:ext cx="60578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WEB CRAWLING</a:t>
            </a:r>
          </a:p>
          <a:p>
            <a:endParaRPr lang="en-US" altLang="ko-KR" sz="2800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r>
              <a:rPr lang="ko-KR" altLang="en-US" sz="28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엄청난 </a:t>
            </a:r>
            <a:r>
              <a:rPr lang="ko-KR" altLang="en-US" sz="2800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분량의 </a:t>
            </a:r>
            <a:r>
              <a:rPr lang="ko-KR" altLang="en-US" sz="28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웹 문서를</a:t>
            </a:r>
            <a:r>
              <a:rPr lang="en-US" altLang="ko-KR" sz="2800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ko-KR" altLang="en-US" sz="28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사람이</a:t>
            </a:r>
            <a:endParaRPr lang="en-US" altLang="ko-KR" sz="2800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r>
              <a:rPr lang="ko-KR" altLang="en-US" sz="28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일일이 </a:t>
            </a:r>
            <a:r>
              <a:rPr lang="ko-KR" altLang="en-US" sz="2800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하는 </a:t>
            </a:r>
            <a:r>
              <a:rPr lang="ko-KR" altLang="en-US" sz="28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대신</a:t>
            </a:r>
            <a:r>
              <a:rPr lang="en-US" altLang="ko-KR" sz="2800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ko-KR" altLang="en-US" sz="28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자동으로 수행</a:t>
            </a:r>
            <a:endParaRPr lang="en-US" altLang="ko-KR" sz="2800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r>
              <a:rPr lang="ko-KR" altLang="en-US" sz="28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다시 정리하기</a:t>
            </a:r>
            <a:r>
              <a:rPr lang="en-US" altLang="ko-KR" sz="28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;;;;;</a:t>
            </a:r>
            <a:endParaRPr lang="ko-KR" altLang="en-US" sz="28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84054" y="128470"/>
            <a:ext cx="3636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03_ WEB CRAWLING</a:t>
            </a:r>
            <a:endParaRPr lang="ko-KR" altLang="en-US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028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14707" y="310418"/>
            <a:ext cx="39857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err="1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rgbClr val="2DB400"/>
                </a:solidFill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네이버</a:t>
            </a:r>
            <a:r>
              <a:rPr lang="ko-KR" altLang="en-US" sz="32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 영화 랭킹</a:t>
            </a:r>
            <a:endParaRPr lang="en-US" altLang="ko-KR" sz="32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en-US" altLang="ko-KR" sz="11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(</a:t>
            </a:r>
            <a:r>
              <a:rPr lang="en-US" altLang="ko-KR" sz="1100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  <a:hlinkClick r:id="rId2"/>
              </a:rPr>
              <a:t>https://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  <a:hlinkClick r:id="rId2"/>
              </a:rPr>
              <a:t>movie.naver.com/movie/sdb/rank/rmovie.nhn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)</a:t>
            </a:r>
          </a:p>
          <a:p>
            <a:pPr algn="r"/>
            <a:endParaRPr lang="en-US" altLang="ko-KR" sz="11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r>
              <a:rPr lang="ko-KR" altLang="en-US" sz="1400" dirty="0" err="1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rgbClr val="2DB400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네이버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영화 사이트 랭킹을 기반으로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순위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sz="1400" dirty="0" err="1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영화명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변동폭을 웹 </a:t>
            </a:r>
            <a:r>
              <a:rPr lang="ko-KR" altLang="en-US" sz="1400" dirty="0" err="1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크롤링하여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CSV(Comma-Separated Values) 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파일을 만들어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저장 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0105" y="-24236"/>
            <a:ext cx="605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MOVIE RANKING (based on 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rgbClr val="2DB4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NAVER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0" y="160554"/>
            <a:ext cx="4229800" cy="4709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41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14707" y="310418"/>
            <a:ext cx="398573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err="1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rgbClr val="2DB400"/>
                </a:solidFill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네이버</a:t>
            </a:r>
            <a:r>
              <a:rPr lang="ko-KR" altLang="en-US" sz="32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 영화 랭킹</a:t>
            </a:r>
            <a:endParaRPr lang="en-US" altLang="ko-KR" sz="32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en-US" altLang="ko-KR" sz="11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(</a:t>
            </a:r>
            <a:r>
              <a:rPr lang="en-US" altLang="ko-KR" sz="1100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  <a:hlinkClick r:id="rId2"/>
              </a:rPr>
              <a:t>https://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  <a:hlinkClick r:id="rId2"/>
              </a:rPr>
              <a:t>movie.naver.com/movie/sdb/rank/rmovie.nhn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)</a:t>
            </a:r>
          </a:p>
          <a:p>
            <a:pPr algn="r"/>
            <a:endParaRPr lang="en-US" altLang="ko-KR" sz="11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r>
              <a:rPr lang="en-US" altLang="ko-KR" sz="1400" dirty="0" err="1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Urllib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en-US" altLang="ko-KR" sz="1400" dirty="0" err="1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BeautifulSoup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을 이용하여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PARSER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0105" y="-24236"/>
            <a:ext cx="605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MOVIE RANKING (based on 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rgbClr val="2DB4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NAVER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1808225"/>
            <a:ext cx="624840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8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14707" y="310418"/>
            <a:ext cx="398573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err="1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rgbClr val="2DB400"/>
                </a:solidFill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네이버</a:t>
            </a:r>
            <a:r>
              <a:rPr lang="ko-KR" altLang="en-US" sz="32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 영화 랭킹</a:t>
            </a:r>
            <a:endParaRPr lang="en-US" altLang="ko-KR" sz="32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en-US" altLang="ko-KR" sz="11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(</a:t>
            </a:r>
            <a:r>
              <a:rPr lang="en-US" altLang="ko-KR" sz="1100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  <a:hlinkClick r:id="rId2"/>
              </a:rPr>
              <a:t>https://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  <a:hlinkClick r:id="rId2"/>
              </a:rPr>
              <a:t>movie.naver.com/movie/sdb/rank/rmovie.nhn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)</a:t>
            </a:r>
          </a:p>
          <a:p>
            <a:pPr algn="r"/>
            <a:endParaRPr lang="en-US" altLang="ko-KR" sz="11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코드의 패턴을 파악하고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정규식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(Regular Expression)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을 이용하여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순위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sz="1400" dirty="0" err="1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영화명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변동폭 데이터 구하기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0105" y="-24236"/>
            <a:ext cx="605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MOVIE RANKING (based on 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rgbClr val="2DB4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NAVER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350110"/>
            <a:ext cx="265747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539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14707" y="310418"/>
            <a:ext cx="398573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err="1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rgbClr val="2DB400"/>
                </a:solidFill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네이버</a:t>
            </a:r>
            <a:r>
              <a:rPr lang="ko-KR" altLang="en-US" sz="32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 영화 랭킹</a:t>
            </a:r>
            <a:endParaRPr lang="en-US" altLang="ko-KR" sz="32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en-US" altLang="ko-KR" sz="11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(</a:t>
            </a:r>
            <a:r>
              <a:rPr lang="en-US" altLang="ko-KR" sz="1100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  <a:hlinkClick r:id="rId2"/>
              </a:rPr>
              <a:t>https://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  <a:hlinkClick r:id="rId2"/>
              </a:rPr>
              <a:t>movie.naver.com/movie/sdb/rank/rmovie.nhn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)</a:t>
            </a:r>
          </a:p>
          <a:p>
            <a:pPr algn="r"/>
            <a:endParaRPr lang="en-US" altLang="ko-KR" sz="11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구한 순위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sz="1400" dirty="0" err="1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영화명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변동폭 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데이터를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리스트로 저장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사이트에서 변동폭은 이미지 파일로 표시되므로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키워드로 대체하여 저장</a:t>
            </a:r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0105" y="-24236"/>
            <a:ext cx="605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MOVIE RANKING (based on 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rgbClr val="2DB4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NAVER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1044700"/>
            <a:ext cx="473392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61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14707" y="310418"/>
            <a:ext cx="398573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err="1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rgbClr val="2DB400"/>
                </a:solidFill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네이버</a:t>
            </a:r>
            <a:r>
              <a:rPr lang="ko-KR" altLang="en-US" sz="32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 영화 랭킹</a:t>
            </a:r>
            <a:endParaRPr lang="en-US" altLang="ko-KR" sz="32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en-US" altLang="ko-KR" sz="11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(</a:t>
            </a:r>
            <a:r>
              <a:rPr lang="en-US" altLang="ko-KR" sz="1100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  <a:hlinkClick r:id="rId2"/>
              </a:rPr>
              <a:t>https://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  <a:hlinkClick r:id="rId2"/>
              </a:rPr>
              <a:t>movie.naver.com/movie/sdb/rank/rmovie.nhn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)</a:t>
            </a:r>
          </a:p>
          <a:p>
            <a:pPr algn="r"/>
            <a:endParaRPr lang="en-US" altLang="ko-KR" sz="11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‘movie4.csv’ 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파일에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헤더를 저장하고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구한 데이터를 차례대로 저장</a:t>
            </a:r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0105" y="-24236"/>
            <a:ext cx="605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MOVIE RANKING (based on 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rgbClr val="2DB4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NAVER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1294507"/>
            <a:ext cx="5583277" cy="198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647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14707" y="310418"/>
            <a:ext cx="398573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err="1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rgbClr val="2DB400"/>
                </a:solidFill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네이버</a:t>
            </a:r>
            <a:r>
              <a:rPr lang="ko-KR" altLang="en-US" sz="32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 영화 랭킹</a:t>
            </a:r>
            <a:endParaRPr lang="en-US" altLang="ko-KR" sz="32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en-US" altLang="ko-KR" sz="11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(</a:t>
            </a:r>
            <a:r>
              <a:rPr lang="en-US" altLang="ko-KR" sz="1100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  <a:hlinkClick r:id="rId2"/>
              </a:rPr>
              <a:t>https://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  <a:hlinkClick r:id="rId2"/>
              </a:rPr>
              <a:t>movie.naver.com/movie/sdb/rank/rmovie.nhn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)</a:t>
            </a:r>
          </a:p>
          <a:p>
            <a:pPr algn="r"/>
            <a:endParaRPr lang="en-US" altLang="ko-KR" sz="11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0105" y="-24236"/>
            <a:ext cx="605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MOVIE RANKING (based on 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rgbClr val="2DB4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NAVER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5" y="671205"/>
            <a:ext cx="3359510" cy="3740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707" y="1082278"/>
            <a:ext cx="3384746" cy="3436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664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8225" y="-24354"/>
            <a:ext cx="2572370" cy="519208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-184054" y="128470"/>
            <a:ext cx="3636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04_ OPEN</a:t>
            </a:r>
          </a:p>
          <a:p>
            <a:pPr algn="ctr"/>
            <a:r>
              <a:rPr lang="en-US" altLang="ko-K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API</a:t>
            </a:r>
            <a:endParaRPr lang="ko-KR" altLang="en-US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42555" y="1502815"/>
            <a:ext cx="605789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COLLECTING</a:t>
            </a:r>
          </a:p>
          <a:p>
            <a:r>
              <a:rPr lang="en-US" altLang="ko-KR" sz="36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REAL-TIME WEATHER</a:t>
            </a:r>
          </a:p>
          <a:p>
            <a:pPr algn="r"/>
            <a:r>
              <a:rPr lang="en-US" altLang="ko-KR" sz="20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USING URLLIB, JSON</a:t>
            </a:r>
          </a:p>
          <a:p>
            <a:endParaRPr lang="en-US" altLang="ko-KR" sz="20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sz="20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특정 지역 실시간 기상 정보 수집</a:t>
            </a:r>
            <a:endParaRPr lang="en-US" altLang="ko-KR" sz="20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en-US" altLang="ko-KR" sz="2000" dirty="0" err="1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urllib</a:t>
            </a:r>
            <a:r>
              <a:rPr lang="en-US" altLang="ko-KR" sz="20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en-US" altLang="ko-KR" sz="2000" dirty="0" err="1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json</a:t>
            </a:r>
            <a:r>
              <a:rPr lang="en-US" altLang="ko-KR" sz="20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사용</a:t>
            </a:r>
            <a:r>
              <a:rPr lang="en-US" altLang="ko-KR" sz="20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90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8225" y="-24354"/>
            <a:ext cx="2572370" cy="519208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-184054" y="128470"/>
            <a:ext cx="363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01_ XML</a:t>
            </a:r>
            <a:endParaRPr lang="ko-KR" altLang="en-US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42555" y="1502815"/>
            <a:ext cx="605789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STUDENTS INFORMATION</a:t>
            </a:r>
          </a:p>
          <a:p>
            <a:r>
              <a:rPr lang="en-US" altLang="ko-KR" sz="36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ANALYSIS</a:t>
            </a:r>
          </a:p>
          <a:p>
            <a:pPr algn="r"/>
            <a:r>
              <a:rPr lang="en-US" altLang="ko-KR" sz="20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USING XML</a:t>
            </a:r>
          </a:p>
          <a:p>
            <a:endParaRPr lang="en-US" altLang="ko-KR" sz="20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sz="20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학생들의 정보를 분석</a:t>
            </a:r>
            <a:r>
              <a:rPr lang="en-US" altLang="ko-KR" sz="20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 </a:t>
            </a:r>
            <a:r>
              <a:rPr lang="ko-KR" altLang="en-US" sz="20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관리하는 프로그램</a:t>
            </a:r>
            <a:r>
              <a:rPr lang="en-US" altLang="ko-KR" sz="20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(XML </a:t>
            </a:r>
            <a:r>
              <a:rPr lang="ko-KR" altLang="en-US" sz="16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이용</a:t>
            </a:r>
            <a:r>
              <a:rPr lang="en-US" altLang="ko-KR" sz="16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525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8225" y="-24354"/>
            <a:ext cx="2572370" cy="519208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3" name="TextBox 12"/>
          <p:cNvSpPr txBox="1"/>
          <p:nvPr/>
        </p:nvSpPr>
        <p:spPr>
          <a:xfrm>
            <a:off x="2986593" y="190025"/>
            <a:ext cx="60578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COLLECTING REAL-TIME </a:t>
            </a:r>
            <a:r>
              <a:rPr lang="en-US" altLang="ko-KR" sz="28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WEATHER</a:t>
            </a:r>
            <a:endParaRPr lang="en-US" altLang="ko-KR" sz="28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28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endParaRPr lang="en-US" altLang="ko-KR" sz="2800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84054" y="128470"/>
            <a:ext cx="3636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03_ WEB CRAWLING</a:t>
            </a:r>
            <a:endParaRPr lang="ko-KR" altLang="en-US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191" y="3302927"/>
            <a:ext cx="842505" cy="84250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013" y="814936"/>
            <a:ext cx="1527050" cy="15270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76676">
            <a:off x="6613189" y="2092438"/>
            <a:ext cx="778971" cy="7789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829" y="2976564"/>
            <a:ext cx="1580351" cy="15803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65" y="2976564"/>
            <a:ext cx="1580351" cy="15803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93864">
            <a:off x="4668291" y="2126532"/>
            <a:ext cx="778971" cy="7789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09323" y="1350110"/>
            <a:ext cx="3265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WEB SERVER</a:t>
            </a:r>
          </a:p>
          <a:p>
            <a:endParaRPr lang="en-US" altLang="ko-KR" sz="20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endParaRPr lang="en-US" altLang="ko-KR" sz="2000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27189" y="4612887"/>
            <a:ext cx="3265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OPEN API SERVER</a:t>
            </a:r>
          </a:p>
          <a:p>
            <a:endParaRPr lang="en-US" altLang="ko-KR" sz="20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2000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33583" y="4610187"/>
            <a:ext cx="3265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BIG DATA PROCESS SERVER</a:t>
            </a:r>
          </a:p>
          <a:p>
            <a:endParaRPr lang="en-US" altLang="ko-KR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09564" y="3327453"/>
            <a:ext cx="778971" cy="77897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726957" y="3991346"/>
            <a:ext cx="3265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REST</a:t>
            </a:r>
          </a:p>
          <a:p>
            <a:endParaRPr lang="en-US" altLang="ko-KR" sz="20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endParaRPr lang="en-US" altLang="ko-KR" sz="2000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59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14707" y="310418"/>
            <a:ext cx="398573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실시간 기상정보 수집</a:t>
            </a:r>
            <a:endParaRPr lang="en-US" altLang="ko-KR" sz="32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endParaRPr lang="en-US" altLang="ko-KR" sz="11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request 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를 날리는 함수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에러 발생 시,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발생한 시간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에러가 난 </a:t>
            </a:r>
            <a:r>
              <a:rPr lang="ko-KR" altLang="en-US" sz="1400" dirty="0" err="1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파라미터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주소를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출력하면서 예외처리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endParaRPr lang="en-US" altLang="ko-KR" sz="11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0105" y="-24236"/>
            <a:ext cx="605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COLLECTING REAL-TIME 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WEATHER</a:t>
            </a:r>
            <a:endParaRPr lang="ko-KR" altLang="en-US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60" y="1655520"/>
            <a:ext cx="4859809" cy="1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10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14707" y="310418"/>
            <a:ext cx="398573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실시간 기상정보 수집</a:t>
            </a:r>
            <a:endParaRPr lang="en-US" altLang="ko-KR" sz="32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endParaRPr lang="en-US" altLang="ko-KR" sz="11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request 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를 보내기 전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URL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를 만드는 함수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각각에 필요한 </a:t>
            </a:r>
            <a:r>
              <a:rPr lang="ko-KR" altLang="en-US" sz="1400" dirty="0" err="1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파라미터를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변수로 두고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변수들을 더해서 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URL 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생성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생성한 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URL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을 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request 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날리는 함수에 넣고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RETURN</a:t>
            </a:r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endParaRPr lang="en-US" altLang="ko-KR" sz="11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0105" y="-24236"/>
            <a:ext cx="605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COLLECTING REAL-TIME 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WEATHER</a:t>
            </a:r>
            <a:endParaRPr lang="ko-KR" altLang="en-US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1470942"/>
            <a:ext cx="4926533" cy="222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584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14707" y="310418"/>
            <a:ext cx="398573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실시간 기상정보 수집</a:t>
            </a:r>
            <a:endParaRPr lang="en-US" altLang="ko-KR" sz="32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endParaRPr lang="en-US" altLang="ko-KR" sz="11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실시간 기상정보 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JSON 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파일을 만들기 전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</a:t>
            </a: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실시간 업데이트 확인을 하는 함수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매 시 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45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분에 기상정보가 업데이트 되므로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</a:t>
            </a: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30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분 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~ 59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분 까지 실시간 정보 업데이트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그 외에는 한 시간 전 정보 업데이트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0105" y="-24236"/>
            <a:ext cx="605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COLLECTING REAL-TIME 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WEATHER</a:t>
            </a:r>
            <a:endParaRPr lang="ko-KR" altLang="en-US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81" y="1502815"/>
            <a:ext cx="5321527" cy="2059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90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14707" y="310418"/>
            <a:ext cx="398573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실시간 기상정보 수집</a:t>
            </a:r>
            <a:endParaRPr lang="en-US" altLang="ko-KR" sz="32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endParaRPr lang="en-US" altLang="ko-KR" sz="11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만들어진 기상정보 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JSON 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파일을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CSV 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파일로 저장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필요한 인자 들을 리스트로 생성하고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</a:t>
            </a: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그 인자들을 통해 파일로 만들 정보들을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위에 리스트에 추가한 다음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그 리스트를 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CSV 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파일로 저장</a:t>
            </a:r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endParaRPr lang="en-US" altLang="ko-KR" sz="11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0105" y="-24236"/>
            <a:ext cx="605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COLLECTING REAL-TIME 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WEATHER</a:t>
            </a:r>
            <a:endParaRPr lang="ko-KR" altLang="en-US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1502815"/>
            <a:ext cx="5216188" cy="190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095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70105" y="-24236"/>
            <a:ext cx="605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COLLECTING REAL-TIME 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WEATHER</a:t>
            </a:r>
            <a:endParaRPr lang="ko-KR" altLang="en-US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14707" y="310418"/>
            <a:ext cx="398573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실시간 기상정보 수집</a:t>
            </a:r>
            <a:endParaRPr lang="en-US" altLang="ko-KR" sz="32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endParaRPr lang="en-US" altLang="ko-KR" sz="11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각 기상정보마다 코드 값이 다르므로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r>
              <a:rPr lang="en-US" altLang="ko-KR" sz="1400" dirty="0" err="1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OpenAPI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사용자 활용가이드 참조</a:t>
            </a:r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현재 왼쪽 파일은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대구 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‘</a:t>
            </a:r>
            <a:r>
              <a:rPr lang="ko-KR" altLang="en-US" sz="1400" dirty="0" err="1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신암동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’ 3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시 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30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분을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기준으로 데이터 수집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endParaRPr lang="en-US" altLang="ko-KR" sz="11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85" y="632659"/>
            <a:ext cx="3649513" cy="3831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860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8225" y="-24354"/>
            <a:ext cx="2572370" cy="519208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-184054" y="128470"/>
            <a:ext cx="363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01_ XML</a:t>
            </a:r>
            <a:endParaRPr lang="ko-KR" altLang="en-US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86593" y="190025"/>
            <a:ext cx="6057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DATA PROCESSING : C. R. U. D.</a:t>
            </a:r>
            <a:endParaRPr lang="ko-KR" altLang="en-US" sz="28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1350110"/>
            <a:ext cx="3512215" cy="35122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82820" y="713245"/>
            <a:ext cx="122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DATA</a:t>
            </a:r>
            <a:endParaRPr lang="ko-KR" altLang="en-US" sz="28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61515" y="1713525"/>
            <a:ext cx="122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CREATE</a:t>
            </a:r>
            <a:endParaRPr lang="ko-KR" altLang="en-US" sz="20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38863" y="2415495"/>
            <a:ext cx="1068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READ</a:t>
            </a:r>
            <a:endParaRPr lang="ko-KR" altLang="en-US" sz="2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51755" y="3393280"/>
            <a:ext cx="122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UPDATE</a:t>
            </a:r>
            <a:endParaRPr lang="ko-KR" altLang="en-US" sz="20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61180" y="4034632"/>
            <a:ext cx="1445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DELETE</a:t>
            </a:r>
            <a:endParaRPr lang="ko-KR" altLang="en-US" sz="2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05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9050" y="-24235"/>
            <a:ext cx="605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STUDENT ANALYSIS USING XML  </a:t>
            </a:r>
            <a:endParaRPr lang="ko-KR" altLang="en-US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4707" y="310418"/>
            <a:ext cx="398573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요약 정보</a:t>
            </a:r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(SUMMARY)</a:t>
            </a:r>
          </a:p>
          <a:p>
            <a:pPr algn="r"/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현 </a:t>
            </a:r>
            <a:r>
              <a:rPr lang="ko-KR" altLang="en-US" sz="1400" dirty="0" err="1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디렉토리에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 있는 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XML 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파일을 읽어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전체 학생들의 정보를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요약해서 출력</a:t>
            </a:r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성별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프로그래밍 전공자 여부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연령대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등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각 학생의 수와 </a:t>
            </a:r>
            <a:r>
              <a:rPr lang="ko-KR" altLang="en-US" sz="1400" dirty="0" err="1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퍼센테이지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(%)</a:t>
            </a:r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출</a:t>
            </a:r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력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59" y="739290"/>
            <a:ext cx="5259866" cy="3512215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  <a:reflection stA="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67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9050" y="-24235"/>
            <a:ext cx="605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STUDENT ANALYSIS USING XML  </a:t>
            </a:r>
            <a:endParaRPr lang="ko-KR" altLang="en-US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310418"/>
            <a:ext cx="4810272" cy="452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14707" y="310418"/>
            <a:ext cx="398573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2. </a:t>
            </a:r>
            <a:r>
              <a:rPr lang="ko-KR" altLang="en-US" sz="32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입력</a:t>
            </a:r>
            <a:r>
              <a:rPr lang="en-US" altLang="ko-KR" sz="32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-1</a:t>
            </a:r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(INPUTTING STUDENTS INFO.)</a:t>
            </a:r>
          </a:p>
          <a:p>
            <a:pPr algn="r"/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nput 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함수를 사용하여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프로그램 사용자에게 학생 정보를 입력 받음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endParaRPr lang="ko-KR" altLang="en-US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115" y="3335275"/>
            <a:ext cx="1527050" cy="1527050"/>
          </a:xfrm>
          <a:prstGeom prst="rect">
            <a:avLst/>
          </a:prstGeom>
          <a:scene3d>
            <a:camera prst="orthographicFront">
              <a:rot lat="0" lon="10800000" rev="10799999"/>
            </a:camera>
            <a:lightRig rig="threePt" dir="t"/>
          </a:scene3d>
        </p:spPr>
      </p:pic>
      <p:sp>
        <p:nvSpPr>
          <p:cNvPr id="12" name="TextBox 11"/>
          <p:cNvSpPr txBox="1"/>
          <p:nvPr/>
        </p:nvSpPr>
        <p:spPr>
          <a:xfrm>
            <a:off x="5219174" y="3980881"/>
            <a:ext cx="122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CREATE</a:t>
            </a:r>
            <a:endParaRPr lang="ko-KR" altLang="en-US" sz="20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883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9050" y="-24235"/>
            <a:ext cx="605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STUDENT ANALYSIS USING XML  </a:t>
            </a:r>
            <a:endParaRPr lang="ko-KR" altLang="en-US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4707" y="310418"/>
            <a:ext cx="398573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2. </a:t>
            </a:r>
            <a:r>
              <a:rPr lang="ko-KR" altLang="en-US" sz="32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입력</a:t>
            </a:r>
            <a:r>
              <a:rPr lang="en-US" altLang="ko-KR" sz="32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-2</a:t>
            </a:r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(SAVING INFO. IN XML)</a:t>
            </a: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입력 받은 학생 정보를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그 학생 정보를 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XML 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형태로 저장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(ID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는 자동 부여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549" y="2384279"/>
            <a:ext cx="1831927" cy="241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40121">
            <a:off x="7330852" y="2711670"/>
            <a:ext cx="1120442" cy="112044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4" y="1247324"/>
            <a:ext cx="4902477" cy="253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462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9050" y="-24235"/>
            <a:ext cx="605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STUDENT ANALYSIS USING XML  </a:t>
            </a:r>
            <a:endParaRPr lang="ko-KR" altLang="en-US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4707" y="310418"/>
            <a:ext cx="398573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3. </a:t>
            </a:r>
            <a:r>
              <a:rPr lang="ko-KR" altLang="en-US" sz="32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조회</a:t>
            </a:r>
            <a:r>
              <a:rPr lang="en-US" altLang="ko-KR" sz="32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-1</a:t>
            </a:r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(SHOWING STUDENT INFO.)</a:t>
            </a:r>
          </a:p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ID, 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이름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나이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전공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컴퓨터 언어 등의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정보를 검색하여</a:t>
            </a:r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학생 정보를 출력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검색 결과가 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1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명일 경우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,</a:t>
            </a:r>
          </a:p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학생 정보를 모두 출력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검색 결과가 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2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명 이상일 경우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,</a:t>
            </a:r>
          </a:p>
          <a:p>
            <a:pPr algn="r"/>
            <a:r>
              <a:rPr lang="ko-KR" altLang="en-US" sz="1400" dirty="0" err="1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간략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 정보만 출력 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 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4" y="458115"/>
            <a:ext cx="5119104" cy="3946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4" y="4404210"/>
            <a:ext cx="6572061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55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9050" y="-24235"/>
            <a:ext cx="605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STUDENT ANALYSIS USING XML  </a:t>
            </a:r>
            <a:endParaRPr lang="ko-KR" altLang="en-US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4707" y="310418"/>
            <a:ext cx="398573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3. </a:t>
            </a:r>
            <a:r>
              <a:rPr lang="ko-KR" altLang="en-US" sz="32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조회</a:t>
            </a:r>
            <a:r>
              <a:rPr lang="en-US" altLang="ko-KR" sz="32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-2</a:t>
            </a:r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(SHOWING ALL STUDENTS INFO.)</a:t>
            </a:r>
          </a:p>
          <a:p>
            <a:pPr algn="r"/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현재 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XML 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파일에 저장되어 있는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전체 학생들의 정보를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  <a:cs typeface="조선일보명조" panose="02030304000000000000" pitchFamily="18" charset="-127"/>
              </a:rPr>
              <a:t>출력 </a:t>
            </a:r>
            <a:endParaRPr lang="en-US" altLang="ko-KR" sz="1400" dirty="0" smtClean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6" y="1197405"/>
            <a:ext cx="5480708" cy="2443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35" y="3335275"/>
            <a:ext cx="1527050" cy="1527050"/>
          </a:xfrm>
          <a:prstGeom prst="rect">
            <a:avLst/>
          </a:prstGeom>
          <a:scene3d>
            <a:camera prst="orthographicFront">
              <a:rot lat="0" lon="10800000" rev="10799999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6027979" y="4028163"/>
            <a:ext cx="834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READ</a:t>
            </a:r>
            <a:endParaRPr lang="ko-KR" altLang="en-US" sz="20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271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929</Words>
  <Application>Microsoft Office PowerPoint</Application>
  <PresentationFormat>화면 슬라이드 쇼(16:9)</PresentationFormat>
  <Paragraphs>318</Paragraphs>
  <Slides>35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Theme</vt:lpstr>
      <vt:lpstr>PORTFOLIO WITH PYTHON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USER</cp:lastModifiedBy>
  <cp:revision>158</cp:revision>
  <dcterms:created xsi:type="dcterms:W3CDTF">2013-08-21T19:17:07Z</dcterms:created>
  <dcterms:modified xsi:type="dcterms:W3CDTF">2019-03-27T06:35:48Z</dcterms:modified>
</cp:coreProperties>
</file>