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07" r:id="rId2"/>
    <p:sldId id="708" r:id="rId3"/>
  </p:sldIdLst>
  <p:sldSz cx="9144000" cy="6858000" type="screen4x3"/>
  <p:notesSz cx="6858000" cy="9144000"/>
  <p:custShowLst>
    <p:custShow name="Find User" id="0">
      <p:sldLst/>
    </p:custShow>
    <p:custShow name="Watch User" id="1">
      <p:sldLst/>
    </p:custShow>
    <p:custShow name="Analyze User" id="2">
      <p:sldLst/>
    </p:custShow>
    <p:custShow name="Understand User" id="3">
      <p:sldLst/>
    </p:custShow>
    <p:custShow name="Persona Intro" id="4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11" autoAdjust="0"/>
  </p:normalViewPr>
  <p:slideViewPr>
    <p:cSldViewPr>
      <p:cViewPr varScale="1">
        <p:scale>
          <a:sx n="108" d="100"/>
          <a:sy n="108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857232"/>
            <a:ext cx="875077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67314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홈네트워크</a:t>
            </a:r>
            <a:r>
              <a:rPr lang="ko-KR" altLang="en-US" dirty="0" smtClean="0"/>
              <a:t> 여러분이 구현할 수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5" name="Picture 4" descr="스마트홈네트워크구조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008" y="969009"/>
            <a:ext cx="9252520" cy="55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49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환경이 바뀌어도 관련 </a:t>
            </a:r>
            <a:r>
              <a:rPr lang="ko-KR" altLang="en-US" dirty="0" err="1" smtClean="0"/>
              <a:t>기술구조는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577"/>
            <a:ext cx="886408" cy="9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051720" y="1724762"/>
            <a:ext cx="792088" cy="3263559"/>
            <a:chOff x="3059832" y="2060848"/>
            <a:chExt cx="792088" cy="3263559"/>
          </a:xfrm>
        </p:grpSpPr>
        <p:sp>
          <p:nvSpPr>
            <p:cNvPr id="7" name="구름 6"/>
            <p:cNvSpPr/>
            <p:nvPr/>
          </p:nvSpPr>
          <p:spPr>
            <a:xfrm>
              <a:off x="3059832" y="2060848"/>
              <a:ext cx="792088" cy="326355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2955964" y="3384206"/>
              <a:ext cx="99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Internet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520" y="3116721"/>
            <a:ext cx="1534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Html5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en-US" altLang="ko-KR" dirty="0" err="1" smtClean="0">
                <a:solidFill>
                  <a:schemeClr val="bg1"/>
                </a:solidFill>
              </a:rPr>
              <a:t>css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en-US" altLang="ko-KR" dirty="0" err="1" smtClean="0">
                <a:solidFill>
                  <a:schemeClr val="bg1"/>
                </a:solidFill>
              </a:rPr>
              <a:t>Javascript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en-US" altLang="ko-KR" dirty="0" err="1" smtClean="0">
                <a:solidFill>
                  <a:schemeClr val="bg1"/>
                </a:solidFill>
              </a:rPr>
              <a:t>JQuery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AJAX 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36295" y="1484784"/>
            <a:ext cx="2448272" cy="202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1259632" y="2156810"/>
            <a:ext cx="864096" cy="32403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115616" y="2532116"/>
            <a:ext cx="864096" cy="32403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127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2843808" y="2492896"/>
            <a:ext cx="962037" cy="37530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843808" y="2868202"/>
            <a:ext cx="962037" cy="37530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127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자기 디스크 14"/>
          <p:cNvSpPr/>
          <p:nvPr/>
        </p:nvSpPr>
        <p:spPr>
          <a:xfrm>
            <a:off x="3836295" y="4317050"/>
            <a:ext cx="1039361" cy="1344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</a:p>
          <a:p>
            <a:pPr algn="ctr"/>
            <a:r>
              <a:rPr lang="en-US" altLang="ko-KR" dirty="0" smtClean="0"/>
              <a:t>(MySQL)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139952" y="3512765"/>
            <a:ext cx="0" cy="80428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499992" y="3512765"/>
            <a:ext cx="0" cy="80428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/>
          <p:cNvSpPr/>
          <p:nvPr/>
        </p:nvSpPr>
        <p:spPr>
          <a:xfrm>
            <a:off x="4932040" y="4388303"/>
            <a:ext cx="1357701" cy="1200036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Bigdata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580112" y="3512765"/>
            <a:ext cx="0" cy="8042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68144" y="3512765"/>
            <a:ext cx="0" cy="8042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9390" y="5661102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23" name="순서도: 자기 디스크 22"/>
          <p:cNvSpPr/>
          <p:nvPr/>
        </p:nvSpPr>
        <p:spPr>
          <a:xfrm>
            <a:off x="7740352" y="1484784"/>
            <a:ext cx="1039361" cy="134405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7740351" y="3645244"/>
            <a:ext cx="1039361" cy="134405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오픈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8260031" y="3005640"/>
            <a:ext cx="1" cy="3753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8260031" y="5037130"/>
            <a:ext cx="1" cy="3753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 rot="18291504">
            <a:off x="5915688" y="3400610"/>
            <a:ext cx="2193541" cy="246250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7397856">
            <a:off x="6068088" y="3553010"/>
            <a:ext cx="2193541" cy="246250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9681553">
            <a:off x="6231778" y="4519365"/>
            <a:ext cx="1566536" cy="229892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 rot="9119478">
            <a:off x="6287112" y="4742667"/>
            <a:ext cx="1566536" cy="229892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15816" y="603727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분석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</a:rPr>
              <a:t>저장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</a:rPr>
              <a:t>시각화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머신러닝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텍스트마이닝</a:t>
            </a:r>
            <a:r>
              <a:rPr lang="ko-KR" altLang="en-US" dirty="0" smtClean="0">
                <a:solidFill>
                  <a:srgbClr val="FFFF00"/>
                </a:solidFill>
              </a:rPr>
              <a:t> 관련 모듈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2458" y="4859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REST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87294" y="3717032"/>
            <a:ext cx="692818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REST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4864" y="1724615"/>
            <a:ext cx="135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FF00"/>
                </a:solidFill>
              </a:rPr>
              <a:t>웹크롤링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- Beautiful </a:t>
            </a:r>
            <a:br>
              <a:rPr lang="en-US" altLang="ko-KR" dirty="0" smtClean="0">
                <a:solidFill>
                  <a:srgbClr val="FFFF00"/>
                </a:solidFill>
              </a:rPr>
            </a:br>
            <a:r>
              <a:rPr lang="en-US" altLang="ko-KR" dirty="0" smtClean="0">
                <a:solidFill>
                  <a:srgbClr val="FFFF00"/>
                </a:solidFill>
              </a:rPr>
              <a:t>     Soup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정규식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971661" y="2026391"/>
            <a:ext cx="2195920" cy="1330150"/>
            <a:chOff x="5436096" y="908720"/>
            <a:chExt cx="2208767" cy="25598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436096" y="908720"/>
              <a:ext cx="2208767" cy="255989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2852936"/>
              <a:ext cx="1830620" cy="46027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2132856"/>
              <a:ext cx="2098365" cy="681779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908720"/>
              <a:ext cx="622576" cy="113872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980728"/>
              <a:ext cx="947269" cy="947269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4077651" y="1493274"/>
            <a:ext cx="20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Spring Framework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26087</TotalTime>
  <Words>58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  <vt:variant>
        <vt:lpstr>재구성한 쇼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스마트 홈네트워크 여러분이 구현할 수 있어요.</vt:lpstr>
      <vt:lpstr>환경이 바뀌어도 관련 기술구조는 같습니다.</vt:lpstr>
      <vt:lpstr>Find User</vt:lpstr>
      <vt:lpstr>Watch User</vt:lpstr>
      <vt:lpstr>Analyze User</vt:lpstr>
      <vt:lpstr>Understand User</vt:lpstr>
      <vt:lpstr>Persona Intro</vt:lpstr>
    </vt:vector>
  </TitlesOfParts>
  <Company>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775</cp:revision>
  <cp:lastPrinted>2012-09-28T01:49:35Z</cp:lastPrinted>
  <dcterms:created xsi:type="dcterms:W3CDTF">2011-02-25T04:33:20Z</dcterms:created>
  <dcterms:modified xsi:type="dcterms:W3CDTF">2019-03-27T04:52:33Z</dcterms:modified>
</cp:coreProperties>
</file>