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9" r:id="rId4"/>
    <p:sldId id="258" r:id="rId5"/>
    <p:sldId id="260" r:id="rId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164A"/>
    <a:srgbClr val="FA8F00"/>
    <a:srgbClr val="5DF0FF"/>
    <a:srgbClr val="FF4747"/>
    <a:srgbClr val="A2023F"/>
    <a:srgbClr val="C23E47"/>
    <a:srgbClr val="5EEC3C"/>
    <a:srgbClr val="5B4101"/>
    <a:srgbClr val="956B01"/>
    <a:srgbClr val="FE7A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822" y="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BCB7BE-257D-4B36-B63C-F8B8AE4E561D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040D50-3FA3-4314-B531-28620DB84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392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1670" y="1044700"/>
            <a:ext cx="8246070" cy="1221639"/>
          </a:xfrm>
          <a:noFill/>
          <a:effectLst/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  <a:effectLst>
                  <a:outerShdw blurRad="76200" dist="38100" dir="3000000" algn="ctr" rotWithShape="0">
                    <a:schemeClr val="tx1">
                      <a:alpha val="41000"/>
                    </a:schemeClr>
                  </a:outerShdw>
                </a:effectLst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1670" y="2266340"/>
            <a:ext cx="8246070" cy="1068935"/>
          </a:xfrm>
          <a:noFill/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</a:t>
            </a:r>
          </a:p>
          <a:p>
            <a:r>
              <a:rPr lang="en-US" dirty="0" smtClean="0"/>
              <a:t>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281175"/>
            <a:ext cx="8246070" cy="739290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350111"/>
            <a:ext cx="8246070" cy="3359506"/>
          </a:xfrm>
          <a:noFill/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4130" y="433880"/>
            <a:ext cx="5955495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4130" y="1198559"/>
            <a:ext cx="5955495" cy="3511061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4" y="281175"/>
            <a:ext cx="8246071" cy="76352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82114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113634"/>
            <a:ext cx="4040188" cy="2137871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82114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113634"/>
            <a:ext cx="4041775" cy="2137871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3/13/2018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</a:t>
            </a:r>
            <a:br>
              <a:rPr lang="en-US" smtClean="0"/>
            </a:br>
            <a:r>
              <a:rPr lang="en-US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FPPT.com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Make Effective Presentations</a:t>
            </a:r>
          </a:p>
          <a:p>
            <a:r>
              <a:rPr lang="en-US" smtClean="0"/>
              <a:t>Using Awesome Backgrounds</a:t>
            </a:r>
          </a:p>
          <a:p>
            <a:r>
              <a:rPr lang="en-US" smtClean="0"/>
              <a:t>Engage your Audience</a:t>
            </a:r>
          </a:p>
          <a:p>
            <a:r>
              <a:rPr lang="en-US" smtClean="0"/>
              <a:t>Capture Audience Attention</a:t>
            </a:r>
          </a:p>
          <a:p>
            <a:endParaRPr lang="en-US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Slide Title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Make Effective Presentations</a:t>
            </a:r>
          </a:p>
          <a:p>
            <a:r>
              <a:rPr lang="en-US" smtClean="0"/>
              <a:t>Using Awesome Backgrounds</a:t>
            </a:r>
          </a:p>
          <a:p>
            <a:r>
              <a:rPr lang="en-US" smtClean="0"/>
              <a:t>Engage your Audience</a:t>
            </a:r>
          </a:p>
          <a:p>
            <a:r>
              <a:rPr lang="en-US" smtClean="0"/>
              <a:t>Capture Audience Attention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Slide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Product 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mtClean="0"/>
              <a:t>Feature 1</a:t>
            </a:r>
          </a:p>
          <a:p>
            <a:r>
              <a:rPr lang="en-US" smtClean="0"/>
              <a:t>Feature 2</a:t>
            </a:r>
          </a:p>
          <a:p>
            <a:r>
              <a:rPr lang="en-US" smtClean="0"/>
              <a:t>Feature 3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mtClean="0"/>
              <a:t>Product B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smtClean="0"/>
              <a:t>Feature 1</a:t>
            </a:r>
          </a:p>
          <a:p>
            <a:r>
              <a:rPr lang="en-US" smtClean="0"/>
              <a:t>Feature 2</a:t>
            </a:r>
          </a:p>
          <a:p>
            <a:r>
              <a:rPr lang="en-US" smtClean="0"/>
              <a:t>Feature 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websites\free-power-point-templates\2012\logo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3487980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56962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1124</TotalTime>
  <Words>51</Words>
  <Application>Microsoft Office PowerPoint</Application>
  <PresentationFormat>On-screen Show (16:9)</PresentationFormat>
  <Paragraphs>22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Click to edit  Master title style</vt:lpstr>
      <vt:lpstr>Slide Title</vt:lpstr>
      <vt:lpstr>Slide Title</vt:lpstr>
      <vt:lpstr>Slide Title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Moorche</cp:lastModifiedBy>
  <cp:revision>169</cp:revision>
  <dcterms:created xsi:type="dcterms:W3CDTF">2013-08-21T19:17:07Z</dcterms:created>
  <dcterms:modified xsi:type="dcterms:W3CDTF">2018-03-13T13:44:20Z</dcterms:modified>
</cp:coreProperties>
</file>