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E6AA00"/>
    <a:srgbClr val="C79E37"/>
    <a:srgbClr val="202E54"/>
    <a:srgbClr val="6C1A00"/>
    <a:srgbClr val="FF2549"/>
    <a:srgbClr val="1D3A00"/>
    <a:srgbClr val="007033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87716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4"/>
          </a:xfrm>
        </p:spPr>
        <p:txBody>
          <a:bodyPr/>
          <a:lstStyle>
            <a:lvl1pPr algn="l">
              <a:defRPr sz="2800">
                <a:solidFill>
                  <a:srgbClr val="0070C0"/>
                </a:solidFill>
              </a:defRPr>
            </a:lvl1pPr>
            <a:lvl2pPr algn="l">
              <a:defRPr>
                <a:solidFill>
                  <a:srgbClr val="0070C0"/>
                </a:solidFill>
              </a:defRPr>
            </a:lvl2pPr>
            <a:lvl3pPr algn="l">
              <a:defRPr>
                <a:solidFill>
                  <a:srgbClr val="0070C0"/>
                </a:solidFill>
              </a:defRPr>
            </a:lvl3pPr>
            <a:lvl4pPr algn="l">
              <a:defRPr>
                <a:solidFill>
                  <a:srgbClr val="0070C0"/>
                </a:solidFill>
              </a:defRPr>
            </a:lvl4pPr>
            <a:lvl5pPr algn="l"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70244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702443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70C0"/>
                </a:solidFill>
              </a:defRPr>
            </a:lvl1pPr>
            <a:lvl2pPr algn="ctr">
              <a:defRPr sz="2000">
                <a:solidFill>
                  <a:srgbClr val="0070C0"/>
                </a:solidFill>
              </a:defRPr>
            </a:lvl2pPr>
            <a:lvl3pPr algn="ctr">
              <a:defRPr sz="1800">
                <a:solidFill>
                  <a:srgbClr val="0070C0"/>
                </a:solidFill>
              </a:defRPr>
            </a:lvl3pPr>
            <a:lvl4pPr algn="ctr">
              <a:defRPr sz="1600">
                <a:solidFill>
                  <a:srgbClr val="0070C0"/>
                </a:solidFill>
              </a:defRPr>
            </a:lvl4pPr>
            <a:lvl5pPr algn="ctr">
              <a:defRPr sz="1600">
                <a:solidFill>
                  <a:srgbClr val="0070C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70C0"/>
                </a:solidFill>
              </a:defRPr>
            </a:lvl1pPr>
            <a:lvl2pPr algn="ctr">
              <a:defRPr sz="2000">
                <a:solidFill>
                  <a:srgbClr val="0070C0"/>
                </a:solidFill>
              </a:defRPr>
            </a:lvl2pPr>
            <a:lvl3pPr algn="ctr">
              <a:defRPr sz="1800">
                <a:solidFill>
                  <a:srgbClr val="0070C0"/>
                </a:solidFill>
              </a:defRPr>
            </a:lvl3pPr>
            <a:lvl4pPr algn="ctr">
              <a:defRPr sz="1600">
                <a:solidFill>
                  <a:srgbClr val="0070C0"/>
                </a:solidFill>
              </a:defRPr>
            </a:lvl4pPr>
            <a:lvl5pPr algn="ctr">
              <a:defRPr sz="1600">
                <a:solidFill>
                  <a:srgbClr val="0070C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350111"/>
            <a:ext cx="8246070" cy="1221640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1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2017-11-08T19:56:02Z</dcterms:modified>
</cp:coreProperties>
</file>