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79978" y="2105161"/>
            <a:ext cx="936119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Build application container or OS image</a:t>
            </a:r>
            <a:endParaRPr sz="800" dirty="0"/>
          </a:p>
        </p:txBody>
      </p:sp>
      <p:sp>
        <p:nvSpPr>
          <p:cNvPr id="55" name="Google Shape;55;p13"/>
          <p:cNvSpPr/>
          <p:nvPr/>
        </p:nvSpPr>
        <p:spPr>
          <a:xfrm>
            <a:off x="7481587" y="2111425"/>
            <a:ext cx="1192693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Deploy cloud configuration or application to environment</a:t>
            </a:r>
            <a:endParaRPr sz="800"/>
          </a:p>
        </p:txBody>
      </p:sp>
      <p:sp>
        <p:nvSpPr>
          <p:cNvPr id="56" name="Google Shape;56;p13"/>
          <p:cNvSpPr/>
          <p:nvPr/>
        </p:nvSpPr>
        <p:spPr>
          <a:xfrm>
            <a:off x="2947885" y="2117689"/>
            <a:ext cx="936119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Scan AMI/Container Image</a:t>
            </a:r>
            <a:endParaRPr sz="8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936119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Application code or OS change</a:t>
            </a:r>
            <a:endParaRPr sz="8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936119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Infrastructure code change</a:t>
            </a:r>
            <a:endParaRPr sz="8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234494" y="1843315"/>
            <a:ext cx="713544" cy="26184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0CBF8C34-3003-3026-FD6E-F9E4BCC805FC}"/>
              </a:ext>
            </a:extLst>
          </p:cNvPr>
          <p:cNvSpPr/>
          <p:nvPr/>
        </p:nvSpPr>
        <p:spPr>
          <a:xfrm>
            <a:off x="4471909" y="2119766"/>
            <a:ext cx="936119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Update cloud and infrastructure configuration</a:t>
            </a:r>
            <a:endParaRPr sz="8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4196818C-FCA2-B93A-22F5-B774DC41E34A}"/>
              </a:ext>
            </a:extLst>
          </p:cNvPr>
          <p:cNvSpPr/>
          <p:nvPr/>
        </p:nvSpPr>
        <p:spPr>
          <a:xfrm>
            <a:off x="5955236" y="2137504"/>
            <a:ext cx="936119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Infrastructure Code compliance scanning</a:t>
            </a:r>
            <a:endParaRPr sz="800" dirty="0"/>
          </a:p>
        </p:txBody>
      </p:sp>
      <p:cxnSp>
        <p:nvCxnSpPr>
          <p:cNvPr id="11" name="Google Shape;60;p13">
            <a:extLst>
              <a:ext uri="{FF2B5EF4-FFF2-40B4-BE49-F238E27FC236}">
                <a16:creationId xmlns:a16="http://schemas.microsoft.com/office/drawing/2014/main" id="{06F88595-D9E1-0A68-424B-6B802BD1BD00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416097" y="2365733"/>
            <a:ext cx="527351" cy="83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;p13">
            <a:extLst>
              <a:ext uri="{FF2B5EF4-FFF2-40B4-BE49-F238E27FC236}">
                <a16:creationId xmlns:a16="http://schemas.microsoft.com/office/drawing/2014/main" id="{1D924884-559D-147B-63CA-8643A805875F}"/>
              </a:ext>
            </a:extLst>
          </p:cNvPr>
          <p:cNvCxnSpPr>
            <a:cxnSpLocks/>
          </p:cNvCxnSpPr>
          <p:nvPr/>
        </p:nvCxnSpPr>
        <p:spPr>
          <a:xfrm flipV="1">
            <a:off x="3915055" y="2358419"/>
            <a:ext cx="527351" cy="83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;p13">
            <a:extLst>
              <a:ext uri="{FF2B5EF4-FFF2-40B4-BE49-F238E27FC236}">
                <a16:creationId xmlns:a16="http://schemas.microsoft.com/office/drawing/2014/main" id="{EF26C919-2C5D-1FD3-0157-6A591364D569}"/>
              </a:ext>
            </a:extLst>
          </p:cNvPr>
          <p:cNvCxnSpPr>
            <a:cxnSpLocks/>
          </p:cNvCxnSpPr>
          <p:nvPr/>
        </p:nvCxnSpPr>
        <p:spPr>
          <a:xfrm flipV="1">
            <a:off x="5432797" y="2379291"/>
            <a:ext cx="527351" cy="83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59;p13">
            <a:extLst>
              <a:ext uri="{FF2B5EF4-FFF2-40B4-BE49-F238E27FC236}">
                <a16:creationId xmlns:a16="http://schemas.microsoft.com/office/drawing/2014/main" id="{87ADEE91-7F8E-66C6-B871-B7D276776ED9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V="1">
            <a:off x="1234494" y="2657596"/>
            <a:ext cx="3705475" cy="28361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0;p13">
            <a:extLst>
              <a:ext uri="{FF2B5EF4-FFF2-40B4-BE49-F238E27FC236}">
                <a16:creationId xmlns:a16="http://schemas.microsoft.com/office/drawing/2014/main" id="{58FF4EB7-CFB0-4108-89A0-55760C5635B3}"/>
              </a:ext>
            </a:extLst>
          </p:cNvPr>
          <p:cNvCxnSpPr>
            <a:cxnSpLocks/>
          </p:cNvCxnSpPr>
          <p:nvPr/>
        </p:nvCxnSpPr>
        <p:spPr>
          <a:xfrm flipV="1">
            <a:off x="6931742" y="2384503"/>
            <a:ext cx="527351" cy="83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;p13">
            <a:extLst>
              <a:ext uri="{FF2B5EF4-FFF2-40B4-BE49-F238E27FC236}">
                <a16:creationId xmlns:a16="http://schemas.microsoft.com/office/drawing/2014/main" id="{56EE134C-4FB7-07AA-6773-4C846DC4867C}"/>
              </a:ext>
            </a:extLst>
          </p:cNvPr>
          <p:cNvSpPr/>
          <p:nvPr/>
        </p:nvSpPr>
        <p:spPr>
          <a:xfrm>
            <a:off x="7511851" y="2996608"/>
            <a:ext cx="1192693" cy="53783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Post-deployment compliance scanning</a:t>
            </a:r>
            <a:endParaRPr sz="800" dirty="0"/>
          </a:p>
        </p:txBody>
      </p:sp>
      <p:cxnSp>
        <p:nvCxnSpPr>
          <p:cNvPr id="21" name="Google Shape;59;p13">
            <a:extLst>
              <a:ext uri="{FF2B5EF4-FFF2-40B4-BE49-F238E27FC236}">
                <a16:creationId xmlns:a16="http://schemas.microsoft.com/office/drawing/2014/main" id="{D2763C85-CC44-56D2-8F6B-34C2871682C4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rot="16200000" flipV="1">
            <a:off x="7919390" y="2807800"/>
            <a:ext cx="347353" cy="302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Varun Juyal - Vendor</cp:lastModifiedBy>
  <cp:revision>1</cp:revision>
  <dcterms:modified xsi:type="dcterms:W3CDTF">2023-01-04T15:14:00Z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2023-01-04T15:14:00Z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6480831a-7fa4-4f39-83df-88c873536420</vt:lpwstr>
  </property>
  <property fmtid="{D5CDD505-2E9C-101B-9397-08002B2CF9AE}" pid="8" name="MSIP_Label_b24820e8-223f-4ed2-bd95-81c83f641284_ContentBits">
    <vt:lpwstr>0</vt:lpwstr>
  </property>
</Properties>
</file>