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14108-CF65-47DC-A5E0-67150A9D5122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57C9-2EB1-4409-AB63-CAA14C917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46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57C9-2EB1-4409-AB63-CAA14C9171B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8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3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7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5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8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2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2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A19-8AD3-47BA-8B0F-2F0DAC1697A1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D439-7CAC-4911-811E-E4D7B54A3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Computer Graphics Hw2 </a:t>
            </a:r>
            <a:r>
              <a:rPr lang="en-US" altLang="zh-TW" dirty="0"/>
              <a:t>Tips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2011/11/3</a:t>
            </a:r>
          </a:p>
          <a:p>
            <a:r>
              <a:rPr lang="en-US" altLang="zh-TW" dirty="0" smtClean="0"/>
              <a:t>by Matthew</a:t>
            </a:r>
          </a:p>
          <a:p>
            <a:r>
              <a:rPr lang="en-US" altLang="zh-TW" dirty="0"/>
              <a:t>v</a:t>
            </a:r>
            <a:r>
              <a:rPr lang="en-US" altLang="zh-TW" dirty="0" smtClean="0"/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18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638"/>
            <a:ext cx="9180512" cy="60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kenyatv.files.wordpress.com/2011/05/tv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9" y="253383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 space to Screen space</a:t>
            </a:r>
            <a:endParaRPr lang="zh-TW" altLang="en-US" dirty="0"/>
          </a:p>
        </p:txBody>
      </p:sp>
      <p:pic>
        <p:nvPicPr>
          <p:cNvPr id="5" name="Picture 2" descr="C:\Users\Mat\Desktop\mariodo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88843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79638" y="1555638"/>
            <a:ext cx="648072" cy="60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79638" y="2159462"/>
            <a:ext cx="419954" cy="2401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127710" y="1555638"/>
            <a:ext cx="3660314" cy="1441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3888432" cy="155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590256" y="1555639"/>
            <a:ext cx="629816" cy="603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905164" y="2163331"/>
            <a:ext cx="314908" cy="40473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076" idx="0"/>
          </p:cNvCxnSpPr>
          <p:nvPr/>
        </p:nvCxnSpPr>
        <p:spPr>
          <a:xfrm flipH="1">
            <a:off x="971600" y="1555638"/>
            <a:ext cx="3618656" cy="30974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372200" y="2628586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 example: </a:t>
            </a:r>
          </a:p>
          <a:p>
            <a:r>
              <a:rPr lang="en-US" altLang="zh-TW" sz="2800" dirty="0" smtClean="0"/>
              <a:t>1 world,</a:t>
            </a:r>
          </a:p>
          <a:p>
            <a:r>
              <a:rPr lang="en-US" altLang="zh-TW" sz="2800" dirty="0" smtClean="0"/>
              <a:t>2 clip area, </a:t>
            </a:r>
          </a:p>
          <a:p>
            <a:r>
              <a:rPr lang="en-US" altLang="zh-TW" sz="2800" dirty="0" smtClean="0"/>
              <a:t>2 viewport,</a:t>
            </a:r>
          </a:p>
          <a:p>
            <a:r>
              <a:rPr lang="en-US" altLang="zh-TW" sz="2800" dirty="0" smtClean="0"/>
              <a:t>1 screen.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054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 </a:t>
            </a:r>
            <a:r>
              <a:rPr lang="en-US" altLang="zh-TW" dirty="0" smtClean="0"/>
              <a:t>“hw2A.in”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Show what happened </a:t>
            </a:r>
            <a:r>
              <a:rPr lang="en-US" altLang="zh-TW" dirty="0"/>
              <a:t>step-by-step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 input file “hw2A.in”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 need to maintain 2 global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The Current Transform Matrix.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 Objects Array to store all polygon and vertices.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50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reset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0.0 20.0 0.0 20.0 100 400 100 </a:t>
            </a:r>
            <a:r>
              <a:rPr lang="en-US" altLang="zh-TW" dirty="0" smtClean="0"/>
              <a:t>400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35896" y="1916832"/>
            <a:ext cx="525015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Set current transform matrix to Identity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[1 0 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[0 1 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[0 0 1]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0.0 20.0 0.0 20.0 100 400 100 </a:t>
            </a:r>
            <a:r>
              <a:rPr lang="en-US" altLang="zh-TW" dirty="0" smtClean="0"/>
              <a:t>400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19872" y="1916832"/>
            <a:ext cx="537679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Multiply current matrix by scaling matrix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[2 0 0] [1 0 0]   [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2 0 0]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[0 2 0]x[0 1 0] = [0 2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0]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[0 0 1] [0 0 1]   [0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1] 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8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0.0 20.0 0.0 20.0 100 400 100 </a:t>
            </a:r>
            <a:r>
              <a:rPr lang="en-US" altLang="zh-TW" dirty="0" smtClean="0"/>
              <a:t>400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03848" y="1916832"/>
            <a:ext cx="575670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Multiply current matrix by rotation matrix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[cos45 –sin45 0] [2 0 0]   [1.41 -1.41  0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[sin45  cos45 0]x[0 2 0] = [1.41  1.41  0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 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   0     0   1] [0 0 1]   [  0    0    1] 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0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0.0 20.0 0.0 20.0 100 400 100 </a:t>
            </a:r>
            <a:r>
              <a:rPr lang="en-US" altLang="zh-TW" dirty="0" smtClean="0"/>
              <a:t>400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40" y="1916831"/>
            <a:ext cx="58634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Multiply current matrix by translation matrix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[1 0 10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 [1.41 -1.41  0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[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1.41 -1.41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10]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[0 1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10]x[1.41  1.41  0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[1.41  1.41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10]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[0 0  1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 [  0    0    1]   [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0    0   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9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0.0 20.0 0.0 20.0 100 400 100 </a:t>
            </a:r>
            <a:r>
              <a:rPr lang="en-US" altLang="zh-TW" dirty="0" smtClean="0"/>
              <a:t>400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92378" y="3068960"/>
            <a:ext cx="385540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2. Multiply </a:t>
            </a:r>
            <a:r>
              <a:rPr lang="en-US" altLang="zh-TW" dirty="0" smtClean="0"/>
              <a:t>vertices by </a:t>
            </a:r>
            <a:r>
              <a:rPr lang="en-US" altLang="zh-TW" dirty="0"/>
              <a:t>current matrix.</a:t>
            </a:r>
            <a:endParaRPr lang="zh-TW" altLang="en-US" dirty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1.41 -1.41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1.41  1.41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0    0   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492378" y="1124744"/>
            <a:ext cx="385540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1. Create a square with 4 </a:t>
            </a:r>
            <a:r>
              <a:rPr lang="en-US" altLang="zh-TW" dirty="0" smtClean="0"/>
              <a:t>vertices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( 1,  1, 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(-1,  1, 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(-1, -1, 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( 1, -1,  1)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92378" y="4859342"/>
            <a:ext cx="38554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Get the world coordinates of square</a:t>
            </a:r>
            <a:endParaRPr lang="zh-TW" altLang="en-US" dirty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(10.00,   12.82,  1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( 7.17,   10.00,  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(10.00,    7.17,  1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(12.82,   10.00,  1)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Save them all.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6084168" y="249289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6084168" y="422108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1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9783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view 0.0 20.0 0.0 20.0 100 400 100 </a:t>
            </a:r>
            <a:r>
              <a:rPr lang="en-US" altLang="zh-TW" dirty="0" smtClean="0">
                <a:solidFill>
                  <a:srgbClr val="FF0000"/>
                </a:solidFill>
              </a:rPr>
              <a:t>400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91506" y="1340768"/>
            <a:ext cx="437597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According to view parameters, </a:t>
            </a:r>
            <a:br>
              <a:rPr lang="en-US" altLang="zh-TW" dirty="0" smtClean="0"/>
            </a:br>
            <a:r>
              <a:rPr lang="en-US" altLang="zh-TW" dirty="0" smtClean="0"/>
              <a:t>create the window-viewport matrix (WVM)</a:t>
            </a:r>
            <a:endParaRPr lang="zh-TW" altLang="en-US" dirty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[ 15   0  100]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  0  15  100]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[  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0  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0   1 ]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51790" y="3322152"/>
            <a:ext cx="385540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Multiply all vertices by WVM</a:t>
            </a:r>
            <a:endParaRPr lang="zh-TW" altLang="en-US" dirty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250, 292, 1)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(208, 250, 1)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(250, 208, 1)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(292, 250, 1)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6350782" y="2639285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9783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scale 2.0 2.0</a:t>
            </a:r>
          </a:p>
          <a:p>
            <a:pPr marL="0" indent="0">
              <a:buNone/>
            </a:pPr>
            <a:r>
              <a:rPr lang="en-US" altLang="zh-TW" dirty="0"/>
              <a:t>rotate 45.0</a:t>
            </a:r>
          </a:p>
          <a:p>
            <a:pPr marL="0" indent="0">
              <a:buNone/>
            </a:pPr>
            <a:r>
              <a:rPr lang="en-US" altLang="zh-TW" dirty="0"/>
              <a:t>translate 10.0 10.0</a:t>
            </a:r>
          </a:p>
          <a:p>
            <a:pPr marL="0" indent="0">
              <a:buNone/>
            </a:pPr>
            <a:r>
              <a:rPr lang="en-US" altLang="zh-TW" dirty="0"/>
              <a:t>square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view 0.0 20.0 0.0 20.0 100 400 100 </a:t>
            </a:r>
            <a:r>
              <a:rPr lang="en-US" altLang="zh-TW" dirty="0" smtClean="0">
                <a:solidFill>
                  <a:srgbClr val="FF0000"/>
                </a:solidFill>
              </a:rPr>
              <a:t>400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0032" y="1484784"/>
            <a:ext cx="385540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Finally, we get the screen coordinates.</a:t>
            </a:r>
            <a:endParaRPr lang="en-US" altLang="zh-TW" dirty="0"/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(250</a:t>
            </a:r>
            <a:r>
              <a:rPr lang="en-US" altLang="zh-TW" dirty="0">
                <a:latin typeface="Consolas" pitchFamily="49" charset="0"/>
                <a:cs typeface="Consolas" pitchFamily="49" charset="0"/>
              </a:rPr>
              <a:t>, 292, 1)</a:t>
            </a:r>
          </a:p>
          <a:p>
            <a:r>
              <a:rPr lang="en-US" altLang="zh-TW" dirty="0">
                <a:latin typeface="Consolas" pitchFamily="49" charset="0"/>
                <a:cs typeface="Consolas" pitchFamily="49" charset="0"/>
              </a:rPr>
              <a:t>(208, 250, 1)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(250, 208, 1)</a:t>
            </a:r>
          </a:p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(292, 250, 1)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0032" y="3599473"/>
            <a:ext cx="38554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Clipping edges if needed.</a:t>
            </a: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499703" y="2952894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9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Step-by-Step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At Last, call function </a:t>
            </a:r>
            <a:r>
              <a:rPr lang="en-US" altLang="zh-TW" dirty="0" err="1" smtClean="0"/>
              <a:t>drawLine</a:t>
            </a:r>
            <a:r>
              <a:rPr lang="en-US" altLang="zh-TW" dirty="0" smtClean="0"/>
              <a:t>() that you finished in hw1 to draw polygon edges.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000" dirty="0" err="1" smtClean="0"/>
              <a:t>drawLine</a:t>
            </a:r>
            <a:r>
              <a:rPr lang="en-US" altLang="zh-TW" sz="3000" dirty="0" smtClean="0"/>
              <a:t>(250,292, 208, 250);</a:t>
            </a:r>
          </a:p>
          <a:p>
            <a:pPr marL="0" indent="0">
              <a:buNone/>
            </a:pPr>
            <a:r>
              <a:rPr lang="en-US" altLang="zh-TW" sz="3000" dirty="0" err="1" smtClean="0"/>
              <a:t>drawLine</a:t>
            </a:r>
            <a:r>
              <a:rPr lang="en-US" altLang="zh-TW" sz="3000" dirty="0" smtClean="0"/>
              <a:t>(208,250, 250, 208);</a:t>
            </a:r>
            <a:endParaRPr lang="zh-TW" altLang="en-US" sz="3000" dirty="0"/>
          </a:p>
          <a:p>
            <a:pPr marL="0" indent="0">
              <a:buNone/>
            </a:pPr>
            <a:r>
              <a:rPr lang="en-US" altLang="zh-TW" sz="3000" dirty="0" err="1" smtClean="0"/>
              <a:t>drawLine</a:t>
            </a:r>
            <a:r>
              <a:rPr lang="en-US" altLang="zh-TW" sz="3000" dirty="0" smtClean="0"/>
              <a:t>(250,208, 292, 250);</a:t>
            </a:r>
            <a:endParaRPr lang="zh-TW" altLang="en-US" sz="3000" dirty="0"/>
          </a:p>
          <a:p>
            <a:pPr marL="0" indent="0">
              <a:buNone/>
            </a:pPr>
            <a:r>
              <a:rPr lang="en-US" altLang="zh-TW" sz="3000" dirty="0" err="1" smtClean="0"/>
              <a:t>drawLine</a:t>
            </a:r>
            <a:r>
              <a:rPr lang="en-US" altLang="zh-TW" sz="3000" dirty="0" smtClean="0"/>
              <a:t>(292,250, 250, 292);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That’s all!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88852"/>
            <a:ext cx="3857055" cy="301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0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Read File</a:t>
            </a:r>
          </a:p>
          <a:p>
            <a:r>
              <a:rPr lang="en-US" altLang="zh-TW" dirty="0" smtClean="0"/>
              <a:t>World space and Screen space</a:t>
            </a:r>
          </a:p>
          <a:p>
            <a:r>
              <a:rPr lang="en-US" altLang="zh-TW" dirty="0" smtClean="0"/>
              <a:t>Step-by-Step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09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read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28964"/>
            <a:ext cx="8229600" cy="4512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// </a:t>
            </a:r>
            <a:r>
              <a:rPr lang="en-US" altLang="zh-TW" dirty="0"/>
              <a:t>Display function</a:t>
            </a:r>
          </a:p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displayFunc</a:t>
            </a:r>
            <a:r>
              <a:rPr lang="en-US" altLang="zh-TW" dirty="0"/>
              <a:t>(void){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// clear the entire window to the background color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glClear</a:t>
            </a:r>
            <a:r>
              <a:rPr lang="en-US" altLang="zh-TW" dirty="0"/>
              <a:t>(GL_COLOR_BUFFER_BIT);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glClearColor</a:t>
            </a:r>
            <a:r>
              <a:rPr lang="en-US" altLang="zh-TW" dirty="0"/>
              <a:t>(0.0, 0.0, 0.0, 0.0);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// draw the contents!!! Iterate your object's data structure!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ReadFile</a:t>
            </a:r>
            <a:r>
              <a:rPr lang="en-US" altLang="zh-TW" dirty="0" smtClean="0">
                <a:solidFill>
                  <a:srgbClr val="FF0000"/>
                </a:solidFill>
              </a:rPr>
              <a:t>();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glFlush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 rot="11078205">
            <a:off x="2764447" y="5441313"/>
            <a:ext cx="1305420" cy="2940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139952" y="5453819"/>
            <a:ext cx="45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a function here, and do everything inside.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3317" y="1219944"/>
            <a:ext cx="6288605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H</a:t>
            </a:r>
            <a:r>
              <a:rPr lang="en-US" altLang="zh-TW" sz="2000" dirty="0" smtClean="0">
                <a:solidFill>
                  <a:schemeClr val="tx1"/>
                </a:solidFill>
              </a:rPr>
              <a:t>w2 has </a:t>
            </a:r>
            <a:r>
              <a:rPr lang="en-US" altLang="zh-TW" sz="2000" dirty="0">
                <a:solidFill>
                  <a:schemeClr val="tx1"/>
                </a:solidFill>
              </a:rPr>
              <a:t>only file </a:t>
            </a:r>
            <a:r>
              <a:rPr lang="en-US" altLang="zh-TW" sz="2000" dirty="0" smtClean="0">
                <a:solidFill>
                  <a:schemeClr val="tx1"/>
                </a:solidFill>
              </a:rPr>
              <a:t>input, </a:t>
            </a:r>
            <a:r>
              <a:rPr lang="en-US" altLang="zh-TW" sz="2000" dirty="0">
                <a:solidFill>
                  <a:schemeClr val="tx1"/>
                </a:solidFill>
              </a:rPr>
              <a:t>no mouse, no </a:t>
            </a:r>
            <a:r>
              <a:rPr lang="en-US" altLang="zh-TW" sz="2000" dirty="0" smtClean="0">
                <a:solidFill>
                  <a:schemeClr val="tx1"/>
                </a:solidFill>
              </a:rPr>
              <a:t>keyboard,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so </a:t>
            </a:r>
            <a:r>
              <a:rPr lang="en-US" altLang="zh-TW" sz="2000" dirty="0">
                <a:solidFill>
                  <a:schemeClr val="tx1"/>
                </a:solidFill>
              </a:rPr>
              <a:t>do everything in </a:t>
            </a:r>
            <a:r>
              <a:rPr lang="en-US" altLang="zh-TW" sz="2000" dirty="0" err="1">
                <a:solidFill>
                  <a:schemeClr val="tx1"/>
                </a:solidFill>
              </a:rPr>
              <a:t>displayFunc</a:t>
            </a:r>
            <a:r>
              <a:rPr lang="en-US" altLang="zh-TW" sz="2000" dirty="0" smtClean="0">
                <a:solidFill>
                  <a:schemeClr val="tx1"/>
                </a:solidFill>
              </a:rPr>
              <a:t>().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code </a:t>
            </a:r>
            <a:r>
              <a:rPr lang="en-US" altLang="zh-TW" sz="2000" dirty="0">
                <a:solidFill>
                  <a:schemeClr val="tx1"/>
                </a:solidFill>
              </a:rPr>
              <a:t>might look like</a:t>
            </a:r>
            <a:r>
              <a:rPr lang="en-US" altLang="zh-TW" sz="2000" dirty="0" smtClean="0">
                <a:solidFill>
                  <a:schemeClr val="tx1"/>
                </a:solidFill>
              </a:rPr>
              <a:t>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6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read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924944"/>
            <a:ext cx="8784976" cy="3845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fstream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//1. don’t forget this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ReadFile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fin("hw2.in");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//2. open file</a:t>
            </a:r>
          </a:p>
          <a:p>
            <a:pPr marL="0" indent="0">
              <a:buNone/>
            </a:pP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string command;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while (fin&gt;&gt;command) {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//3. read text from file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4. parse command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1556792"/>
            <a:ext cx="5616624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Let’s see how to implement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ReadFile</a:t>
            </a:r>
            <a:r>
              <a:rPr lang="en-US" altLang="zh-TW" sz="2000" dirty="0" smtClean="0">
                <a:solidFill>
                  <a:schemeClr val="tx1"/>
                </a:solidFill>
              </a:rPr>
              <a:t>() function.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hw2.in is a simple text file, you can open it by Notepad or other text editor you like.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/>
              <a:t>How to read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ReadFile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1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fin("hw2.in");  //open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</a:p>
          <a:p>
            <a:pPr marL="0" indent="0">
              <a:buNone/>
            </a:pP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while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(fin&gt;&gt;command)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// a big if-else structure for all commands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if (command==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square")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create_square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} else if (command==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translate")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  float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tx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ty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  fin &gt;&gt;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tx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ty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read parameters if needed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    translate(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tx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800" dirty="0" err="1" smtClean="0">
                <a:latin typeface="Consolas" pitchFamily="49" charset="0"/>
                <a:cs typeface="Consolas" pitchFamily="49" charset="0"/>
              </a:rPr>
              <a:t>ty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   } else if (…)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…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04048" y="1988840"/>
            <a:ext cx="374441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Do different jobs according  to the value of “command” string.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world space ? Screen space?</a:t>
            </a:r>
          </a:p>
          <a:p>
            <a:endParaRPr lang="en-US" altLang="zh-TW" dirty="0"/>
          </a:p>
          <a:p>
            <a:r>
              <a:rPr lang="en-US" altLang="zh-TW" dirty="0" smtClean="0"/>
              <a:t>The whole scene of Super Mario Level 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Everything has a absolute position in 2D world,  called “World coordinates”.</a:t>
            </a:r>
            <a:endParaRPr lang="zh-TW" altLang="en-US" dirty="0"/>
          </a:p>
        </p:txBody>
      </p:sp>
      <p:pic>
        <p:nvPicPr>
          <p:cNvPr id="1026" name="Picture 2" descr="C:\Users\Mat\Desktop\Mario-1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9122039" cy="6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0" y="3212976"/>
            <a:ext cx="0" cy="891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0" y="4104831"/>
            <a:ext cx="9144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735179" y="41804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267" y="31211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286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But only a small part of world will be display on Screen. 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So </a:t>
            </a:r>
            <a:r>
              <a:rPr lang="en-US" altLang="zh-TW" sz="2800" dirty="0"/>
              <a:t>we define a rectangle area, only the object inside rectangle will be drawn on screen. The </a:t>
            </a:r>
            <a:r>
              <a:rPr lang="en-US" altLang="zh-TW" sz="2800" dirty="0" smtClean="0"/>
              <a:t>rectangle area </a:t>
            </a:r>
            <a:r>
              <a:rPr lang="en-US" altLang="zh-TW" sz="2800" dirty="0"/>
              <a:t>is called “Clip Area</a:t>
            </a:r>
            <a:r>
              <a:rPr lang="en-US" altLang="zh-TW" sz="2800" dirty="0" smtClean="0"/>
              <a:t>”.</a:t>
            </a:r>
            <a:endParaRPr lang="zh-TW" altLang="en-US" sz="2800" dirty="0"/>
          </a:p>
        </p:txBody>
      </p:sp>
      <p:pic>
        <p:nvPicPr>
          <p:cNvPr id="2050" name="Picture 2" descr="C:\Users\Mat\Desktop\mariod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2992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6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draw Mario to screen,  world coordinates did not help. </a:t>
            </a:r>
            <a:endParaRPr lang="en-US" altLang="zh-TW" dirty="0" smtClean="0"/>
          </a:p>
          <a:p>
            <a:r>
              <a:rPr lang="en-US" altLang="zh-TW" dirty="0"/>
              <a:t>The only thing we </a:t>
            </a:r>
            <a:r>
              <a:rPr lang="en-US" altLang="zh-TW" dirty="0" smtClean="0"/>
              <a:t>want </a:t>
            </a:r>
            <a:r>
              <a:rPr lang="en-US" altLang="zh-TW" dirty="0"/>
              <a:t>to know is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How To </a:t>
            </a:r>
            <a:r>
              <a:rPr lang="en-US" altLang="zh-TW" dirty="0">
                <a:solidFill>
                  <a:srgbClr val="FF0000"/>
                </a:solidFill>
              </a:rPr>
              <a:t>Draw Pixels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In other words, we need </a:t>
            </a:r>
            <a:br>
              <a:rPr lang="en-US" altLang="zh-TW" dirty="0" smtClean="0"/>
            </a:b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 coordinates </a:t>
            </a:r>
            <a:r>
              <a:rPr lang="en-US" altLang="zh-TW" dirty="0" smtClean="0"/>
              <a:t>of Mario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C:\Users\Mat\Desktop\mariod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80" y="3429000"/>
            <a:ext cx="2782466" cy="248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4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dirty="0" smtClean="0"/>
              <a:t>That’s </a:t>
            </a:r>
            <a:r>
              <a:rPr lang="en-US" altLang="zh-TW" dirty="0"/>
              <a:t>why we transform world space to screen </a:t>
            </a:r>
            <a:r>
              <a:rPr lang="en-US" altLang="zh-TW" dirty="0" smtClean="0"/>
              <a:t>space. </a:t>
            </a:r>
            <a:endParaRPr lang="en-US" altLang="zh-TW" dirty="0"/>
          </a:p>
        </p:txBody>
      </p:sp>
      <p:pic>
        <p:nvPicPr>
          <p:cNvPr id="4" name="Picture 2" descr="C:\Users\Mat\Desktop\Mario-1-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42" y="2486477"/>
            <a:ext cx="9122039" cy="6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t\Desktop\mariodo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0" y="3868509"/>
            <a:ext cx="2638450" cy="23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1626" y="2486477"/>
            <a:ext cx="648072" cy="60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1626" y="3090300"/>
            <a:ext cx="216024" cy="3139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091706" y="2515214"/>
            <a:ext cx="2134394" cy="1281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394264" y="4149080"/>
            <a:ext cx="5733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 determine transform, we need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Clip Area (World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Viewport (Screen Space)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r>
              <a:rPr lang="en-US" altLang="zh-TW" sz="2800" dirty="0" smtClean="0"/>
              <a:t>So the transform will do </a:t>
            </a:r>
            <a:r>
              <a:rPr lang="en-US" altLang="zh-TW" sz="2800" dirty="0"/>
              <a:t>the world to screen mapping.</a:t>
            </a:r>
          </a:p>
        </p:txBody>
      </p:sp>
    </p:spTree>
    <p:extLst>
      <p:ext uri="{BB962C8B-B14F-4D97-AF65-F5344CB8AC3E}">
        <p14:creationId xmlns:p14="http://schemas.microsoft.com/office/powerpoint/2010/main" val="26139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971</Words>
  <Application>Microsoft Office PowerPoint</Application>
  <PresentationFormat>全屏显示(4:3)</PresentationFormat>
  <Paragraphs>220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Consolas</vt:lpstr>
      <vt:lpstr>Office 佈景主題</vt:lpstr>
      <vt:lpstr>Computer Graphics Hw2 Tips</vt:lpstr>
      <vt:lpstr>3 Tips</vt:lpstr>
      <vt:lpstr>How to read file</vt:lpstr>
      <vt:lpstr>How to read file</vt:lpstr>
      <vt:lpstr>How to read file</vt:lpstr>
      <vt:lpstr>World Space</vt:lpstr>
      <vt:lpstr>Screen Space</vt:lpstr>
      <vt:lpstr>Screen Space</vt:lpstr>
      <vt:lpstr>Screen space</vt:lpstr>
      <vt:lpstr>World space to Screen space</vt:lpstr>
      <vt:lpstr>Step-by-Step “hw2A.in”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  <vt:lpstr>Step-by-Step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tips for hw2</dc:title>
  <dc:creator>Mat</dc:creator>
  <cp:lastModifiedBy>李博洋</cp:lastModifiedBy>
  <cp:revision>526</cp:revision>
  <dcterms:created xsi:type="dcterms:W3CDTF">2011-11-02T10:09:12Z</dcterms:created>
  <dcterms:modified xsi:type="dcterms:W3CDTF">2017-03-17T16:12:47Z</dcterms:modified>
</cp:coreProperties>
</file>