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47F25-E2A9-4B70-B158-C90BFB254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618283-D535-4653-93FF-0306E4FCE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85CD8-B371-4F8B-82C4-A3594376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687C1F-F9DE-4762-9605-0DD9C71F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40C45-C23A-475A-A9AE-73E3F5FC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82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87A40-913B-44D1-B008-42DA95F9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FE8D6F-949F-43AB-812B-74D80F3C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90E53-D9DE-4F0E-9075-CB5486CA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9D794-59C0-4472-9E5D-8F354FE7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42D76-C891-4860-9B19-A28A322E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3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896B4F-43EF-4BD3-974C-3FDF3E5E6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D7259-EC3C-4DA9-AD06-B396413E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7DC219-B783-4C4C-A961-A1E4E771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11C97-A61C-4B6C-8B1C-7503B5E3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C0626-BAF7-46F6-BDE0-051F6F9F3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4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32F91-A915-4B33-B7A5-B82D0A55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7BA16-53BD-4BEF-B4A5-E01BFFF4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CB3EC-13D1-43CE-99E8-E340C53C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E8B44-DEE0-4852-9114-98BD4D2C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DB57A-F5C2-48E4-A791-9B1A641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0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7F94D-2AFA-461F-B918-741F3DA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E8584-B6A3-4141-B0CF-3599284E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2D68D-9ED4-4173-9D82-3DC89501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D5FA-CC81-4A3F-9963-D9FE3B00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30837-D39F-45D3-848B-95B40A9D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2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4F140-FC92-440D-AB65-183E88E6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37B20-8E3F-4042-875A-9B1455488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643BF-740C-4FD5-971B-0A22BF8C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8ADAB-68F5-4F3A-A0E8-ED65BF4C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8989E-1CA4-4717-9065-267938B6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36331-C347-441F-8BFB-A953DE31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6CB2-731F-4143-AF78-AA280250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F54CF-272D-4CDC-8AE5-9F4E463A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624C4-8926-4AD8-BDFE-CD90D3611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F3A410-A22D-4DDB-A895-7E46ABBF6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866236-EEDA-4986-B758-C43520395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771E3-C685-430D-A1B3-270F04BF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42FDF4-AED2-46BB-A6EF-77C63430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4B793B-8A0C-4384-B488-49F3C361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5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48C7C-3C77-4109-BF50-B72108C6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C2A8D6-4D66-4D05-96A0-EC379706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43EDC1-3F88-45F5-A4B5-67A4E26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0D55CF-192F-48AF-BA29-BD8B4E16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4EE0F6-1738-4510-8AF3-22D9046D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1B9FFC-E809-4A7F-996B-90836CA7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32BAA-237E-4D43-B965-3BA92483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873A-1DD9-4562-963F-8C5A7BCA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A426A9-AF22-47D0-A48E-979443715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8E4823-F172-46C0-8BB4-3911CB61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8CEB3-E90E-4731-A6D6-02498221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E3956-6B37-4D7A-8A76-0A555070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F3909-EFB2-41AF-B869-C4B7BBDC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B884B-6DCE-4401-AB25-0F3DA4D1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ED5C2-295F-47FB-B19F-2450E8B03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62FD55-2DB7-418F-8869-073AABD2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A55E9-B04D-4175-8E64-D3003CF9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6F58F-FBB3-40B9-AAB6-7C19D908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43240-66E2-4722-A86B-CE8F0D0C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5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A9C0A0-E0BF-4C9F-B710-E575EB3A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40FD7-3B2F-45E9-86BA-4FBB66843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23ABE-1F3A-4B75-B211-82C2A7B28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F8D00-481D-404E-BAC5-EBFF3BAB54D7}" type="datetimeFigureOut">
              <a:rPr lang="zh-CN" altLang="en-US" smtClean="0"/>
              <a:t>2022/1/13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7ABD5-BB42-45FC-B0F8-8492AFDA3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28669-ABC6-4391-8D29-F877A2FEC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A7F9-E6D0-4D32-870E-BBA41C96D6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07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4551EF4A-449F-457E-9F52-A44F3303C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97" y="5526741"/>
            <a:ext cx="468406" cy="468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B62114-CF42-434E-B5B5-882103AD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73" y="2017058"/>
            <a:ext cx="710453" cy="710453"/>
          </a:xfrm>
          <a:prstGeom prst="rect">
            <a:avLst/>
          </a:prstGeom>
        </p:spPr>
      </p:pic>
      <p:sp>
        <p:nvSpPr>
          <p:cNvPr id="8" name="弧形 7">
            <a:extLst>
              <a:ext uri="{FF2B5EF4-FFF2-40B4-BE49-F238E27FC236}">
                <a16:creationId xmlns:a16="http://schemas.microsoft.com/office/drawing/2014/main" id="{5FD4E9DF-57F1-4CCA-9856-2DEFA43CE960}"/>
              </a:ext>
            </a:extLst>
          </p:cNvPr>
          <p:cNvSpPr/>
          <p:nvPr/>
        </p:nvSpPr>
        <p:spPr>
          <a:xfrm rot="18900000">
            <a:off x="1967753" y="2572829"/>
            <a:ext cx="8256495" cy="8256495"/>
          </a:xfrm>
          <a:prstGeom prst="arc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F6555F-2A49-4BF0-8CF7-7916A70B4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272" y="2017057"/>
            <a:ext cx="710453" cy="7104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9C2DDC-9F38-4824-8D0C-6191C67E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74" y="2017057"/>
            <a:ext cx="710453" cy="71045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66277DC-F537-4FEA-84AF-8C3BB99541C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6095999" y="2554941"/>
            <a:ext cx="1" cy="297180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437916-5BCB-4F2A-B874-A16CC0B83627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3354501" y="2727510"/>
            <a:ext cx="2741499" cy="279923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053715E-D7A4-4B83-9F5E-4B9AB38224B5}"/>
              </a:ext>
            </a:extLst>
          </p:cNvPr>
          <p:cNvCxnSpPr>
            <a:stCxn id="9" idx="2"/>
            <a:endCxn id="5" idx="0"/>
          </p:cNvCxnSpPr>
          <p:nvPr/>
        </p:nvCxnSpPr>
        <p:spPr>
          <a:xfrm flipH="1">
            <a:off x="6096000" y="2727510"/>
            <a:ext cx="2741499" cy="2799231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78EA330-D41B-43CC-8AEF-D77B4D3C827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541494" y="1914503"/>
            <a:ext cx="457780" cy="4577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4CD14EF-1C88-442F-8415-8891C1DC49A4}"/>
              </a:ext>
            </a:extLst>
          </p:cNvPr>
          <p:cNvCxnSpPr>
            <a:stCxn id="10" idx="1"/>
          </p:cNvCxnSpPr>
          <p:nvPr/>
        </p:nvCxnSpPr>
        <p:spPr>
          <a:xfrm flipH="1">
            <a:off x="2474259" y="2372284"/>
            <a:ext cx="525015" cy="525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9BB5260-5ABA-4DD5-985D-63E004F341BB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070847" y="2372283"/>
            <a:ext cx="92842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2C12FA5-1770-4957-B320-5AC90F73F063}"/>
              </a:ext>
            </a:extLst>
          </p:cNvPr>
          <p:cNvCxnSpPr/>
          <p:nvPr/>
        </p:nvCxnSpPr>
        <p:spPr>
          <a:xfrm flipH="1" flipV="1">
            <a:off x="4866714" y="2372282"/>
            <a:ext cx="92842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3D1F8F3-D21A-40A3-ABDC-4AA5282BD86E}"/>
              </a:ext>
            </a:extLst>
          </p:cNvPr>
          <p:cNvCxnSpPr/>
          <p:nvPr/>
        </p:nvCxnSpPr>
        <p:spPr>
          <a:xfrm flipH="1" flipV="1">
            <a:off x="4874267" y="2143392"/>
            <a:ext cx="928427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074344C-70F1-4D52-AEC8-DBB4B04DAE79}"/>
              </a:ext>
            </a:extLst>
          </p:cNvPr>
          <p:cNvCxnSpPr/>
          <p:nvPr/>
        </p:nvCxnSpPr>
        <p:spPr>
          <a:xfrm flipH="1" flipV="1">
            <a:off x="7558347" y="2372281"/>
            <a:ext cx="92842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1EB9663-C258-47FD-8637-A48098691295}"/>
              </a:ext>
            </a:extLst>
          </p:cNvPr>
          <p:cNvCxnSpPr/>
          <p:nvPr/>
        </p:nvCxnSpPr>
        <p:spPr>
          <a:xfrm flipH="1">
            <a:off x="7953625" y="2422420"/>
            <a:ext cx="525015" cy="5250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F9203E0-D963-4525-B87E-65351BADECDC}"/>
              </a:ext>
            </a:extLst>
          </p:cNvPr>
          <p:cNvCxnSpPr/>
          <p:nvPr/>
        </p:nvCxnSpPr>
        <p:spPr>
          <a:xfrm flipH="1" flipV="1">
            <a:off x="8028994" y="1863225"/>
            <a:ext cx="457780" cy="45778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C9F6EDD-72F5-4D90-8028-B363637869C5}"/>
              </a:ext>
            </a:extLst>
          </p:cNvPr>
          <p:cNvSpPr/>
          <p:nvPr/>
        </p:nvSpPr>
        <p:spPr>
          <a:xfrm>
            <a:off x="7985882" y="4575944"/>
            <a:ext cx="1680882" cy="14460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C52DE03-F44C-4BDC-A9B0-50A94D9DCAF8}"/>
              </a:ext>
            </a:extLst>
          </p:cNvPr>
          <p:cNvCxnSpPr>
            <a:cxnSpLocks/>
          </p:cNvCxnSpPr>
          <p:nvPr/>
        </p:nvCxnSpPr>
        <p:spPr>
          <a:xfrm flipH="1">
            <a:off x="8102364" y="4862230"/>
            <a:ext cx="42752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679195-DCC1-4AF9-B430-43F0DE80E32E}"/>
              </a:ext>
            </a:extLst>
          </p:cNvPr>
          <p:cNvCxnSpPr>
            <a:cxnSpLocks/>
          </p:cNvCxnSpPr>
          <p:nvPr/>
        </p:nvCxnSpPr>
        <p:spPr>
          <a:xfrm flipH="1">
            <a:off x="8102364" y="5310049"/>
            <a:ext cx="427524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381C04B-83CC-46CE-8BE4-7DC310C40E04}"/>
              </a:ext>
            </a:extLst>
          </p:cNvPr>
          <p:cNvCxnSpPr>
            <a:cxnSpLocks/>
          </p:cNvCxnSpPr>
          <p:nvPr/>
        </p:nvCxnSpPr>
        <p:spPr>
          <a:xfrm flipH="1">
            <a:off x="8102364" y="5757868"/>
            <a:ext cx="427524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704CAA5-6495-4BE2-804D-3548B5649459}"/>
              </a:ext>
            </a:extLst>
          </p:cNvPr>
          <p:cNvSpPr txBox="1"/>
          <p:nvPr/>
        </p:nvSpPr>
        <p:spPr>
          <a:xfrm>
            <a:off x="8501295" y="4691490"/>
            <a:ext cx="130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飞机速度分量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6C08AA0-944E-4330-9A71-5D2FB1071AF1}"/>
              </a:ext>
            </a:extLst>
          </p:cNvPr>
          <p:cNvSpPr txBox="1"/>
          <p:nvPr/>
        </p:nvSpPr>
        <p:spPr>
          <a:xfrm>
            <a:off x="8501295" y="5153948"/>
            <a:ext cx="130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视向速度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1B6A359-D872-4208-9CC3-EBD60B50E8B8}"/>
              </a:ext>
            </a:extLst>
          </p:cNvPr>
          <p:cNvSpPr txBox="1"/>
          <p:nvPr/>
        </p:nvSpPr>
        <p:spPr>
          <a:xfrm>
            <a:off x="8501295" y="5619368"/>
            <a:ext cx="1308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切线速度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F69F9B1C-5ADA-451F-8268-85DFB158E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507" y="982761"/>
            <a:ext cx="7901101" cy="43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9058</TotalTime>
  <Words>6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诚极</dc:creator>
  <cp:lastModifiedBy>徐 诚极</cp:lastModifiedBy>
  <cp:revision>6</cp:revision>
  <dcterms:created xsi:type="dcterms:W3CDTF">2022-01-13T01:56:00Z</dcterms:created>
  <dcterms:modified xsi:type="dcterms:W3CDTF">2022-01-19T08:54:32Z</dcterms:modified>
</cp:coreProperties>
</file>