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2FCD07D-2778-4AEE-9500-8A819E1A61E1}">
          <p14:sldIdLst>
            <p14:sldId id="257"/>
          </p14:sldIdLst>
        </p14:section>
        <p14:section name="未命名的章節" id="{4A356641-BADA-4A30-991D-83F0B7CC129D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8D0B2-6F46-4A81-8C2F-36B7439A95B8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67D11-DA8F-4FA8-8091-519A6C4E61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40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dirty="0" smtClean="0"/>
              <a:t>此範本可作為群組設定中簡報訓練教材的起始檔案。</a:t>
            </a:r>
          </a:p>
          <a:p>
            <a:endParaRPr lang="zh-TW" dirty="0" smtClean="0"/>
          </a:p>
          <a:p>
            <a:pPr lvl="0"/>
            <a:r>
              <a:rPr lang="zh-TW" sz="1200" b="1" dirty="0" smtClean="0"/>
              <a:t>章節</a:t>
            </a:r>
            <a:endParaRPr lang="zh-TW" sz="1200" b="0" dirty="0" smtClean="0"/>
          </a:p>
          <a:p>
            <a:pPr lvl="0"/>
            <a:r>
              <a:rPr lang="zh-TW" sz="1200" b="0" dirty="0" smtClean="0"/>
              <a:t>在投影片上按一下右鍵以新增章節。</a:t>
            </a:r>
            <a:r>
              <a:rPr lang="zh-TW" sz="1200" b="0" baseline="0" dirty="0" smtClean="0"/>
              <a:t> 章節可協助您組織投影片，或簡化多個作者之間的共同作業。</a:t>
            </a:r>
            <a:endParaRPr lang="zh-TW" sz="1200" b="0" dirty="0" smtClean="0"/>
          </a:p>
          <a:p>
            <a:pPr lvl="0"/>
            <a:endParaRPr lang="zh-TW" sz="1200" b="1" dirty="0" smtClean="0"/>
          </a:p>
          <a:p>
            <a:pPr lvl="0"/>
            <a:r>
              <a:rPr lang="zh-TW" sz="1200" b="1" dirty="0" smtClean="0"/>
              <a:t>備忘稿</a:t>
            </a:r>
          </a:p>
          <a:p>
            <a:pPr lvl="0"/>
            <a:r>
              <a:rPr lang="zh-TW" sz="1200" dirty="0" smtClean="0"/>
              <a:t>使用 [備忘稿] 章節記錄交付備忘稿，或提供其他詳細資料給對象。</a:t>
            </a:r>
            <a:r>
              <a:rPr lang="zh-TW" sz="1200" baseline="0" dirty="0" smtClean="0"/>
              <a:t> 於簡報期間在 [簡報檢視] 中檢視這些備忘稿。 </a:t>
            </a:r>
          </a:p>
          <a:p>
            <a:pPr lvl="0">
              <a:buFontTx/>
              <a:buNone/>
            </a:pPr>
            <a:r>
              <a:rPr lang="zh-TW" sz="1200" dirty="0" smtClean="0"/>
              <a:t>請記住字型大小 (對於協助工具、可見度、影片拍攝及線上生產非常重要)</a:t>
            </a:r>
          </a:p>
          <a:p>
            <a:pPr lvl="0"/>
            <a:endParaRPr lang="zh-TW" sz="1200" dirty="0" smtClean="0"/>
          </a:p>
          <a:p>
            <a:pPr lvl="0">
              <a:buFontTx/>
              <a:buNone/>
            </a:pPr>
            <a:r>
              <a:rPr lang="zh-TW" sz="1200" b="1" dirty="0" smtClean="0"/>
              <a:t>協調的色彩 </a:t>
            </a:r>
          </a:p>
          <a:p>
            <a:pPr lvl="0">
              <a:buFontTx/>
              <a:buNone/>
            </a:pPr>
            <a:r>
              <a:rPr lang="zh-TW" sz="1200" dirty="0" smtClean="0"/>
              <a:t>請特別注意圖形、圖表及文字方塊。</a:t>
            </a:r>
            <a:r>
              <a:rPr lang="zh-TW" sz="1200" baseline="0" dirty="0" smtClean="0"/>
              <a:t> </a:t>
            </a:r>
            <a:endParaRPr lang="zh-TW" sz="1200" dirty="0" smtClean="0"/>
          </a:p>
          <a:p>
            <a:pPr lvl="0"/>
            <a:r>
              <a:rPr lang="zh-TW" sz="1200" dirty="0" smtClean="0"/>
              <a:t>考慮出席者將以黑白或 </a:t>
            </a:r>
            <a:r>
              <a:rPr lang="zh-TW" sz="1200" dirty="0" err="1" smtClean="0"/>
              <a:t>灰階列印</a:t>
            </a:r>
            <a:r>
              <a:rPr lang="zh-TW" sz="1200" dirty="0" smtClean="0"/>
              <a:t>。執行測試列印，以確保在進行純黑白及 </a:t>
            </a:r>
            <a:r>
              <a:rPr lang="zh-TW" sz="1200" dirty="0" err="1" smtClean="0"/>
              <a:t>灰階列印時色彩正確</a:t>
            </a:r>
            <a:r>
              <a:rPr lang="zh-TW" sz="1200" dirty="0" smtClean="0"/>
              <a:t>。</a:t>
            </a:r>
          </a:p>
          <a:p>
            <a:pPr lvl="0">
              <a:buFontTx/>
              <a:buNone/>
            </a:pPr>
            <a:endParaRPr lang="zh-TW" sz="1200" dirty="0" smtClean="0"/>
          </a:p>
          <a:p>
            <a:pPr lvl="0">
              <a:buFontTx/>
              <a:buNone/>
            </a:pPr>
            <a:r>
              <a:rPr lang="zh-TW" sz="1200" b="1" dirty="0" smtClean="0"/>
              <a:t>圖形、表格和圖表</a:t>
            </a:r>
          </a:p>
          <a:p>
            <a:pPr lvl="0"/>
            <a:r>
              <a:rPr lang="zh-TW" sz="1200" dirty="0" smtClean="0"/>
              <a:t>保持簡單: 如果可能，使用一致而不令人分心的樣式和色彩。</a:t>
            </a:r>
          </a:p>
          <a:p>
            <a:pPr lvl="0"/>
            <a:r>
              <a:rPr lang="zh-TW" sz="1200" dirty="0" smtClean="0"/>
              <a:t>所有圖表和表格都加上標籤。</a:t>
            </a:r>
          </a:p>
          <a:p>
            <a:endParaRPr lang="zh-TW" dirty="0" smtClean="0"/>
          </a:p>
          <a:p>
            <a:endParaRPr lang="zh-TW" dirty="0" smtClean="0"/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1</a:t>
            </a:fld>
            <a:endParaRPr 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dirty="0" smtClean="0"/>
              <a:t>保持簡短。文字盡可能簡短，才能使用較大字型。</a:t>
            </a:r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2</a:t>
            </a:fld>
            <a:endParaRPr 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70BC-EE9E-4AF8-8590-797DAC71F74F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6A0F-47A3-45F5-A048-6558C03DE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30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70BC-EE9E-4AF8-8590-797DAC71F74F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6A0F-47A3-45F5-A048-6558C03DE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02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70BC-EE9E-4AF8-8590-797DAC71F74F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6A0F-47A3-45F5-A048-6558C03DE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301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zh-TW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zh-TW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TW" altLang="en-US" smtClean="0"/>
              <a:t>按一下以編輯母片副標題樣式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TW" sz="2000" baseline="0"/>
            </a:lvl1pPr>
          </a:lstStyle>
          <a:p>
            <a:r>
              <a:rPr kumimoji="0" lang="zh-TW"/>
              <a:t>公司標誌</a:t>
            </a:r>
          </a:p>
        </p:txBody>
      </p:sp>
    </p:spTree>
    <p:extLst>
      <p:ext uri="{BB962C8B-B14F-4D97-AF65-F5344CB8AC3E}">
        <p14:creationId xmlns:p14="http://schemas.microsoft.com/office/powerpoint/2010/main" val="23843344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70BC-EE9E-4AF8-8590-797DAC71F74F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6A0F-47A3-45F5-A048-6558C03DE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04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70BC-EE9E-4AF8-8590-797DAC71F74F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6A0F-47A3-45F5-A048-6558C03DE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02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70BC-EE9E-4AF8-8590-797DAC71F74F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6A0F-47A3-45F5-A048-6558C03DE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52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70BC-EE9E-4AF8-8590-797DAC71F74F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6A0F-47A3-45F5-A048-6558C03DE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97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70BC-EE9E-4AF8-8590-797DAC71F74F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6A0F-47A3-45F5-A048-6558C03DE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03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70BC-EE9E-4AF8-8590-797DAC71F74F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6A0F-47A3-45F5-A048-6558C03DE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26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70BC-EE9E-4AF8-8590-797DAC71F74F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6A0F-47A3-45F5-A048-6558C03DE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65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70BC-EE9E-4AF8-8590-797DAC71F74F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C6A0F-47A3-45F5-A048-6558C03DE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70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070BC-EE9E-4AF8-8590-797DAC71F74F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C6A0F-47A3-45F5-A048-6558C03DE1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87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C#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程式設計基礎班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作業</a:t>
            </a:r>
            <a:endParaRPr lang="zh-TW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王東閎</a:t>
            </a:r>
            <a:endParaRPr 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40825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66" y="1611215"/>
            <a:ext cx="8429625" cy="3094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72708" y="1259468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題目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對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計算機、記帳軟體、猜數字遊戲做大概製作描述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901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209</Words>
  <Application>Microsoft Office PowerPoint</Application>
  <PresentationFormat>如螢幕大小 (4:3)</PresentationFormat>
  <Paragraphs>23</Paragraphs>
  <Slides>2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C#程式設計基礎班 作業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C#程式設計基礎班</dc:title>
  <dc:creator>Kyle</dc:creator>
  <cp:lastModifiedBy>Kyle</cp:lastModifiedBy>
  <cp:revision>27</cp:revision>
  <dcterms:created xsi:type="dcterms:W3CDTF">2016-03-10T03:25:23Z</dcterms:created>
  <dcterms:modified xsi:type="dcterms:W3CDTF">2016-03-15T08:41:16Z</dcterms:modified>
</cp:coreProperties>
</file>