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312" r:id="rId3"/>
    <p:sldId id="273" r:id="rId4"/>
    <p:sldId id="298" r:id="rId5"/>
    <p:sldId id="321" r:id="rId6"/>
    <p:sldId id="320" r:id="rId7"/>
    <p:sldId id="313" r:id="rId8"/>
    <p:sldId id="314" r:id="rId9"/>
    <p:sldId id="315" r:id="rId10"/>
    <p:sldId id="316" r:id="rId11"/>
    <p:sldId id="323" r:id="rId12"/>
    <p:sldId id="318" r:id="rId13"/>
    <p:sldId id="301" r:id="rId14"/>
    <p:sldId id="319" r:id="rId15"/>
    <p:sldId id="289" r:id="rId16"/>
    <p:sldId id="308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78F"/>
    <a:srgbClr val="3B485B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87973" autoAdjust="0"/>
  </p:normalViewPr>
  <p:slideViewPr>
    <p:cSldViewPr snapToGrid="0">
      <p:cViewPr varScale="1">
        <p:scale>
          <a:sx n="59" d="100"/>
          <a:sy n="59" d="100"/>
        </p:scale>
        <p:origin x="81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BD328-6D1A-421E-ABBB-A5A760E07528}" type="doc">
      <dgm:prSet loTypeId="urn:microsoft.com/office/officeart/2005/8/layout/pyramid2" loCatId="pyramid" qsTypeId="urn:microsoft.com/office/officeart/2005/8/quickstyle/3d7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805914FF-8131-4D7C-9F2F-6F14F90213F4}">
      <dgm:prSet phldrT="[文本]" custT="1"/>
      <dgm:spPr/>
      <dgm:t>
        <a:bodyPr/>
        <a:lstStyle/>
        <a:p>
          <a:pPr marL="0" algn="ctr" defTabSz="914400" rtl="0" eaLnBrk="1" latinLnBrk="0" hangingPunct="1"/>
          <a:r>
            <a:rPr lang="zh-CN" altLang="en-US" sz="2800" kern="1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rPr>
            <a:t>前端</a:t>
          </a:r>
        </a:p>
      </dgm:t>
    </dgm:pt>
    <dgm:pt modelId="{4A8240FC-3E15-4512-926A-6DA17371152E}" type="parTrans" cxnId="{EBD713A6-5B84-49C0-AE44-35C49ACC4E6C}">
      <dgm:prSet/>
      <dgm:spPr/>
      <dgm:t>
        <a:bodyPr/>
        <a:lstStyle/>
        <a:p>
          <a:endParaRPr lang="zh-CN" altLang="en-US"/>
        </a:p>
      </dgm:t>
    </dgm:pt>
    <dgm:pt modelId="{0FD62615-543C-4BB6-A20F-A4CD7F5FF03D}" type="sibTrans" cxnId="{EBD713A6-5B84-49C0-AE44-35C49ACC4E6C}">
      <dgm:prSet/>
      <dgm:spPr/>
      <dgm:t>
        <a:bodyPr/>
        <a:lstStyle/>
        <a:p>
          <a:endParaRPr lang="zh-CN" altLang="en-US"/>
        </a:p>
      </dgm:t>
    </dgm:pt>
    <dgm:pt modelId="{1BC79CF6-145B-439F-960B-3539E835AE11}">
      <dgm:prSet phldrT="[文本]" custT="1"/>
      <dgm:spPr/>
      <dgm:t>
        <a:bodyPr/>
        <a:lstStyle/>
        <a:p>
          <a:pPr marL="0" algn="ctr" defTabSz="914400" rtl="0" eaLnBrk="1" latinLnBrk="0" hangingPunct="1"/>
          <a:r>
            <a:rPr lang="zh-CN" altLang="en-US" sz="2800" kern="1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rPr>
            <a:t>后端</a:t>
          </a:r>
        </a:p>
      </dgm:t>
    </dgm:pt>
    <dgm:pt modelId="{66A2CAF2-A62D-4B08-B497-E1EBAC4C5704}" type="parTrans" cxnId="{BF5C70CB-7578-44C3-B9CD-9395BBC2AD69}">
      <dgm:prSet/>
      <dgm:spPr/>
      <dgm:t>
        <a:bodyPr/>
        <a:lstStyle/>
        <a:p>
          <a:endParaRPr lang="zh-CN" altLang="en-US"/>
        </a:p>
      </dgm:t>
    </dgm:pt>
    <dgm:pt modelId="{2AFF6E9A-99A1-4B97-82AB-27DB388ACE8D}" type="sibTrans" cxnId="{BF5C70CB-7578-44C3-B9CD-9395BBC2AD69}">
      <dgm:prSet/>
      <dgm:spPr/>
      <dgm:t>
        <a:bodyPr/>
        <a:lstStyle/>
        <a:p>
          <a:endParaRPr lang="zh-CN" altLang="en-US"/>
        </a:p>
      </dgm:t>
    </dgm:pt>
    <dgm:pt modelId="{BBABE7C2-5890-4F49-876B-1185477D5BCB}">
      <dgm:prSet phldrT="[文本]" custT="1"/>
      <dgm:spPr/>
      <dgm:t>
        <a:bodyPr/>
        <a:lstStyle/>
        <a:p>
          <a:pPr marL="0" algn="ctr" defTabSz="914400" rtl="0" eaLnBrk="1" latinLnBrk="0" hangingPunct="1"/>
          <a:r>
            <a:rPr lang="zh-CN" altLang="en-US" sz="2800" kern="1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rPr>
            <a:t>数据库</a:t>
          </a:r>
        </a:p>
      </dgm:t>
    </dgm:pt>
    <dgm:pt modelId="{3A45517F-8172-4265-8CC5-ED415E82BBCD}" type="parTrans" cxnId="{EC4D2339-455A-4108-B91B-8C4CEA3801E3}">
      <dgm:prSet/>
      <dgm:spPr/>
      <dgm:t>
        <a:bodyPr/>
        <a:lstStyle/>
        <a:p>
          <a:endParaRPr lang="zh-CN" altLang="en-US"/>
        </a:p>
      </dgm:t>
    </dgm:pt>
    <dgm:pt modelId="{7B31CE2A-468D-404C-84E2-DB575D5E2A50}" type="sibTrans" cxnId="{EC4D2339-455A-4108-B91B-8C4CEA3801E3}">
      <dgm:prSet/>
      <dgm:spPr/>
      <dgm:t>
        <a:bodyPr/>
        <a:lstStyle/>
        <a:p>
          <a:endParaRPr lang="zh-CN" altLang="en-US"/>
        </a:p>
      </dgm:t>
    </dgm:pt>
    <dgm:pt modelId="{00119437-33C5-425D-ADE4-4FEBDAD06FF1}">
      <dgm:prSet custT="1"/>
      <dgm:spPr/>
      <dgm:t>
        <a:bodyPr/>
        <a:lstStyle/>
        <a:p>
          <a:pPr marL="0" algn="ctr" defTabSz="914400" rtl="0" eaLnBrk="1" latinLnBrk="0" hangingPunct="1"/>
          <a:r>
            <a:rPr lang="en-US" altLang="zh-CN" sz="2800" kern="1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rPr>
            <a:t>docker</a:t>
          </a:r>
          <a:endParaRPr lang="zh-CN" altLang="en-US" sz="2800" kern="1200" dirty="0">
            <a:solidFill>
              <a:srgbClr val="18478F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</a:endParaRPr>
        </a:p>
      </dgm:t>
    </dgm:pt>
    <dgm:pt modelId="{9A597D30-F516-4BD9-82A8-478FB1861AEA}" type="parTrans" cxnId="{D14891B5-C36A-4E7E-B91B-A1005931137B}">
      <dgm:prSet/>
      <dgm:spPr/>
      <dgm:t>
        <a:bodyPr/>
        <a:lstStyle/>
        <a:p>
          <a:endParaRPr lang="zh-CN" altLang="en-US"/>
        </a:p>
      </dgm:t>
    </dgm:pt>
    <dgm:pt modelId="{0B89822F-BAE0-426A-B00A-9F24EC6D18EF}" type="sibTrans" cxnId="{D14891B5-C36A-4E7E-B91B-A1005931137B}">
      <dgm:prSet/>
      <dgm:spPr/>
      <dgm:t>
        <a:bodyPr/>
        <a:lstStyle/>
        <a:p>
          <a:endParaRPr lang="zh-CN" altLang="en-US"/>
        </a:p>
      </dgm:t>
    </dgm:pt>
    <dgm:pt modelId="{FBEC7046-2137-4A8E-B16C-469138A39E26}" type="pres">
      <dgm:prSet presAssocID="{035BD328-6D1A-421E-ABBB-A5A760E07528}" presName="compositeShape" presStyleCnt="0">
        <dgm:presLayoutVars>
          <dgm:dir/>
          <dgm:resizeHandles/>
        </dgm:presLayoutVars>
      </dgm:prSet>
      <dgm:spPr/>
    </dgm:pt>
    <dgm:pt modelId="{F1479831-4476-4929-9BB9-616963B642AB}" type="pres">
      <dgm:prSet presAssocID="{035BD328-6D1A-421E-ABBB-A5A760E07528}" presName="pyramid" presStyleLbl="node1" presStyleIdx="0" presStyleCnt="1"/>
      <dgm:spPr/>
    </dgm:pt>
    <dgm:pt modelId="{94C76A10-33B3-4D93-90BE-A71898F03F62}" type="pres">
      <dgm:prSet presAssocID="{035BD328-6D1A-421E-ABBB-A5A760E07528}" presName="theList" presStyleCnt="0"/>
      <dgm:spPr/>
    </dgm:pt>
    <dgm:pt modelId="{6F16C1CB-89F1-4E43-8429-2D6FDD70B239}" type="pres">
      <dgm:prSet presAssocID="{805914FF-8131-4D7C-9F2F-6F14F90213F4}" presName="aNode" presStyleLbl="fgAcc1" presStyleIdx="0" presStyleCnt="4">
        <dgm:presLayoutVars>
          <dgm:bulletEnabled val="1"/>
        </dgm:presLayoutVars>
      </dgm:prSet>
      <dgm:spPr/>
    </dgm:pt>
    <dgm:pt modelId="{A7DF61B6-281A-4F7F-AABF-F521A5B4B81C}" type="pres">
      <dgm:prSet presAssocID="{805914FF-8131-4D7C-9F2F-6F14F90213F4}" presName="aSpace" presStyleCnt="0"/>
      <dgm:spPr/>
    </dgm:pt>
    <dgm:pt modelId="{CB0A1760-67CD-4ED7-8C6E-032FEC7803C7}" type="pres">
      <dgm:prSet presAssocID="{1BC79CF6-145B-439F-960B-3539E835AE11}" presName="aNode" presStyleLbl="fgAcc1" presStyleIdx="1" presStyleCnt="4" custLinFactNeighborX="62456" custLinFactNeighborY="48330">
        <dgm:presLayoutVars>
          <dgm:bulletEnabled val="1"/>
        </dgm:presLayoutVars>
      </dgm:prSet>
      <dgm:spPr/>
    </dgm:pt>
    <dgm:pt modelId="{C6F68296-C061-4231-8E07-86DE60C4FBA2}" type="pres">
      <dgm:prSet presAssocID="{1BC79CF6-145B-439F-960B-3539E835AE11}" presName="aSpace" presStyleCnt="0"/>
      <dgm:spPr/>
    </dgm:pt>
    <dgm:pt modelId="{519C6F14-4F90-47D9-9FA4-DC9FEB908637}" type="pres">
      <dgm:prSet presAssocID="{BBABE7C2-5890-4F49-876B-1185477D5BCB}" presName="aNode" presStyleLbl="fgAcc1" presStyleIdx="2" presStyleCnt="4">
        <dgm:presLayoutVars>
          <dgm:bulletEnabled val="1"/>
        </dgm:presLayoutVars>
      </dgm:prSet>
      <dgm:spPr/>
    </dgm:pt>
    <dgm:pt modelId="{B4FA3B10-D8F9-4809-BCDC-0976A13CEDB9}" type="pres">
      <dgm:prSet presAssocID="{BBABE7C2-5890-4F49-876B-1185477D5BCB}" presName="aSpace" presStyleCnt="0"/>
      <dgm:spPr/>
    </dgm:pt>
    <dgm:pt modelId="{7C61074F-3FEB-416E-8373-73CA58F5E5C0}" type="pres">
      <dgm:prSet presAssocID="{00119437-33C5-425D-ADE4-4FEBDAD06FF1}" presName="aNode" presStyleLbl="fgAcc1" presStyleIdx="3" presStyleCnt="4" custLinFactNeighborY="-24165">
        <dgm:presLayoutVars>
          <dgm:bulletEnabled val="1"/>
        </dgm:presLayoutVars>
      </dgm:prSet>
      <dgm:spPr/>
    </dgm:pt>
    <dgm:pt modelId="{F55FF89E-3EAE-4D89-9F7E-D718CDDF6677}" type="pres">
      <dgm:prSet presAssocID="{00119437-33C5-425D-ADE4-4FEBDAD06FF1}" presName="aSpace" presStyleCnt="0"/>
      <dgm:spPr/>
    </dgm:pt>
  </dgm:ptLst>
  <dgm:cxnLst>
    <dgm:cxn modelId="{00D4B704-5DD4-4E8A-BD54-AC7201046B0D}" type="presOf" srcId="{BBABE7C2-5890-4F49-876B-1185477D5BCB}" destId="{519C6F14-4F90-47D9-9FA4-DC9FEB908637}" srcOrd="0" destOrd="0" presId="urn:microsoft.com/office/officeart/2005/8/layout/pyramid2"/>
    <dgm:cxn modelId="{05406C21-EBD1-4ED0-9C54-4E4F8777ADD1}" type="presOf" srcId="{805914FF-8131-4D7C-9F2F-6F14F90213F4}" destId="{6F16C1CB-89F1-4E43-8429-2D6FDD70B239}" srcOrd="0" destOrd="0" presId="urn:microsoft.com/office/officeart/2005/8/layout/pyramid2"/>
    <dgm:cxn modelId="{EC4D2339-455A-4108-B91B-8C4CEA3801E3}" srcId="{035BD328-6D1A-421E-ABBB-A5A760E07528}" destId="{BBABE7C2-5890-4F49-876B-1185477D5BCB}" srcOrd="2" destOrd="0" parTransId="{3A45517F-8172-4265-8CC5-ED415E82BBCD}" sibTransId="{7B31CE2A-468D-404C-84E2-DB575D5E2A50}"/>
    <dgm:cxn modelId="{0090DB90-CCF6-4A60-9E6F-8DDD24179434}" type="presOf" srcId="{1BC79CF6-145B-439F-960B-3539E835AE11}" destId="{CB0A1760-67CD-4ED7-8C6E-032FEC7803C7}" srcOrd="0" destOrd="0" presId="urn:microsoft.com/office/officeart/2005/8/layout/pyramid2"/>
    <dgm:cxn modelId="{0467DC98-C085-45A2-958D-DEB748ECDFB7}" type="presOf" srcId="{00119437-33C5-425D-ADE4-4FEBDAD06FF1}" destId="{7C61074F-3FEB-416E-8373-73CA58F5E5C0}" srcOrd="0" destOrd="0" presId="urn:microsoft.com/office/officeart/2005/8/layout/pyramid2"/>
    <dgm:cxn modelId="{EBD713A6-5B84-49C0-AE44-35C49ACC4E6C}" srcId="{035BD328-6D1A-421E-ABBB-A5A760E07528}" destId="{805914FF-8131-4D7C-9F2F-6F14F90213F4}" srcOrd="0" destOrd="0" parTransId="{4A8240FC-3E15-4512-926A-6DA17371152E}" sibTransId="{0FD62615-543C-4BB6-A20F-A4CD7F5FF03D}"/>
    <dgm:cxn modelId="{D14891B5-C36A-4E7E-B91B-A1005931137B}" srcId="{035BD328-6D1A-421E-ABBB-A5A760E07528}" destId="{00119437-33C5-425D-ADE4-4FEBDAD06FF1}" srcOrd="3" destOrd="0" parTransId="{9A597D30-F516-4BD9-82A8-478FB1861AEA}" sibTransId="{0B89822F-BAE0-426A-B00A-9F24EC6D18EF}"/>
    <dgm:cxn modelId="{DA0D1BBD-9A96-4082-8DC3-CD139E725F4C}" type="presOf" srcId="{035BD328-6D1A-421E-ABBB-A5A760E07528}" destId="{FBEC7046-2137-4A8E-B16C-469138A39E26}" srcOrd="0" destOrd="0" presId="urn:microsoft.com/office/officeart/2005/8/layout/pyramid2"/>
    <dgm:cxn modelId="{BF5C70CB-7578-44C3-B9CD-9395BBC2AD69}" srcId="{035BD328-6D1A-421E-ABBB-A5A760E07528}" destId="{1BC79CF6-145B-439F-960B-3539E835AE11}" srcOrd="1" destOrd="0" parTransId="{66A2CAF2-A62D-4B08-B497-E1EBAC4C5704}" sibTransId="{2AFF6E9A-99A1-4B97-82AB-27DB388ACE8D}"/>
    <dgm:cxn modelId="{E24497A2-12CC-42CD-942E-F8EC0BE940D0}" type="presParOf" srcId="{FBEC7046-2137-4A8E-B16C-469138A39E26}" destId="{F1479831-4476-4929-9BB9-616963B642AB}" srcOrd="0" destOrd="0" presId="urn:microsoft.com/office/officeart/2005/8/layout/pyramid2"/>
    <dgm:cxn modelId="{C8B1A8CE-5B72-445F-B5EA-B08853B182F6}" type="presParOf" srcId="{FBEC7046-2137-4A8E-B16C-469138A39E26}" destId="{94C76A10-33B3-4D93-90BE-A71898F03F62}" srcOrd="1" destOrd="0" presId="urn:microsoft.com/office/officeart/2005/8/layout/pyramid2"/>
    <dgm:cxn modelId="{5EDE3F89-0468-43A2-9467-32B92DADD7FC}" type="presParOf" srcId="{94C76A10-33B3-4D93-90BE-A71898F03F62}" destId="{6F16C1CB-89F1-4E43-8429-2D6FDD70B239}" srcOrd="0" destOrd="0" presId="urn:microsoft.com/office/officeart/2005/8/layout/pyramid2"/>
    <dgm:cxn modelId="{80305871-849A-4D2D-A008-66FB64B7DA1C}" type="presParOf" srcId="{94C76A10-33B3-4D93-90BE-A71898F03F62}" destId="{A7DF61B6-281A-4F7F-AABF-F521A5B4B81C}" srcOrd="1" destOrd="0" presId="urn:microsoft.com/office/officeart/2005/8/layout/pyramid2"/>
    <dgm:cxn modelId="{C495BE7B-882C-449C-B2A5-FD3C52E7DE6F}" type="presParOf" srcId="{94C76A10-33B3-4D93-90BE-A71898F03F62}" destId="{CB0A1760-67CD-4ED7-8C6E-032FEC7803C7}" srcOrd="2" destOrd="0" presId="urn:microsoft.com/office/officeart/2005/8/layout/pyramid2"/>
    <dgm:cxn modelId="{F4C569C0-E506-45B2-BAB8-ED1AD04424EC}" type="presParOf" srcId="{94C76A10-33B3-4D93-90BE-A71898F03F62}" destId="{C6F68296-C061-4231-8E07-86DE60C4FBA2}" srcOrd="3" destOrd="0" presId="urn:microsoft.com/office/officeart/2005/8/layout/pyramid2"/>
    <dgm:cxn modelId="{E3C1E869-0DA3-438B-91AD-D198AD993A7A}" type="presParOf" srcId="{94C76A10-33B3-4D93-90BE-A71898F03F62}" destId="{519C6F14-4F90-47D9-9FA4-DC9FEB908637}" srcOrd="4" destOrd="0" presId="urn:microsoft.com/office/officeart/2005/8/layout/pyramid2"/>
    <dgm:cxn modelId="{38AE0BFF-40C4-4868-B007-7DA88874EB41}" type="presParOf" srcId="{94C76A10-33B3-4D93-90BE-A71898F03F62}" destId="{B4FA3B10-D8F9-4809-BCDC-0976A13CEDB9}" srcOrd="5" destOrd="0" presId="urn:microsoft.com/office/officeart/2005/8/layout/pyramid2"/>
    <dgm:cxn modelId="{4BAE950E-872C-45E5-B5B3-6AA1BF5F629E}" type="presParOf" srcId="{94C76A10-33B3-4D93-90BE-A71898F03F62}" destId="{7C61074F-3FEB-416E-8373-73CA58F5E5C0}" srcOrd="6" destOrd="0" presId="urn:microsoft.com/office/officeart/2005/8/layout/pyramid2"/>
    <dgm:cxn modelId="{08A73C20-5F3A-4785-9759-021E2CFBA1AC}" type="presParOf" srcId="{94C76A10-33B3-4D93-90BE-A71898F03F62}" destId="{F55FF89E-3EAE-4D89-9F7E-D718CDDF6677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79831-4476-4929-9BB9-616963B642AB}">
      <dsp:nvSpPr>
        <dsp:cNvPr id="0" name=""/>
        <dsp:cNvSpPr/>
      </dsp:nvSpPr>
      <dsp:spPr>
        <a:xfrm>
          <a:off x="0" y="0"/>
          <a:ext cx="5081026" cy="5281266"/>
        </a:xfrm>
        <a:prstGeom prst="triangl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16C1CB-89F1-4E43-8429-2D6FDD70B239}">
      <dsp:nvSpPr>
        <dsp:cNvPr id="0" name=""/>
        <dsp:cNvSpPr/>
      </dsp:nvSpPr>
      <dsp:spPr>
        <a:xfrm>
          <a:off x="2540513" y="528642"/>
          <a:ext cx="3302667" cy="9386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rPr>
            <a:t>前端</a:t>
          </a:r>
        </a:p>
      </dsp:txBody>
      <dsp:txXfrm>
        <a:off x="2586335" y="574464"/>
        <a:ext cx="3211023" cy="847018"/>
      </dsp:txXfrm>
    </dsp:sp>
    <dsp:sp modelId="{CB0A1760-67CD-4ED7-8C6E-032FEC7803C7}">
      <dsp:nvSpPr>
        <dsp:cNvPr id="0" name=""/>
        <dsp:cNvSpPr/>
      </dsp:nvSpPr>
      <dsp:spPr>
        <a:xfrm>
          <a:off x="2540513" y="1641344"/>
          <a:ext cx="3302667" cy="9386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90421"/>
              <a:satOff val="1725"/>
              <a:lumOff val="7618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rPr>
            <a:t>后端</a:t>
          </a:r>
        </a:p>
      </dsp:txBody>
      <dsp:txXfrm>
        <a:off x="2586335" y="1687166"/>
        <a:ext cx="3211023" cy="847018"/>
      </dsp:txXfrm>
    </dsp:sp>
    <dsp:sp modelId="{519C6F14-4F90-47D9-9FA4-DC9FEB908637}">
      <dsp:nvSpPr>
        <dsp:cNvPr id="0" name=""/>
        <dsp:cNvSpPr/>
      </dsp:nvSpPr>
      <dsp:spPr>
        <a:xfrm>
          <a:off x="2540513" y="2640633"/>
          <a:ext cx="3302667" cy="9386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180842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rPr>
            <a:t>数据库</a:t>
          </a:r>
        </a:p>
      </dsp:txBody>
      <dsp:txXfrm>
        <a:off x="2586335" y="2686455"/>
        <a:ext cx="3211023" cy="847018"/>
      </dsp:txXfrm>
    </dsp:sp>
    <dsp:sp modelId="{7C61074F-3FEB-416E-8373-73CA58F5E5C0}">
      <dsp:nvSpPr>
        <dsp:cNvPr id="0" name=""/>
        <dsp:cNvSpPr/>
      </dsp:nvSpPr>
      <dsp:spPr>
        <a:xfrm>
          <a:off x="2540513" y="3668274"/>
          <a:ext cx="3302667" cy="9386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rPr>
            <a:t>docker</a:t>
          </a:r>
          <a:endParaRPr lang="zh-CN" altLang="en-US" sz="2800" kern="1200" dirty="0">
            <a:solidFill>
              <a:srgbClr val="18478F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</a:endParaRPr>
        </a:p>
      </dsp:txBody>
      <dsp:txXfrm>
        <a:off x="2586335" y="3714096"/>
        <a:ext cx="3211023" cy="847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41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13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964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163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24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772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2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0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40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8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8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77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93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8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1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9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41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7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3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4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5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7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AC7540C-0238-45C4-ABD0-A50CF6A0F0AF}" type="datetimeFigureOut">
              <a:rPr lang="zh-CN" altLang="en-US" smtClean="0"/>
              <a:pPr/>
              <a:t>2022/8/23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notesSlide" Target="../notesSlides/notesSlide15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圆角矩形 3"/>
          <p:cNvSpPr/>
          <p:nvPr>
            <p:custDataLst>
              <p:tags r:id="rId1"/>
            </p:custDataLst>
          </p:nvPr>
        </p:nvSpPr>
        <p:spPr>
          <a:xfrm rot="2700000">
            <a:off x="8659760" y="144820"/>
            <a:ext cx="863146" cy="863146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PA_圆角矩形 3"/>
          <p:cNvSpPr/>
          <p:nvPr>
            <p:custDataLst>
              <p:tags r:id="rId2"/>
            </p:custDataLst>
          </p:nvPr>
        </p:nvSpPr>
        <p:spPr>
          <a:xfrm rot="2700000">
            <a:off x="6598215" y="1011429"/>
            <a:ext cx="653439" cy="653439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PA_圆角矩形 3"/>
          <p:cNvSpPr/>
          <p:nvPr>
            <p:custDataLst>
              <p:tags r:id="rId3"/>
            </p:custDataLst>
          </p:nvPr>
        </p:nvSpPr>
        <p:spPr>
          <a:xfrm rot="2700000">
            <a:off x="-677683" y="2297224"/>
            <a:ext cx="2311518" cy="2311518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PA_圆角矩形 3"/>
          <p:cNvSpPr/>
          <p:nvPr>
            <p:custDataLst>
              <p:tags r:id="rId4"/>
            </p:custDataLst>
          </p:nvPr>
        </p:nvSpPr>
        <p:spPr>
          <a:xfrm rot="2700000">
            <a:off x="2620038" y="-628857"/>
            <a:ext cx="2311518" cy="231151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PA_圆角矩形 3"/>
          <p:cNvSpPr/>
          <p:nvPr>
            <p:custDataLst>
              <p:tags r:id="rId5"/>
            </p:custDataLst>
          </p:nvPr>
        </p:nvSpPr>
        <p:spPr>
          <a:xfrm rot="2700000">
            <a:off x="5818900" y="1029718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PA_圆角矩形 3"/>
          <p:cNvSpPr/>
          <p:nvPr>
            <p:custDataLst>
              <p:tags r:id="rId6"/>
            </p:custDataLst>
          </p:nvPr>
        </p:nvSpPr>
        <p:spPr>
          <a:xfrm rot="2700000">
            <a:off x="7510531" y="80606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PA_圆角矩形 3"/>
          <p:cNvSpPr/>
          <p:nvPr>
            <p:custDataLst>
              <p:tags r:id="rId7"/>
            </p:custDataLst>
          </p:nvPr>
        </p:nvSpPr>
        <p:spPr>
          <a:xfrm rot="2700000">
            <a:off x="6212009" y="1889067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PA_圆角矩形 3"/>
          <p:cNvSpPr/>
          <p:nvPr>
            <p:custDataLst>
              <p:tags r:id="rId8"/>
            </p:custDataLst>
          </p:nvPr>
        </p:nvSpPr>
        <p:spPr>
          <a:xfrm rot="2700000">
            <a:off x="8052230" y="612772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PA_圆角矩形 3"/>
          <p:cNvSpPr/>
          <p:nvPr>
            <p:custDataLst>
              <p:tags r:id="rId9"/>
            </p:custDataLst>
          </p:nvPr>
        </p:nvSpPr>
        <p:spPr>
          <a:xfrm rot="2700000">
            <a:off x="1429771" y="5743715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PA_圆角矩形 3"/>
          <p:cNvSpPr/>
          <p:nvPr>
            <p:custDataLst>
              <p:tags r:id="rId10"/>
            </p:custDataLst>
          </p:nvPr>
        </p:nvSpPr>
        <p:spPr>
          <a:xfrm rot="2700000">
            <a:off x="3154735" y="5016175"/>
            <a:ext cx="2311518" cy="231151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07874" y="3193284"/>
            <a:ext cx="72660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5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集成开发环境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569733" y="4117695"/>
            <a:ext cx="5942326" cy="0"/>
          </a:xfrm>
          <a:prstGeom prst="line">
            <a:avLst/>
          </a:prstGeom>
          <a:ln>
            <a:solidFill>
              <a:srgbClr val="1847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125952" y="4263757"/>
            <a:ext cx="6829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小组成员：和嘉晅、徐浩博、郑若琪、杜家锟</a:t>
            </a:r>
          </a:p>
        </p:txBody>
      </p:sp>
      <p:sp>
        <p:nvSpPr>
          <p:cNvPr id="20" name="PA_圆角矩形 3"/>
          <p:cNvSpPr/>
          <p:nvPr>
            <p:custDataLst>
              <p:tags r:id="rId11"/>
            </p:custDataLst>
          </p:nvPr>
        </p:nvSpPr>
        <p:spPr>
          <a:xfrm rot="2700000">
            <a:off x="7427403" y="1029721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814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A91E700-06C4-0E13-2BCC-378447FE2247}"/>
              </a:ext>
            </a:extLst>
          </p:cNvPr>
          <p:cNvSpPr/>
          <p:nvPr/>
        </p:nvSpPr>
        <p:spPr>
          <a:xfrm>
            <a:off x="1935445" y="449230"/>
            <a:ext cx="2973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后端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圆角矩形 59">
            <a:extLst>
              <a:ext uri="{FF2B5EF4-FFF2-40B4-BE49-F238E27FC236}">
                <a16:creationId xmlns:a16="http://schemas.microsoft.com/office/drawing/2014/main" id="{61AC5C9B-6EDD-6E62-A9A1-CBAD7AC1AC7B}"/>
              </a:ext>
            </a:extLst>
          </p:cNvPr>
          <p:cNvSpPr/>
          <p:nvPr/>
        </p:nvSpPr>
        <p:spPr>
          <a:xfrm rot="2700000">
            <a:off x="429646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2131701-A2FE-4B7E-2078-F7D3F3B92043}"/>
              </a:ext>
            </a:extLst>
          </p:cNvPr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C4C0AFF-C63E-F4DC-4A7A-9C7B478FDB5B}"/>
              </a:ext>
            </a:extLst>
          </p:cNvPr>
          <p:cNvSpPr/>
          <p:nvPr/>
        </p:nvSpPr>
        <p:spPr>
          <a:xfrm>
            <a:off x="7739159" y="1025104"/>
            <a:ext cx="4174943" cy="581028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以</a:t>
            </a:r>
            <a:r>
              <a: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flask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为框架</a:t>
            </a:r>
            <a:endParaRPr lang="en-US" altLang="zh-CN" sz="24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60E6C9-1093-6C5C-B628-FB2CC529BA9E}"/>
              </a:ext>
            </a:extLst>
          </p:cNvPr>
          <p:cNvSpPr/>
          <p:nvPr/>
        </p:nvSpPr>
        <p:spPr>
          <a:xfrm>
            <a:off x="7728273" y="5018840"/>
            <a:ext cx="4174943" cy="369304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endParaRPr lang="en-US" altLang="zh-CN" dirty="0">
              <a:sym typeface="+mn-lt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01B3CA0-019D-7072-6171-94ED11AD3047}"/>
              </a:ext>
            </a:extLst>
          </p:cNvPr>
          <p:cNvSpPr/>
          <p:nvPr/>
        </p:nvSpPr>
        <p:spPr>
          <a:xfrm>
            <a:off x="2795417" y="5986765"/>
            <a:ext cx="2375299" cy="400081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r>
              <a:rPr lang="zh-CN" altLang="en-US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后端模块示意图</a:t>
            </a:r>
            <a:endParaRPr lang="en-US" altLang="zh-CN" sz="20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9C59555-4981-3360-A764-A0EDF7509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2" y="1039952"/>
            <a:ext cx="7259063" cy="497274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46159FD-50A0-887E-80BD-AB76D0E01891}"/>
              </a:ext>
            </a:extLst>
          </p:cNvPr>
          <p:cNvSpPr/>
          <p:nvPr/>
        </p:nvSpPr>
        <p:spPr>
          <a:xfrm>
            <a:off x="7728271" y="3075988"/>
            <a:ext cx="4174943" cy="1689024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WebSocket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请求：通过产生子进程，通过</a:t>
            </a:r>
            <a:r>
              <a: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flask-</a:t>
            </a:r>
            <a:r>
              <a:rPr lang="en-US" altLang="zh-CN" sz="2400" dirty="0" err="1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socketio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完成实时通信</a:t>
            </a:r>
            <a:endParaRPr lang="en-US" altLang="zh-CN" sz="24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45E266-3B8E-C5DD-6809-9BEF7D5D8D9E}"/>
              </a:ext>
            </a:extLst>
          </p:cNvPr>
          <p:cNvSpPr/>
          <p:nvPr/>
        </p:nvSpPr>
        <p:spPr>
          <a:xfrm>
            <a:off x="7728272" y="1773547"/>
            <a:ext cx="4174943" cy="1135026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请求：访问数据库和</a:t>
            </a:r>
            <a:r>
              <a: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docker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进行增删改</a:t>
            </a:r>
            <a:endParaRPr lang="en-US" altLang="zh-CN" sz="24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6E82C6-9CE1-3029-D636-296756E336F6}"/>
              </a:ext>
            </a:extLst>
          </p:cNvPr>
          <p:cNvSpPr/>
          <p:nvPr/>
        </p:nvSpPr>
        <p:spPr>
          <a:xfrm>
            <a:off x="7739159" y="4932427"/>
            <a:ext cx="4174943" cy="1689024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调试：基于</a:t>
            </a:r>
            <a:r>
              <a:rPr lang="en-US" altLang="zh-CN" sz="2400" dirty="0" err="1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remote_pdb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dirty="0" err="1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gdbserver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，通过</a:t>
            </a:r>
            <a:r>
              <a:rPr lang="en-US" altLang="zh-CN" sz="2400" dirty="0" err="1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pexpect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分析终端输出，再传输给前端</a:t>
            </a:r>
            <a:endParaRPr lang="en-US" altLang="zh-CN" sz="24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669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A91E700-06C4-0E13-2BCC-378447FE2247}"/>
              </a:ext>
            </a:extLst>
          </p:cNvPr>
          <p:cNvSpPr/>
          <p:nvPr/>
        </p:nvSpPr>
        <p:spPr>
          <a:xfrm>
            <a:off x="1935445" y="449230"/>
            <a:ext cx="2973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圆角矩形 59">
            <a:extLst>
              <a:ext uri="{FF2B5EF4-FFF2-40B4-BE49-F238E27FC236}">
                <a16:creationId xmlns:a16="http://schemas.microsoft.com/office/drawing/2014/main" id="{61AC5C9B-6EDD-6E62-A9A1-CBAD7AC1AC7B}"/>
              </a:ext>
            </a:extLst>
          </p:cNvPr>
          <p:cNvSpPr/>
          <p:nvPr/>
        </p:nvSpPr>
        <p:spPr>
          <a:xfrm rot="2700000">
            <a:off x="429646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2131701-A2FE-4B7E-2078-F7D3F3B92043}"/>
              </a:ext>
            </a:extLst>
          </p:cNvPr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D2CAED-CD91-AE18-2EC6-8BFCBAFA2687}"/>
              </a:ext>
            </a:extLst>
          </p:cNvPr>
          <p:cNvSpPr txBox="1"/>
          <p:nvPr/>
        </p:nvSpPr>
        <p:spPr>
          <a:xfrm>
            <a:off x="3109011" y="5526280"/>
            <a:ext cx="993080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Sqlite</a:t>
            </a:r>
            <a:r>
              <a:rPr lang="zh-CN" altLang="en-US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表数据结构示意图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2B5DFB-7BA4-08DB-6795-E7E30C22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41" y="1327039"/>
            <a:ext cx="8218100" cy="380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3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左大括号 7"/>
          <p:cNvSpPr/>
          <p:nvPr/>
        </p:nvSpPr>
        <p:spPr>
          <a:xfrm>
            <a:off x="9237022" y="1220662"/>
            <a:ext cx="311528" cy="2465753"/>
          </a:xfrm>
          <a:prstGeom prst="leftBrac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139700" dir="8100000" sx="98000" sy="98000" algn="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2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094514" y="1718446"/>
            <a:ext cx="1563963" cy="1621770"/>
            <a:chOff x="304800" y="673100"/>
            <a:chExt cx="4000500" cy="4000500"/>
          </a:xfr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</a:gradFill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4" y="760414"/>
              <a:ext cx="3825875" cy="3825875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altLang="zh-CN" sz="2000" dirty="0" err="1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Github</a:t>
              </a:r>
              <a:endParaRPr lang="zh-CN" altLang="en-US" sz="16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9850052" y="857067"/>
            <a:ext cx="741635" cy="730749"/>
          </a:xfrm>
          <a:prstGeom prst="ellipse">
            <a:avLst/>
          </a:prstGeom>
          <a:solidFill>
            <a:srgbClr val="18478F"/>
          </a:solidFill>
          <a:ln w="25400" cap="flat" cmpd="sng" algn="ctr">
            <a:noFill/>
            <a:prstDash val="solid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2400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860938" y="2053443"/>
            <a:ext cx="730749" cy="730749"/>
          </a:xfrm>
          <a:prstGeom prst="ellipse">
            <a:avLst/>
          </a:prstGeom>
          <a:solidFill>
            <a:srgbClr val="18478F"/>
          </a:solidFill>
          <a:ln w="25400" cap="flat" cmpd="sng" algn="ctr">
            <a:noFill/>
            <a:prstDash val="solid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2400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860938" y="3274007"/>
            <a:ext cx="730749" cy="730749"/>
          </a:xfrm>
          <a:prstGeom prst="ellipse">
            <a:avLst/>
          </a:prstGeom>
          <a:solidFill>
            <a:srgbClr val="18478F"/>
          </a:solidFill>
          <a:ln w="25400" cap="flat" cmpd="sng" algn="ctr">
            <a:noFill/>
            <a:prstDash val="solid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2400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81825" y="1005969"/>
            <a:ext cx="864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zh-CN" altLang="en-US" sz="20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880294" y="2204938"/>
            <a:ext cx="864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后端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91180" y="3440543"/>
            <a:ext cx="864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zh-CN" altLang="en-US" sz="20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</a:t>
            </a:r>
          </a:p>
        </p:txBody>
      </p:sp>
      <p:sp>
        <p:nvSpPr>
          <p:cNvPr id="23" name="矩形 2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93D8CCD-13C0-2F7E-B853-F9C12F427C8D}"/>
              </a:ext>
            </a:extLst>
          </p:cNvPr>
          <p:cNvSpPr/>
          <p:nvPr/>
        </p:nvSpPr>
        <p:spPr>
          <a:xfrm>
            <a:off x="1935445" y="449230"/>
            <a:ext cx="2973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工程管理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箭头: 左 1">
            <a:extLst>
              <a:ext uri="{FF2B5EF4-FFF2-40B4-BE49-F238E27FC236}">
                <a16:creationId xmlns:a16="http://schemas.microsoft.com/office/drawing/2014/main" id="{B9E79EF2-BEF6-CF93-BC6D-C25B8E2CBA62}"/>
              </a:ext>
            </a:extLst>
          </p:cNvPr>
          <p:cNvSpPr/>
          <p:nvPr/>
        </p:nvSpPr>
        <p:spPr>
          <a:xfrm rot="10800000">
            <a:off x="2839445" y="2036911"/>
            <a:ext cx="2001280" cy="959004"/>
          </a:xfrm>
          <a:prstGeom prst="leftArrow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F5A943-92E0-2E70-F8CF-4079EECAD45A}"/>
              </a:ext>
            </a:extLst>
          </p:cNvPr>
          <p:cNvSpPr txBox="1"/>
          <p:nvPr/>
        </p:nvSpPr>
        <p:spPr>
          <a:xfrm>
            <a:off x="2953225" y="2177721"/>
            <a:ext cx="162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Github</a:t>
            </a:r>
            <a:r>
              <a:rPr lang="en-US" altLang="zh-CN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actions</a:t>
            </a:r>
            <a:endParaRPr lang="zh-CN" altLang="en-US" sz="20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2" name="箭头: 左 31">
            <a:extLst>
              <a:ext uri="{FF2B5EF4-FFF2-40B4-BE49-F238E27FC236}">
                <a16:creationId xmlns:a16="http://schemas.microsoft.com/office/drawing/2014/main" id="{362C5A20-77AA-B2F5-8BA4-618193D43469}"/>
              </a:ext>
            </a:extLst>
          </p:cNvPr>
          <p:cNvSpPr/>
          <p:nvPr/>
        </p:nvSpPr>
        <p:spPr>
          <a:xfrm>
            <a:off x="6934240" y="2036911"/>
            <a:ext cx="2001280" cy="959004"/>
          </a:xfrm>
          <a:prstGeom prst="leftArrow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062F725-287B-A357-E41D-8AFC7A2EE685}"/>
              </a:ext>
            </a:extLst>
          </p:cNvPr>
          <p:cNvSpPr txBox="1"/>
          <p:nvPr/>
        </p:nvSpPr>
        <p:spPr>
          <a:xfrm>
            <a:off x="7288899" y="2316358"/>
            <a:ext cx="1620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git</a:t>
            </a:r>
            <a:endParaRPr lang="zh-CN" altLang="en-US" sz="20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D66782D-8B7A-465F-13AF-D8045AE522CA}"/>
              </a:ext>
            </a:extLst>
          </p:cNvPr>
          <p:cNvGrpSpPr/>
          <p:nvPr/>
        </p:nvGrpSpPr>
        <p:grpSpPr>
          <a:xfrm>
            <a:off x="816429" y="1587816"/>
            <a:ext cx="1821900" cy="1841184"/>
            <a:chOff x="304800" y="673100"/>
            <a:chExt cx="4000500" cy="4000500"/>
          </a:xfr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</a:gradFill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grpSpPr>
        <p:sp>
          <p:nvSpPr>
            <p:cNvPr id="38" name="同心圆 9">
              <a:extLst>
                <a:ext uri="{FF2B5EF4-FFF2-40B4-BE49-F238E27FC236}">
                  <a16:creationId xmlns:a16="http://schemas.microsoft.com/office/drawing/2014/main" id="{563FE0F3-D684-3DB1-1135-266213256182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D6187D96-513D-1E3E-CC0B-698404616930}"/>
                </a:ext>
              </a:extLst>
            </p:cNvPr>
            <p:cNvSpPr/>
            <p:nvPr/>
          </p:nvSpPr>
          <p:spPr>
            <a:xfrm>
              <a:off x="392114" y="760414"/>
              <a:ext cx="3825875" cy="3825875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zh-CN" altLang="en-US" sz="20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测试与持续集成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733CACD-FF6A-1249-E535-E43F1F70F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39" y="3935571"/>
            <a:ext cx="7830419" cy="24731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7BDB524-388B-EC79-6540-B4865E26A5C1}"/>
              </a:ext>
            </a:extLst>
          </p:cNvPr>
          <p:cNvSpPr txBox="1"/>
          <p:nvPr/>
        </p:nvSpPr>
        <p:spPr>
          <a:xfrm>
            <a:off x="9575363" y="4446686"/>
            <a:ext cx="553998" cy="23249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登陆服务器</a:t>
            </a:r>
          </a:p>
        </p:txBody>
      </p:sp>
    </p:spTree>
    <p:extLst>
      <p:ext uri="{BB962C8B-B14F-4D97-AF65-F5344CB8AC3E}">
        <p14:creationId xmlns:p14="http://schemas.microsoft.com/office/powerpoint/2010/main" val="189315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A91E700-06C4-0E13-2BCC-378447FE2247}"/>
              </a:ext>
            </a:extLst>
          </p:cNvPr>
          <p:cNvSpPr/>
          <p:nvPr/>
        </p:nvSpPr>
        <p:spPr>
          <a:xfrm>
            <a:off x="1935445" y="449230"/>
            <a:ext cx="2973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工程管理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圆角矩形 59">
            <a:extLst>
              <a:ext uri="{FF2B5EF4-FFF2-40B4-BE49-F238E27FC236}">
                <a16:creationId xmlns:a16="http://schemas.microsoft.com/office/drawing/2014/main" id="{61AC5C9B-6EDD-6E62-A9A1-CBAD7AC1AC7B}"/>
              </a:ext>
            </a:extLst>
          </p:cNvPr>
          <p:cNvSpPr/>
          <p:nvPr/>
        </p:nvSpPr>
        <p:spPr>
          <a:xfrm rot="2700000">
            <a:off x="429646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2131701-A2FE-4B7E-2078-F7D3F3B92043}"/>
              </a:ext>
            </a:extLst>
          </p:cNvPr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5D50AD-043C-B07F-2CFA-BBAE47B4D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88" y="3967954"/>
            <a:ext cx="6531806" cy="24708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255DB1-0645-203E-16B5-0B1935877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08" y="1248678"/>
            <a:ext cx="6531806" cy="24694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509CBA-5ACC-14ED-464C-B12205A3CF2D}"/>
              </a:ext>
            </a:extLst>
          </p:cNvPr>
          <p:cNvSpPr txBox="1"/>
          <p:nvPr/>
        </p:nvSpPr>
        <p:spPr>
          <a:xfrm>
            <a:off x="8965763" y="1183162"/>
            <a:ext cx="553998" cy="24694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后端</a:t>
            </a:r>
            <a:r>
              <a: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commit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曲线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9B47DC-58B2-BF18-5E81-7AC9090BC11D}"/>
              </a:ext>
            </a:extLst>
          </p:cNvPr>
          <p:cNvSpPr txBox="1"/>
          <p:nvPr/>
        </p:nvSpPr>
        <p:spPr>
          <a:xfrm>
            <a:off x="8965763" y="3969349"/>
            <a:ext cx="553998" cy="24694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前端</a:t>
            </a:r>
            <a:r>
              <a: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commit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曲线</a:t>
            </a:r>
          </a:p>
        </p:txBody>
      </p:sp>
    </p:spTree>
    <p:extLst>
      <p:ext uri="{BB962C8B-B14F-4D97-AF65-F5344CB8AC3E}">
        <p14:creationId xmlns:p14="http://schemas.microsoft.com/office/powerpoint/2010/main" val="8792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35445" y="449230"/>
            <a:ext cx="2973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成员分工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圆角矩形 59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05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78C4F9A-A42B-7A17-ADB7-CF39003F9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16002"/>
              </p:ext>
            </p:extLst>
          </p:nvPr>
        </p:nvGraphicFramePr>
        <p:xfrm>
          <a:off x="1277658" y="2157740"/>
          <a:ext cx="9459585" cy="38405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61899">
                  <a:extLst>
                    <a:ext uri="{9D8B030D-6E8A-4147-A177-3AD203B41FA5}">
                      <a16:colId xmlns:a16="http://schemas.microsoft.com/office/drawing/2014/main" val="1763242024"/>
                    </a:ext>
                  </a:extLst>
                </a:gridCol>
                <a:gridCol w="3905423">
                  <a:extLst>
                    <a:ext uri="{9D8B030D-6E8A-4147-A177-3AD203B41FA5}">
                      <a16:colId xmlns:a16="http://schemas.microsoft.com/office/drawing/2014/main" val="776231747"/>
                    </a:ext>
                  </a:extLst>
                </a:gridCol>
                <a:gridCol w="4192263">
                  <a:extLst>
                    <a:ext uri="{9D8B030D-6E8A-4147-A177-3AD203B41FA5}">
                      <a16:colId xmlns:a16="http://schemas.microsoft.com/office/drawing/2014/main" val="1319329185"/>
                    </a:ext>
                  </a:extLst>
                </a:gridCol>
              </a:tblGrid>
              <a:tr h="6858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前端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后端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79049"/>
                  </a:ext>
                </a:extLst>
              </a:tr>
              <a:tr h="6858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和嘉晅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登录</a:t>
                      </a:r>
                      <a:r>
                        <a:rPr lang="en-US" altLang="zh-CN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/</a:t>
                      </a:r>
                      <a:r>
                        <a:rPr lang="zh-CN" altLang="en-US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注册页面、主页、  </a:t>
                      </a:r>
                      <a:r>
                        <a:rPr lang="en-US" altLang="zh-CN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IDE</a:t>
                      </a:r>
                      <a:r>
                        <a:rPr lang="zh-CN" altLang="en-US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页面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语言服务、项目管理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959780"/>
                  </a:ext>
                </a:extLst>
              </a:tr>
              <a:tr h="6858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徐浩博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rgbClr val="18478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数据库、</a:t>
                      </a:r>
                      <a:r>
                        <a:rPr lang="en-US" altLang="zh-CN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Docker</a:t>
                      </a:r>
                      <a:r>
                        <a:rPr lang="zh-CN" altLang="en-US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交互、终端、调试</a:t>
                      </a:r>
                      <a:r>
                        <a:rPr lang="en-US" altLang="zh-CN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/</a:t>
                      </a:r>
                      <a:r>
                        <a:rPr lang="zh-CN" altLang="en-US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运行、</a:t>
                      </a:r>
                      <a:r>
                        <a:rPr lang="en-US" altLang="zh-CN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API</a:t>
                      </a:r>
                      <a:r>
                        <a:rPr lang="zh-CN" altLang="en-US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文档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073293"/>
                  </a:ext>
                </a:extLst>
              </a:tr>
              <a:tr h="6858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郑若琪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原型设计，调试</a:t>
                      </a:r>
                      <a:r>
                        <a:rPr lang="en-US" altLang="zh-CN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UI</a:t>
                      </a:r>
                      <a:endParaRPr lang="zh-CN" altLang="en-US" sz="2400" kern="1200" dirty="0">
                        <a:solidFill>
                          <a:srgbClr val="18478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rgbClr val="18478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22951"/>
                  </a:ext>
                </a:extLst>
              </a:tr>
              <a:tr h="6858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杜家锟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rgbClr val="18478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登录</a:t>
                      </a:r>
                      <a:r>
                        <a:rPr lang="en-US" altLang="zh-CN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/</a:t>
                      </a:r>
                      <a:r>
                        <a:rPr lang="zh-CN" altLang="en-US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注册、依赖项管理、    测试、</a:t>
                      </a:r>
                      <a:r>
                        <a:rPr lang="en-US" altLang="zh-CN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API</a:t>
                      </a:r>
                      <a:r>
                        <a:rPr lang="zh-CN" altLang="en-US" sz="2400" kern="1200" dirty="0">
                          <a:solidFill>
                            <a:srgbClr val="18478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文档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547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5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A_圆角矩形 3"/>
          <p:cNvSpPr/>
          <p:nvPr>
            <p:custDataLst>
              <p:tags r:id="rId1"/>
            </p:custDataLst>
          </p:nvPr>
        </p:nvSpPr>
        <p:spPr>
          <a:xfrm rot="2700000">
            <a:off x="8659760" y="144820"/>
            <a:ext cx="863146" cy="863146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PA_圆角矩形 3"/>
          <p:cNvSpPr/>
          <p:nvPr>
            <p:custDataLst>
              <p:tags r:id="rId2"/>
            </p:custDataLst>
          </p:nvPr>
        </p:nvSpPr>
        <p:spPr>
          <a:xfrm rot="2700000">
            <a:off x="6598215" y="1011429"/>
            <a:ext cx="653439" cy="653439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PA_圆角矩形 3"/>
          <p:cNvSpPr/>
          <p:nvPr>
            <p:custDataLst>
              <p:tags r:id="rId3"/>
            </p:custDataLst>
          </p:nvPr>
        </p:nvSpPr>
        <p:spPr>
          <a:xfrm rot="2700000">
            <a:off x="-677683" y="2297224"/>
            <a:ext cx="2311518" cy="2311518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PA_圆角矩形 3"/>
          <p:cNvSpPr/>
          <p:nvPr>
            <p:custDataLst>
              <p:tags r:id="rId4"/>
            </p:custDataLst>
          </p:nvPr>
        </p:nvSpPr>
        <p:spPr>
          <a:xfrm rot="2700000">
            <a:off x="2620038" y="-628857"/>
            <a:ext cx="2311518" cy="231151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PA_圆角矩形 3"/>
          <p:cNvSpPr/>
          <p:nvPr>
            <p:custDataLst>
              <p:tags r:id="rId5"/>
            </p:custDataLst>
          </p:nvPr>
        </p:nvSpPr>
        <p:spPr>
          <a:xfrm rot="2700000">
            <a:off x="5818900" y="1029718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PA_圆角矩形 3"/>
          <p:cNvSpPr/>
          <p:nvPr>
            <p:custDataLst>
              <p:tags r:id="rId6"/>
            </p:custDataLst>
          </p:nvPr>
        </p:nvSpPr>
        <p:spPr>
          <a:xfrm rot="2700000">
            <a:off x="7510531" y="80606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PA_圆角矩形 3"/>
          <p:cNvSpPr/>
          <p:nvPr>
            <p:custDataLst>
              <p:tags r:id="rId7"/>
            </p:custDataLst>
          </p:nvPr>
        </p:nvSpPr>
        <p:spPr>
          <a:xfrm rot="2700000">
            <a:off x="6212009" y="1889067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PA_圆角矩形 3"/>
          <p:cNvSpPr/>
          <p:nvPr>
            <p:custDataLst>
              <p:tags r:id="rId8"/>
            </p:custDataLst>
          </p:nvPr>
        </p:nvSpPr>
        <p:spPr>
          <a:xfrm rot="2700000">
            <a:off x="8052230" y="612772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PA_圆角矩形 3"/>
          <p:cNvSpPr/>
          <p:nvPr>
            <p:custDataLst>
              <p:tags r:id="rId9"/>
            </p:custDataLst>
          </p:nvPr>
        </p:nvSpPr>
        <p:spPr>
          <a:xfrm rot="2700000">
            <a:off x="1429771" y="5743715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PA_圆角矩形 3"/>
          <p:cNvSpPr/>
          <p:nvPr>
            <p:custDataLst>
              <p:tags r:id="rId10"/>
            </p:custDataLst>
          </p:nvPr>
        </p:nvSpPr>
        <p:spPr>
          <a:xfrm rot="2700000">
            <a:off x="3154735" y="5016175"/>
            <a:ext cx="2311518" cy="231151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269903" y="3116840"/>
            <a:ext cx="7892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spc="6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欢迎大家提问交流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569733" y="4205620"/>
            <a:ext cx="5942326" cy="0"/>
          </a:xfrm>
          <a:prstGeom prst="line">
            <a:avLst/>
          </a:prstGeom>
          <a:ln>
            <a:solidFill>
              <a:srgbClr val="1847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_圆角矩形 3"/>
          <p:cNvSpPr/>
          <p:nvPr>
            <p:custDataLst>
              <p:tags r:id="rId11"/>
            </p:custDataLst>
          </p:nvPr>
        </p:nvSpPr>
        <p:spPr>
          <a:xfrm rot="2700000">
            <a:off x="7427403" y="1029721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60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8" grpId="0" animBg="1"/>
      <p:bldP spid="4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4" grpId="0" animBg="1"/>
      <p:bldP spid="35" grpId="0" animBg="1"/>
      <p:bldP spid="36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5131552" y="973633"/>
            <a:ext cx="1928895" cy="192889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233247" y="1075328"/>
            <a:ext cx="1725504" cy="1725504"/>
          </a:xfrm>
          <a:prstGeom prst="roundRect">
            <a:avLst/>
          </a:prstGeom>
          <a:noFill/>
          <a:ln w="3175">
            <a:solidFill>
              <a:srgbClr val="18478F"/>
            </a:solidFill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46415" y="1528423"/>
            <a:ext cx="2299168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US" altLang="zh-CN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842257" y="3740811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 rot="13500000">
            <a:off x="269780" y="4175438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圆角矩形 23"/>
          <p:cNvSpPr/>
          <p:nvPr/>
        </p:nvSpPr>
        <p:spPr>
          <a:xfrm rot="2700000">
            <a:off x="3248914" y="3740810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13500000">
            <a:off x="2676437" y="4175437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5640020" y="3740810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rot="13500000">
            <a:off x="5067543" y="4175437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8046677" y="3740809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 rot="13500000">
            <a:off x="7474200" y="4175436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65540" y="4291299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US" altLang="zh-CN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27537" y="4291299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项目架构</a:t>
            </a:r>
            <a:endParaRPr lang="en-US" altLang="zh-CN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028989" y="4291299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工程管理</a:t>
            </a:r>
            <a:endParaRPr lang="en-US" altLang="zh-CN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78617" y="4222105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685274" y="4245132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092974" y="4222105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99631" y="4245132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46415" y="2013906"/>
            <a:ext cx="229916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</a:p>
        </p:txBody>
      </p:sp>
      <p:sp>
        <p:nvSpPr>
          <p:cNvPr id="2" name="圆角矩形 27">
            <a:extLst>
              <a:ext uri="{FF2B5EF4-FFF2-40B4-BE49-F238E27FC236}">
                <a16:creationId xmlns:a16="http://schemas.microsoft.com/office/drawing/2014/main" id="{2845F02A-0DAF-E324-A66A-7B66F483E234}"/>
              </a:ext>
            </a:extLst>
          </p:cNvPr>
          <p:cNvSpPr/>
          <p:nvPr/>
        </p:nvSpPr>
        <p:spPr>
          <a:xfrm rot="2700000">
            <a:off x="10453333" y="3723974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6821B0-6BAF-AED0-C265-2893C1151D13}"/>
              </a:ext>
            </a:extLst>
          </p:cNvPr>
          <p:cNvSpPr/>
          <p:nvPr/>
        </p:nvSpPr>
        <p:spPr>
          <a:xfrm rot="13500000">
            <a:off x="9880856" y="4158601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EAA5F1-F2C9-844C-7701-2B117994D81E}"/>
              </a:ext>
            </a:extLst>
          </p:cNvPr>
          <p:cNvSpPr/>
          <p:nvPr/>
        </p:nvSpPr>
        <p:spPr>
          <a:xfrm>
            <a:off x="10435645" y="4274464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小组分工</a:t>
            </a:r>
            <a:endParaRPr lang="en-US" altLang="zh-CN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D7BF62-C893-CB3B-EE1D-7DAB0AE92806}"/>
              </a:ext>
            </a:extLst>
          </p:cNvPr>
          <p:cNvSpPr/>
          <p:nvPr/>
        </p:nvSpPr>
        <p:spPr>
          <a:xfrm>
            <a:off x="9906287" y="4228297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05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C2348F-A0A7-350D-123B-39EE19D906A9}"/>
              </a:ext>
            </a:extLst>
          </p:cNvPr>
          <p:cNvSpPr/>
          <p:nvPr/>
        </p:nvSpPr>
        <p:spPr>
          <a:xfrm>
            <a:off x="3216840" y="4291299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功能演示</a:t>
            </a:r>
            <a:endParaRPr lang="en-US" altLang="zh-CN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6791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A91E700-06C4-0E13-2BCC-378447FE2247}"/>
              </a:ext>
            </a:extLst>
          </p:cNvPr>
          <p:cNvSpPr/>
          <p:nvPr/>
        </p:nvSpPr>
        <p:spPr>
          <a:xfrm>
            <a:off x="1935445" y="449230"/>
            <a:ext cx="2973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圆角矩形 59">
            <a:extLst>
              <a:ext uri="{FF2B5EF4-FFF2-40B4-BE49-F238E27FC236}">
                <a16:creationId xmlns:a16="http://schemas.microsoft.com/office/drawing/2014/main" id="{61AC5C9B-6EDD-6E62-A9A1-CBAD7AC1AC7B}"/>
              </a:ext>
            </a:extLst>
          </p:cNvPr>
          <p:cNvSpPr/>
          <p:nvPr/>
        </p:nvSpPr>
        <p:spPr>
          <a:xfrm rot="2700000">
            <a:off x="429646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2131701-A2FE-4B7E-2078-F7D3F3B92043}"/>
              </a:ext>
            </a:extLst>
          </p:cNvPr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702B76-9EE3-77F9-7462-C64B4A9B7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0398"/>
            <a:ext cx="12192000" cy="454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1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A91E700-06C4-0E13-2BCC-378447FE2247}"/>
              </a:ext>
            </a:extLst>
          </p:cNvPr>
          <p:cNvSpPr/>
          <p:nvPr/>
        </p:nvSpPr>
        <p:spPr>
          <a:xfrm>
            <a:off x="1935445" y="449230"/>
            <a:ext cx="2973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完成情况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圆角矩形 59">
            <a:extLst>
              <a:ext uri="{FF2B5EF4-FFF2-40B4-BE49-F238E27FC236}">
                <a16:creationId xmlns:a16="http://schemas.microsoft.com/office/drawing/2014/main" id="{61AC5C9B-6EDD-6E62-A9A1-CBAD7AC1AC7B}"/>
              </a:ext>
            </a:extLst>
          </p:cNvPr>
          <p:cNvSpPr/>
          <p:nvPr/>
        </p:nvSpPr>
        <p:spPr>
          <a:xfrm rot="2700000">
            <a:off x="429646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2131701-A2FE-4B7E-2078-F7D3F3B92043}"/>
              </a:ext>
            </a:extLst>
          </p:cNvPr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0CC41D-6C47-7BAD-E883-064771A65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106"/>
            <a:ext cx="12192000" cy="616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8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A91E700-06C4-0E13-2BCC-378447FE2247}"/>
              </a:ext>
            </a:extLst>
          </p:cNvPr>
          <p:cNvSpPr/>
          <p:nvPr/>
        </p:nvSpPr>
        <p:spPr>
          <a:xfrm>
            <a:off x="1935445" y="449230"/>
            <a:ext cx="2973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功能演示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圆角矩形 59">
            <a:extLst>
              <a:ext uri="{FF2B5EF4-FFF2-40B4-BE49-F238E27FC236}">
                <a16:creationId xmlns:a16="http://schemas.microsoft.com/office/drawing/2014/main" id="{61AC5C9B-6EDD-6E62-A9A1-CBAD7AC1AC7B}"/>
              </a:ext>
            </a:extLst>
          </p:cNvPr>
          <p:cNvSpPr/>
          <p:nvPr/>
        </p:nvSpPr>
        <p:spPr>
          <a:xfrm rot="2700000">
            <a:off x="429646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2131701-A2FE-4B7E-2078-F7D3F3B92043}"/>
              </a:ext>
            </a:extLst>
          </p:cNvPr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028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A91E700-06C4-0E13-2BCC-378447FE2247}"/>
              </a:ext>
            </a:extLst>
          </p:cNvPr>
          <p:cNvSpPr/>
          <p:nvPr/>
        </p:nvSpPr>
        <p:spPr>
          <a:xfrm>
            <a:off x="1935445" y="449230"/>
            <a:ext cx="2973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项目架构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圆角矩形 59">
            <a:extLst>
              <a:ext uri="{FF2B5EF4-FFF2-40B4-BE49-F238E27FC236}">
                <a16:creationId xmlns:a16="http://schemas.microsoft.com/office/drawing/2014/main" id="{61AC5C9B-6EDD-6E62-A9A1-CBAD7AC1AC7B}"/>
              </a:ext>
            </a:extLst>
          </p:cNvPr>
          <p:cNvSpPr/>
          <p:nvPr/>
        </p:nvSpPr>
        <p:spPr>
          <a:xfrm rot="2700000">
            <a:off x="429646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2131701-A2FE-4B7E-2078-F7D3F3B92043}"/>
              </a:ext>
            </a:extLst>
          </p:cNvPr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7C1FF3B-C4E5-4481-3877-C35D0ABAB0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7871554"/>
              </p:ext>
            </p:extLst>
          </p:nvPr>
        </p:nvGraphicFramePr>
        <p:xfrm>
          <a:off x="0" y="1036001"/>
          <a:ext cx="5843181" cy="5281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51AAA06-7183-0B8C-FF20-D28638136C7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583361" y="2051371"/>
            <a:ext cx="2355615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ysDot"/>
            <a:miter lim="800000"/>
          </a:ln>
          <a:effectLst/>
        </p:spPr>
      </p:cxnSp>
      <p:sp>
        <p:nvSpPr>
          <p:cNvPr id="24" name="文本框 129">
            <a:extLst>
              <a:ext uri="{FF2B5EF4-FFF2-40B4-BE49-F238E27FC236}">
                <a16:creationId xmlns:a16="http://schemas.microsoft.com/office/drawing/2014/main" id="{2C3E01BC-CE2E-6E7D-75B7-D2BC613F3522}"/>
              </a:ext>
            </a:extLst>
          </p:cNvPr>
          <p:cNvSpPr txBox="1"/>
          <p:nvPr/>
        </p:nvSpPr>
        <p:spPr>
          <a:xfrm>
            <a:off x="7938976" y="1811305"/>
            <a:ext cx="311888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提供用户友好界面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1C2BB1D-2A99-4D63-D985-61A4E7ABB844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583361" y="3090966"/>
            <a:ext cx="2355615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ysDot"/>
            <a:miter lim="800000"/>
          </a:ln>
          <a:effectLst/>
        </p:spPr>
      </p:cxnSp>
      <p:sp>
        <p:nvSpPr>
          <p:cNvPr id="26" name="文本框 129">
            <a:extLst>
              <a:ext uri="{FF2B5EF4-FFF2-40B4-BE49-F238E27FC236}">
                <a16:creationId xmlns:a16="http://schemas.microsoft.com/office/drawing/2014/main" id="{3957BFF6-AE5D-A126-71F4-FD9DD606E672}"/>
              </a:ext>
            </a:extLst>
          </p:cNvPr>
          <p:cNvSpPr txBox="1"/>
          <p:nvPr/>
        </p:nvSpPr>
        <p:spPr>
          <a:xfrm>
            <a:off x="7938976" y="2850900"/>
            <a:ext cx="36657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处理前端请求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AECFCE2-DF4C-D77F-3926-1D8228E70797}"/>
              </a:ext>
            </a:extLst>
          </p:cNvPr>
          <p:cNvCxnSpPr>
            <a:cxnSpLocks/>
          </p:cNvCxnSpPr>
          <p:nvPr/>
        </p:nvCxnSpPr>
        <p:spPr>
          <a:xfrm>
            <a:off x="5583361" y="4123473"/>
            <a:ext cx="2355615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ysDot"/>
            <a:miter lim="800000"/>
          </a:ln>
          <a:effectLst/>
        </p:spPr>
      </p:cxnSp>
      <p:sp>
        <p:nvSpPr>
          <p:cNvPr id="29" name="文本框 129">
            <a:extLst>
              <a:ext uri="{FF2B5EF4-FFF2-40B4-BE49-F238E27FC236}">
                <a16:creationId xmlns:a16="http://schemas.microsoft.com/office/drawing/2014/main" id="{43085D6E-9AF1-4ECC-6750-205F75674C6A}"/>
              </a:ext>
            </a:extLst>
          </p:cNvPr>
          <p:cNvSpPr txBox="1"/>
          <p:nvPr/>
        </p:nvSpPr>
        <p:spPr>
          <a:xfrm>
            <a:off x="7938975" y="3910738"/>
            <a:ext cx="343659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管理用户及项目数据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850E599-A772-396C-5A19-4D3DAA671467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583361" y="5170155"/>
            <a:ext cx="2355614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ysDot"/>
            <a:miter lim="800000"/>
          </a:ln>
          <a:effectLst/>
        </p:spPr>
      </p:cxnSp>
      <p:sp>
        <p:nvSpPr>
          <p:cNvPr id="33" name="文本框 129">
            <a:extLst>
              <a:ext uri="{FF2B5EF4-FFF2-40B4-BE49-F238E27FC236}">
                <a16:creationId xmlns:a16="http://schemas.microsoft.com/office/drawing/2014/main" id="{E8400172-CC3C-2682-26FF-DC7ED4CFD321}"/>
              </a:ext>
            </a:extLst>
          </p:cNvPr>
          <p:cNvSpPr txBox="1"/>
          <p:nvPr/>
        </p:nvSpPr>
        <p:spPr>
          <a:xfrm>
            <a:off x="7938975" y="4930089"/>
            <a:ext cx="343659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提供虚拟环境</a:t>
            </a:r>
          </a:p>
        </p:txBody>
      </p:sp>
    </p:spTree>
    <p:extLst>
      <p:ext uri="{BB962C8B-B14F-4D97-AF65-F5344CB8AC3E}">
        <p14:creationId xmlns:p14="http://schemas.microsoft.com/office/powerpoint/2010/main" val="132599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A91E700-06C4-0E13-2BCC-378447FE2247}"/>
              </a:ext>
            </a:extLst>
          </p:cNvPr>
          <p:cNvSpPr/>
          <p:nvPr/>
        </p:nvSpPr>
        <p:spPr>
          <a:xfrm>
            <a:off x="1935445" y="449230"/>
            <a:ext cx="2973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项目架构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圆角矩形 59">
            <a:extLst>
              <a:ext uri="{FF2B5EF4-FFF2-40B4-BE49-F238E27FC236}">
                <a16:creationId xmlns:a16="http://schemas.microsoft.com/office/drawing/2014/main" id="{61AC5C9B-6EDD-6E62-A9A1-CBAD7AC1AC7B}"/>
              </a:ext>
            </a:extLst>
          </p:cNvPr>
          <p:cNvSpPr/>
          <p:nvPr/>
        </p:nvSpPr>
        <p:spPr>
          <a:xfrm rot="2700000">
            <a:off x="429646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2131701-A2FE-4B7E-2078-F7D3F3B92043}"/>
              </a:ext>
            </a:extLst>
          </p:cNvPr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03D8C4-95E8-926D-4C32-7C19A264A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513"/>
            <a:ext cx="12192000" cy="331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A91E700-06C4-0E13-2BCC-378447FE2247}"/>
              </a:ext>
            </a:extLst>
          </p:cNvPr>
          <p:cNvSpPr/>
          <p:nvPr/>
        </p:nvSpPr>
        <p:spPr>
          <a:xfrm>
            <a:off x="1935445" y="449230"/>
            <a:ext cx="2973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docker</a:t>
            </a:r>
          </a:p>
        </p:txBody>
      </p:sp>
      <p:sp>
        <p:nvSpPr>
          <p:cNvPr id="31" name="圆角矩形 59">
            <a:extLst>
              <a:ext uri="{FF2B5EF4-FFF2-40B4-BE49-F238E27FC236}">
                <a16:creationId xmlns:a16="http://schemas.microsoft.com/office/drawing/2014/main" id="{61AC5C9B-6EDD-6E62-A9A1-CBAD7AC1AC7B}"/>
              </a:ext>
            </a:extLst>
          </p:cNvPr>
          <p:cNvSpPr/>
          <p:nvPr/>
        </p:nvSpPr>
        <p:spPr>
          <a:xfrm rot="2700000">
            <a:off x="429646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2131701-A2FE-4B7E-2078-F7D3F3B92043}"/>
              </a:ext>
            </a:extLst>
          </p:cNvPr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C4C0AFF-C63E-F4DC-4A7A-9C7B478FDB5B}"/>
              </a:ext>
            </a:extLst>
          </p:cNvPr>
          <p:cNvSpPr/>
          <p:nvPr/>
        </p:nvSpPr>
        <p:spPr>
          <a:xfrm>
            <a:off x="6417488" y="1167007"/>
            <a:ext cx="5300668" cy="5013011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· 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保障了每个项目具有独立且互不干扰的环境，同时也便于依赖管理</a:t>
            </a:r>
            <a:endParaRPr lang="en-US" altLang="zh-CN" sz="24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· 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防止服务器被恶意代码或指令攻击，提高了安全性</a:t>
            </a:r>
            <a:endParaRPr lang="en-US" altLang="zh-CN" sz="24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· 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不同工程共享镜像，对服务器内存占用少</a:t>
            </a:r>
            <a:endParaRPr lang="en-US" altLang="zh-CN" sz="24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· 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有利于资源的生命周期管理，避免内存泄漏</a:t>
            </a:r>
            <a:endParaRPr lang="en-US" altLang="zh-CN" sz="24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· 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多语言扩展能力</a:t>
            </a:r>
            <a:endParaRPr lang="en-US" altLang="zh-CN" sz="24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60E6C9-1093-6C5C-B628-FB2CC529BA9E}"/>
              </a:ext>
            </a:extLst>
          </p:cNvPr>
          <p:cNvSpPr/>
          <p:nvPr/>
        </p:nvSpPr>
        <p:spPr>
          <a:xfrm>
            <a:off x="6406602" y="5018840"/>
            <a:ext cx="5300668" cy="369304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endParaRPr lang="en-US" altLang="zh-CN" dirty="0">
              <a:sym typeface="+mn-lt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01B3CA0-019D-7072-6171-94ED11AD3047}"/>
              </a:ext>
            </a:extLst>
          </p:cNvPr>
          <p:cNvSpPr/>
          <p:nvPr/>
        </p:nvSpPr>
        <p:spPr>
          <a:xfrm>
            <a:off x="1870131" y="5442481"/>
            <a:ext cx="2375299" cy="400081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r>
              <a:rPr lang="en-US" altLang="zh-CN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Docker</a:t>
            </a:r>
            <a:r>
              <a:rPr lang="zh-CN" altLang="en-US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模块示意图</a:t>
            </a:r>
            <a:endParaRPr lang="en-US" altLang="zh-CN" sz="20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44C5EA-00DC-E32C-E4B9-C681AEA8C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30" y="1486341"/>
            <a:ext cx="5191850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6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A91E700-06C4-0E13-2BCC-378447FE2247}"/>
              </a:ext>
            </a:extLst>
          </p:cNvPr>
          <p:cNvSpPr/>
          <p:nvPr/>
        </p:nvSpPr>
        <p:spPr>
          <a:xfrm>
            <a:off x="1935445" y="449230"/>
            <a:ext cx="2973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圆角矩形 59">
            <a:extLst>
              <a:ext uri="{FF2B5EF4-FFF2-40B4-BE49-F238E27FC236}">
                <a16:creationId xmlns:a16="http://schemas.microsoft.com/office/drawing/2014/main" id="{61AC5C9B-6EDD-6E62-A9A1-CBAD7AC1AC7B}"/>
              </a:ext>
            </a:extLst>
          </p:cNvPr>
          <p:cNvSpPr/>
          <p:nvPr/>
        </p:nvSpPr>
        <p:spPr>
          <a:xfrm rot="2700000">
            <a:off x="429646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2131701-A2FE-4B7E-2078-F7D3F3B92043}"/>
              </a:ext>
            </a:extLst>
          </p:cNvPr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4579A6-3D48-A42E-0445-E4E9F9A064D7}"/>
              </a:ext>
            </a:extLst>
          </p:cNvPr>
          <p:cNvSpPr/>
          <p:nvPr/>
        </p:nvSpPr>
        <p:spPr>
          <a:xfrm>
            <a:off x="1545144" y="5074832"/>
            <a:ext cx="8615356" cy="830968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r>
              <a:rPr lang="en-US" altLang="zh-CN" sz="2400" dirty="0" err="1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axios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用于异步</a:t>
            </a:r>
            <a:r>
              <a: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请求，而</a:t>
            </a:r>
            <a:r>
              <a:rPr lang="en-US" altLang="zh-CN" sz="2400" dirty="0" err="1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socketIO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dirty="0" err="1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Websocket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协议，可以替代</a:t>
            </a:r>
            <a:r>
              <a: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请求完成实时性较强的通信</a:t>
            </a:r>
            <a:endParaRPr lang="en-US" altLang="zh-CN" sz="24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A26F63D-47A3-F0F5-F224-F9D162906FD5}"/>
              </a:ext>
            </a:extLst>
          </p:cNvPr>
          <p:cNvSpPr/>
          <p:nvPr/>
        </p:nvSpPr>
        <p:spPr>
          <a:xfrm>
            <a:off x="1545144" y="6065634"/>
            <a:ext cx="7949049" cy="461637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LSP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标准的代码编辑器动态代码补全</a:t>
            </a:r>
            <a:endParaRPr lang="en-US" altLang="zh-CN" sz="24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4835B2-B58D-37BA-36F3-B402DBF75BA3}"/>
              </a:ext>
            </a:extLst>
          </p:cNvPr>
          <p:cNvSpPr txBox="1"/>
          <p:nvPr/>
        </p:nvSpPr>
        <p:spPr>
          <a:xfrm>
            <a:off x="9847506" y="1964744"/>
            <a:ext cx="553998" cy="23249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前端模块示意图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252245-0DC5-ABF8-B2B0-1CA83536F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1" y="963451"/>
            <a:ext cx="834506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7CAC44C-9ABD-46A2-8E88-645DEC627BD9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蓝色扁平化报告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rv3fj2s">
      <a:majorFont>
        <a:latin typeface="FZZhengHeiS-R-GB" panose="020F0302020204030204"/>
        <a:ea typeface="FZHei-B01S"/>
        <a:cs typeface=""/>
      </a:majorFont>
      <a:minorFont>
        <a:latin typeface="FZZhengHeiS-R-GB" panose="020F0502020204030204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rv3fj2s">
      <a:majorFont>
        <a:latin typeface="FZZhengHeiS-R-GB" panose="020F0302020204030204"/>
        <a:ea typeface="FZHei-B01S"/>
        <a:cs typeface=""/>
      </a:majorFont>
      <a:minorFont>
        <a:latin typeface="FZZhengHeiS-R-GB" panose="020F0502020204030204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FFFFFF"/>
            </a:gs>
            <a:gs pos="100000">
              <a:schemeClr val="bg1">
                <a:lumMod val="95000"/>
              </a:schemeClr>
            </a:gs>
          </a:gsLst>
          <a:lin ang="15000000" scaled="0"/>
        </a:gradFill>
        <a:ln w="25400"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</a:ln>
        <a:effectLst>
          <a:outerShdw blurRad="63500" sx="103000" sy="103000" algn="ctr" rotWithShape="0">
            <a:prstClr val="black">
              <a:alpha val="11000"/>
            </a:prstClr>
          </a:outerShdw>
        </a:effectLst>
      </a:spPr>
      <a:bodyPr rtlCol="0" anchor="ctr"/>
      <a:lstStyle>
        <a:defPPr algn="ctr">
          <a:defRPr dirty="0">
            <a:solidFill>
              <a:prstClr val="white"/>
            </a:solidFill>
            <a:latin typeface="方正黑体简体" panose="02010601030101010101" pitchFamily="2" charset="-122"/>
            <a:ea typeface="方正黑体简体" panose="02010601030101010101" pitchFamily="2" charset="-122"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326</Words>
  <Application>Microsoft Office PowerPoint</Application>
  <PresentationFormat>宽屏</PresentationFormat>
  <Paragraphs>99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FZZhengHeiS-R-GB</vt:lpstr>
      <vt:lpstr>方正黑体简体</vt:lpstr>
      <vt:lpstr>微软雅黑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8613767548041</cp:lastModifiedBy>
  <cp:revision>207</cp:revision>
  <dcterms:created xsi:type="dcterms:W3CDTF">2016-06-30T07:01:47Z</dcterms:created>
  <dcterms:modified xsi:type="dcterms:W3CDTF">2022-08-23T06:49:27Z</dcterms:modified>
</cp:coreProperties>
</file>