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A96B-A17B-4417-AC5A-BE254F307C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FFE2-2243-466B-A28B-76C2793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2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04" y="200578"/>
            <a:ext cx="3076575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665" y="1079574"/>
            <a:ext cx="16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Array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696" y="152845"/>
            <a:ext cx="3448050" cy="2495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1217" y="647392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Pattern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04" y="2600662"/>
            <a:ext cx="2990850" cy="2428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654" y="2562562"/>
            <a:ext cx="3105150" cy="2466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1804" y="5143653"/>
            <a:ext cx="2952750" cy="2428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379" y="5096028"/>
            <a:ext cx="3028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3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2425" y="5907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Switched to 1 at a time programming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29" y="0"/>
            <a:ext cx="3086100" cy="2409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29" y="0"/>
            <a:ext cx="3343275" cy="2495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729" y="2542991"/>
            <a:ext cx="3124200" cy="2457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829" y="5133607"/>
            <a:ext cx="3086100" cy="2466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690" y="5171707"/>
            <a:ext cx="3295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1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24" y="2009775"/>
            <a:ext cx="3171825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814" y="-466725"/>
            <a:ext cx="3038475" cy="2476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040" y="441399"/>
            <a:ext cx="16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Array 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349" y="6810375"/>
            <a:ext cx="308610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569" y="6858000"/>
            <a:ext cx="3190875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824" y="4371975"/>
            <a:ext cx="310515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5568" y="4467225"/>
            <a:ext cx="31908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58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localuser</dc:creator>
  <cp:lastModifiedBy>localuser</cp:lastModifiedBy>
  <cp:revision>2</cp:revision>
  <dcterms:created xsi:type="dcterms:W3CDTF">2019-11-25T18:38:07Z</dcterms:created>
  <dcterms:modified xsi:type="dcterms:W3CDTF">2019-11-25T18:41:14Z</dcterms:modified>
</cp:coreProperties>
</file>