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3831911" y="-50621"/>
            <a:ext cx="9755187" cy="3213631"/>
          </a:xfrm>
        </p:spPr>
        <p:txBody>
          <a:bodyPr/>
          <a:lstStyle/>
          <a:p>
            <a:r>
              <a:rPr lang="es-CO" dirty="0" smtClean="0"/>
              <a:t>Transportes                             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54414" y="4672801"/>
            <a:ext cx="9755187" cy="589087"/>
          </a:xfrm>
        </p:spPr>
        <p:txBody>
          <a:bodyPr/>
          <a:lstStyle/>
          <a:p>
            <a:r>
              <a:rPr lang="es-CO" dirty="0" smtClean="0"/>
              <a:t>Ingreso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570">
            <a:off x="6611038" y="342410"/>
            <a:ext cx="3685896" cy="3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Transportes        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Transportes                              </dc:title>
  <dc:creator>carlos alberto hernandez delgado</dc:creator>
  <cp:lastModifiedBy>carlos alberto hernandez delgado</cp:lastModifiedBy>
  <cp:revision>1</cp:revision>
  <dcterms:created xsi:type="dcterms:W3CDTF">2014-08-26T19:49:10Z</dcterms:created>
  <dcterms:modified xsi:type="dcterms:W3CDTF">2014-08-26T19:53:24Z</dcterms:modified>
</cp:coreProperties>
</file>