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/>
            </a:r>
            <a:br>
              <a:rPr lang="es-CO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8581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1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Main Event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carlos alberto hernandez delgado</dc:creator>
  <cp:lastModifiedBy>carlos alberto hernandez delgado</cp:lastModifiedBy>
  <cp:revision>1</cp:revision>
  <dcterms:created xsi:type="dcterms:W3CDTF">2014-08-26T20:00:03Z</dcterms:created>
  <dcterms:modified xsi:type="dcterms:W3CDTF">2014-08-26T20:01:16Z</dcterms:modified>
</cp:coreProperties>
</file>