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144B-D827-4D54-B43F-30A7105DE637}" type="datetimeFigureOut">
              <a:rPr lang="es-ES" smtClean="0"/>
              <a:t>06/09/2014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0267-7CAA-444E-AECE-6277151582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070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144B-D827-4D54-B43F-30A7105DE637}" type="datetimeFigureOut">
              <a:rPr lang="es-ES" smtClean="0"/>
              <a:t>06/09/2014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0267-7CAA-444E-AECE-6277151582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572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144B-D827-4D54-B43F-30A7105DE637}" type="datetimeFigureOut">
              <a:rPr lang="es-ES" smtClean="0"/>
              <a:t>06/09/2014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0267-7CAA-444E-AECE-6277151582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736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144B-D827-4D54-B43F-30A7105DE637}" type="datetimeFigureOut">
              <a:rPr lang="es-ES" smtClean="0"/>
              <a:t>06/09/2014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0267-7CAA-444E-AECE-627715158231}" type="slidenum">
              <a:rPr lang="es-ES" smtClean="0"/>
              <a:t>‹#›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9011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144B-D827-4D54-B43F-30A7105DE637}" type="datetimeFigureOut">
              <a:rPr lang="es-ES" smtClean="0"/>
              <a:t>06/09/2014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0267-7CAA-444E-AECE-6277151582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0817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144B-D827-4D54-B43F-30A7105DE637}" type="datetimeFigureOut">
              <a:rPr lang="es-ES" smtClean="0"/>
              <a:t>06/09/2014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0267-7CAA-444E-AECE-6277151582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6925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144B-D827-4D54-B43F-30A7105DE637}" type="datetimeFigureOut">
              <a:rPr lang="es-ES" smtClean="0"/>
              <a:t>06/09/2014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0267-7CAA-444E-AECE-6277151582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8163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144B-D827-4D54-B43F-30A7105DE637}" type="datetimeFigureOut">
              <a:rPr lang="es-ES" smtClean="0"/>
              <a:t>06/09/2014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0267-7CAA-444E-AECE-6277151582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1632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144B-D827-4D54-B43F-30A7105DE637}" type="datetimeFigureOut">
              <a:rPr lang="es-ES" smtClean="0"/>
              <a:t>06/09/2014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0267-7CAA-444E-AECE-6277151582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01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144B-D827-4D54-B43F-30A7105DE637}" type="datetimeFigureOut">
              <a:rPr lang="es-ES" smtClean="0"/>
              <a:t>06/09/2014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0267-7CAA-444E-AECE-6277151582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53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144B-D827-4D54-B43F-30A7105DE637}" type="datetimeFigureOut">
              <a:rPr lang="es-ES" smtClean="0"/>
              <a:t>06/09/2014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0267-7CAA-444E-AECE-6277151582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263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144B-D827-4D54-B43F-30A7105DE637}" type="datetimeFigureOut">
              <a:rPr lang="es-ES" smtClean="0"/>
              <a:t>06/09/2014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0267-7CAA-444E-AECE-6277151582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820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144B-D827-4D54-B43F-30A7105DE637}" type="datetimeFigureOut">
              <a:rPr lang="es-ES" smtClean="0"/>
              <a:t>06/09/2014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0267-7CAA-444E-AECE-6277151582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424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144B-D827-4D54-B43F-30A7105DE637}" type="datetimeFigureOut">
              <a:rPr lang="es-ES" smtClean="0"/>
              <a:t>06/09/2014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0267-7CAA-444E-AECE-6277151582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31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144B-D827-4D54-B43F-30A7105DE637}" type="datetimeFigureOut">
              <a:rPr lang="es-ES" smtClean="0"/>
              <a:t>06/09/2014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0267-7CAA-444E-AECE-6277151582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62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144B-D827-4D54-B43F-30A7105DE637}" type="datetimeFigureOut">
              <a:rPr lang="es-ES" smtClean="0"/>
              <a:t>06/09/2014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0267-7CAA-444E-AECE-6277151582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71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144B-D827-4D54-B43F-30A7105DE637}" type="datetimeFigureOut">
              <a:rPr lang="es-ES" smtClean="0"/>
              <a:t>06/09/2014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0267-7CAA-444E-AECE-6277151582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66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68144B-D827-4D54-B43F-30A7105DE637}" type="datetimeFigureOut">
              <a:rPr lang="es-ES" smtClean="0"/>
              <a:t>06/09/2014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F0267-7CAA-444E-AECE-6277151582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0905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sz="96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Jboss</a:t>
            </a:r>
            <a:r>
              <a:rPr lang="es-CO" sz="9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/>
            </a:r>
            <a:br>
              <a:rPr lang="es-CO" sz="9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endParaRPr lang="es-ES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5920" y="3721994"/>
            <a:ext cx="8414197" cy="1741868"/>
          </a:xfrm>
        </p:spPr>
        <p:txBody>
          <a:bodyPr>
            <a:normAutofit/>
          </a:bodyPr>
          <a:lstStyle/>
          <a:p>
            <a:r>
              <a:rPr lang="es-CO" sz="40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Ruben</a:t>
            </a:r>
            <a:r>
              <a:rPr lang="es-CO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Sanabria 112504</a:t>
            </a:r>
          </a:p>
          <a:p>
            <a:r>
              <a:rPr lang="es-CO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Carlos hernandez121005</a:t>
            </a:r>
            <a:endParaRPr lang="es-ES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78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5400" dirty="0" smtClean="0"/>
              <a:t>Que es ?</a:t>
            </a:r>
            <a:endParaRPr lang="es-E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858" y="2662519"/>
            <a:ext cx="8946541" cy="4195481"/>
          </a:xfrm>
        </p:spPr>
        <p:txBody>
          <a:bodyPr/>
          <a:lstStyle/>
          <a:p>
            <a:pPr marL="0" indent="0" algn="just">
              <a:buNone/>
            </a:pPr>
            <a:r>
              <a:rPr lang="es-CO" sz="2800" dirty="0"/>
              <a:t>JBoss Enterprise </a:t>
            </a:r>
            <a:r>
              <a:rPr lang="es-CO" sz="2800" dirty="0" smtClean="0"/>
              <a:t>Aplicación </a:t>
            </a:r>
            <a:r>
              <a:rPr lang="es-CO" sz="2800" dirty="0"/>
              <a:t>Platform es </a:t>
            </a:r>
            <a:r>
              <a:rPr lang="es-CO" sz="2800" dirty="0" smtClean="0"/>
              <a:t>la </a:t>
            </a:r>
            <a:r>
              <a:rPr lang="es-CO" sz="2800" dirty="0"/>
              <a:t>plataforma para aplicaciones Java líder </a:t>
            </a:r>
            <a:r>
              <a:rPr lang="es-CO" sz="2800" dirty="0" smtClean="0"/>
              <a:t>en </a:t>
            </a:r>
            <a:r>
              <a:rPr lang="es-CO" sz="2800" dirty="0"/>
              <a:t>la industria, integrada, simplificada y </a:t>
            </a:r>
          </a:p>
          <a:p>
            <a:pPr marL="0" indent="0" algn="just">
              <a:buNone/>
            </a:pPr>
            <a:r>
              <a:rPr lang="es-CO" sz="2800" dirty="0"/>
              <a:t>proporcionada por el líder en software de código </a:t>
            </a:r>
            <a:r>
              <a:rPr lang="es-CO" sz="2800" dirty="0" smtClean="0"/>
              <a:t>abierto </a:t>
            </a:r>
            <a:r>
              <a:rPr lang="es-CO" sz="2800" dirty="0"/>
              <a:t>para empresas.</a:t>
            </a:r>
            <a:endParaRPr lang="es-ES" sz="28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521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Para que sirve ?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CO" dirty="0"/>
              <a:t>Integrando las tecnologías punteras del mercado </a:t>
            </a:r>
          </a:p>
          <a:p>
            <a:pPr marL="0" indent="0">
              <a:buNone/>
            </a:pPr>
            <a:r>
              <a:rPr lang="es-CO" dirty="0"/>
              <a:t>en una única y sencilla solución, la Plataforma </a:t>
            </a:r>
          </a:p>
          <a:p>
            <a:pPr marL="0" indent="0">
              <a:buNone/>
            </a:pPr>
            <a:r>
              <a:rPr lang="es-CO" dirty="0"/>
              <a:t>de Aplicaciones JBoss Enterprise facilita el </a:t>
            </a:r>
          </a:p>
          <a:p>
            <a:pPr marL="0" indent="0">
              <a:buNone/>
            </a:pPr>
            <a:r>
              <a:rPr lang="es-CO" dirty="0"/>
              <a:t>desarrollo, la implantación y la gestión de las </a:t>
            </a:r>
          </a:p>
          <a:p>
            <a:pPr marL="0" indent="0">
              <a:buNone/>
            </a:pPr>
            <a:r>
              <a:rPr lang="es-CO" dirty="0"/>
              <a:t>aplicaciones Java. Incluye las tecnologías de </a:t>
            </a:r>
          </a:p>
          <a:p>
            <a:pPr marL="0" indent="0">
              <a:buNone/>
            </a:pPr>
            <a:r>
              <a:rPr lang="es-CO" dirty="0"/>
              <a:t>código abierto más avanzadas para la creación, </a:t>
            </a:r>
          </a:p>
          <a:p>
            <a:pPr marL="0" indent="0">
              <a:buNone/>
            </a:pPr>
            <a:r>
              <a:rPr lang="es-CO" dirty="0"/>
              <a:t>despliegue y alojamiento de aplicaciones Java </a:t>
            </a:r>
          </a:p>
          <a:p>
            <a:pPr marL="0" indent="0">
              <a:buNone/>
            </a:pPr>
            <a:r>
              <a:rPr lang="es-CO" dirty="0"/>
              <a:t>de empresas y de servicios en una arquitectura </a:t>
            </a:r>
          </a:p>
          <a:p>
            <a:pPr marL="0" indent="0">
              <a:buNone/>
            </a:pPr>
            <a:r>
              <a:rPr lang="es-CO" dirty="0"/>
              <a:t>orientada a servicios. Con la Plataforma de </a:t>
            </a:r>
          </a:p>
          <a:p>
            <a:pPr marL="0" indent="0">
              <a:buNone/>
            </a:pPr>
            <a:r>
              <a:rPr lang="es-CO" dirty="0"/>
              <a:t>Aplicaciones JBoss Enterprise, las aplicaciones </a:t>
            </a:r>
          </a:p>
          <a:p>
            <a:pPr marL="0" indent="0">
              <a:buNone/>
            </a:pPr>
            <a:r>
              <a:rPr lang="es-CO" dirty="0"/>
              <a:t>Java para empresa son sencillas, abiertas y </a:t>
            </a:r>
          </a:p>
          <a:p>
            <a:pPr marL="0" indent="0">
              <a:buNone/>
            </a:pPr>
            <a:r>
              <a:rPr lang="es-CO" dirty="0"/>
              <a:t>asequibles</a:t>
            </a:r>
            <a:endParaRPr lang="es-ES" dirty="0"/>
          </a:p>
          <a:p>
            <a:pPr marL="0" indent="0" algn="r">
              <a:buNone/>
            </a:pP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00" y="3011040"/>
            <a:ext cx="27146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5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Componentes y características 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pPr marL="0" indent="0">
              <a:buNone/>
            </a:pPr>
            <a:r>
              <a:rPr lang="es-CO" dirty="0"/>
              <a:t>La Plataforma de Aplicaciones JBoss Enterprise es una plataforma de alojamiento de servicios y aplicaciones Java Enterprise </a:t>
            </a:r>
            <a:r>
              <a:rPr lang="es-CO" dirty="0" err="1"/>
              <a:t>Edition</a:t>
            </a:r>
            <a:r>
              <a:rPr lang="es-CO" dirty="0"/>
              <a:t> (EE) integrada, que extiende los estándares Java y sirve de base para Java EE 5. La Plataforma de Aplicaciones JBoss Enterprise esta certificada para su  ejecución en múltiples máquinas virtuales y sistemas operativos incluyendo Red </a:t>
            </a:r>
            <a:r>
              <a:rPr lang="es-CO" dirty="0" err="1"/>
              <a:t>Hat</a:t>
            </a:r>
            <a:r>
              <a:rPr lang="es-CO" dirty="0"/>
              <a:t> Enterprise  Linux, otras distribuciones Linux, Unix, y Windows, y es compatible con las bases de datos más utilizadas de la industria. La Plataforma de Aplicaciones JBoss Enterprise está integrada y reparada para un mayor rendimiento desde el principio, para ambientes de producción crítica de las empresas. Al integrar tecnologías Java EE y Web 2.0 como </a:t>
            </a:r>
            <a:r>
              <a:rPr lang="es-CO" dirty="0" err="1"/>
              <a:t>Hibernate</a:t>
            </a:r>
            <a:r>
              <a:rPr lang="es-CO" dirty="0"/>
              <a:t> y </a:t>
            </a:r>
            <a:r>
              <a:rPr lang="es-CO" dirty="0" err="1"/>
              <a:t>Seam</a:t>
            </a:r>
            <a:r>
              <a:rPr lang="es-CO" dirty="0"/>
              <a:t> en el servidor JBoss </a:t>
            </a:r>
            <a:r>
              <a:rPr lang="es-CO" dirty="0" err="1"/>
              <a:t>Application</a:t>
            </a:r>
            <a:r>
              <a:rPr lang="es-CO" dirty="0"/>
              <a:t> Server, la Plataforma de Aplicaciones JBoss Enterprise es la solución completa para aplicaciones Java de última generación.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140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2101" y="1202912"/>
            <a:ext cx="8946541" cy="41954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CO" dirty="0"/>
              <a:t>JBoss </a:t>
            </a:r>
            <a:r>
              <a:rPr lang="es-CO" dirty="0" err="1"/>
              <a:t>Application</a:t>
            </a:r>
            <a:r>
              <a:rPr lang="es-CO" dirty="0"/>
              <a:t> Server: el servidor de aplicaciones Java más usado del mercado. JBoss </a:t>
            </a:r>
            <a:r>
              <a:rPr lang="es-CO" dirty="0" err="1"/>
              <a:t>pplication</a:t>
            </a:r>
            <a:r>
              <a:rPr lang="es-CO" dirty="0"/>
              <a:t> Server es una plataforma Java certificada para desarrollar y desplegar aplicaciones de empresa, que soporta tanto </a:t>
            </a:r>
            <a:r>
              <a:rPr lang="es-CO" dirty="0" err="1"/>
              <a:t>APIs</a:t>
            </a:r>
            <a:r>
              <a:rPr lang="es-CO" dirty="0"/>
              <a:t> como Java EE </a:t>
            </a:r>
            <a:r>
              <a:rPr lang="es-CO" dirty="0" err="1"/>
              <a:t>APIs</a:t>
            </a:r>
            <a:r>
              <a:rPr lang="es-CO" dirty="0"/>
              <a:t>, e incluye un rendimiento y escalabilidad mejorados mediante la funcionalidades de replicación </a:t>
            </a:r>
            <a:r>
              <a:rPr lang="es-CO" dirty="0" err="1"/>
              <a:t>buddy</a:t>
            </a:r>
            <a:r>
              <a:rPr lang="es-CO" dirty="0"/>
              <a:t> </a:t>
            </a:r>
            <a:r>
              <a:rPr lang="es-CO" dirty="0" err="1"/>
              <a:t>replication</a:t>
            </a:r>
            <a:r>
              <a:rPr lang="es-CO" dirty="0"/>
              <a:t> y fine </a:t>
            </a:r>
            <a:r>
              <a:rPr lang="es-CO" dirty="0" err="1"/>
              <a:t>grained</a:t>
            </a:r>
            <a:r>
              <a:rPr lang="es-CO" dirty="0"/>
              <a:t> </a:t>
            </a:r>
            <a:r>
              <a:rPr lang="es-CO" dirty="0" err="1"/>
              <a:t>replication</a:t>
            </a:r>
            <a:r>
              <a:rPr lang="es-CO" dirty="0"/>
              <a:t>. JBoss </a:t>
            </a:r>
            <a:r>
              <a:rPr lang="es-CO" dirty="0" err="1"/>
              <a:t>Application</a:t>
            </a:r>
            <a:r>
              <a:rPr lang="es-CO" dirty="0"/>
              <a:t> Server proporciona una plataforma Java completa integrando Apache </a:t>
            </a:r>
            <a:r>
              <a:rPr lang="es-CO" dirty="0" err="1"/>
              <a:t>Tomcat</a:t>
            </a:r>
            <a:r>
              <a:rPr lang="es-CO" dirty="0"/>
              <a:t>, su contenedor Web, así como las capacidades para caché de datos, agrupación en </a:t>
            </a:r>
            <a:r>
              <a:rPr lang="es-CO" dirty="0" err="1"/>
              <a:t>clusters</a:t>
            </a:r>
            <a:r>
              <a:rPr lang="es-CO" dirty="0"/>
              <a:t>, mensajería, transacciones y servicios Web integrados que simplifican el desarrollo de servicios Web mediante metadatos de servicios Web (JSR-181). Además de proporcionar un completo abanico de servicios J2EE 1.4, JBoss </a:t>
            </a:r>
            <a:r>
              <a:rPr lang="es-CO" dirty="0" err="1"/>
              <a:t>Application</a:t>
            </a:r>
            <a:r>
              <a:rPr lang="es-CO" dirty="0"/>
              <a:t> Server incluye apoyo ampliado para funcionalidades Java EE 5 como: EJB 3.0, Java </a:t>
            </a:r>
            <a:r>
              <a:rPr lang="es-CO" dirty="0" err="1"/>
              <a:t>Persistence</a:t>
            </a:r>
            <a:r>
              <a:rPr lang="es-CO" dirty="0"/>
              <a:t> API 1.0, </a:t>
            </a:r>
            <a:r>
              <a:rPr lang="es-CO" dirty="0" err="1"/>
              <a:t>Servlet</a:t>
            </a:r>
            <a:r>
              <a:rPr lang="es-CO" dirty="0"/>
              <a:t> 2.5, JSP 2.1, JSP/EL 1.0, JSTL 1.2, JSF 1.2, </a:t>
            </a:r>
            <a:r>
              <a:rPr lang="es-CO" dirty="0" err="1"/>
              <a:t>Javamail</a:t>
            </a:r>
            <a:r>
              <a:rPr lang="es-CO" dirty="0"/>
              <a:t> 1.4, JAF 1.1, SAAJ 1.3, JTA 1.1.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405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Plataforma y Soporte de Estándares Requisitos mínimos del sistema 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JDK </a:t>
            </a:r>
            <a:r>
              <a:rPr lang="es-ES" dirty="0"/>
              <a:t>1.4 o superior</a:t>
            </a:r>
          </a:p>
          <a:p>
            <a:pPr marL="0" indent="0">
              <a:buNone/>
            </a:pPr>
            <a:r>
              <a:rPr lang="es-ES" dirty="0"/>
              <a:t>JDK 5 o superior (recomendado y requerido cuando se utiliza EJB 3.0)</a:t>
            </a:r>
          </a:p>
          <a:p>
            <a:pPr marL="0" indent="0">
              <a:buNone/>
            </a:pPr>
            <a:r>
              <a:rPr lang="es-ES" dirty="0"/>
              <a:t>512 MB RAM</a:t>
            </a:r>
          </a:p>
          <a:p>
            <a:pPr marL="0" indent="0">
              <a:buNone/>
            </a:pPr>
            <a:r>
              <a:rPr lang="es-ES" dirty="0"/>
              <a:t>100 MB de espacio en disco duro</a:t>
            </a:r>
          </a:p>
          <a:p>
            <a:pPr marL="0" indent="0">
              <a:buNone/>
            </a:pPr>
            <a:r>
              <a:rPr lang="es-ES" dirty="0"/>
              <a:t>400 MHz CPU</a:t>
            </a:r>
          </a:p>
          <a:p>
            <a:pPr marL="0" indent="0">
              <a:buNone/>
            </a:pPr>
            <a:r>
              <a:rPr lang="es-ES" dirty="0"/>
              <a:t>Sistemas operativos soportados </a:t>
            </a:r>
            <a:r>
              <a:rPr lang="es-ES" dirty="0" err="1"/>
              <a:t>JBoss</a:t>
            </a:r>
            <a:r>
              <a:rPr lang="es-ES" dirty="0"/>
              <a:t> Enterprise </a:t>
            </a:r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Platform</a:t>
            </a:r>
            <a:r>
              <a:rPr lang="es-ES" dirty="0"/>
              <a:t> es 100%  puro Java, es interoperable con la mayoría de  los sistemas operativos capaces de ejecutar </a:t>
            </a:r>
          </a:p>
          <a:p>
            <a:pPr marL="0" indent="0">
              <a:buNone/>
            </a:pPr>
            <a:r>
              <a:rPr lang="es-ES" dirty="0"/>
              <a:t>Java Virtual Machine (JVM); incluyendo Red </a:t>
            </a:r>
          </a:p>
          <a:p>
            <a:pPr marL="0" indent="0">
              <a:buNone/>
            </a:pPr>
            <a:r>
              <a:rPr lang="en-US" dirty="0"/>
              <a:t>Hat Enterprise Linux, Windows, UNIX, y </a:t>
            </a:r>
            <a:r>
              <a:rPr lang="en-US" dirty="0" err="1"/>
              <a:t>otras</a:t>
            </a:r>
            <a:r>
              <a:rPr lang="en-US" dirty="0"/>
              <a:t>  </a:t>
            </a:r>
            <a:r>
              <a:rPr lang="es-ES" dirty="0"/>
              <a:t>distribuciones Linux.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5184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s-ES" dirty="0"/>
              <a:t>Bases de datos soportadas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 smtClean="0"/>
              <a:t>Jboss</a:t>
            </a:r>
            <a:r>
              <a:rPr lang="es-ES" dirty="0" smtClean="0"/>
              <a:t> </a:t>
            </a:r>
            <a:r>
              <a:rPr lang="es-ES" dirty="0"/>
              <a:t>Enterprise </a:t>
            </a:r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Platform</a:t>
            </a:r>
            <a:r>
              <a:rPr lang="es-ES" dirty="0"/>
              <a:t> es  interoperable con cualquier base de datos compatible con JDBC, incluyendo JBM DB2, Microsoft SQL Server, MYSQL, Oracle, </a:t>
            </a:r>
            <a:r>
              <a:rPr lang="es-ES" dirty="0" err="1"/>
              <a:t>PostgreSQL</a:t>
            </a:r>
            <a:r>
              <a:rPr lang="es-ES" dirty="0"/>
              <a:t>, </a:t>
            </a:r>
            <a:r>
              <a:rPr lang="es-ES" dirty="0" err="1"/>
              <a:t>Sybase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419" y="3570685"/>
            <a:ext cx="3804269" cy="236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s-ES" dirty="0"/>
              <a:t>Estándares soportados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s-ES" dirty="0" err="1" smtClean="0"/>
              <a:t>JBoss</a:t>
            </a:r>
            <a:r>
              <a:rPr lang="es-ES" dirty="0" smtClean="0"/>
              <a:t> </a:t>
            </a:r>
            <a:r>
              <a:rPr lang="es-ES" dirty="0"/>
              <a:t>Enterprise </a:t>
            </a:r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Platform</a:t>
            </a:r>
            <a:r>
              <a:rPr lang="es-ES" dirty="0"/>
              <a:t> incluye </a:t>
            </a:r>
            <a:r>
              <a:rPr lang="es-ES" dirty="0" err="1"/>
              <a:t>JBoss</a:t>
            </a:r>
            <a:r>
              <a:rPr lang="es-ES" dirty="0"/>
              <a:t> </a:t>
            </a:r>
            <a:r>
              <a:rPr lang="es-ES" dirty="0" err="1"/>
              <a:t>Application</a:t>
            </a:r>
            <a:r>
              <a:rPr lang="es-ES" dirty="0"/>
              <a:t> Server, una plataforma J2EE 1.4 certificada. Adicionalmente, </a:t>
            </a:r>
            <a:r>
              <a:rPr lang="es-ES" dirty="0" err="1"/>
              <a:t>JBoss</a:t>
            </a:r>
            <a:r>
              <a:rPr lang="es-ES" dirty="0"/>
              <a:t> Enterprise </a:t>
            </a:r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Platform</a:t>
            </a:r>
            <a:r>
              <a:rPr lang="es-ES" dirty="0"/>
              <a:t> soporta los siguientes estándares Java EE 5:</a:t>
            </a:r>
          </a:p>
          <a:p>
            <a:r>
              <a:rPr lang="es-ES" dirty="0" smtClean="0"/>
              <a:t>EJB </a:t>
            </a:r>
            <a:r>
              <a:rPr lang="es-ES" dirty="0"/>
              <a:t>3.0</a:t>
            </a:r>
          </a:p>
          <a:p>
            <a:r>
              <a:rPr lang="es-ES" dirty="0"/>
              <a:t>EJB3 </a:t>
            </a:r>
            <a:r>
              <a:rPr lang="es-ES" dirty="0" err="1"/>
              <a:t>Persistence</a:t>
            </a:r>
            <a:r>
              <a:rPr lang="es-ES" dirty="0"/>
              <a:t> 1.0</a:t>
            </a:r>
          </a:p>
          <a:p>
            <a:r>
              <a:rPr lang="es-ES" dirty="0" err="1"/>
              <a:t>Servlet</a:t>
            </a:r>
            <a:r>
              <a:rPr lang="es-ES" dirty="0"/>
              <a:t> 2.5</a:t>
            </a:r>
          </a:p>
          <a:p>
            <a:r>
              <a:rPr lang="es-ES" dirty="0"/>
              <a:t>JSP 2.1</a:t>
            </a:r>
          </a:p>
          <a:p>
            <a:r>
              <a:rPr lang="es-ES" dirty="0"/>
              <a:t>JSP/EL 1.0</a:t>
            </a:r>
          </a:p>
          <a:p>
            <a:r>
              <a:rPr lang="es-ES" dirty="0"/>
              <a:t>JSTL 1.2</a:t>
            </a:r>
          </a:p>
          <a:p>
            <a:r>
              <a:rPr lang="en-US" dirty="0"/>
              <a:t>JSF 1.2</a:t>
            </a:r>
            <a:endParaRPr lang="es-ES" dirty="0"/>
          </a:p>
          <a:p>
            <a:r>
              <a:rPr lang="en-US" dirty="0" err="1"/>
              <a:t>Javamail</a:t>
            </a:r>
            <a:r>
              <a:rPr lang="en-US" dirty="0"/>
              <a:t> 1.4</a:t>
            </a:r>
            <a:endParaRPr lang="es-ES" dirty="0"/>
          </a:p>
          <a:p>
            <a:r>
              <a:rPr lang="en-US" dirty="0"/>
              <a:t>JAF 1.1</a:t>
            </a:r>
            <a:endParaRPr lang="es-ES" dirty="0"/>
          </a:p>
          <a:p>
            <a:r>
              <a:rPr lang="en-US" dirty="0"/>
              <a:t>SAAJ 1.3</a:t>
            </a:r>
            <a:endParaRPr lang="es-ES" dirty="0"/>
          </a:p>
          <a:p>
            <a:r>
              <a:rPr lang="en-US" dirty="0"/>
              <a:t>JTA 1.1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5801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</TotalTime>
  <Words>518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Jboss </vt:lpstr>
      <vt:lpstr>Que es ?</vt:lpstr>
      <vt:lpstr>Para que sirve ?</vt:lpstr>
      <vt:lpstr>Componentes y características </vt:lpstr>
      <vt:lpstr>PowerPoint Presentation</vt:lpstr>
      <vt:lpstr>Plataforma y Soporte de Estándares Requisitos mínimos del sistema  </vt:lpstr>
      <vt:lpstr>Bases de datos soportadas</vt:lpstr>
      <vt:lpstr>Estándares soportados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Jboss</dc:title>
  <dc:creator>carlos alberto hernandez delgado</dc:creator>
  <cp:lastModifiedBy>carlos alberto hernandez delgado</cp:lastModifiedBy>
  <cp:revision>6</cp:revision>
  <dcterms:created xsi:type="dcterms:W3CDTF">2014-09-06T14:15:12Z</dcterms:created>
  <dcterms:modified xsi:type="dcterms:W3CDTF">2014-09-06T15:12:12Z</dcterms:modified>
</cp:coreProperties>
</file>