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79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63.xml"/><Relationship Id="rId14" Type="http://schemas.openxmlformats.org/officeDocument/2006/relationships/image" Target="../media/image7.svg"/><Relationship Id="rId13" Type="http://schemas.openxmlformats.org/officeDocument/2006/relationships/image" Target="../media/image7.png"/><Relationship Id="rId12" Type="http://schemas.openxmlformats.org/officeDocument/2006/relationships/image" Target="../media/image6.svg"/><Relationship Id="rId11" Type="http://schemas.openxmlformats.org/officeDocument/2006/relationships/image" Target="../media/image6.png"/><Relationship Id="rId10" Type="http://schemas.openxmlformats.org/officeDocument/2006/relationships/image" Target="../media/image5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64.xml"/><Relationship Id="rId14" Type="http://schemas.openxmlformats.org/officeDocument/2006/relationships/image" Target="../media/image6.svg"/><Relationship Id="rId13" Type="http://schemas.openxmlformats.org/officeDocument/2006/relationships/image" Target="../media/image6.png"/><Relationship Id="rId12" Type="http://schemas.openxmlformats.org/officeDocument/2006/relationships/image" Target="../media/image7.svg"/><Relationship Id="rId11" Type="http://schemas.openxmlformats.org/officeDocument/2006/relationships/image" Target="../media/image7.png"/><Relationship Id="rId10" Type="http://schemas.openxmlformats.org/officeDocument/2006/relationships/image" Target="../media/image5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003300" y="872490"/>
            <a:ext cx="7934325" cy="533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>
            <a:off x="1006793" y="508000"/>
            <a:ext cx="2079625" cy="360045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服务发现</a:t>
            </a:r>
            <a:endParaRPr lang="zh-CN" altLang="en-US"/>
          </a:p>
        </p:txBody>
      </p:sp>
      <p:sp>
        <p:nvSpPr>
          <p:cNvPr id="8" name="燕尾形 7"/>
          <p:cNvSpPr/>
          <p:nvPr/>
        </p:nvSpPr>
        <p:spPr>
          <a:xfrm>
            <a:off x="2992120" y="507025"/>
            <a:ext cx="1941195" cy="3619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服务管理</a:t>
            </a:r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844415" y="507977"/>
            <a:ext cx="4090670" cy="360045"/>
          </a:xfrm>
          <a:custGeom>
            <a:avLst/>
            <a:gdLst>
              <a:gd name="adj" fmla="val 50000"/>
              <a:gd name="maxAdj" fmla="*/ 100000 w ss"/>
              <a:gd name="a" fmla="pin 0 adj maxAdj"/>
              <a:gd name="x1" fmla="*/ ss a 100000"/>
              <a:gd name="x2" fmla="+- r 0 x1"/>
              <a:gd name="x3" fmla="*/ x2 1 2"/>
              <a:gd name="dx" fmla="+- x2 0 x1"/>
              <a:gd name="il" fmla="?: dx x1 l"/>
              <a:gd name="ir" fmla="?: dx x2 r"/>
            </a:gdLst>
            <a:ahLst/>
            <a:cxnLst>
              <a:cxn ang="3">
                <a:pos x="x3" y="t"/>
              </a:cxn>
              <a:cxn ang="cd2">
                <a:pos x="x1" y="vc"/>
              </a:cxn>
              <a:cxn ang="cd4">
                <a:pos x="x3" y="b"/>
              </a:cxn>
              <a:cxn ang="0">
                <a:pos x="r" y="vc"/>
              </a:cxn>
            </a:cxnLst>
            <a:rect l="l" t="t" r="r" b="b"/>
            <a:pathLst>
              <a:path w="6442" h="567">
                <a:moveTo>
                  <a:pt x="0" y="0"/>
                </a:moveTo>
                <a:lnTo>
                  <a:pt x="6432" y="0"/>
                </a:lnTo>
                <a:lnTo>
                  <a:pt x="6442" y="11"/>
                </a:lnTo>
                <a:lnTo>
                  <a:pt x="6442" y="557"/>
                </a:lnTo>
                <a:lnTo>
                  <a:pt x="6432" y="567"/>
                </a:lnTo>
                <a:lnTo>
                  <a:pt x="0" y="567"/>
                </a:lnTo>
                <a:lnTo>
                  <a:pt x="284" y="28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/>
              <a:t>服务治理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44905" y="1016000"/>
            <a:ext cx="1803400" cy="3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添加并配置服务引擎</a:t>
            </a:r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3212465" y="1017447"/>
            <a:ext cx="1500505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查看服务详情</a:t>
            </a:r>
            <a:endParaRPr lang="zh-CN" altLang="en-US" sz="1400"/>
          </a:p>
        </p:txBody>
      </p:sp>
      <p:grpSp>
        <p:nvGrpSpPr>
          <p:cNvPr id="52" name="组合 51"/>
          <p:cNvGrpSpPr/>
          <p:nvPr/>
        </p:nvGrpSpPr>
        <p:grpSpPr>
          <a:xfrm>
            <a:off x="4965065" y="1017905"/>
            <a:ext cx="3849370" cy="4990465"/>
            <a:chOff x="7819" y="1603"/>
            <a:chExt cx="6062" cy="7859"/>
          </a:xfrm>
        </p:grpSpPr>
        <p:sp>
          <p:nvSpPr>
            <p:cNvPr id="15" name="文本框 14"/>
            <p:cNvSpPr txBox="1"/>
            <p:nvPr/>
          </p:nvSpPr>
          <p:spPr>
            <a:xfrm>
              <a:off x="7819" y="1603"/>
              <a:ext cx="3742" cy="4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部署治理网关</a:t>
              </a:r>
              <a:endParaRPr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819" y="2473"/>
              <a:ext cx="3742" cy="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添加并配置治理网关</a:t>
              </a:r>
              <a:endParaRPr lang="zh-CN" altLang="en-US" sz="1400"/>
            </a:p>
          </p:txBody>
        </p:sp>
        <p:grpSp>
          <p:nvGrpSpPr>
            <p:cNvPr id="26" name="组合 25"/>
            <p:cNvGrpSpPr/>
            <p:nvPr/>
          </p:nvGrpSpPr>
          <p:grpSpPr>
            <a:xfrm rot="0">
              <a:off x="7819" y="4217"/>
              <a:ext cx="3742" cy="908"/>
              <a:chOff x="7854" y="3970"/>
              <a:chExt cx="3742" cy="908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8615" y="4174"/>
                <a:ext cx="2380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/>
                  <a:t>满足路由规则？</a:t>
                </a:r>
                <a:endParaRPr lang="zh-CN" altLang="en-US" sz="1400"/>
              </a:p>
            </p:txBody>
          </p:sp>
          <p:sp>
            <p:nvSpPr>
              <p:cNvPr id="18" name="菱形 17"/>
              <p:cNvSpPr/>
              <p:nvPr/>
            </p:nvSpPr>
            <p:spPr>
              <a:xfrm>
                <a:off x="7854" y="3970"/>
                <a:ext cx="3742" cy="908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819" y="3345"/>
              <a:ext cx="3742" cy="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配置治理规则</a:t>
              </a:r>
              <a:endParaRPr lang="zh-CN" altLang="en-US" sz="1400"/>
            </a:p>
          </p:txBody>
        </p:sp>
        <p:grpSp>
          <p:nvGrpSpPr>
            <p:cNvPr id="27" name="组合 26"/>
            <p:cNvGrpSpPr/>
            <p:nvPr/>
          </p:nvGrpSpPr>
          <p:grpSpPr>
            <a:xfrm rot="0">
              <a:off x="7819" y="6388"/>
              <a:ext cx="3742" cy="906"/>
              <a:chOff x="7874" y="6660"/>
              <a:chExt cx="3742" cy="906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615" y="6843"/>
                <a:ext cx="2380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/>
                  <a:t>满足熔断规则？</a:t>
                </a:r>
                <a:endParaRPr lang="zh-CN" altLang="en-US" sz="1400"/>
              </a:p>
            </p:txBody>
          </p:sp>
          <p:sp>
            <p:nvSpPr>
              <p:cNvPr id="21" name="菱形 20"/>
              <p:cNvSpPr/>
              <p:nvPr/>
            </p:nvSpPr>
            <p:spPr>
              <a:xfrm>
                <a:off x="7874" y="6660"/>
                <a:ext cx="3742" cy="907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7819" y="5516"/>
              <a:ext cx="3742" cy="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转发流量至业务网关或服务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 rot="0">
              <a:off x="7819" y="7685"/>
              <a:ext cx="3742" cy="907"/>
              <a:chOff x="7914" y="8180"/>
              <a:chExt cx="3742" cy="907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8323" y="8397"/>
                <a:ext cx="2923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/>
                  <a:t>满足限流规则？</a:t>
                </a:r>
                <a:endParaRPr lang="zh-CN" altLang="en-US" sz="1400"/>
              </a:p>
            </p:txBody>
          </p:sp>
          <p:sp>
            <p:nvSpPr>
              <p:cNvPr id="24" name="菱形 23"/>
              <p:cNvSpPr/>
              <p:nvPr/>
            </p:nvSpPr>
            <p:spPr>
              <a:xfrm>
                <a:off x="7914" y="8180"/>
                <a:ext cx="3742" cy="907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7819" y="8982"/>
              <a:ext cx="3742" cy="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正常访问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9" name="直接箭头连接符 28"/>
            <p:cNvCxnSpPr>
              <a:stCxn id="15" idx="2"/>
              <a:endCxn id="16" idx="0"/>
            </p:cNvCxnSpPr>
            <p:nvPr/>
          </p:nvCxnSpPr>
          <p:spPr>
            <a:xfrm>
              <a:off x="9690" y="2085"/>
              <a:ext cx="0" cy="3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6" idx="2"/>
              <a:endCxn id="19" idx="0"/>
            </p:cNvCxnSpPr>
            <p:nvPr/>
          </p:nvCxnSpPr>
          <p:spPr>
            <a:xfrm>
              <a:off x="9690" y="2954"/>
              <a:ext cx="0" cy="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9" idx="2"/>
              <a:endCxn id="18" idx="0"/>
            </p:cNvCxnSpPr>
            <p:nvPr/>
          </p:nvCxnSpPr>
          <p:spPr>
            <a:xfrm>
              <a:off x="9690" y="3826"/>
              <a:ext cx="0" cy="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9690" y="5125"/>
              <a:ext cx="0" cy="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9690" y="5997"/>
              <a:ext cx="0" cy="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9690" y="7294"/>
              <a:ext cx="0" cy="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4" idx="2"/>
              <a:endCxn id="25" idx="0"/>
            </p:cNvCxnSpPr>
            <p:nvPr/>
          </p:nvCxnSpPr>
          <p:spPr>
            <a:xfrm>
              <a:off x="9690" y="8592"/>
              <a:ext cx="0" cy="3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1999" y="4430"/>
              <a:ext cx="1883" cy="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拒绝访问</a:t>
              </a:r>
              <a:endParaRPr lang="zh-CN" altLang="en-US" sz="1400"/>
            </a:p>
          </p:txBody>
        </p:sp>
        <p:cxnSp>
          <p:nvCxnSpPr>
            <p:cNvPr id="37" name="直接箭头连接符 36"/>
            <p:cNvCxnSpPr>
              <a:stCxn id="18" idx="3"/>
              <a:endCxn id="36" idx="1"/>
            </p:cNvCxnSpPr>
            <p:nvPr/>
          </p:nvCxnSpPr>
          <p:spPr>
            <a:xfrm>
              <a:off x="11561" y="4671"/>
              <a:ext cx="43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1999" y="6600"/>
              <a:ext cx="1883" cy="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拒绝访问</a:t>
              </a:r>
              <a:endParaRPr lang="zh-CN" altLang="en-US" sz="14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1999" y="7865"/>
              <a:ext cx="1883" cy="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拒绝访问</a:t>
              </a:r>
              <a:endParaRPr lang="zh-CN" altLang="en-US" sz="1400"/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11566" y="6841"/>
              <a:ext cx="43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11561" y="8138"/>
              <a:ext cx="43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11434" y="4223"/>
              <a:ext cx="90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否</a:t>
              </a:r>
              <a:endParaRPr lang="zh-CN" altLang="en-US" sz="140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692" y="5033"/>
              <a:ext cx="90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是</a:t>
              </a:r>
              <a:endParaRPr lang="zh-CN" altLang="en-US" sz="14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1426" y="6404"/>
              <a:ext cx="90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是</a:t>
              </a:r>
              <a:endParaRPr lang="zh-CN" altLang="en-US" sz="14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710" y="7233"/>
              <a:ext cx="90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否</a:t>
              </a:r>
              <a:endParaRPr lang="zh-CN" altLang="en-US" sz="140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1418" y="7716"/>
              <a:ext cx="90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是</a:t>
              </a:r>
              <a:endParaRPr lang="zh-CN" altLang="en-US" sz="1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702" y="8545"/>
              <a:ext cx="90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否</a:t>
              </a:r>
              <a:endParaRPr lang="zh-CN" altLang="en-US" sz="1400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3212465" y="1569085"/>
            <a:ext cx="1500505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查看实例详情</a:t>
            </a:r>
            <a:endParaRPr lang="zh-CN" altLang="en-US" sz="1400"/>
          </a:p>
        </p:txBody>
      </p:sp>
      <p:cxnSp>
        <p:nvCxnSpPr>
          <p:cNvPr id="54" name="直接连接符 53"/>
          <p:cNvCxnSpPr/>
          <p:nvPr/>
        </p:nvCxnSpPr>
        <p:spPr>
          <a:xfrm>
            <a:off x="3086735" y="873760"/>
            <a:ext cx="0" cy="5347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844415" y="873760"/>
            <a:ext cx="0" cy="5339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1783715" y="902335"/>
            <a:ext cx="2583180" cy="1803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容器服务 Container Servi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01390" y="1845945"/>
            <a:ext cx="828000" cy="828000"/>
          </a:xfrm>
          <a:prstGeom prst="rect">
            <a:avLst/>
          </a:prstGeom>
        </p:spPr>
      </p:pic>
      <p:pic>
        <p:nvPicPr>
          <p:cNvPr id="7" name="图片 6" descr="acs 容器服务 (1)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3350" y="1845945"/>
            <a:ext cx="828000" cy="828000"/>
          </a:xfrm>
          <a:prstGeom prst="rect">
            <a:avLst/>
          </a:prstGeom>
        </p:spPr>
      </p:pic>
      <p:pic>
        <p:nvPicPr>
          <p:cNvPr id="8" name="图片 7" descr="acs 容器服务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5310" y="1845945"/>
            <a:ext cx="828000" cy="828000"/>
          </a:xfrm>
          <a:prstGeom prst="rect">
            <a:avLst/>
          </a:prstGeom>
        </p:spPr>
      </p:pic>
      <p:pic>
        <p:nvPicPr>
          <p:cNvPr id="9" name="图片 8" descr="云平台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05725" y="2124075"/>
            <a:ext cx="1436370" cy="1436370"/>
          </a:xfrm>
          <a:prstGeom prst="rect">
            <a:avLst/>
          </a:prstGeom>
        </p:spPr>
      </p:pic>
      <p:pic>
        <p:nvPicPr>
          <p:cNvPr id="10" name="图片 9" descr="业务网关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25725" y="800100"/>
            <a:ext cx="923290" cy="923290"/>
          </a:xfrm>
          <a:prstGeom prst="rect">
            <a:avLst/>
          </a:prstGeom>
        </p:spPr>
      </p:pic>
      <p:cxnSp>
        <p:nvCxnSpPr>
          <p:cNvPr id="11" name="肘形连接符 10"/>
          <p:cNvCxnSpPr/>
          <p:nvPr/>
        </p:nvCxnSpPr>
        <p:spPr>
          <a:xfrm rot="5400000">
            <a:off x="2886075" y="1762760"/>
            <a:ext cx="371475" cy="3175"/>
          </a:xfrm>
          <a:prstGeom prst="bentConnector2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rot="10800000" flipV="1">
            <a:off x="2270125" y="1740535"/>
            <a:ext cx="802005" cy="197485"/>
          </a:xfrm>
          <a:prstGeom prst="bentConnector3">
            <a:avLst>
              <a:gd name="adj1" fmla="val 99841"/>
            </a:avLst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>
            <a:off x="3057525" y="1740535"/>
            <a:ext cx="880745" cy="210820"/>
          </a:xfrm>
          <a:prstGeom prst="bentConnector3">
            <a:avLst>
              <a:gd name="adj1" fmla="val 99639"/>
            </a:avLst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79905" y="2910205"/>
            <a:ext cx="2583180" cy="1587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 descr="容器服务 Container Servi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97580" y="3560445"/>
            <a:ext cx="828000" cy="828000"/>
          </a:xfrm>
          <a:prstGeom prst="rect">
            <a:avLst/>
          </a:prstGeom>
        </p:spPr>
      </p:pic>
      <p:pic>
        <p:nvPicPr>
          <p:cNvPr id="18" name="图片 17" descr="acs 容器服务 (1)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9540" y="3560445"/>
            <a:ext cx="828000" cy="828000"/>
          </a:xfrm>
          <a:prstGeom prst="rect">
            <a:avLst/>
          </a:prstGeom>
        </p:spPr>
      </p:pic>
      <p:pic>
        <p:nvPicPr>
          <p:cNvPr id="19" name="图片 18" descr="acs 容器服务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1500" y="3560445"/>
            <a:ext cx="828000" cy="8280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828800" y="974725"/>
            <a:ext cx="1404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命名</a:t>
            </a:r>
            <a:endParaRPr lang="zh-CN" altLang="en-US" sz="1600" b="1"/>
          </a:p>
          <a:p>
            <a:r>
              <a:rPr lang="zh-CN" altLang="en-US" sz="1600" b="1"/>
              <a:t>空间</a:t>
            </a:r>
            <a:r>
              <a:rPr lang="en-US" altLang="zh-CN" sz="1600" b="1"/>
              <a:t>1</a:t>
            </a:r>
            <a:endParaRPr lang="en-US" altLang="zh-CN" sz="1600" b="1"/>
          </a:p>
        </p:txBody>
      </p:sp>
      <p:sp>
        <p:nvSpPr>
          <p:cNvPr id="25" name="文本框 24"/>
          <p:cNvSpPr txBox="1"/>
          <p:nvPr/>
        </p:nvSpPr>
        <p:spPr>
          <a:xfrm>
            <a:off x="1783715" y="2910205"/>
            <a:ext cx="1606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命名空间</a:t>
            </a:r>
            <a:r>
              <a:rPr lang="en-US" altLang="zh-CN" sz="1600" b="1"/>
              <a:t>2</a:t>
            </a:r>
            <a:endParaRPr lang="en-US" altLang="zh-CN" sz="1600" b="1"/>
          </a:p>
        </p:txBody>
      </p:sp>
      <p:sp>
        <p:nvSpPr>
          <p:cNvPr id="26" name="矩形 25"/>
          <p:cNvSpPr/>
          <p:nvPr/>
        </p:nvSpPr>
        <p:spPr>
          <a:xfrm>
            <a:off x="1783715" y="4711065"/>
            <a:ext cx="2583180" cy="1587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7" name="图片 26" descr="容器服务 Container Servi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01390" y="5361305"/>
            <a:ext cx="828000" cy="828000"/>
          </a:xfrm>
          <a:prstGeom prst="rect">
            <a:avLst/>
          </a:prstGeom>
        </p:spPr>
      </p:pic>
      <p:pic>
        <p:nvPicPr>
          <p:cNvPr id="28" name="图片 27" descr="acs 容器服务 (1)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3350" y="5361305"/>
            <a:ext cx="828000" cy="828000"/>
          </a:xfrm>
          <a:prstGeom prst="rect">
            <a:avLst/>
          </a:prstGeom>
        </p:spPr>
      </p:pic>
      <p:pic>
        <p:nvPicPr>
          <p:cNvPr id="29" name="图片 28" descr="acs 容器服务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5310" y="5361305"/>
            <a:ext cx="828000" cy="8280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787525" y="4711065"/>
            <a:ext cx="1606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命名空间</a:t>
            </a:r>
            <a:r>
              <a:rPr lang="en-US" altLang="zh-CN" sz="1600" b="1"/>
              <a:t>n</a:t>
            </a:r>
            <a:endParaRPr lang="en-US" altLang="zh-CN" sz="1600" b="1"/>
          </a:p>
        </p:txBody>
      </p:sp>
      <p:sp>
        <p:nvSpPr>
          <p:cNvPr id="31" name="文本框 30"/>
          <p:cNvSpPr txBox="1"/>
          <p:nvPr/>
        </p:nvSpPr>
        <p:spPr>
          <a:xfrm>
            <a:off x="3369310" y="1136015"/>
            <a:ext cx="14046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业务网关</a:t>
            </a:r>
            <a:endParaRPr lang="zh-CN" altLang="en-US" sz="1600"/>
          </a:p>
        </p:txBody>
      </p:sp>
      <p:pic>
        <p:nvPicPr>
          <p:cNvPr id="32" name="图片 31" descr="内容-治理网关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07965" y="1416050"/>
            <a:ext cx="836930" cy="836930"/>
          </a:xfrm>
          <a:prstGeom prst="rect">
            <a:avLst/>
          </a:prstGeom>
        </p:spPr>
      </p:pic>
      <p:pic>
        <p:nvPicPr>
          <p:cNvPr id="33" name="图片 32" descr="内容-治理网关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07965" y="3285490"/>
            <a:ext cx="836930" cy="836930"/>
          </a:xfrm>
          <a:prstGeom prst="rect">
            <a:avLst/>
          </a:prstGeom>
        </p:spPr>
      </p:pic>
      <p:pic>
        <p:nvPicPr>
          <p:cNvPr id="34" name="图片 33" descr="内容-治理网关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07965" y="5086350"/>
            <a:ext cx="836930" cy="83693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5156200" y="2252980"/>
            <a:ext cx="1139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治理网关</a:t>
            </a:r>
            <a:endParaRPr lang="zh-CN" altLang="en-US" sz="1600" b="1"/>
          </a:p>
        </p:txBody>
      </p:sp>
      <p:sp>
        <p:nvSpPr>
          <p:cNvPr id="36" name="文本框 35"/>
          <p:cNvSpPr txBox="1"/>
          <p:nvPr/>
        </p:nvSpPr>
        <p:spPr>
          <a:xfrm>
            <a:off x="5156200" y="4160520"/>
            <a:ext cx="1139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治理网关</a:t>
            </a:r>
            <a:endParaRPr lang="zh-CN" altLang="en-US" sz="1600" b="1"/>
          </a:p>
        </p:txBody>
      </p:sp>
      <p:sp>
        <p:nvSpPr>
          <p:cNvPr id="37" name="文本框 36"/>
          <p:cNvSpPr txBox="1"/>
          <p:nvPr/>
        </p:nvSpPr>
        <p:spPr>
          <a:xfrm>
            <a:off x="5156835" y="5961380"/>
            <a:ext cx="1139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治理网关</a:t>
            </a:r>
            <a:endParaRPr lang="zh-CN" altLang="en-US" sz="1600" b="1"/>
          </a:p>
        </p:txBody>
      </p:sp>
      <p:pic>
        <p:nvPicPr>
          <p:cNvPr id="38" name="图片 37" descr="客户端管理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85430" y="4436110"/>
            <a:ext cx="1077595" cy="107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9142095" y="2663825"/>
            <a:ext cx="1139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/>
              <a:t>CAP</a:t>
            </a:r>
            <a:r>
              <a:rPr lang="zh-CN" altLang="en-US" sz="1600" b="1"/>
              <a:t>应用管理平台</a:t>
            </a:r>
            <a:endParaRPr lang="zh-CN" altLang="en-US" sz="1600" b="1"/>
          </a:p>
        </p:txBody>
      </p:sp>
      <p:sp>
        <p:nvSpPr>
          <p:cNvPr id="40" name="文本框 39"/>
          <p:cNvSpPr txBox="1"/>
          <p:nvPr/>
        </p:nvSpPr>
        <p:spPr>
          <a:xfrm>
            <a:off x="9142095" y="4711065"/>
            <a:ext cx="1139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访问请求</a:t>
            </a:r>
            <a:endParaRPr lang="zh-CN" altLang="en-US" sz="1600" b="1"/>
          </a:p>
        </p:txBody>
      </p:sp>
      <p:cxnSp>
        <p:nvCxnSpPr>
          <p:cNvPr id="41" name="直接箭头连接符 40"/>
          <p:cNvCxnSpPr/>
          <p:nvPr/>
        </p:nvCxnSpPr>
        <p:spPr>
          <a:xfrm flipH="1" flipV="1">
            <a:off x="6094095" y="2057400"/>
            <a:ext cx="1606550" cy="95567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6099175" y="3016250"/>
            <a:ext cx="1620520" cy="5016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6099175" y="3022600"/>
            <a:ext cx="1607820" cy="22669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417310" y="2399030"/>
            <a:ext cx="97155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规则下发</a:t>
            </a:r>
            <a:endParaRPr lang="zh-CN" altLang="en-US" sz="1400"/>
          </a:p>
        </p:txBody>
      </p:sp>
      <p:sp>
        <p:nvSpPr>
          <p:cNvPr id="45" name="文本框 44"/>
          <p:cNvSpPr txBox="1"/>
          <p:nvPr/>
        </p:nvSpPr>
        <p:spPr>
          <a:xfrm>
            <a:off x="6334760" y="3129280"/>
            <a:ext cx="97155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规则下发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6487160" y="3952240"/>
            <a:ext cx="97155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规则下发</a:t>
            </a:r>
            <a:endParaRPr lang="zh-CN" altLang="en-US" sz="1400"/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2395855" y="4036695"/>
            <a:ext cx="2583180" cy="1803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容器服务 Container Servi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13530" y="4980305"/>
            <a:ext cx="828000" cy="828000"/>
          </a:xfrm>
          <a:prstGeom prst="rect">
            <a:avLst/>
          </a:prstGeom>
        </p:spPr>
      </p:pic>
      <p:pic>
        <p:nvPicPr>
          <p:cNvPr id="7" name="图片 6" descr="acs 容器服务 (1)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5490" y="4980305"/>
            <a:ext cx="828000" cy="828000"/>
          </a:xfrm>
          <a:prstGeom prst="rect">
            <a:avLst/>
          </a:prstGeom>
        </p:spPr>
      </p:pic>
      <p:pic>
        <p:nvPicPr>
          <p:cNvPr id="8" name="图片 7" descr="acs 容器服务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7450" y="4980305"/>
            <a:ext cx="828000" cy="828000"/>
          </a:xfrm>
          <a:prstGeom prst="rect">
            <a:avLst/>
          </a:prstGeom>
        </p:spPr>
      </p:pic>
      <p:pic>
        <p:nvPicPr>
          <p:cNvPr id="9" name="图片 8" descr="云平台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8675" y="-20320"/>
            <a:ext cx="1436370" cy="1436370"/>
          </a:xfrm>
          <a:prstGeom prst="rect">
            <a:avLst/>
          </a:prstGeom>
        </p:spPr>
      </p:pic>
      <p:pic>
        <p:nvPicPr>
          <p:cNvPr id="10" name="图片 9" descr="业务网关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37865" y="3934460"/>
            <a:ext cx="923290" cy="923290"/>
          </a:xfrm>
          <a:prstGeom prst="rect">
            <a:avLst/>
          </a:prstGeom>
        </p:spPr>
      </p:pic>
      <p:cxnSp>
        <p:nvCxnSpPr>
          <p:cNvPr id="11" name="肘形连接符 10"/>
          <p:cNvCxnSpPr/>
          <p:nvPr/>
        </p:nvCxnSpPr>
        <p:spPr>
          <a:xfrm rot="5400000">
            <a:off x="3496945" y="4898390"/>
            <a:ext cx="371475" cy="3175"/>
          </a:xfrm>
          <a:prstGeom prst="bentConnector2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rot="10800000" flipV="1">
            <a:off x="2882265" y="4874895"/>
            <a:ext cx="802005" cy="197485"/>
          </a:xfrm>
          <a:prstGeom prst="bentConnector3">
            <a:avLst>
              <a:gd name="adj1" fmla="val 99841"/>
            </a:avLst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>
            <a:off x="3669665" y="4874895"/>
            <a:ext cx="880745" cy="210820"/>
          </a:xfrm>
          <a:prstGeom prst="bentConnector3">
            <a:avLst>
              <a:gd name="adj1" fmla="val 99639"/>
            </a:avLst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600065" y="4036695"/>
            <a:ext cx="2583180" cy="1803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 descr="容器服务 Container Servi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317740" y="4686935"/>
            <a:ext cx="828000" cy="828000"/>
          </a:xfrm>
          <a:prstGeom prst="rect">
            <a:avLst/>
          </a:prstGeom>
        </p:spPr>
      </p:pic>
      <p:pic>
        <p:nvPicPr>
          <p:cNvPr id="18" name="图片 17" descr="acs 容器服务 (1)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9700" y="4686935"/>
            <a:ext cx="828000" cy="828000"/>
          </a:xfrm>
          <a:prstGeom prst="rect">
            <a:avLst/>
          </a:prstGeom>
        </p:spPr>
      </p:pic>
      <p:pic>
        <p:nvPicPr>
          <p:cNvPr id="19" name="图片 18" descr="acs 容器服务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61660" y="4686935"/>
            <a:ext cx="828000" cy="8280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440940" y="4109085"/>
            <a:ext cx="1404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命名</a:t>
            </a:r>
            <a:endParaRPr lang="zh-CN" altLang="en-US" sz="1600" b="1"/>
          </a:p>
          <a:p>
            <a:r>
              <a:rPr lang="zh-CN" altLang="en-US" sz="1600" b="1"/>
              <a:t>空间</a:t>
            </a:r>
            <a:r>
              <a:rPr lang="en-US" altLang="zh-CN" sz="1600" b="1"/>
              <a:t>1</a:t>
            </a:r>
            <a:endParaRPr lang="en-US" altLang="zh-CN" sz="1600" b="1"/>
          </a:p>
        </p:txBody>
      </p:sp>
      <p:sp>
        <p:nvSpPr>
          <p:cNvPr id="25" name="文本框 24"/>
          <p:cNvSpPr txBox="1"/>
          <p:nvPr/>
        </p:nvSpPr>
        <p:spPr>
          <a:xfrm>
            <a:off x="5603875" y="4036695"/>
            <a:ext cx="1606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命名空间</a:t>
            </a:r>
            <a:r>
              <a:rPr lang="en-US" altLang="zh-CN" sz="1600" b="1"/>
              <a:t>2</a:t>
            </a:r>
            <a:endParaRPr lang="en-US" altLang="zh-CN" sz="1600" b="1"/>
          </a:p>
        </p:txBody>
      </p:sp>
      <p:sp>
        <p:nvSpPr>
          <p:cNvPr id="26" name="矩形 25"/>
          <p:cNvSpPr/>
          <p:nvPr/>
        </p:nvSpPr>
        <p:spPr>
          <a:xfrm>
            <a:off x="8763000" y="4036695"/>
            <a:ext cx="2583180" cy="1803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7" name="图片 26" descr="容器服务 Container Servi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480675" y="4686935"/>
            <a:ext cx="828000" cy="828000"/>
          </a:xfrm>
          <a:prstGeom prst="rect">
            <a:avLst/>
          </a:prstGeom>
        </p:spPr>
      </p:pic>
      <p:pic>
        <p:nvPicPr>
          <p:cNvPr id="28" name="图片 27" descr="acs 容器服务 (1)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52635" y="4686935"/>
            <a:ext cx="828000" cy="828000"/>
          </a:xfrm>
          <a:prstGeom prst="rect">
            <a:avLst/>
          </a:prstGeom>
        </p:spPr>
      </p:pic>
      <p:pic>
        <p:nvPicPr>
          <p:cNvPr id="29" name="图片 28" descr="acs 容器服务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24595" y="4686935"/>
            <a:ext cx="828000" cy="8280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8766810" y="4036695"/>
            <a:ext cx="1606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命名空间</a:t>
            </a:r>
            <a:r>
              <a:rPr lang="en-US" altLang="zh-CN" sz="1600" b="1"/>
              <a:t>n</a:t>
            </a:r>
            <a:endParaRPr lang="en-US" altLang="zh-CN" sz="1600" b="1"/>
          </a:p>
        </p:txBody>
      </p:sp>
      <p:sp>
        <p:nvSpPr>
          <p:cNvPr id="31" name="文本框 30"/>
          <p:cNvSpPr txBox="1"/>
          <p:nvPr/>
        </p:nvSpPr>
        <p:spPr>
          <a:xfrm>
            <a:off x="3981450" y="4270375"/>
            <a:ext cx="14046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业务网关</a:t>
            </a:r>
            <a:endParaRPr lang="zh-CN" altLang="en-US" sz="1600"/>
          </a:p>
        </p:txBody>
      </p:sp>
      <p:pic>
        <p:nvPicPr>
          <p:cNvPr id="38" name="图片 37" descr="客户端管理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96630" y="302895"/>
            <a:ext cx="1077595" cy="107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6075045" y="519430"/>
            <a:ext cx="1139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/>
              <a:t>CAP</a:t>
            </a:r>
            <a:r>
              <a:rPr lang="zh-CN" altLang="en-US" sz="1600" b="1"/>
              <a:t>应用管理平台</a:t>
            </a:r>
            <a:endParaRPr lang="zh-CN" altLang="en-US" sz="1600" b="1"/>
          </a:p>
        </p:txBody>
      </p:sp>
      <p:sp>
        <p:nvSpPr>
          <p:cNvPr id="40" name="文本框 39"/>
          <p:cNvSpPr txBox="1"/>
          <p:nvPr/>
        </p:nvSpPr>
        <p:spPr>
          <a:xfrm>
            <a:off x="9674225" y="612140"/>
            <a:ext cx="1139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访问端</a:t>
            </a:r>
            <a:endParaRPr lang="zh-CN" altLang="en-US" sz="1600" b="1"/>
          </a:p>
        </p:txBody>
      </p:sp>
      <p:pic>
        <p:nvPicPr>
          <p:cNvPr id="32" name="图片 31" descr="内容-治理网关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3394075" y="2593975"/>
            <a:ext cx="836930" cy="836930"/>
          </a:xfrm>
          <a:prstGeom prst="rect">
            <a:avLst/>
          </a:prstGeom>
        </p:spPr>
      </p:pic>
      <p:pic>
        <p:nvPicPr>
          <p:cNvPr id="33" name="图片 32" descr="内容-治理网关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6379210" y="2593975"/>
            <a:ext cx="836930" cy="836930"/>
          </a:xfrm>
          <a:prstGeom prst="rect">
            <a:avLst/>
          </a:prstGeom>
        </p:spPr>
      </p:pic>
      <p:pic>
        <p:nvPicPr>
          <p:cNvPr id="34" name="图片 33" descr="内容-治理网关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9636125" y="2593975"/>
            <a:ext cx="836930" cy="83693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223260" y="3358515"/>
            <a:ext cx="1139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治理网关</a:t>
            </a:r>
            <a:endParaRPr lang="zh-CN" altLang="en-US" sz="1600" b="1"/>
          </a:p>
        </p:txBody>
      </p:sp>
      <p:sp>
        <p:nvSpPr>
          <p:cNvPr id="36" name="文本框 35"/>
          <p:cNvSpPr txBox="1"/>
          <p:nvPr/>
        </p:nvSpPr>
        <p:spPr>
          <a:xfrm>
            <a:off x="6228080" y="3358515"/>
            <a:ext cx="1139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治理网关</a:t>
            </a:r>
            <a:endParaRPr lang="zh-CN" altLang="en-US" sz="1600" b="1"/>
          </a:p>
        </p:txBody>
      </p:sp>
      <p:sp>
        <p:nvSpPr>
          <p:cNvPr id="37" name="文本框 36"/>
          <p:cNvSpPr txBox="1"/>
          <p:nvPr/>
        </p:nvSpPr>
        <p:spPr>
          <a:xfrm>
            <a:off x="9419590" y="3358515"/>
            <a:ext cx="1139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治理网关</a:t>
            </a:r>
            <a:endParaRPr lang="zh-CN" altLang="en-US" sz="1600" b="1"/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4076700" y="1183640"/>
            <a:ext cx="1301115" cy="146621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346700" y="1160145"/>
            <a:ext cx="1183640" cy="146621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386070" y="1223010"/>
            <a:ext cx="4250055" cy="178943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550410" y="1410970"/>
            <a:ext cx="2008505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规则下发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9102090" y="1293495"/>
            <a:ext cx="753110" cy="129349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071360" y="1309370"/>
            <a:ext cx="1999615" cy="12617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32" idx="2"/>
          </p:cNvCxnSpPr>
          <p:nvPr/>
        </p:nvCxnSpPr>
        <p:spPr>
          <a:xfrm flipH="1">
            <a:off x="4231005" y="1285875"/>
            <a:ext cx="4855845" cy="17265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920355" y="1416050"/>
            <a:ext cx="171577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tx1"/>
                </a:solidFill>
              </a:rPr>
              <a:t>访问请求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93490" y="3684270"/>
            <a:ext cx="0" cy="341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798310" y="3684270"/>
            <a:ext cx="0" cy="341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9989820" y="3684270"/>
            <a:ext cx="0" cy="376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750560" y="5440045"/>
            <a:ext cx="650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299450" y="4630420"/>
            <a:ext cx="490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</p:spTree>
    <p:custDataLst>
      <p:tags r:id="rId1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WPS 演示</Application>
  <PresentationFormat>宽屏</PresentationFormat>
  <Paragraphs>98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lixia</dc:creator>
  <cp:lastModifiedBy>WPS_431757705</cp:lastModifiedBy>
  <cp:revision>29</cp:revision>
  <dcterms:created xsi:type="dcterms:W3CDTF">2019-06-19T02:08:00Z</dcterms:created>
  <dcterms:modified xsi:type="dcterms:W3CDTF">2022-01-06T01:52:22Z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