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D1A42-F994-14A1-8BB3-1AE3FFD1A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158DAE-4E18-609D-0F09-B5AF6DAAF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FF011-BD6D-6054-ACC6-280C356D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FE6-205F-41E3-B99F-78AC4D4D6AB1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68C7E-BF13-D3CE-50F1-A0D20F0F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7BE4F-036C-3259-777F-E7F24B9E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F01B-6C3E-4CB0-816A-2E9061C4B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48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C1545-CCA4-C8C7-5DD5-ACA37A3C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BEB92B-A63F-0DB6-6C61-007D120DE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39E2B-86FE-81BE-7906-FDD1E2BA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FE6-205F-41E3-B99F-78AC4D4D6AB1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CBC33-D8AC-7411-D320-3491E0F5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075B4-FEF0-540D-0CC2-2DD7441D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F01B-6C3E-4CB0-816A-2E9061C4B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2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C18909-61D1-08DA-F9BD-48B9A3D64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BDBD0B-0F04-B5B8-E985-5419DA16A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C09DF-9D3B-15B4-4E53-D51963FF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FE6-205F-41E3-B99F-78AC4D4D6AB1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879CE-93EA-A6FD-D61D-C0B3A865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82FFF-B21B-84A1-FE1A-B4885AC8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F01B-6C3E-4CB0-816A-2E9061C4B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8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EFF63-868F-BF43-02DA-3D26D085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F58C1-7C59-0B61-CBF4-769CF8BF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C7C1-4D76-C171-A5E9-94B577BD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FE6-205F-41E3-B99F-78AC4D4D6AB1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2B450-ACB7-EB88-920B-222BEB88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7B15-738E-5BD1-539C-F3552259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F01B-6C3E-4CB0-816A-2E9061C4B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3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6C0B8-8352-EC8A-4ED0-8BB438FF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6CB59-D580-B734-5AFF-91DA864B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3841B-6CB2-54DB-469B-C35D15C9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FE6-205F-41E3-B99F-78AC4D4D6AB1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09179-26A9-51CD-DE5B-1E54FE3A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0FAC4-17B2-DFD1-22DE-EB3649B0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F01B-6C3E-4CB0-816A-2E9061C4B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0A52E-0945-8712-9649-8369D64A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6EC3C-24B0-747A-D7B0-1078E3F3E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CB4101-003E-20CB-9393-F8BE2C936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D94AC-6B20-3420-50C7-352B7890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FE6-205F-41E3-B99F-78AC4D4D6AB1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344C41-0F15-5BCA-DCB3-79EFAC81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ACF767-6C38-9470-9EDE-4171D549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F01B-6C3E-4CB0-816A-2E9061C4B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60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31C2C-A2D7-56AF-B17F-6EDA04AA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6C708-3DB9-1646-CF98-73C161CF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5615F-5B18-3C67-060C-1963E948A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061800-50A8-E800-0D96-71CB8EBED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9FE589-8D31-2575-7246-634BEA609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FB48A2-1FBB-34D0-E8F9-E92A2451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FE6-205F-41E3-B99F-78AC4D4D6AB1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4C3962-1CBE-103A-7EDC-C68EC6BA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E36FC9-F3E4-7649-2F4E-23D4FACA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F01B-6C3E-4CB0-816A-2E9061C4B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1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1DD6E-6DBE-1368-946A-55928C65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9397E6-A889-8251-4233-C4F8F999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FE6-205F-41E3-B99F-78AC4D4D6AB1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F70183-9EA0-A8F7-2E71-69272789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63731E-8867-9719-AD4F-ACD69B87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F01B-6C3E-4CB0-816A-2E9061C4B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4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CC895-C4E7-08B1-31E9-AD205EAC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FE6-205F-41E3-B99F-78AC4D4D6AB1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0B9AB9-886E-862E-A001-9804FEA7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275FD1-782F-6E38-B092-D23AB22B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F01B-6C3E-4CB0-816A-2E9061C4B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0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FCBD1-DF6E-A49B-5612-84E88FA6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A3CD7-BF46-9AEA-508F-C92388266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DCC53-5C35-6EDE-339C-83FADE2C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847A8C-4193-01AA-1A68-ED2FCE23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FE6-205F-41E3-B99F-78AC4D4D6AB1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5A126-F889-0F52-B630-B5ADD894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785E1-1B32-A354-808E-E79FEAAF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F01B-6C3E-4CB0-816A-2E9061C4B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8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1FF18-2F00-0B2A-E3F8-C0731E3F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AADD3B-AA88-473D-54D7-174BBEE1D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FD8653-9F88-BE84-C5D0-F016A7C98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66E2F-2173-3D42-4B6A-447FB3F0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FE6-205F-41E3-B99F-78AC4D4D6AB1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4B61F-2E24-615D-3FFE-CA1981F3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58E9D-A42F-F321-F4DE-7ED994B8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F01B-6C3E-4CB0-816A-2E9061C4B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05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7E3FFD-3723-0368-216E-2354FA68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36137-26A9-341B-C30F-3B4C25366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227AA-219B-29D2-9C3F-7F38D054C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A3FE6-205F-41E3-B99F-78AC4D4D6AB1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B75E4-D698-AF1D-9A46-EA6425E82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A18E1-0986-BF12-176E-6F3755D96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2F01B-6C3E-4CB0-816A-2E9061C4B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7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EC89C286-9D4E-8147-8244-79BB35D46DFD}"/>
              </a:ext>
            </a:extLst>
          </p:cNvPr>
          <p:cNvGrpSpPr/>
          <p:nvPr/>
        </p:nvGrpSpPr>
        <p:grpSpPr>
          <a:xfrm>
            <a:off x="6807239" y="1564009"/>
            <a:ext cx="2045304" cy="1337876"/>
            <a:chOff x="1678391" y="1540003"/>
            <a:chExt cx="2000474" cy="1316609"/>
          </a:xfrm>
        </p:grpSpPr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0472B9CA-68B7-B396-831D-B0137A8E5C4E}"/>
                </a:ext>
              </a:extLst>
            </p:cNvPr>
            <p:cNvSpPr/>
            <p:nvPr/>
          </p:nvSpPr>
          <p:spPr>
            <a:xfrm>
              <a:off x="1702245" y="1540003"/>
              <a:ext cx="1976620" cy="13166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7A8C4AE-EB62-FF12-D944-609442649418}"/>
                </a:ext>
              </a:extLst>
            </p:cNvPr>
            <p:cNvSpPr txBox="1"/>
            <p:nvPr/>
          </p:nvSpPr>
          <p:spPr>
            <a:xfrm>
              <a:off x="1678391" y="1666143"/>
              <a:ext cx="962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……</a:t>
              </a:r>
              <a:endParaRPr lang="zh-CN" altLang="en-US" sz="1200" b="1" dirty="0"/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731C2F0B-3D7A-1150-028C-9E4929C90848}"/>
                </a:ext>
              </a:extLst>
            </p:cNvPr>
            <p:cNvSpPr/>
            <p:nvPr/>
          </p:nvSpPr>
          <p:spPr>
            <a:xfrm>
              <a:off x="2016931" y="2013642"/>
              <a:ext cx="1225598" cy="3693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subregions_link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8859DD75-B90D-6603-C693-FBE9B68C63CD}"/>
                </a:ext>
              </a:extLst>
            </p:cNvPr>
            <p:cNvSpPr/>
            <p:nvPr/>
          </p:nvSpPr>
          <p:spPr>
            <a:xfrm>
              <a:off x="2664771" y="1703154"/>
              <a:ext cx="962526" cy="2029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container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25FF3B8-8D91-3D2C-C5CE-9BFA15E9A250}"/>
              </a:ext>
            </a:extLst>
          </p:cNvPr>
          <p:cNvGrpSpPr/>
          <p:nvPr/>
        </p:nvGrpSpPr>
        <p:grpSpPr>
          <a:xfrm>
            <a:off x="2849395" y="224100"/>
            <a:ext cx="1782137" cy="921911"/>
            <a:chOff x="4030016" y="324349"/>
            <a:chExt cx="1743075" cy="90725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25F2177-6865-4E04-7CB3-633BC45BC1BB}"/>
                </a:ext>
              </a:extLst>
            </p:cNvPr>
            <p:cNvSpPr/>
            <p:nvPr/>
          </p:nvSpPr>
          <p:spPr>
            <a:xfrm>
              <a:off x="4030016" y="324349"/>
              <a:ext cx="1743075" cy="907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EEAAE9F-F7A6-5B89-ED0C-8F6473C4BAAD}"/>
                </a:ext>
              </a:extLst>
            </p:cNvPr>
            <p:cNvSpPr txBox="1"/>
            <p:nvPr/>
          </p:nvSpPr>
          <p:spPr>
            <a:xfrm>
              <a:off x="4420290" y="324349"/>
              <a:ext cx="962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system</a:t>
              </a:r>
              <a:endParaRPr lang="zh-CN" altLang="en-US" b="1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A730E39-AB36-DABE-6430-A22D52DF451D}"/>
                </a:ext>
              </a:extLst>
            </p:cNvPr>
            <p:cNvSpPr/>
            <p:nvPr/>
          </p:nvSpPr>
          <p:spPr>
            <a:xfrm>
              <a:off x="4420290" y="786807"/>
              <a:ext cx="962526" cy="3693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subregions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2FC8FE7-11A6-3160-0C48-35394E53DE74}"/>
              </a:ext>
            </a:extLst>
          </p:cNvPr>
          <p:cNvGrpSpPr/>
          <p:nvPr/>
        </p:nvGrpSpPr>
        <p:grpSpPr>
          <a:xfrm>
            <a:off x="907022" y="1547091"/>
            <a:ext cx="2038623" cy="1337876"/>
            <a:chOff x="1684925" y="1540003"/>
            <a:chExt cx="1993940" cy="1316609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153039C-D913-B79F-BD62-146D2F014280}"/>
                </a:ext>
              </a:extLst>
            </p:cNvPr>
            <p:cNvSpPr/>
            <p:nvPr/>
          </p:nvSpPr>
          <p:spPr>
            <a:xfrm>
              <a:off x="1702245" y="1540003"/>
              <a:ext cx="1976620" cy="13166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7FEE8-2EBF-726D-6CE1-4DFC6CD7BD1F}"/>
                </a:ext>
              </a:extLst>
            </p:cNvPr>
            <p:cNvSpPr txBox="1"/>
            <p:nvPr/>
          </p:nvSpPr>
          <p:spPr>
            <a:xfrm>
              <a:off x="1684925" y="1593983"/>
              <a:ext cx="962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ram-below-4g</a:t>
              </a:r>
              <a:endParaRPr lang="zh-CN" altLang="en-US" sz="1200" b="1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55DC01B-AC13-7293-4CEF-B6F8A753EB5C}"/>
                </a:ext>
              </a:extLst>
            </p:cNvPr>
            <p:cNvSpPr/>
            <p:nvPr/>
          </p:nvSpPr>
          <p:spPr>
            <a:xfrm>
              <a:off x="2016931" y="2013642"/>
              <a:ext cx="1225598" cy="3693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subregions_link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A79EA78-3F1F-6BAA-C4DF-C6727BDA1BC7}"/>
                </a:ext>
              </a:extLst>
            </p:cNvPr>
            <p:cNvSpPr/>
            <p:nvPr/>
          </p:nvSpPr>
          <p:spPr>
            <a:xfrm>
              <a:off x="1998921" y="2537637"/>
              <a:ext cx="616688" cy="2126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alias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C077475-11E3-405C-C0B9-7DEC5955FA5E}"/>
                </a:ext>
              </a:extLst>
            </p:cNvPr>
            <p:cNvSpPr/>
            <p:nvPr/>
          </p:nvSpPr>
          <p:spPr>
            <a:xfrm>
              <a:off x="2664771" y="1703154"/>
              <a:ext cx="962526" cy="2029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container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5BD6D52-C26A-4CAA-9F4C-0C8ACC43FE0B}"/>
              </a:ext>
            </a:extLst>
          </p:cNvPr>
          <p:cNvGrpSpPr/>
          <p:nvPr/>
        </p:nvGrpSpPr>
        <p:grpSpPr>
          <a:xfrm>
            <a:off x="0" y="3592087"/>
            <a:ext cx="2056446" cy="1337876"/>
            <a:chOff x="1667493" y="1540003"/>
            <a:chExt cx="2011372" cy="1316609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952EF64-C607-C685-B426-1C12AEF06CBF}"/>
                </a:ext>
              </a:extLst>
            </p:cNvPr>
            <p:cNvSpPr/>
            <p:nvPr/>
          </p:nvSpPr>
          <p:spPr>
            <a:xfrm>
              <a:off x="1702245" y="1540003"/>
              <a:ext cx="1976620" cy="13166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84CBF55-8569-A677-DF54-8134E07894A6}"/>
                </a:ext>
              </a:extLst>
            </p:cNvPr>
            <p:cNvSpPr txBox="1"/>
            <p:nvPr/>
          </p:nvSpPr>
          <p:spPr>
            <a:xfrm>
              <a:off x="1667493" y="1659311"/>
              <a:ext cx="962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/>
                <a:t>pc.ram</a:t>
              </a:r>
              <a:endParaRPr lang="zh-CN" altLang="en-US" sz="1200" b="1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F61D26E-FDFC-CEBC-5072-B2760224660E}"/>
                </a:ext>
              </a:extLst>
            </p:cNvPr>
            <p:cNvSpPr/>
            <p:nvPr/>
          </p:nvSpPr>
          <p:spPr>
            <a:xfrm>
              <a:off x="1998921" y="2340967"/>
              <a:ext cx="1215656" cy="3237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</a:rPr>
                <a:t>ram_block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0640502-4494-0D26-C897-7CA0075B7ACB}"/>
              </a:ext>
            </a:extLst>
          </p:cNvPr>
          <p:cNvGrpSpPr/>
          <p:nvPr/>
        </p:nvGrpSpPr>
        <p:grpSpPr>
          <a:xfrm>
            <a:off x="3991685" y="1547091"/>
            <a:ext cx="2045304" cy="1337876"/>
            <a:chOff x="1678391" y="1540003"/>
            <a:chExt cx="2000474" cy="131660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8909CE37-B65B-7D3D-C280-ED6DD2E245CF}"/>
                </a:ext>
              </a:extLst>
            </p:cNvPr>
            <p:cNvSpPr/>
            <p:nvPr/>
          </p:nvSpPr>
          <p:spPr>
            <a:xfrm>
              <a:off x="1702245" y="1540003"/>
              <a:ext cx="1976620" cy="13166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001703E-88C7-EFC8-E823-26A81CF3CE4A}"/>
                </a:ext>
              </a:extLst>
            </p:cNvPr>
            <p:cNvSpPr txBox="1"/>
            <p:nvPr/>
          </p:nvSpPr>
          <p:spPr>
            <a:xfrm>
              <a:off x="1678391" y="1666143"/>
              <a:ext cx="962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/>
                <a:t>pci</a:t>
              </a:r>
              <a:endParaRPr lang="zh-CN" altLang="en-US" sz="1200" b="1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DC937E10-295E-EB22-C58C-65F5211C404F}"/>
                </a:ext>
              </a:extLst>
            </p:cNvPr>
            <p:cNvSpPr/>
            <p:nvPr/>
          </p:nvSpPr>
          <p:spPr>
            <a:xfrm>
              <a:off x="2016931" y="2013642"/>
              <a:ext cx="1225598" cy="3693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subregions_link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63AFB758-FEB6-E453-6FAF-A0B37D3CC3E5}"/>
                </a:ext>
              </a:extLst>
            </p:cNvPr>
            <p:cNvSpPr/>
            <p:nvPr/>
          </p:nvSpPr>
          <p:spPr>
            <a:xfrm>
              <a:off x="2664771" y="1703154"/>
              <a:ext cx="962526" cy="2029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container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45FA15B-DAF6-1F9B-62D6-49D697F6B435}"/>
              </a:ext>
            </a:extLst>
          </p:cNvPr>
          <p:cNvSpPr/>
          <p:nvPr/>
        </p:nvSpPr>
        <p:spPr>
          <a:xfrm>
            <a:off x="4330225" y="2432306"/>
            <a:ext cx="984096" cy="37529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subregions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5011C24-758D-5E4C-01DF-D98F08F20CEA}"/>
              </a:ext>
            </a:extLst>
          </p:cNvPr>
          <p:cNvGrpSpPr/>
          <p:nvPr/>
        </p:nvGrpSpPr>
        <p:grpSpPr>
          <a:xfrm>
            <a:off x="3144000" y="3592086"/>
            <a:ext cx="2020915" cy="1337876"/>
            <a:chOff x="1702245" y="1540003"/>
            <a:chExt cx="1976620" cy="1316609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CF0C9AE0-7EB7-F9AD-78D6-9771D02DA636}"/>
                </a:ext>
              </a:extLst>
            </p:cNvPr>
            <p:cNvSpPr/>
            <p:nvPr/>
          </p:nvSpPr>
          <p:spPr>
            <a:xfrm>
              <a:off x="1702245" y="1540003"/>
              <a:ext cx="1976620" cy="13166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E12F09D-0DAC-188A-47C7-3E77ADE86F57}"/>
                </a:ext>
              </a:extLst>
            </p:cNvPr>
            <p:cNvSpPr txBox="1"/>
            <p:nvPr/>
          </p:nvSpPr>
          <p:spPr>
            <a:xfrm>
              <a:off x="1702245" y="1551975"/>
              <a:ext cx="962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/>
                <a:t>vga-lowmem</a:t>
              </a:r>
              <a:endParaRPr lang="zh-CN" altLang="en-US" sz="1200" b="1" dirty="0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643B922-0FB6-ED3D-83C0-ED192EE79B8D}"/>
                </a:ext>
              </a:extLst>
            </p:cNvPr>
            <p:cNvSpPr/>
            <p:nvPr/>
          </p:nvSpPr>
          <p:spPr>
            <a:xfrm>
              <a:off x="2016931" y="2013642"/>
              <a:ext cx="1225598" cy="3693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subregions_link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28B9631-9B35-FA83-65C5-56B0B45E884C}"/>
                </a:ext>
              </a:extLst>
            </p:cNvPr>
            <p:cNvSpPr/>
            <p:nvPr/>
          </p:nvSpPr>
          <p:spPr>
            <a:xfrm>
              <a:off x="1998921" y="2537637"/>
              <a:ext cx="616688" cy="2126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ops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C8F2D884-63A6-B45E-D1F7-056ADAC76905}"/>
                </a:ext>
              </a:extLst>
            </p:cNvPr>
            <p:cNvSpPr/>
            <p:nvPr/>
          </p:nvSpPr>
          <p:spPr>
            <a:xfrm>
              <a:off x="2664771" y="1703154"/>
              <a:ext cx="962526" cy="2029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container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FB61D32-ABBA-50A0-EC0D-4841FE1CA15F}"/>
              </a:ext>
            </a:extLst>
          </p:cNvPr>
          <p:cNvGrpSpPr/>
          <p:nvPr/>
        </p:nvGrpSpPr>
        <p:grpSpPr>
          <a:xfrm>
            <a:off x="5459327" y="3592085"/>
            <a:ext cx="2038623" cy="1337876"/>
            <a:chOff x="1684925" y="1540003"/>
            <a:chExt cx="1993940" cy="1316609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8312ADF9-D067-91D8-1479-F8558F470CB9}"/>
                </a:ext>
              </a:extLst>
            </p:cNvPr>
            <p:cNvSpPr/>
            <p:nvPr/>
          </p:nvSpPr>
          <p:spPr>
            <a:xfrm>
              <a:off x="1702245" y="1540003"/>
              <a:ext cx="1976620" cy="13166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531D475-5155-609D-AE9A-90B011147AF0}"/>
                </a:ext>
              </a:extLst>
            </p:cNvPr>
            <p:cNvSpPr txBox="1"/>
            <p:nvPr/>
          </p:nvSpPr>
          <p:spPr>
            <a:xfrm>
              <a:off x="1684925" y="1630319"/>
              <a:ext cx="962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/>
                <a:t>pc.rom</a:t>
              </a:r>
              <a:endParaRPr lang="zh-CN" altLang="en-US" sz="1200" b="1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8E1A7EC4-F336-0AE3-F9AC-AE5953667464}"/>
                </a:ext>
              </a:extLst>
            </p:cNvPr>
            <p:cNvSpPr/>
            <p:nvPr/>
          </p:nvSpPr>
          <p:spPr>
            <a:xfrm>
              <a:off x="2016931" y="2013642"/>
              <a:ext cx="1225598" cy="3693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subregions_link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A5181670-569E-D101-6D3B-01F5AB7942A7}"/>
                </a:ext>
              </a:extLst>
            </p:cNvPr>
            <p:cNvSpPr/>
            <p:nvPr/>
          </p:nvSpPr>
          <p:spPr>
            <a:xfrm>
              <a:off x="1998921" y="2537637"/>
              <a:ext cx="616688" cy="2126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ops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01A16518-239A-1E40-9EB7-EE16F6F789FB}"/>
                </a:ext>
              </a:extLst>
            </p:cNvPr>
            <p:cNvSpPr/>
            <p:nvPr/>
          </p:nvSpPr>
          <p:spPr>
            <a:xfrm>
              <a:off x="2664771" y="1703154"/>
              <a:ext cx="962526" cy="2029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container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8AC1297-A79B-8863-448B-2E09725C9C3A}"/>
              </a:ext>
            </a:extLst>
          </p:cNvPr>
          <p:cNvGrpSpPr/>
          <p:nvPr/>
        </p:nvGrpSpPr>
        <p:grpSpPr>
          <a:xfrm>
            <a:off x="7651502" y="3592084"/>
            <a:ext cx="2033448" cy="1337876"/>
            <a:chOff x="1689987" y="1540003"/>
            <a:chExt cx="1988878" cy="1316609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488AC4CD-4F32-3A63-4CDD-7646C6602445}"/>
                </a:ext>
              </a:extLst>
            </p:cNvPr>
            <p:cNvSpPr/>
            <p:nvPr/>
          </p:nvSpPr>
          <p:spPr>
            <a:xfrm>
              <a:off x="1702245" y="1540003"/>
              <a:ext cx="1976620" cy="13166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745D682-45AA-B5F0-8C2C-655075FF0B89}"/>
                </a:ext>
              </a:extLst>
            </p:cNvPr>
            <p:cNvSpPr txBox="1"/>
            <p:nvPr/>
          </p:nvSpPr>
          <p:spPr>
            <a:xfrm>
              <a:off x="1689987" y="1644309"/>
              <a:ext cx="962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isa-bios</a:t>
              </a:r>
              <a:endParaRPr lang="zh-CN" altLang="en-US" sz="1200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A1DD6E6-7504-314E-418B-5265603A01A7}"/>
                </a:ext>
              </a:extLst>
            </p:cNvPr>
            <p:cNvSpPr/>
            <p:nvPr/>
          </p:nvSpPr>
          <p:spPr>
            <a:xfrm>
              <a:off x="2016931" y="2013642"/>
              <a:ext cx="1225598" cy="3693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subregions_link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E7A0155-C2CF-D9E7-729A-F626EB6283F8}"/>
                </a:ext>
              </a:extLst>
            </p:cNvPr>
            <p:cNvSpPr/>
            <p:nvPr/>
          </p:nvSpPr>
          <p:spPr>
            <a:xfrm>
              <a:off x="1998921" y="2537637"/>
              <a:ext cx="616688" cy="2126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alias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EB514E0F-33E0-6517-43AF-5E49E14767D9}"/>
                </a:ext>
              </a:extLst>
            </p:cNvPr>
            <p:cNvSpPr/>
            <p:nvPr/>
          </p:nvSpPr>
          <p:spPr>
            <a:xfrm>
              <a:off x="2664771" y="1703154"/>
              <a:ext cx="962526" cy="2029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container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D88AD74-3F8C-4E93-3C4E-8009B37F138F}"/>
              </a:ext>
            </a:extLst>
          </p:cNvPr>
          <p:cNvGrpSpPr/>
          <p:nvPr/>
        </p:nvGrpSpPr>
        <p:grpSpPr>
          <a:xfrm>
            <a:off x="7585559" y="5289752"/>
            <a:ext cx="2056446" cy="1337876"/>
            <a:chOff x="1667493" y="1540003"/>
            <a:chExt cx="2011372" cy="1316609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718C7CDD-8D19-380B-9765-9CEF3D1EE376}"/>
                </a:ext>
              </a:extLst>
            </p:cNvPr>
            <p:cNvSpPr/>
            <p:nvPr/>
          </p:nvSpPr>
          <p:spPr>
            <a:xfrm>
              <a:off x="1702245" y="1540003"/>
              <a:ext cx="1976620" cy="13166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8837490-6D53-3145-525E-8407EAE27D19}"/>
                </a:ext>
              </a:extLst>
            </p:cNvPr>
            <p:cNvSpPr txBox="1"/>
            <p:nvPr/>
          </p:nvSpPr>
          <p:spPr>
            <a:xfrm>
              <a:off x="1667493" y="1659311"/>
              <a:ext cx="962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/>
                <a:t>pc.bios</a:t>
              </a:r>
              <a:endParaRPr lang="zh-CN" altLang="en-US" sz="1200" b="1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72265B93-1B9C-32EE-E9B5-C4D38C5C6E22}"/>
                </a:ext>
              </a:extLst>
            </p:cNvPr>
            <p:cNvSpPr/>
            <p:nvPr/>
          </p:nvSpPr>
          <p:spPr>
            <a:xfrm>
              <a:off x="1998921" y="2340967"/>
              <a:ext cx="1215656" cy="3237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</a:rPr>
                <a:t>ram_block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9502931E-12C0-4839-34B5-CF591A80EBDC}"/>
              </a:ext>
            </a:extLst>
          </p:cNvPr>
          <p:cNvCxnSpPr>
            <a:cxnSpLocks/>
            <a:stCxn id="4" idx="1"/>
            <a:endCxn id="12" idx="0"/>
          </p:cNvCxnSpPr>
          <p:nvPr/>
        </p:nvCxnSpPr>
        <p:spPr>
          <a:xfrm rot="10800000" flipV="1">
            <a:off x="1873001" y="685055"/>
            <a:ext cx="976395" cy="1343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02DCA40-0D0B-C04E-DE04-A2A5A930690B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>
            <a:off x="2499531" y="2216030"/>
            <a:ext cx="1838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4DD1FE35-55FA-60EA-30B5-62C510888A99}"/>
              </a:ext>
            </a:extLst>
          </p:cNvPr>
          <p:cNvCxnSpPr>
            <a:cxnSpLocks/>
            <a:endCxn id="32" idx="0"/>
          </p:cNvCxnSpPr>
          <p:nvPr/>
        </p:nvCxnSpPr>
        <p:spPr>
          <a:xfrm rot="5400000">
            <a:off x="3816011" y="3077897"/>
            <a:ext cx="1271739" cy="7192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62D9ED5-5F71-E78D-846E-CA7EA39EAB8A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 flipV="1">
            <a:off x="4718801" y="4261024"/>
            <a:ext cx="10799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EDC57D5-2937-AB51-4D20-0D12D8302E20}"/>
              </a:ext>
            </a:extLst>
          </p:cNvPr>
          <p:cNvCxnSpPr>
            <a:stCxn id="38" idx="3"/>
            <a:endCxn id="44" idx="1"/>
          </p:cNvCxnSpPr>
          <p:nvPr/>
        </p:nvCxnSpPr>
        <p:spPr>
          <a:xfrm flipV="1">
            <a:off x="7051836" y="4261023"/>
            <a:ext cx="9339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6E6851D0-63F1-333D-07DF-9806EB5EF51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rot="5400000">
            <a:off x="887069" y="2935847"/>
            <a:ext cx="815161" cy="497319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82ED19BA-9227-1D5D-0590-A0EB9CC0CA60}"/>
              </a:ext>
            </a:extLst>
          </p:cNvPr>
          <p:cNvCxnSpPr>
            <a:stCxn id="45" idx="2"/>
            <a:endCxn id="48" idx="0"/>
          </p:cNvCxnSpPr>
          <p:nvPr/>
        </p:nvCxnSpPr>
        <p:spPr>
          <a:xfrm rot="16200000" flipH="1">
            <a:off x="8223164" y="4881367"/>
            <a:ext cx="467833" cy="348935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49EA327C-8AA1-D2F6-F0B9-1AE631E1EC8A}"/>
              </a:ext>
            </a:extLst>
          </p:cNvPr>
          <p:cNvCxnSpPr>
            <a:stCxn id="14" idx="0"/>
            <a:endCxn id="4" idx="2"/>
          </p:cNvCxnSpPr>
          <p:nvPr/>
        </p:nvCxnSpPr>
        <p:spPr>
          <a:xfrm rot="5400000" flipH="1" flipV="1">
            <a:off x="2787236" y="759649"/>
            <a:ext cx="566866" cy="1339590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CE64A2DE-9C49-E43F-6AD2-7190B1746E50}"/>
              </a:ext>
            </a:extLst>
          </p:cNvPr>
          <p:cNvCxnSpPr>
            <a:cxnSpLocks/>
            <a:stCxn id="27" idx="0"/>
            <a:endCxn id="4" idx="3"/>
          </p:cNvCxnSpPr>
          <p:nvPr/>
        </p:nvCxnSpPr>
        <p:spPr>
          <a:xfrm rot="16200000" flipV="1">
            <a:off x="4547965" y="768624"/>
            <a:ext cx="1027821" cy="86068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61C78D1A-94DF-7233-4137-E912F0238AE8}"/>
              </a:ext>
            </a:extLst>
          </p:cNvPr>
          <p:cNvCxnSpPr>
            <a:stCxn id="34" idx="0"/>
          </p:cNvCxnSpPr>
          <p:nvPr/>
        </p:nvCxnSpPr>
        <p:spPr>
          <a:xfrm rot="5400000" flipH="1" flipV="1">
            <a:off x="4413388" y="3050640"/>
            <a:ext cx="913989" cy="5004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CE446F0E-1AFF-226E-0DAE-048667D68087}"/>
              </a:ext>
            </a:extLst>
          </p:cNvPr>
          <p:cNvCxnSpPr>
            <a:cxnSpLocks/>
            <a:stCxn id="40" idx="0"/>
          </p:cNvCxnSpPr>
          <p:nvPr/>
        </p:nvCxnSpPr>
        <p:spPr>
          <a:xfrm rot="16200000" flipV="1">
            <a:off x="5913735" y="2718427"/>
            <a:ext cx="894171" cy="1184718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90C7D446-EC00-E412-B268-6D8F22ABD2F8}"/>
              </a:ext>
            </a:extLst>
          </p:cNvPr>
          <p:cNvCxnSpPr>
            <a:cxnSpLocks/>
            <a:stCxn id="46" idx="0"/>
          </p:cNvCxnSpPr>
          <p:nvPr/>
        </p:nvCxnSpPr>
        <p:spPr>
          <a:xfrm rot="16200000" flipV="1">
            <a:off x="6957611" y="1575301"/>
            <a:ext cx="1165551" cy="3199587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F8D74AE2-F57F-91BF-DF14-C15A6273FFB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036989" y="2205395"/>
            <a:ext cx="790932" cy="10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27C6261F-D293-5DAF-3CFB-C2E5C7020F57}"/>
              </a:ext>
            </a:extLst>
          </p:cNvPr>
          <p:cNvGrpSpPr/>
          <p:nvPr/>
        </p:nvGrpSpPr>
        <p:grpSpPr>
          <a:xfrm>
            <a:off x="10242698" y="3604251"/>
            <a:ext cx="2045304" cy="1337876"/>
            <a:chOff x="1678391" y="1540003"/>
            <a:chExt cx="2000474" cy="1316609"/>
          </a:xfrm>
        </p:grpSpPr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C828AC7B-570D-BBA9-6DDD-FB241708E5BA}"/>
                </a:ext>
              </a:extLst>
            </p:cNvPr>
            <p:cNvSpPr/>
            <p:nvPr/>
          </p:nvSpPr>
          <p:spPr>
            <a:xfrm>
              <a:off x="1702245" y="1540003"/>
              <a:ext cx="1976620" cy="13166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5C141662-038F-CC12-508C-0862F4E93DE1}"/>
                </a:ext>
              </a:extLst>
            </p:cNvPr>
            <p:cNvSpPr txBox="1"/>
            <p:nvPr/>
          </p:nvSpPr>
          <p:spPr>
            <a:xfrm>
              <a:off x="1678391" y="1666143"/>
              <a:ext cx="962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……</a:t>
              </a:r>
              <a:endParaRPr lang="zh-CN" altLang="en-US" sz="1200" b="1" dirty="0"/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26125905-5EFA-A9AF-35B2-7C5BCF4CCC70}"/>
                </a:ext>
              </a:extLst>
            </p:cNvPr>
            <p:cNvSpPr/>
            <p:nvPr/>
          </p:nvSpPr>
          <p:spPr>
            <a:xfrm>
              <a:off x="2016931" y="2013642"/>
              <a:ext cx="1225598" cy="3693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subregions_link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2FF29E80-BC51-BBFC-CACD-08C77FF59EB7}"/>
                </a:ext>
              </a:extLst>
            </p:cNvPr>
            <p:cNvSpPr/>
            <p:nvPr/>
          </p:nvSpPr>
          <p:spPr>
            <a:xfrm>
              <a:off x="2664771" y="1703154"/>
              <a:ext cx="962526" cy="2029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container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7412843-709C-CF9C-8424-8DD09B0DDBDF}"/>
              </a:ext>
            </a:extLst>
          </p:cNvPr>
          <p:cNvCxnSpPr>
            <a:cxnSpLocks/>
          </p:cNvCxnSpPr>
          <p:nvPr/>
        </p:nvCxnSpPr>
        <p:spPr>
          <a:xfrm>
            <a:off x="9644325" y="4245445"/>
            <a:ext cx="598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45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56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天策 李</dc:creator>
  <cp:lastModifiedBy>天策 李</cp:lastModifiedBy>
  <cp:revision>1</cp:revision>
  <dcterms:created xsi:type="dcterms:W3CDTF">2023-12-14T12:24:32Z</dcterms:created>
  <dcterms:modified xsi:type="dcterms:W3CDTF">2023-12-14T12:49:25Z</dcterms:modified>
</cp:coreProperties>
</file>