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9"/>
  </p:notesMasterIdLst>
  <p:sldIdLst>
    <p:sldId id="319" r:id="rId2"/>
    <p:sldId id="329" r:id="rId3"/>
    <p:sldId id="330" r:id="rId4"/>
    <p:sldId id="331" r:id="rId5"/>
    <p:sldId id="332" r:id="rId6"/>
    <p:sldId id="333" r:id="rId7"/>
    <p:sldId id="334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29">
          <p15:clr>
            <a:srgbClr val="A4A3A4"/>
          </p15:clr>
        </p15:guide>
        <p15:guide id="2" orient="horz" pos="1317">
          <p15:clr>
            <a:srgbClr val="A4A3A4"/>
          </p15:clr>
        </p15:guide>
        <p15:guide id="3" orient="horz" pos="3961">
          <p15:clr>
            <a:srgbClr val="A4A3A4"/>
          </p15:clr>
        </p15:guide>
        <p15:guide id="4" orient="horz" pos="210">
          <p15:clr>
            <a:srgbClr val="A4A3A4"/>
          </p15:clr>
        </p15:guide>
        <p15:guide id="5" pos="295">
          <p15:clr>
            <a:srgbClr val="A4A3A4"/>
          </p15:clr>
        </p15:guide>
        <p15:guide id="6" pos="2880">
          <p15:clr>
            <a:srgbClr val="A4A3A4"/>
          </p15:clr>
        </p15:guide>
        <p15:guide id="7" pos="20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2500"/>
    <a:srgbClr val="000099"/>
    <a:srgbClr val="1C1C1C"/>
    <a:srgbClr val="080808"/>
    <a:srgbClr val="FF6743"/>
    <a:srgbClr val="FF3300"/>
    <a:srgbClr val="FF99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6" autoAdjust="0"/>
    <p:restoredTop sz="94638" autoAdjust="0"/>
  </p:normalViewPr>
  <p:slideViewPr>
    <p:cSldViewPr>
      <p:cViewPr varScale="1">
        <p:scale>
          <a:sx n="68" d="100"/>
          <a:sy n="68" d="100"/>
        </p:scale>
        <p:origin x="816" y="60"/>
      </p:cViewPr>
      <p:guideLst>
        <p:guide orient="horz" pos="2629"/>
        <p:guide orient="horz" pos="1317"/>
        <p:guide orient="horz" pos="3961"/>
        <p:guide orient="horz" pos="210"/>
        <p:guide pos="295"/>
        <p:guide pos="2880"/>
        <p:guide pos="2049"/>
      </p:guideLst>
    </p:cSldViewPr>
  </p:slideViewPr>
  <p:outlineViewPr>
    <p:cViewPr>
      <p:scale>
        <a:sx n="33" d="100"/>
        <a:sy n="33" d="100"/>
      </p:scale>
      <p:origin x="0" y="339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/>
            </a:lvl1pPr>
          </a:lstStyle>
          <a:p>
            <a:fld id="{6A59487A-195B-488B-AF83-33FB33F5C0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18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D0065BE-0657-4A47-90AD-C21C55E16B19}" type="datetime4">
              <a:rPr lang="en-US" smtClean="0"/>
              <a:pPr/>
              <a:t>October 7, 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October 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October 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October 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October 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October 7,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AF7543A-E259-478F-9E0D-57BA40E442B7}" type="datetime4">
              <a:rPr lang="en-US" smtClean="0"/>
              <a:pPr/>
              <a:t>October 7, 2019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EFB012D-77A1-44B0-BB26-329BA1EE55C9}" type="datetime4">
              <a:rPr lang="en-US" smtClean="0"/>
              <a:pPr/>
              <a:t>October 7,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October 7,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October 7,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October 7,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October 7,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51235680-5DB7-4B83-BAD4-93429C1111B7}" type="slidenum">
              <a:rPr lang="zh-CN" alt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H:\DESAIN\80 3D Characters and Items Wallpapers 1920 X 1200\Wallpapers\3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5020"/>
            <a:ext cx="8915400" cy="357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2"/>
          <p:cNvSpPr>
            <a:spLocks noGrp="1"/>
          </p:cNvSpPr>
          <p:nvPr>
            <p:ph type="ctrTitle"/>
          </p:nvPr>
        </p:nvSpPr>
        <p:spPr>
          <a:xfrm>
            <a:off x="6324600" y="2590800"/>
            <a:ext cx="2514600" cy="914399"/>
          </a:xfrm>
        </p:spPr>
        <p:txBody>
          <a:bodyPr>
            <a:normAutofit fontScale="90000"/>
          </a:bodyPr>
          <a:lstStyle/>
          <a:p>
            <a:r>
              <a:rPr lang="en-US" sz="4400">
                <a:solidFill>
                  <a:schemeClr val="accent3"/>
                </a:solidFill>
              </a:rPr>
              <a:t>Chapter 6</a:t>
            </a:r>
            <a:endParaRPr lang="en-US" sz="2800" dirty="0">
              <a:solidFill>
                <a:schemeClr val="accent3"/>
              </a:solidFill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055614" y="5105400"/>
            <a:ext cx="4919658" cy="1447800"/>
          </a:xfrm>
          <a:noFill/>
        </p:spPr>
        <p:txBody>
          <a:bodyPr>
            <a:normAutofit fontScale="92500"/>
          </a:bodyPr>
          <a:lstStyle/>
          <a:p>
            <a:pPr marL="0" indent="0" algn="r" eaLnBrk="1" hangingPunct="1">
              <a:buFont typeface="Wingdings" pitchFamily="2" charset="2"/>
              <a:buNone/>
            </a:pPr>
            <a:r>
              <a:rPr lang="en-US" altLang="zh-CN" b="1" dirty="0" err="1">
                <a:solidFill>
                  <a:srgbClr val="7030A0"/>
                </a:solidFill>
              </a:rPr>
              <a:t>Syaeful</a:t>
            </a:r>
            <a:r>
              <a:rPr lang="en-US" altLang="zh-CN" b="1" dirty="0">
                <a:solidFill>
                  <a:srgbClr val="7030A0"/>
                </a:solidFill>
              </a:rPr>
              <a:t> </a:t>
            </a:r>
            <a:r>
              <a:rPr lang="en-US" altLang="zh-CN" b="1" dirty="0" err="1">
                <a:solidFill>
                  <a:srgbClr val="7030A0"/>
                </a:solidFill>
              </a:rPr>
              <a:t>Anas</a:t>
            </a:r>
            <a:r>
              <a:rPr lang="en-US" altLang="zh-CN" b="1" dirty="0">
                <a:solidFill>
                  <a:srgbClr val="7030A0"/>
                </a:solidFill>
              </a:rPr>
              <a:t> </a:t>
            </a:r>
            <a:r>
              <a:rPr lang="en-US" altLang="zh-CN" b="1" dirty="0" err="1">
                <a:solidFill>
                  <a:srgbClr val="7030A0"/>
                </a:solidFill>
              </a:rPr>
              <a:t>Aklani</a:t>
            </a:r>
            <a:r>
              <a:rPr lang="en-US" altLang="zh-CN" b="1" dirty="0">
                <a:solidFill>
                  <a:srgbClr val="7030A0"/>
                </a:solidFill>
              </a:rPr>
              <a:t>, </a:t>
            </a:r>
            <a:r>
              <a:rPr lang="en-US" altLang="zh-CN" b="1" dirty="0" err="1">
                <a:solidFill>
                  <a:srgbClr val="7030A0"/>
                </a:solidFill>
              </a:rPr>
              <a:t>M.Kom</a:t>
            </a:r>
            <a:endParaRPr lang="en-US" altLang="zh-CN" b="1" dirty="0">
              <a:solidFill>
                <a:srgbClr val="7030A0"/>
              </a:solidFill>
            </a:endParaRPr>
          </a:p>
          <a:p>
            <a:pPr marL="0" indent="0" algn="r"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7030A0"/>
                </a:solidFill>
              </a:rPr>
              <a:t>Prodi </a:t>
            </a:r>
            <a:r>
              <a:rPr lang="en-US" altLang="zh-CN" b="1" dirty="0" err="1">
                <a:solidFill>
                  <a:srgbClr val="7030A0"/>
                </a:solidFill>
              </a:rPr>
              <a:t>Sistem</a:t>
            </a:r>
            <a:r>
              <a:rPr lang="en-US" altLang="zh-CN" b="1" dirty="0">
                <a:solidFill>
                  <a:srgbClr val="7030A0"/>
                </a:solidFill>
              </a:rPr>
              <a:t> </a:t>
            </a:r>
            <a:r>
              <a:rPr lang="en-US" altLang="zh-CN" b="1" dirty="0" err="1">
                <a:solidFill>
                  <a:srgbClr val="7030A0"/>
                </a:solidFill>
              </a:rPr>
              <a:t>Informasi</a:t>
            </a:r>
            <a:endParaRPr lang="en-US" altLang="zh-CN" b="1" dirty="0">
              <a:solidFill>
                <a:srgbClr val="7030A0"/>
              </a:solidFill>
            </a:endParaRPr>
          </a:p>
          <a:p>
            <a:pPr marL="0" indent="0" algn="r" eaLnBrk="1" hangingPunct="1">
              <a:buFont typeface="Wingdings" pitchFamily="2" charset="2"/>
              <a:buNone/>
            </a:pPr>
            <a:r>
              <a:rPr lang="en-US" altLang="zh-CN" b="1" dirty="0" err="1">
                <a:solidFill>
                  <a:srgbClr val="7030A0"/>
                </a:solidFill>
              </a:rPr>
              <a:t>Universitas</a:t>
            </a:r>
            <a:r>
              <a:rPr lang="en-US" altLang="zh-CN" b="1" dirty="0">
                <a:solidFill>
                  <a:srgbClr val="7030A0"/>
                </a:solidFill>
              </a:rPr>
              <a:t> </a:t>
            </a:r>
            <a:r>
              <a:rPr lang="en-US" altLang="zh-CN" b="1" dirty="0" err="1">
                <a:solidFill>
                  <a:srgbClr val="7030A0"/>
                </a:solidFill>
              </a:rPr>
              <a:t>Internasional</a:t>
            </a:r>
            <a:r>
              <a:rPr lang="en-US" altLang="zh-CN" b="1" dirty="0">
                <a:solidFill>
                  <a:srgbClr val="7030A0"/>
                </a:solidFill>
              </a:rPr>
              <a:t> </a:t>
            </a:r>
            <a:r>
              <a:rPr lang="en-US" altLang="zh-CN" b="1" dirty="0" err="1">
                <a:solidFill>
                  <a:srgbClr val="7030A0"/>
                </a:solidFill>
              </a:rPr>
              <a:t>Batam</a:t>
            </a:r>
            <a:endParaRPr lang="en-US" altLang="zh-CN" b="1" dirty="0">
              <a:solidFill>
                <a:srgbClr val="7030A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329" y="85991"/>
            <a:ext cx="838200" cy="7661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1600" y="4027714"/>
            <a:ext cx="523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DESIGN UI </a:t>
            </a:r>
            <a:endParaRPr lang="en-US" sz="2800" b="1" i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32012" y="1144570"/>
            <a:ext cx="8683388" cy="5637230"/>
          </a:xfrm>
        </p:spPr>
        <p:txBody>
          <a:bodyPr>
            <a:noAutofit/>
          </a:bodyPr>
          <a:lstStyle/>
          <a:p>
            <a:pPr marL="57150" indent="-57150">
              <a:buNone/>
            </a:pPr>
            <a:r>
              <a:rPr lang="en-ID" sz="2400" dirty="0" err="1"/>
              <a:t>Instal</a:t>
            </a:r>
            <a:r>
              <a:rPr lang="en-ID" sz="2400" dirty="0"/>
              <a:t> </a:t>
            </a:r>
            <a:r>
              <a:rPr lang="en-ID" sz="2400" dirty="0" err="1"/>
              <a:t>aplication</a:t>
            </a:r>
            <a:r>
              <a:rPr lang="en-ID" sz="2400" dirty="0"/>
              <a:t> </a:t>
            </a:r>
          </a:p>
          <a:p>
            <a:pPr marL="57150" indent="-57150">
              <a:buNone/>
            </a:pPr>
            <a:r>
              <a:rPr lang="en-ID" sz="2400" dirty="0" err="1"/>
              <a:t>Xampp</a:t>
            </a:r>
            <a:endParaRPr lang="en-ID" sz="2400" dirty="0"/>
          </a:p>
          <a:p>
            <a:pPr marL="57150" indent="-57150">
              <a:buNone/>
            </a:pPr>
            <a:r>
              <a:rPr lang="en-ID" sz="2400" dirty="0" err="1"/>
              <a:t>Mysqlconnector.Net</a:t>
            </a:r>
            <a:endParaRPr lang="en-ID" sz="2400" dirty="0"/>
          </a:p>
          <a:p>
            <a:pPr marL="57150" indent="-57150">
              <a:buNone/>
            </a:pPr>
            <a:r>
              <a:rPr lang="en-ID" sz="2400" dirty="0"/>
              <a:t>Visual Studio</a:t>
            </a:r>
          </a:p>
          <a:p>
            <a:pPr marL="57150" indent="-57150">
              <a:buNone/>
            </a:pPr>
            <a:endParaRPr lang="en-ID" sz="2400" dirty="0"/>
          </a:p>
          <a:p>
            <a:pPr marL="57150" indent="-57150">
              <a:buNone/>
            </a:pPr>
            <a:endParaRPr lang="en-ID" sz="2400" dirty="0"/>
          </a:p>
          <a:p>
            <a:pPr marL="57150" indent="-57150">
              <a:buNone/>
            </a:pP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232012" y="559795"/>
            <a:ext cx="24529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32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Form</a:t>
            </a:r>
            <a:endParaRPr lang="en-US" sz="3200" b="1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329" y="85991"/>
            <a:ext cx="838200" cy="76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965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32012" y="1144570"/>
            <a:ext cx="8683388" cy="5637230"/>
          </a:xfrm>
        </p:spPr>
        <p:txBody>
          <a:bodyPr>
            <a:noAutofit/>
          </a:bodyPr>
          <a:lstStyle/>
          <a:p>
            <a:pPr marL="57150" indent="-57150">
              <a:buNone/>
            </a:pPr>
            <a:endParaRPr lang="en-ID" sz="2400" dirty="0"/>
          </a:p>
          <a:p>
            <a:pPr marL="57150" indent="-57150">
              <a:buNone/>
            </a:pPr>
            <a:endParaRPr lang="en-ID" sz="2400" dirty="0"/>
          </a:p>
          <a:p>
            <a:pPr marL="57150" indent="-57150">
              <a:buNone/>
            </a:pP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232012" y="559795"/>
            <a:ext cx="24529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32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Form</a:t>
            </a:r>
            <a:endParaRPr lang="en-US" sz="3200" b="1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329" y="85991"/>
            <a:ext cx="838200" cy="7661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00200"/>
            <a:ext cx="55911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877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32012" y="1144570"/>
            <a:ext cx="8683388" cy="5637230"/>
          </a:xfrm>
        </p:spPr>
        <p:txBody>
          <a:bodyPr>
            <a:noAutofit/>
          </a:bodyPr>
          <a:lstStyle/>
          <a:p>
            <a:pPr marL="57150" indent="-57150">
              <a:buNone/>
            </a:pPr>
            <a:endParaRPr lang="en-ID" sz="2400" dirty="0"/>
          </a:p>
          <a:p>
            <a:pPr marL="57150" indent="-57150">
              <a:buNone/>
            </a:pPr>
            <a:endParaRPr lang="en-ID" sz="2400" dirty="0"/>
          </a:p>
          <a:p>
            <a:pPr marL="57150" indent="-57150">
              <a:buNone/>
            </a:pP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232012" y="559795"/>
            <a:ext cx="24529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32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Form</a:t>
            </a:r>
            <a:endParaRPr lang="en-US" sz="3200" b="1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329" y="85991"/>
            <a:ext cx="838200" cy="7661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7" y="1271587"/>
            <a:ext cx="87725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272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32012" y="1144570"/>
            <a:ext cx="8683388" cy="5637230"/>
          </a:xfrm>
        </p:spPr>
        <p:txBody>
          <a:bodyPr>
            <a:noAutofit/>
          </a:bodyPr>
          <a:lstStyle/>
          <a:p>
            <a:pPr marL="57150" indent="-57150">
              <a:buNone/>
            </a:pPr>
            <a:endParaRPr lang="en-ID" sz="2400" dirty="0"/>
          </a:p>
          <a:p>
            <a:pPr marL="57150" indent="-57150">
              <a:buNone/>
            </a:pPr>
            <a:endParaRPr lang="en-ID" sz="2400" dirty="0"/>
          </a:p>
          <a:p>
            <a:pPr marL="57150" indent="-57150">
              <a:buNone/>
            </a:pP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232012" y="559795"/>
            <a:ext cx="24529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32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Form</a:t>
            </a:r>
            <a:endParaRPr lang="en-US" sz="3200" b="1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329" y="85991"/>
            <a:ext cx="838200" cy="7661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43" y="1260154"/>
            <a:ext cx="8142742" cy="477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23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32012" y="1144570"/>
            <a:ext cx="8683388" cy="5637230"/>
          </a:xfrm>
        </p:spPr>
        <p:txBody>
          <a:bodyPr>
            <a:noAutofit/>
          </a:bodyPr>
          <a:lstStyle/>
          <a:p>
            <a:r>
              <a:rPr lang="en-US" sz="2400" dirty="0"/>
              <a:t>using System;</a:t>
            </a:r>
          </a:p>
          <a:p>
            <a:r>
              <a:rPr lang="en-US" sz="2400" dirty="0"/>
              <a:t>using </a:t>
            </a:r>
            <a:r>
              <a:rPr lang="en-US" sz="2400" dirty="0" err="1"/>
              <a:t>System.Collections.Generic</a:t>
            </a:r>
            <a:r>
              <a:rPr lang="en-US" sz="2400" dirty="0"/>
              <a:t>;</a:t>
            </a:r>
          </a:p>
          <a:p>
            <a:r>
              <a:rPr lang="en-US" sz="2400" dirty="0"/>
              <a:t>using </a:t>
            </a:r>
            <a:r>
              <a:rPr lang="en-US" sz="2400" dirty="0" err="1"/>
              <a:t>System.ComponentModel</a:t>
            </a:r>
            <a:r>
              <a:rPr lang="en-US" sz="2400" dirty="0"/>
              <a:t>;</a:t>
            </a:r>
          </a:p>
          <a:p>
            <a:r>
              <a:rPr lang="en-US" sz="2400" dirty="0"/>
              <a:t>using </a:t>
            </a:r>
            <a:r>
              <a:rPr lang="en-US" sz="2400" dirty="0" err="1"/>
              <a:t>System.Data</a:t>
            </a:r>
            <a:r>
              <a:rPr lang="en-US" sz="2400" dirty="0"/>
              <a:t>;</a:t>
            </a:r>
          </a:p>
          <a:p>
            <a:r>
              <a:rPr lang="en-US" sz="2400" dirty="0"/>
              <a:t>using </a:t>
            </a:r>
            <a:r>
              <a:rPr lang="en-US" sz="2400" dirty="0" err="1"/>
              <a:t>System.Drawing</a:t>
            </a:r>
            <a:r>
              <a:rPr lang="en-US" sz="2400" dirty="0"/>
              <a:t>;</a:t>
            </a:r>
          </a:p>
          <a:p>
            <a:r>
              <a:rPr lang="en-US" sz="2400" dirty="0"/>
              <a:t>using </a:t>
            </a:r>
            <a:r>
              <a:rPr lang="en-US" sz="2400" dirty="0" err="1"/>
              <a:t>System.Linq</a:t>
            </a:r>
            <a:r>
              <a:rPr lang="en-US" sz="2400" dirty="0"/>
              <a:t>;</a:t>
            </a:r>
          </a:p>
          <a:p>
            <a:r>
              <a:rPr lang="en-US" sz="2400" dirty="0"/>
              <a:t>using </a:t>
            </a:r>
            <a:r>
              <a:rPr lang="en-US" sz="2400" dirty="0" err="1"/>
              <a:t>System.Text</a:t>
            </a:r>
            <a:r>
              <a:rPr lang="en-US" sz="2400" dirty="0"/>
              <a:t>;</a:t>
            </a:r>
          </a:p>
          <a:p>
            <a:r>
              <a:rPr lang="en-US" sz="2400" dirty="0"/>
              <a:t>using </a:t>
            </a:r>
            <a:r>
              <a:rPr lang="en-US" sz="2400" dirty="0" err="1"/>
              <a:t>System.Threading.Tasks</a:t>
            </a:r>
            <a:r>
              <a:rPr lang="en-US" sz="2400" dirty="0"/>
              <a:t>;</a:t>
            </a:r>
          </a:p>
          <a:p>
            <a:r>
              <a:rPr lang="en-US" sz="2400" dirty="0"/>
              <a:t>using </a:t>
            </a:r>
            <a:r>
              <a:rPr lang="en-US" sz="2400" dirty="0" err="1"/>
              <a:t>System.Windows.Forms</a:t>
            </a:r>
            <a:r>
              <a:rPr lang="en-US" sz="2400" dirty="0"/>
              <a:t>;</a:t>
            </a:r>
          </a:p>
          <a:p>
            <a:r>
              <a:rPr lang="en-US" sz="2400" dirty="0"/>
              <a:t>using </a:t>
            </a:r>
            <a:r>
              <a:rPr lang="en-US" sz="2400" dirty="0" err="1"/>
              <a:t>MySql.Data.MySqlClient</a:t>
            </a:r>
            <a:r>
              <a:rPr lang="en-US" sz="2400" dirty="0"/>
              <a:t>;</a:t>
            </a:r>
          </a:p>
          <a:p>
            <a:pPr marL="57150" indent="-57150">
              <a:buNone/>
            </a:pPr>
            <a:endParaRPr lang="en-ID" sz="2400" dirty="0"/>
          </a:p>
          <a:p>
            <a:pPr marL="57150" indent="-57150">
              <a:buNone/>
            </a:pPr>
            <a:endParaRPr lang="en-ID" sz="2400" dirty="0"/>
          </a:p>
          <a:p>
            <a:pPr marL="57150" indent="-57150">
              <a:buNone/>
            </a:pP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232012" y="559795"/>
            <a:ext cx="24529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32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Form</a:t>
            </a:r>
            <a:endParaRPr lang="en-US" sz="3200" b="1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329" y="85991"/>
            <a:ext cx="838200" cy="76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577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32012" y="1144570"/>
            <a:ext cx="8683388" cy="5637230"/>
          </a:xfrm>
        </p:spPr>
        <p:txBody>
          <a:bodyPr>
            <a:noAutofit/>
          </a:bodyPr>
          <a:lstStyle/>
          <a:p>
            <a:pPr marL="57150" indent="-57150">
              <a:buNone/>
            </a:pPr>
            <a:endParaRPr lang="en-ID" sz="2400" dirty="0"/>
          </a:p>
          <a:p>
            <a:pPr marL="57150" indent="-57150">
              <a:buNone/>
            </a:pPr>
            <a:endParaRPr lang="en-ID" sz="2400" dirty="0"/>
          </a:p>
          <a:p>
            <a:pPr marL="57150" indent="-57150">
              <a:buNone/>
            </a:pP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232012" y="559795"/>
            <a:ext cx="24529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32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Form</a:t>
            </a:r>
            <a:endParaRPr lang="en-US" sz="3200" b="1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329" y="85991"/>
            <a:ext cx="838200" cy="7661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60" y="1600200"/>
            <a:ext cx="8458417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3851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1764</TotalTime>
  <Pages>0</Pages>
  <Words>93</Words>
  <Characters>0</Characters>
  <Application>Microsoft Office PowerPoint</Application>
  <DocSecurity>0</DocSecurity>
  <PresentationFormat>On-screen Show (4:3)</PresentationFormat>
  <Lines>0</Lines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Georgia</vt:lpstr>
      <vt:lpstr>Times New Roman</vt:lpstr>
      <vt:lpstr>Trebuchet MS</vt:lpstr>
      <vt:lpstr>Wingdings</vt:lpstr>
      <vt:lpstr>Wingdings 2</vt:lpstr>
      <vt:lpstr>Urban</vt:lpstr>
      <vt:lpstr>Chapter 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NordriDesign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Administrator</dc:creator>
  <cp:lastModifiedBy>Syaeful Aklani</cp:lastModifiedBy>
  <cp:revision>411</cp:revision>
  <cp:lastPrinted>1899-12-30T00:00:00Z</cp:lastPrinted>
  <dcterms:created xsi:type="dcterms:W3CDTF">2008-05-06T01:42:58Z</dcterms:created>
  <dcterms:modified xsi:type="dcterms:W3CDTF">2019-10-07T12:17:56Z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1033-8.1.0.3018</vt:lpwstr>
  </property>
</Properties>
</file>