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handoutMasterIdLst>
    <p:handoutMasterId r:id="rId31"/>
  </p:handoutMasterIdLst>
  <p:sldIdLst>
    <p:sldId id="257" r:id="rId5"/>
    <p:sldId id="268" r:id="rId6"/>
    <p:sldId id="272" r:id="rId7"/>
    <p:sldId id="285" r:id="rId8"/>
    <p:sldId id="283" r:id="rId9"/>
    <p:sldId id="284" r:id="rId10"/>
    <p:sldId id="259" r:id="rId11"/>
    <p:sldId id="262" r:id="rId12"/>
    <p:sldId id="273" r:id="rId13"/>
    <p:sldId id="263" r:id="rId14"/>
    <p:sldId id="274" r:id="rId15"/>
    <p:sldId id="275" r:id="rId16"/>
    <p:sldId id="286" r:id="rId17"/>
    <p:sldId id="271" r:id="rId18"/>
    <p:sldId id="276" r:id="rId19"/>
    <p:sldId id="277" r:id="rId20"/>
    <p:sldId id="282" r:id="rId21"/>
    <p:sldId id="287" r:id="rId22"/>
    <p:sldId id="265" r:id="rId23"/>
    <p:sldId id="278" r:id="rId24"/>
    <p:sldId id="281" r:id="rId25"/>
    <p:sldId id="279" r:id="rId26"/>
    <p:sldId id="261" r:id="rId27"/>
    <p:sldId id="288" r:id="rId28"/>
    <p:sldId id="289" r:id="rId2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81" d="100"/>
          <a:sy n="81" d="100"/>
        </p:scale>
        <p:origin x="754" y="53"/>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5/14/2024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5/14/2024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Inorder</a:t>
            </a:r>
            <a:r>
              <a:rPr lang="en-US" dirty="0"/>
              <a:t> to understand the SCC tree creation, decremental and incremental </a:t>
            </a:r>
            <a:r>
              <a:rPr lang="en-US" dirty="0" err="1"/>
              <a:t>alogrithm</a:t>
            </a:r>
            <a:r>
              <a:rPr lang="en-US" dirty="0"/>
              <a:t> lets go </a:t>
            </a:r>
            <a:r>
              <a:rPr lang="en-US" dirty="0" err="1"/>
              <a:t>througth</a:t>
            </a:r>
            <a:r>
              <a:rPr lang="en-US" dirty="0"/>
              <a:t> few concepts which will make the understanding easier.</a:t>
            </a:r>
          </a:p>
          <a:p>
            <a:endParaRPr lang="en-US" dirty="0"/>
          </a:p>
          <a:p>
            <a:r>
              <a:rPr lang="en-US" dirty="0" err="1"/>
              <a:t>scc</a:t>
            </a:r>
            <a:r>
              <a:rPr lang="en-US" dirty="0"/>
              <a:t> tree is constructed by connecting this nodes and establishing connection between them</a:t>
            </a:r>
          </a:p>
          <a:p>
            <a:endParaRPr lang="en-US" dirty="0"/>
          </a:p>
          <a:p>
            <a:r>
              <a:rPr lang="en-US" dirty="0"/>
              <a:t>The basic atomic unit in the SCC tree is Node. let me </a:t>
            </a:r>
            <a:r>
              <a:rPr lang="en-US" dirty="0" err="1"/>
              <a:t>introductes</a:t>
            </a:r>
            <a:r>
              <a:rPr lang="en-US" dirty="0"/>
              <a:t> few key attributes of the structure node</a:t>
            </a:r>
          </a:p>
          <a:p>
            <a:endParaRPr lang="en-US" dirty="0"/>
          </a:p>
          <a:p>
            <a:r>
              <a:rPr lang="en-US" dirty="0"/>
              <a:t>label (</a:t>
            </a:r>
            <a:r>
              <a:rPr lang="en-US" dirty="0" err="1"/>
              <a:t>whic</a:t>
            </a:r>
            <a:r>
              <a:rPr lang="en-US" dirty="0"/>
              <a:t> is an int value) which is </a:t>
            </a:r>
            <a:r>
              <a:rPr lang="en-US" dirty="0" err="1"/>
              <a:t>unqiue</a:t>
            </a:r>
            <a:r>
              <a:rPr lang="en-US" dirty="0"/>
              <a:t> across the tree </a:t>
            </a:r>
          </a:p>
          <a:p>
            <a:endParaRPr lang="en-US" dirty="0"/>
          </a:p>
          <a:p>
            <a:r>
              <a:rPr lang="en-US" dirty="0"/>
              <a:t>parent (stores the address of the current nodes parent)</a:t>
            </a:r>
          </a:p>
          <a:p>
            <a:endParaRPr lang="en-US" dirty="0"/>
          </a:p>
          <a:p>
            <a:r>
              <a:rPr lang="en-US" dirty="0"/>
              <a:t>int*nodes (is an int array which stores the labels of the current nodes children)</a:t>
            </a:r>
          </a:p>
          <a:p>
            <a:endParaRPr lang="en-US" dirty="0"/>
          </a:p>
          <a:p>
            <a:r>
              <a:rPr lang="en-US" dirty="0"/>
              <a:t>Induced vertex ( a key attribute which sets the environment in the node. So the graph inside the node splits based on the value of induced vertex. Suppose lets say When an new node is created the </a:t>
            </a:r>
            <a:r>
              <a:rPr lang="en-US" dirty="0" err="1"/>
              <a:t>strucurre</a:t>
            </a:r>
            <a:r>
              <a:rPr lang="en-US" dirty="0"/>
              <a:t> inside this new node will be in the form of SPLIT(D(N),S) where S is the </a:t>
            </a:r>
            <a:r>
              <a:rPr lang="en-US" dirty="0" err="1"/>
              <a:t>indiced</a:t>
            </a:r>
            <a:r>
              <a:rPr lang="en-US" dirty="0"/>
              <a:t> vertex.</a:t>
            </a:r>
          </a:p>
          <a:p>
            <a:endParaRPr lang="en-US" dirty="0"/>
          </a:p>
          <a:p>
            <a:r>
              <a:rPr lang="en-US" dirty="0"/>
              <a:t>Few notations as well:</a:t>
            </a:r>
          </a:p>
          <a:p>
            <a:r>
              <a:rPr lang="en-US" dirty="0"/>
              <a:t>I(N) represents the induced graph structure inside the node N which split or induced on certain vertex present in the node.</a:t>
            </a:r>
            <a:endParaRPr lang="en-IN" dirty="0"/>
          </a:p>
        </p:txBody>
      </p:sp>
      <p:sp>
        <p:nvSpPr>
          <p:cNvPr id="4" name="Slide Number Placeholder 3"/>
          <p:cNvSpPr>
            <a:spLocks noGrp="1"/>
          </p:cNvSpPr>
          <p:nvPr>
            <p:ph type="sldNum" sz="quarter" idx="5"/>
          </p:nvPr>
        </p:nvSpPr>
        <p:spPr/>
        <p:txBody>
          <a:bodyPr/>
          <a:lstStyle/>
          <a:p>
            <a:fld id="{3EBA5BD7-F043-4D1B-AA17-CD412FC534DE}" type="slidenum">
              <a:rPr lang="en-IN" smtClean="0"/>
              <a:t>4</a:t>
            </a:fld>
            <a:endParaRPr lang="en-IN"/>
          </a:p>
        </p:txBody>
      </p:sp>
    </p:spTree>
    <p:extLst>
      <p:ext uri="{BB962C8B-B14F-4D97-AF65-F5344CB8AC3E}">
        <p14:creationId xmlns:p14="http://schemas.microsoft.com/office/powerpoint/2010/main" val="349398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5/14/2024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5/14/2024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5/14/2024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5/14/2024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5/14/2024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5/14/2024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5/14/2024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5/14/2024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5/14/2024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908720"/>
            <a:ext cx="9001001" cy="2107779"/>
          </a:xfrm>
        </p:spPr>
        <p:txBody>
          <a:bodyPr>
            <a:normAutofit fontScale="90000"/>
          </a:bodyPr>
          <a:lstStyle/>
          <a:p>
            <a:r>
              <a:rPr lang="en-US"/>
              <a:t>    Dynamic Graph Algorithm on</a:t>
            </a:r>
            <a:br>
              <a:rPr lang="en-US" dirty="0"/>
            </a:br>
            <a:r>
              <a:rPr lang="en-US" dirty="0"/>
              <a:t>Strongly Connected Components</a:t>
            </a:r>
            <a:br>
              <a:rPr lang="en-US" dirty="0"/>
            </a:br>
            <a:r>
              <a:rPr lang="en-US" dirty="0"/>
              <a:t>                      in CUDA</a:t>
            </a:r>
          </a:p>
        </p:txBody>
      </p:sp>
      <p:sp>
        <p:nvSpPr>
          <p:cNvPr id="5" name="Subtitle 4"/>
          <p:cNvSpPr>
            <a:spLocks noGrp="1"/>
          </p:cNvSpPr>
          <p:nvPr>
            <p:ph type="subTitle" idx="1"/>
          </p:nvPr>
        </p:nvSpPr>
        <p:spPr>
          <a:xfrm>
            <a:off x="7822604" y="3427712"/>
            <a:ext cx="3029075" cy="956816"/>
          </a:xfrm>
        </p:spPr>
        <p:txBody>
          <a:bodyPr/>
          <a:lstStyle/>
          <a:p>
            <a:r>
              <a:rPr lang="en-US" dirty="0"/>
              <a:t>Sai Siddarth</a:t>
            </a:r>
          </a:p>
          <a:p>
            <a:r>
              <a:rPr lang="en-US" dirty="0"/>
              <a:t>cs20b059</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8631286A-76E1-5811-C19C-28653C70CAF9}"/>
              </a:ext>
            </a:extLst>
          </p:cNvPr>
          <p:cNvSpPr/>
          <p:nvPr/>
        </p:nvSpPr>
        <p:spPr>
          <a:xfrm>
            <a:off x="3391086" y="2288735"/>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30" name="Oval 29">
            <a:extLst>
              <a:ext uri="{FF2B5EF4-FFF2-40B4-BE49-F238E27FC236}">
                <a16:creationId xmlns:a16="http://schemas.microsoft.com/office/drawing/2014/main" id="{7F2FED62-E12F-31F3-3546-4FD27C94BE5F}"/>
              </a:ext>
            </a:extLst>
          </p:cNvPr>
          <p:cNvSpPr/>
          <p:nvPr/>
        </p:nvSpPr>
        <p:spPr>
          <a:xfrm>
            <a:off x="3341895" y="3368855"/>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31" name="Oval 30">
            <a:extLst>
              <a:ext uri="{FF2B5EF4-FFF2-40B4-BE49-F238E27FC236}">
                <a16:creationId xmlns:a16="http://schemas.microsoft.com/office/drawing/2014/main" id="{AD38EB9E-7538-7795-37EE-78AD6617BC83}"/>
              </a:ext>
            </a:extLst>
          </p:cNvPr>
          <p:cNvSpPr/>
          <p:nvPr/>
        </p:nvSpPr>
        <p:spPr>
          <a:xfrm>
            <a:off x="2036431" y="3368855"/>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32" name="Oval 31">
            <a:extLst>
              <a:ext uri="{FF2B5EF4-FFF2-40B4-BE49-F238E27FC236}">
                <a16:creationId xmlns:a16="http://schemas.microsoft.com/office/drawing/2014/main" id="{8F9506F6-3DD8-413D-BCC5-19110A1607B2}"/>
              </a:ext>
            </a:extLst>
          </p:cNvPr>
          <p:cNvSpPr/>
          <p:nvPr/>
        </p:nvSpPr>
        <p:spPr>
          <a:xfrm>
            <a:off x="1899571" y="180567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1in</a:t>
            </a:r>
            <a:endParaRPr lang="en-IN" sz="1600" dirty="0">
              <a:solidFill>
                <a:schemeClr val="bg1"/>
              </a:solidFill>
            </a:endParaRPr>
          </a:p>
        </p:txBody>
      </p:sp>
      <p:cxnSp>
        <p:nvCxnSpPr>
          <p:cNvPr id="33" name="Straight Arrow Connector 32">
            <a:extLst>
              <a:ext uri="{FF2B5EF4-FFF2-40B4-BE49-F238E27FC236}">
                <a16:creationId xmlns:a16="http://schemas.microsoft.com/office/drawing/2014/main" id="{FC35FB1D-7458-4065-BA89-97A0BFCFC484}"/>
              </a:ext>
            </a:extLst>
          </p:cNvPr>
          <p:cNvCxnSpPr>
            <a:cxnSpLocks/>
            <a:stCxn id="31" idx="0"/>
            <a:endCxn id="32" idx="4"/>
          </p:cNvCxnSpPr>
          <p:nvPr/>
        </p:nvCxnSpPr>
        <p:spPr>
          <a:xfrm flipH="1" flipV="1">
            <a:off x="2223571" y="2453677"/>
            <a:ext cx="136860" cy="9151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EABC87CE-7446-8D3B-A8CD-89EDB2BF89B5}"/>
              </a:ext>
            </a:extLst>
          </p:cNvPr>
          <p:cNvCxnSpPr>
            <a:cxnSpLocks/>
            <a:stCxn id="47" idx="5"/>
            <a:endCxn id="29" idx="1"/>
          </p:cNvCxnSpPr>
          <p:nvPr/>
        </p:nvCxnSpPr>
        <p:spPr>
          <a:xfrm>
            <a:off x="3119123" y="1749855"/>
            <a:ext cx="366860" cy="6337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E03AE8F0-B9C3-A0C2-A6B7-109CB0FF930F}"/>
              </a:ext>
            </a:extLst>
          </p:cNvPr>
          <p:cNvCxnSpPr>
            <a:cxnSpLocks/>
            <a:stCxn id="29" idx="3"/>
            <a:endCxn id="31" idx="7"/>
          </p:cNvCxnSpPr>
          <p:nvPr/>
        </p:nvCxnSpPr>
        <p:spPr>
          <a:xfrm flipH="1">
            <a:off x="2589534" y="2841838"/>
            <a:ext cx="896449" cy="621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8E27BA54-85A3-2A71-6DE5-3565C03B2C04}"/>
              </a:ext>
            </a:extLst>
          </p:cNvPr>
          <p:cNvCxnSpPr>
            <a:cxnSpLocks/>
            <a:stCxn id="31" idx="6"/>
            <a:endCxn id="30" idx="2"/>
          </p:cNvCxnSpPr>
          <p:nvPr/>
        </p:nvCxnSpPr>
        <p:spPr>
          <a:xfrm>
            <a:off x="2684431" y="3692855"/>
            <a:ext cx="65746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Straight Arrow Connector 36">
            <a:extLst>
              <a:ext uri="{FF2B5EF4-FFF2-40B4-BE49-F238E27FC236}">
                <a16:creationId xmlns:a16="http://schemas.microsoft.com/office/drawing/2014/main" id="{A44A2A9C-A45E-E3F2-D2D1-93F2250B0B43}"/>
              </a:ext>
            </a:extLst>
          </p:cNvPr>
          <p:cNvCxnSpPr>
            <a:cxnSpLocks/>
            <a:stCxn id="30" idx="0"/>
            <a:endCxn id="29" idx="4"/>
          </p:cNvCxnSpPr>
          <p:nvPr/>
        </p:nvCxnSpPr>
        <p:spPr>
          <a:xfrm flipV="1">
            <a:off x="3665895" y="2936735"/>
            <a:ext cx="49191" cy="43212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7" name="Oval 46">
            <a:extLst>
              <a:ext uri="{FF2B5EF4-FFF2-40B4-BE49-F238E27FC236}">
                <a16:creationId xmlns:a16="http://schemas.microsoft.com/office/drawing/2014/main" id="{3B748D46-C61C-0533-173D-F47FA5772B79}"/>
              </a:ext>
            </a:extLst>
          </p:cNvPr>
          <p:cNvSpPr/>
          <p:nvPr/>
        </p:nvSpPr>
        <p:spPr>
          <a:xfrm>
            <a:off x="2566020" y="119675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1out</a:t>
            </a:r>
            <a:endParaRPr lang="en-IN" sz="1100" dirty="0">
              <a:solidFill>
                <a:schemeClr val="bg1"/>
              </a:solidFill>
            </a:endParaRPr>
          </a:p>
        </p:txBody>
      </p:sp>
      <p:sp>
        <p:nvSpPr>
          <p:cNvPr id="54" name="Oval 53">
            <a:extLst>
              <a:ext uri="{FF2B5EF4-FFF2-40B4-BE49-F238E27FC236}">
                <a16:creationId xmlns:a16="http://schemas.microsoft.com/office/drawing/2014/main" id="{B103EF69-DAF4-2E52-9144-2CFC84BFABC8}"/>
              </a:ext>
            </a:extLst>
          </p:cNvPr>
          <p:cNvSpPr/>
          <p:nvPr/>
        </p:nvSpPr>
        <p:spPr>
          <a:xfrm rot="3310266">
            <a:off x="2076178" y="1936064"/>
            <a:ext cx="2043349" cy="290547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noFill/>
            </a:endParaRPr>
          </a:p>
        </p:txBody>
      </p:sp>
      <p:sp>
        <p:nvSpPr>
          <p:cNvPr id="73" name="TextBox 72">
            <a:extLst>
              <a:ext uri="{FF2B5EF4-FFF2-40B4-BE49-F238E27FC236}">
                <a16:creationId xmlns:a16="http://schemas.microsoft.com/office/drawing/2014/main" id="{00DDCDF1-C286-E4B6-0E73-9D0E6B3B0990}"/>
              </a:ext>
            </a:extLst>
          </p:cNvPr>
          <p:cNvSpPr txBox="1"/>
          <p:nvPr/>
        </p:nvSpPr>
        <p:spPr>
          <a:xfrm>
            <a:off x="4071295" y="3861048"/>
            <a:ext cx="576064" cy="523220"/>
          </a:xfrm>
          <a:prstGeom prst="rect">
            <a:avLst/>
          </a:prstGeom>
          <a:noFill/>
        </p:spPr>
        <p:txBody>
          <a:bodyPr wrap="square" rtlCol="0">
            <a:spAutoFit/>
          </a:bodyPr>
          <a:lstStyle/>
          <a:p>
            <a:r>
              <a:rPr lang="en-US" sz="2800" dirty="0"/>
              <a:t>-5</a:t>
            </a:r>
            <a:endParaRPr lang="en-IN" sz="2800" dirty="0"/>
          </a:p>
        </p:txBody>
      </p:sp>
      <p:sp>
        <p:nvSpPr>
          <p:cNvPr id="74" name="Oval 73">
            <a:extLst>
              <a:ext uri="{FF2B5EF4-FFF2-40B4-BE49-F238E27FC236}">
                <a16:creationId xmlns:a16="http://schemas.microsoft.com/office/drawing/2014/main" id="{DF1FC11A-A7F2-D4CE-9D0A-3988E20BA21D}"/>
              </a:ext>
            </a:extLst>
          </p:cNvPr>
          <p:cNvSpPr/>
          <p:nvPr/>
        </p:nvSpPr>
        <p:spPr>
          <a:xfrm>
            <a:off x="9046740" y="4014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75" name="Oval 74">
            <a:extLst>
              <a:ext uri="{FF2B5EF4-FFF2-40B4-BE49-F238E27FC236}">
                <a16:creationId xmlns:a16="http://schemas.microsoft.com/office/drawing/2014/main" id="{5016F30C-B141-104D-8315-0517ACB5867E}"/>
              </a:ext>
            </a:extLst>
          </p:cNvPr>
          <p:cNvSpPr/>
          <p:nvPr/>
        </p:nvSpPr>
        <p:spPr>
          <a:xfrm>
            <a:off x="9046740" y="138522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6" name="Oval 75">
            <a:extLst>
              <a:ext uri="{FF2B5EF4-FFF2-40B4-BE49-F238E27FC236}">
                <a16:creationId xmlns:a16="http://schemas.microsoft.com/office/drawing/2014/main" id="{C3DD10C6-6460-CDA8-80F6-56318B73EDF0}"/>
              </a:ext>
            </a:extLst>
          </p:cNvPr>
          <p:cNvSpPr/>
          <p:nvPr/>
        </p:nvSpPr>
        <p:spPr>
          <a:xfrm>
            <a:off x="7702997" y="244463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77" name="Oval 76">
            <a:extLst>
              <a:ext uri="{FF2B5EF4-FFF2-40B4-BE49-F238E27FC236}">
                <a16:creationId xmlns:a16="http://schemas.microsoft.com/office/drawing/2014/main" id="{4C6DF241-515A-7FC2-3518-BE2A9A35B694}"/>
              </a:ext>
            </a:extLst>
          </p:cNvPr>
          <p:cNvSpPr/>
          <p:nvPr/>
        </p:nvSpPr>
        <p:spPr>
          <a:xfrm>
            <a:off x="8667574" y="27011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8" name="Oval 77">
            <a:extLst>
              <a:ext uri="{FF2B5EF4-FFF2-40B4-BE49-F238E27FC236}">
                <a16:creationId xmlns:a16="http://schemas.microsoft.com/office/drawing/2014/main" id="{639253B5-1B55-A9F8-0DB7-9A6E9ECEB857}"/>
              </a:ext>
            </a:extLst>
          </p:cNvPr>
          <p:cNvSpPr/>
          <p:nvPr/>
        </p:nvSpPr>
        <p:spPr>
          <a:xfrm>
            <a:off x="10280151" y="247507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79" name="Straight Arrow Connector 78">
            <a:extLst>
              <a:ext uri="{FF2B5EF4-FFF2-40B4-BE49-F238E27FC236}">
                <a16:creationId xmlns:a16="http://schemas.microsoft.com/office/drawing/2014/main" id="{876F68ED-7D25-5D5B-7819-C79BD7284699}"/>
              </a:ext>
            </a:extLst>
          </p:cNvPr>
          <p:cNvCxnSpPr>
            <a:cxnSpLocks/>
          </p:cNvCxnSpPr>
          <p:nvPr/>
        </p:nvCxnSpPr>
        <p:spPr>
          <a:xfrm rot="10800000" flipH="1">
            <a:off x="8026997" y="1938327"/>
            <a:ext cx="1114640" cy="506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60502A7-2B60-A2AF-0D3F-7962663E2305}"/>
              </a:ext>
            </a:extLst>
          </p:cNvPr>
          <p:cNvCxnSpPr>
            <a:cxnSpLocks/>
          </p:cNvCxnSpPr>
          <p:nvPr/>
        </p:nvCxnSpPr>
        <p:spPr>
          <a:xfrm rot="10800000" flipH="1">
            <a:off x="8991574" y="2033224"/>
            <a:ext cx="379166" cy="66795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1F9C73B-BFD9-4A48-0736-89918EDE2634}"/>
              </a:ext>
            </a:extLst>
          </p:cNvPr>
          <p:cNvCxnSpPr>
            <a:cxnSpLocks/>
          </p:cNvCxnSpPr>
          <p:nvPr/>
        </p:nvCxnSpPr>
        <p:spPr>
          <a:xfrm rot="10800000">
            <a:off x="9599843" y="1938327"/>
            <a:ext cx="1004308" cy="5367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FAE43AF5-3116-F7FD-DBAC-A299EDF6BBE7}"/>
              </a:ext>
            </a:extLst>
          </p:cNvPr>
          <p:cNvSpPr/>
          <p:nvPr/>
        </p:nvSpPr>
        <p:spPr>
          <a:xfrm>
            <a:off x="7702997" y="386104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83" name="Oval 82">
            <a:extLst>
              <a:ext uri="{FF2B5EF4-FFF2-40B4-BE49-F238E27FC236}">
                <a16:creationId xmlns:a16="http://schemas.microsoft.com/office/drawing/2014/main" id="{04AFC93D-C201-F26B-D3CB-FA3FD1136FB0}"/>
              </a:ext>
            </a:extLst>
          </p:cNvPr>
          <p:cNvSpPr/>
          <p:nvPr/>
        </p:nvSpPr>
        <p:spPr>
          <a:xfrm>
            <a:off x="8904100" y="39575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86" name="Straight Arrow Connector 85">
            <a:extLst>
              <a:ext uri="{FF2B5EF4-FFF2-40B4-BE49-F238E27FC236}">
                <a16:creationId xmlns:a16="http://schemas.microsoft.com/office/drawing/2014/main" id="{BC01D1E4-D63B-DB53-EBD8-34B5430D1A02}"/>
              </a:ext>
            </a:extLst>
          </p:cNvPr>
          <p:cNvCxnSpPr>
            <a:cxnSpLocks/>
          </p:cNvCxnSpPr>
          <p:nvPr/>
        </p:nvCxnSpPr>
        <p:spPr>
          <a:xfrm rot="10800000" flipH="1">
            <a:off x="8256100" y="3254282"/>
            <a:ext cx="506371" cy="70166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9" name="Straight Arrow Connector 88">
            <a:extLst>
              <a:ext uri="{FF2B5EF4-FFF2-40B4-BE49-F238E27FC236}">
                <a16:creationId xmlns:a16="http://schemas.microsoft.com/office/drawing/2014/main" id="{38BCE29E-1768-7F3F-77B1-0CA107515659}"/>
              </a:ext>
            </a:extLst>
          </p:cNvPr>
          <p:cNvCxnSpPr>
            <a:cxnSpLocks/>
          </p:cNvCxnSpPr>
          <p:nvPr/>
        </p:nvCxnSpPr>
        <p:spPr>
          <a:xfrm rot="10800000">
            <a:off x="8991574" y="3349179"/>
            <a:ext cx="236526" cy="60838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06" name="Oval 105">
            <a:extLst>
              <a:ext uri="{FF2B5EF4-FFF2-40B4-BE49-F238E27FC236}">
                <a16:creationId xmlns:a16="http://schemas.microsoft.com/office/drawing/2014/main" id="{390C63DC-B174-0DFC-EABC-E3CCC8A026D4}"/>
              </a:ext>
            </a:extLst>
          </p:cNvPr>
          <p:cNvSpPr/>
          <p:nvPr/>
        </p:nvSpPr>
        <p:spPr>
          <a:xfrm>
            <a:off x="3233389" y="3212904"/>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107" name="Oval 106">
            <a:extLst>
              <a:ext uri="{FF2B5EF4-FFF2-40B4-BE49-F238E27FC236}">
                <a16:creationId xmlns:a16="http://schemas.microsoft.com/office/drawing/2014/main" id="{C463CD7E-77C9-BEFD-30AA-5E4F74EFC9E5}"/>
              </a:ext>
            </a:extLst>
          </p:cNvPr>
          <p:cNvSpPr/>
          <p:nvPr/>
        </p:nvSpPr>
        <p:spPr>
          <a:xfrm>
            <a:off x="2223571" y="245367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1in</a:t>
            </a:r>
            <a:endParaRPr lang="en-IN" sz="1600" dirty="0">
              <a:solidFill>
                <a:schemeClr val="bg1"/>
              </a:solidFill>
            </a:endParaRPr>
          </a:p>
        </p:txBody>
      </p:sp>
      <p:cxnSp>
        <p:nvCxnSpPr>
          <p:cNvPr id="108" name="Straight Arrow Connector 107">
            <a:extLst>
              <a:ext uri="{FF2B5EF4-FFF2-40B4-BE49-F238E27FC236}">
                <a16:creationId xmlns:a16="http://schemas.microsoft.com/office/drawing/2014/main" id="{2D240FE9-0F72-21A5-E1EC-4DE7AF062AA8}"/>
              </a:ext>
            </a:extLst>
          </p:cNvPr>
          <p:cNvCxnSpPr>
            <a:cxnSpLocks/>
            <a:stCxn id="106" idx="2"/>
            <a:endCxn id="107" idx="4"/>
          </p:cNvCxnSpPr>
          <p:nvPr/>
        </p:nvCxnSpPr>
        <p:spPr>
          <a:xfrm flipH="1" flipV="1">
            <a:off x="2547571" y="3101677"/>
            <a:ext cx="685818" cy="43522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9" name="Straight Arrow Connector 108">
            <a:extLst>
              <a:ext uri="{FF2B5EF4-FFF2-40B4-BE49-F238E27FC236}">
                <a16:creationId xmlns:a16="http://schemas.microsoft.com/office/drawing/2014/main" id="{CBBAF599-87EB-76B7-1621-71825E7D4AE2}"/>
              </a:ext>
            </a:extLst>
          </p:cNvPr>
          <p:cNvCxnSpPr>
            <a:cxnSpLocks/>
            <a:stCxn id="110" idx="5"/>
            <a:endCxn id="106" idx="0"/>
          </p:cNvCxnSpPr>
          <p:nvPr/>
        </p:nvCxnSpPr>
        <p:spPr>
          <a:xfrm>
            <a:off x="3443123" y="2397855"/>
            <a:ext cx="114266" cy="81504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10" name="Oval 109">
            <a:extLst>
              <a:ext uri="{FF2B5EF4-FFF2-40B4-BE49-F238E27FC236}">
                <a16:creationId xmlns:a16="http://schemas.microsoft.com/office/drawing/2014/main" id="{00500408-7AA8-CC8A-AAB4-B5E22994A4C3}"/>
              </a:ext>
            </a:extLst>
          </p:cNvPr>
          <p:cNvSpPr/>
          <p:nvPr/>
        </p:nvSpPr>
        <p:spPr>
          <a:xfrm>
            <a:off x="2890020" y="184475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1out</a:t>
            </a:r>
            <a:endParaRPr lang="en-IN" sz="1100" dirty="0">
              <a:solidFill>
                <a:schemeClr val="bg1"/>
              </a:solidFill>
            </a:endParaRPr>
          </a:p>
        </p:txBody>
      </p:sp>
      <p:sp>
        <p:nvSpPr>
          <p:cNvPr id="38" name="Title 2">
            <a:extLst>
              <a:ext uri="{FF2B5EF4-FFF2-40B4-BE49-F238E27FC236}">
                <a16:creationId xmlns:a16="http://schemas.microsoft.com/office/drawing/2014/main" id="{A09CCC98-D1AB-4307-1EF3-61ADC3F6253F}"/>
              </a:ext>
            </a:extLst>
          </p:cNvPr>
          <p:cNvSpPr txBox="1">
            <a:spLocks/>
          </p:cNvSpPr>
          <p:nvPr/>
        </p:nvSpPr>
        <p:spPr>
          <a:xfrm>
            <a:off x="1187125" y="351907"/>
            <a:ext cx="1497306" cy="519914"/>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latin typeface="Comic Sans MS" panose="030F0702030302020204" pitchFamily="66" charset="0"/>
              </a:rPr>
              <a:t>Node -3:</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26" presetClass="emph" presetSubtype="0" repeatCount="indefinite" fill="hold" grpId="1" nodeType="withEffect">
                                  <p:stCondLst>
                                    <p:cond delay="0"/>
                                  </p:stCondLst>
                                  <p:endCondLst>
                                    <p:cond evt="onNext" delay="0">
                                      <p:tgtEl>
                                        <p:sldTgt/>
                                      </p:tgtEl>
                                    </p:cond>
                                  </p:endCondLst>
                                  <p:childTnLst>
                                    <p:animEffect transition="out" filter="fade">
                                      <p:cBhvr>
                                        <p:cTn id="32" dur="2000" tmFilter="0, 0; .2, .5; .8, .5; 1, 0"/>
                                        <p:tgtEl>
                                          <p:spTgt spid="54"/>
                                        </p:tgtEl>
                                      </p:cBhvr>
                                    </p:animEffect>
                                    <p:animScale>
                                      <p:cBhvr>
                                        <p:cTn id="33" dur="1000" autoRev="1" fill="hold"/>
                                        <p:tgtEl>
                                          <p:spTgt spid="54"/>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circle(in)">
                                      <p:cBhvr>
                                        <p:cTn id="38" dur="2000"/>
                                        <p:tgtEl>
                                          <p:spTgt spid="82"/>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circle(in)">
                                      <p:cBhvr>
                                        <p:cTn id="41" dur="2000"/>
                                        <p:tgtEl>
                                          <p:spTgt spid="83"/>
                                        </p:tgtEl>
                                      </p:cBhvr>
                                    </p:animEffect>
                                  </p:childTnLst>
                                </p:cTn>
                              </p:par>
                              <p:par>
                                <p:cTn id="42" presetID="6" presetClass="entr" presetSubtype="16" fill="hold" nodeType="with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circle(in)">
                                      <p:cBhvr>
                                        <p:cTn id="44" dur="2000"/>
                                        <p:tgtEl>
                                          <p:spTgt spid="86"/>
                                        </p:tgtEl>
                                      </p:cBhvr>
                                    </p:animEffect>
                                  </p:childTnLst>
                                </p:cTn>
                              </p:par>
                              <p:par>
                                <p:cTn id="45" presetID="6" presetClass="entr" presetSubtype="16"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animEffect transition="in" filter="circle(in)">
                                      <p:cBhvr>
                                        <p:cTn id="47" dur="2000"/>
                                        <p:tgtEl>
                                          <p:spTgt spid="89"/>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29"/>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4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0"/>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1"/>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32"/>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33"/>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34"/>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35"/>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36"/>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37"/>
                                        </p:tgtEl>
                                        <p:attrNameLst>
                                          <p:attrName>style.visibility</p:attrName>
                                        </p:attrNameLst>
                                      </p:cBhvr>
                                      <p:to>
                                        <p:strVal val="hidden"/>
                                      </p:to>
                                    </p:set>
                                  </p:childTnLst>
                                </p:cTn>
                              </p:par>
                              <p:par>
                                <p:cTn id="70" presetID="1" presetClass="exit" presetSubtype="0" fill="hold" grpId="2" nodeType="withEffect">
                                  <p:stCondLst>
                                    <p:cond delay="0"/>
                                  </p:stCondLst>
                                  <p:childTnLst>
                                    <p:set>
                                      <p:cBhvr>
                                        <p:cTn id="71" dur="1" fill="hold">
                                          <p:stCondLst>
                                            <p:cond delay="0"/>
                                          </p:stCondLst>
                                        </p:cTn>
                                        <p:tgtEl>
                                          <p:spTgt spid="54"/>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73"/>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10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10"/>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07"/>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08"/>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2" grpId="1" animBg="1"/>
      <p:bldP spid="47" grpId="0" animBg="1"/>
      <p:bldP spid="47" grpId="1" animBg="1"/>
      <p:bldP spid="54" grpId="0" animBg="1"/>
      <p:bldP spid="54" grpId="1" animBg="1"/>
      <p:bldP spid="54" grpId="2" animBg="1"/>
      <p:bldP spid="73" grpId="0"/>
      <p:bldP spid="73" grpId="1"/>
      <p:bldP spid="82" grpId="0" animBg="1"/>
      <p:bldP spid="83" grpId="0" animBg="1"/>
      <p:bldP spid="106" grpId="0" animBg="1"/>
      <p:bldP spid="107" grpId="0" animBg="1"/>
      <p:bldP spid="1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7722A00-7360-F2FB-554B-88D29260FC41}"/>
              </a:ext>
            </a:extLst>
          </p:cNvPr>
          <p:cNvSpPr/>
          <p:nvPr/>
        </p:nvSpPr>
        <p:spPr>
          <a:xfrm>
            <a:off x="3905892" y="272792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18" name="Oval 17">
            <a:extLst>
              <a:ext uri="{FF2B5EF4-FFF2-40B4-BE49-F238E27FC236}">
                <a16:creationId xmlns:a16="http://schemas.microsoft.com/office/drawing/2014/main" id="{3F9368C7-4496-3299-6A93-44F7FB44E062}"/>
              </a:ext>
            </a:extLst>
          </p:cNvPr>
          <p:cNvSpPr/>
          <p:nvPr/>
        </p:nvSpPr>
        <p:spPr>
          <a:xfrm>
            <a:off x="2586664" y="381173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19" name="Oval 18">
            <a:extLst>
              <a:ext uri="{FF2B5EF4-FFF2-40B4-BE49-F238E27FC236}">
                <a16:creationId xmlns:a16="http://schemas.microsoft.com/office/drawing/2014/main" id="{DB8E47DF-803F-4B4B-388A-4E5D6C397A34}"/>
              </a:ext>
            </a:extLst>
          </p:cNvPr>
          <p:cNvSpPr/>
          <p:nvPr/>
        </p:nvSpPr>
        <p:spPr>
          <a:xfrm>
            <a:off x="2414377" y="224486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2in</a:t>
            </a:r>
            <a:endParaRPr lang="en-IN" sz="1600" dirty="0">
              <a:solidFill>
                <a:schemeClr val="bg1"/>
              </a:solidFill>
            </a:endParaRPr>
          </a:p>
        </p:txBody>
      </p:sp>
      <p:cxnSp>
        <p:nvCxnSpPr>
          <p:cNvPr id="20" name="Straight Arrow Connector 19">
            <a:extLst>
              <a:ext uri="{FF2B5EF4-FFF2-40B4-BE49-F238E27FC236}">
                <a16:creationId xmlns:a16="http://schemas.microsoft.com/office/drawing/2014/main" id="{43BCBEE3-31E0-EADD-57AC-4A6099A74ECE}"/>
              </a:ext>
            </a:extLst>
          </p:cNvPr>
          <p:cNvCxnSpPr>
            <a:cxnSpLocks/>
            <a:stCxn id="18" idx="0"/>
            <a:endCxn id="19" idx="4"/>
          </p:cNvCxnSpPr>
          <p:nvPr/>
        </p:nvCxnSpPr>
        <p:spPr>
          <a:xfrm flipH="1" flipV="1">
            <a:off x="2738377" y="2892862"/>
            <a:ext cx="172287" cy="9188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196636C7-356D-E6B6-C846-A88CC1EA7E0E}"/>
              </a:ext>
            </a:extLst>
          </p:cNvPr>
          <p:cNvCxnSpPr>
            <a:cxnSpLocks/>
            <a:stCxn id="24" idx="5"/>
            <a:endCxn id="17" idx="1"/>
          </p:cNvCxnSpPr>
          <p:nvPr/>
        </p:nvCxnSpPr>
        <p:spPr>
          <a:xfrm>
            <a:off x="3633929" y="2189040"/>
            <a:ext cx="366860" cy="6337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761E2B0D-1DC3-8D33-4ADE-1AD675E216B0}"/>
              </a:ext>
            </a:extLst>
          </p:cNvPr>
          <p:cNvCxnSpPr>
            <a:cxnSpLocks/>
            <a:stCxn id="17" idx="3"/>
            <a:endCxn id="18" idx="7"/>
          </p:cNvCxnSpPr>
          <p:nvPr/>
        </p:nvCxnSpPr>
        <p:spPr>
          <a:xfrm flipH="1">
            <a:off x="3139767" y="3281023"/>
            <a:ext cx="861022" cy="62561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4" name="Oval 23">
            <a:extLst>
              <a:ext uri="{FF2B5EF4-FFF2-40B4-BE49-F238E27FC236}">
                <a16:creationId xmlns:a16="http://schemas.microsoft.com/office/drawing/2014/main" id="{8DFC220A-8B99-2B07-E8F5-8A49EA584748}"/>
              </a:ext>
            </a:extLst>
          </p:cNvPr>
          <p:cNvSpPr/>
          <p:nvPr/>
        </p:nvSpPr>
        <p:spPr>
          <a:xfrm>
            <a:off x="3080826" y="163593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2out</a:t>
            </a:r>
            <a:endParaRPr lang="en-IN" sz="1100" dirty="0">
              <a:solidFill>
                <a:schemeClr val="bg1"/>
              </a:solidFill>
            </a:endParaRPr>
          </a:p>
        </p:txBody>
      </p:sp>
      <p:sp>
        <p:nvSpPr>
          <p:cNvPr id="27" name="Oval 26">
            <a:extLst>
              <a:ext uri="{FF2B5EF4-FFF2-40B4-BE49-F238E27FC236}">
                <a16:creationId xmlns:a16="http://schemas.microsoft.com/office/drawing/2014/main" id="{A04068F5-2CAF-5722-190C-9DFD7BB37CDF}"/>
              </a:ext>
            </a:extLst>
          </p:cNvPr>
          <p:cNvSpPr/>
          <p:nvPr/>
        </p:nvSpPr>
        <p:spPr>
          <a:xfrm>
            <a:off x="9046740" y="4014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8" name="Oval 27">
            <a:extLst>
              <a:ext uri="{FF2B5EF4-FFF2-40B4-BE49-F238E27FC236}">
                <a16:creationId xmlns:a16="http://schemas.microsoft.com/office/drawing/2014/main" id="{256F3603-3849-07A1-1ABD-303873C6CA55}"/>
              </a:ext>
            </a:extLst>
          </p:cNvPr>
          <p:cNvSpPr/>
          <p:nvPr/>
        </p:nvSpPr>
        <p:spPr>
          <a:xfrm>
            <a:off x="9046740" y="138522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29" name="Oval 28">
            <a:extLst>
              <a:ext uri="{FF2B5EF4-FFF2-40B4-BE49-F238E27FC236}">
                <a16:creationId xmlns:a16="http://schemas.microsoft.com/office/drawing/2014/main" id="{A71931B4-A2E7-A51C-58DB-A3A5C399921C}"/>
              </a:ext>
            </a:extLst>
          </p:cNvPr>
          <p:cNvSpPr/>
          <p:nvPr/>
        </p:nvSpPr>
        <p:spPr>
          <a:xfrm>
            <a:off x="7702997" y="244463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30" name="Oval 29">
            <a:extLst>
              <a:ext uri="{FF2B5EF4-FFF2-40B4-BE49-F238E27FC236}">
                <a16:creationId xmlns:a16="http://schemas.microsoft.com/office/drawing/2014/main" id="{68496EFB-9F39-5F3E-985D-B29A352821AC}"/>
              </a:ext>
            </a:extLst>
          </p:cNvPr>
          <p:cNvSpPr/>
          <p:nvPr/>
        </p:nvSpPr>
        <p:spPr>
          <a:xfrm>
            <a:off x="8667574" y="27011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31" name="Oval 30">
            <a:extLst>
              <a:ext uri="{FF2B5EF4-FFF2-40B4-BE49-F238E27FC236}">
                <a16:creationId xmlns:a16="http://schemas.microsoft.com/office/drawing/2014/main" id="{53FD056A-4DC4-2275-7EE3-492A7F503F80}"/>
              </a:ext>
            </a:extLst>
          </p:cNvPr>
          <p:cNvSpPr/>
          <p:nvPr/>
        </p:nvSpPr>
        <p:spPr>
          <a:xfrm>
            <a:off x="10280151" y="247507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32" name="Straight Arrow Connector 31">
            <a:extLst>
              <a:ext uri="{FF2B5EF4-FFF2-40B4-BE49-F238E27FC236}">
                <a16:creationId xmlns:a16="http://schemas.microsoft.com/office/drawing/2014/main" id="{A91C3CBA-6BD6-C1DA-D237-F93B05FFCEAF}"/>
              </a:ext>
            </a:extLst>
          </p:cNvPr>
          <p:cNvCxnSpPr>
            <a:cxnSpLocks/>
          </p:cNvCxnSpPr>
          <p:nvPr/>
        </p:nvCxnSpPr>
        <p:spPr>
          <a:xfrm rot="10800000" flipH="1">
            <a:off x="8026997" y="1938327"/>
            <a:ext cx="1114640" cy="506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4FD3A28-CA0D-F7B8-4C3D-1488D2A0F1F9}"/>
              </a:ext>
            </a:extLst>
          </p:cNvPr>
          <p:cNvCxnSpPr>
            <a:cxnSpLocks/>
          </p:cNvCxnSpPr>
          <p:nvPr/>
        </p:nvCxnSpPr>
        <p:spPr>
          <a:xfrm rot="10800000" flipH="1">
            <a:off x="8991574" y="2033224"/>
            <a:ext cx="379166" cy="66795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5FED50F-EB8C-0F62-CE7B-617BED312D79}"/>
              </a:ext>
            </a:extLst>
          </p:cNvPr>
          <p:cNvCxnSpPr>
            <a:cxnSpLocks/>
          </p:cNvCxnSpPr>
          <p:nvPr/>
        </p:nvCxnSpPr>
        <p:spPr>
          <a:xfrm rot="10800000">
            <a:off x="9599843" y="1938327"/>
            <a:ext cx="1004308" cy="5367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2CE6DEF1-5A10-6FB0-2387-F8EDFE0C94A7}"/>
              </a:ext>
            </a:extLst>
          </p:cNvPr>
          <p:cNvSpPr/>
          <p:nvPr/>
        </p:nvSpPr>
        <p:spPr>
          <a:xfrm>
            <a:off x="7702997" y="386104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36" name="Oval 35">
            <a:extLst>
              <a:ext uri="{FF2B5EF4-FFF2-40B4-BE49-F238E27FC236}">
                <a16:creationId xmlns:a16="http://schemas.microsoft.com/office/drawing/2014/main" id="{9C82672B-FE65-F4F5-E4F3-19C1E98256CE}"/>
              </a:ext>
            </a:extLst>
          </p:cNvPr>
          <p:cNvSpPr/>
          <p:nvPr/>
        </p:nvSpPr>
        <p:spPr>
          <a:xfrm>
            <a:off x="8904100" y="39575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37" name="Straight Arrow Connector 36">
            <a:extLst>
              <a:ext uri="{FF2B5EF4-FFF2-40B4-BE49-F238E27FC236}">
                <a16:creationId xmlns:a16="http://schemas.microsoft.com/office/drawing/2014/main" id="{897E7184-ADA3-D162-2F9B-66A28EEB46E4}"/>
              </a:ext>
            </a:extLst>
          </p:cNvPr>
          <p:cNvCxnSpPr>
            <a:cxnSpLocks/>
          </p:cNvCxnSpPr>
          <p:nvPr/>
        </p:nvCxnSpPr>
        <p:spPr>
          <a:xfrm rot="10800000" flipH="1">
            <a:off x="8256100" y="3254282"/>
            <a:ext cx="506371" cy="70166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E2A23C42-CB64-A7F4-1E97-6116A03DBD88}"/>
              </a:ext>
            </a:extLst>
          </p:cNvPr>
          <p:cNvCxnSpPr>
            <a:cxnSpLocks/>
          </p:cNvCxnSpPr>
          <p:nvPr/>
        </p:nvCxnSpPr>
        <p:spPr>
          <a:xfrm rot="10800000">
            <a:off x="8991574" y="3349179"/>
            <a:ext cx="236526" cy="60838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9" name="Oval 38">
            <a:extLst>
              <a:ext uri="{FF2B5EF4-FFF2-40B4-BE49-F238E27FC236}">
                <a16:creationId xmlns:a16="http://schemas.microsoft.com/office/drawing/2014/main" id="{359D95CD-5A0F-8D69-BAAF-E86F5F09326E}"/>
              </a:ext>
            </a:extLst>
          </p:cNvPr>
          <p:cNvSpPr/>
          <p:nvPr/>
        </p:nvSpPr>
        <p:spPr>
          <a:xfrm>
            <a:off x="8059729" y="52774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40" name="Oval 39">
            <a:extLst>
              <a:ext uri="{FF2B5EF4-FFF2-40B4-BE49-F238E27FC236}">
                <a16:creationId xmlns:a16="http://schemas.microsoft.com/office/drawing/2014/main" id="{02AE04B8-E5FD-F27C-568A-B0D673E8895C}"/>
              </a:ext>
            </a:extLst>
          </p:cNvPr>
          <p:cNvSpPr/>
          <p:nvPr/>
        </p:nvSpPr>
        <p:spPr>
          <a:xfrm>
            <a:off x="8904100" y="52774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41" name="Oval 40">
            <a:extLst>
              <a:ext uri="{FF2B5EF4-FFF2-40B4-BE49-F238E27FC236}">
                <a16:creationId xmlns:a16="http://schemas.microsoft.com/office/drawing/2014/main" id="{E83D1997-9CAD-97B5-F08F-79CA46A67D2B}"/>
              </a:ext>
            </a:extLst>
          </p:cNvPr>
          <p:cNvSpPr/>
          <p:nvPr/>
        </p:nvSpPr>
        <p:spPr>
          <a:xfrm>
            <a:off x="9777997" y="52774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43" name="Straight Arrow Connector 42">
            <a:extLst>
              <a:ext uri="{FF2B5EF4-FFF2-40B4-BE49-F238E27FC236}">
                <a16:creationId xmlns:a16="http://schemas.microsoft.com/office/drawing/2014/main" id="{C705CF54-CA39-A99F-34CC-B3667A07C28C}"/>
              </a:ext>
            </a:extLst>
          </p:cNvPr>
          <p:cNvCxnSpPr>
            <a:cxnSpLocks/>
          </p:cNvCxnSpPr>
          <p:nvPr/>
        </p:nvCxnSpPr>
        <p:spPr>
          <a:xfrm rot="10800000" flipH="1">
            <a:off x="8383729" y="4510662"/>
            <a:ext cx="615268" cy="7667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Straight Arrow Connector 46">
            <a:extLst>
              <a:ext uri="{FF2B5EF4-FFF2-40B4-BE49-F238E27FC236}">
                <a16:creationId xmlns:a16="http://schemas.microsoft.com/office/drawing/2014/main" id="{099B5CFA-71FF-8D08-239B-66B1ABEC7E41}"/>
              </a:ext>
            </a:extLst>
          </p:cNvPr>
          <p:cNvCxnSpPr>
            <a:cxnSpLocks/>
          </p:cNvCxnSpPr>
          <p:nvPr/>
        </p:nvCxnSpPr>
        <p:spPr>
          <a:xfrm rot="10800000">
            <a:off x="9228100" y="4605559"/>
            <a:ext cx="0" cy="671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D50BC36C-6271-A5F2-3F73-A1A3A58F2366}"/>
              </a:ext>
            </a:extLst>
          </p:cNvPr>
          <p:cNvCxnSpPr>
            <a:cxnSpLocks/>
          </p:cNvCxnSpPr>
          <p:nvPr/>
        </p:nvCxnSpPr>
        <p:spPr>
          <a:xfrm rot="10800000">
            <a:off x="9457203" y="4510662"/>
            <a:ext cx="644794" cy="7667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2" name="Title 2">
            <a:extLst>
              <a:ext uri="{FF2B5EF4-FFF2-40B4-BE49-F238E27FC236}">
                <a16:creationId xmlns:a16="http://schemas.microsoft.com/office/drawing/2014/main" id="{8A27ABCD-1704-A48F-90F4-EEDCF66DC4E0}"/>
              </a:ext>
            </a:extLst>
          </p:cNvPr>
          <p:cNvSpPr txBox="1">
            <a:spLocks/>
          </p:cNvSpPr>
          <p:nvPr/>
        </p:nvSpPr>
        <p:spPr>
          <a:xfrm>
            <a:off x="1188859" y="401404"/>
            <a:ext cx="1497306" cy="519914"/>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latin typeface="Comic Sans MS" panose="030F0702030302020204" pitchFamily="66" charset="0"/>
              </a:rPr>
              <a:t>Node -5:</a:t>
            </a:r>
          </a:p>
        </p:txBody>
      </p:sp>
    </p:spTree>
    <p:extLst>
      <p:ext uri="{BB962C8B-B14F-4D97-AF65-F5344CB8AC3E}">
        <p14:creationId xmlns:p14="http://schemas.microsoft.com/office/powerpoint/2010/main" val="348247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circle(in)">
                                      <p:cBhvr>
                                        <p:cTn id="23" dur="2000"/>
                                        <p:tgtEl>
                                          <p:spTgt spid="43"/>
                                        </p:tgtEl>
                                      </p:cBhvr>
                                    </p:animEffect>
                                  </p:childTnLst>
                                </p:cTn>
                              </p:par>
                              <p:par>
                                <p:cTn id="24" presetID="6" presetClass="entr" presetSubtype="16" fill="hold"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circle(in)">
                                      <p:cBhvr>
                                        <p:cTn id="26" dur="2000"/>
                                        <p:tgtEl>
                                          <p:spTgt spid="47"/>
                                        </p:tgtEl>
                                      </p:cBhvr>
                                    </p:animEffect>
                                  </p:childTnLst>
                                </p:cTn>
                              </p:par>
                              <p:par>
                                <p:cTn id="27" presetID="6" presetClass="entr" presetSubtype="16"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circle(in)">
                                      <p:cBhvr>
                                        <p:cTn id="29" dur="2000"/>
                                        <p:tgtEl>
                                          <p:spTgt spid="50"/>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circle(in)">
                                      <p:cBhvr>
                                        <p:cTn id="32" dur="2000"/>
                                        <p:tgtEl>
                                          <p:spTgt spid="41"/>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circle(in)">
                                      <p:cBhvr>
                                        <p:cTn id="35" dur="2000"/>
                                        <p:tgtEl>
                                          <p:spTgt spid="40"/>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circle(in)">
                                      <p:cBhvr>
                                        <p:cTn id="38"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4" grpId="0" animBg="1"/>
      <p:bldP spid="39" grpId="0" animBg="1"/>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23C2E1D9-6655-4C59-DD99-12C9771F6FC1}"/>
              </a:ext>
            </a:extLst>
          </p:cNvPr>
          <p:cNvSpPr/>
          <p:nvPr/>
        </p:nvSpPr>
        <p:spPr>
          <a:xfrm>
            <a:off x="9046740" y="4014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10" name="Oval 9">
            <a:extLst>
              <a:ext uri="{FF2B5EF4-FFF2-40B4-BE49-F238E27FC236}">
                <a16:creationId xmlns:a16="http://schemas.microsoft.com/office/drawing/2014/main" id="{76DADB60-ED84-89AF-8F6D-7E866F96AC8B}"/>
              </a:ext>
            </a:extLst>
          </p:cNvPr>
          <p:cNvSpPr/>
          <p:nvPr/>
        </p:nvSpPr>
        <p:spPr>
          <a:xfrm>
            <a:off x="9046740" y="138522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1" name="Oval 10">
            <a:extLst>
              <a:ext uri="{FF2B5EF4-FFF2-40B4-BE49-F238E27FC236}">
                <a16:creationId xmlns:a16="http://schemas.microsoft.com/office/drawing/2014/main" id="{6CF79ABA-49E2-DC95-8D30-44DAC6BE44DB}"/>
              </a:ext>
            </a:extLst>
          </p:cNvPr>
          <p:cNvSpPr/>
          <p:nvPr/>
        </p:nvSpPr>
        <p:spPr>
          <a:xfrm>
            <a:off x="7702997" y="244463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12" name="Oval 11">
            <a:extLst>
              <a:ext uri="{FF2B5EF4-FFF2-40B4-BE49-F238E27FC236}">
                <a16:creationId xmlns:a16="http://schemas.microsoft.com/office/drawing/2014/main" id="{98F13677-E7B6-DDA8-BE18-7BA3EC4A4B57}"/>
              </a:ext>
            </a:extLst>
          </p:cNvPr>
          <p:cNvSpPr/>
          <p:nvPr/>
        </p:nvSpPr>
        <p:spPr>
          <a:xfrm>
            <a:off x="8667574" y="27011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3" name="Oval 12">
            <a:extLst>
              <a:ext uri="{FF2B5EF4-FFF2-40B4-BE49-F238E27FC236}">
                <a16:creationId xmlns:a16="http://schemas.microsoft.com/office/drawing/2014/main" id="{FEE5B00E-0284-4CE8-B360-3009AD834AE8}"/>
              </a:ext>
            </a:extLst>
          </p:cNvPr>
          <p:cNvSpPr/>
          <p:nvPr/>
        </p:nvSpPr>
        <p:spPr>
          <a:xfrm>
            <a:off x="10280151" y="247507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4" name="Straight Arrow Connector 13">
            <a:extLst>
              <a:ext uri="{FF2B5EF4-FFF2-40B4-BE49-F238E27FC236}">
                <a16:creationId xmlns:a16="http://schemas.microsoft.com/office/drawing/2014/main" id="{30B5AE2B-D045-D2F8-7916-320B80705BE8}"/>
              </a:ext>
            </a:extLst>
          </p:cNvPr>
          <p:cNvCxnSpPr>
            <a:cxnSpLocks/>
          </p:cNvCxnSpPr>
          <p:nvPr/>
        </p:nvCxnSpPr>
        <p:spPr>
          <a:xfrm rot="10800000" flipH="1">
            <a:off x="8026997" y="1938327"/>
            <a:ext cx="1114640" cy="506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0AB001F-C1C4-51A3-4AA2-138D491368A1}"/>
              </a:ext>
            </a:extLst>
          </p:cNvPr>
          <p:cNvCxnSpPr>
            <a:cxnSpLocks/>
          </p:cNvCxnSpPr>
          <p:nvPr/>
        </p:nvCxnSpPr>
        <p:spPr>
          <a:xfrm rot="10800000" flipH="1">
            <a:off x="8991574" y="2033224"/>
            <a:ext cx="379166" cy="66795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73BABB3-71BF-05E9-6719-465D91CF0168}"/>
              </a:ext>
            </a:extLst>
          </p:cNvPr>
          <p:cNvCxnSpPr>
            <a:cxnSpLocks/>
          </p:cNvCxnSpPr>
          <p:nvPr/>
        </p:nvCxnSpPr>
        <p:spPr>
          <a:xfrm rot="10800000">
            <a:off x="9599843" y="1938327"/>
            <a:ext cx="1004308" cy="5367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73742FF-40D2-510C-9093-258280380AAF}"/>
              </a:ext>
            </a:extLst>
          </p:cNvPr>
          <p:cNvSpPr/>
          <p:nvPr/>
        </p:nvSpPr>
        <p:spPr>
          <a:xfrm>
            <a:off x="7702997" y="386104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18" name="Oval 17">
            <a:extLst>
              <a:ext uri="{FF2B5EF4-FFF2-40B4-BE49-F238E27FC236}">
                <a16:creationId xmlns:a16="http://schemas.microsoft.com/office/drawing/2014/main" id="{173D2551-E772-A631-3E47-AC2D2226F9D8}"/>
              </a:ext>
            </a:extLst>
          </p:cNvPr>
          <p:cNvSpPr/>
          <p:nvPr/>
        </p:nvSpPr>
        <p:spPr>
          <a:xfrm>
            <a:off x="8722993" y="4060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19" name="Straight Arrow Connector 18">
            <a:extLst>
              <a:ext uri="{FF2B5EF4-FFF2-40B4-BE49-F238E27FC236}">
                <a16:creationId xmlns:a16="http://schemas.microsoft.com/office/drawing/2014/main" id="{1D3B2AD0-12D7-90DB-1D3D-691CA555641F}"/>
              </a:ext>
            </a:extLst>
          </p:cNvPr>
          <p:cNvCxnSpPr>
            <a:cxnSpLocks/>
          </p:cNvCxnSpPr>
          <p:nvPr/>
        </p:nvCxnSpPr>
        <p:spPr>
          <a:xfrm rot="10800000" flipH="1">
            <a:off x="8256100" y="3254282"/>
            <a:ext cx="506371" cy="70166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88835FEE-4D8D-0A43-F18F-5B73370EC407}"/>
              </a:ext>
            </a:extLst>
          </p:cNvPr>
          <p:cNvCxnSpPr>
            <a:cxnSpLocks/>
          </p:cNvCxnSpPr>
          <p:nvPr/>
        </p:nvCxnSpPr>
        <p:spPr>
          <a:xfrm rot="10800000">
            <a:off x="8991574" y="3349179"/>
            <a:ext cx="55419" cy="71109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1" name="Oval 20">
            <a:extLst>
              <a:ext uri="{FF2B5EF4-FFF2-40B4-BE49-F238E27FC236}">
                <a16:creationId xmlns:a16="http://schemas.microsoft.com/office/drawing/2014/main" id="{CEFC329C-E529-2C7A-7AF8-64C4B2DFE329}"/>
              </a:ext>
            </a:extLst>
          </p:cNvPr>
          <p:cNvSpPr/>
          <p:nvPr/>
        </p:nvSpPr>
        <p:spPr>
          <a:xfrm>
            <a:off x="7658808" y="52774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22" name="Oval 21">
            <a:extLst>
              <a:ext uri="{FF2B5EF4-FFF2-40B4-BE49-F238E27FC236}">
                <a16:creationId xmlns:a16="http://schemas.microsoft.com/office/drawing/2014/main" id="{A9139FFF-48A6-6830-F172-889A6D772EFA}"/>
              </a:ext>
            </a:extLst>
          </p:cNvPr>
          <p:cNvSpPr/>
          <p:nvPr/>
        </p:nvSpPr>
        <p:spPr>
          <a:xfrm>
            <a:off x="8628096" y="547277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23" name="Oval 22">
            <a:extLst>
              <a:ext uri="{FF2B5EF4-FFF2-40B4-BE49-F238E27FC236}">
                <a16:creationId xmlns:a16="http://schemas.microsoft.com/office/drawing/2014/main" id="{BD6EAAC6-A326-C4AE-3821-FA16BCDDFC83}"/>
              </a:ext>
            </a:extLst>
          </p:cNvPr>
          <p:cNvSpPr/>
          <p:nvPr/>
        </p:nvSpPr>
        <p:spPr>
          <a:xfrm>
            <a:off x="9597384" y="54721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24" name="Straight Arrow Connector 23">
            <a:extLst>
              <a:ext uri="{FF2B5EF4-FFF2-40B4-BE49-F238E27FC236}">
                <a16:creationId xmlns:a16="http://schemas.microsoft.com/office/drawing/2014/main" id="{C0ED49D6-E170-603D-828C-4E7E7B090C9E}"/>
              </a:ext>
            </a:extLst>
          </p:cNvPr>
          <p:cNvCxnSpPr>
            <a:cxnSpLocks/>
          </p:cNvCxnSpPr>
          <p:nvPr/>
        </p:nvCxnSpPr>
        <p:spPr>
          <a:xfrm rot="10800000" flipH="1">
            <a:off x="7982808" y="4613381"/>
            <a:ext cx="835082" cy="6640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9A5CFCFF-4769-CCB9-1992-AEADED4EF64B}"/>
              </a:ext>
            </a:extLst>
          </p:cNvPr>
          <p:cNvCxnSpPr>
            <a:cxnSpLocks/>
          </p:cNvCxnSpPr>
          <p:nvPr/>
        </p:nvCxnSpPr>
        <p:spPr>
          <a:xfrm rot="10800000" flipH="1">
            <a:off x="8952096" y="4708278"/>
            <a:ext cx="94897" cy="7644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a:extLst>
              <a:ext uri="{FF2B5EF4-FFF2-40B4-BE49-F238E27FC236}">
                <a16:creationId xmlns:a16="http://schemas.microsoft.com/office/drawing/2014/main" id="{97E6E8E9-5B5C-E30C-C50F-6DD84FFFA2FC}"/>
              </a:ext>
            </a:extLst>
          </p:cNvPr>
          <p:cNvCxnSpPr>
            <a:cxnSpLocks/>
          </p:cNvCxnSpPr>
          <p:nvPr/>
        </p:nvCxnSpPr>
        <p:spPr>
          <a:xfrm rot="10800000">
            <a:off x="9276096" y="4613381"/>
            <a:ext cx="645288" cy="8587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7" name="Oval 26">
            <a:extLst>
              <a:ext uri="{FF2B5EF4-FFF2-40B4-BE49-F238E27FC236}">
                <a16:creationId xmlns:a16="http://schemas.microsoft.com/office/drawing/2014/main" id="{28270B8D-5A0E-23C4-52E9-31636E8DB255}"/>
              </a:ext>
            </a:extLst>
          </p:cNvPr>
          <p:cNvSpPr/>
          <p:nvPr/>
        </p:nvSpPr>
        <p:spPr>
          <a:xfrm>
            <a:off x="3905892" y="272792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28" name="Oval 27">
            <a:extLst>
              <a:ext uri="{FF2B5EF4-FFF2-40B4-BE49-F238E27FC236}">
                <a16:creationId xmlns:a16="http://schemas.microsoft.com/office/drawing/2014/main" id="{924098C9-9FCA-A22C-6A4A-47ADD8EC063B}"/>
              </a:ext>
            </a:extLst>
          </p:cNvPr>
          <p:cNvSpPr/>
          <p:nvPr/>
        </p:nvSpPr>
        <p:spPr>
          <a:xfrm>
            <a:off x="2586664" y="381173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29" name="Oval 28">
            <a:extLst>
              <a:ext uri="{FF2B5EF4-FFF2-40B4-BE49-F238E27FC236}">
                <a16:creationId xmlns:a16="http://schemas.microsoft.com/office/drawing/2014/main" id="{71B1D21F-FB45-A4B4-D8D8-71060A8418CA}"/>
              </a:ext>
            </a:extLst>
          </p:cNvPr>
          <p:cNvSpPr/>
          <p:nvPr/>
        </p:nvSpPr>
        <p:spPr>
          <a:xfrm>
            <a:off x="2414377" y="224486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3in</a:t>
            </a:r>
            <a:endParaRPr lang="en-IN" sz="1600" dirty="0">
              <a:solidFill>
                <a:schemeClr val="bg1"/>
              </a:solidFill>
            </a:endParaRPr>
          </a:p>
        </p:txBody>
      </p:sp>
      <p:cxnSp>
        <p:nvCxnSpPr>
          <p:cNvPr id="30" name="Straight Arrow Connector 29">
            <a:extLst>
              <a:ext uri="{FF2B5EF4-FFF2-40B4-BE49-F238E27FC236}">
                <a16:creationId xmlns:a16="http://schemas.microsoft.com/office/drawing/2014/main" id="{F43D0404-73CE-0DFF-DA46-580E960A5782}"/>
              </a:ext>
            </a:extLst>
          </p:cNvPr>
          <p:cNvCxnSpPr>
            <a:cxnSpLocks/>
            <a:stCxn id="28" idx="0"/>
            <a:endCxn id="29" idx="4"/>
          </p:cNvCxnSpPr>
          <p:nvPr/>
        </p:nvCxnSpPr>
        <p:spPr>
          <a:xfrm flipH="1" flipV="1">
            <a:off x="2738377" y="2892862"/>
            <a:ext cx="172287" cy="9188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a:extLst>
              <a:ext uri="{FF2B5EF4-FFF2-40B4-BE49-F238E27FC236}">
                <a16:creationId xmlns:a16="http://schemas.microsoft.com/office/drawing/2014/main" id="{CA323225-F174-E58A-5209-30339E6A9B96}"/>
              </a:ext>
            </a:extLst>
          </p:cNvPr>
          <p:cNvCxnSpPr>
            <a:cxnSpLocks/>
            <a:stCxn id="33" idx="5"/>
            <a:endCxn id="27" idx="1"/>
          </p:cNvCxnSpPr>
          <p:nvPr/>
        </p:nvCxnSpPr>
        <p:spPr>
          <a:xfrm>
            <a:off x="3633929" y="2189040"/>
            <a:ext cx="366860" cy="6337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2" name="Straight Arrow Connector 31">
            <a:extLst>
              <a:ext uri="{FF2B5EF4-FFF2-40B4-BE49-F238E27FC236}">
                <a16:creationId xmlns:a16="http://schemas.microsoft.com/office/drawing/2014/main" id="{17EDDEA8-3B46-B4A6-69D6-0C4253A11514}"/>
              </a:ext>
            </a:extLst>
          </p:cNvPr>
          <p:cNvCxnSpPr>
            <a:cxnSpLocks/>
            <a:stCxn id="27" idx="3"/>
            <a:endCxn id="28" idx="7"/>
          </p:cNvCxnSpPr>
          <p:nvPr/>
        </p:nvCxnSpPr>
        <p:spPr>
          <a:xfrm flipH="1">
            <a:off x="3139767" y="3281023"/>
            <a:ext cx="861022" cy="62561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3" name="Oval 32">
            <a:extLst>
              <a:ext uri="{FF2B5EF4-FFF2-40B4-BE49-F238E27FC236}">
                <a16:creationId xmlns:a16="http://schemas.microsoft.com/office/drawing/2014/main" id="{30616953-8458-B8FC-D34A-E673968663D0}"/>
              </a:ext>
            </a:extLst>
          </p:cNvPr>
          <p:cNvSpPr/>
          <p:nvPr/>
        </p:nvSpPr>
        <p:spPr>
          <a:xfrm>
            <a:off x="3080826" y="163593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3out</a:t>
            </a:r>
            <a:endParaRPr lang="en-IN" sz="1100" dirty="0">
              <a:solidFill>
                <a:schemeClr val="bg1"/>
              </a:solidFill>
            </a:endParaRPr>
          </a:p>
        </p:txBody>
      </p:sp>
      <p:sp>
        <p:nvSpPr>
          <p:cNvPr id="48" name="Oval 47">
            <a:extLst>
              <a:ext uri="{FF2B5EF4-FFF2-40B4-BE49-F238E27FC236}">
                <a16:creationId xmlns:a16="http://schemas.microsoft.com/office/drawing/2014/main" id="{A2A6B40D-CDE4-0CD8-47AD-ECCA32C82B14}"/>
              </a:ext>
            </a:extLst>
          </p:cNvPr>
          <p:cNvSpPr/>
          <p:nvPr/>
        </p:nvSpPr>
        <p:spPr>
          <a:xfrm>
            <a:off x="9687570" y="363194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49" name="Oval 48">
            <a:extLst>
              <a:ext uri="{FF2B5EF4-FFF2-40B4-BE49-F238E27FC236}">
                <a16:creationId xmlns:a16="http://schemas.microsoft.com/office/drawing/2014/main" id="{8AD951A0-B3F4-558B-CDE7-35376E366AEE}"/>
              </a:ext>
            </a:extLst>
          </p:cNvPr>
          <p:cNvSpPr/>
          <p:nvPr/>
        </p:nvSpPr>
        <p:spPr>
          <a:xfrm>
            <a:off x="10280151" y="429742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50" name="Oval 49">
            <a:extLst>
              <a:ext uri="{FF2B5EF4-FFF2-40B4-BE49-F238E27FC236}">
                <a16:creationId xmlns:a16="http://schemas.microsoft.com/office/drawing/2014/main" id="{B7DA95B5-51B2-A163-E5DC-CBE8687B3CAB}"/>
              </a:ext>
            </a:extLst>
          </p:cNvPr>
          <p:cNvSpPr/>
          <p:nvPr/>
        </p:nvSpPr>
        <p:spPr>
          <a:xfrm>
            <a:off x="11083178" y="363194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52" name="Straight Arrow Connector 51">
            <a:extLst>
              <a:ext uri="{FF2B5EF4-FFF2-40B4-BE49-F238E27FC236}">
                <a16:creationId xmlns:a16="http://schemas.microsoft.com/office/drawing/2014/main" id="{9BD257DD-0B94-6147-3A8E-0443725B9A3E}"/>
              </a:ext>
            </a:extLst>
          </p:cNvPr>
          <p:cNvCxnSpPr>
            <a:cxnSpLocks/>
          </p:cNvCxnSpPr>
          <p:nvPr/>
        </p:nvCxnSpPr>
        <p:spPr>
          <a:xfrm rot="10800000" flipH="1">
            <a:off x="10011570" y="3028176"/>
            <a:ext cx="363478" cy="6037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094D914C-73BF-20EE-FABF-E7AD2B1D0419}"/>
              </a:ext>
            </a:extLst>
          </p:cNvPr>
          <p:cNvCxnSpPr>
            <a:cxnSpLocks/>
          </p:cNvCxnSpPr>
          <p:nvPr/>
        </p:nvCxnSpPr>
        <p:spPr>
          <a:xfrm rot="10800000">
            <a:off x="10604151" y="3123073"/>
            <a:ext cx="0" cy="11743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a:extLst>
              <a:ext uri="{FF2B5EF4-FFF2-40B4-BE49-F238E27FC236}">
                <a16:creationId xmlns:a16="http://schemas.microsoft.com/office/drawing/2014/main" id="{6D4FCD59-8B2B-CDA0-AE79-AEC887936DFA}"/>
              </a:ext>
            </a:extLst>
          </p:cNvPr>
          <p:cNvCxnSpPr>
            <a:cxnSpLocks/>
          </p:cNvCxnSpPr>
          <p:nvPr/>
        </p:nvCxnSpPr>
        <p:spPr>
          <a:xfrm rot="10800000">
            <a:off x="10833254" y="3028176"/>
            <a:ext cx="344821" cy="6986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Title 2">
            <a:extLst>
              <a:ext uri="{FF2B5EF4-FFF2-40B4-BE49-F238E27FC236}">
                <a16:creationId xmlns:a16="http://schemas.microsoft.com/office/drawing/2014/main" id="{C589531B-4A98-AEF4-CA8F-78D93C821A34}"/>
              </a:ext>
            </a:extLst>
          </p:cNvPr>
          <p:cNvSpPr txBox="1">
            <a:spLocks/>
          </p:cNvSpPr>
          <p:nvPr/>
        </p:nvSpPr>
        <p:spPr>
          <a:xfrm>
            <a:off x="1188859" y="401404"/>
            <a:ext cx="1497306" cy="519914"/>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2400" dirty="0">
                <a:latin typeface="Comic Sans MS" panose="030F0702030302020204" pitchFamily="66" charset="0"/>
              </a:rPr>
              <a:t>Node -4:</a:t>
            </a:r>
          </a:p>
        </p:txBody>
      </p:sp>
    </p:spTree>
    <p:extLst>
      <p:ext uri="{BB962C8B-B14F-4D97-AF65-F5344CB8AC3E}">
        <p14:creationId xmlns:p14="http://schemas.microsoft.com/office/powerpoint/2010/main" val="146788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circle(in)">
                                      <p:cBhvr>
                                        <p:cTn id="7" dur="2000"/>
                                        <p:tgtEl>
                                          <p:spTgt spid="5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circle(in)">
                                      <p:cBhvr>
                                        <p:cTn id="10" dur="2000"/>
                                        <p:tgtEl>
                                          <p:spTgt spid="48"/>
                                        </p:tgtEl>
                                      </p:cBhvr>
                                    </p:animEffect>
                                  </p:childTnLst>
                                </p:cTn>
                              </p:par>
                              <p:par>
                                <p:cTn id="11" presetID="6" presetClass="entr" presetSubtype="16"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circle(in)">
                                      <p:cBhvr>
                                        <p:cTn id="13" dur="2000"/>
                                        <p:tgtEl>
                                          <p:spTgt spid="5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circle(in)">
                                      <p:cBhvr>
                                        <p:cTn id="16" dur="2000"/>
                                        <p:tgtEl>
                                          <p:spTgt spid="49"/>
                                        </p:tgtEl>
                                      </p:cBhvr>
                                    </p:animEffect>
                                  </p:childTnLst>
                                </p:cTn>
                              </p:par>
                              <p:par>
                                <p:cTn id="17" presetID="6" presetClass="entr" presetSubtype="16" fill="hold" nodeType="with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circle(in)">
                                      <p:cBhvr>
                                        <p:cTn id="19" dur="2000"/>
                                        <p:tgtEl>
                                          <p:spTgt spid="6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circle(in)">
                                      <p:cBhvr>
                                        <p:cTn id="22"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709AE-5DA7-846B-93F9-C806904E6B54}"/>
              </a:ext>
            </a:extLst>
          </p:cNvPr>
          <p:cNvSpPr txBox="1"/>
          <p:nvPr/>
        </p:nvSpPr>
        <p:spPr>
          <a:xfrm flipH="1">
            <a:off x="1197868" y="430954"/>
            <a:ext cx="4418779" cy="461665"/>
          </a:xfrm>
          <a:prstGeom prst="rect">
            <a:avLst/>
          </a:prstGeom>
          <a:noFill/>
        </p:spPr>
        <p:txBody>
          <a:bodyPr wrap="square" rtlCol="0">
            <a:spAutoFit/>
          </a:bodyPr>
          <a:lstStyle/>
          <a:p>
            <a:r>
              <a:rPr lang="en-US" dirty="0"/>
              <a:t>Edge Insertion and SCC </a:t>
            </a:r>
            <a:r>
              <a:rPr lang="en-US" dirty="0" err="1"/>
              <a:t>Updation</a:t>
            </a:r>
            <a:r>
              <a:rPr lang="en-US" dirty="0"/>
              <a:t>:</a:t>
            </a:r>
            <a:endParaRPr lang="en-IN" dirty="0"/>
          </a:p>
        </p:txBody>
      </p:sp>
      <p:pic>
        <p:nvPicPr>
          <p:cNvPr id="4" name="Picture 3">
            <a:extLst>
              <a:ext uri="{FF2B5EF4-FFF2-40B4-BE49-F238E27FC236}">
                <a16:creationId xmlns:a16="http://schemas.microsoft.com/office/drawing/2014/main" id="{CBD7CB7B-FBBF-69D6-DC86-577A31CEEB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0516" y="215476"/>
            <a:ext cx="4041512" cy="6427047"/>
          </a:xfrm>
          <a:prstGeom prst="rect">
            <a:avLst/>
          </a:prstGeom>
        </p:spPr>
      </p:pic>
      <p:sp>
        <p:nvSpPr>
          <p:cNvPr id="7" name="TextBox 6">
            <a:extLst>
              <a:ext uri="{FF2B5EF4-FFF2-40B4-BE49-F238E27FC236}">
                <a16:creationId xmlns:a16="http://schemas.microsoft.com/office/drawing/2014/main" id="{1BDAEA00-960B-4157-6ED5-0FE28BEE1F85}"/>
              </a:ext>
            </a:extLst>
          </p:cNvPr>
          <p:cNvSpPr txBox="1"/>
          <p:nvPr/>
        </p:nvSpPr>
        <p:spPr>
          <a:xfrm>
            <a:off x="1116797" y="1052736"/>
            <a:ext cx="5625687" cy="4770537"/>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ECECEC"/>
                </a:solidFill>
                <a:effectLst/>
                <a:latin typeface="Comic Sans MS" panose="030F0702030302020204" pitchFamily="66" charset="0"/>
              </a:rPr>
              <a:t>When inserting an edge </a:t>
            </a:r>
            <a:r>
              <a:rPr lang="en-US" sz="1600" i="1" dirty="0" err="1">
                <a:solidFill>
                  <a:srgbClr val="ECECEC"/>
                </a:solidFill>
                <a:latin typeface="Comic Sans MS" panose="030F0702030302020204" pitchFamily="66" charset="0"/>
              </a:rPr>
              <a:t>uv</a:t>
            </a:r>
            <a:r>
              <a:rPr lang="en-US" sz="1600" b="0" i="0" dirty="0">
                <a:solidFill>
                  <a:srgbClr val="ECECEC"/>
                </a:solidFill>
                <a:effectLst/>
                <a:latin typeface="Comic Sans MS" panose="030F0702030302020204" pitchFamily="66" charset="0"/>
              </a:rPr>
              <a:t> into graph G, first find the Least Common Ancestor (LCA) of nodes u and v. Then, update the graph structure with the new edge to get a new SAC referred as X’.</a:t>
            </a:r>
          </a:p>
          <a:p>
            <a:pPr algn="l"/>
            <a:endParaRPr lang="en-US" sz="1600" b="0" i="0" dirty="0">
              <a:solidFill>
                <a:srgbClr val="ECECEC"/>
              </a:solidFill>
              <a:effectLst/>
              <a:latin typeface="Comic Sans MS" panose="030F0702030302020204" pitchFamily="66" charset="0"/>
            </a:endParaRPr>
          </a:p>
          <a:p>
            <a:pPr marL="285750" indent="-285750" algn="l">
              <a:buFont typeface="Arial" panose="020B0604020202020204" pitchFamily="34" charset="0"/>
              <a:buChar char="•"/>
            </a:pPr>
            <a:r>
              <a:rPr lang="en-US" sz="1600" b="0" i="0" dirty="0">
                <a:solidFill>
                  <a:srgbClr val="ECECEC"/>
                </a:solidFill>
                <a:effectLst/>
                <a:latin typeface="Comic Sans MS" panose="030F0702030302020204" pitchFamily="66" charset="0"/>
              </a:rPr>
              <a:t>Apply the Strongly Connected Components (SCC) algorithm to X’ using SPLITANDCONDENSE(X', d) to identify SCCs associated with X’.</a:t>
            </a:r>
          </a:p>
          <a:p>
            <a:pPr marL="285750" indent="-285750" algn="l">
              <a:buFont typeface="Arial" panose="020B0604020202020204" pitchFamily="34" charset="0"/>
              <a:buChar char="•"/>
            </a:pPr>
            <a:endParaRPr lang="en-US" sz="1600" b="0" i="0" dirty="0">
              <a:solidFill>
                <a:srgbClr val="ECECEC"/>
              </a:solidFill>
              <a:effectLst/>
              <a:latin typeface="Comic Sans MS" panose="030F0702030302020204" pitchFamily="66" charset="0"/>
            </a:endParaRPr>
          </a:p>
          <a:p>
            <a:pPr marL="285750" indent="-285750" algn="l">
              <a:buFont typeface="Arial" panose="020B0604020202020204" pitchFamily="34" charset="0"/>
              <a:buChar char="•"/>
            </a:pPr>
            <a:r>
              <a:rPr lang="en-US" sz="1600" b="0" i="0" dirty="0">
                <a:solidFill>
                  <a:srgbClr val="ECECEC"/>
                </a:solidFill>
                <a:effectLst/>
                <a:latin typeface="Comic Sans MS" panose="030F0702030302020204" pitchFamily="66" charset="0"/>
              </a:rPr>
              <a:t>Ignore SCCs of size 1, as they are part of the original node N. For SCCs with more than one node, if their size is not equal to the number of nodes in node N, create a new node and append the nodes from these SCCs as children. Distribute the edges from node N among the newly created children based on their labels. Skip this step if no new children are created.</a:t>
            </a:r>
          </a:p>
          <a:p>
            <a:pPr marL="285750" indent="-285750" algn="l">
              <a:buFont typeface="Arial" panose="020B0604020202020204" pitchFamily="34" charset="0"/>
              <a:buChar char="•"/>
            </a:pPr>
            <a:endParaRPr lang="en-US" sz="1600" b="0" i="0" dirty="0">
              <a:solidFill>
                <a:srgbClr val="ECECEC"/>
              </a:solidFill>
              <a:effectLst/>
              <a:latin typeface="Comic Sans MS" panose="030F0702030302020204" pitchFamily="66" charset="0"/>
            </a:endParaRPr>
          </a:p>
          <a:p>
            <a:pPr marL="285750" indent="-285750" algn="l">
              <a:buFont typeface="Arial" panose="020B0604020202020204" pitchFamily="34" charset="0"/>
              <a:buChar char="•"/>
            </a:pPr>
            <a:r>
              <a:rPr lang="en-US" sz="1600" dirty="0">
                <a:solidFill>
                  <a:srgbClr val="ECECEC"/>
                </a:solidFill>
                <a:latin typeface="Comic Sans MS" panose="030F0702030302020204" pitchFamily="66" charset="0"/>
              </a:rPr>
              <a:t>Applying the approach recursively till no new children are created.</a:t>
            </a:r>
            <a:endParaRPr lang="en-US" sz="1600" b="0" i="0" dirty="0">
              <a:solidFill>
                <a:srgbClr val="ECECEC"/>
              </a:solidFill>
              <a:effectLst/>
              <a:latin typeface="Comic Sans MS" panose="030F0702030302020204" pitchFamily="66" charset="0"/>
            </a:endParaRPr>
          </a:p>
        </p:txBody>
      </p:sp>
    </p:spTree>
    <p:extLst>
      <p:ext uri="{BB962C8B-B14F-4D97-AF65-F5344CB8AC3E}">
        <p14:creationId xmlns:p14="http://schemas.microsoft.com/office/powerpoint/2010/main" val="1112990559"/>
      </p:ext>
    </p:extLst>
  </p:cSld>
  <p:clrMapOvr>
    <a:masterClrMapping/>
  </p:clrMapOvr>
  <mc:AlternateContent xmlns:mc="http://schemas.openxmlformats.org/markup-compatibility/2006" xmlns:p14="http://schemas.microsoft.com/office/powerpoint/2010/main">
    <mc:Choice Requires="p14">
      <p:transition spd="med" p14:dur="700" advTm="169213">
        <p:fade/>
      </p:transition>
    </mc:Choice>
    <mc:Fallback xmlns="">
      <p:transition spd="med" advTm="169213">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B18E2DB9-AB89-15DB-B8A4-F7AEE9EAA2E5}"/>
              </a:ext>
            </a:extLst>
          </p:cNvPr>
          <p:cNvSpPr/>
          <p:nvPr/>
        </p:nvSpPr>
        <p:spPr>
          <a:xfrm>
            <a:off x="3870438" y="207629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35" name="Oval 34">
            <a:extLst>
              <a:ext uri="{FF2B5EF4-FFF2-40B4-BE49-F238E27FC236}">
                <a16:creationId xmlns:a16="http://schemas.microsoft.com/office/drawing/2014/main" id="{8D794612-BDBD-5853-9ABE-3BBE7830380E}"/>
              </a:ext>
            </a:extLst>
          </p:cNvPr>
          <p:cNvSpPr/>
          <p:nvPr/>
        </p:nvSpPr>
        <p:spPr>
          <a:xfrm>
            <a:off x="2159677" y="2041159"/>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36" name="Oval 35">
            <a:extLst>
              <a:ext uri="{FF2B5EF4-FFF2-40B4-BE49-F238E27FC236}">
                <a16:creationId xmlns:a16="http://schemas.microsoft.com/office/drawing/2014/main" id="{0FC39C15-6C9B-7CAA-E305-A0AE3F1F112D}"/>
              </a:ext>
            </a:extLst>
          </p:cNvPr>
          <p:cNvSpPr/>
          <p:nvPr/>
        </p:nvSpPr>
        <p:spPr>
          <a:xfrm>
            <a:off x="2984401" y="1126281"/>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cxnSp>
        <p:nvCxnSpPr>
          <p:cNvPr id="37" name="Straight Arrow Connector 36">
            <a:extLst>
              <a:ext uri="{FF2B5EF4-FFF2-40B4-BE49-F238E27FC236}">
                <a16:creationId xmlns:a16="http://schemas.microsoft.com/office/drawing/2014/main" id="{AC6FE307-CFDE-4BEB-C643-96097E9D1C72}"/>
              </a:ext>
            </a:extLst>
          </p:cNvPr>
          <p:cNvCxnSpPr>
            <a:cxnSpLocks/>
            <a:stCxn id="35" idx="0"/>
            <a:endCxn id="36" idx="2"/>
          </p:cNvCxnSpPr>
          <p:nvPr/>
        </p:nvCxnSpPr>
        <p:spPr>
          <a:xfrm flipV="1">
            <a:off x="2483677" y="1450281"/>
            <a:ext cx="500724" cy="5908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5DE29D89-6459-78AB-9955-9D96E4D41A3D}"/>
              </a:ext>
            </a:extLst>
          </p:cNvPr>
          <p:cNvCxnSpPr>
            <a:cxnSpLocks/>
            <a:stCxn id="36" idx="6"/>
          </p:cNvCxnSpPr>
          <p:nvPr/>
        </p:nvCxnSpPr>
        <p:spPr>
          <a:xfrm>
            <a:off x="3632401" y="1450281"/>
            <a:ext cx="458206" cy="68769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Straight Arrow Connector 38">
            <a:extLst>
              <a:ext uri="{FF2B5EF4-FFF2-40B4-BE49-F238E27FC236}">
                <a16:creationId xmlns:a16="http://schemas.microsoft.com/office/drawing/2014/main" id="{5199742C-06F4-5024-ADF1-9ECB64B2AFFC}"/>
              </a:ext>
            </a:extLst>
          </p:cNvPr>
          <p:cNvCxnSpPr>
            <a:cxnSpLocks/>
            <a:stCxn id="79" idx="1"/>
            <a:endCxn id="35" idx="4"/>
          </p:cNvCxnSpPr>
          <p:nvPr/>
        </p:nvCxnSpPr>
        <p:spPr>
          <a:xfrm flipH="1" flipV="1">
            <a:off x="2483677" y="2689159"/>
            <a:ext cx="595621" cy="62831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1" name="Oval 40">
            <a:extLst>
              <a:ext uri="{FF2B5EF4-FFF2-40B4-BE49-F238E27FC236}">
                <a16:creationId xmlns:a16="http://schemas.microsoft.com/office/drawing/2014/main" id="{54DBD317-2900-E77E-CFE0-AD4023F4334E}"/>
              </a:ext>
            </a:extLst>
          </p:cNvPr>
          <p:cNvSpPr/>
          <p:nvPr/>
        </p:nvSpPr>
        <p:spPr>
          <a:xfrm>
            <a:off x="8460000" y="40466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42" name="Oval 41">
            <a:extLst>
              <a:ext uri="{FF2B5EF4-FFF2-40B4-BE49-F238E27FC236}">
                <a16:creationId xmlns:a16="http://schemas.microsoft.com/office/drawing/2014/main" id="{359928F2-ECCB-AAD4-16F2-09631DA3E6C0}"/>
              </a:ext>
            </a:extLst>
          </p:cNvPr>
          <p:cNvSpPr/>
          <p:nvPr/>
        </p:nvSpPr>
        <p:spPr>
          <a:xfrm>
            <a:off x="8460000" y="13884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43" name="Oval 42">
            <a:extLst>
              <a:ext uri="{FF2B5EF4-FFF2-40B4-BE49-F238E27FC236}">
                <a16:creationId xmlns:a16="http://schemas.microsoft.com/office/drawing/2014/main" id="{16986D78-5E8E-819C-B1B4-F8CB6D91C28F}"/>
              </a:ext>
            </a:extLst>
          </p:cNvPr>
          <p:cNvSpPr/>
          <p:nvPr/>
        </p:nvSpPr>
        <p:spPr>
          <a:xfrm>
            <a:off x="6818422" y="23651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44" name="Oval 43">
            <a:extLst>
              <a:ext uri="{FF2B5EF4-FFF2-40B4-BE49-F238E27FC236}">
                <a16:creationId xmlns:a16="http://schemas.microsoft.com/office/drawing/2014/main" id="{78014B35-8ADB-59F9-A967-A6EE09D2EE25}"/>
              </a:ext>
            </a:extLst>
          </p:cNvPr>
          <p:cNvSpPr/>
          <p:nvPr/>
        </p:nvSpPr>
        <p:spPr>
          <a:xfrm>
            <a:off x="7771572" y="262720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45" name="Oval 44">
            <a:extLst>
              <a:ext uri="{FF2B5EF4-FFF2-40B4-BE49-F238E27FC236}">
                <a16:creationId xmlns:a16="http://schemas.microsoft.com/office/drawing/2014/main" id="{6DF20E34-0272-C4D8-FBBF-C4C4114D0F71}"/>
              </a:ext>
            </a:extLst>
          </p:cNvPr>
          <p:cNvSpPr/>
          <p:nvPr/>
        </p:nvSpPr>
        <p:spPr>
          <a:xfrm>
            <a:off x="8726915" y="261559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cxnSp>
        <p:nvCxnSpPr>
          <p:cNvPr id="46" name="Straight Arrow Connector 45">
            <a:extLst>
              <a:ext uri="{FF2B5EF4-FFF2-40B4-BE49-F238E27FC236}">
                <a16:creationId xmlns:a16="http://schemas.microsoft.com/office/drawing/2014/main" id="{ED0AF728-1A37-D01F-7081-C1F43BE5EB38}"/>
              </a:ext>
            </a:extLst>
          </p:cNvPr>
          <p:cNvCxnSpPr>
            <a:cxnSpLocks/>
          </p:cNvCxnSpPr>
          <p:nvPr/>
        </p:nvCxnSpPr>
        <p:spPr>
          <a:xfrm rot="10800000" flipH="1">
            <a:off x="7142422" y="1712484"/>
            <a:ext cx="1317578" cy="65267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116F101-80E2-AA76-DA9D-541BDCC0E6D5}"/>
              </a:ext>
            </a:extLst>
          </p:cNvPr>
          <p:cNvCxnSpPr>
            <a:cxnSpLocks/>
          </p:cNvCxnSpPr>
          <p:nvPr/>
        </p:nvCxnSpPr>
        <p:spPr>
          <a:xfrm rot="10800000" flipH="1">
            <a:off x="8095572" y="1941587"/>
            <a:ext cx="459325" cy="68561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045FC2E-2EF9-8458-5C72-30947E4275A2}"/>
              </a:ext>
            </a:extLst>
          </p:cNvPr>
          <p:cNvCxnSpPr>
            <a:cxnSpLocks/>
          </p:cNvCxnSpPr>
          <p:nvPr/>
        </p:nvCxnSpPr>
        <p:spPr>
          <a:xfrm rot="10800000">
            <a:off x="9013103" y="1941587"/>
            <a:ext cx="37812" cy="67400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2366A43A-C993-A2B9-8A2C-B483539F6252}"/>
              </a:ext>
            </a:extLst>
          </p:cNvPr>
          <p:cNvSpPr/>
          <p:nvPr/>
        </p:nvSpPr>
        <p:spPr>
          <a:xfrm>
            <a:off x="9697893" y="26891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51" name="Straight Arrow Connector 50">
            <a:extLst>
              <a:ext uri="{FF2B5EF4-FFF2-40B4-BE49-F238E27FC236}">
                <a16:creationId xmlns:a16="http://schemas.microsoft.com/office/drawing/2014/main" id="{216E49D1-4ED6-0804-8D5E-465AF19FA650}"/>
              </a:ext>
            </a:extLst>
          </p:cNvPr>
          <p:cNvCxnSpPr>
            <a:cxnSpLocks/>
          </p:cNvCxnSpPr>
          <p:nvPr/>
        </p:nvCxnSpPr>
        <p:spPr>
          <a:xfrm rot="10800000">
            <a:off x="9108000" y="1712484"/>
            <a:ext cx="913893" cy="9766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3" name="Oval 52">
            <a:extLst>
              <a:ext uri="{FF2B5EF4-FFF2-40B4-BE49-F238E27FC236}">
                <a16:creationId xmlns:a16="http://schemas.microsoft.com/office/drawing/2014/main" id="{8EDEA744-4A6E-E7E4-3E21-6BC06F0D9947}"/>
              </a:ext>
            </a:extLst>
          </p:cNvPr>
          <p:cNvSpPr/>
          <p:nvPr/>
        </p:nvSpPr>
        <p:spPr>
          <a:xfrm>
            <a:off x="8853522" y="40090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4" name="Oval 53">
            <a:extLst>
              <a:ext uri="{FF2B5EF4-FFF2-40B4-BE49-F238E27FC236}">
                <a16:creationId xmlns:a16="http://schemas.microsoft.com/office/drawing/2014/main" id="{BB6CEAE4-0343-A3BC-65FA-5D8E9E3490B4}"/>
              </a:ext>
            </a:extLst>
          </p:cNvPr>
          <p:cNvSpPr/>
          <p:nvPr/>
        </p:nvSpPr>
        <p:spPr>
          <a:xfrm>
            <a:off x="9697893" y="40090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5" name="Oval 54">
            <a:extLst>
              <a:ext uri="{FF2B5EF4-FFF2-40B4-BE49-F238E27FC236}">
                <a16:creationId xmlns:a16="http://schemas.microsoft.com/office/drawing/2014/main" id="{B7BCE4CB-A65F-2D7D-33F3-F1EE70824760}"/>
              </a:ext>
            </a:extLst>
          </p:cNvPr>
          <p:cNvSpPr/>
          <p:nvPr/>
        </p:nvSpPr>
        <p:spPr>
          <a:xfrm>
            <a:off x="10571790" y="40090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56" name="Straight Arrow Connector 55">
            <a:extLst>
              <a:ext uri="{FF2B5EF4-FFF2-40B4-BE49-F238E27FC236}">
                <a16:creationId xmlns:a16="http://schemas.microsoft.com/office/drawing/2014/main" id="{F905B042-1159-7921-7CAC-208A811644B6}"/>
              </a:ext>
            </a:extLst>
          </p:cNvPr>
          <p:cNvCxnSpPr>
            <a:cxnSpLocks/>
          </p:cNvCxnSpPr>
          <p:nvPr/>
        </p:nvCxnSpPr>
        <p:spPr>
          <a:xfrm rot="10800000" flipH="1">
            <a:off x="9177522" y="3242262"/>
            <a:ext cx="615268" cy="7667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7" name="Straight Arrow Connector 56">
            <a:extLst>
              <a:ext uri="{FF2B5EF4-FFF2-40B4-BE49-F238E27FC236}">
                <a16:creationId xmlns:a16="http://schemas.microsoft.com/office/drawing/2014/main" id="{BEC05E06-F431-4532-933E-6AF3A5971412}"/>
              </a:ext>
            </a:extLst>
          </p:cNvPr>
          <p:cNvCxnSpPr>
            <a:cxnSpLocks/>
          </p:cNvCxnSpPr>
          <p:nvPr/>
        </p:nvCxnSpPr>
        <p:spPr>
          <a:xfrm rot="10800000">
            <a:off x="10021893" y="3337159"/>
            <a:ext cx="0" cy="671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8" name="Straight Arrow Connector 57">
            <a:extLst>
              <a:ext uri="{FF2B5EF4-FFF2-40B4-BE49-F238E27FC236}">
                <a16:creationId xmlns:a16="http://schemas.microsoft.com/office/drawing/2014/main" id="{AB78CC5A-8CCC-B60A-4C07-9635B59EA27F}"/>
              </a:ext>
            </a:extLst>
          </p:cNvPr>
          <p:cNvCxnSpPr>
            <a:cxnSpLocks/>
          </p:cNvCxnSpPr>
          <p:nvPr/>
        </p:nvCxnSpPr>
        <p:spPr>
          <a:xfrm rot="10800000">
            <a:off x="10250996" y="3242262"/>
            <a:ext cx="644794" cy="7667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9" name="Oval 78">
            <a:extLst>
              <a:ext uri="{FF2B5EF4-FFF2-40B4-BE49-F238E27FC236}">
                <a16:creationId xmlns:a16="http://schemas.microsoft.com/office/drawing/2014/main" id="{A0C97466-8B73-E78E-DDAE-648EF821CBC0}"/>
              </a:ext>
            </a:extLst>
          </p:cNvPr>
          <p:cNvSpPr/>
          <p:nvPr/>
        </p:nvSpPr>
        <p:spPr>
          <a:xfrm>
            <a:off x="2984401" y="322257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80" name="Oval 79">
            <a:extLst>
              <a:ext uri="{FF2B5EF4-FFF2-40B4-BE49-F238E27FC236}">
                <a16:creationId xmlns:a16="http://schemas.microsoft.com/office/drawing/2014/main" id="{2D74E797-227C-53EA-69ED-01372D0B59C0}"/>
              </a:ext>
            </a:extLst>
          </p:cNvPr>
          <p:cNvSpPr/>
          <p:nvPr/>
        </p:nvSpPr>
        <p:spPr>
          <a:xfrm>
            <a:off x="3802459" y="426773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81" name="Oval 80">
            <a:extLst>
              <a:ext uri="{FF2B5EF4-FFF2-40B4-BE49-F238E27FC236}">
                <a16:creationId xmlns:a16="http://schemas.microsoft.com/office/drawing/2014/main" id="{AA266CCA-10C6-C483-DB6A-ADC277252800}"/>
              </a:ext>
            </a:extLst>
          </p:cNvPr>
          <p:cNvSpPr/>
          <p:nvPr/>
        </p:nvSpPr>
        <p:spPr>
          <a:xfrm>
            <a:off x="2165329" y="422556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cxnSp>
        <p:nvCxnSpPr>
          <p:cNvPr id="95" name="Straight Arrow Connector 94">
            <a:extLst>
              <a:ext uri="{FF2B5EF4-FFF2-40B4-BE49-F238E27FC236}">
                <a16:creationId xmlns:a16="http://schemas.microsoft.com/office/drawing/2014/main" id="{E7EBB734-2DB0-E201-780C-126C2E3BC74E}"/>
              </a:ext>
            </a:extLst>
          </p:cNvPr>
          <p:cNvCxnSpPr>
            <a:cxnSpLocks/>
            <a:stCxn id="34" idx="4"/>
            <a:endCxn id="79" idx="7"/>
          </p:cNvCxnSpPr>
          <p:nvPr/>
        </p:nvCxnSpPr>
        <p:spPr>
          <a:xfrm flipH="1">
            <a:off x="3537504" y="2724292"/>
            <a:ext cx="656934" cy="5931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8" name="Straight Arrow Connector 97">
            <a:extLst>
              <a:ext uri="{FF2B5EF4-FFF2-40B4-BE49-F238E27FC236}">
                <a16:creationId xmlns:a16="http://schemas.microsoft.com/office/drawing/2014/main" id="{8652B259-85ED-B890-ED7C-4544AC4155C7}"/>
              </a:ext>
            </a:extLst>
          </p:cNvPr>
          <p:cNvCxnSpPr>
            <a:cxnSpLocks/>
            <a:stCxn id="79" idx="2"/>
            <a:endCxn id="81" idx="0"/>
          </p:cNvCxnSpPr>
          <p:nvPr/>
        </p:nvCxnSpPr>
        <p:spPr>
          <a:xfrm flipH="1">
            <a:off x="2489329" y="3546572"/>
            <a:ext cx="495072" cy="6789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1" name="Straight Arrow Connector 100">
            <a:extLst>
              <a:ext uri="{FF2B5EF4-FFF2-40B4-BE49-F238E27FC236}">
                <a16:creationId xmlns:a16="http://schemas.microsoft.com/office/drawing/2014/main" id="{D11B819A-3E7B-2F50-84D0-8B278C39A037}"/>
              </a:ext>
            </a:extLst>
          </p:cNvPr>
          <p:cNvCxnSpPr>
            <a:cxnSpLocks/>
            <a:stCxn id="81" idx="6"/>
            <a:endCxn id="80" idx="2"/>
          </p:cNvCxnSpPr>
          <p:nvPr/>
        </p:nvCxnSpPr>
        <p:spPr>
          <a:xfrm>
            <a:off x="2813329" y="4549567"/>
            <a:ext cx="989130" cy="4217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5" name="Straight Arrow Connector 104">
            <a:extLst>
              <a:ext uri="{FF2B5EF4-FFF2-40B4-BE49-F238E27FC236}">
                <a16:creationId xmlns:a16="http://schemas.microsoft.com/office/drawing/2014/main" id="{1BAD2FB0-0274-8D34-C3ED-C4C005092F4E}"/>
              </a:ext>
            </a:extLst>
          </p:cNvPr>
          <p:cNvCxnSpPr>
            <a:cxnSpLocks/>
            <a:stCxn id="80" idx="0"/>
            <a:endCxn id="79" idx="6"/>
          </p:cNvCxnSpPr>
          <p:nvPr/>
        </p:nvCxnSpPr>
        <p:spPr>
          <a:xfrm flipH="1" flipV="1">
            <a:off x="3632401" y="3546572"/>
            <a:ext cx="494058" cy="7211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 name="TextBox 3">
            <a:extLst>
              <a:ext uri="{FF2B5EF4-FFF2-40B4-BE49-F238E27FC236}">
                <a16:creationId xmlns:a16="http://schemas.microsoft.com/office/drawing/2014/main" id="{711CD807-FAD4-8F32-0930-2A7AB73DA707}"/>
              </a:ext>
            </a:extLst>
          </p:cNvPr>
          <p:cNvSpPr txBox="1"/>
          <p:nvPr/>
        </p:nvSpPr>
        <p:spPr>
          <a:xfrm>
            <a:off x="1256209" y="336183"/>
            <a:ext cx="1728192" cy="523220"/>
          </a:xfrm>
          <a:prstGeom prst="rect">
            <a:avLst/>
          </a:prstGeom>
          <a:noFill/>
        </p:spPr>
        <p:txBody>
          <a:bodyPr wrap="square" rtlCol="0">
            <a:spAutoFit/>
          </a:bodyPr>
          <a:lstStyle/>
          <a:p>
            <a:r>
              <a:rPr lang="en-US" sz="2800" dirty="0">
                <a:latin typeface="Comic Sans MS" panose="030F0702030302020204" pitchFamily="66" charset="0"/>
              </a:rPr>
              <a:t>Example:</a:t>
            </a:r>
            <a:endParaRPr lang="en-IN" sz="2800" dirty="0">
              <a:latin typeface="Comic Sans MS" panose="030F0702030302020204" pitchFamily="66" charset="0"/>
            </a:endParaRP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80">
                                          <p:stCondLst>
                                            <p:cond delay="0"/>
                                          </p:stCondLst>
                                        </p:cTn>
                                        <p:tgtEl>
                                          <p:spTgt spid="41"/>
                                        </p:tgtEl>
                                      </p:cBhvr>
                                    </p:animEffect>
                                    <p:anim calcmode="lin" valueType="num">
                                      <p:cBhvr>
                                        <p:cTn id="8"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13" dur="26">
                                          <p:stCondLst>
                                            <p:cond delay="650"/>
                                          </p:stCondLst>
                                        </p:cTn>
                                        <p:tgtEl>
                                          <p:spTgt spid="41"/>
                                        </p:tgtEl>
                                      </p:cBhvr>
                                      <p:to x="100000" y="60000"/>
                                    </p:animScale>
                                    <p:animScale>
                                      <p:cBhvr>
                                        <p:cTn id="14" dur="166" decel="50000">
                                          <p:stCondLst>
                                            <p:cond delay="676"/>
                                          </p:stCondLst>
                                        </p:cTn>
                                        <p:tgtEl>
                                          <p:spTgt spid="41"/>
                                        </p:tgtEl>
                                      </p:cBhvr>
                                      <p:to x="100000" y="100000"/>
                                    </p:animScale>
                                    <p:animScale>
                                      <p:cBhvr>
                                        <p:cTn id="15" dur="26">
                                          <p:stCondLst>
                                            <p:cond delay="1312"/>
                                          </p:stCondLst>
                                        </p:cTn>
                                        <p:tgtEl>
                                          <p:spTgt spid="41"/>
                                        </p:tgtEl>
                                      </p:cBhvr>
                                      <p:to x="100000" y="80000"/>
                                    </p:animScale>
                                    <p:animScale>
                                      <p:cBhvr>
                                        <p:cTn id="16" dur="166" decel="50000">
                                          <p:stCondLst>
                                            <p:cond delay="1338"/>
                                          </p:stCondLst>
                                        </p:cTn>
                                        <p:tgtEl>
                                          <p:spTgt spid="41"/>
                                        </p:tgtEl>
                                      </p:cBhvr>
                                      <p:to x="100000" y="100000"/>
                                    </p:animScale>
                                    <p:animScale>
                                      <p:cBhvr>
                                        <p:cTn id="17" dur="26">
                                          <p:stCondLst>
                                            <p:cond delay="1642"/>
                                          </p:stCondLst>
                                        </p:cTn>
                                        <p:tgtEl>
                                          <p:spTgt spid="41"/>
                                        </p:tgtEl>
                                      </p:cBhvr>
                                      <p:to x="100000" y="90000"/>
                                    </p:animScale>
                                    <p:animScale>
                                      <p:cBhvr>
                                        <p:cTn id="18" dur="166" decel="50000">
                                          <p:stCondLst>
                                            <p:cond delay="1668"/>
                                          </p:stCondLst>
                                        </p:cTn>
                                        <p:tgtEl>
                                          <p:spTgt spid="41"/>
                                        </p:tgtEl>
                                      </p:cBhvr>
                                      <p:to x="100000" y="100000"/>
                                    </p:animScale>
                                    <p:animScale>
                                      <p:cBhvr>
                                        <p:cTn id="19" dur="26">
                                          <p:stCondLst>
                                            <p:cond delay="1808"/>
                                          </p:stCondLst>
                                        </p:cTn>
                                        <p:tgtEl>
                                          <p:spTgt spid="41"/>
                                        </p:tgtEl>
                                      </p:cBhvr>
                                      <p:to x="100000" y="95000"/>
                                    </p:animScale>
                                    <p:animScale>
                                      <p:cBhvr>
                                        <p:cTn id="20" dur="166" decel="50000">
                                          <p:stCondLst>
                                            <p:cond delay="1834"/>
                                          </p:stCondLst>
                                        </p:cTn>
                                        <p:tgtEl>
                                          <p:spTgt spid="4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down)">
                                      <p:cBhvr>
                                        <p:cTn id="23" dur="580">
                                          <p:stCondLst>
                                            <p:cond delay="0"/>
                                          </p:stCondLst>
                                        </p:cTn>
                                        <p:tgtEl>
                                          <p:spTgt spid="42"/>
                                        </p:tgtEl>
                                      </p:cBhvr>
                                    </p:animEffect>
                                    <p:anim calcmode="lin" valueType="num">
                                      <p:cBhvr>
                                        <p:cTn id="24"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29" dur="26">
                                          <p:stCondLst>
                                            <p:cond delay="650"/>
                                          </p:stCondLst>
                                        </p:cTn>
                                        <p:tgtEl>
                                          <p:spTgt spid="42"/>
                                        </p:tgtEl>
                                      </p:cBhvr>
                                      <p:to x="100000" y="60000"/>
                                    </p:animScale>
                                    <p:animScale>
                                      <p:cBhvr>
                                        <p:cTn id="30" dur="166" decel="50000">
                                          <p:stCondLst>
                                            <p:cond delay="676"/>
                                          </p:stCondLst>
                                        </p:cTn>
                                        <p:tgtEl>
                                          <p:spTgt spid="42"/>
                                        </p:tgtEl>
                                      </p:cBhvr>
                                      <p:to x="100000" y="100000"/>
                                    </p:animScale>
                                    <p:animScale>
                                      <p:cBhvr>
                                        <p:cTn id="31" dur="26">
                                          <p:stCondLst>
                                            <p:cond delay="1312"/>
                                          </p:stCondLst>
                                        </p:cTn>
                                        <p:tgtEl>
                                          <p:spTgt spid="42"/>
                                        </p:tgtEl>
                                      </p:cBhvr>
                                      <p:to x="100000" y="80000"/>
                                    </p:animScale>
                                    <p:animScale>
                                      <p:cBhvr>
                                        <p:cTn id="32" dur="166" decel="50000">
                                          <p:stCondLst>
                                            <p:cond delay="1338"/>
                                          </p:stCondLst>
                                        </p:cTn>
                                        <p:tgtEl>
                                          <p:spTgt spid="42"/>
                                        </p:tgtEl>
                                      </p:cBhvr>
                                      <p:to x="100000" y="100000"/>
                                    </p:animScale>
                                    <p:animScale>
                                      <p:cBhvr>
                                        <p:cTn id="33" dur="26">
                                          <p:stCondLst>
                                            <p:cond delay="1642"/>
                                          </p:stCondLst>
                                        </p:cTn>
                                        <p:tgtEl>
                                          <p:spTgt spid="42"/>
                                        </p:tgtEl>
                                      </p:cBhvr>
                                      <p:to x="100000" y="90000"/>
                                    </p:animScale>
                                    <p:animScale>
                                      <p:cBhvr>
                                        <p:cTn id="34" dur="166" decel="50000">
                                          <p:stCondLst>
                                            <p:cond delay="1668"/>
                                          </p:stCondLst>
                                        </p:cTn>
                                        <p:tgtEl>
                                          <p:spTgt spid="42"/>
                                        </p:tgtEl>
                                      </p:cBhvr>
                                      <p:to x="100000" y="100000"/>
                                    </p:animScale>
                                    <p:animScale>
                                      <p:cBhvr>
                                        <p:cTn id="35" dur="26">
                                          <p:stCondLst>
                                            <p:cond delay="1808"/>
                                          </p:stCondLst>
                                        </p:cTn>
                                        <p:tgtEl>
                                          <p:spTgt spid="42"/>
                                        </p:tgtEl>
                                      </p:cBhvr>
                                      <p:to x="100000" y="95000"/>
                                    </p:animScale>
                                    <p:animScale>
                                      <p:cBhvr>
                                        <p:cTn id="36" dur="166" decel="50000">
                                          <p:stCondLst>
                                            <p:cond delay="1834"/>
                                          </p:stCondLst>
                                        </p:cTn>
                                        <p:tgtEl>
                                          <p:spTgt spid="4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down)">
                                      <p:cBhvr>
                                        <p:cTn id="39" dur="580">
                                          <p:stCondLst>
                                            <p:cond delay="0"/>
                                          </p:stCondLst>
                                        </p:cTn>
                                        <p:tgtEl>
                                          <p:spTgt spid="43"/>
                                        </p:tgtEl>
                                      </p:cBhvr>
                                    </p:animEffect>
                                    <p:anim calcmode="lin" valueType="num">
                                      <p:cBhvr>
                                        <p:cTn id="40"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45" dur="26">
                                          <p:stCondLst>
                                            <p:cond delay="650"/>
                                          </p:stCondLst>
                                        </p:cTn>
                                        <p:tgtEl>
                                          <p:spTgt spid="43"/>
                                        </p:tgtEl>
                                      </p:cBhvr>
                                      <p:to x="100000" y="60000"/>
                                    </p:animScale>
                                    <p:animScale>
                                      <p:cBhvr>
                                        <p:cTn id="46" dur="166" decel="50000">
                                          <p:stCondLst>
                                            <p:cond delay="676"/>
                                          </p:stCondLst>
                                        </p:cTn>
                                        <p:tgtEl>
                                          <p:spTgt spid="43"/>
                                        </p:tgtEl>
                                      </p:cBhvr>
                                      <p:to x="100000" y="100000"/>
                                    </p:animScale>
                                    <p:animScale>
                                      <p:cBhvr>
                                        <p:cTn id="47" dur="26">
                                          <p:stCondLst>
                                            <p:cond delay="1312"/>
                                          </p:stCondLst>
                                        </p:cTn>
                                        <p:tgtEl>
                                          <p:spTgt spid="43"/>
                                        </p:tgtEl>
                                      </p:cBhvr>
                                      <p:to x="100000" y="80000"/>
                                    </p:animScale>
                                    <p:animScale>
                                      <p:cBhvr>
                                        <p:cTn id="48" dur="166" decel="50000">
                                          <p:stCondLst>
                                            <p:cond delay="1338"/>
                                          </p:stCondLst>
                                        </p:cTn>
                                        <p:tgtEl>
                                          <p:spTgt spid="43"/>
                                        </p:tgtEl>
                                      </p:cBhvr>
                                      <p:to x="100000" y="100000"/>
                                    </p:animScale>
                                    <p:animScale>
                                      <p:cBhvr>
                                        <p:cTn id="49" dur="26">
                                          <p:stCondLst>
                                            <p:cond delay="1642"/>
                                          </p:stCondLst>
                                        </p:cTn>
                                        <p:tgtEl>
                                          <p:spTgt spid="43"/>
                                        </p:tgtEl>
                                      </p:cBhvr>
                                      <p:to x="100000" y="90000"/>
                                    </p:animScale>
                                    <p:animScale>
                                      <p:cBhvr>
                                        <p:cTn id="50" dur="166" decel="50000">
                                          <p:stCondLst>
                                            <p:cond delay="1668"/>
                                          </p:stCondLst>
                                        </p:cTn>
                                        <p:tgtEl>
                                          <p:spTgt spid="43"/>
                                        </p:tgtEl>
                                      </p:cBhvr>
                                      <p:to x="100000" y="100000"/>
                                    </p:animScale>
                                    <p:animScale>
                                      <p:cBhvr>
                                        <p:cTn id="51" dur="26">
                                          <p:stCondLst>
                                            <p:cond delay="1808"/>
                                          </p:stCondLst>
                                        </p:cTn>
                                        <p:tgtEl>
                                          <p:spTgt spid="43"/>
                                        </p:tgtEl>
                                      </p:cBhvr>
                                      <p:to x="100000" y="95000"/>
                                    </p:animScale>
                                    <p:animScale>
                                      <p:cBhvr>
                                        <p:cTn id="52" dur="166" decel="50000">
                                          <p:stCondLst>
                                            <p:cond delay="1834"/>
                                          </p:stCondLst>
                                        </p:cTn>
                                        <p:tgtEl>
                                          <p:spTgt spid="43"/>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down)">
                                      <p:cBhvr>
                                        <p:cTn id="55" dur="580">
                                          <p:stCondLst>
                                            <p:cond delay="0"/>
                                          </p:stCondLst>
                                        </p:cTn>
                                        <p:tgtEl>
                                          <p:spTgt spid="44"/>
                                        </p:tgtEl>
                                      </p:cBhvr>
                                    </p:animEffect>
                                    <p:anim calcmode="lin" valueType="num">
                                      <p:cBhvr>
                                        <p:cTn id="56"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61" dur="26">
                                          <p:stCondLst>
                                            <p:cond delay="650"/>
                                          </p:stCondLst>
                                        </p:cTn>
                                        <p:tgtEl>
                                          <p:spTgt spid="44"/>
                                        </p:tgtEl>
                                      </p:cBhvr>
                                      <p:to x="100000" y="60000"/>
                                    </p:animScale>
                                    <p:animScale>
                                      <p:cBhvr>
                                        <p:cTn id="62" dur="166" decel="50000">
                                          <p:stCondLst>
                                            <p:cond delay="676"/>
                                          </p:stCondLst>
                                        </p:cTn>
                                        <p:tgtEl>
                                          <p:spTgt spid="44"/>
                                        </p:tgtEl>
                                      </p:cBhvr>
                                      <p:to x="100000" y="100000"/>
                                    </p:animScale>
                                    <p:animScale>
                                      <p:cBhvr>
                                        <p:cTn id="63" dur="26">
                                          <p:stCondLst>
                                            <p:cond delay="1312"/>
                                          </p:stCondLst>
                                        </p:cTn>
                                        <p:tgtEl>
                                          <p:spTgt spid="44"/>
                                        </p:tgtEl>
                                      </p:cBhvr>
                                      <p:to x="100000" y="80000"/>
                                    </p:animScale>
                                    <p:animScale>
                                      <p:cBhvr>
                                        <p:cTn id="64" dur="166" decel="50000">
                                          <p:stCondLst>
                                            <p:cond delay="1338"/>
                                          </p:stCondLst>
                                        </p:cTn>
                                        <p:tgtEl>
                                          <p:spTgt spid="44"/>
                                        </p:tgtEl>
                                      </p:cBhvr>
                                      <p:to x="100000" y="100000"/>
                                    </p:animScale>
                                    <p:animScale>
                                      <p:cBhvr>
                                        <p:cTn id="65" dur="26">
                                          <p:stCondLst>
                                            <p:cond delay="1642"/>
                                          </p:stCondLst>
                                        </p:cTn>
                                        <p:tgtEl>
                                          <p:spTgt spid="44"/>
                                        </p:tgtEl>
                                      </p:cBhvr>
                                      <p:to x="100000" y="90000"/>
                                    </p:animScale>
                                    <p:animScale>
                                      <p:cBhvr>
                                        <p:cTn id="66" dur="166" decel="50000">
                                          <p:stCondLst>
                                            <p:cond delay="1668"/>
                                          </p:stCondLst>
                                        </p:cTn>
                                        <p:tgtEl>
                                          <p:spTgt spid="44"/>
                                        </p:tgtEl>
                                      </p:cBhvr>
                                      <p:to x="100000" y="100000"/>
                                    </p:animScale>
                                    <p:animScale>
                                      <p:cBhvr>
                                        <p:cTn id="67" dur="26">
                                          <p:stCondLst>
                                            <p:cond delay="1808"/>
                                          </p:stCondLst>
                                        </p:cTn>
                                        <p:tgtEl>
                                          <p:spTgt spid="44"/>
                                        </p:tgtEl>
                                      </p:cBhvr>
                                      <p:to x="100000" y="95000"/>
                                    </p:animScale>
                                    <p:animScale>
                                      <p:cBhvr>
                                        <p:cTn id="68" dur="166" decel="50000">
                                          <p:stCondLst>
                                            <p:cond delay="1834"/>
                                          </p:stCondLst>
                                        </p:cTn>
                                        <p:tgtEl>
                                          <p:spTgt spid="44"/>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80">
                                          <p:stCondLst>
                                            <p:cond delay="0"/>
                                          </p:stCondLst>
                                        </p:cTn>
                                        <p:tgtEl>
                                          <p:spTgt spid="45"/>
                                        </p:tgtEl>
                                      </p:cBhvr>
                                    </p:animEffect>
                                    <p:anim calcmode="lin" valueType="num">
                                      <p:cBhvr>
                                        <p:cTn id="72"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77" dur="26">
                                          <p:stCondLst>
                                            <p:cond delay="650"/>
                                          </p:stCondLst>
                                        </p:cTn>
                                        <p:tgtEl>
                                          <p:spTgt spid="45"/>
                                        </p:tgtEl>
                                      </p:cBhvr>
                                      <p:to x="100000" y="60000"/>
                                    </p:animScale>
                                    <p:animScale>
                                      <p:cBhvr>
                                        <p:cTn id="78" dur="166" decel="50000">
                                          <p:stCondLst>
                                            <p:cond delay="676"/>
                                          </p:stCondLst>
                                        </p:cTn>
                                        <p:tgtEl>
                                          <p:spTgt spid="45"/>
                                        </p:tgtEl>
                                      </p:cBhvr>
                                      <p:to x="100000" y="100000"/>
                                    </p:animScale>
                                    <p:animScale>
                                      <p:cBhvr>
                                        <p:cTn id="79" dur="26">
                                          <p:stCondLst>
                                            <p:cond delay="1312"/>
                                          </p:stCondLst>
                                        </p:cTn>
                                        <p:tgtEl>
                                          <p:spTgt spid="45"/>
                                        </p:tgtEl>
                                      </p:cBhvr>
                                      <p:to x="100000" y="80000"/>
                                    </p:animScale>
                                    <p:animScale>
                                      <p:cBhvr>
                                        <p:cTn id="80" dur="166" decel="50000">
                                          <p:stCondLst>
                                            <p:cond delay="1338"/>
                                          </p:stCondLst>
                                        </p:cTn>
                                        <p:tgtEl>
                                          <p:spTgt spid="45"/>
                                        </p:tgtEl>
                                      </p:cBhvr>
                                      <p:to x="100000" y="100000"/>
                                    </p:animScale>
                                    <p:animScale>
                                      <p:cBhvr>
                                        <p:cTn id="81" dur="26">
                                          <p:stCondLst>
                                            <p:cond delay="1642"/>
                                          </p:stCondLst>
                                        </p:cTn>
                                        <p:tgtEl>
                                          <p:spTgt spid="45"/>
                                        </p:tgtEl>
                                      </p:cBhvr>
                                      <p:to x="100000" y="90000"/>
                                    </p:animScale>
                                    <p:animScale>
                                      <p:cBhvr>
                                        <p:cTn id="82" dur="166" decel="50000">
                                          <p:stCondLst>
                                            <p:cond delay="1668"/>
                                          </p:stCondLst>
                                        </p:cTn>
                                        <p:tgtEl>
                                          <p:spTgt spid="45"/>
                                        </p:tgtEl>
                                      </p:cBhvr>
                                      <p:to x="100000" y="100000"/>
                                    </p:animScale>
                                    <p:animScale>
                                      <p:cBhvr>
                                        <p:cTn id="83" dur="26">
                                          <p:stCondLst>
                                            <p:cond delay="1808"/>
                                          </p:stCondLst>
                                        </p:cTn>
                                        <p:tgtEl>
                                          <p:spTgt spid="45"/>
                                        </p:tgtEl>
                                      </p:cBhvr>
                                      <p:to x="100000" y="95000"/>
                                    </p:animScale>
                                    <p:animScale>
                                      <p:cBhvr>
                                        <p:cTn id="84" dur="166" decel="50000">
                                          <p:stCondLst>
                                            <p:cond delay="1834"/>
                                          </p:stCondLst>
                                        </p:cTn>
                                        <p:tgtEl>
                                          <p:spTgt spid="45"/>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down)">
                                      <p:cBhvr>
                                        <p:cTn id="87" dur="580">
                                          <p:stCondLst>
                                            <p:cond delay="0"/>
                                          </p:stCondLst>
                                        </p:cTn>
                                        <p:tgtEl>
                                          <p:spTgt spid="46"/>
                                        </p:tgtEl>
                                      </p:cBhvr>
                                    </p:animEffect>
                                    <p:anim calcmode="lin" valueType="num">
                                      <p:cBhvr>
                                        <p:cTn id="8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93" dur="26">
                                          <p:stCondLst>
                                            <p:cond delay="650"/>
                                          </p:stCondLst>
                                        </p:cTn>
                                        <p:tgtEl>
                                          <p:spTgt spid="46"/>
                                        </p:tgtEl>
                                      </p:cBhvr>
                                      <p:to x="100000" y="60000"/>
                                    </p:animScale>
                                    <p:animScale>
                                      <p:cBhvr>
                                        <p:cTn id="94" dur="166" decel="50000">
                                          <p:stCondLst>
                                            <p:cond delay="676"/>
                                          </p:stCondLst>
                                        </p:cTn>
                                        <p:tgtEl>
                                          <p:spTgt spid="46"/>
                                        </p:tgtEl>
                                      </p:cBhvr>
                                      <p:to x="100000" y="100000"/>
                                    </p:animScale>
                                    <p:animScale>
                                      <p:cBhvr>
                                        <p:cTn id="95" dur="26">
                                          <p:stCondLst>
                                            <p:cond delay="1312"/>
                                          </p:stCondLst>
                                        </p:cTn>
                                        <p:tgtEl>
                                          <p:spTgt spid="46"/>
                                        </p:tgtEl>
                                      </p:cBhvr>
                                      <p:to x="100000" y="80000"/>
                                    </p:animScale>
                                    <p:animScale>
                                      <p:cBhvr>
                                        <p:cTn id="96" dur="166" decel="50000">
                                          <p:stCondLst>
                                            <p:cond delay="1338"/>
                                          </p:stCondLst>
                                        </p:cTn>
                                        <p:tgtEl>
                                          <p:spTgt spid="46"/>
                                        </p:tgtEl>
                                      </p:cBhvr>
                                      <p:to x="100000" y="100000"/>
                                    </p:animScale>
                                    <p:animScale>
                                      <p:cBhvr>
                                        <p:cTn id="97" dur="26">
                                          <p:stCondLst>
                                            <p:cond delay="1642"/>
                                          </p:stCondLst>
                                        </p:cTn>
                                        <p:tgtEl>
                                          <p:spTgt spid="46"/>
                                        </p:tgtEl>
                                      </p:cBhvr>
                                      <p:to x="100000" y="90000"/>
                                    </p:animScale>
                                    <p:animScale>
                                      <p:cBhvr>
                                        <p:cTn id="98" dur="166" decel="50000">
                                          <p:stCondLst>
                                            <p:cond delay="1668"/>
                                          </p:stCondLst>
                                        </p:cTn>
                                        <p:tgtEl>
                                          <p:spTgt spid="46"/>
                                        </p:tgtEl>
                                      </p:cBhvr>
                                      <p:to x="100000" y="100000"/>
                                    </p:animScale>
                                    <p:animScale>
                                      <p:cBhvr>
                                        <p:cTn id="99" dur="26">
                                          <p:stCondLst>
                                            <p:cond delay="1808"/>
                                          </p:stCondLst>
                                        </p:cTn>
                                        <p:tgtEl>
                                          <p:spTgt spid="46"/>
                                        </p:tgtEl>
                                      </p:cBhvr>
                                      <p:to x="100000" y="95000"/>
                                    </p:animScale>
                                    <p:animScale>
                                      <p:cBhvr>
                                        <p:cTn id="100" dur="166" decel="50000">
                                          <p:stCondLst>
                                            <p:cond delay="1834"/>
                                          </p:stCondLst>
                                        </p:cTn>
                                        <p:tgtEl>
                                          <p:spTgt spid="46"/>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wipe(down)">
                                      <p:cBhvr>
                                        <p:cTn id="103" dur="580">
                                          <p:stCondLst>
                                            <p:cond delay="0"/>
                                          </p:stCondLst>
                                        </p:cTn>
                                        <p:tgtEl>
                                          <p:spTgt spid="47"/>
                                        </p:tgtEl>
                                      </p:cBhvr>
                                    </p:animEffect>
                                    <p:anim calcmode="lin" valueType="num">
                                      <p:cBhvr>
                                        <p:cTn id="104"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109" dur="26">
                                          <p:stCondLst>
                                            <p:cond delay="650"/>
                                          </p:stCondLst>
                                        </p:cTn>
                                        <p:tgtEl>
                                          <p:spTgt spid="47"/>
                                        </p:tgtEl>
                                      </p:cBhvr>
                                      <p:to x="100000" y="60000"/>
                                    </p:animScale>
                                    <p:animScale>
                                      <p:cBhvr>
                                        <p:cTn id="110" dur="166" decel="50000">
                                          <p:stCondLst>
                                            <p:cond delay="676"/>
                                          </p:stCondLst>
                                        </p:cTn>
                                        <p:tgtEl>
                                          <p:spTgt spid="47"/>
                                        </p:tgtEl>
                                      </p:cBhvr>
                                      <p:to x="100000" y="100000"/>
                                    </p:animScale>
                                    <p:animScale>
                                      <p:cBhvr>
                                        <p:cTn id="111" dur="26">
                                          <p:stCondLst>
                                            <p:cond delay="1312"/>
                                          </p:stCondLst>
                                        </p:cTn>
                                        <p:tgtEl>
                                          <p:spTgt spid="47"/>
                                        </p:tgtEl>
                                      </p:cBhvr>
                                      <p:to x="100000" y="80000"/>
                                    </p:animScale>
                                    <p:animScale>
                                      <p:cBhvr>
                                        <p:cTn id="112" dur="166" decel="50000">
                                          <p:stCondLst>
                                            <p:cond delay="1338"/>
                                          </p:stCondLst>
                                        </p:cTn>
                                        <p:tgtEl>
                                          <p:spTgt spid="47"/>
                                        </p:tgtEl>
                                      </p:cBhvr>
                                      <p:to x="100000" y="100000"/>
                                    </p:animScale>
                                    <p:animScale>
                                      <p:cBhvr>
                                        <p:cTn id="113" dur="26">
                                          <p:stCondLst>
                                            <p:cond delay="1642"/>
                                          </p:stCondLst>
                                        </p:cTn>
                                        <p:tgtEl>
                                          <p:spTgt spid="47"/>
                                        </p:tgtEl>
                                      </p:cBhvr>
                                      <p:to x="100000" y="90000"/>
                                    </p:animScale>
                                    <p:animScale>
                                      <p:cBhvr>
                                        <p:cTn id="114" dur="166" decel="50000">
                                          <p:stCondLst>
                                            <p:cond delay="1668"/>
                                          </p:stCondLst>
                                        </p:cTn>
                                        <p:tgtEl>
                                          <p:spTgt spid="47"/>
                                        </p:tgtEl>
                                      </p:cBhvr>
                                      <p:to x="100000" y="100000"/>
                                    </p:animScale>
                                    <p:animScale>
                                      <p:cBhvr>
                                        <p:cTn id="115" dur="26">
                                          <p:stCondLst>
                                            <p:cond delay="1808"/>
                                          </p:stCondLst>
                                        </p:cTn>
                                        <p:tgtEl>
                                          <p:spTgt spid="47"/>
                                        </p:tgtEl>
                                      </p:cBhvr>
                                      <p:to x="100000" y="95000"/>
                                    </p:animScale>
                                    <p:animScale>
                                      <p:cBhvr>
                                        <p:cTn id="116" dur="166" decel="50000">
                                          <p:stCondLst>
                                            <p:cond delay="1834"/>
                                          </p:stCondLst>
                                        </p:cTn>
                                        <p:tgtEl>
                                          <p:spTgt spid="47"/>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wipe(down)">
                                      <p:cBhvr>
                                        <p:cTn id="119" dur="580">
                                          <p:stCondLst>
                                            <p:cond delay="0"/>
                                          </p:stCondLst>
                                        </p:cTn>
                                        <p:tgtEl>
                                          <p:spTgt spid="48"/>
                                        </p:tgtEl>
                                      </p:cBhvr>
                                    </p:animEffect>
                                    <p:anim calcmode="lin" valueType="num">
                                      <p:cBhvr>
                                        <p:cTn id="120"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125" dur="26">
                                          <p:stCondLst>
                                            <p:cond delay="650"/>
                                          </p:stCondLst>
                                        </p:cTn>
                                        <p:tgtEl>
                                          <p:spTgt spid="48"/>
                                        </p:tgtEl>
                                      </p:cBhvr>
                                      <p:to x="100000" y="60000"/>
                                    </p:animScale>
                                    <p:animScale>
                                      <p:cBhvr>
                                        <p:cTn id="126" dur="166" decel="50000">
                                          <p:stCondLst>
                                            <p:cond delay="676"/>
                                          </p:stCondLst>
                                        </p:cTn>
                                        <p:tgtEl>
                                          <p:spTgt spid="48"/>
                                        </p:tgtEl>
                                      </p:cBhvr>
                                      <p:to x="100000" y="100000"/>
                                    </p:animScale>
                                    <p:animScale>
                                      <p:cBhvr>
                                        <p:cTn id="127" dur="26">
                                          <p:stCondLst>
                                            <p:cond delay="1312"/>
                                          </p:stCondLst>
                                        </p:cTn>
                                        <p:tgtEl>
                                          <p:spTgt spid="48"/>
                                        </p:tgtEl>
                                      </p:cBhvr>
                                      <p:to x="100000" y="80000"/>
                                    </p:animScale>
                                    <p:animScale>
                                      <p:cBhvr>
                                        <p:cTn id="128" dur="166" decel="50000">
                                          <p:stCondLst>
                                            <p:cond delay="1338"/>
                                          </p:stCondLst>
                                        </p:cTn>
                                        <p:tgtEl>
                                          <p:spTgt spid="48"/>
                                        </p:tgtEl>
                                      </p:cBhvr>
                                      <p:to x="100000" y="100000"/>
                                    </p:animScale>
                                    <p:animScale>
                                      <p:cBhvr>
                                        <p:cTn id="129" dur="26">
                                          <p:stCondLst>
                                            <p:cond delay="1642"/>
                                          </p:stCondLst>
                                        </p:cTn>
                                        <p:tgtEl>
                                          <p:spTgt spid="48"/>
                                        </p:tgtEl>
                                      </p:cBhvr>
                                      <p:to x="100000" y="90000"/>
                                    </p:animScale>
                                    <p:animScale>
                                      <p:cBhvr>
                                        <p:cTn id="130" dur="166" decel="50000">
                                          <p:stCondLst>
                                            <p:cond delay="1668"/>
                                          </p:stCondLst>
                                        </p:cTn>
                                        <p:tgtEl>
                                          <p:spTgt spid="48"/>
                                        </p:tgtEl>
                                      </p:cBhvr>
                                      <p:to x="100000" y="100000"/>
                                    </p:animScale>
                                    <p:animScale>
                                      <p:cBhvr>
                                        <p:cTn id="131" dur="26">
                                          <p:stCondLst>
                                            <p:cond delay="1808"/>
                                          </p:stCondLst>
                                        </p:cTn>
                                        <p:tgtEl>
                                          <p:spTgt spid="48"/>
                                        </p:tgtEl>
                                      </p:cBhvr>
                                      <p:to x="100000" y="95000"/>
                                    </p:animScale>
                                    <p:animScale>
                                      <p:cBhvr>
                                        <p:cTn id="132" dur="166" decel="50000">
                                          <p:stCondLst>
                                            <p:cond delay="1834"/>
                                          </p:stCondLst>
                                        </p:cTn>
                                        <p:tgtEl>
                                          <p:spTgt spid="48"/>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wipe(down)">
                                      <p:cBhvr>
                                        <p:cTn id="135" dur="580">
                                          <p:stCondLst>
                                            <p:cond delay="0"/>
                                          </p:stCondLst>
                                        </p:cTn>
                                        <p:tgtEl>
                                          <p:spTgt spid="50"/>
                                        </p:tgtEl>
                                      </p:cBhvr>
                                    </p:animEffect>
                                    <p:anim calcmode="lin" valueType="num">
                                      <p:cBhvr>
                                        <p:cTn id="136"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41" dur="26">
                                          <p:stCondLst>
                                            <p:cond delay="650"/>
                                          </p:stCondLst>
                                        </p:cTn>
                                        <p:tgtEl>
                                          <p:spTgt spid="50"/>
                                        </p:tgtEl>
                                      </p:cBhvr>
                                      <p:to x="100000" y="60000"/>
                                    </p:animScale>
                                    <p:animScale>
                                      <p:cBhvr>
                                        <p:cTn id="142" dur="166" decel="50000">
                                          <p:stCondLst>
                                            <p:cond delay="676"/>
                                          </p:stCondLst>
                                        </p:cTn>
                                        <p:tgtEl>
                                          <p:spTgt spid="50"/>
                                        </p:tgtEl>
                                      </p:cBhvr>
                                      <p:to x="100000" y="100000"/>
                                    </p:animScale>
                                    <p:animScale>
                                      <p:cBhvr>
                                        <p:cTn id="143" dur="26">
                                          <p:stCondLst>
                                            <p:cond delay="1312"/>
                                          </p:stCondLst>
                                        </p:cTn>
                                        <p:tgtEl>
                                          <p:spTgt spid="50"/>
                                        </p:tgtEl>
                                      </p:cBhvr>
                                      <p:to x="100000" y="80000"/>
                                    </p:animScale>
                                    <p:animScale>
                                      <p:cBhvr>
                                        <p:cTn id="144" dur="166" decel="50000">
                                          <p:stCondLst>
                                            <p:cond delay="1338"/>
                                          </p:stCondLst>
                                        </p:cTn>
                                        <p:tgtEl>
                                          <p:spTgt spid="50"/>
                                        </p:tgtEl>
                                      </p:cBhvr>
                                      <p:to x="100000" y="100000"/>
                                    </p:animScale>
                                    <p:animScale>
                                      <p:cBhvr>
                                        <p:cTn id="145" dur="26">
                                          <p:stCondLst>
                                            <p:cond delay="1642"/>
                                          </p:stCondLst>
                                        </p:cTn>
                                        <p:tgtEl>
                                          <p:spTgt spid="50"/>
                                        </p:tgtEl>
                                      </p:cBhvr>
                                      <p:to x="100000" y="90000"/>
                                    </p:animScale>
                                    <p:animScale>
                                      <p:cBhvr>
                                        <p:cTn id="146" dur="166" decel="50000">
                                          <p:stCondLst>
                                            <p:cond delay="1668"/>
                                          </p:stCondLst>
                                        </p:cTn>
                                        <p:tgtEl>
                                          <p:spTgt spid="50"/>
                                        </p:tgtEl>
                                      </p:cBhvr>
                                      <p:to x="100000" y="100000"/>
                                    </p:animScale>
                                    <p:animScale>
                                      <p:cBhvr>
                                        <p:cTn id="147" dur="26">
                                          <p:stCondLst>
                                            <p:cond delay="1808"/>
                                          </p:stCondLst>
                                        </p:cTn>
                                        <p:tgtEl>
                                          <p:spTgt spid="50"/>
                                        </p:tgtEl>
                                      </p:cBhvr>
                                      <p:to x="100000" y="95000"/>
                                    </p:animScale>
                                    <p:animScale>
                                      <p:cBhvr>
                                        <p:cTn id="148" dur="166" decel="50000">
                                          <p:stCondLst>
                                            <p:cond delay="1834"/>
                                          </p:stCondLst>
                                        </p:cTn>
                                        <p:tgtEl>
                                          <p:spTgt spid="50"/>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51"/>
                                        </p:tgtEl>
                                        <p:attrNameLst>
                                          <p:attrName>style.visibility</p:attrName>
                                        </p:attrNameLst>
                                      </p:cBhvr>
                                      <p:to>
                                        <p:strVal val="visible"/>
                                      </p:to>
                                    </p:set>
                                    <p:animEffect transition="in" filter="wipe(down)">
                                      <p:cBhvr>
                                        <p:cTn id="151" dur="580">
                                          <p:stCondLst>
                                            <p:cond delay="0"/>
                                          </p:stCondLst>
                                        </p:cTn>
                                        <p:tgtEl>
                                          <p:spTgt spid="51"/>
                                        </p:tgtEl>
                                      </p:cBhvr>
                                    </p:animEffect>
                                    <p:anim calcmode="lin" valueType="num">
                                      <p:cBhvr>
                                        <p:cTn id="152"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157" dur="26">
                                          <p:stCondLst>
                                            <p:cond delay="650"/>
                                          </p:stCondLst>
                                        </p:cTn>
                                        <p:tgtEl>
                                          <p:spTgt spid="51"/>
                                        </p:tgtEl>
                                      </p:cBhvr>
                                      <p:to x="100000" y="60000"/>
                                    </p:animScale>
                                    <p:animScale>
                                      <p:cBhvr>
                                        <p:cTn id="158" dur="166" decel="50000">
                                          <p:stCondLst>
                                            <p:cond delay="676"/>
                                          </p:stCondLst>
                                        </p:cTn>
                                        <p:tgtEl>
                                          <p:spTgt spid="51"/>
                                        </p:tgtEl>
                                      </p:cBhvr>
                                      <p:to x="100000" y="100000"/>
                                    </p:animScale>
                                    <p:animScale>
                                      <p:cBhvr>
                                        <p:cTn id="159" dur="26">
                                          <p:stCondLst>
                                            <p:cond delay="1312"/>
                                          </p:stCondLst>
                                        </p:cTn>
                                        <p:tgtEl>
                                          <p:spTgt spid="51"/>
                                        </p:tgtEl>
                                      </p:cBhvr>
                                      <p:to x="100000" y="80000"/>
                                    </p:animScale>
                                    <p:animScale>
                                      <p:cBhvr>
                                        <p:cTn id="160" dur="166" decel="50000">
                                          <p:stCondLst>
                                            <p:cond delay="1338"/>
                                          </p:stCondLst>
                                        </p:cTn>
                                        <p:tgtEl>
                                          <p:spTgt spid="51"/>
                                        </p:tgtEl>
                                      </p:cBhvr>
                                      <p:to x="100000" y="100000"/>
                                    </p:animScale>
                                    <p:animScale>
                                      <p:cBhvr>
                                        <p:cTn id="161" dur="26">
                                          <p:stCondLst>
                                            <p:cond delay="1642"/>
                                          </p:stCondLst>
                                        </p:cTn>
                                        <p:tgtEl>
                                          <p:spTgt spid="51"/>
                                        </p:tgtEl>
                                      </p:cBhvr>
                                      <p:to x="100000" y="90000"/>
                                    </p:animScale>
                                    <p:animScale>
                                      <p:cBhvr>
                                        <p:cTn id="162" dur="166" decel="50000">
                                          <p:stCondLst>
                                            <p:cond delay="1668"/>
                                          </p:stCondLst>
                                        </p:cTn>
                                        <p:tgtEl>
                                          <p:spTgt spid="51"/>
                                        </p:tgtEl>
                                      </p:cBhvr>
                                      <p:to x="100000" y="100000"/>
                                    </p:animScale>
                                    <p:animScale>
                                      <p:cBhvr>
                                        <p:cTn id="163" dur="26">
                                          <p:stCondLst>
                                            <p:cond delay="1808"/>
                                          </p:stCondLst>
                                        </p:cTn>
                                        <p:tgtEl>
                                          <p:spTgt spid="51"/>
                                        </p:tgtEl>
                                      </p:cBhvr>
                                      <p:to x="100000" y="95000"/>
                                    </p:animScale>
                                    <p:animScale>
                                      <p:cBhvr>
                                        <p:cTn id="164" dur="166" decel="50000">
                                          <p:stCondLst>
                                            <p:cond delay="1834"/>
                                          </p:stCondLst>
                                        </p:cTn>
                                        <p:tgtEl>
                                          <p:spTgt spid="51"/>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53"/>
                                        </p:tgtEl>
                                        <p:attrNameLst>
                                          <p:attrName>style.visibility</p:attrName>
                                        </p:attrNameLst>
                                      </p:cBhvr>
                                      <p:to>
                                        <p:strVal val="visible"/>
                                      </p:to>
                                    </p:set>
                                    <p:animEffect transition="in" filter="wipe(down)">
                                      <p:cBhvr>
                                        <p:cTn id="167" dur="580">
                                          <p:stCondLst>
                                            <p:cond delay="0"/>
                                          </p:stCondLst>
                                        </p:cTn>
                                        <p:tgtEl>
                                          <p:spTgt spid="53"/>
                                        </p:tgtEl>
                                      </p:cBhvr>
                                    </p:animEffect>
                                    <p:anim calcmode="lin" valueType="num">
                                      <p:cBhvr>
                                        <p:cTn id="168" dur="1822"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53"/>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53"/>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53"/>
                                        </p:tgtEl>
                                        <p:attrNameLst>
                                          <p:attrName>ppt_y</p:attrName>
                                        </p:attrNameLst>
                                      </p:cBhvr>
                                      <p:tavLst>
                                        <p:tav tm="0" fmla="#ppt_y-sin(pi*$)/81">
                                          <p:val>
                                            <p:fltVal val="0"/>
                                          </p:val>
                                        </p:tav>
                                        <p:tav tm="100000">
                                          <p:val>
                                            <p:fltVal val="1"/>
                                          </p:val>
                                        </p:tav>
                                      </p:tavLst>
                                    </p:anim>
                                    <p:animScale>
                                      <p:cBhvr>
                                        <p:cTn id="173" dur="26">
                                          <p:stCondLst>
                                            <p:cond delay="650"/>
                                          </p:stCondLst>
                                        </p:cTn>
                                        <p:tgtEl>
                                          <p:spTgt spid="53"/>
                                        </p:tgtEl>
                                      </p:cBhvr>
                                      <p:to x="100000" y="60000"/>
                                    </p:animScale>
                                    <p:animScale>
                                      <p:cBhvr>
                                        <p:cTn id="174" dur="166" decel="50000">
                                          <p:stCondLst>
                                            <p:cond delay="676"/>
                                          </p:stCondLst>
                                        </p:cTn>
                                        <p:tgtEl>
                                          <p:spTgt spid="53"/>
                                        </p:tgtEl>
                                      </p:cBhvr>
                                      <p:to x="100000" y="100000"/>
                                    </p:animScale>
                                    <p:animScale>
                                      <p:cBhvr>
                                        <p:cTn id="175" dur="26">
                                          <p:stCondLst>
                                            <p:cond delay="1312"/>
                                          </p:stCondLst>
                                        </p:cTn>
                                        <p:tgtEl>
                                          <p:spTgt spid="53"/>
                                        </p:tgtEl>
                                      </p:cBhvr>
                                      <p:to x="100000" y="80000"/>
                                    </p:animScale>
                                    <p:animScale>
                                      <p:cBhvr>
                                        <p:cTn id="176" dur="166" decel="50000">
                                          <p:stCondLst>
                                            <p:cond delay="1338"/>
                                          </p:stCondLst>
                                        </p:cTn>
                                        <p:tgtEl>
                                          <p:spTgt spid="53"/>
                                        </p:tgtEl>
                                      </p:cBhvr>
                                      <p:to x="100000" y="100000"/>
                                    </p:animScale>
                                    <p:animScale>
                                      <p:cBhvr>
                                        <p:cTn id="177" dur="26">
                                          <p:stCondLst>
                                            <p:cond delay="1642"/>
                                          </p:stCondLst>
                                        </p:cTn>
                                        <p:tgtEl>
                                          <p:spTgt spid="53"/>
                                        </p:tgtEl>
                                      </p:cBhvr>
                                      <p:to x="100000" y="90000"/>
                                    </p:animScale>
                                    <p:animScale>
                                      <p:cBhvr>
                                        <p:cTn id="178" dur="166" decel="50000">
                                          <p:stCondLst>
                                            <p:cond delay="1668"/>
                                          </p:stCondLst>
                                        </p:cTn>
                                        <p:tgtEl>
                                          <p:spTgt spid="53"/>
                                        </p:tgtEl>
                                      </p:cBhvr>
                                      <p:to x="100000" y="100000"/>
                                    </p:animScale>
                                    <p:animScale>
                                      <p:cBhvr>
                                        <p:cTn id="179" dur="26">
                                          <p:stCondLst>
                                            <p:cond delay="1808"/>
                                          </p:stCondLst>
                                        </p:cTn>
                                        <p:tgtEl>
                                          <p:spTgt spid="53"/>
                                        </p:tgtEl>
                                      </p:cBhvr>
                                      <p:to x="100000" y="95000"/>
                                    </p:animScale>
                                    <p:animScale>
                                      <p:cBhvr>
                                        <p:cTn id="180" dur="166" decel="50000">
                                          <p:stCondLst>
                                            <p:cond delay="1834"/>
                                          </p:stCondLst>
                                        </p:cTn>
                                        <p:tgtEl>
                                          <p:spTgt spid="53"/>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54"/>
                                        </p:tgtEl>
                                        <p:attrNameLst>
                                          <p:attrName>style.visibility</p:attrName>
                                        </p:attrNameLst>
                                      </p:cBhvr>
                                      <p:to>
                                        <p:strVal val="visible"/>
                                      </p:to>
                                    </p:set>
                                    <p:animEffect transition="in" filter="wipe(down)">
                                      <p:cBhvr>
                                        <p:cTn id="183" dur="580">
                                          <p:stCondLst>
                                            <p:cond delay="0"/>
                                          </p:stCondLst>
                                        </p:cTn>
                                        <p:tgtEl>
                                          <p:spTgt spid="54"/>
                                        </p:tgtEl>
                                      </p:cBhvr>
                                    </p:animEffect>
                                    <p:anim calcmode="lin" valueType="num">
                                      <p:cBhvr>
                                        <p:cTn id="184"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189" dur="26">
                                          <p:stCondLst>
                                            <p:cond delay="650"/>
                                          </p:stCondLst>
                                        </p:cTn>
                                        <p:tgtEl>
                                          <p:spTgt spid="54"/>
                                        </p:tgtEl>
                                      </p:cBhvr>
                                      <p:to x="100000" y="60000"/>
                                    </p:animScale>
                                    <p:animScale>
                                      <p:cBhvr>
                                        <p:cTn id="190" dur="166" decel="50000">
                                          <p:stCondLst>
                                            <p:cond delay="676"/>
                                          </p:stCondLst>
                                        </p:cTn>
                                        <p:tgtEl>
                                          <p:spTgt spid="54"/>
                                        </p:tgtEl>
                                      </p:cBhvr>
                                      <p:to x="100000" y="100000"/>
                                    </p:animScale>
                                    <p:animScale>
                                      <p:cBhvr>
                                        <p:cTn id="191" dur="26">
                                          <p:stCondLst>
                                            <p:cond delay="1312"/>
                                          </p:stCondLst>
                                        </p:cTn>
                                        <p:tgtEl>
                                          <p:spTgt spid="54"/>
                                        </p:tgtEl>
                                      </p:cBhvr>
                                      <p:to x="100000" y="80000"/>
                                    </p:animScale>
                                    <p:animScale>
                                      <p:cBhvr>
                                        <p:cTn id="192" dur="166" decel="50000">
                                          <p:stCondLst>
                                            <p:cond delay="1338"/>
                                          </p:stCondLst>
                                        </p:cTn>
                                        <p:tgtEl>
                                          <p:spTgt spid="54"/>
                                        </p:tgtEl>
                                      </p:cBhvr>
                                      <p:to x="100000" y="100000"/>
                                    </p:animScale>
                                    <p:animScale>
                                      <p:cBhvr>
                                        <p:cTn id="193" dur="26">
                                          <p:stCondLst>
                                            <p:cond delay="1642"/>
                                          </p:stCondLst>
                                        </p:cTn>
                                        <p:tgtEl>
                                          <p:spTgt spid="54"/>
                                        </p:tgtEl>
                                      </p:cBhvr>
                                      <p:to x="100000" y="90000"/>
                                    </p:animScale>
                                    <p:animScale>
                                      <p:cBhvr>
                                        <p:cTn id="194" dur="166" decel="50000">
                                          <p:stCondLst>
                                            <p:cond delay="1668"/>
                                          </p:stCondLst>
                                        </p:cTn>
                                        <p:tgtEl>
                                          <p:spTgt spid="54"/>
                                        </p:tgtEl>
                                      </p:cBhvr>
                                      <p:to x="100000" y="100000"/>
                                    </p:animScale>
                                    <p:animScale>
                                      <p:cBhvr>
                                        <p:cTn id="195" dur="26">
                                          <p:stCondLst>
                                            <p:cond delay="1808"/>
                                          </p:stCondLst>
                                        </p:cTn>
                                        <p:tgtEl>
                                          <p:spTgt spid="54"/>
                                        </p:tgtEl>
                                      </p:cBhvr>
                                      <p:to x="100000" y="95000"/>
                                    </p:animScale>
                                    <p:animScale>
                                      <p:cBhvr>
                                        <p:cTn id="196" dur="166" decel="50000">
                                          <p:stCondLst>
                                            <p:cond delay="1834"/>
                                          </p:stCondLst>
                                        </p:cTn>
                                        <p:tgtEl>
                                          <p:spTgt spid="54"/>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55"/>
                                        </p:tgtEl>
                                        <p:attrNameLst>
                                          <p:attrName>style.visibility</p:attrName>
                                        </p:attrNameLst>
                                      </p:cBhvr>
                                      <p:to>
                                        <p:strVal val="visible"/>
                                      </p:to>
                                    </p:set>
                                    <p:animEffect transition="in" filter="wipe(down)">
                                      <p:cBhvr>
                                        <p:cTn id="199" dur="580">
                                          <p:stCondLst>
                                            <p:cond delay="0"/>
                                          </p:stCondLst>
                                        </p:cTn>
                                        <p:tgtEl>
                                          <p:spTgt spid="55"/>
                                        </p:tgtEl>
                                      </p:cBhvr>
                                    </p:animEffect>
                                    <p:anim calcmode="lin" valueType="num">
                                      <p:cBhvr>
                                        <p:cTn id="200"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205" dur="26">
                                          <p:stCondLst>
                                            <p:cond delay="650"/>
                                          </p:stCondLst>
                                        </p:cTn>
                                        <p:tgtEl>
                                          <p:spTgt spid="55"/>
                                        </p:tgtEl>
                                      </p:cBhvr>
                                      <p:to x="100000" y="60000"/>
                                    </p:animScale>
                                    <p:animScale>
                                      <p:cBhvr>
                                        <p:cTn id="206" dur="166" decel="50000">
                                          <p:stCondLst>
                                            <p:cond delay="676"/>
                                          </p:stCondLst>
                                        </p:cTn>
                                        <p:tgtEl>
                                          <p:spTgt spid="55"/>
                                        </p:tgtEl>
                                      </p:cBhvr>
                                      <p:to x="100000" y="100000"/>
                                    </p:animScale>
                                    <p:animScale>
                                      <p:cBhvr>
                                        <p:cTn id="207" dur="26">
                                          <p:stCondLst>
                                            <p:cond delay="1312"/>
                                          </p:stCondLst>
                                        </p:cTn>
                                        <p:tgtEl>
                                          <p:spTgt spid="55"/>
                                        </p:tgtEl>
                                      </p:cBhvr>
                                      <p:to x="100000" y="80000"/>
                                    </p:animScale>
                                    <p:animScale>
                                      <p:cBhvr>
                                        <p:cTn id="208" dur="166" decel="50000">
                                          <p:stCondLst>
                                            <p:cond delay="1338"/>
                                          </p:stCondLst>
                                        </p:cTn>
                                        <p:tgtEl>
                                          <p:spTgt spid="55"/>
                                        </p:tgtEl>
                                      </p:cBhvr>
                                      <p:to x="100000" y="100000"/>
                                    </p:animScale>
                                    <p:animScale>
                                      <p:cBhvr>
                                        <p:cTn id="209" dur="26">
                                          <p:stCondLst>
                                            <p:cond delay="1642"/>
                                          </p:stCondLst>
                                        </p:cTn>
                                        <p:tgtEl>
                                          <p:spTgt spid="55"/>
                                        </p:tgtEl>
                                      </p:cBhvr>
                                      <p:to x="100000" y="90000"/>
                                    </p:animScale>
                                    <p:animScale>
                                      <p:cBhvr>
                                        <p:cTn id="210" dur="166" decel="50000">
                                          <p:stCondLst>
                                            <p:cond delay="1668"/>
                                          </p:stCondLst>
                                        </p:cTn>
                                        <p:tgtEl>
                                          <p:spTgt spid="55"/>
                                        </p:tgtEl>
                                      </p:cBhvr>
                                      <p:to x="100000" y="100000"/>
                                    </p:animScale>
                                    <p:animScale>
                                      <p:cBhvr>
                                        <p:cTn id="211" dur="26">
                                          <p:stCondLst>
                                            <p:cond delay="1808"/>
                                          </p:stCondLst>
                                        </p:cTn>
                                        <p:tgtEl>
                                          <p:spTgt spid="55"/>
                                        </p:tgtEl>
                                      </p:cBhvr>
                                      <p:to x="100000" y="95000"/>
                                    </p:animScale>
                                    <p:animScale>
                                      <p:cBhvr>
                                        <p:cTn id="212" dur="166" decel="50000">
                                          <p:stCondLst>
                                            <p:cond delay="1834"/>
                                          </p:stCondLst>
                                        </p:cTn>
                                        <p:tgtEl>
                                          <p:spTgt spid="55"/>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56"/>
                                        </p:tgtEl>
                                        <p:attrNameLst>
                                          <p:attrName>style.visibility</p:attrName>
                                        </p:attrNameLst>
                                      </p:cBhvr>
                                      <p:to>
                                        <p:strVal val="visible"/>
                                      </p:to>
                                    </p:set>
                                    <p:animEffect transition="in" filter="wipe(down)">
                                      <p:cBhvr>
                                        <p:cTn id="215" dur="580">
                                          <p:stCondLst>
                                            <p:cond delay="0"/>
                                          </p:stCondLst>
                                        </p:cTn>
                                        <p:tgtEl>
                                          <p:spTgt spid="56"/>
                                        </p:tgtEl>
                                      </p:cBhvr>
                                    </p:animEffect>
                                    <p:anim calcmode="lin" valueType="num">
                                      <p:cBhvr>
                                        <p:cTn id="216"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221" dur="26">
                                          <p:stCondLst>
                                            <p:cond delay="650"/>
                                          </p:stCondLst>
                                        </p:cTn>
                                        <p:tgtEl>
                                          <p:spTgt spid="56"/>
                                        </p:tgtEl>
                                      </p:cBhvr>
                                      <p:to x="100000" y="60000"/>
                                    </p:animScale>
                                    <p:animScale>
                                      <p:cBhvr>
                                        <p:cTn id="222" dur="166" decel="50000">
                                          <p:stCondLst>
                                            <p:cond delay="676"/>
                                          </p:stCondLst>
                                        </p:cTn>
                                        <p:tgtEl>
                                          <p:spTgt spid="56"/>
                                        </p:tgtEl>
                                      </p:cBhvr>
                                      <p:to x="100000" y="100000"/>
                                    </p:animScale>
                                    <p:animScale>
                                      <p:cBhvr>
                                        <p:cTn id="223" dur="26">
                                          <p:stCondLst>
                                            <p:cond delay="1312"/>
                                          </p:stCondLst>
                                        </p:cTn>
                                        <p:tgtEl>
                                          <p:spTgt spid="56"/>
                                        </p:tgtEl>
                                      </p:cBhvr>
                                      <p:to x="100000" y="80000"/>
                                    </p:animScale>
                                    <p:animScale>
                                      <p:cBhvr>
                                        <p:cTn id="224" dur="166" decel="50000">
                                          <p:stCondLst>
                                            <p:cond delay="1338"/>
                                          </p:stCondLst>
                                        </p:cTn>
                                        <p:tgtEl>
                                          <p:spTgt spid="56"/>
                                        </p:tgtEl>
                                      </p:cBhvr>
                                      <p:to x="100000" y="100000"/>
                                    </p:animScale>
                                    <p:animScale>
                                      <p:cBhvr>
                                        <p:cTn id="225" dur="26">
                                          <p:stCondLst>
                                            <p:cond delay="1642"/>
                                          </p:stCondLst>
                                        </p:cTn>
                                        <p:tgtEl>
                                          <p:spTgt spid="56"/>
                                        </p:tgtEl>
                                      </p:cBhvr>
                                      <p:to x="100000" y="90000"/>
                                    </p:animScale>
                                    <p:animScale>
                                      <p:cBhvr>
                                        <p:cTn id="226" dur="166" decel="50000">
                                          <p:stCondLst>
                                            <p:cond delay="1668"/>
                                          </p:stCondLst>
                                        </p:cTn>
                                        <p:tgtEl>
                                          <p:spTgt spid="56"/>
                                        </p:tgtEl>
                                      </p:cBhvr>
                                      <p:to x="100000" y="100000"/>
                                    </p:animScale>
                                    <p:animScale>
                                      <p:cBhvr>
                                        <p:cTn id="227" dur="26">
                                          <p:stCondLst>
                                            <p:cond delay="1808"/>
                                          </p:stCondLst>
                                        </p:cTn>
                                        <p:tgtEl>
                                          <p:spTgt spid="56"/>
                                        </p:tgtEl>
                                      </p:cBhvr>
                                      <p:to x="100000" y="95000"/>
                                    </p:animScale>
                                    <p:animScale>
                                      <p:cBhvr>
                                        <p:cTn id="228" dur="166" decel="50000">
                                          <p:stCondLst>
                                            <p:cond delay="1834"/>
                                          </p:stCondLst>
                                        </p:cTn>
                                        <p:tgtEl>
                                          <p:spTgt spid="56"/>
                                        </p:tgtEl>
                                      </p:cBhvr>
                                      <p:to x="100000" y="100000"/>
                                    </p:animScale>
                                  </p:childTnLst>
                                </p:cTn>
                              </p:par>
                              <p:par>
                                <p:cTn id="229" presetID="26" presetClass="entr" presetSubtype="0" fill="hold" nodeType="withEffect">
                                  <p:stCondLst>
                                    <p:cond delay="0"/>
                                  </p:stCondLst>
                                  <p:childTnLst>
                                    <p:set>
                                      <p:cBhvr>
                                        <p:cTn id="230" dur="1" fill="hold">
                                          <p:stCondLst>
                                            <p:cond delay="0"/>
                                          </p:stCondLst>
                                        </p:cTn>
                                        <p:tgtEl>
                                          <p:spTgt spid="57"/>
                                        </p:tgtEl>
                                        <p:attrNameLst>
                                          <p:attrName>style.visibility</p:attrName>
                                        </p:attrNameLst>
                                      </p:cBhvr>
                                      <p:to>
                                        <p:strVal val="visible"/>
                                      </p:to>
                                    </p:set>
                                    <p:animEffect transition="in" filter="wipe(down)">
                                      <p:cBhvr>
                                        <p:cTn id="231" dur="580">
                                          <p:stCondLst>
                                            <p:cond delay="0"/>
                                          </p:stCondLst>
                                        </p:cTn>
                                        <p:tgtEl>
                                          <p:spTgt spid="57"/>
                                        </p:tgtEl>
                                      </p:cBhvr>
                                    </p:animEffect>
                                    <p:anim calcmode="lin" valueType="num">
                                      <p:cBhvr>
                                        <p:cTn id="232"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237" dur="26">
                                          <p:stCondLst>
                                            <p:cond delay="650"/>
                                          </p:stCondLst>
                                        </p:cTn>
                                        <p:tgtEl>
                                          <p:spTgt spid="57"/>
                                        </p:tgtEl>
                                      </p:cBhvr>
                                      <p:to x="100000" y="60000"/>
                                    </p:animScale>
                                    <p:animScale>
                                      <p:cBhvr>
                                        <p:cTn id="238" dur="166" decel="50000">
                                          <p:stCondLst>
                                            <p:cond delay="676"/>
                                          </p:stCondLst>
                                        </p:cTn>
                                        <p:tgtEl>
                                          <p:spTgt spid="57"/>
                                        </p:tgtEl>
                                      </p:cBhvr>
                                      <p:to x="100000" y="100000"/>
                                    </p:animScale>
                                    <p:animScale>
                                      <p:cBhvr>
                                        <p:cTn id="239" dur="26">
                                          <p:stCondLst>
                                            <p:cond delay="1312"/>
                                          </p:stCondLst>
                                        </p:cTn>
                                        <p:tgtEl>
                                          <p:spTgt spid="57"/>
                                        </p:tgtEl>
                                      </p:cBhvr>
                                      <p:to x="100000" y="80000"/>
                                    </p:animScale>
                                    <p:animScale>
                                      <p:cBhvr>
                                        <p:cTn id="240" dur="166" decel="50000">
                                          <p:stCondLst>
                                            <p:cond delay="1338"/>
                                          </p:stCondLst>
                                        </p:cTn>
                                        <p:tgtEl>
                                          <p:spTgt spid="57"/>
                                        </p:tgtEl>
                                      </p:cBhvr>
                                      <p:to x="100000" y="100000"/>
                                    </p:animScale>
                                    <p:animScale>
                                      <p:cBhvr>
                                        <p:cTn id="241" dur="26">
                                          <p:stCondLst>
                                            <p:cond delay="1642"/>
                                          </p:stCondLst>
                                        </p:cTn>
                                        <p:tgtEl>
                                          <p:spTgt spid="57"/>
                                        </p:tgtEl>
                                      </p:cBhvr>
                                      <p:to x="100000" y="90000"/>
                                    </p:animScale>
                                    <p:animScale>
                                      <p:cBhvr>
                                        <p:cTn id="242" dur="166" decel="50000">
                                          <p:stCondLst>
                                            <p:cond delay="1668"/>
                                          </p:stCondLst>
                                        </p:cTn>
                                        <p:tgtEl>
                                          <p:spTgt spid="57"/>
                                        </p:tgtEl>
                                      </p:cBhvr>
                                      <p:to x="100000" y="100000"/>
                                    </p:animScale>
                                    <p:animScale>
                                      <p:cBhvr>
                                        <p:cTn id="243" dur="26">
                                          <p:stCondLst>
                                            <p:cond delay="1808"/>
                                          </p:stCondLst>
                                        </p:cTn>
                                        <p:tgtEl>
                                          <p:spTgt spid="57"/>
                                        </p:tgtEl>
                                      </p:cBhvr>
                                      <p:to x="100000" y="95000"/>
                                    </p:animScale>
                                    <p:animScale>
                                      <p:cBhvr>
                                        <p:cTn id="244" dur="166" decel="50000">
                                          <p:stCondLst>
                                            <p:cond delay="1834"/>
                                          </p:stCondLst>
                                        </p:cTn>
                                        <p:tgtEl>
                                          <p:spTgt spid="57"/>
                                        </p:tgtEl>
                                      </p:cBhvr>
                                      <p:to x="100000" y="100000"/>
                                    </p:animScale>
                                  </p:childTnLst>
                                </p:cTn>
                              </p:par>
                              <p:par>
                                <p:cTn id="245" presetID="26" presetClass="entr" presetSubtype="0" fill="hold" nodeType="withEffect">
                                  <p:stCondLst>
                                    <p:cond delay="0"/>
                                  </p:stCondLst>
                                  <p:childTnLst>
                                    <p:set>
                                      <p:cBhvr>
                                        <p:cTn id="246" dur="1" fill="hold">
                                          <p:stCondLst>
                                            <p:cond delay="0"/>
                                          </p:stCondLst>
                                        </p:cTn>
                                        <p:tgtEl>
                                          <p:spTgt spid="58"/>
                                        </p:tgtEl>
                                        <p:attrNameLst>
                                          <p:attrName>style.visibility</p:attrName>
                                        </p:attrNameLst>
                                      </p:cBhvr>
                                      <p:to>
                                        <p:strVal val="visible"/>
                                      </p:to>
                                    </p:set>
                                    <p:animEffect transition="in" filter="wipe(down)">
                                      <p:cBhvr>
                                        <p:cTn id="247" dur="580">
                                          <p:stCondLst>
                                            <p:cond delay="0"/>
                                          </p:stCondLst>
                                        </p:cTn>
                                        <p:tgtEl>
                                          <p:spTgt spid="58"/>
                                        </p:tgtEl>
                                      </p:cBhvr>
                                    </p:animEffect>
                                    <p:anim calcmode="lin" valueType="num">
                                      <p:cBhvr>
                                        <p:cTn id="248"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253" dur="26">
                                          <p:stCondLst>
                                            <p:cond delay="650"/>
                                          </p:stCondLst>
                                        </p:cTn>
                                        <p:tgtEl>
                                          <p:spTgt spid="58"/>
                                        </p:tgtEl>
                                      </p:cBhvr>
                                      <p:to x="100000" y="60000"/>
                                    </p:animScale>
                                    <p:animScale>
                                      <p:cBhvr>
                                        <p:cTn id="254" dur="166" decel="50000">
                                          <p:stCondLst>
                                            <p:cond delay="676"/>
                                          </p:stCondLst>
                                        </p:cTn>
                                        <p:tgtEl>
                                          <p:spTgt spid="58"/>
                                        </p:tgtEl>
                                      </p:cBhvr>
                                      <p:to x="100000" y="100000"/>
                                    </p:animScale>
                                    <p:animScale>
                                      <p:cBhvr>
                                        <p:cTn id="255" dur="26">
                                          <p:stCondLst>
                                            <p:cond delay="1312"/>
                                          </p:stCondLst>
                                        </p:cTn>
                                        <p:tgtEl>
                                          <p:spTgt spid="58"/>
                                        </p:tgtEl>
                                      </p:cBhvr>
                                      <p:to x="100000" y="80000"/>
                                    </p:animScale>
                                    <p:animScale>
                                      <p:cBhvr>
                                        <p:cTn id="256" dur="166" decel="50000">
                                          <p:stCondLst>
                                            <p:cond delay="1338"/>
                                          </p:stCondLst>
                                        </p:cTn>
                                        <p:tgtEl>
                                          <p:spTgt spid="58"/>
                                        </p:tgtEl>
                                      </p:cBhvr>
                                      <p:to x="100000" y="100000"/>
                                    </p:animScale>
                                    <p:animScale>
                                      <p:cBhvr>
                                        <p:cTn id="257" dur="26">
                                          <p:stCondLst>
                                            <p:cond delay="1642"/>
                                          </p:stCondLst>
                                        </p:cTn>
                                        <p:tgtEl>
                                          <p:spTgt spid="58"/>
                                        </p:tgtEl>
                                      </p:cBhvr>
                                      <p:to x="100000" y="90000"/>
                                    </p:animScale>
                                    <p:animScale>
                                      <p:cBhvr>
                                        <p:cTn id="258" dur="166" decel="50000">
                                          <p:stCondLst>
                                            <p:cond delay="1668"/>
                                          </p:stCondLst>
                                        </p:cTn>
                                        <p:tgtEl>
                                          <p:spTgt spid="58"/>
                                        </p:tgtEl>
                                      </p:cBhvr>
                                      <p:to x="100000" y="100000"/>
                                    </p:animScale>
                                    <p:animScale>
                                      <p:cBhvr>
                                        <p:cTn id="259" dur="26">
                                          <p:stCondLst>
                                            <p:cond delay="1808"/>
                                          </p:stCondLst>
                                        </p:cTn>
                                        <p:tgtEl>
                                          <p:spTgt spid="58"/>
                                        </p:tgtEl>
                                      </p:cBhvr>
                                      <p:to x="100000" y="95000"/>
                                    </p:animScale>
                                    <p:animScale>
                                      <p:cBhvr>
                                        <p:cTn id="260" dur="166" decel="50000">
                                          <p:stCondLst>
                                            <p:cond delay="1834"/>
                                          </p:stCondLst>
                                        </p:cTn>
                                        <p:tgtEl>
                                          <p:spTgt spid="5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50" grpId="0" animBg="1"/>
      <p:bldP spid="53" grpId="0" animBg="1"/>
      <p:bldP spid="54" grpId="0" animBg="1"/>
      <p:bldP spid="5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B18E2DB9-AB89-15DB-B8A4-F7AEE9EAA2E5}"/>
              </a:ext>
            </a:extLst>
          </p:cNvPr>
          <p:cNvSpPr/>
          <p:nvPr/>
        </p:nvSpPr>
        <p:spPr>
          <a:xfrm>
            <a:off x="3884110" y="269998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35" name="Oval 34">
            <a:extLst>
              <a:ext uri="{FF2B5EF4-FFF2-40B4-BE49-F238E27FC236}">
                <a16:creationId xmlns:a16="http://schemas.microsoft.com/office/drawing/2014/main" id="{8D794612-BDBD-5853-9ABE-3BBE7830380E}"/>
              </a:ext>
            </a:extLst>
          </p:cNvPr>
          <p:cNvSpPr/>
          <p:nvPr/>
        </p:nvSpPr>
        <p:spPr>
          <a:xfrm>
            <a:off x="2173349" y="266484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36" name="Oval 35">
            <a:extLst>
              <a:ext uri="{FF2B5EF4-FFF2-40B4-BE49-F238E27FC236}">
                <a16:creationId xmlns:a16="http://schemas.microsoft.com/office/drawing/2014/main" id="{0FC39C15-6C9B-7CAA-E305-A0AE3F1F112D}"/>
              </a:ext>
            </a:extLst>
          </p:cNvPr>
          <p:cNvSpPr/>
          <p:nvPr/>
        </p:nvSpPr>
        <p:spPr>
          <a:xfrm>
            <a:off x="2350073" y="133785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0in</a:t>
            </a:r>
            <a:endParaRPr lang="en-IN" sz="1600" dirty="0">
              <a:solidFill>
                <a:schemeClr val="bg1"/>
              </a:solidFill>
            </a:endParaRPr>
          </a:p>
        </p:txBody>
      </p:sp>
      <p:cxnSp>
        <p:nvCxnSpPr>
          <p:cNvPr id="37" name="Straight Arrow Connector 36">
            <a:extLst>
              <a:ext uri="{FF2B5EF4-FFF2-40B4-BE49-F238E27FC236}">
                <a16:creationId xmlns:a16="http://schemas.microsoft.com/office/drawing/2014/main" id="{AC6FE307-CFDE-4BEB-C643-96097E9D1C72}"/>
              </a:ext>
            </a:extLst>
          </p:cNvPr>
          <p:cNvCxnSpPr>
            <a:cxnSpLocks/>
            <a:stCxn id="35" idx="0"/>
            <a:endCxn id="36" idx="4"/>
          </p:cNvCxnSpPr>
          <p:nvPr/>
        </p:nvCxnSpPr>
        <p:spPr>
          <a:xfrm flipV="1">
            <a:off x="2497349" y="1985852"/>
            <a:ext cx="176724" cy="6789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5DE29D89-6459-78AB-9955-9D96E4D41A3D}"/>
              </a:ext>
            </a:extLst>
          </p:cNvPr>
          <p:cNvCxnSpPr>
            <a:cxnSpLocks/>
            <a:stCxn id="33" idx="4"/>
            <a:endCxn id="34" idx="0"/>
          </p:cNvCxnSpPr>
          <p:nvPr/>
        </p:nvCxnSpPr>
        <p:spPr>
          <a:xfrm>
            <a:off x="3966270" y="2036483"/>
            <a:ext cx="241840" cy="6634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9" name="Straight Arrow Connector 38">
            <a:extLst>
              <a:ext uri="{FF2B5EF4-FFF2-40B4-BE49-F238E27FC236}">
                <a16:creationId xmlns:a16="http://schemas.microsoft.com/office/drawing/2014/main" id="{5199742C-06F4-5024-ADF1-9ECB64B2AFFC}"/>
              </a:ext>
            </a:extLst>
          </p:cNvPr>
          <p:cNvCxnSpPr>
            <a:cxnSpLocks/>
            <a:stCxn id="79" idx="1"/>
            <a:endCxn id="35" idx="4"/>
          </p:cNvCxnSpPr>
          <p:nvPr/>
        </p:nvCxnSpPr>
        <p:spPr>
          <a:xfrm flipH="1" flipV="1">
            <a:off x="2497349" y="3312847"/>
            <a:ext cx="595621" cy="62831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1" name="Oval 40">
            <a:extLst>
              <a:ext uri="{FF2B5EF4-FFF2-40B4-BE49-F238E27FC236}">
                <a16:creationId xmlns:a16="http://schemas.microsoft.com/office/drawing/2014/main" id="{54DBD317-2900-E77E-CFE0-AD4023F4334E}"/>
              </a:ext>
            </a:extLst>
          </p:cNvPr>
          <p:cNvSpPr/>
          <p:nvPr/>
        </p:nvSpPr>
        <p:spPr>
          <a:xfrm>
            <a:off x="8460000" y="40466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42" name="Oval 41">
            <a:extLst>
              <a:ext uri="{FF2B5EF4-FFF2-40B4-BE49-F238E27FC236}">
                <a16:creationId xmlns:a16="http://schemas.microsoft.com/office/drawing/2014/main" id="{359928F2-ECCB-AAD4-16F2-09631DA3E6C0}"/>
              </a:ext>
            </a:extLst>
          </p:cNvPr>
          <p:cNvSpPr/>
          <p:nvPr/>
        </p:nvSpPr>
        <p:spPr>
          <a:xfrm>
            <a:off x="8460000" y="13884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43" name="Oval 42">
            <a:extLst>
              <a:ext uri="{FF2B5EF4-FFF2-40B4-BE49-F238E27FC236}">
                <a16:creationId xmlns:a16="http://schemas.microsoft.com/office/drawing/2014/main" id="{16986D78-5E8E-819C-B1B4-F8CB6D91C28F}"/>
              </a:ext>
            </a:extLst>
          </p:cNvPr>
          <p:cNvSpPr/>
          <p:nvPr/>
        </p:nvSpPr>
        <p:spPr>
          <a:xfrm>
            <a:off x="6818422" y="23651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44" name="Oval 43">
            <a:extLst>
              <a:ext uri="{FF2B5EF4-FFF2-40B4-BE49-F238E27FC236}">
                <a16:creationId xmlns:a16="http://schemas.microsoft.com/office/drawing/2014/main" id="{78014B35-8ADB-59F9-A967-A6EE09D2EE25}"/>
              </a:ext>
            </a:extLst>
          </p:cNvPr>
          <p:cNvSpPr/>
          <p:nvPr/>
        </p:nvSpPr>
        <p:spPr>
          <a:xfrm>
            <a:off x="7771572" y="262720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45" name="Oval 44">
            <a:extLst>
              <a:ext uri="{FF2B5EF4-FFF2-40B4-BE49-F238E27FC236}">
                <a16:creationId xmlns:a16="http://schemas.microsoft.com/office/drawing/2014/main" id="{6DF20E34-0272-C4D8-FBBF-C4C4114D0F71}"/>
              </a:ext>
            </a:extLst>
          </p:cNvPr>
          <p:cNvSpPr/>
          <p:nvPr/>
        </p:nvSpPr>
        <p:spPr>
          <a:xfrm>
            <a:off x="8726915" y="261559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cxnSp>
        <p:nvCxnSpPr>
          <p:cNvPr id="46" name="Straight Arrow Connector 45">
            <a:extLst>
              <a:ext uri="{FF2B5EF4-FFF2-40B4-BE49-F238E27FC236}">
                <a16:creationId xmlns:a16="http://schemas.microsoft.com/office/drawing/2014/main" id="{ED0AF728-1A37-D01F-7081-C1F43BE5EB38}"/>
              </a:ext>
            </a:extLst>
          </p:cNvPr>
          <p:cNvCxnSpPr>
            <a:cxnSpLocks/>
          </p:cNvCxnSpPr>
          <p:nvPr/>
        </p:nvCxnSpPr>
        <p:spPr>
          <a:xfrm rot="10800000" flipH="1">
            <a:off x="7142422" y="1712484"/>
            <a:ext cx="1317578" cy="65267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116F101-80E2-AA76-DA9D-541BDCC0E6D5}"/>
              </a:ext>
            </a:extLst>
          </p:cNvPr>
          <p:cNvCxnSpPr>
            <a:cxnSpLocks/>
          </p:cNvCxnSpPr>
          <p:nvPr/>
        </p:nvCxnSpPr>
        <p:spPr>
          <a:xfrm rot="10800000" flipH="1">
            <a:off x="8095572" y="1941587"/>
            <a:ext cx="459325" cy="68561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045FC2E-2EF9-8458-5C72-30947E4275A2}"/>
              </a:ext>
            </a:extLst>
          </p:cNvPr>
          <p:cNvCxnSpPr>
            <a:cxnSpLocks/>
          </p:cNvCxnSpPr>
          <p:nvPr/>
        </p:nvCxnSpPr>
        <p:spPr>
          <a:xfrm rot="10800000">
            <a:off x="9013103" y="1941587"/>
            <a:ext cx="37812" cy="67400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2366A43A-C993-A2B9-8A2C-B483539F6252}"/>
              </a:ext>
            </a:extLst>
          </p:cNvPr>
          <p:cNvSpPr/>
          <p:nvPr/>
        </p:nvSpPr>
        <p:spPr>
          <a:xfrm>
            <a:off x="9697893" y="26891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cxnSp>
        <p:nvCxnSpPr>
          <p:cNvPr id="51" name="Straight Arrow Connector 50">
            <a:extLst>
              <a:ext uri="{FF2B5EF4-FFF2-40B4-BE49-F238E27FC236}">
                <a16:creationId xmlns:a16="http://schemas.microsoft.com/office/drawing/2014/main" id="{216E49D1-4ED6-0804-8D5E-465AF19FA650}"/>
              </a:ext>
            </a:extLst>
          </p:cNvPr>
          <p:cNvCxnSpPr>
            <a:cxnSpLocks/>
          </p:cNvCxnSpPr>
          <p:nvPr/>
        </p:nvCxnSpPr>
        <p:spPr>
          <a:xfrm rot="10800000">
            <a:off x="9108000" y="1712484"/>
            <a:ext cx="913893" cy="9766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3" name="Oval 52">
            <a:extLst>
              <a:ext uri="{FF2B5EF4-FFF2-40B4-BE49-F238E27FC236}">
                <a16:creationId xmlns:a16="http://schemas.microsoft.com/office/drawing/2014/main" id="{8EDEA744-4A6E-E7E4-3E21-6BC06F0D9947}"/>
              </a:ext>
            </a:extLst>
          </p:cNvPr>
          <p:cNvSpPr/>
          <p:nvPr/>
        </p:nvSpPr>
        <p:spPr>
          <a:xfrm>
            <a:off x="8853522" y="40090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54" name="Oval 53">
            <a:extLst>
              <a:ext uri="{FF2B5EF4-FFF2-40B4-BE49-F238E27FC236}">
                <a16:creationId xmlns:a16="http://schemas.microsoft.com/office/drawing/2014/main" id="{BB6CEAE4-0343-A3BC-65FA-5D8E9E3490B4}"/>
              </a:ext>
            </a:extLst>
          </p:cNvPr>
          <p:cNvSpPr/>
          <p:nvPr/>
        </p:nvSpPr>
        <p:spPr>
          <a:xfrm>
            <a:off x="9697893" y="40090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55" name="Oval 54">
            <a:extLst>
              <a:ext uri="{FF2B5EF4-FFF2-40B4-BE49-F238E27FC236}">
                <a16:creationId xmlns:a16="http://schemas.microsoft.com/office/drawing/2014/main" id="{B7BCE4CB-A65F-2D7D-33F3-F1EE70824760}"/>
              </a:ext>
            </a:extLst>
          </p:cNvPr>
          <p:cNvSpPr/>
          <p:nvPr/>
        </p:nvSpPr>
        <p:spPr>
          <a:xfrm>
            <a:off x="10571790" y="40090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56" name="Straight Arrow Connector 55">
            <a:extLst>
              <a:ext uri="{FF2B5EF4-FFF2-40B4-BE49-F238E27FC236}">
                <a16:creationId xmlns:a16="http://schemas.microsoft.com/office/drawing/2014/main" id="{F905B042-1159-7921-7CAC-208A811644B6}"/>
              </a:ext>
            </a:extLst>
          </p:cNvPr>
          <p:cNvCxnSpPr>
            <a:cxnSpLocks/>
          </p:cNvCxnSpPr>
          <p:nvPr/>
        </p:nvCxnSpPr>
        <p:spPr>
          <a:xfrm rot="10800000" flipH="1">
            <a:off x="9177522" y="3242262"/>
            <a:ext cx="615268" cy="7667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7" name="Straight Arrow Connector 56">
            <a:extLst>
              <a:ext uri="{FF2B5EF4-FFF2-40B4-BE49-F238E27FC236}">
                <a16:creationId xmlns:a16="http://schemas.microsoft.com/office/drawing/2014/main" id="{BEC05E06-F431-4532-933E-6AF3A5971412}"/>
              </a:ext>
            </a:extLst>
          </p:cNvPr>
          <p:cNvCxnSpPr>
            <a:cxnSpLocks/>
          </p:cNvCxnSpPr>
          <p:nvPr/>
        </p:nvCxnSpPr>
        <p:spPr>
          <a:xfrm rot="10800000">
            <a:off x="10021893" y="3337159"/>
            <a:ext cx="0" cy="671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8" name="Straight Arrow Connector 57">
            <a:extLst>
              <a:ext uri="{FF2B5EF4-FFF2-40B4-BE49-F238E27FC236}">
                <a16:creationId xmlns:a16="http://schemas.microsoft.com/office/drawing/2014/main" id="{AB78CC5A-8CCC-B60A-4C07-9635B59EA27F}"/>
              </a:ext>
            </a:extLst>
          </p:cNvPr>
          <p:cNvCxnSpPr>
            <a:cxnSpLocks/>
          </p:cNvCxnSpPr>
          <p:nvPr/>
        </p:nvCxnSpPr>
        <p:spPr>
          <a:xfrm rot="10800000">
            <a:off x="10250996" y="3242262"/>
            <a:ext cx="644794" cy="7667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9" name="Oval 78">
            <a:extLst>
              <a:ext uri="{FF2B5EF4-FFF2-40B4-BE49-F238E27FC236}">
                <a16:creationId xmlns:a16="http://schemas.microsoft.com/office/drawing/2014/main" id="{A0C97466-8B73-E78E-DDAE-648EF821CBC0}"/>
              </a:ext>
            </a:extLst>
          </p:cNvPr>
          <p:cNvSpPr/>
          <p:nvPr/>
        </p:nvSpPr>
        <p:spPr>
          <a:xfrm>
            <a:off x="2998073" y="384626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cxnSp>
        <p:nvCxnSpPr>
          <p:cNvPr id="95" name="Straight Arrow Connector 94">
            <a:extLst>
              <a:ext uri="{FF2B5EF4-FFF2-40B4-BE49-F238E27FC236}">
                <a16:creationId xmlns:a16="http://schemas.microsoft.com/office/drawing/2014/main" id="{E7EBB734-2DB0-E201-780C-126C2E3BC74E}"/>
              </a:ext>
            </a:extLst>
          </p:cNvPr>
          <p:cNvCxnSpPr>
            <a:cxnSpLocks/>
            <a:stCxn id="34" idx="4"/>
            <a:endCxn id="79" idx="7"/>
          </p:cNvCxnSpPr>
          <p:nvPr/>
        </p:nvCxnSpPr>
        <p:spPr>
          <a:xfrm flipH="1">
            <a:off x="3551176" y="3347980"/>
            <a:ext cx="656934" cy="5931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3" name="Oval 32">
            <a:extLst>
              <a:ext uri="{FF2B5EF4-FFF2-40B4-BE49-F238E27FC236}">
                <a16:creationId xmlns:a16="http://schemas.microsoft.com/office/drawing/2014/main" id="{BAFFAB6F-E330-7C18-6D65-F7533D3EC914}"/>
              </a:ext>
            </a:extLst>
          </p:cNvPr>
          <p:cNvSpPr/>
          <p:nvPr/>
        </p:nvSpPr>
        <p:spPr>
          <a:xfrm>
            <a:off x="3642270" y="138848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0out</a:t>
            </a:r>
            <a:endParaRPr lang="en-IN" sz="1100" dirty="0">
              <a:solidFill>
                <a:schemeClr val="bg1"/>
              </a:solidFill>
            </a:endParaRPr>
          </a:p>
        </p:txBody>
      </p:sp>
      <p:cxnSp>
        <p:nvCxnSpPr>
          <p:cNvPr id="9" name="Straight Arrow Connector 8">
            <a:extLst>
              <a:ext uri="{FF2B5EF4-FFF2-40B4-BE49-F238E27FC236}">
                <a16:creationId xmlns:a16="http://schemas.microsoft.com/office/drawing/2014/main" id="{1991F0CF-596D-6B02-2C39-B85815BB42FD}"/>
              </a:ext>
            </a:extLst>
          </p:cNvPr>
          <p:cNvCxnSpPr>
            <a:cxnSpLocks/>
            <a:stCxn id="35" idx="6"/>
            <a:endCxn id="34" idx="2"/>
          </p:cNvCxnSpPr>
          <p:nvPr/>
        </p:nvCxnSpPr>
        <p:spPr>
          <a:xfrm>
            <a:off x="2821349" y="2988847"/>
            <a:ext cx="1062761" cy="3513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2" name="Oval 11">
            <a:extLst>
              <a:ext uri="{FF2B5EF4-FFF2-40B4-BE49-F238E27FC236}">
                <a16:creationId xmlns:a16="http://schemas.microsoft.com/office/drawing/2014/main" id="{7B8A9FA2-8E0B-41B0-0423-CD238989FE4E}"/>
              </a:ext>
            </a:extLst>
          </p:cNvPr>
          <p:cNvSpPr/>
          <p:nvPr/>
        </p:nvSpPr>
        <p:spPr>
          <a:xfrm rot="350362">
            <a:off x="1445775" y="2325965"/>
            <a:ext cx="3941588" cy="24365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sp>
        <p:nvSpPr>
          <p:cNvPr id="13" name="TextBox 12">
            <a:extLst>
              <a:ext uri="{FF2B5EF4-FFF2-40B4-BE49-F238E27FC236}">
                <a16:creationId xmlns:a16="http://schemas.microsoft.com/office/drawing/2014/main" id="{2CCE3BB7-3408-8F69-BB09-7678AA282BEB}"/>
              </a:ext>
            </a:extLst>
          </p:cNvPr>
          <p:cNvSpPr txBox="1"/>
          <p:nvPr/>
        </p:nvSpPr>
        <p:spPr>
          <a:xfrm>
            <a:off x="4692553" y="4598932"/>
            <a:ext cx="614322" cy="523220"/>
          </a:xfrm>
          <a:prstGeom prst="rect">
            <a:avLst/>
          </a:prstGeom>
          <a:noFill/>
        </p:spPr>
        <p:txBody>
          <a:bodyPr wrap="square" rtlCol="0">
            <a:spAutoFit/>
          </a:bodyPr>
          <a:lstStyle/>
          <a:p>
            <a:r>
              <a:rPr lang="en-US" sz="2800" dirty="0"/>
              <a:t>-4</a:t>
            </a:r>
            <a:endParaRPr lang="en-IN" sz="2800" dirty="0"/>
          </a:p>
        </p:txBody>
      </p:sp>
      <p:sp>
        <p:nvSpPr>
          <p:cNvPr id="52" name="Oval 51">
            <a:extLst>
              <a:ext uri="{FF2B5EF4-FFF2-40B4-BE49-F238E27FC236}">
                <a16:creationId xmlns:a16="http://schemas.microsoft.com/office/drawing/2014/main" id="{2284C569-6FBA-5511-C936-8F64DAB94E88}"/>
              </a:ext>
            </a:extLst>
          </p:cNvPr>
          <p:cNvSpPr/>
          <p:nvPr/>
        </p:nvSpPr>
        <p:spPr>
          <a:xfrm>
            <a:off x="8719316" y="261559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9" name="Straight Arrow Connector 18">
            <a:extLst>
              <a:ext uri="{FF2B5EF4-FFF2-40B4-BE49-F238E27FC236}">
                <a16:creationId xmlns:a16="http://schemas.microsoft.com/office/drawing/2014/main" id="{03D1F588-6FFB-BCF6-D121-346AFBBAD3C7}"/>
              </a:ext>
            </a:extLst>
          </p:cNvPr>
          <p:cNvCxnSpPr>
            <a:cxnSpLocks/>
            <a:stCxn id="52" idx="0"/>
          </p:cNvCxnSpPr>
          <p:nvPr/>
        </p:nvCxnSpPr>
        <p:spPr>
          <a:xfrm flipH="1" flipV="1">
            <a:off x="9013104" y="1941588"/>
            <a:ext cx="30212" cy="67400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5" name="Oval 74">
            <a:extLst>
              <a:ext uri="{FF2B5EF4-FFF2-40B4-BE49-F238E27FC236}">
                <a16:creationId xmlns:a16="http://schemas.microsoft.com/office/drawing/2014/main" id="{4ABE2A30-07F8-73DD-BB40-1D238BC5D8DF}"/>
              </a:ext>
            </a:extLst>
          </p:cNvPr>
          <p:cNvSpPr/>
          <p:nvPr/>
        </p:nvSpPr>
        <p:spPr>
          <a:xfrm>
            <a:off x="7771572" y="426905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76" name="Oval 75">
            <a:extLst>
              <a:ext uri="{FF2B5EF4-FFF2-40B4-BE49-F238E27FC236}">
                <a16:creationId xmlns:a16="http://schemas.microsoft.com/office/drawing/2014/main" id="{66F6D232-589B-8481-7C1A-712E6E514287}"/>
              </a:ext>
            </a:extLst>
          </p:cNvPr>
          <p:cNvSpPr/>
          <p:nvPr/>
        </p:nvSpPr>
        <p:spPr>
          <a:xfrm>
            <a:off x="8726915" y="425744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7" name="Oval 76">
            <a:extLst>
              <a:ext uri="{FF2B5EF4-FFF2-40B4-BE49-F238E27FC236}">
                <a16:creationId xmlns:a16="http://schemas.microsoft.com/office/drawing/2014/main" id="{7E4867E2-862D-7568-8467-C37F997AEFFB}"/>
              </a:ext>
            </a:extLst>
          </p:cNvPr>
          <p:cNvSpPr/>
          <p:nvPr/>
        </p:nvSpPr>
        <p:spPr>
          <a:xfrm>
            <a:off x="9697893" y="433101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8" name="Oval 77">
            <a:extLst>
              <a:ext uri="{FF2B5EF4-FFF2-40B4-BE49-F238E27FC236}">
                <a16:creationId xmlns:a16="http://schemas.microsoft.com/office/drawing/2014/main" id="{84ABBA15-4460-7141-E0FD-246870039F69}"/>
              </a:ext>
            </a:extLst>
          </p:cNvPr>
          <p:cNvSpPr/>
          <p:nvPr/>
        </p:nvSpPr>
        <p:spPr>
          <a:xfrm>
            <a:off x="8853522" y="565091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82" name="Oval 81">
            <a:extLst>
              <a:ext uri="{FF2B5EF4-FFF2-40B4-BE49-F238E27FC236}">
                <a16:creationId xmlns:a16="http://schemas.microsoft.com/office/drawing/2014/main" id="{6861A416-F384-3B1F-6A7A-97DC9551D9AA}"/>
              </a:ext>
            </a:extLst>
          </p:cNvPr>
          <p:cNvSpPr/>
          <p:nvPr/>
        </p:nvSpPr>
        <p:spPr>
          <a:xfrm>
            <a:off x="9697893" y="565091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3" name="Oval 82">
            <a:extLst>
              <a:ext uri="{FF2B5EF4-FFF2-40B4-BE49-F238E27FC236}">
                <a16:creationId xmlns:a16="http://schemas.microsoft.com/office/drawing/2014/main" id="{A3974988-E7F5-E6A4-D663-93E0DB020883}"/>
              </a:ext>
            </a:extLst>
          </p:cNvPr>
          <p:cNvSpPr/>
          <p:nvPr/>
        </p:nvSpPr>
        <p:spPr>
          <a:xfrm>
            <a:off x="10571790" y="565091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84" name="Straight Arrow Connector 83">
            <a:extLst>
              <a:ext uri="{FF2B5EF4-FFF2-40B4-BE49-F238E27FC236}">
                <a16:creationId xmlns:a16="http://schemas.microsoft.com/office/drawing/2014/main" id="{E3970FF6-6E4B-80C5-1896-151EE2698A8F}"/>
              </a:ext>
            </a:extLst>
          </p:cNvPr>
          <p:cNvCxnSpPr>
            <a:cxnSpLocks/>
          </p:cNvCxnSpPr>
          <p:nvPr/>
        </p:nvCxnSpPr>
        <p:spPr>
          <a:xfrm rot="10800000" flipH="1">
            <a:off x="9177522" y="4884114"/>
            <a:ext cx="615268" cy="7667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5" name="Straight Arrow Connector 84">
            <a:extLst>
              <a:ext uri="{FF2B5EF4-FFF2-40B4-BE49-F238E27FC236}">
                <a16:creationId xmlns:a16="http://schemas.microsoft.com/office/drawing/2014/main" id="{F2DD5BFC-C09D-3706-3944-BAB9313C2DCA}"/>
              </a:ext>
            </a:extLst>
          </p:cNvPr>
          <p:cNvCxnSpPr>
            <a:cxnSpLocks/>
          </p:cNvCxnSpPr>
          <p:nvPr/>
        </p:nvCxnSpPr>
        <p:spPr>
          <a:xfrm rot="10800000">
            <a:off x="10250996" y="4884114"/>
            <a:ext cx="644794" cy="7667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6" name="Straight Arrow Connector 85">
            <a:extLst>
              <a:ext uri="{FF2B5EF4-FFF2-40B4-BE49-F238E27FC236}">
                <a16:creationId xmlns:a16="http://schemas.microsoft.com/office/drawing/2014/main" id="{0BAF57B4-3C92-B89E-CB9C-87026DE1923E}"/>
              </a:ext>
            </a:extLst>
          </p:cNvPr>
          <p:cNvCxnSpPr>
            <a:cxnSpLocks/>
          </p:cNvCxnSpPr>
          <p:nvPr/>
        </p:nvCxnSpPr>
        <p:spPr>
          <a:xfrm rot="10800000">
            <a:off x="10021893" y="4979011"/>
            <a:ext cx="0" cy="6719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a:extLst>
              <a:ext uri="{FF2B5EF4-FFF2-40B4-BE49-F238E27FC236}">
                <a16:creationId xmlns:a16="http://schemas.microsoft.com/office/drawing/2014/main" id="{6EB682FF-29D7-6853-FA3C-4E0CF5721FAD}"/>
              </a:ext>
            </a:extLst>
          </p:cNvPr>
          <p:cNvCxnSpPr>
            <a:cxnSpLocks/>
          </p:cNvCxnSpPr>
          <p:nvPr/>
        </p:nvCxnSpPr>
        <p:spPr>
          <a:xfrm rot="10800000" flipH="1">
            <a:off x="8095572" y="3168693"/>
            <a:ext cx="718641" cy="11003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Straight Arrow Connector 61">
            <a:extLst>
              <a:ext uri="{FF2B5EF4-FFF2-40B4-BE49-F238E27FC236}">
                <a16:creationId xmlns:a16="http://schemas.microsoft.com/office/drawing/2014/main" id="{C7D4A991-8FFB-7207-684C-2D61C173C340}"/>
              </a:ext>
            </a:extLst>
          </p:cNvPr>
          <p:cNvCxnSpPr>
            <a:cxnSpLocks/>
          </p:cNvCxnSpPr>
          <p:nvPr/>
        </p:nvCxnSpPr>
        <p:spPr>
          <a:xfrm rot="10800000">
            <a:off x="9043316" y="3263590"/>
            <a:ext cx="7599" cy="9938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7" name="Straight Arrow Connector 86">
            <a:extLst>
              <a:ext uri="{FF2B5EF4-FFF2-40B4-BE49-F238E27FC236}">
                <a16:creationId xmlns:a16="http://schemas.microsoft.com/office/drawing/2014/main" id="{A7E6D218-9DED-6BD7-0DFD-CDF05DCE610D}"/>
              </a:ext>
            </a:extLst>
          </p:cNvPr>
          <p:cNvCxnSpPr>
            <a:cxnSpLocks/>
          </p:cNvCxnSpPr>
          <p:nvPr/>
        </p:nvCxnSpPr>
        <p:spPr>
          <a:xfrm rot="10800000">
            <a:off x="9272419" y="3168693"/>
            <a:ext cx="749474" cy="11623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3" name="Oval 92">
            <a:extLst>
              <a:ext uri="{FF2B5EF4-FFF2-40B4-BE49-F238E27FC236}">
                <a16:creationId xmlns:a16="http://schemas.microsoft.com/office/drawing/2014/main" id="{5DFDB4F2-742E-4F83-035E-EA3B40BAB384}"/>
              </a:ext>
            </a:extLst>
          </p:cNvPr>
          <p:cNvSpPr/>
          <p:nvPr/>
        </p:nvSpPr>
        <p:spPr>
          <a:xfrm>
            <a:off x="3059217" y="369104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94" name="Oval 93">
            <a:extLst>
              <a:ext uri="{FF2B5EF4-FFF2-40B4-BE49-F238E27FC236}">
                <a16:creationId xmlns:a16="http://schemas.microsoft.com/office/drawing/2014/main" id="{C1903A22-D363-DD9E-38AF-24D98AB8DD6D}"/>
              </a:ext>
            </a:extLst>
          </p:cNvPr>
          <p:cNvSpPr/>
          <p:nvPr/>
        </p:nvSpPr>
        <p:spPr>
          <a:xfrm>
            <a:off x="2199236" y="234441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0in</a:t>
            </a:r>
            <a:endParaRPr lang="en-IN" sz="1600" dirty="0">
              <a:solidFill>
                <a:schemeClr val="bg1"/>
              </a:solidFill>
            </a:endParaRPr>
          </a:p>
        </p:txBody>
      </p:sp>
      <p:cxnSp>
        <p:nvCxnSpPr>
          <p:cNvPr id="96" name="Straight Arrow Connector 95">
            <a:extLst>
              <a:ext uri="{FF2B5EF4-FFF2-40B4-BE49-F238E27FC236}">
                <a16:creationId xmlns:a16="http://schemas.microsoft.com/office/drawing/2014/main" id="{CDE61C0D-AE22-4A7B-2691-915B6907E670}"/>
              </a:ext>
            </a:extLst>
          </p:cNvPr>
          <p:cNvCxnSpPr>
            <a:cxnSpLocks/>
            <a:stCxn id="93" idx="1"/>
            <a:endCxn id="94" idx="4"/>
          </p:cNvCxnSpPr>
          <p:nvPr/>
        </p:nvCxnSpPr>
        <p:spPr>
          <a:xfrm flipH="1" flipV="1">
            <a:off x="2523236" y="2992412"/>
            <a:ext cx="630878" cy="79352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7" name="Straight Arrow Connector 96">
            <a:extLst>
              <a:ext uri="{FF2B5EF4-FFF2-40B4-BE49-F238E27FC236}">
                <a16:creationId xmlns:a16="http://schemas.microsoft.com/office/drawing/2014/main" id="{0B9DD7AB-5BBF-9AE6-1F4E-31069DDBFFBB}"/>
              </a:ext>
            </a:extLst>
          </p:cNvPr>
          <p:cNvCxnSpPr>
            <a:cxnSpLocks/>
            <a:stCxn id="99" idx="4"/>
            <a:endCxn id="93" idx="7"/>
          </p:cNvCxnSpPr>
          <p:nvPr/>
        </p:nvCxnSpPr>
        <p:spPr>
          <a:xfrm flipH="1">
            <a:off x="3612320" y="2984172"/>
            <a:ext cx="324000" cy="8017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9" name="Oval 98">
            <a:extLst>
              <a:ext uri="{FF2B5EF4-FFF2-40B4-BE49-F238E27FC236}">
                <a16:creationId xmlns:a16="http://schemas.microsoft.com/office/drawing/2014/main" id="{A1C9ADC6-58DE-D774-3AA8-6898361605CB}"/>
              </a:ext>
            </a:extLst>
          </p:cNvPr>
          <p:cNvSpPr/>
          <p:nvPr/>
        </p:nvSpPr>
        <p:spPr>
          <a:xfrm>
            <a:off x="3612320" y="233617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0out</a:t>
            </a:r>
            <a:endParaRPr lang="en-IN" sz="1100" dirty="0">
              <a:solidFill>
                <a:schemeClr val="bg1"/>
              </a:solidFill>
            </a:endParaRPr>
          </a:p>
        </p:txBody>
      </p:sp>
      <p:sp>
        <p:nvSpPr>
          <p:cNvPr id="49" name="TextBox 48">
            <a:extLst>
              <a:ext uri="{FF2B5EF4-FFF2-40B4-BE49-F238E27FC236}">
                <a16:creationId xmlns:a16="http://schemas.microsoft.com/office/drawing/2014/main" id="{BB81CA1C-9C81-10DE-CD83-2C25016F1A4A}"/>
              </a:ext>
            </a:extLst>
          </p:cNvPr>
          <p:cNvSpPr txBox="1"/>
          <p:nvPr/>
        </p:nvSpPr>
        <p:spPr>
          <a:xfrm>
            <a:off x="1256209" y="336183"/>
            <a:ext cx="1728192" cy="461665"/>
          </a:xfrm>
          <a:prstGeom prst="rect">
            <a:avLst/>
          </a:prstGeom>
          <a:noFill/>
        </p:spPr>
        <p:txBody>
          <a:bodyPr wrap="square" rtlCol="0">
            <a:spAutoFit/>
          </a:bodyPr>
          <a:lstStyle/>
          <a:p>
            <a:r>
              <a:rPr lang="en-US" dirty="0">
                <a:latin typeface="Comic Sans MS" panose="030F0702030302020204" pitchFamily="66" charset="0"/>
              </a:rPr>
              <a:t>Node -2:</a:t>
            </a:r>
            <a:endParaRPr lang="en-IN" dirty="0">
              <a:latin typeface="Comic Sans MS" panose="030F0702030302020204" pitchFamily="66" charset="0"/>
            </a:endParaRPr>
          </a:p>
        </p:txBody>
      </p:sp>
    </p:spTree>
    <p:extLst>
      <p:ext uri="{BB962C8B-B14F-4D97-AF65-F5344CB8AC3E}">
        <p14:creationId xmlns:p14="http://schemas.microsoft.com/office/powerpoint/2010/main" val="96832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80">
                                          <p:stCondLst>
                                            <p:cond delay="0"/>
                                          </p:stCondLst>
                                        </p:cTn>
                                        <p:tgtEl>
                                          <p:spTgt spid="41"/>
                                        </p:tgtEl>
                                      </p:cBhvr>
                                    </p:animEffect>
                                    <p:anim calcmode="lin" valueType="num">
                                      <p:cBhvr>
                                        <p:cTn id="8"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13" dur="26">
                                          <p:stCondLst>
                                            <p:cond delay="650"/>
                                          </p:stCondLst>
                                        </p:cTn>
                                        <p:tgtEl>
                                          <p:spTgt spid="41"/>
                                        </p:tgtEl>
                                      </p:cBhvr>
                                      <p:to x="100000" y="60000"/>
                                    </p:animScale>
                                    <p:animScale>
                                      <p:cBhvr>
                                        <p:cTn id="14" dur="166" decel="50000">
                                          <p:stCondLst>
                                            <p:cond delay="676"/>
                                          </p:stCondLst>
                                        </p:cTn>
                                        <p:tgtEl>
                                          <p:spTgt spid="41"/>
                                        </p:tgtEl>
                                      </p:cBhvr>
                                      <p:to x="100000" y="100000"/>
                                    </p:animScale>
                                    <p:animScale>
                                      <p:cBhvr>
                                        <p:cTn id="15" dur="26">
                                          <p:stCondLst>
                                            <p:cond delay="1312"/>
                                          </p:stCondLst>
                                        </p:cTn>
                                        <p:tgtEl>
                                          <p:spTgt spid="41"/>
                                        </p:tgtEl>
                                      </p:cBhvr>
                                      <p:to x="100000" y="80000"/>
                                    </p:animScale>
                                    <p:animScale>
                                      <p:cBhvr>
                                        <p:cTn id="16" dur="166" decel="50000">
                                          <p:stCondLst>
                                            <p:cond delay="1338"/>
                                          </p:stCondLst>
                                        </p:cTn>
                                        <p:tgtEl>
                                          <p:spTgt spid="41"/>
                                        </p:tgtEl>
                                      </p:cBhvr>
                                      <p:to x="100000" y="100000"/>
                                    </p:animScale>
                                    <p:animScale>
                                      <p:cBhvr>
                                        <p:cTn id="17" dur="26">
                                          <p:stCondLst>
                                            <p:cond delay="1642"/>
                                          </p:stCondLst>
                                        </p:cTn>
                                        <p:tgtEl>
                                          <p:spTgt spid="41"/>
                                        </p:tgtEl>
                                      </p:cBhvr>
                                      <p:to x="100000" y="90000"/>
                                    </p:animScale>
                                    <p:animScale>
                                      <p:cBhvr>
                                        <p:cTn id="18" dur="166" decel="50000">
                                          <p:stCondLst>
                                            <p:cond delay="1668"/>
                                          </p:stCondLst>
                                        </p:cTn>
                                        <p:tgtEl>
                                          <p:spTgt spid="41"/>
                                        </p:tgtEl>
                                      </p:cBhvr>
                                      <p:to x="100000" y="100000"/>
                                    </p:animScale>
                                    <p:animScale>
                                      <p:cBhvr>
                                        <p:cTn id="19" dur="26">
                                          <p:stCondLst>
                                            <p:cond delay="1808"/>
                                          </p:stCondLst>
                                        </p:cTn>
                                        <p:tgtEl>
                                          <p:spTgt spid="41"/>
                                        </p:tgtEl>
                                      </p:cBhvr>
                                      <p:to x="100000" y="95000"/>
                                    </p:animScale>
                                    <p:animScale>
                                      <p:cBhvr>
                                        <p:cTn id="20" dur="166" decel="50000">
                                          <p:stCondLst>
                                            <p:cond delay="1834"/>
                                          </p:stCondLst>
                                        </p:cTn>
                                        <p:tgtEl>
                                          <p:spTgt spid="4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down)">
                                      <p:cBhvr>
                                        <p:cTn id="23" dur="580">
                                          <p:stCondLst>
                                            <p:cond delay="0"/>
                                          </p:stCondLst>
                                        </p:cTn>
                                        <p:tgtEl>
                                          <p:spTgt spid="42"/>
                                        </p:tgtEl>
                                      </p:cBhvr>
                                    </p:animEffect>
                                    <p:anim calcmode="lin" valueType="num">
                                      <p:cBhvr>
                                        <p:cTn id="24"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29" dur="26">
                                          <p:stCondLst>
                                            <p:cond delay="650"/>
                                          </p:stCondLst>
                                        </p:cTn>
                                        <p:tgtEl>
                                          <p:spTgt spid="42"/>
                                        </p:tgtEl>
                                      </p:cBhvr>
                                      <p:to x="100000" y="60000"/>
                                    </p:animScale>
                                    <p:animScale>
                                      <p:cBhvr>
                                        <p:cTn id="30" dur="166" decel="50000">
                                          <p:stCondLst>
                                            <p:cond delay="676"/>
                                          </p:stCondLst>
                                        </p:cTn>
                                        <p:tgtEl>
                                          <p:spTgt spid="42"/>
                                        </p:tgtEl>
                                      </p:cBhvr>
                                      <p:to x="100000" y="100000"/>
                                    </p:animScale>
                                    <p:animScale>
                                      <p:cBhvr>
                                        <p:cTn id="31" dur="26">
                                          <p:stCondLst>
                                            <p:cond delay="1312"/>
                                          </p:stCondLst>
                                        </p:cTn>
                                        <p:tgtEl>
                                          <p:spTgt spid="42"/>
                                        </p:tgtEl>
                                      </p:cBhvr>
                                      <p:to x="100000" y="80000"/>
                                    </p:animScale>
                                    <p:animScale>
                                      <p:cBhvr>
                                        <p:cTn id="32" dur="166" decel="50000">
                                          <p:stCondLst>
                                            <p:cond delay="1338"/>
                                          </p:stCondLst>
                                        </p:cTn>
                                        <p:tgtEl>
                                          <p:spTgt spid="42"/>
                                        </p:tgtEl>
                                      </p:cBhvr>
                                      <p:to x="100000" y="100000"/>
                                    </p:animScale>
                                    <p:animScale>
                                      <p:cBhvr>
                                        <p:cTn id="33" dur="26">
                                          <p:stCondLst>
                                            <p:cond delay="1642"/>
                                          </p:stCondLst>
                                        </p:cTn>
                                        <p:tgtEl>
                                          <p:spTgt spid="42"/>
                                        </p:tgtEl>
                                      </p:cBhvr>
                                      <p:to x="100000" y="90000"/>
                                    </p:animScale>
                                    <p:animScale>
                                      <p:cBhvr>
                                        <p:cTn id="34" dur="166" decel="50000">
                                          <p:stCondLst>
                                            <p:cond delay="1668"/>
                                          </p:stCondLst>
                                        </p:cTn>
                                        <p:tgtEl>
                                          <p:spTgt spid="42"/>
                                        </p:tgtEl>
                                      </p:cBhvr>
                                      <p:to x="100000" y="100000"/>
                                    </p:animScale>
                                    <p:animScale>
                                      <p:cBhvr>
                                        <p:cTn id="35" dur="26">
                                          <p:stCondLst>
                                            <p:cond delay="1808"/>
                                          </p:stCondLst>
                                        </p:cTn>
                                        <p:tgtEl>
                                          <p:spTgt spid="42"/>
                                        </p:tgtEl>
                                      </p:cBhvr>
                                      <p:to x="100000" y="95000"/>
                                    </p:animScale>
                                    <p:animScale>
                                      <p:cBhvr>
                                        <p:cTn id="36" dur="166" decel="50000">
                                          <p:stCondLst>
                                            <p:cond delay="1834"/>
                                          </p:stCondLst>
                                        </p:cTn>
                                        <p:tgtEl>
                                          <p:spTgt spid="4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down)">
                                      <p:cBhvr>
                                        <p:cTn id="39" dur="580">
                                          <p:stCondLst>
                                            <p:cond delay="0"/>
                                          </p:stCondLst>
                                        </p:cTn>
                                        <p:tgtEl>
                                          <p:spTgt spid="43"/>
                                        </p:tgtEl>
                                      </p:cBhvr>
                                    </p:animEffect>
                                    <p:anim calcmode="lin" valueType="num">
                                      <p:cBhvr>
                                        <p:cTn id="40"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45" dur="26">
                                          <p:stCondLst>
                                            <p:cond delay="650"/>
                                          </p:stCondLst>
                                        </p:cTn>
                                        <p:tgtEl>
                                          <p:spTgt spid="43"/>
                                        </p:tgtEl>
                                      </p:cBhvr>
                                      <p:to x="100000" y="60000"/>
                                    </p:animScale>
                                    <p:animScale>
                                      <p:cBhvr>
                                        <p:cTn id="46" dur="166" decel="50000">
                                          <p:stCondLst>
                                            <p:cond delay="676"/>
                                          </p:stCondLst>
                                        </p:cTn>
                                        <p:tgtEl>
                                          <p:spTgt spid="43"/>
                                        </p:tgtEl>
                                      </p:cBhvr>
                                      <p:to x="100000" y="100000"/>
                                    </p:animScale>
                                    <p:animScale>
                                      <p:cBhvr>
                                        <p:cTn id="47" dur="26">
                                          <p:stCondLst>
                                            <p:cond delay="1312"/>
                                          </p:stCondLst>
                                        </p:cTn>
                                        <p:tgtEl>
                                          <p:spTgt spid="43"/>
                                        </p:tgtEl>
                                      </p:cBhvr>
                                      <p:to x="100000" y="80000"/>
                                    </p:animScale>
                                    <p:animScale>
                                      <p:cBhvr>
                                        <p:cTn id="48" dur="166" decel="50000">
                                          <p:stCondLst>
                                            <p:cond delay="1338"/>
                                          </p:stCondLst>
                                        </p:cTn>
                                        <p:tgtEl>
                                          <p:spTgt spid="43"/>
                                        </p:tgtEl>
                                      </p:cBhvr>
                                      <p:to x="100000" y="100000"/>
                                    </p:animScale>
                                    <p:animScale>
                                      <p:cBhvr>
                                        <p:cTn id="49" dur="26">
                                          <p:stCondLst>
                                            <p:cond delay="1642"/>
                                          </p:stCondLst>
                                        </p:cTn>
                                        <p:tgtEl>
                                          <p:spTgt spid="43"/>
                                        </p:tgtEl>
                                      </p:cBhvr>
                                      <p:to x="100000" y="90000"/>
                                    </p:animScale>
                                    <p:animScale>
                                      <p:cBhvr>
                                        <p:cTn id="50" dur="166" decel="50000">
                                          <p:stCondLst>
                                            <p:cond delay="1668"/>
                                          </p:stCondLst>
                                        </p:cTn>
                                        <p:tgtEl>
                                          <p:spTgt spid="43"/>
                                        </p:tgtEl>
                                      </p:cBhvr>
                                      <p:to x="100000" y="100000"/>
                                    </p:animScale>
                                    <p:animScale>
                                      <p:cBhvr>
                                        <p:cTn id="51" dur="26">
                                          <p:stCondLst>
                                            <p:cond delay="1808"/>
                                          </p:stCondLst>
                                        </p:cTn>
                                        <p:tgtEl>
                                          <p:spTgt spid="43"/>
                                        </p:tgtEl>
                                      </p:cBhvr>
                                      <p:to x="100000" y="95000"/>
                                    </p:animScale>
                                    <p:animScale>
                                      <p:cBhvr>
                                        <p:cTn id="52" dur="166" decel="50000">
                                          <p:stCondLst>
                                            <p:cond delay="1834"/>
                                          </p:stCondLst>
                                        </p:cTn>
                                        <p:tgtEl>
                                          <p:spTgt spid="43"/>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down)">
                                      <p:cBhvr>
                                        <p:cTn id="55" dur="580">
                                          <p:stCondLst>
                                            <p:cond delay="0"/>
                                          </p:stCondLst>
                                        </p:cTn>
                                        <p:tgtEl>
                                          <p:spTgt spid="44"/>
                                        </p:tgtEl>
                                      </p:cBhvr>
                                    </p:animEffect>
                                    <p:anim calcmode="lin" valueType="num">
                                      <p:cBhvr>
                                        <p:cTn id="56"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61" dur="26">
                                          <p:stCondLst>
                                            <p:cond delay="650"/>
                                          </p:stCondLst>
                                        </p:cTn>
                                        <p:tgtEl>
                                          <p:spTgt spid="44"/>
                                        </p:tgtEl>
                                      </p:cBhvr>
                                      <p:to x="100000" y="60000"/>
                                    </p:animScale>
                                    <p:animScale>
                                      <p:cBhvr>
                                        <p:cTn id="62" dur="166" decel="50000">
                                          <p:stCondLst>
                                            <p:cond delay="676"/>
                                          </p:stCondLst>
                                        </p:cTn>
                                        <p:tgtEl>
                                          <p:spTgt spid="44"/>
                                        </p:tgtEl>
                                      </p:cBhvr>
                                      <p:to x="100000" y="100000"/>
                                    </p:animScale>
                                    <p:animScale>
                                      <p:cBhvr>
                                        <p:cTn id="63" dur="26">
                                          <p:stCondLst>
                                            <p:cond delay="1312"/>
                                          </p:stCondLst>
                                        </p:cTn>
                                        <p:tgtEl>
                                          <p:spTgt spid="44"/>
                                        </p:tgtEl>
                                      </p:cBhvr>
                                      <p:to x="100000" y="80000"/>
                                    </p:animScale>
                                    <p:animScale>
                                      <p:cBhvr>
                                        <p:cTn id="64" dur="166" decel="50000">
                                          <p:stCondLst>
                                            <p:cond delay="1338"/>
                                          </p:stCondLst>
                                        </p:cTn>
                                        <p:tgtEl>
                                          <p:spTgt spid="44"/>
                                        </p:tgtEl>
                                      </p:cBhvr>
                                      <p:to x="100000" y="100000"/>
                                    </p:animScale>
                                    <p:animScale>
                                      <p:cBhvr>
                                        <p:cTn id="65" dur="26">
                                          <p:stCondLst>
                                            <p:cond delay="1642"/>
                                          </p:stCondLst>
                                        </p:cTn>
                                        <p:tgtEl>
                                          <p:spTgt spid="44"/>
                                        </p:tgtEl>
                                      </p:cBhvr>
                                      <p:to x="100000" y="90000"/>
                                    </p:animScale>
                                    <p:animScale>
                                      <p:cBhvr>
                                        <p:cTn id="66" dur="166" decel="50000">
                                          <p:stCondLst>
                                            <p:cond delay="1668"/>
                                          </p:stCondLst>
                                        </p:cTn>
                                        <p:tgtEl>
                                          <p:spTgt spid="44"/>
                                        </p:tgtEl>
                                      </p:cBhvr>
                                      <p:to x="100000" y="100000"/>
                                    </p:animScale>
                                    <p:animScale>
                                      <p:cBhvr>
                                        <p:cTn id="67" dur="26">
                                          <p:stCondLst>
                                            <p:cond delay="1808"/>
                                          </p:stCondLst>
                                        </p:cTn>
                                        <p:tgtEl>
                                          <p:spTgt spid="44"/>
                                        </p:tgtEl>
                                      </p:cBhvr>
                                      <p:to x="100000" y="95000"/>
                                    </p:animScale>
                                    <p:animScale>
                                      <p:cBhvr>
                                        <p:cTn id="68" dur="166" decel="50000">
                                          <p:stCondLst>
                                            <p:cond delay="1834"/>
                                          </p:stCondLst>
                                        </p:cTn>
                                        <p:tgtEl>
                                          <p:spTgt spid="44"/>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80">
                                          <p:stCondLst>
                                            <p:cond delay="0"/>
                                          </p:stCondLst>
                                        </p:cTn>
                                        <p:tgtEl>
                                          <p:spTgt spid="45"/>
                                        </p:tgtEl>
                                      </p:cBhvr>
                                    </p:animEffect>
                                    <p:anim calcmode="lin" valueType="num">
                                      <p:cBhvr>
                                        <p:cTn id="72"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77" dur="26">
                                          <p:stCondLst>
                                            <p:cond delay="650"/>
                                          </p:stCondLst>
                                        </p:cTn>
                                        <p:tgtEl>
                                          <p:spTgt spid="45"/>
                                        </p:tgtEl>
                                      </p:cBhvr>
                                      <p:to x="100000" y="60000"/>
                                    </p:animScale>
                                    <p:animScale>
                                      <p:cBhvr>
                                        <p:cTn id="78" dur="166" decel="50000">
                                          <p:stCondLst>
                                            <p:cond delay="676"/>
                                          </p:stCondLst>
                                        </p:cTn>
                                        <p:tgtEl>
                                          <p:spTgt spid="45"/>
                                        </p:tgtEl>
                                      </p:cBhvr>
                                      <p:to x="100000" y="100000"/>
                                    </p:animScale>
                                    <p:animScale>
                                      <p:cBhvr>
                                        <p:cTn id="79" dur="26">
                                          <p:stCondLst>
                                            <p:cond delay="1312"/>
                                          </p:stCondLst>
                                        </p:cTn>
                                        <p:tgtEl>
                                          <p:spTgt spid="45"/>
                                        </p:tgtEl>
                                      </p:cBhvr>
                                      <p:to x="100000" y="80000"/>
                                    </p:animScale>
                                    <p:animScale>
                                      <p:cBhvr>
                                        <p:cTn id="80" dur="166" decel="50000">
                                          <p:stCondLst>
                                            <p:cond delay="1338"/>
                                          </p:stCondLst>
                                        </p:cTn>
                                        <p:tgtEl>
                                          <p:spTgt spid="45"/>
                                        </p:tgtEl>
                                      </p:cBhvr>
                                      <p:to x="100000" y="100000"/>
                                    </p:animScale>
                                    <p:animScale>
                                      <p:cBhvr>
                                        <p:cTn id="81" dur="26">
                                          <p:stCondLst>
                                            <p:cond delay="1642"/>
                                          </p:stCondLst>
                                        </p:cTn>
                                        <p:tgtEl>
                                          <p:spTgt spid="45"/>
                                        </p:tgtEl>
                                      </p:cBhvr>
                                      <p:to x="100000" y="90000"/>
                                    </p:animScale>
                                    <p:animScale>
                                      <p:cBhvr>
                                        <p:cTn id="82" dur="166" decel="50000">
                                          <p:stCondLst>
                                            <p:cond delay="1668"/>
                                          </p:stCondLst>
                                        </p:cTn>
                                        <p:tgtEl>
                                          <p:spTgt spid="45"/>
                                        </p:tgtEl>
                                      </p:cBhvr>
                                      <p:to x="100000" y="100000"/>
                                    </p:animScale>
                                    <p:animScale>
                                      <p:cBhvr>
                                        <p:cTn id="83" dur="26">
                                          <p:stCondLst>
                                            <p:cond delay="1808"/>
                                          </p:stCondLst>
                                        </p:cTn>
                                        <p:tgtEl>
                                          <p:spTgt spid="45"/>
                                        </p:tgtEl>
                                      </p:cBhvr>
                                      <p:to x="100000" y="95000"/>
                                    </p:animScale>
                                    <p:animScale>
                                      <p:cBhvr>
                                        <p:cTn id="84" dur="166" decel="50000">
                                          <p:stCondLst>
                                            <p:cond delay="1834"/>
                                          </p:stCondLst>
                                        </p:cTn>
                                        <p:tgtEl>
                                          <p:spTgt spid="45"/>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wipe(down)">
                                      <p:cBhvr>
                                        <p:cTn id="87" dur="580">
                                          <p:stCondLst>
                                            <p:cond delay="0"/>
                                          </p:stCondLst>
                                        </p:cTn>
                                        <p:tgtEl>
                                          <p:spTgt spid="46"/>
                                        </p:tgtEl>
                                      </p:cBhvr>
                                    </p:animEffect>
                                    <p:anim calcmode="lin" valueType="num">
                                      <p:cBhvr>
                                        <p:cTn id="88" dur="1822" tmFilter="0,0; 0.14,0.36; 0.43,0.73; 0.71,0.91; 1.0,1.0">
                                          <p:stCondLst>
                                            <p:cond delay="0"/>
                                          </p:stCondLst>
                                        </p:cTn>
                                        <p:tgtEl>
                                          <p:spTgt spid="46"/>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46"/>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46"/>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46"/>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46"/>
                                        </p:tgtEl>
                                        <p:attrNameLst>
                                          <p:attrName>ppt_y</p:attrName>
                                        </p:attrNameLst>
                                      </p:cBhvr>
                                      <p:tavLst>
                                        <p:tav tm="0" fmla="#ppt_y-sin(pi*$)/81">
                                          <p:val>
                                            <p:fltVal val="0"/>
                                          </p:val>
                                        </p:tav>
                                        <p:tav tm="100000">
                                          <p:val>
                                            <p:fltVal val="1"/>
                                          </p:val>
                                        </p:tav>
                                      </p:tavLst>
                                    </p:anim>
                                    <p:animScale>
                                      <p:cBhvr>
                                        <p:cTn id="93" dur="26">
                                          <p:stCondLst>
                                            <p:cond delay="650"/>
                                          </p:stCondLst>
                                        </p:cTn>
                                        <p:tgtEl>
                                          <p:spTgt spid="46"/>
                                        </p:tgtEl>
                                      </p:cBhvr>
                                      <p:to x="100000" y="60000"/>
                                    </p:animScale>
                                    <p:animScale>
                                      <p:cBhvr>
                                        <p:cTn id="94" dur="166" decel="50000">
                                          <p:stCondLst>
                                            <p:cond delay="676"/>
                                          </p:stCondLst>
                                        </p:cTn>
                                        <p:tgtEl>
                                          <p:spTgt spid="46"/>
                                        </p:tgtEl>
                                      </p:cBhvr>
                                      <p:to x="100000" y="100000"/>
                                    </p:animScale>
                                    <p:animScale>
                                      <p:cBhvr>
                                        <p:cTn id="95" dur="26">
                                          <p:stCondLst>
                                            <p:cond delay="1312"/>
                                          </p:stCondLst>
                                        </p:cTn>
                                        <p:tgtEl>
                                          <p:spTgt spid="46"/>
                                        </p:tgtEl>
                                      </p:cBhvr>
                                      <p:to x="100000" y="80000"/>
                                    </p:animScale>
                                    <p:animScale>
                                      <p:cBhvr>
                                        <p:cTn id="96" dur="166" decel="50000">
                                          <p:stCondLst>
                                            <p:cond delay="1338"/>
                                          </p:stCondLst>
                                        </p:cTn>
                                        <p:tgtEl>
                                          <p:spTgt spid="46"/>
                                        </p:tgtEl>
                                      </p:cBhvr>
                                      <p:to x="100000" y="100000"/>
                                    </p:animScale>
                                    <p:animScale>
                                      <p:cBhvr>
                                        <p:cTn id="97" dur="26">
                                          <p:stCondLst>
                                            <p:cond delay="1642"/>
                                          </p:stCondLst>
                                        </p:cTn>
                                        <p:tgtEl>
                                          <p:spTgt spid="46"/>
                                        </p:tgtEl>
                                      </p:cBhvr>
                                      <p:to x="100000" y="90000"/>
                                    </p:animScale>
                                    <p:animScale>
                                      <p:cBhvr>
                                        <p:cTn id="98" dur="166" decel="50000">
                                          <p:stCondLst>
                                            <p:cond delay="1668"/>
                                          </p:stCondLst>
                                        </p:cTn>
                                        <p:tgtEl>
                                          <p:spTgt spid="46"/>
                                        </p:tgtEl>
                                      </p:cBhvr>
                                      <p:to x="100000" y="100000"/>
                                    </p:animScale>
                                    <p:animScale>
                                      <p:cBhvr>
                                        <p:cTn id="99" dur="26">
                                          <p:stCondLst>
                                            <p:cond delay="1808"/>
                                          </p:stCondLst>
                                        </p:cTn>
                                        <p:tgtEl>
                                          <p:spTgt spid="46"/>
                                        </p:tgtEl>
                                      </p:cBhvr>
                                      <p:to x="100000" y="95000"/>
                                    </p:animScale>
                                    <p:animScale>
                                      <p:cBhvr>
                                        <p:cTn id="100" dur="166" decel="50000">
                                          <p:stCondLst>
                                            <p:cond delay="1834"/>
                                          </p:stCondLst>
                                        </p:cTn>
                                        <p:tgtEl>
                                          <p:spTgt spid="46"/>
                                        </p:tgtEl>
                                      </p:cBhvr>
                                      <p:to x="100000" y="100000"/>
                                    </p:animScale>
                                  </p:childTnLst>
                                </p:cTn>
                              </p:par>
                              <p:par>
                                <p:cTn id="101" presetID="26" presetClass="entr" presetSubtype="0" fill="hold"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wipe(down)">
                                      <p:cBhvr>
                                        <p:cTn id="103" dur="580">
                                          <p:stCondLst>
                                            <p:cond delay="0"/>
                                          </p:stCondLst>
                                        </p:cTn>
                                        <p:tgtEl>
                                          <p:spTgt spid="47"/>
                                        </p:tgtEl>
                                      </p:cBhvr>
                                    </p:animEffect>
                                    <p:anim calcmode="lin" valueType="num">
                                      <p:cBhvr>
                                        <p:cTn id="104"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109" dur="26">
                                          <p:stCondLst>
                                            <p:cond delay="650"/>
                                          </p:stCondLst>
                                        </p:cTn>
                                        <p:tgtEl>
                                          <p:spTgt spid="47"/>
                                        </p:tgtEl>
                                      </p:cBhvr>
                                      <p:to x="100000" y="60000"/>
                                    </p:animScale>
                                    <p:animScale>
                                      <p:cBhvr>
                                        <p:cTn id="110" dur="166" decel="50000">
                                          <p:stCondLst>
                                            <p:cond delay="676"/>
                                          </p:stCondLst>
                                        </p:cTn>
                                        <p:tgtEl>
                                          <p:spTgt spid="47"/>
                                        </p:tgtEl>
                                      </p:cBhvr>
                                      <p:to x="100000" y="100000"/>
                                    </p:animScale>
                                    <p:animScale>
                                      <p:cBhvr>
                                        <p:cTn id="111" dur="26">
                                          <p:stCondLst>
                                            <p:cond delay="1312"/>
                                          </p:stCondLst>
                                        </p:cTn>
                                        <p:tgtEl>
                                          <p:spTgt spid="47"/>
                                        </p:tgtEl>
                                      </p:cBhvr>
                                      <p:to x="100000" y="80000"/>
                                    </p:animScale>
                                    <p:animScale>
                                      <p:cBhvr>
                                        <p:cTn id="112" dur="166" decel="50000">
                                          <p:stCondLst>
                                            <p:cond delay="1338"/>
                                          </p:stCondLst>
                                        </p:cTn>
                                        <p:tgtEl>
                                          <p:spTgt spid="47"/>
                                        </p:tgtEl>
                                      </p:cBhvr>
                                      <p:to x="100000" y="100000"/>
                                    </p:animScale>
                                    <p:animScale>
                                      <p:cBhvr>
                                        <p:cTn id="113" dur="26">
                                          <p:stCondLst>
                                            <p:cond delay="1642"/>
                                          </p:stCondLst>
                                        </p:cTn>
                                        <p:tgtEl>
                                          <p:spTgt spid="47"/>
                                        </p:tgtEl>
                                      </p:cBhvr>
                                      <p:to x="100000" y="90000"/>
                                    </p:animScale>
                                    <p:animScale>
                                      <p:cBhvr>
                                        <p:cTn id="114" dur="166" decel="50000">
                                          <p:stCondLst>
                                            <p:cond delay="1668"/>
                                          </p:stCondLst>
                                        </p:cTn>
                                        <p:tgtEl>
                                          <p:spTgt spid="47"/>
                                        </p:tgtEl>
                                      </p:cBhvr>
                                      <p:to x="100000" y="100000"/>
                                    </p:animScale>
                                    <p:animScale>
                                      <p:cBhvr>
                                        <p:cTn id="115" dur="26">
                                          <p:stCondLst>
                                            <p:cond delay="1808"/>
                                          </p:stCondLst>
                                        </p:cTn>
                                        <p:tgtEl>
                                          <p:spTgt spid="47"/>
                                        </p:tgtEl>
                                      </p:cBhvr>
                                      <p:to x="100000" y="95000"/>
                                    </p:animScale>
                                    <p:animScale>
                                      <p:cBhvr>
                                        <p:cTn id="116" dur="166" decel="50000">
                                          <p:stCondLst>
                                            <p:cond delay="1834"/>
                                          </p:stCondLst>
                                        </p:cTn>
                                        <p:tgtEl>
                                          <p:spTgt spid="47"/>
                                        </p:tgtEl>
                                      </p:cBhvr>
                                      <p:to x="100000" y="100000"/>
                                    </p:animScale>
                                  </p:childTnLst>
                                </p:cTn>
                              </p:par>
                              <p:par>
                                <p:cTn id="117" presetID="26" presetClass="entr" presetSubtype="0" fill="hold" nodeType="withEffect">
                                  <p:stCondLst>
                                    <p:cond delay="0"/>
                                  </p:stCondLst>
                                  <p:childTnLst>
                                    <p:set>
                                      <p:cBhvr>
                                        <p:cTn id="118" dur="1" fill="hold">
                                          <p:stCondLst>
                                            <p:cond delay="0"/>
                                          </p:stCondLst>
                                        </p:cTn>
                                        <p:tgtEl>
                                          <p:spTgt spid="48"/>
                                        </p:tgtEl>
                                        <p:attrNameLst>
                                          <p:attrName>style.visibility</p:attrName>
                                        </p:attrNameLst>
                                      </p:cBhvr>
                                      <p:to>
                                        <p:strVal val="visible"/>
                                      </p:to>
                                    </p:set>
                                    <p:animEffect transition="in" filter="wipe(down)">
                                      <p:cBhvr>
                                        <p:cTn id="119" dur="580">
                                          <p:stCondLst>
                                            <p:cond delay="0"/>
                                          </p:stCondLst>
                                        </p:cTn>
                                        <p:tgtEl>
                                          <p:spTgt spid="48"/>
                                        </p:tgtEl>
                                      </p:cBhvr>
                                    </p:animEffect>
                                    <p:anim calcmode="lin" valueType="num">
                                      <p:cBhvr>
                                        <p:cTn id="120"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125" dur="26">
                                          <p:stCondLst>
                                            <p:cond delay="650"/>
                                          </p:stCondLst>
                                        </p:cTn>
                                        <p:tgtEl>
                                          <p:spTgt spid="48"/>
                                        </p:tgtEl>
                                      </p:cBhvr>
                                      <p:to x="100000" y="60000"/>
                                    </p:animScale>
                                    <p:animScale>
                                      <p:cBhvr>
                                        <p:cTn id="126" dur="166" decel="50000">
                                          <p:stCondLst>
                                            <p:cond delay="676"/>
                                          </p:stCondLst>
                                        </p:cTn>
                                        <p:tgtEl>
                                          <p:spTgt spid="48"/>
                                        </p:tgtEl>
                                      </p:cBhvr>
                                      <p:to x="100000" y="100000"/>
                                    </p:animScale>
                                    <p:animScale>
                                      <p:cBhvr>
                                        <p:cTn id="127" dur="26">
                                          <p:stCondLst>
                                            <p:cond delay="1312"/>
                                          </p:stCondLst>
                                        </p:cTn>
                                        <p:tgtEl>
                                          <p:spTgt spid="48"/>
                                        </p:tgtEl>
                                      </p:cBhvr>
                                      <p:to x="100000" y="80000"/>
                                    </p:animScale>
                                    <p:animScale>
                                      <p:cBhvr>
                                        <p:cTn id="128" dur="166" decel="50000">
                                          <p:stCondLst>
                                            <p:cond delay="1338"/>
                                          </p:stCondLst>
                                        </p:cTn>
                                        <p:tgtEl>
                                          <p:spTgt spid="48"/>
                                        </p:tgtEl>
                                      </p:cBhvr>
                                      <p:to x="100000" y="100000"/>
                                    </p:animScale>
                                    <p:animScale>
                                      <p:cBhvr>
                                        <p:cTn id="129" dur="26">
                                          <p:stCondLst>
                                            <p:cond delay="1642"/>
                                          </p:stCondLst>
                                        </p:cTn>
                                        <p:tgtEl>
                                          <p:spTgt spid="48"/>
                                        </p:tgtEl>
                                      </p:cBhvr>
                                      <p:to x="100000" y="90000"/>
                                    </p:animScale>
                                    <p:animScale>
                                      <p:cBhvr>
                                        <p:cTn id="130" dur="166" decel="50000">
                                          <p:stCondLst>
                                            <p:cond delay="1668"/>
                                          </p:stCondLst>
                                        </p:cTn>
                                        <p:tgtEl>
                                          <p:spTgt spid="48"/>
                                        </p:tgtEl>
                                      </p:cBhvr>
                                      <p:to x="100000" y="100000"/>
                                    </p:animScale>
                                    <p:animScale>
                                      <p:cBhvr>
                                        <p:cTn id="131" dur="26">
                                          <p:stCondLst>
                                            <p:cond delay="1808"/>
                                          </p:stCondLst>
                                        </p:cTn>
                                        <p:tgtEl>
                                          <p:spTgt spid="48"/>
                                        </p:tgtEl>
                                      </p:cBhvr>
                                      <p:to x="100000" y="95000"/>
                                    </p:animScale>
                                    <p:animScale>
                                      <p:cBhvr>
                                        <p:cTn id="132" dur="166" decel="50000">
                                          <p:stCondLst>
                                            <p:cond delay="1834"/>
                                          </p:stCondLst>
                                        </p:cTn>
                                        <p:tgtEl>
                                          <p:spTgt spid="48"/>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wipe(down)">
                                      <p:cBhvr>
                                        <p:cTn id="135" dur="580">
                                          <p:stCondLst>
                                            <p:cond delay="0"/>
                                          </p:stCondLst>
                                        </p:cTn>
                                        <p:tgtEl>
                                          <p:spTgt spid="50"/>
                                        </p:tgtEl>
                                      </p:cBhvr>
                                    </p:animEffect>
                                    <p:anim calcmode="lin" valueType="num">
                                      <p:cBhvr>
                                        <p:cTn id="136"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141" dur="26">
                                          <p:stCondLst>
                                            <p:cond delay="650"/>
                                          </p:stCondLst>
                                        </p:cTn>
                                        <p:tgtEl>
                                          <p:spTgt spid="50"/>
                                        </p:tgtEl>
                                      </p:cBhvr>
                                      <p:to x="100000" y="60000"/>
                                    </p:animScale>
                                    <p:animScale>
                                      <p:cBhvr>
                                        <p:cTn id="142" dur="166" decel="50000">
                                          <p:stCondLst>
                                            <p:cond delay="676"/>
                                          </p:stCondLst>
                                        </p:cTn>
                                        <p:tgtEl>
                                          <p:spTgt spid="50"/>
                                        </p:tgtEl>
                                      </p:cBhvr>
                                      <p:to x="100000" y="100000"/>
                                    </p:animScale>
                                    <p:animScale>
                                      <p:cBhvr>
                                        <p:cTn id="143" dur="26">
                                          <p:stCondLst>
                                            <p:cond delay="1312"/>
                                          </p:stCondLst>
                                        </p:cTn>
                                        <p:tgtEl>
                                          <p:spTgt spid="50"/>
                                        </p:tgtEl>
                                      </p:cBhvr>
                                      <p:to x="100000" y="80000"/>
                                    </p:animScale>
                                    <p:animScale>
                                      <p:cBhvr>
                                        <p:cTn id="144" dur="166" decel="50000">
                                          <p:stCondLst>
                                            <p:cond delay="1338"/>
                                          </p:stCondLst>
                                        </p:cTn>
                                        <p:tgtEl>
                                          <p:spTgt spid="50"/>
                                        </p:tgtEl>
                                      </p:cBhvr>
                                      <p:to x="100000" y="100000"/>
                                    </p:animScale>
                                    <p:animScale>
                                      <p:cBhvr>
                                        <p:cTn id="145" dur="26">
                                          <p:stCondLst>
                                            <p:cond delay="1642"/>
                                          </p:stCondLst>
                                        </p:cTn>
                                        <p:tgtEl>
                                          <p:spTgt spid="50"/>
                                        </p:tgtEl>
                                      </p:cBhvr>
                                      <p:to x="100000" y="90000"/>
                                    </p:animScale>
                                    <p:animScale>
                                      <p:cBhvr>
                                        <p:cTn id="146" dur="166" decel="50000">
                                          <p:stCondLst>
                                            <p:cond delay="1668"/>
                                          </p:stCondLst>
                                        </p:cTn>
                                        <p:tgtEl>
                                          <p:spTgt spid="50"/>
                                        </p:tgtEl>
                                      </p:cBhvr>
                                      <p:to x="100000" y="100000"/>
                                    </p:animScale>
                                    <p:animScale>
                                      <p:cBhvr>
                                        <p:cTn id="147" dur="26">
                                          <p:stCondLst>
                                            <p:cond delay="1808"/>
                                          </p:stCondLst>
                                        </p:cTn>
                                        <p:tgtEl>
                                          <p:spTgt spid="50"/>
                                        </p:tgtEl>
                                      </p:cBhvr>
                                      <p:to x="100000" y="95000"/>
                                    </p:animScale>
                                    <p:animScale>
                                      <p:cBhvr>
                                        <p:cTn id="148" dur="166" decel="50000">
                                          <p:stCondLst>
                                            <p:cond delay="1834"/>
                                          </p:stCondLst>
                                        </p:cTn>
                                        <p:tgtEl>
                                          <p:spTgt spid="50"/>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51"/>
                                        </p:tgtEl>
                                        <p:attrNameLst>
                                          <p:attrName>style.visibility</p:attrName>
                                        </p:attrNameLst>
                                      </p:cBhvr>
                                      <p:to>
                                        <p:strVal val="visible"/>
                                      </p:to>
                                    </p:set>
                                    <p:animEffect transition="in" filter="wipe(down)">
                                      <p:cBhvr>
                                        <p:cTn id="151" dur="580">
                                          <p:stCondLst>
                                            <p:cond delay="0"/>
                                          </p:stCondLst>
                                        </p:cTn>
                                        <p:tgtEl>
                                          <p:spTgt spid="51"/>
                                        </p:tgtEl>
                                      </p:cBhvr>
                                    </p:animEffect>
                                    <p:anim calcmode="lin" valueType="num">
                                      <p:cBhvr>
                                        <p:cTn id="152"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157" dur="26">
                                          <p:stCondLst>
                                            <p:cond delay="650"/>
                                          </p:stCondLst>
                                        </p:cTn>
                                        <p:tgtEl>
                                          <p:spTgt spid="51"/>
                                        </p:tgtEl>
                                      </p:cBhvr>
                                      <p:to x="100000" y="60000"/>
                                    </p:animScale>
                                    <p:animScale>
                                      <p:cBhvr>
                                        <p:cTn id="158" dur="166" decel="50000">
                                          <p:stCondLst>
                                            <p:cond delay="676"/>
                                          </p:stCondLst>
                                        </p:cTn>
                                        <p:tgtEl>
                                          <p:spTgt spid="51"/>
                                        </p:tgtEl>
                                      </p:cBhvr>
                                      <p:to x="100000" y="100000"/>
                                    </p:animScale>
                                    <p:animScale>
                                      <p:cBhvr>
                                        <p:cTn id="159" dur="26">
                                          <p:stCondLst>
                                            <p:cond delay="1312"/>
                                          </p:stCondLst>
                                        </p:cTn>
                                        <p:tgtEl>
                                          <p:spTgt spid="51"/>
                                        </p:tgtEl>
                                      </p:cBhvr>
                                      <p:to x="100000" y="80000"/>
                                    </p:animScale>
                                    <p:animScale>
                                      <p:cBhvr>
                                        <p:cTn id="160" dur="166" decel="50000">
                                          <p:stCondLst>
                                            <p:cond delay="1338"/>
                                          </p:stCondLst>
                                        </p:cTn>
                                        <p:tgtEl>
                                          <p:spTgt spid="51"/>
                                        </p:tgtEl>
                                      </p:cBhvr>
                                      <p:to x="100000" y="100000"/>
                                    </p:animScale>
                                    <p:animScale>
                                      <p:cBhvr>
                                        <p:cTn id="161" dur="26">
                                          <p:stCondLst>
                                            <p:cond delay="1642"/>
                                          </p:stCondLst>
                                        </p:cTn>
                                        <p:tgtEl>
                                          <p:spTgt spid="51"/>
                                        </p:tgtEl>
                                      </p:cBhvr>
                                      <p:to x="100000" y="90000"/>
                                    </p:animScale>
                                    <p:animScale>
                                      <p:cBhvr>
                                        <p:cTn id="162" dur="166" decel="50000">
                                          <p:stCondLst>
                                            <p:cond delay="1668"/>
                                          </p:stCondLst>
                                        </p:cTn>
                                        <p:tgtEl>
                                          <p:spTgt spid="51"/>
                                        </p:tgtEl>
                                      </p:cBhvr>
                                      <p:to x="100000" y="100000"/>
                                    </p:animScale>
                                    <p:animScale>
                                      <p:cBhvr>
                                        <p:cTn id="163" dur="26">
                                          <p:stCondLst>
                                            <p:cond delay="1808"/>
                                          </p:stCondLst>
                                        </p:cTn>
                                        <p:tgtEl>
                                          <p:spTgt spid="51"/>
                                        </p:tgtEl>
                                      </p:cBhvr>
                                      <p:to x="100000" y="95000"/>
                                    </p:animScale>
                                    <p:animScale>
                                      <p:cBhvr>
                                        <p:cTn id="164" dur="166" decel="50000">
                                          <p:stCondLst>
                                            <p:cond delay="1834"/>
                                          </p:stCondLst>
                                        </p:cTn>
                                        <p:tgtEl>
                                          <p:spTgt spid="51"/>
                                        </p:tgtEl>
                                      </p:cBhvr>
                                      <p:to x="100000" y="100000"/>
                                    </p:animScale>
                                  </p:childTnLst>
                                </p:cTn>
                              </p:par>
                              <p:par>
                                <p:cTn id="165" presetID="26" presetClass="entr" presetSubtype="0" fill="hold" grpId="0" nodeType="withEffect">
                                  <p:stCondLst>
                                    <p:cond delay="0"/>
                                  </p:stCondLst>
                                  <p:childTnLst>
                                    <p:set>
                                      <p:cBhvr>
                                        <p:cTn id="166" dur="1" fill="hold">
                                          <p:stCondLst>
                                            <p:cond delay="0"/>
                                          </p:stCondLst>
                                        </p:cTn>
                                        <p:tgtEl>
                                          <p:spTgt spid="53"/>
                                        </p:tgtEl>
                                        <p:attrNameLst>
                                          <p:attrName>style.visibility</p:attrName>
                                        </p:attrNameLst>
                                      </p:cBhvr>
                                      <p:to>
                                        <p:strVal val="visible"/>
                                      </p:to>
                                    </p:set>
                                    <p:animEffect transition="in" filter="wipe(down)">
                                      <p:cBhvr>
                                        <p:cTn id="167" dur="580">
                                          <p:stCondLst>
                                            <p:cond delay="0"/>
                                          </p:stCondLst>
                                        </p:cTn>
                                        <p:tgtEl>
                                          <p:spTgt spid="53"/>
                                        </p:tgtEl>
                                      </p:cBhvr>
                                    </p:animEffect>
                                    <p:anim calcmode="lin" valueType="num">
                                      <p:cBhvr>
                                        <p:cTn id="168" dur="1822"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53"/>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53"/>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53"/>
                                        </p:tgtEl>
                                        <p:attrNameLst>
                                          <p:attrName>ppt_y</p:attrName>
                                        </p:attrNameLst>
                                      </p:cBhvr>
                                      <p:tavLst>
                                        <p:tav tm="0" fmla="#ppt_y-sin(pi*$)/81">
                                          <p:val>
                                            <p:fltVal val="0"/>
                                          </p:val>
                                        </p:tav>
                                        <p:tav tm="100000">
                                          <p:val>
                                            <p:fltVal val="1"/>
                                          </p:val>
                                        </p:tav>
                                      </p:tavLst>
                                    </p:anim>
                                    <p:animScale>
                                      <p:cBhvr>
                                        <p:cTn id="173" dur="26">
                                          <p:stCondLst>
                                            <p:cond delay="650"/>
                                          </p:stCondLst>
                                        </p:cTn>
                                        <p:tgtEl>
                                          <p:spTgt spid="53"/>
                                        </p:tgtEl>
                                      </p:cBhvr>
                                      <p:to x="100000" y="60000"/>
                                    </p:animScale>
                                    <p:animScale>
                                      <p:cBhvr>
                                        <p:cTn id="174" dur="166" decel="50000">
                                          <p:stCondLst>
                                            <p:cond delay="676"/>
                                          </p:stCondLst>
                                        </p:cTn>
                                        <p:tgtEl>
                                          <p:spTgt spid="53"/>
                                        </p:tgtEl>
                                      </p:cBhvr>
                                      <p:to x="100000" y="100000"/>
                                    </p:animScale>
                                    <p:animScale>
                                      <p:cBhvr>
                                        <p:cTn id="175" dur="26">
                                          <p:stCondLst>
                                            <p:cond delay="1312"/>
                                          </p:stCondLst>
                                        </p:cTn>
                                        <p:tgtEl>
                                          <p:spTgt spid="53"/>
                                        </p:tgtEl>
                                      </p:cBhvr>
                                      <p:to x="100000" y="80000"/>
                                    </p:animScale>
                                    <p:animScale>
                                      <p:cBhvr>
                                        <p:cTn id="176" dur="166" decel="50000">
                                          <p:stCondLst>
                                            <p:cond delay="1338"/>
                                          </p:stCondLst>
                                        </p:cTn>
                                        <p:tgtEl>
                                          <p:spTgt spid="53"/>
                                        </p:tgtEl>
                                      </p:cBhvr>
                                      <p:to x="100000" y="100000"/>
                                    </p:animScale>
                                    <p:animScale>
                                      <p:cBhvr>
                                        <p:cTn id="177" dur="26">
                                          <p:stCondLst>
                                            <p:cond delay="1642"/>
                                          </p:stCondLst>
                                        </p:cTn>
                                        <p:tgtEl>
                                          <p:spTgt spid="53"/>
                                        </p:tgtEl>
                                      </p:cBhvr>
                                      <p:to x="100000" y="90000"/>
                                    </p:animScale>
                                    <p:animScale>
                                      <p:cBhvr>
                                        <p:cTn id="178" dur="166" decel="50000">
                                          <p:stCondLst>
                                            <p:cond delay="1668"/>
                                          </p:stCondLst>
                                        </p:cTn>
                                        <p:tgtEl>
                                          <p:spTgt spid="53"/>
                                        </p:tgtEl>
                                      </p:cBhvr>
                                      <p:to x="100000" y="100000"/>
                                    </p:animScale>
                                    <p:animScale>
                                      <p:cBhvr>
                                        <p:cTn id="179" dur="26">
                                          <p:stCondLst>
                                            <p:cond delay="1808"/>
                                          </p:stCondLst>
                                        </p:cTn>
                                        <p:tgtEl>
                                          <p:spTgt spid="53"/>
                                        </p:tgtEl>
                                      </p:cBhvr>
                                      <p:to x="100000" y="95000"/>
                                    </p:animScale>
                                    <p:animScale>
                                      <p:cBhvr>
                                        <p:cTn id="180" dur="166" decel="50000">
                                          <p:stCondLst>
                                            <p:cond delay="1834"/>
                                          </p:stCondLst>
                                        </p:cTn>
                                        <p:tgtEl>
                                          <p:spTgt spid="53"/>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54"/>
                                        </p:tgtEl>
                                        <p:attrNameLst>
                                          <p:attrName>style.visibility</p:attrName>
                                        </p:attrNameLst>
                                      </p:cBhvr>
                                      <p:to>
                                        <p:strVal val="visible"/>
                                      </p:to>
                                    </p:set>
                                    <p:animEffect transition="in" filter="wipe(down)">
                                      <p:cBhvr>
                                        <p:cTn id="183" dur="580">
                                          <p:stCondLst>
                                            <p:cond delay="0"/>
                                          </p:stCondLst>
                                        </p:cTn>
                                        <p:tgtEl>
                                          <p:spTgt spid="54"/>
                                        </p:tgtEl>
                                      </p:cBhvr>
                                    </p:animEffect>
                                    <p:anim calcmode="lin" valueType="num">
                                      <p:cBhvr>
                                        <p:cTn id="184"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189" dur="26">
                                          <p:stCondLst>
                                            <p:cond delay="650"/>
                                          </p:stCondLst>
                                        </p:cTn>
                                        <p:tgtEl>
                                          <p:spTgt spid="54"/>
                                        </p:tgtEl>
                                      </p:cBhvr>
                                      <p:to x="100000" y="60000"/>
                                    </p:animScale>
                                    <p:animScale>
                                      <p:cBhvr>
                                        <p:cTn id="190" dur="166" decel="50000">
                                          <p:stCondLst>
                                            <p:cond delay="676"/>
                                          </p:stCondLst>
                                        </p:cTn>
                                        <p:tgtEl>
                                          <p:spTgt spid="54"/>
                                        </p:tgtEl>
                                      </p:cBhvr>
                                      <p:to x="100000" y="100000"/>
                                    </p:animScale>
                                    <p:animScale>
                                      <p:cBhvr>
                                        <p:cTn id="191" dur="26">
                                          <p:stCondLst>
                                            <p:cond delay="1312"/>
                                          </p:stCondLst>
                                        </p:cTn>
                                        <p:tgtEl>
                                          <p:spTgt spid="54"/>
                                        </p:tgtEl>
                                      </p:cBhvr>
                                      <p:to x="100000" y="80000"/>
                                    </p:animScale>
                                    <p:animScale>
                                      <p:cBhvr>
                                        <p:cTn id="192" dur="166" decel="50000">
                                          <p:stCondLst>
                                            <p:cond delay="1338"/>
                                          </p:stCondLst>
                                        </p:cTn>
                                        <p:tgtEl>
                                          <p:spTgt spid="54"/>
                                        </p:tgtEl>
                                      </p:cBhvr>
                                      <p:to x="100000" y="100000"/>
                                    </p:animScale>
                                    <p:animScale>
                                      <p:cBhvr>
                                        <p:cTn id="193" dur="26">
                                          <p:stCondLst>
                                            <p:cond delay="1642"/>
                                          </p:stCondLst>
                                        </p:cTn>
                                        <p:tgtEl>
                                          <p:spTgt spid="54"/>
                                        </p:tgtEl>
                                      </p:cBhvr>
                                      <p:to x="100000" y="90000"/>
                                    </p:animScale>
                                    <p:animScale>
                                      <p:cBhvr>
                                        <p:cTn id="194" dur="166" decel="50000">
                                          <p:stCondLst>
                                            <p:cond delay="1668"/>
                                          </p:stCondLst>
                                        </p:cTn>
                                        <p:tgtEl>
                                          <p:spTgt spid="54"/>
                                        </p:tgtEl>
                                      </p:cBhvr>
                                      <p:to x="100000" y="100000"/>
                                    </p:animScale>
                                    <p:animScale>
                                      <p:cBhvr>
                                        <p:cTn id="195" dur="26">
                                          <p:stCondLst>
                                            <p:cond delay="1808"/>
                                          </p:stCondLst>
                                        </p:cTn>
                                        <p:tgtEl>
                                          <p:spTgt spid="54"/>
                                        </p:tgtEl>
                                      </p:cBhvr>
                                      <p:to x="100000" y="95000"/>
                                    </p:animScale>
                                    <p:animScale>
                                      <p:cBhvr>
                                        <p:cTn id="196" dur="166" decel="50000">
                                          <p:stCondLst>
                                            <p:cond delay="1834"/>
                                          </p:stCondLst>
                                        </p:cTn>
                                        <p:tgtEl>
                                          <p:spTgt spid="54"/>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55"/>
                                        </p:tgtEl>
                                        <p:attrNameLst>
                                          <p:attrName>style.visibility</p:attrName>
                                        </p:attrNameLst>
                                      </p:cBhvr>
                                      <p:to>
                                        <p:strVal val="visible"/>
                                      </p:to>
                                    </p:set>
                                    <p:animEffect transition="in" filter="wipe(down)">
                                      <p:cBhvr>
                                        <p:cTn id="199" dur="580">
                                          <p:stCondLst>
                                            <p:cond delay="0"/>
                                          </p:stCondLst>
                                        </p:cTn>
                                        <p:tgtEl>
                                          <p:spTgt spid="55"/>
                                        </p:tgtEl>
                                      </p:cBhvr>
                                    </p:animEffect>
                                    <p:anim calcmode="lin" valueType="num">
                                      <p:cBhvr>
                                        <p:cTn id="200"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205" dur="26">
                                          <p:stCondLst>
                                            <p:cond delay="650"/>
                                          </p:stCondLst>
                                        </p:cTn>
                                        <p:tgtEl>
                                          <p:spTgt spid="55"/>
                                        </p:tgtEl>
                                      </p:cBhvr>
                                      <p:to x="100000" y="60000"/>
                                    </p:animScale>
                                    <p:animScale>
                                      <p:cBhvr>
                                        <p:cTn id="206" dur="166" decel="50000">
                                          <p:stCondLst>
                                            <p:cond delay="676"/>
                                          </p:stCondLst>
                                        </p:cTn>
                                        <p:tgtEl>
                                          <p:spTgt spid="55"/>
                                        </p:tgtEl>
                                      </p:cBhvr>
                                      <p:to x="100000" y="100000"/>
                                    </p:animScale>
                                    <p:animScale>
                                      <p:cBhvr>
                                        <p:cTn id="207" dur="26">
                                          <p:stCondLst>
                                            <p:cond delay="1312"/>
                                          </p:stCondLst>
                                        </p:cTn>
                                        <p:tgtEl>
                                          <p:spTgt spid="55"/>
                                        </p:tgtEl>
                                      </p:cBhvr>
                                      <p:to x="100000" y="80000"/>
                                    </p:animScale>
                                    <p:animScale>
                                      <p:cBhvr>
                                        <p:cTn id="208" dur="166" decel="50000">
                                          <p:stCondLst>
                                            <p:cond delay="1338"/>
                                          </p:stCondLst>
                                        </p:cTn>
                                        <p:tgtEl>
                                          <p:spTgt spid="55"/>
                                        </p:tgtEl>
                                      </p:cBhvr>
                                      <p:to x="100000" y="100000"/>
                                    </p:animScale>
                                    <p:animScale>
                                      <p:cBhvr>
                                        <p:cTn id="209" dur="26">
                                          <p:stCondLst>
                                            <p:cond delay="1642"/>
                                          </p:stCondLst>
                                        </p:cTn>
                                        <p:tgtEl>
                                          <p:spTgt spid="55"/>
                                        </p:tgtEl>
                                      </p:cBhvr>
                                      <p:to x="100000" y="90000"/>
                                    </p:animScale>
                                    <p:animScale>
                                      <p:cBhvr>
                                        <p:cTn id="210" dur="166" decel="50000">
                                          <p:stCondLst>
                                            <p:cond delay="1668"/>
                                          </p:stCondLst>
                                        </p:cTn>
                                        <p:tgtEl>
                                          <p:spTgt spid="55"/>
                                        </p:tgtEl>
                                      </p:cBhvr>
                                      <p:to x="100000" y="100000"/>
                                    </p:animScale>
                                    <p:animScale>
                                      <p:cBhvr>
                                        <p:cTn id="211" dur="26">
                                          <p:stCondLst>
                                            <p:cond delay="1808"/>
                                          </p:stCondLst>
                                        </p:cTn>
                                        <p:tgtEl>
                                          <p:spTgt spid="55"/>
                                        </p:tgtEl>
                                      </p:cBhvr>
                                      <p:to x="100000" y="95000"/>
                                    </p:animScale>
                                    <p:animScale>
                                      <p:cBhvr>
                                        <p:cTn id="212" dur="166" decel="50000">
                                          <p:stCondLst>
                                            <p:cond delay="1834"/>
                                          </p:stCondLst>
                                        </p:cTn>
                                        <p:tgtEl>
                                          <p:spTgt spid="55"/>
                                        </p:tgtEl>
                                      </p:cBhvr>
                                      <p:to x="100000" y="100000"/>
                                    </p:animScale>
                                  </p:childTnLst>
                                </p:cTn>
                              </p:par>
                              <p:par>
                                <p:cTn id="213" presetID="26" presetClass="entr" presetSubtype="0" fill="hold" nodeType="withEffect">
                                  <p:stCondLst>
                                    <p:cond delay="0"/>
                                  </p:stCondLst>
                                  <p:childTnLst>
                                    <p:set>
                                      <p:cBhvr>
                                        <p:cTn id="214" dur="1" fill="hold">
                                          <p:stCondLst>
                                            <p:cond delay="0"/>
                                          </p:stCondLst>
                                        </p:cTn>
                                        <p:tgtEl>
                                          <p:spTgt spid="56"/>
                                        </p:tgtEl>
                                        <p:attrNameLst>
                                          <p:attrName>style.visibility</p:attrName>
                                        </p:attrNameLst>
                                      </p:cBhvr>
                                      <p:to>
                                        <p:strVal val="visible"/>
                                      </p:to>
                                    </p:set>
                                    <p:animEffect transition="in" filter="wipe(down)">
                                      <p:cBhvr>
                                        <p:cTn id="215" dur="580">
                                          <p:stCondLst>
                                            <p:cond delay="0"/>
                                          </p:stCondLst>
                                        </p:cTn>
                                        <p:tgtEl>
                                          <p:spTgt spid="56"/>
                                        </p:tgtEl>
                                      </p:cBhvr>
                                    </p:animEffect>
                                    <p:anim calcmode="lin" valueType="num">
                                      <p:cBhvr>
                                        <p:cTn id="216"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221" dur="26">
                                          <p:stCondLst>
                                            <p:cond delay="650"/>
                                          </p:stCondLst>
                                        </p:cTn>
                                        <p:tgtEl>
                                          <p:spTgt spid="56"/>
                                        </p:tgtEl>
                                      </p:cBhvr>
                                      <p:to x="100000" y="60000"/>
                                    </p:animScale>
                                    <p:animScale>
                                      <p:cBhvr>
                                        <p:cTn id="222" dur="166" decel="50000">
                                          <p:stCondLst>
                                            <p:cond delay="676"/>
                                          </p:stCondLst>
                                        </p:cTn>
                                        <p:tgtEl>
                                          <p:spTgt spid="56"/>
                                        </p:tgtEl>
                                      </p:cBhvr>
                                      <p:to x="100000" y="100000"/>
                                    </p:animScale>
                                    <p:animScale>
                                      <p:cBhvr>
                                        <p:cTn id="223" dur="26">
                                          <p:stCondLst>
                                            <p:cond delay="1312"/>
                                          </p:stCondLst>
                                        </p:cTn>
                                        <p:tgtEl>
                                          <p:spTgt spid="56"/>
                                        </p:tgtEl>
                                      </p:cBhvr>
                                      <p:to x="100000" y="80000"/>
                                    </p:animScale>
                                    <p:animScale>
                                      <p:cBhvr>
                                        <p:cTn id="224" dur="166" decel="50000">
                                          <p:stCondLst>
                                            <p:cond delay="1338"/>
                                          </p:stCondLst>
                                        </p:cTn>
                                        <p:tgtEl>
                                          <p:spTgt spid="56"/>
                                        </p:tgtEl>
                                      </p:cBhvr>
                                      <p:to x="100000" y="100000"/>
                                    </p:animScale>
                                    <p:animScale>
                                      <p:cBhvr>
                                        <p:cTn id="225" dur="26">
                                          <p:stCondLst>
                                            <p:cond delay="1642"/>
                                          </p:stCondLst>
                                        </p:cTn>
                                        <p:tgtEl>
                                          <p:spTgt spid="56"/>
                                        </p:tgtEl>
                                      </p:cBhvr>
                                      <p:to x="100000" y="90000"/>
                                    </p:animScale>
                                    <p:animScale>
                                      <p:cBhvr>
                                        <p:cTn id="226" dur="166" decel="50000">
                                          <p:stCondLst>
                                            <p:cond delay="1668"/>
                                          </p:stCondLst>
                                        </p:cTn>
                                        <p:tgtEl>
                                          <p:spTgt spid="56"/>
                                        </p:tgtEl>
                                      </p:cBhvr>
                                      <p:to x="100000" y="100000"/>
                                    </p:animScale>
                                    <p:animScale>
                                      <p:cBhvr>
                                        <p:cTn id="227" dur="26">
                                          <p:stCondLst>
                                            <p:cond delay="1808"/>
                                          </p:stCondLst>
                                        </p:cTn>
                                        <p:tgtEl>
                                          <p:spTgt spid="56"/>
                                        </p:tgtEl>
                                      </p:cBhvr>
                                      <p:to x="100000" y="95000"/>
                                    </p:animScale>
                                    <p:animScale>
                                      <p:cBhvr>
                                        <p:cTn id="228" dur="166" decel="50000">
                                          <p:stCondLst>
                                            <p:cond delay="1834"/>
                                          </p:stCondLst>
                                        </p:cTn>
                                        <p:tgtEl>
                                          <p:spTgt spid="56"/>
                                        </p:tgtEl>
                                      </p:cBhvr>
                                      <p:to x="100000" y="100000"/>
                                    </p:animScale>
                                  </p:childTnLst>
                                </p:cTn>
                              </p:par>
                              <p:par>
                                <p:cTn id="229" presetID="26" presetClass="entr" presetSubtype="0" fill="hold" nodeType="withEffect">
                                  <p:stCondLst>
                                    <p:cond delay="0"/>
                                  </p:stCondLst>
                                  <p:childTnLst>
                                    <p:set>
                                      <p:cBhvr>
                                        <p:cTn id="230" dur="1" fill="hold">
                                          <p:stCondLst>
                                            <p:cond delay="0"/>
                                          </p:stCondLst>
                                        </p:cTn>
                                        <p:tgtEl>
                                          <p:spTgt spid="57"/>
                                        </p:tgtEl>
                                        <p:attrNameLst>
                                          <p:attrName>style.visibility</p:attrName>
                                        </p:attrNameLst>
                                      </p:cBhvr>
                                      <p:to>
                                        <p:strVal val="visible"/>
                                      </p:to>
                                    </p:set>
                                    <p:animEffect transition="in" filter="wipe(down)">
                                      <p:cBhvr>
                                        <p:cTn id="231" dur="580">
                                          <p:stCondLst>
                                            <p:cond delay="0"/>
                                          </p:stCondLst>
                                        </p:cTn>
                                        <p:tgtEl>
                                          <p:spTgt spid="57"/>
                                        </p:tgtEl>
                                      </p:cBhvr>
                                    </p:animEffect>
                                    <p:anim calcmode="lin" valueType="num">
                                      <p:cBhvr>
                                        <p:cTn id="232"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237" dur="26">
                                          <p:stCondLst>
                                            <p:cond delay="650"/>
                                          </p:stCondLst>
                                        </p:cTn>
                                        <p:tgtEl>
                                          <p:spTgt spid="57"/>
                                        </p:tgtEl>
                                      </p:cBhvr>
                                      <p:to x="100000" y="60000"/>
                                    </p:animScale>
                                    <p:animScale>
                                      <p:cBhvr>
                                        <p:cTn id="238" dur="166" decel="50000">
                                          <p:stCondLst>
                                            <p:cond delay="676"/>
                                          </p:stCondLst>
                                        </p:cTn>
                                        <p:tgtEl>
                                          <p:spTgt spid="57"/>
                                        </p:tgtEl>
                                      </p:cBhvr>
                                      <p:to x="100000" y="100000"/>
                                    </p:animScale>
                                    <p:animScale>
                                      <p:cBhvr>
                                        <p:cTn id="239" dur="26">
                                          <p:stCondLst>
                                            <p:cond delay="1312"/>
                                          </p:stCondLst>
                                        </p:cTn>
                                        <p:tgtEl>
                                          <p:spTgt spid="57"/>
                                        </p:tgtEl>
                                      </p:cBhvr>
                                      <p:to x="100000" y="80000"/>
                                    </p:animScale>
                                    <p:animScale>
                                      <p:cBhvr>
                                        <p:cTn id="240" dur="166" decel="50000">
                                          <p:stCondLst>
                                            <p:cond delay="1338"/>
                                          </p:stCondLst>
                                        </p:cTn>
                                        <p:tgtEl>
                                          <p:spTgt spid="57"/>
                                        </p:tgtEl>
                                      </p:cBhvr>
                                      <p:to x="100000" y="100000"/>
                                    </p:animScale>
                                    <p:animScale>
                                      <p:cBhvr>
                                        <p:cTn id="241" dur="26">
                                          <p:stCondLst>
                                            <p:cond delay="1642"/>
                                          </p:stCondLst>
                                        </p:cTn>
                                        <p:tgtEl>
                                          <p:spTgt spid="57"/>
                                        </p:tgtEl>
                                      </p:cBhvr>
                                      <p:to x="100000" y="90000"/>
                                    </p:animScale>
                                    <p:animScale>
                                      <p:cBhvr>
                                        <p:cTn id="242" dur="166" decel="50000">
                                          <p:stCondLst>
                                            <p:cond delay="1668"/>
                                          </p:stCondLst>
                                        </p:cTn>
                                        <p:tgtEl>
                                          <p:spTgt spid="57"/>
                                        </p:tgtEl>
                                      </p:cBhvr>
                                      <p:to x="100000" y="100000"/>
                                    </p:animScale>
                                    <p:animScale>
                                      <p:cBhvr>
                                        <p:cTn id="243" dur="26">
                                          <p:stCondLst>
                                            <p:cond delay="1808"/>
                                          </p:stCondLst>
                                        </p:cTn>
                                        <p:tgtEl>
                                          <p:spTgt spid="57"/>
                                        </p:tgtEl>
                                      </p:cBhvr>
                                      <p:to x="100000" y="95000"/>
                                    </p:animScale>
                                    <p:animScale>
                                      <p:cBhvr>
                                        <p:cTn id="244" dur="166" decel="50000">
                                          <p:stCondLst>
                                            <p:cond delay="1834"/>
                                          </p:stCondLst>
                                        </p:cTn>
                                        <p:tgtEl>
                                          <p:spTgt spid="57"/>
                                        </p:tgtEl>
                                      </p:cBhvr>
                                      <p:to x="100000" y="100000"/>
                                    </p:animScale>
                                  </p:childTnLst>
                                </p:cTn>
                              </p:par>
                              <p:par>
                                <p:cTn id="245" presetID="26" presetClass="entr" presetSubtype="0" fill="hold" nodeType="withEffect">
                                  <p:stCondLst>
                                    <p:cond delay="0"/>
                                  </p:stCondLst>
                                  <p:childTnLst>
                                    <p:set>
                                      <p:cBhvr>
                                        <p:cTn id="246" dur="1" fill="hold">
                                          <p:stCondLst>
                                            <p:cond delay="0"/>
                                          </p:stCondLst>
                                        </p:cTn>
                                        <p:tgtEl>
                                          <p:spTgt spid="58"/>
                                        </p:tgtEl>
                                        <p:attrNameLst>
                                          <p:attrName>style.visibility</p:attrName>
                                        </p:attrNameLst>
                                      </p:cBhvr>
                                      <p:to>
                                        <p:strVal val="visible"/>
                                      </p:to>
                                    </p:set>
                                    <p:animEffect transition="in" filter="wipe(down)">
                                      <p:cBhvr>
                                        <p:cTn id="247" dur="580">
                                          <p:stCondLst>
                                            <p:cond delay="0"/>
                                          </p:stCondLst>
                                        </p:cTn>
                                        <p:tgtEl>
                                          <p:spTgt spid="58"/>
                                        </p:tgtEl>
                                      </p:cBhvr>
                                    </p:animEffect>
                                    <p:anim calcmode="lin" valueType="num">
                                      <p:cBhvr>
                                        <p:cTn id="248"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253" dur="26">
                                          <p:stCondLst>
                                            <p:cond delay="650"/>
                                          </p:stCondLst>
                                        </p:cTn>
                                        <p:tgtEl>
                                          <p:spTgt spid="58"/>
                                        </p:tgtEl>
                                      </p:cBhvr>
                                      <p:to x="100000" y="60000"/>
                                    </p:animScale>
                                    <p:animScale>
                                      <p:cBhvr>
                                        <p:cTn id="254" dur="166" decel="50000">
                                          <p:stCondLst>
                                            <p:cond delay="676"/>
                                          </p:stCondLst>
                                        </p:cTn>
                                        <p:tgtEl>
                                          <p:spTgt spid="58"/>
                                        </p:tgtEl>
                                      </p:cBhvr>
                                      <p:to x="100000" y="100000"/>
                                    </p:animScale>
                                    <p:animScale>
                                      <p:cBhvr>
                                        <p:cTn id="255" dur="26">
                                          <p:stCondLst>
                                            <p:cond delay="1312"/>
                                          </p:stCondLst>
                                        </p:cTn>
                                        <p:tgtEl>
                                          <p:spTgt spid="58"/>
                                        </p:tgtEl>
                                      </p:cBhvr>
                                      <p:to x="100000" y="80000"/>
                                    </p:animScale>
                                    <p:animScale>
                                      <p:cBhvr>
                                        <p:cTn id="256" dur="166" decel="50000">
                                          <p:stCondLst>
                                            <p:cond delay="1338"/>
                                          </p:stCondLst>
                                        </p:cTn>
                                        <p:tgtEl>
                                          <p:spTgt spid="58"/>
                                        </p:tgtEl>
                                      </p:cBhvr>
                                      <p:to x="100000" y="100000"/>
                                    </p:animScale>
                                    <p:animScale>
                                      <p:cBhvr>
                                        <p:cTn id="257" dur="26">
                                          <p:stCondLst>
                                            <p:cond delay="1642"/>
                                          </p:stCondLst>
                                        </p:cTn>
                                        <p:tgtEl>
                                          <p:spTgt spid="58"/>
                                        </p:tgtEl>
                                      </p:cBhvr>
                                      <p:to x="100000" y="90000"/>
                                    </p:animScale>
                                    <p:animScale>
                                      <p:cBhvr>
                                        <p:cTn id="258" dur="166" decel="50000">
                                          <p:stCondLst>
                                            <p:cond delay="1668"/>
                                          </p:stCondLst>
                                        </p:cTn>
                                        <p:tgtEl>
                                          <p:spTgt spid="58"/>
                                        </p:tgtEl>
                                      </p:cBhvr>
                                      <p:to x="100000" y="100000"/>
                                    </p:animScale>
                                    <p:animScale>
                                      <p:cBhvr>
                                        <p:cTn id="259" dur="26">
                                          <p:stCondLst>
                                            <p:cond delay="1808"/>
                                          </p:stCondLst>
                                        </p:cTn>
                                        <p:tgtEl>
                                          <p:spTgt spid="58"/>
                                        </p:tgtEl>
                                      </p:cBhvr>
                                      <p:to x="100000" y="95000"/>
                                    </p:animScale>
                                    <p:animScale>
                                      <p:cBhvr>
                                        <p:cTn id="260" dur="166" decel="50000">
                                          <p:stCondLst>
                                            <p:cond delay="1834"/>
                                          </p:stCondLst>
                                        </p:cTn>
                                        <p:tgtEl>
                                          <p:spTgt spid="58"/>
                                        </p:tgtEl>
                                      </p:cBhvr>
                                      <p:to x="100000" y="100000"/>
                                    </p:animScale>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9"/>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12"/>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13"/>
                                        </p:tgtEl>
                                        <p:attrNameLst>
                                          <p:attrName>style.visibility</p:attrName>
                                        </p:attrNameLst>
                                      </p:cBhvr>
                                      <p:to>
                                        <p:strVal val="visible"/>
                                      </p:to>
                                    </p:set>
                                  </p:childTnLst>
                                </p:cTn>
                              </p:par>
                            </p:childTnLst>
                          </p:cTn>
                        </p:par>
                      </p:childTnLst>
                    </p:cTn>
                  </p:par>
                  <p:par>
                    <p:cTn id="271" fill="hold">
                      <p:stCondLst>
                        <p:cond delay="indefinite"/>
                      </p:stCondLst>
                      <p:childTnLst>
                        <p:par>
                          <p:cTn id="272" fill="hold">
                            <p:stCondLst>
                              <p:cond delay="0"/>
                            </p:stCondLst>
                            <p:childTnLst>
                              <p:par>
                                <p:cTn id="273" presetID="26" presetClass="emph" presetSubtype="0" repeatCount="indefinite" fill="hold" grpId="1" nodeType="clickEffect">
                                  <p:stCondLst>
                                    <p:cond delay="0"/>
                                  </p:stCondLst>
                                  <p:endCondLst>
                                    <p:cond evt="onNext" delay="0">
                                      <p:tgtEl>
                                        <p:sldTgt/>
                                      </p:tgtEl>
                                    </p:cond>
                                  </p:endCondLst>
                                  <p:childTnLst>
                                    <p:animEffect transition="out" filter="fade">
                                      <p:cBhvr>
                                        <p:cTn id="274" dur="2000" tmFilter="0, 0; .2, .5; .8, .5; 1, 0"/>
                                        <p:tgtEl>
                                          <p:spTgt spid="12"/>
                                        </p:tgtEl>
                                      </p:cBhvr>
                                    </p:animEffect>
                                    <p:animScale>
                                      <p:cBhvr>
                                        <p:cTn id="275" dur="1000" autoRev="1" fill="hold"/>
                                        <p:tgtEl>
                                          <p:spTgt spid="12"/>
                                        </p:tgtEl>
                                      </p:cBhvr>
                                      <p:by x="105000" y="105000"/>
                                    </p:animScale>
                                  </p:childTnLst>
                                </p:cTn>
                              </p:par>
                            </p:childTnLst>
                          </p:cTn>
                        </p:par>
                      </p:childTnLst>
                    </p:cTn>
                  </p:par>
                  <p:par>
                    <p:cTn id="276" fill="hold">
                      <p:stCondLst>
                        <p:cond delay="indefinite"/>
                      </p:stCondLst>
                      <p:childTnLst>
                        <p:par>
                          <p:cTn id="277" fill="hold">
                            <p:stCondLst>
                              <p:cond delay="0"/>
                            </p:stCondLst>
                            <p:childTnLst>
                              <p:par>
                                <p:cTn id="278" presetID="42" presetClass="path" presetSubtype="0" accel="50000" decel="50000" fill="hold" grpId="1" nodeType="clickEffect">
                                  <p:stCondLst>
                                    <p:cond delay="0"/>
                                  </p:stCondLst>
                                  <p:childTnLst>
                                    <p:animMotion origin="layout" path="M 0 0 L 0 0.25 E" pathEditMode="relative" ptsTypes="">
                                      <p:cBhvr>
                                        <p:cTn id="279" dur="2000" fill="hold"/>
                                        <p:tgtEl>
                                          <p:spTgt spid="44"/>
                                        </p:tgtEl>
                                        <p:attrNameLst>
                                          <p:attrName>ppt_x</p:attrName>
                                          <p:attrName>ppt_y</p:attrName>
                                        </p:attrNameLst>
                                      </p:cBhvr>
                                    </p:animMotion>
                                  </p:childTnLst>
                                </p:cTn>
                              </p:par>
                              <p:par>
                                <p:cTn id="280" presetID="42" presetClass="path" presetSubtype="0" accel="50000" decel="50000" fill="hold" grpId="1" nodeType="withEffect">
                                  <p:stCondLst>
                                    <p:cond delay="0"/>
                                  </p:stCondLst>
                                  <p:childTnLst>
                                    <p:animMotion origin="layout" path="M 0 0 L 0 0.25 E" pathEditMode="relative" ptsTypes="">
                                      <p:cBhvr>
                                        <p:cTn id="281" dur="2000" fill="hold"/>
                                        <p:tgtEl>
                                          <p:spTgt spid="45"/>
                                        </p:tgtEl>
                                        <p:attrNameLst>
                                          <p:attrName>ppt_x</p:attrName>
                                          <p:attrName>ppt_y</p:attrName>
                                        </p:attrNameLst>
                                      </p:cBhvr>
                                    </p:animMotion>
                                  </p:childTnLst>
                                </p:cTn>
                              </p:par>
                              <p:par>
                                <p:cTn id="282" presetID="42" presetClass="path" presetSubtype="0" accel="50000" decel="50000" fill="hold" grpId="1" nodeType="withEffect">
                                  <p:stCondLst>
                                    <p:cond delay="0"/>
                                  </p:stCondLst>
                                  <p:childTnLst>
                                    <p:animMotion origin="layout" path="M 0 0 L 0 0.25 E" pathEditMode="relative" ptsTypes="">
                                      <p:cBhvr>
                                        <p:cTn id="283" dur="2000" fill="hold"/>
                                        <p:tgtEl>
                                          <p:spTgt spid="50"/>
                                        </p:tgtEl>
                                        <p:attrNameLst>
                                          <p:attrName>ppt_x</p:attrName>
                                          <p:attrName>ppt_y</p:attrName>
                                        </p:attrNameLst>
                                      </p:cBhvr>
                                    </p:animMotion>
                                  </p:childTnLst>
                                </p:cTn>
                              </p:par>
                              <p:par>
                                <p:cTn id="284" presetID="42" presetClass="path" presetSubtype="0" accel="50000" decel="50000" fill="hold" grpId="1" nodeType="withEffect">
                                  <p:stCondLst>
                                    <p:cond delay="0"/>
                                  </p:stCondLst>
                                  <p:childTnLst>
                                    <p:animMotion origin="layout" path="M 0 0 L 0 0.25 E" pathEditMode="relative" ptsTypes="">
                                      <p:cBhvr>
                                        <p:cTn id="285" dur="2000" fill="hold"/>
                                        <p:tgtEl>
                                          <p:spTgt spid="53"/>
                                        </p:tgtEl>
                                        <p:attrNameLst>
                                          <p:attrName>ppt_x</p:attrName>
                                          <p:attrName>ppt_y</p:attrName>
                                        </p:attrNameLst>
                                      </p:cBhvr>
                                    </p:animMotion>
                                  </p:childTnLst>
                                </p:cTn>
                              </p:par>
                              <p:par>
                                <p:cTn id="286" presetID="42" presetClass="path" presetSubtype="0" accel="50000" decel="50000" fill="hold" grpId="1" nodeType="withEffect">
                                  <p:stCondLst>
                                    <p:cond delay="0"/>
                                  </p:stCondLst>
                                  <p:childTnLst>
                                    <p:animMotion origin="layout" path="M 0 0 L 0 0.25 E" pathEditMode="relative" ptsTypes="">
                                      <p:cBhvr>
                                        <p:cTn id="287" dur="2000" fill="hold"/>
                                        <p:tgtEl>
                                          <p:spTgt spid="54"/>
                                        </p:tgtEl>
                                        <p:attrNameLst>
                                          <p:attrName>ppt_x</p:attrName>
                                          <p:attrName>ppt_y</p:attrName>
                                        </p:attrNameLst>
                                      </p:cBhvr>
                                    </p:animMotion>
                                  </p:childTnLst>
                                </p:cTn>
                              </p:par>
                              <p:par>
                                <p:cTn id="288" presetID="42" presetClass="path" presetSubtype="0" accel="50000" decel="50000" fill="hold" grpId="1" nodeType="withEffect">
                                  <p:stCondLst>
                                    <p:cond delay="0"/>
                                  </p:stCondLst>
                                  <p:childTnLst>
                                    <p:animMotion origin="layout" path="M 0 0 L 0 0.25 E" pathEditMode="relative" ptsTypes="">
                                      <p:cBhvr>
                                        <p:cTn id="289" dur="2000" fill="hold"/>
                                        <p:tgtEl>
                                          <p:spTgt spid="55"/>
                                        </p:tgtEl>
                                        <p:attrNameLst>
                                          <p:attrName>ppt_x</p:attrName>
                                          <p:attrName>ppt_y</p:attrName>
                                        </p:attrNameLst>
                                      </p:cBhvr>
                                    </p:animMotion>
                                  </p:childTnLst>
                                </p:cTn>
                              </p:par>
                              <p:par>
                                <p:cTn id="290" presetID="42" presetClass="path" presetSubtype="0" accel="50000" decel="50000" fill="hold" nodeType="withEffect">
                                  <p:stCondLst>
                                    <p:cond delay="0"/>
                                  </p:stCondLst>
                                  <p:childTnLst>
                                    <p:animMotion origin="layout" path="M 0 0 L 0 0.25 E" pathEditMode="relative" ptsTypes="">
                                      <p:cBhvr>
                                        <p:cTn id="291" dur="2000" fill="hold"/>
                                        <p:tgtEl>
                                          <p:spTgt spid="56"/>
                                        </p:tgtEl>
                                        <p:attrNameLst>
                                          <p:attrName>ppt_x</p:attrName>
                                          <p:attrName>ppt_y</p:attrName>
                                        </p:attrNameLst>
                                      </p:cBhvr>
                                    </p:animMotion>
                                  </p:childTnLst>
                                </p:cTn>
                              </p:par>
                              <p:par>
                                <p:cTn id="292" presetID="42" presetClass="path" presetSubtype="0" accel="50000" decel="50000" fill="hold" nodeType="withEffect">
                                  <p:stCondLst>
                                    <p:cond delay="0"/>
                                  </p:stCondLst>
                                  <p:childTnLst>
                                    <p:animMotion origin="layout" path="M 0 0 L 0 0.25 E" pathEditMode="relative" ptsTypes="">
                                      <p:cBhvr>
                                        <p:cTn id="293" dur="2000" fill="hold"/>
                                        <p:tgtEl>
                                          <p:spTgt spid="57"/>
                                        </p:tgtEl>
                                        <p:attrNameLst>
                                          <p:attrName>ppt_x</p:attrName>
                                          <p:attrName>ppt_y</p:attrName>
                                        </p:attrNameLst>
                                      </p:cBhvr>
                                    </p:animMotion>
                                  </p:childTnLst>
                                </p:cTn>
                              </p:par>
                              <p:par>
                                <p:cTn id="294" presetID="42" presetClass="path" presetSubtype="0" accel="50000" decel="50000" fill="hold" nodeType="withEffect">
                                  <p:stCondLst>
                                    <p:cond delay="0"/>
                                  </p:stCondLst>
                                  <p:childTnLst>
                                    <p:animMotion origin="layout" path="M 0 0 L 0 0.25 E" pathEditMode="relative" ptsTypes="">
                                      <p:cBhvr>
                                        <p:cTn id="295" dur="2000" fill="hold"/>
                                        <p:tgtEl>
                                          <p:spTgt spid="58"/>
                                        </p:tgtEl>
                                        <p:attrNameLst>
                                          <p:attrName>ppt_x</p:attrName>
                                          <p:attrName>ppt_y</p:attrName>
                                        </p:attrNameLst>
                                      </p:cBhvr>
                                    </p:animMotion>
                                  </p:childTnLst>
                                </p:cTn>
                              </p:par>
                            </p:childTnLst>
                          </p:cTn>
                        </p:par>
                      </p:childTnLst>
                    </p:cTn>
                  </p:par>
                  <p:par>
                    <p:cTn id="296" fill="hold">
                      <p:stCondLst>
                        <p:cond delay="indefinite"/>
                      </p:stCondLst>
                      <p:childTnLst>
                        <p:par>
                          <p:cTn id="297" fill="hold">
                            <p:stCondLst>
                              <p:cond delay="0"/>
                            </p:stCondLst>
                            <p:childTnLst>
                              <p:par>
                                <p:cTn id="298" presetID="1" presetClass="exit" presetSubtype="0" fill="hold" nodeType="clickEffect">
                                  <p:stCondLst>
                                    <p:cond delay="0"/>
                                  </p:stCondLst>
                                  <p:childTnLst>
                                    <p:set>
                                      <p:cBhvr>
                                        <p:cTn id="299" dur="1" fill="hold">
                                          <p:stCondLst>
                                            <p:cond delay="0"/>
                                          </p:stCondLst>
                                        </p:cTn>
                                        <p:tgtEl>
                                          <p:spTgt spid="47"/>
                                        </p:tgtEl>
                                        <p:attrNameLst>
                                          <p:attrName>style.visibility</p:attrName>
                                        </p:attrNameLst>
                                      </p:cBhvr>
                                      <p:to>
                                        <p:strVal val="hidden"/>
                                      </p:to>
                                    </p:set>
                                  </p:childTnLst>
                                </p:cTn>
                              </p:par>
                              <p:par>
                                <p:cTn id="300" presetID="1" presetClass="exit" presetSubtype="0" fill="hold" nodeType="withEffect">
                                  <p:stCondLst>
                                    <p:cond delay="0"/>
                                  </p:stCondLst>
                                  <p:childTnLst>
                                    <p:set>
                                      <p:cBhvr>
                                        <p:cTn id="301" dur="1" fill="hold">
                                          <p:stCondLst>
                                            <p:cond delay="0"/>
                                          </p:stCondLst>
                                        </p:cTn>
                                        <p:tgtEl>
                                          <p:spTgt spid="48"/>
                                        </p:tgtEl>
                                        <p:attrNameLst>
                                          <p:attrName>style.visibility</p:attrName>
                                        </p:attrNameLst>
                                      </p:cBhvr>
                                      <p:to>
                                        <p:strVal val="hidden"/>
                                      </p:to>
                                    </p:set>
                                  </p:childTnLst>
                                </p:cTn>
                              </p:par>
                              <p:par>
                                <p:cTn id="302" presetID="1" presetClass="exit" presetSubtype="0" fill="hold" nodeType="withEffect">
                                  <p:stCondLst>
                                    <p:cond delay="0"/>
                                  </p:stCondLst>
                                  <p:childTnLst>
                                    <p:set>
                                      <p:cBhvr>
                                        <p:cTn id="303" dur="1" fill="hold">
                                          <p:stCondLst>
                                            <p:cond delay="0"/>
                                          </p:stCondLst>
                                        </p:cTn>
                                        <p:tgtEl>
                                          <p:spTgt spid="51"/>
                                        </p:tgtEl>
                                        <p:attrNameLst>
                                          <p:attrName>style.visibility</p:attrName>
                                        </p:attrNameLst>
                                      </p:cBhvr>
                                      <p:to>
                                        <p:strVal val="hidden"/>
                                      </p:to>
                                    </p:set>
                                  </p:childTnLst>
                                </p:cTn>
                              </p:par>
                            </p:childTnLst>
                          </p:cTn>
                        </p:par>
                      </p:childTnLst>
                    </p:cTn>
                  </p:par>
                  <p:par>
                    <p:cTn id="304" fill="hold">
                      <p:stCondLst>
                        <p:cond delay="indefinite"/>
                      </p:stCondLst>
                      <p:childTnLst>
                        <p:par>
                          <p:cTn id="305" fill="hold">
                            <p:stCondLst>
                              <p:cond delay="0"/>
                            </p:stCondLst>
                            <p:childTnLst>
                              <p:par>
                                <p:cTn id="306" presetID="1" presetClass="entr" presetSubtype="0" fill="hold" grpId="0" nodeType="clickEffect">
                                  <p:stCondLst>
                                    <p:cond delay="0"/>
                                  </p:stCondLst>
                                  <p:childTnLst>
                                    <p:set>
                                      <p:cBhvr>
                                        <p:cTn id="307" dur="1" fill="hold">
                                          <p:stCondLst>
                                            <p:cond delay="0"/>
                                          </p:stCondLst>
                                        </p:cTn>
                                        <p:tgtEl>
                                          <p:spTgt spid="52"/>
                                        </p:tgtEl>
                                        <p:attrNameLst>
                                          <p:attrName>style.visibility</p:attrName>
                                        </p:attrNameLst>
                                      </p:cBhvr>
                                      <p:to>
                                        <p:strVal val="visible"/>
                                      </p:to>
                                    </p:set>
                                  </p:childTnLst>
                                </p:cTn>
                              </p:par>
                              <p:par>
                                <p:cTn id="308" presetID="1" presetClass="entr" presetSubtype="0" fill="hold" nodeType="withEffect">
                                  <p:stCondLst>
                                    <p:cond delay="0"/>
                                  </p:stCondLst>
                                  <p:childTnLst>
                                    <p:set>
                                      <p:cBhvr>
                                        <p:cTn id="309" dur="1" fill="hold">
                                          <p:stCondLst>
                                            <p:cond delay="0"/>
                                          </p:stCondLst>
                                        </p:cTn>
                                        <p:tgtEl>
                                          <p:spTgt spid="19"/>
                                        </p:tgtEl>
                                        <p:attrNameLst>
                                          <p:attrName>style.visibility</p:attrName>
                                        </p:attrNameLst>
                                      </p:cBhvr>
                                      <p:to>
                                        <p:strVal val="visible"/>
                                      </p:to>
                                    </p:set>
                                  </p:childTnLst>
                                </p:cTn>
                              </p:par>
                            </p:childTnLst>
                          </p:cTn>
                        </p:par>
                      </p:childTnLst>
                    </p:cTn>
                  </p:par>
                  <p:par>
                    <p:cTn id="310" fill="hold">
                      <p:stCondLst>
                        <p:cond delay="indefinite"/>
                      </p:stCondLst>
                      <p:childTnLst>
                        <p:par>
                          <p:cTn id="311" fill="hold">
                            <p:stCondLst>
                              <p:cond delay="0"/>
                            </p:stCondLst>
                            <p:childTnLst>
                              <p:par>
                                <p:cTn id="312" presetID="1" presetClass="exit" presetSubtype="0" fill="hold" grpId="2" nodeType="clickEffect">
                                  <p:stCondLst>
                                    <p:cond delay="0"/>
                                  </p:stCondLst>
                                  <p:childTnLst>
                                    <p:set>
                                      <p:cBhvr>
                                        <p:cTn id="313" dur="1" fill="hold">
                                          <p:stCondLst>
                                            <p:cond delay="0"/>
                                          </p:stCondLst>
                                        </p:cTn>
                                        <p:tgtEl>
                                          <p:spTgt spid="44"/>
                                        </p:tgtEl>
                                        <p:attrNameLst>
                                          <p:attrName>style.visibility</p:attrName>
                                        </p:attrNameLst>
                                      </p:cBhvr>
                                      <p:to>
                                        <p:strVal val="hidden"/>
                                      </p:to>
                                    </p:set>
                                  </p:childTnLst>
                                </p:cTn>
                              </p:par>
                              <p:par>
                                <p:cTn id="314" presetID="1" presetClass="exit" presetSubtype="0" fill="hold" grpId="2" nodeType="withEffect">
                                  <p:stCondLst>
                                    <p:cond delay="0"/>
                                  </p:stCondLst>
                                  <p:childTnLst>
                                    <p:set>
                                      <p:cBhvr>
                                        <p:cTn id="315" dur="1" fill="hold">
                                          <p:stCondLst>
                                            <p:cond delay="0"/>
                                          </p:stCondLst>
                                        </p:cTn>
                                        <p:tgtEl>
                                          <p:spTgt spid="45"/>
                                        </p:tgtEl>
                                        <p:attrNameLst>
                                          <p:attrName>style.visibility</p:attrName>
                                        </p:attrNameLst>
                                      </p:cBhvr>
                                      <p:to>
                                        <p:strVal val="hidden"/>
                                      </p:to>
                                    </p:set>
                                  </p:childTnLst>
                                </p:cTn>
                              </p:par>
                              <p:par>
                                <p:cTn id="316" presetID="1" presetClass="exit" presetSubtype="0" fill="hold" grpId="2" nodeType="withEffect">
                                  <p:stCondLst>
                                    <p:cond delay="0"/>
                                  </p:stCondLst>
                                  <p:childTnLst>
                                    <p:set>
                                      <p:cBhvr>
                                        <p:cTn id="317" dur="1" fill="hold">
                                          <p:stCondLst>
                                            <p:cond delay="0"/>
                                          </p:stCondLst>
                                        </p:cTn>
                                        <p:tgtEl>
                                          <p:spTgt spid="50"/>
                                        </p:tgtEl>
                                        <p:attrNameLst>
                                          <p:attrName>style.visibility</p:attrName>
                                        </p:attrNameLst>
                                      </p:cBhvr>
                                      <p:to>
                                        <p:strVal val="hidden"/>
                                      </p:to>
                                    </p:set>
                                  </p:childTnLst>
                                </p:cTn>
                              </p:par>
                              <p:par>
                                <p:cTn id="318" presetID="1" presetClass="exit" presetSubtype="0" fill="hold" grpId="2" nodeType="withEffect">
                                  <p:stCondLst>
                                    <p:cond delay="0"/>
                                  </p:stCondLst>
                                  <p:childTnLst>
                                    <p:set>
                                      <p:cBhvr>
                                        <p:cTn id="319" dur="1" fill="hold">
                                          <p:stCondLst>
                                            <p:cond delay="0"/>
                                          </p:stCondLst>
                                        </p:cTn>
                                        <p:tgtEl>
                                          <p:spTgt spid="53"/>
                                        </p:tgtEl>
                                        <p:attrNameLst>
                                          <p:attrName>style.visibility</p:attrName>
                                        </p:attrNameLst>
                                      </p:cBhvr>
                                      <p:to>
                                        <p:strVal val="hidden"/>
                                      </p:to>
                                    </p:set>
                                  </p:childTnLst>
                                </p:cTn>
                              </p:par>
                              <p:par>
                                <p:cTn id="320" presetID="1" presetClass="exit" presetSubtype="0" fill="hold" grpId="2" nodeType="withEffect">
                                  <p:stCondLst>
                                    <p:cond delay="0"/>
                                  </p:stCondLst>
                                  <p:childTnLst>
                                    <p:set>
                                      <p:cBhvr>
                                        <p:cTn id="321" dur="1" fill="hold">
                                          <p:stCondLst>
                                            <p:cond delay="0"/>
                                          </p:stCondLst>
                                        </p:cTn>
                                        <p:tgtEl>
                                          <p:spTgt spid="54"/>
                                        </p:tgtEl>
                                        <p:attrNameLst>
                                          <p:attrName>style.visibility</p:attrName>
                                        </p:attrNameLst>
                                      </p:cBhvr>
                                      <p:to>
                                        <p:strVal val="hidden"/>
                                      </p:to>
                                    </p:set>
                                  </p:childTnLst>
                                </p:cTn>
                              </p:par>
                              <p:par>
                                <p:cTn id="322" presetID="1" presetClass="exit" presetSubtype="0" fill="hold" grpId="2" nodeType="withEffect">
                                  <p:stCondLst>
                                    <p:cond delay="0"/>
                                  </p:stCondLst>
                                  <p:childTnLst>
                                    <p:set>
                                      <p:cBhvr>
                                        <p:cTn id="323" dur="1" fill="hold">
                                          <p:stCondLst>
                                            <p:cond delay="0"/>
                                          </p:stCondLst>
                                        </p:cTn>
                                        <p:tgtEl>
                                          <p:spTgt spid="55"/>
                                        </p:tgtEl>
                                        <p:attrNameLst>
                                          <p:attrName>style.visibility</p:attrName>
                                        </p:attrNameLst>
                                      </p:cBhvr>
                                      <p:to>
                                        <p:strVal val="hidden"/>
                                      </p:to>
                                    </p:set>
                                  </p:childTnLst>
                                </p:cTn>
                              </p:par>
                              <p:par>
                                <p:cTn id="324" presetID="1" presetClass="exit" presetSubtype="0" fill="hold" nodeType="withEffect">
                                  <p:stCondLst>
                                    <p:cond delay="0"/>
                                  </p:stCondLst>
                                  <p:childTnLst>
                                    <p:set>
                                      <p:cBhvr>
                                        <p:cTn id="325" dur="1" fill="hold">
                                          <p:stCondLst>
                                            <p:cond delay="0"/>
                                          </p:stCondLst>
                                        </p:cTn>
                                        <p:tgtEl>
                                          <p:spTgt spid="56"/>
                                        </p:tgtEl>
                                        <p:attrNameLst>
                                          <p:attrName>style.visibility</p:attrName>
                                        </p:attrNameLst>
                                      </p:cBhvr>
                                      <p:to>
                                        <p:strVal val="hidden"/>
                                      </p:to>
                                    </p:set>
                                  </p:childTnLst>
                                </p:cTn>
                              </p:par>
                              <p:par>
                                <p:cTn id="326" presetID="1" presetClass="exit" presetSubtype="0" fill="hold" nodeType="withEffect">
                                  <p:stCondLst>
                                    <p:cond delay="0"/>
                                  </p:stCondLst>
                                  <p:childTnLst>
                                    <p:set>
                                      <p:cBhvr>
                                        <p:cTn id="327" dur="1" fill="hold">
                                          <p:stCondLst>
                                            <p:cond delay="0"/>
                                          </p:stCondLst>
                                        </p:cTn>
                                        <p:tgtEl>
                                          <p:spTgt spid="57"/>
                                        </p:tgtEl>
                                        <p:attrNameLst>
                                          <p:attrName>style.visibility</p:attrName>
                                        </p:attrNameLst>
                                      </p:cBhvr>
                                      <p:to>
                                        <p:strVal val="hidden"/>
                                      </p:to>
                                    </p:set>
                                  </p:childTnLst>
                                </p:cTn>
                              </p:par>
                              <p:par>
                                <p:cTn id="328" presetID="1" presetClass="exit" presetSubtype="0" fill="hold" nodeType="withEffect">
                                  <p:stCondLst>
                                    <p:cond delay="0"/>
                                  </p:stCondLst>
                                  <p:childTnLst>
                                    <p:set>
                                      <p:cBhvr>
                                        <p:cTn id="329" dur="1" fill="hold">
                                          <p:stCondLst>
                                            <p:cond delay="0"/>
                                          </p:stCondLst>
                                        </p:cTn>
                                        <p:tgtEl>
                                          <p:spTgt spid="58"/>
                                        </p:tgtEl>
                                        <p:attrNameLst>
                                          <p:attrName>style.visibility</p:attrName>
                                        </p:attrNameLst>
                                      </p:cBhvr>
                                      <p:to>
                                        <p:strVal val="hidden"/>
                                      </p:to>
                                    </p:set>
                                  </p:childTnLst>
                                </p:cTn>
                              </p:par>
                              <p:par>
                                <p:cTn id="330" presetID="1" presetClass="entr" presetSubtype="0" fill="hold" grpId="0" nodeType="withEffect">
                                  <p:stCondLst>
                                    <p:cond delay="0"/>
                                  </p:stCondLst>
                                  <p:childTnLst>
                                    <p:set>
                                      <p:cBhvr>
                                        <p:cTn id="331" dur="1" fill="hold">
                                          <p:stCondLst>
                                            <p:cond delay="0"/>
                                          </p:stCondLst>
                                        </p:cTn>
                                        <p:tgtEl>
                                          <p:spTgt spid="75"/>
                                        </p:tgtEl>
                                        <p:attrNameLst>
                                          <p:attrName>style.visibility</p:attrName>
                                        </p:attrNameLst>
                                      </p:cBhvr>
                                      <p:to>
                                        <p:strVal val="visible"/>
                                      </p:to>
                                    </p:set>
                                  </p:childTnLst>
                                </p:cTn>
                              </p:par>
                              <p:par>
                                <p:cTn id="332" presetID="1" presetClass="entr" presetSubtype="0" fill="hold" grpId="0" nodeType="withEffect">
                                  <p:stCondLst>
                                    <p:cond delay="0"/>
                                  </p:stCondLst>
                                  <p:childTnLst>
                                    <p:set>
                                      <p:cBhvr>
                                        <p:cTn id="333" dur="1" fill="hold">
                                          <p:stCondLst>
                                            <p:cond delay="0"/>
                                          </p:stCondLst>
                                        </p:cTn>
                                        <p:tgtEl>
                                          <p:spTgt spid="76"/>
                                        </p:tgtEl>
                                        <p:attrNameLst>
                                          <p:attrName>style.visibility</p:attrName>
                                        </p:attrNameLst>
                                      </p:cBhvr>
                                      <p:to>
                                        <p:strVal val="visible"/>
                                      </p:to>
                                    </p:set>
                                  </p:childTnLst>
                                </p:cTn>
                              </p:par>
                              <p:par>
                                <p:cTn id="334" presetID="1" presetClass="entr" presetSubtype="0" fill="hold" grpId="0" nodeType="withEffect">
                                  <p:stCondLst>
                                    <p:cond delay="0"/>
                                  </p:stCondLst>
                                  <p:childTnLst>
                                    <p:set>
                                      <p:cBhvr>
                                        <p:cTn id="335" dur="1" fill="hold">
                                          <p:stCondLst>
                                            <p:cond delay="0"/>
                                          </p:stCondLst>
                                        </p:cTn>
                                        <p:tgtEl>
                                          <p:spTgt spid="77"/>
                                        </p:tgtEl>
                                        <p:attrNameLst>
                                          <p:attrName>style.visibility</p:attrName>
                                        </p:attrNameLst>
                                      </p:cBhvr>
                                      <p:to>
                                        <p:strVal val="visible"/>
                                      </p:to>
                                    </p:set>
                                  </p:childTnLst>
                                </p:cTn>
                              </p:par>
                              <p:par>
                                <p:cTn id="336" presetID="1" presetClass="entr" presetSubtype="0" fill="hold" nodeType="withEffect">
                                  <p:stCondLst>
                                    <p:cond delay="0"/>
                                  </p:stCondLst>
                                  <p:childTnLst>
                                    <p:set>
                                      <p:cBhvr>
                                        <p:cTn id="337" dur="1" fill="hold">
                                          <p:stCondLst>
                                            <p:cond delay="0"/>
                                          </p:stCondLst>
                                        </p:cTn>
                                        <p:tgtEl>
                                          <p:spTgt spid="84"/>
                                        </p:tgtEl>
                                        <p:attrNameLst>
                                          <p:attrName>style.visibility</p:attrName>
                                        </p:attrNameLst>
                                      </p:cBhvr>
                                      <p:to>
                                        <p:strVal val="visible"/>
                                      </p:to>
                                    </p:set>
                                  </p:childTnLst>
                                </p:cTn>
                              </p:par>
                              <p:par>
                                <p:cTn id="338" presetID="1" presetClass="entr" presetSubtype="0" fill="hold" nodeType="withEffect">
                                  <p:stCondLst>
                                    <p:cond delay="0"/>
                                  </p:stCondLst>
                                  <p:childTnLst>
                                    <p:set>
                                      <p:cBhvr>
                                        <p:cTn id="339" dur="1" fill="hold">
                                          <p:stCondLst>
                                            <p:cond delay="0"/>
                                          </p:stCondLst>
                                        </p:cTn>
                                        <p:tgtEl>
                                          <p:spTgt spid="86"/>
                                        </p:tgtEl>
                                        <p:attrNameLst>
                                          <p:attrName>style.visibility</p:attrName>
                                        </p:attrNameLst>
                                      </p:cBhvr>
                                      <p:to>
                                        <p:strVal val="visible"/>
                                      </p:to>
                                    </p:set>
                                  </p:childTnLst>
                                </p:cTn>
                              </p:par>
                              <p:par>
                                <p:cTn id="340" presetID="1" presetClass="entr" presetSubtype="0" fill="hold" grpId="0" nodeType="withEffect">
                                  <p:stCondLst>
                                    <p:cond delay="0"/>
                                  </p:stCondLst>
                                  <p:childTnLst>
                                    <p:set>
                                      <p:cBhvr>
                                        <p:cTn id="341" dur="1" fill="hold">
                                          <p:stCondLst>
                                            <p:cond delay="0"/>
                                          </p:stCondLst>
                                        </p:cTn>
                                        <p:tgtEl>
                                          <p:spTgt spid="82"/>
                                        </p:tgtEl>
                                        <p:attrNameLst>
                                          <p:attrName>style.visibility</p:attrName>
                                        </p:attrNameLst>
                                      </p:cBhvr>
                                      <p:to>
                                        <p:strVal val="visible"/>
                                      </p:to>
                                    </p:set>
                                  </p:childTnLst>
                                </p:cTn>
                              </p:par>
                              <p:par>
                                <p:cTn id="342" presetID="1" presetClass="entr" presetSubtype="0" fill="hold" nodeType="withEffect">
                                  <p:stCondLst>
                                    <p:cond delay="0"/>
                                  </p:stCondLst>
                                  <p:childTnLst>
                                    <p:set>
                                      <p:cBhvr>
                                        <p:cTn id="343" dur="1" fill="hold">
                                          <p:stCondLst>
                                            <p:cond delay="0"/>
                                          </p:stCondLst>
                                        </p:cTn>
                                        <p:tgtEl>
                                          <p:spTgt spid="85"/>
                                        </p:tgtEl>
                                        <p:attrNameLst>
                                          <p:attrName>style.visibility</p:attrName>
                                        </p:attrNameLst>
                                      </p:cBhvr>
                                      <p:to>
                                        <p:strVal val="visible"/>
                                      </p:to>
                                    </p:set>
                                  </p:childTnLst>
                                </p:cTn>
                              </p:par>
                              <p:par>
                                <p:cTn id="344" presetID="1" presetClass="entr" presetSubtype="0" fill="hold" grpId="0" nodeType="withEffect">
                                  <p:stCondLst>
                                    <p:cond delay="0"/>
                                  </p:stCondLst>
                                  <p:childTnLst>
                                    <p:set>
                                      <p:cBhvr>
                                        <p:cTn id="345" dur="1" fill="hold">
                                          <p:stCondLst>
                                            <p:cond delay="0"/>
                                          </p:stCondLst>
                                        </p:cTn>
                                        <p:tgtEl>
                                          <p:spTgt spid="83"/>
                                        </p:tgtEl>
                                        <p:attrNameLst>
                                          <p:attrName>style.visibility</p:attrName>
                                        </p:attrNameLst>
                                      </p:cBhvr>
                                      <p:to>
                                        <p:strVal val="visible"/>
                                      </p:to>
                                    </p:set>
                                  </p:childTnLst>
                                </p:cTn>
                              </p:par>
                              <p:par>
                                <p:cTn id="346" presetID="1" presetClass="entr" presetSubtype="0" fill="hold" grpId="0" nodeType="withEffect">
                                  <p:stCondLst>
                                    <p:cond delay="0"/>
                                  </p:stCondLst>
                                  <p:childTnLst>
                                    <p:set>
                                      <p:cBhvr>
                                        <p:cTn id="347" dur="1" fill="hold">
                                          <p:stCondLst>
                                            <p:cond delay="0"/>
                                          </p:stCondLst>
                                        </p:cTn>
                                        <p:tgtEl>
                                          <p:spTgt spid="78"/>
                                        </p:tgtEl>
                                        <p:attrNameLst>
                                          <p:attrName>style.visibility</p:attrName>
                                        </p:attrNameLst>
                                      </p:cBhvr>
                                      <p:to>
                                        <p:strVal val="visible"/>
                                      </p:to>
                                    </p:set>
                                  </p:childTnLst>
                                </p:cTn>
                              </p:par>
                            </p:childTnLst>
                          </p:cTn>
                        </p:par>
                      </p:childTnLst>
                    </p:cTn>
                  </p:par>
                  <p:par>
                    <p:cTn id="348" fill="hold">
                      <p:stCondLst>
                        <p:cond delay="indefinite"/>
                      </p:stCondLst>
                      <p:childTnLst>
                        <p:par>
                          <p:cTn id="349" fill="hold">
                            <p:stCondLst>
                              <p:cond delay="0"/>
                            </p:stCondLst>
                            <p:childTnLst>
                              <p:par>
                                <p:cTn id="350" presetID="1" presetClass="entr" presetSubtype="0" fill="hold" nodeType="clickEffect">
                                  <p:stCondLst>
                                    <p:cond delay="0"/>
                                  </p:stCondLst>
                                  <p:childTnLst>
                                    <p:set>
                                      <p:cBhvr>
                                        <p:cTn id="351" dur="1" fill="hold">
                                          <p:stCondLst>
                                            <p:cond delay="0"/>
                                          </p:stCondLst>
                                        </p:cTn>
                                        <p:tgtEl>
                                          <p:spTgt spid="87"/>
                                        </p:tgtEl>
                                        <p:attrNameLst>
                                          <p:attrName>style.visibility</p:attrName>
                                        </p:attrNameLst>
                                      </p:cBhvr>
                                      <p:to>
                                        <p:strVal val="visible"/>
                                      </p:to>
                                    </p:set>
                                  </p:childTnLst>
                                </p:cTn>
                              </p:par>
                              <p:par>
                                <p:cTn id="352" presetID="1" presetClass="entr" presetSubtype="0" fill="hold" nodeType="withEffect">
                                  <p:stCondLst>
                                    <p:cond delay="0"/>
                                  </p:stCondLst>
                                  <p:childTnLst>
                                    <p:set>
                                      <p:cBhvr>
                                        <p:cTn id="353" dur="1" fill="hold">
                                          <p:stCondLst>
                                            <p:cond delay="0"/>
                                          </p:stCondLst>
                                        </p:cTn>
                                        <p:tgtEl>
                                          <p:spTgt spid="62"/>
                                        </p:tgtEl>
                                        <p:attrNameLst>
                                          <p:attrName>style.visibility</p:attrName>
                                        </p:attrNameLst>
                                      </p:cBhvr>
                                      <p:to>
                                        <p:strVal val="visible"/>
                                      </p:to>
                                    </p:set>
                                  </p:childTnLst>
                                </p:cTn>
                              </p:par>
                              <p:par>
                                <p:cTn id="354" presetID="1" presetClass="entr" presetSubtype="0" fill="hold" nodeType="withEffect">
                                  <p:stCondLst>
                                    <p:cond delay="0"/>
                                  </p:stCondLst>
                                  <p:childTnLst>
                                    <p:set>
                                      <p:cBhvr>
                                        <p:cTn id="355" dur="1" fill="hold">
                                          <p:stCondLst>
                                            <p:cond delay="0"/>
                                          </p:stCondLst>
                                        </p:cTn>
                                        <p:tgtEl>
                                          <p:spTgt spid="59"/>
                                        </p:tgtEl>
                                        <p:attrNameLst>
                                          <p:attrName>style.visibility</p:attrName>
                                        </p:attrNameLst>
                                      </p:cBhvr>
                                      <p:to>
                                        <p:strVal val="visible"/>
                                      </p:to>
                                    </p:set>
                                  </p:childTnLst>
                                </p:cTn>
                              </p:par>
                            </p:childTnLst>
                          </p:cTn>
                        </p:par>
                      </p:childTnLst>
                    </p:cTn>
                  </p:par>
                  <p:par>
                    <p:cTn id="356" fill="hold">
                      <p:stCondLst>
                        <p:cond delay="indefinite"/>
                      </p:stCondLst>
                      <p:childTnLst>
                        <p:par>
                          <p:cTn id="357" fill="hold">
                            <p:stCondLst>
                              <p:cond delay="0"/>
                            </p:stCondLst>
                            <p:childTnLst>
                              <p:par>
                                <p:cTn id="358" presetID="1" presetClass="exit" presetSubtype="0" fill="hold" nodeType="clickEffect">
                                  <p:stCondLst>
                                    <p:cond delay="0"/>
                                  </p:stCondLst>
                                  <p:childTnLst>
                                    <p:set>
                                      <p:cBhvr>
                                        <p:cTn id="359" dur="1" fill="hold">
                                          <p:stCondLst>
                                            <p:cond delay="0"/>
                                          </p:stCondLst>
                                        </p:cTn>
                                        <p:tgtEl>
                                          <p:spTgt spid="9"/>
                                        </p:tgtEl>
                                        <p:attrNameLst>
                                          <p:attrName>style.visibility</p:attrName>
                                        </p:attrNameLst>
                                      </p:cBhvr>
                                      <p:to>
                                        <p:strVal val="hidden"/>
                                      </p:to>
                                    </p:set>
                                  </p:childTnLst>
                                </p:cTn>
                              </p:par>
                              <p:par>
                                <p:cTn id="360" presetID="1" presetClass="exit" presetSubtype="0" fill="hold" grpId="2" nodeType="withEffect">
                                  <p:stCondLst>
                                    <p:cond delay="0"/>
                                  </p:stCondLst>
                                  <p:childTnLst>
                                    <p:set>
                                      <p:cBhvr>
                                        <p:cTn id="361" dur="1" fill="hold">
                                          <p:stCondLst>
                                            <p:cond delay="0"/>
                                          </p:stCondLst>
                                        </p:cTn>
                                        <p:tgtEl>
                                          <p:spTgt spid="12"/>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13"/>
                                        </p:tgtEl>
                                        <p:attrNameLst>
                                          <p:attrName>style.visibility</p:attrName>
                                        </p:attrNameLst>
                                      </p:cBhvr>
                                      <p:to>
                                        <p:strVal val="hidden"/>
                                      </p:to>
                                    </p:set>
                                  </p:childTnLst>
                                </p:cTn>
                              </p:par>
                              <p:par>
                                <p:cTn id="364" presetID="1" presetClass="exit" presetSubtype="0" fill="hold" grpId="0" nodeType="withEffect">
                                  <p:stCondLst>
                                    <p:cond delay="0"/>
                                  </p:stCondLst>
                                  <p:childTnLst>
                                    <p:set>
                                      <p:cBhvr>
                                        <p:cTn id="365" dur="1" fill="hold">
                                          <p:stCondLst>
                                            <p:cond delay="0"/>
                                          </p:stCondLst>
                                        </p:cTn>
                                        <p:tgtEl>
                                          <p:spTgt spid="34"/>
                                        </p:tgtEl>
                                        <p:attrNameLst>
                                          <p:attrName>style.visibility</p:attrName>
                                        </p:attrNameLst>
                                      </p:cBhvr>
                                      <p:to>
                                        <p:strVal val="hidden"/>
                                      </p:to>
                                    </p:set>
                                  </p:childTnLst>
                                </p:cTn>
                              </p:par>
                              <p:par>
                                <p:cTn id="366" presetID="1" presetClass="exit" presetSubtype="0" fill="hold" grpId="0" nodeType="withEffect">
                                  <p:stCondLst>
                                    <p:cond delay="0"/>
                                  </p:stCondLst>
                                  <p:childTnLst>
                                    <p:set>
                                      <p:cBhvr>
                                        <p:cTn id="367" dur="1" fill="hold">
                                          <p:stCondLst>
                                            <p:cond delay="0"/>
                                          </p:stCondLst>
                                        </p:cTn>
                                        <p:tgtEl>
                                          <p:spTgt spid="35"/>
                                        </p:tgtEl>
                                        <p:attrNameLst>
                                          <p:attrName>style.visibility</p:attrName>
                                        </p:attrNameLst>
                                      </p:cBhvr>
                                      <p:to>
                                        <p:strVal val="hidden"/>
                                      </p:to>
                                    </p:set>
                                  </p:childTnLst>
                                </p:cTn>
                              </p:par>
                              <p:par>
                                <p:cTn id="368" presetID="1" presetClass="exit" presetSubtype="0" fill="hold" grpId="0" nodeType="withEffect">
                                  <p:stCondLst>
                                    <p:cond delay="0"/>
                                  </p:stCondLst>
                                  <p:childTnLst>
                                    <p:set>
                                      <p:cBhvr>
                                        <p:cTn id="369" dur="1" fill="hold">
                                          <p:stCondLst>
                                            <p:cond delay="0"/>
                                          </p:stCondLst>
                                        </p:cTn>
                                        <p:tgtEl>
                                          <p:spTgt spid="36"/>
                                        </p:tgtEl>
                                        <p:attrNameLst>
                                          <p:attrName>style.visibility</p:attrName>
                                        </p:attrNameLst>
                                      </p:cBhvr>
                                      <p:to>
                                        <p:strVal val="hidden"/>
                                      </p:to>
                                    </p:set>
                                  </p:childTnLst>
                                </p:cTn>
                              </p:par>
                              <p:par>
                                <p:cTn id="370" presetID="1" presetClass="exit" presetSubtype="0" fill="hold" nodeType="withEffect">
                                  <p:stCondLst>
                                    <p:cond delay="0"/>
                                  </p:stCondLst>
                                  <p:childTnLst>
                                    <p:set>
                                      <p:cBhvr>
                                        <p:cTn id="371" dur="1" fill="hold">
                                          <p:stCondLst>
                                            <p:cond delay="0"/>
                                          </p:stCondLst>
                                        </p:cTn>
                                        <p:tgtEl>
                                          <p:spTgt spid="37"/>
                                        </p:tgtEl>
                                        <p:attrNameLst>
                                          <p:attrName>style.visibility</p:attrName>
                                        </p:attrNameLst>
                                      </p:cBhvr>
                                      <p:to>
                                        <p:strVal val="hidden"/>
                                      </p:to>
                                    </p:set>
                                  </p:childTnLst>
                                </p:cTn>
                              </p:par>
                              <p:par>
                                <p:cTn id="372" presetID="1" presetClass="exit" presetSubtype="0" fill="hold" nodeType="withEffect">
                                  <p:stCondLst>
                                    <p:cond delay="0"/>
                                  </p:stCondLst>
                                  <p:childTnLst>
                                    <p:set>
                                      <p:cBhvr>
                                        <p:cTn id="373" dur="1" fill="hold">
                                          <p:stCondLst>
                                            <p:cond delay="0"/>
                                          </p:stCondLst>
                                        </p:cTn>
                                        <p:tgtEl>
                                          <p:spTgt spid="38"/>
                                        </p:tgtEl>
                                        <p:attrNameLst>
                                          <p:attrName>style.visibility</p:attrName>
                                        </p:attrNameLst>
                                      </p:cBhvr>
                                      <p:to>
                                        <p:strVal val="hidden"/>
                                      </p:to>
                                    </p:set>
                                  </p:childTnLst>
                                </p:cTn>
                              </p:par>
                              <p:par>
                                <p:cTn id="374" presetID="1" presetClass="exit" presetSubtype="0" fill="hold" nodeType="withEffect">
                                  <p:stCondLst>
                                    <p:cond delay="0"/>
                                  </p:stCondLst>
                                  <p:childTnLst>
                                    <p:set>
                                      <p:cBhvr>
                                        <p:cTn id="375" dur="1" fill="hold">
                                          <p:stCondLst>
                                            <p:cond delay="0"/>
                                          </p:stCondLst>
                                        </p:cTn>
                                        <p:tgtEl>
                                          <p:spTgt spid="39"/>
                                        </p:tgtEl>
                                        <p:attrNameLst>
                                          <p:attrName>style.visibility</p:attrName>
                                        </p:attrNameLst>
                                      </p:cBhvr>
                                      <p:to>
                                        <p:strVal val="hidden"/>
                                      </p:to>
                                    </p:set>
                                  </p:childTnLst>
                                </p:cTn>
                              </p:par>
                              <p:par>
                                <p:cTn id="376" presetID="1" presetClass="exit" presetSubtype="0" fill="hold" grpId="0" nodeType="withEffect">
                                  <p:stCondLst>
                                    <p:cond delay="0"/>
                                  </p:stCondLst>
                                  <p:childTnLst>
                                    <p:set>
                                      <p:cBhvr>
                                        <p:cTn id="377" dur="1" fill="hold">
                                          <p:stCondLst>
                                            <p:cond delay="0"/>
                                          </p:stCondLst>
                                        </p:cTn>
                                        <p:tgtEl>
                                          <p:spTgt spid="79"/>
                                        </p:tgtEl>
                                        <p:attrNameLst>
                                          <p:attrName>style.visibility</p:attrName>
                                        </p:attrNameLst>
                                      </p:cBhvr>
                                      <p:to>
                                        <p:strVal val="hidden"/>
                                      </p:to>
                                    </p:set>
                                  </p:childTnLst>
                                </p:cTn>
                              </p:par>
                              <p:par>
                                <p:cTn id="378" presetID="1" presetClass="exit" presetSubtype="0" fill="hold" nodeType="withEffect">
                                  <p:stCondLst>
                                    <p:cond delay="0"/>
                                  </p:stCondLst>
                                  <p:childTnLst>
                                    <p:set>
                                      <p:cBhvr>
                                        <p:cTn id="379" dur="1" fill="hold">
                                          <p:stCondLst>
                                            <p:cond delay="0"/>
                                          </p:stCondLst>
                                        </p:cTn>
                                        <p:tgtEl>
                                          <p:spTgt spid="95"/>
                                        </p:tgtEl>
                                        <p:attrNameLst>
                                          <p:attrName>style.visibility</p:attrName>
                                        </p:attrNameLst>
                                      </p:cBhvr>
                                      <p:to>
                                        <p:strVal val="hidden"/>
                                      </p:to>
                                    </p:set>
                                  </p:childTnLst>
                                </p:cTn>
                              </p:par>
                              <p:par>
                                <p:cTn id="380" presetID="1" presetClass="exit" presetSubtype="0" fill="hold" grpId="0" nodeType="withEffect">
                                  <p:stCondLst>
                                    <p:cond delay="0"/>
                                  </p:stCondLst>
                                  <p:childTnLst>
                                    <p:set>
                                      <p:cBhvr>
                                        <p:cTn id="381" dur="1" fill="hold">
                                          <p:stCondLst>
                                            <p:cond delay="0"/>
                                          </p:stCondLst>
                                        </p:cTn>
                                        <p:tgtEl>
                                          <p:spTgt spid="33"/>
                                        </p:tgtEl>
                                        <p:attrNameLst>
                                          <p:attrName>style.visibility</p:attrName>
                                        </p:attrNameLst>
                                      </p:cBhvr>
                                      <p:to>
                                        <p:strVal val="hidden"/>
                                      </p:to>
                                    </p:set>
                                  </p:childTnLst>
                                </p:cTn>
                              </p:par>
                              <p:par>
                                <p:cTn id="382" presetID="1" presetClass="entr" presetSubtype="0" fill="hold" grpId="0" nodeType="withEffect">
                                  <p:stCondLst>
                                    <p:cond delay="0"/>
                                  </p:stCondLst>
                                  <p:childTnLst>
                                    <p:set>
                                      <p:cBhvr>
                                        <p:cTn id="383" dur="1" fill="hold">
                                          <p:stCondLst>
                                            <p:cond delay="0"/>
                                          </p:stCondLst>
                                        </p:cTn>
                                        <p:tgtEl>
                                          <p:spTgt spid="93"/>
                                        </p:tgtEl>
                                        <p:attrNameLst>
                                          <p:attrName>style.visibility</p:attrName>
                                        </p:attrNameLst>
                                      </p:cBhvr>
                                      <p:to>
                                        <p:strVal val="visible"/>
                                      </p:to>
                                    </p:set>
                                  </p:childTnLst>
                                </p:cTn>
                              </p:par>
                              <p:par>
                                <p:cTn id="384" presetID="1" presetClass="entr" presetSubtype="0" fill="hold" grpId="0" nodeType="withEffect">
                                  <p:stCondLst>
                                    <p:cond delay="0"/>
                                  </p:stCondLst>
                                  <p:childTnLst>
                                    <p:set>
                                      <p:cBhvr>
                                        <p:cTn id="385" dur="1" fill="hold">
                                          <p:stCondLst>
                                            <p:cond delay="0"/>
                                          </p:stCondLst>
                                        </p:cTn>
                                        <p:tgtEl>
                                          <p:spTgt spid="94"/>
                                        </p:tgtEl>
                                        <p:attrNameLst>
                                          <p:attrName>style.visibility</p:attrName>
                                        </p:attrNameLst>
                                      </p:cBhvr>
                                      <p:to>
                                        <p:strVal val="visible"/>
                                      </p:to>
                                    </p:set>
                                  </p:childTnLst>
                                </p:cTn>
                              </p:par>
                              <p:par>
                                <p:cTn id="386" presetID="1" presetClass="entr" presetSubtype="0" fill="hold" nodeType="withEffect">
                                  <p:stCondLst>
                                    <p:cond delay="0"/>
                                  </p:stCondLst>
                                  <p:childTnLst>
                                    <p:set>
                                      <p:cBhvr>
                                        <p:cTn id="387" dur="1" fill="hold">
                                          <p:stCondLst>
                                            <p:cond delay="0"/>
                                          </p:stCondLst>
                                        </p:cTn>
                                        <p:tgtEl>
                                          <p:spTgt spid="96"/>
                                        </p:tgtEl>
                                        <p:attrNameLst>
                                          <p:attrName>style.visibility</p:attrName>
                                        </p:attrNameLst>
                                      </p:cBhvr>
                                      <p:to>
                                        <p:strVal val="visible"/>
                                      </p:to>
                                    </p:set>
                                  </p:childTnLst>
                                </p:cTn>
                              </p:par>
                              <p:par>
                                <p:cTn id="388" presetID="1" presetClass="entr" presetSubtype="0" fill="hold" nodeType="withEffect">
                                  <p:stCondLst>
                                    <p:cond delay="0"/>
                                  </p:stCondLst>
                                  <p:childTnLst>
                                    <p:set>
                                      <p:cBhvr>
                                        <p:cTn id="389" dur="1" fill="hold">
                                          <p:stCondLst>
                                            <p:cond delay="0"/>
                                          </p:stCondLst>
                                        </p:cTn>
                                        <p:tgtEl>
                                          <p:spTgt spid="97"/>
                                        </p:tgtEl>
                                        <p:attrNameLst>
                                          <p:attrName>style.visibility</p:attrName>
                                        </p:attrNameLst>
                                      </p:cBhvr>
                                      <p:to>
                                        <p:strVal val="visible"/>
                                      </p:to>
                                    </p:set>
                                  </p:childTnLst>
                                </p:cTn>
                              </p:par>
                              <p:par>
                                <p:cTn id="390" presetID="1" presetClass="entr" presetSubtype="0" fill="hold" grpId="0" nodeType="withEffect">
                                  <p:stCondLst>
                                    <p:cond delay="0"/>
                                  </p:stCondLst>
                                  <p:childTnLst>
                                    <p:set>
                                      <p:cBhvr>
                                        <p:cTn id="391"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41" grpId="0" animBg="1"/>
      <p:bldP spid="42" grpId="0" animBg="1"/>
      <p:bldP spid="43" grpId="0" animBg="1"/>
      <p:bldP spid="44" grpId="0" animBg="1"/>
      <p:bldP spid="44" grpId="1" animBg="1"/>
      <p:bldP spid="44" grpId="2" animBg="1"/>
      <p:bldP spid="45" grpId="0" animBg="1"/>
      <p:bldP spid="45" grpId="1" animBg="1"/>
      <p:bldP spid="45" grpId="2" animBg="1"/>
      <p:bldP spid="50" grpId="0" animBg="1"/>
      <p:bldP spid="50" grpId="1" animBg="1"/>
      <p:bldP spid="50" grpId="2" animBg="1"/>
      <p:bldP spid="53" grpId="0" animBg="1"/>
      <p:bldP spid="53" grpId="1" animBg="1"/>
      <p:bldP spid="53" grpId="2" animBg="1"/>
      <p:bldP spid="54" grpId="0" animBg="1"/>
      <p:bldP spid="54" grpId="1" animBg="1"/>
      <p:bldP spid="54" grpId="2" animBg="1"/>
      <p:bldP spid="55" grpId="0" animBg="1"/>
      <p:bldP spid="55" grpId="1" animBg="1"/>
      <p:bldP spid="55" grpId="2" animBg="1"/>
      <p:bldP spid="79" grpId="0" animBg="1"/>
      <p:bldP spid="33" grpId="0" animBg="1"/>
      <p:bldP spid="12" grpId="0" animBg="1"/>
      <p:bldP spid="12" grpId="1" animBg="1"/>
      <p:bldP spid="12" grpId="2" animBg="1"/>
      <p:bldP spid="13" grpId="0"/>
      <p:bldP spid="13" grpId="1"/>
      <p:bldP spid="52" grpId="0" animBg="1"/>
      <p:bldP spid="75" grpId="0" animBg="1"/>
      <p:bldP spid="76" grpId="0" animBg="1"/>
      <p:bldP spid="77" grpId="0" animBg="1"/>
      <p:bldP spid="78" grpId="0" animBg="1"/>
      <p:bldP spid="82" grpId="0" animBg="1"/>
      <p:bldP spid="83" grpId="0" animBg="1"/>
      <p:bldP spid="93" grpId="0" animBg="1"/>
      <p:bldP spid="94" grpId="0" animBg="1"/>
      <p:bldP spid="9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B18E2DB9-AB89-15DB-B8A4-F7AEE9EAA2E5}"/>
              </a:ext>
            </a:extLst>
          </p:cNvPr>
          <p:cNvSpPr/>
          <p:nvPr/>
        </p:nvSpPr>
        <p:spPr>
          <a:xfrm>
            <a:off x="3615237" y="3237459"/>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cxnSp>
        <p:nvCxnSpPr>
          <p:cNvPr id="39" name="Straight Arrow Connector 38">
            <a:extLst>
              <a:ext uri="{FF2B5EF4-FFF2-40B4-BE49-F238E27FC236}">
                <a16:creationId xmlns:a16="http://schemas.microsoft.com/office/drawing/2014/main" id="{5199742C-06F4-5024-ADF1-9ECB64B2AFFC}"/>
              </a:ext>
            </a:extLst>
          </p:cNvPr>
          <p:cNvCxnSpPr>
            <a:cxnSpLocks/>
            <a:stCxn id="34" idx="2"/>
            <a:endCxn id="79" idx="6"/>
          </p:cNvCxnSpPr>
          <p:nvPr/>
        </p:nvCxnSpPr>
        <p:spPr>
          <a:xfrm flipH="1" flipV="1">
            <a:off x="2808588" y="3429000"/>
            <a:ext cx="806649" cy="1324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1" name="Oval 40">
            <a:extLst>
              <a:ext uri="{FF2B5EF4-FFF2-40B4-BE49-F238E27FC236}">
                <a16:creationId xmlns:a16="http://schemas.microsoft.com/office/drawing/2014/main" id="{54DBD317-2900-E77E-CFE0-AD4023F4334E}"/>
              </a:ext>
            </a:extLst>
          </p:cNvPr>
          <p:cNvSpPr/>
          <p:nvPr/>
        </p:nvSpPr>
        <p:spPr>
          <a:xfrm>
            <a:off x="7345401" y="40466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42" name="Oval 41">
            <a:extLst>
              <a:ext uri="{FF2B5EF4-FFF2-40B4-BE49-F238E27FC236}">
                <a16:creationId xmlns:a16="http://schemas.microsoft.com/office/drawing/2014/main" id="{359928F2-ECCB-AAD4-16F2-09631DA3E6C0}"/>
              </a:ext>
            </a:extLst>
          </p:cNvPr>
          <p:cNvSpPr/>
          <p:nvPr/>
        </p:nvSpPr>
        <p:spPr>
          <a:xfrm>
            <a:off x="7345401" y="13884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43" name="Oval 42">
            <a:extLst>
              <a:ext uri="{FF2B5EF4-FFF2-40B4-BE49-F238E27FC236}">
                <a16:creationId xmlns:a16="http://schemas.microsoft.com/office/drawing/2014/main" id="{16986D78-5E8E-819C-B1B4-F8CB6D91C28F}"/>
              </a:ext>
            </a:extLst>
          </p:cNvPr>
          <p:cNvSpPr/>
          <p:nvPr/>
        </p:nvSpPr>
        <p:spPr>
          <a:xfrm>
            <a:off x="5703823" y="23651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cxnSp>
        <p:nvCxnSpPr>
          <p:cNvPr id="46" name="Straight Arrow Connector 45">
            <a:extLst>
              <a:ext uri="{FF2B5EF4-FFF2-40B4-BE49-F238E27FC236}">
                <a16:creationId xmlns:a16="http://schemas.microsoft.com/office/drawing/2014/main" id="{ED0AF728-1A37-D01F-7081-C1F43BE5EB38}"/>
              </a:ext>
            </a:extLst>
          </p:cNvPr>
          <p:cNvCxnSpPr>
            <a:cxnSpLocks/>
          </p:cNvCxnSpPr>
          <p:nvPr/>
        </p:nvCxnSpPr>
        <p:spPr>
          <a:xfrm rot="10800000" flipH="1">
            <a:off x="6027823" y="1712484"/>
            <a:ext cx="1317578" cy="65267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BB6CEAE4-0343-A3BC-65FA-5D8E9E3490B4}"/>
              </a:ext>
            </a:extLst>
          </p:cNvPr>
          <p:cNvSpPr/>
          <p:nvPr/>
        </p:nvSpPr>
        <p:spPr>
          <a:xfrm>
            <a:off x="8916062" y="401358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9" name="Oval 78">
            <a:extLst>
              <a:ext uri="{FF2B5EF4-FFF2-40B4-BE49-F238E27FC236}">
                <a16:creationId xmlns:a16="http://schemas.microsoft.com/office/drawing/2014/main" id="{A0C97466-8B73-E78E-DDAE-648EF821CBC0}"/>
              </a:ext>
            </a:extLst>
          </p:cNvPr>
          <p:cNvSpPr/>
          <p:nvPr/>
        </p:nvSpPr>
        <p:spPr>
          <a:xfrm>
            <a:off x="2160588" y="310500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52" name="Oval 51">
            <a:extLst>
              <a:ext uri="{FF2B5EF4-FFF2-40B4-BE49-F238E27FC236}">
                <a16:creationId xmlns:a16="http://schemas.microsoft.com/office/drawing/2014/main" id="{2284C569-6FBA-5511-C936-8F64DAB94E88}"/>
              </a:ext>
            </a:extLst>
          </p:cNvPr>
          <p:cNvSpPr/>
          <p:nvPr/>
        </p:nvSpPr>
        <p:spPr>
          <a:xfrm>
            <a:off x="7996413" y="241935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9" name="Straight Arrow Connector 18">
            <a:extLst>
              <a:ext uri="{FF2B5EF4-FFF2-40B4-BE49-F238E27FC236}">
                <a16:creationId xmlns:a16="http://schemas.microsoft.com/office/drawing/2014/main" id="{03D1F588-6FFB-BCF6-D121-346AFBBAD3C7}"/>
              </a:ext>
            </a:extLst>
          </p:cNvPr>
          <p:cNvCxnSpPr>
            <a:cxnSpLocks/>
          </p:cNvCxnSpPr>
          <p:nvPr/>
        </p:nvCxnSpPr>
        <p:spPr>
          <a:xfrm rot="10800000">
            <a:off x="7898504" y="1941587"/>
            <a:ext cx="421909" cy="4777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5" name="Oval 74">
            <a:extLst>
              <a:ext uri="{FF2B5EF4-FFF2-40B4-BE49-F238E27FC236}">
                <a16:creationId xmlns:a16="http://schemas.microsoft.com/office/drawing/2014/main" id="{4ABE2A30-07F8-73DD-BB40-1D238BC5D8DF}"/>
              </a:ext>
            </a:extLst>
          </p:cNvPr>
          <p:cNvSpPr/>
          <p:nvPr/>
        </p:nvSpPr>
        <p:spPr>
          <a:xfrm>
            <a:off x="6729204" y="397937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76" name="Oval 75">
            <a:extLst>
              <a:ext uri="{FF2B5EF4-FFF2-40B4-BE49-F238E27FC236}">
                <a16:creationId xmlns:a16="http://schemas.microsoft.com/office/drawing/2014/main" id="{66F6D232-589B-8481-7C1A-712E6E514287}"/>
              </a:ext>
            </a:extLst>
          </p:cNvPr>
          <p:cNvSpPr/>
          <p:nvPr/>
        </p:nvSpPr>
        <p:spPr>
          <a:xfrm>
            <a:off x="7822633" y="399452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8" name="Oval 77">
            <a:extLst>
              <a:ext uri="{FF2B5EF4-FFF2-40B4-BE49-F238E27FC236}">
                <a16:creationId xmlns:a16="http://schemas.microsoft.com/office/drawing/2014/main" id="{84ABBA15-4460-7141-E0FD-246870039F69}"/>
              </a:ext>
            </a:extLst>
          </p:cNvPr>
          <p:cNvSpPr/>
          <p:nvPr/>
        </p:nvSpPr>
        <p:spPr>
          <a:xfrm>
            <a:off x="7935294" y="541410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82" name="Oval 81">
            <a:extLst>
              <a:ext uri="{FF2B5EF4-FFF2-40B4-BE49-F238E27FC236}">
                <a16:creationId xmlns:a16="http://schemas.microsoft.com/office/drawing/2014/main" id="{6861A416-F384-3B1F-6A7A-97DC9551D9AA}"/>
              </a:ext>
            </a:extLst>
          </p:cNvPr>
          <p:cNvSpPr/>
          <p:nvPr/>
        </p:nvSpPr>
        <p:spPr>
          <a:xfrm>
            <a:off x="8894789" y="537871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84" name="Straight Arrow Connector 83">
            <a:extLst>
              <a:ext uri="{FF2B5EF4-FFF2-40B4-BE49-F238E27FC236}">
                <a16:creationId xmlns:a16="http://schemas.microsoft.com/office/drawing/2014/main" id="{E3970FF6-6E4B-80C5-1896-151EE2698A8F}"/>
              </a:ext>
            </a:extLst>
          </p:cNvPr>
          <p:cNvCxnSpPr>
            <a:cxnSpLocks/>
          </p:cNvCxnSpPr>
          <p:nvPr/>
        </p:nvCxnSpPr>
        <p:spPr>
          <a:xfrm rot="10800000" flipH="1">
            <a:off x="8259294" y="4566691"/>
            <a:ext cx="751665" cy="84741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5" name="Straight Arrow Connector 84">
            <a:extLst>
              <a:ext uri="{FF2B5EF4-FFF2-40B4-BE49-F238E27FC236}">
                <a16:creationId xmlns:a16="http://schemas.microsoft.com/office/drawing/2014/main" id="{F2DD5BFC-C09D-3706-3944-BAB9313C2DCA}"/>
              </a:ext>
            </a:extLst>
          </p:cNvPr>
          <p:cNvCxnSpPr>
            <a:cxnSpLocks/>
          </p:cNvCxnSpPr>
          <p:nvPr/>
        </p:nvCxnSpPr>
        <p:spPr>
          <a:xfrm rot="10800000">
            <a:off x="9469165" y="4566691"/>
            <a:ext cx="709119" cy="8431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6" name="Straight Arrow Connector 85">
            <a:extLst>
              <a:ext uri="{FF2B5EF4-FFF2-40B4-BE49-F238E27FC236}">
                <a16:creationId xmlns:a16="http://schemas.microsoft.com/office/drawing/2014/main" id="{0BAF57B4-3C92-B89E-CB9C-87026DE1923E}"/>
              </a:ext>
            </a:extLst>
          </p:cNvPr>
          <p:cNvCxnSpPr>
            <a:cxnSpLocks/>
          </p:cNvCxnSpPr>
          <p:nvPr/>
        </p:nvCxnSpPr>
        <p:spPr>
          <a:xfrm rot="10800000" flipH="1">
            <a:off x="9218789" y="4661588"/>
            <a:ext cx="21273" cy="71713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9" name="Straight Arrow Connector 58">
            <a:extLst>
              <a:ext uri="{FF2B5EF4-FFF2-40B4-BE49-F238E27FC236}">
                <a16:creationId xmlns:a16="http://schemas.microsoft.com/office/drawing/2014/main" id="{6EB682FF-29D7-6853-FA3C-4E0CF5721FAD}"/>
              </a:ext>
            </a:extLst>
          </p:cNvPr>
          <p:cNvCxnSpPr>
            <a:cxnSpLocks/>
          </p:cNvCxnSpPr>
          <p:nvPr/>
        </p:nvCxnSpPr>
        <p:spPr>
          <a:xfrm rot="10800000" flipH="1">
            <a:off x="7053204" y="2972458"/>
            <a:ext cx="1038106" cy="1006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Straight Arrow Connector 61">
            <a:extLst>
              <a:ext uri="{FF2B5EF4-FFF2-40B4-BE49-F238E27FC236}">
                <a16:creationId xmlns:a16="http://schemas.microsoft.com/office/drawing/2014/main" id="{C7D4A991-8FFB-7207-684C-2D61C173C340}"/>
              </a:ext>
            </a:extLst>
          </p:cNvPr>
          <p:cNvCxnSpPr>
            <a:cxnSpLocks/>
          </p:cNvCxnSpPr>
          <p:nvPr/>
        </p:nvCxnSpPr>
        <p:spPr>
          <a:xfrm rot="10800000" flipH="1">
            <a:off x="8146633" y="3067355"/>
            <a:ext cx="173780" cy="92717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7" name="Straight Arrow Connector 86">
            <a:extLst>
              <a:ext uri="{FF2B5EF4-FFF2-40B4-BE49-F238E27FC236}">
                <a16:creationId xmlns:a16="http://schemas.microsoft.com/office/drawing/2014/main" id="{A7E6D218-9DED-6BD7-0DFD-CDF05DCE610D}"/>
              </a:ext>
            </a:extLst>
          </p:cNvPr>
          <p:cNvCxnSpPr>
            <a:cxnSpLocks/>
          </p:cNvCxnSpPr>
          <p:nvPr/>
        </p:nvCxnSpPr>
        <p:spPr>
          <a:xfrm rot="10800000">
            <a:off x="8549516" y="2972458"/>
            <a:ext cx="690546" cy="104113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4" name="Oval 93">
            <a:extLst>
              <a:ext uri="{FF2B5EF4-FFF2-40B4-BE49-F238E27FC236}">
                <a16:creationId xmlns:a16="http://schemas.microsoft.com/office/drawing/2014/main" id="{C1903A22-D363-DD9E-38AF-24D98AB8DD6D}"/>
              </a:ext>
            </a:extLst>
          </p:cNvPr>
          <p:cNvSpPr/>
          <p:nvPr/>
        </p:nvSpPr>
        <p:spPr>
          <a:xfrm>
            <a:off x="2185564" y="1720724"/>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1in</a:t>
            </a:r>
            <a:endParaRPr lang="en-IN" sz="1600" dirty="0">
              <a:solidFill>
                <a:schemeClr val="bg1"/>
              </a:solidFill>
            </a:endParaRPr>
          </a:p>
        </p:txBody>
      </p:sp>
      <p:cxnSp>
        <p:nvCxnSpPr>
          <p:cNvPr id="96" name="Straight Arrow Connector 95">
            <a:extLst>
              <a:ext uri="{FF2B5EF4-FFF2-40B4-BE49-F238E27FC236}">
                <a16:creationId xmlns:a16="http://schemas.microsoft.com/office/drawing/2014/main" id="{CDE61C0D-AE22-4A7B-2691-915B6907E670}"/>
              </a:ext>
            </a:extLst>
          </p:cNvPr>
          <p:cNvCxnSpPr>
            <a:cxnSpLocks/>
            <a:stCxn id="79" idx="0"/>
            <a:endCxn id="94" idx="4"/>
          </p:cNvCxnSpPr>
          <p:nvPr/>
        </p:nvCxnSpPr>
        <p:spPr>
          <a:xfrm flipV="1">
            <a:off x="2484588" y="2368724"/>
            <a:ext cx="24976" cy="73627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7" name="Straight Arrow Connector 96">
            <a:extLst>
              <a:ext uri="{FF2B5EF4-FFF2-40B4-BE49-F238E27FC236}">
                <a16:creationId xmlns:a16="http://schemas.microsoft.com/office/drawing/2014/main" id="{0B9DD7AB-5BBF-9AE6-1F4E-31069DDBFFBB}"/>
              </a:ext>
            </a:extLst>
          </p:cNvPr>
          <p:cNvCxnSpPr>
            <a:cxnSpLocks/>
            <a:stCxn id="99" idx="4"/>
            <a:endCxn id="34" idx="0"/>
          </p:cNvCxnSpPr>
          <p:nvPr/>
        </p:nvCxnSpPr>
        <p:spPr>
          <a:xfrm>
            <a:off x="3922648" y="2360484"/>
            <a:ext cx="16589" cy="8769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9" name="Oval 98">
            <a:extLst>
              <a:ext uri="{FF2B5EF4-FFF2-40B4-BE49-F238E27FC236}">
                <a16:creationId xmlns:a16="http://schemas.microsoft.com/office/drawing/2014/main" id="{A1C9ADC6-58DE-D774-3AA8-6898361605CB}"/>
              </a:ext>
            </a:extLst>
          </p:cNvPr>
          <p:cNvSpPr/>
          <p:nvPr/>
        </p:nvSpPr>
        <p:spPr>
          <a:xfrm>
            <a:off x="3598648" y="1712484"/>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1out</a:t>
            </a:r>
            <a:endParaRPr lang="en-IN" sz="1100" dirty="0">
              <a:solidFill>
                <a:schemeClr val="bg1"/>
              </a:solidFill>
            </a:endParaRPr>
          </a:p>
        </p:txBody>
      </p:sp>
      <p:sp>
        <p:nvSpPr>
          <p:cNvPr id="60" name="Oval 59">
            <a:extLst>
              <a:ext uri="{FF2B5EF4-FFF2-40B4-BE49-F238E27FC236}">
                <a16:creationId xmlns:a16="http://schemas.microsoft.com/office/drawing/2014/main" id="{089BAA8C-AED7-B8A0-A957-E566290C6DF0}"/>
              </a:ext>
            </a:extLst>
          </p:cNvPr>
          <p:cNvSpPr/>
          <p:nvPr/>
        </p:nvSpPr>
        <p:spPr>
          <a:xfrm>
            <a:off x="9854284" y="540984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27" name="TextBox 26">
            <a:extLst>
              <a:ext uri="{FF2B5EF4-FFF2-40B4-BE49-F238E27FC236}">
                <a16:creationId xmlns:a16="http://schemas.microsoft.com/office/drawing/2014/main" id="{D2E6F4AE-46CA-26E5-1027-330F5FE2116E}"/>
              </a:ext>
            </a:extLst>
          </p:cNvPr>
          <p:cNvSpPr txBox="1"/>
          <p:nvPr/>
        </p:nvSpPr>
        <p:spPr>
          <a:xfrm>
            <a:off x="1296492" y="429615"/>
            <a:ext cx="1512096" cy="461665"/>
          </a:xfrm>
          <a:prstGeom prst="rect">
            <a:avLst/>
          </a:prstGeom>
          <a:noFill/>
        </p:spPr>
        <p:txBody>
          <a:bodyPr wrap="square" rtlCol="0">
            <a:spAutoFit/>
          </a:bodyPr>
          <a:lstStyle/>
          <a:p>
            <a:r>
              <a:rPr lang="en-US" dirty="0">
                <a:latin typeface="Comic Sans MS" panose="030F0702030302020204" pitchFamily="66" charset="0"/>
              </a:rPr>
              <a:t>Node -4:</a:t>
            </a:r>
            <a:endParaRPr lang="en-IN" dirty="0">
              <a:latin typeface="Comic Sans MS" panose="030F0702030302020204" pitchFamily="66" charset="0"/>
            </a:endParaRPr>
          </a:p>
        </p:txBody>
      </p:sp>
    </p:spTree>
    <p:extLst>
      <p:ext uri="{BB962C8B-B14F-4D97-AF65-F5344CB8AC3E}">
        <p14:creationId xmlns:p14="http://schemas.microsoft.com/office/powerpoint/2010/main" val="167358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a:extLst>
              <a:ext uri="{FF2B5EF4-FFF2-40B4-BE49-F238E27FC236}">
                <a16:creationId xmlns:a16="http://schemas.microsoft.com/office/drawing/2014/main" id="{A45E6890-7F7F-ACC5-8C69-D245EBDC7AA9}"/>
              </a:ext>
            </a:extLst>
          </p:cNvPr>
          <p:cNvSpPr/>
          <p:nvPr/>
        </p:nvSpPr>
        <p:spPr>
          <a:xfrm>
            <a:off x="3288985" y="437217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endParaRPr lang="en-IN" dirty="0">
              <a:solidFill>
                <a:schemeClr val="bg1"/>
              </a:solidFill>
            </a:endParaRPr>
          </a:p>
        </p:txBody>
      </p:sp>
      <p:sp>
        <p:nvSpPr>
          <p:cNvPr id="41" name="Oval 40">
            <a:extLst>
              <a:ext uri="{FF2B5EF4-FFF2-40B4-BE49-F238E27FC236}">
                <a16:creationId xmlns:a16="http://schemas.microsoft.com/office/drawing/2014/main" id="{B115D08A-505A-BB46-EC8F-ECF3DBA0F7B5}"/>
              </a:ext>
            </a:extLst>
          </p:cNvPr>
          <p:cNvSpPr/>
          <p:nvPr/>
        </p:nvSpPr>
        <p:spPr>
          <a:xfrm>
            <a:off x="1907012" y="436356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endParaRPr lang="en-IN" dirty="0">
              <a:solidFill>
                <a:schemeClr val="bg1"/>
              </a:solidFill>
            </a:endParaRPr>
          </a:p>
        </p:txBody>
      </p:sp>
      <p:sp>
        <p:nvSpPr>
          <p:cNvPr id="42" name="Oval 41">
            <a:extLst>
              <a:ext uri="{FF2B5EF4-FFF2-40B4-BE49-F238E27FC236}">
                <a16:creationId xmlns:a16="http://schemas.microsoft.com/office/drawing/2014/main" id="{A3867DDC-F204-9FA1-11FF-52C03B499897}"/>
              </a:ext>
            </a:extLst>
          </p:cNvPr>
          <p:cNvSpPr/>
          <p:nvPr/>
        </p:nvSpPr>
        <p:spPr>
          <a:xfrm>
            <a:off x="1897315" y="281214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SI</a:t>
            </a:r>
            <a:endParaRPr lang="en-IN" dirty="0">
              <a:solidFill>
                <a:schemeClr val="bg1"/>
              </a:solidFill>
            </a:endParaRPr>
          </a:p>
        </p:txBody>
      </p:sp>
      <p:cxnSp>
        <p:nvCxnSpPr>
          <p:cNvPr id="43" name="Straight Arrow Connector 42">
            <a:extLst>
              <a:ext uri="{FF2B5EF4-FFF2-40B4-BE49-F238E27FC236}">
                <a16:creationId xmlns:a16="http://schemas.microsoft.com/office/drawing/2014/main" id="{913F1A9C-8D54-4E87-5FAE-E970A85F5EA7}"/>
              </a:ext>
            </a:extLst>
          </p:cNvPr>
          <p:cNvCxnSpPr>
            <a:cxnSpLocks/>
            <a:stCxn id="41" idx="0"/>
            <a:endCxn id="42" idx="4"/>
          </p:cNvCxnSpPr>
          <p:nvPr/>
        </p:nvCxnSpPr>
        <p:spPr>
          <a:xfrm flipH="1" flipV="1">
            <a:off x="2221315" y="3460143"/>
            <a:ext cx="9697" cy="90341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5CF83330-7CFE-715C-540E-07A2089694A5}"/>
              </a:ext>
            </a:extLst>
          </p:cNvPr>
          <p:cNvCxnSpPr>
            <a:cxnSpLocks/>
            <a:stCxn id="46" idx="4"/>
            <a:endCxn id="40" idx="0"/>
          </p:cNvCxnSpPr>
          <p:nvPr/>
        </p:nvCxnSpPr>
        <p:spPr>
          <a:xfrm>
            <a:off x="3610100" y="3429000"/>
            <a:ext cx="2885" cy="9431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5" name="Straight Arrow Connector 44">
            <a:extLst>
              <a:ext uri="{FF2B5EF4-FFF2-40B4-BE49-F238E27FC236}">
                <a16:creationId xmlns:a16="http://schemas.microsoft.com/office/drawing/2014/main" id="{230A536C-8610-46C2-CC22-11D2E26EA5A6}"/>
              </a:ext>
            </a:extLst>
          </p:cNvPr>
          <p:cNvCxnSpPr>
            <a:cxnSpLocks/>
            <a:stCxn id="48" idx="0"/>
            <a:endCxn id="41" idx="4"/>
          </p:cNvCxnSpPr>
          <p:nvPr/>
        </p:nvCxnSpPr>
        <p:spPr>
          <a:xfrm flipV="1">
            <a:off x="2231012" y="5011560"/>
            <a:ext cx="0" cy="5249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6" name="Oval 45">
            <a:extLst>
              <a:ext uri="{FF2B5EF4-FFF2-40B4-BE49-F238E27FC236}">
                <a16:creationId xmlns:a16="http://schemas.microsoft.com/office/drawing/2014/main" id="{D935A14E-028D-16B3-4566-35DE0CF098F3}"/>
              </a:ext>
            </a:extLst>
          </p:cNvPr>
          <p:cNvSpPr/>
          <p:nvPr/>
        </p:nvSpPr>
        <p:spPr>
          <a:xfrm>
            <a:off x="3286100" y="278100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SO</a:t>
            </a:r>
            <a:endParaRPr lang="en-IN" sz="1800" dirty="0">
              <a:solidFill>
                <a:schemeClr val="bg1"/>
              </a:solidFill>
            </a:endParaRPr>
          </a:p>
        </p:txBody>
      </p:sp>
      <p:sp>
        <p:nvSpPr>
          <p:cNvPr id="47" name="TextBox 46">
            <a:extLst>
              <a:ext uri="{FF2B5EF4-FFF2-40B4-BE49-F238E27FC236}">
                <a16:creationId xmlns:a16="http://schemas.microsoft.com/office/drawing/2014/main" id="{2F974440-935C-EA9C-40A8-7C771B5616E5}"/>
              </a:ext>
            </a:extLst>
          </p:cNvPr>
          <p:cNvSpPr txBox="1"/>
          <p:nvPr/>
        </p:nvSpPr>
        <p:spPr>
          <a:xfrm>
            <a:off x="1759747" y="1419514"/>
            <a:ext cx="2139737" cy="1200329"/>
          </a:xfrm>
          <a:prstGeom prst="rect">
            <a:avLst/>
          </a:prstGeom>
          <a:noFill/>
        </p:spPr>
        <p:txBody>
          <a:bodyPr wrap="square" rtlCol="0">
            <a:spAutoFit/>
          </a:bodyPr>
          <a:lstStyle/>
          <a:p>
            <a:r>
              <a:rPr lang="en-US" dirty="0">
                <a:latin typeface="Comic Sans MS" panose="030F0702030302020204" pitchFamily="66" charset="0"/>
              </a:rPr>
              <a:t>Unreachable</a:t>
            </a:r>
          </a:p>
          <a:p>
            <a:r>
              <a:rPr lang="en-US" dirty="0">
                <a:latin typeface="Comic Sans MS" panose="030F0702030302020204" pitchFamily="66" charset="0"/>
              </a:rPr>
              <a:t>   Nodes are </a:t>
            </a:r>
          </a:p>
          <a:p>
            <a:r>
              <a:rPr lang="en-US" dirty="0">
                <a:latin typeface="Comic Sans MS" panose="030F0702030302020204" pitchFamily="66" charset="0"/>
              </a:rPr>
              <a:t>        {F,G}</a:t>
            </a:r>
            <a:endParaRPr lang="en-IN" dirty="0">
              <a:latin typeface="Comic Sans MS" panose="030F0702030302020204" pitchFamily="66" charset="0"/>
            </a:endParaRPr>
          </a:p>
        </p:txBody>
      </p:sp>
      <p:sp>
        <p:nvSpPr>
          <p:cNvPr id="48" name="Oval 47">
            <a:extLst>
              <a:ext uri="{FF2B5EF4-FFF2-40B4-BE49-F238E27FC236}">
                <a16:creationId xmlns:a16="http://schemas.microsoft.com/office/drawing/2014/main" id="{BB3E0A10-EE06-4F14-7A3B-7074EA29A6DA}"/>
              </a:ext>
            </a:extLst>
          </p:cNvPr>
          <p:cNvSpPr/>
          <p:nvPr/>
        </p:nvSpPr>
        <p:spPr>
          <a:xfrm>
            <a:off x="1907012" y="553647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endParaRPr lang="en-IN" dirty="0">
              <a:solidFill>
                <a:schemeClr val="bg1"/>
              </a:solidFill>
            </a:endParaRPr>
          </a:p>
        </p:txBody>
      </p:sp>
      <p:sp>
        <p:nvSpPr>
          <p:cNvPr id="56" name="Oval 55">
            <a:extLst>
              <a:ext uri="{FF2B5EF4-FFF2-40B4-BE49-F238E27FC236}">
                <a16:creationId xmlns:a16="http://schemas.microsoft.com/office/drawing/2014/main" id="{26AEF40B-DCCB-D6D7-3B46-5A258D76D5AE}"/>
              </a:ext>
            </a:extLst>
          </p:cNvPr>
          <p:cNvSpPr/>
          <p:nvPr/>
        </p:nvSpPr>
        <p:spPr>
          <a:xfrm>
            <a:off x="3358388" y="5546359"/>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endParaRPr lang="en-IN" dirty="0">
              <a:solidFill>
                <a:schemeClr val="bg1"/>
              </a:solidFill>
            </a:endParaRPr>
          </a:p>
        </p:txBody>
      </p:sp>
      <p:sp>
        <p:nvSpPr>
          <p:cNvPr id="57" name="Oval 56">
            <a:extLst>
              <a:ext uri="{FF2B5EF4-FFF2-40B4-BE49-F238E27FC236}">
                <a16:creationId xmlns:a16="http://schemas.microsoft.com/office/drawing/2014/main" id="{85D6AAA1-6668-89DB-3381-524103BDDBC8}"/>
              </a:ext>
            </a:extLst>
          </p:cNvPr>
          <p:cNvSpPr/>
          <p:nvPr/>
        </p:nvSpPr>
        <p:spPr>
          <a:xfrm>
            <a:off x="893468" y="437217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N" dirty="0">
              <a:solidFill>
                <a:schemeClr val="bg1"/>
              </a:solidFill>
            </a:endParaRPr>
          </a:p>
        </p:txBody>
      </p:sp>
      <p:cxnSp>
        <p:nvCxnSpPr>
          <p:cNvPr id="63" name="Straight Arrow Connector 62">
            <a:extLst>
              <a:ext uri="{FF2B5EF4-FFF2-40B4-BE49-F238E27FC236}">
                <a16:creationId xmlns:a16="http://schemas.microsoft.com/office/drawing/2014/main" id="{0F108A6E-975A-56F4-47BE-9D289D842C8B}"/>
              </a:ext>
            </a:extLst>
          </p:cNvPr>
          <p:cNvCxnSpPr>
            <a:cxnSpLocks/>
            <a:stCxn id="40" idx="2"/>
            <a:endCxn id="41" idx="6"/>
          </p:cNvCxnSpPr>
          <p:nvPr/>
        </p:nvCxnSpPr>
        <p:spPr>
          <a:xfrm flipH="1" flipV="1">
            <a:off x="2555012" y="4687560"/>
            <a:ext cx="733973" cy="86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a:extLst>
              <a:ext uri="{FF2B5EF4-FFF2-40B4-BE49-F238E27FC236}">
                <a16:creationId xmlns:a16="http://schemas.microsoft.com/office/drawing/2014/main" id="{FDDF8189-D1C4-83FB-72AE-B19AD0F9A0D7}"/>
              </a:ext>
            </a:extLst>
          </p:cNvPr>
          <p:cNvCxnSpPr>
            <a:cxnSpLocks/>
            <a:stCxn id="56" idx="2"/>
            <a:endCxn id="48" idx="6"/>
          </p:cNvCxnSpPr>
          <p:nvPr/>
        </p:nvCxnSpPr>
        <p:spPr>
          <a:xfrm flipH="1" flipV="1">
            <a:off x="2555012" y="5860478"/>
            <a:ext cx="803376" cy="988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0" name="Straight Arrow Connector 69">
            <a:extLst>
              <a:ext uri="{FF2B5EF4-FFF2-40B4-BE49-F238E27FC236}">
                <a16:creationId xmlns:a16="http://schemas.microsoft.com/office/drawing/2014/main" id="{3B18B861-8221-7EBD-0988-4A5D9DF2C6AF}"/>
              </a:ext>
            </a:extLst>
          </p:cNvPr>
          <p:cNvCxnSpPr>
            <a:cxnSpLocks/>
            <a:stCxn id="56" idx="0"/>
            <a:endCxn id="40" idx="4"/>
          </p:cNvCxnSpPr>
          <p:nvPr/>
        </p:nvCxnSpPr>
        <p:spPr>
          <a:xfrm flipH="1" flipV="1">
            <a:off x="3612985" y="5020178"/>
            <a:ext cx="69403" cy="52618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6" name="Straight Arrow Connector 75">
            <a:extLst>
              <a:ext uri="{FF2B5EF4-FFF2-40B4-BE49-F238E27FC236}">
                <a16:creationId xmlns:a16="http://schemas.microsoft.com/office/drawing/2014/main" id="{7B2089BA-0F95-F8BD-60D4-15D5A15BF904}"/>
              </a:ext>
            </a:extLst>
          </p:cNvPr>
          <p:cNvCxnSpPr>
            <a:cxnSpLocks/>
            <a:stCxn id="48" idx="2"/>
            <a:endCxn id="57" idx="4"/>
          </p:cNvCxnSpPr>
          <p:nvPr/>
        </p:nvCxnSpPr>
        <p:spPr>
          <a:xfrm flipH="1" flipV="1">
            <a:off x="1217468" y="5020178"/>
            <a:ext cx="689544" cy="8403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9" name="Straight Arrow Connector 78">
            <a:extLst>
              <a:ext uri="{FF2B5EF4-FFF2-40B4-BE49-F238E27FC236}">
                <a16:creationId xmlns:a16="http://schemas.microsoft.com/office/drawing/2014/main" id="{BF594D12-E5D6-3D43-F807-E91002E29552}"/>
              </a:ext>
            </a:extLst>
          </p:cNvPr>
          <p:cNvCxnSpPr>
            <a:cxnSpLocks/>
            <a:stCxn id="57" idx="0"/>
            <a:endCxn id="42" idx="3"/>
          </p:cNvCxnSpPr>
          <p:nvPr/>
        </p:nvCxnSpPr>
        <p:spPr>
          <a:xfrm flipV="1">
            <a:off x="1217468" y="3365246"/>
            <a:ext cx="774744" cy="100693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3" name="TextBox 32">
            <a:extLst>
              <a:ext uri="{FF2B5EF4-FFF2-40B4-BE49-F238E27FC236}">
                <a16:creationId xmlns:a16="http://schemas.microsoft.com/office/drawing/2014/main" id="{7ED4B039-F409-A099-675E-0EBEDBFB0836}"/>
              </a:ext>
            </a:extLst>
          </p:cNvPr>
          <p:cNvSpPr txBox="1"/>
          <p:nvPr/>
        </p:nvSpPr>
        <p:spPr>
          <a:xfrm>
            <a:off x="1269876" y="404664"/>
            <a:ext cx="2880528" cy="523220"/>
          </a:xfrm>
          <a:prstGeom prst="rect">
            <a:avLst/>
          </a:prstGeom>
          <a:noFill/>
        </p:spPr>
        <p:txBody>
          <a:bodyPr wrap="square" rtlCol="0">
            <a:spAutoFit/>
          </a:bodyPr>
          <a:lstStyle/>
          <a:p>
            <a:r>
              <a:rPr lang="en-US" sz="2800" dirty="0"/>
              <a:t>Unreachability(G):</a:t>
            </a:r>
            <a:endParaRPr lang="en-IN" sz="2800" dirty="0"/>
          </a:p>
        </p:txBody>
      </p:sp>
      <p:sp>
        <p:nvSpPr>
          <p:cNvPr id="35" name="TextBox 34">
            <a:extLst>
              <a:ext uri="{FF2B5EF4-FFF2-40B4-BE49-F238E27FC236}">
                <a16:creationId xmlns:a16="http://schemas.microsoft.com/office/drawing/2014/main" id="{41069A2F-3F11-8850-7A86-971F8D5DA575}"/>
              </a:ext>
            </a:extLst>
          </p:cNvPr>
          <p:cNvSpPr txBox="1"/>
          <p:nvPr/>
        </p:nvSpPr>
        <p:spPr>
          <a:xfrm>
            <a:off x="5156712" y="527774"/>
            <a:ext cx="6048744" cy="400110"/>
          </a:xfrm>
          <a:prstGeom prst="rect">
            <a:avLst/>
          </a:prstGeom>
          <a:noFill/>
        </p:spPr>
        <p:txBody>
          <a:bodyPr wrap="square" rtlCol="0">
            <a:spAutoFit/>
          </a:bodyPr>
          <a:lstStyle/>
          <a:p>
            <a:r>
              <a:rPr lang="en-US" sz="2000" dirty="0">
                <a:latin typeface="Comic Sans MS" panose="030F0702030302020204" pitchFamily="66" charset="0"/>
              </a:rPr>
              <a:t>Unreachability on Node N</a:t>
            </a:r>
            <a:endParaRPr lang="en-IN" sz="2000" dirty="0">
              <a:latin typeface="Comic Sans MS" panose="030F0702030302020204" pitchFamily="66" charset="0"/>
            </a:endParaRPr>
          </a:p>
        </p:txBody>
      </p:sp>
      <p:sp>
        <p:nvSpPr>
          <p:cNvPr id="21" name="TextBox 20">
            <a:extLst>
              <a:ext uri="{FF2B5EF4-FFF2-40B4-BE49-F238E27FC236}">
                <a16:creationId xmlns:a16="http://schemas.microsoft.com/office/drawing/2014/main" id="{337CBE3C-78EB-2A9A-B5DA-23C8D7A712CF}"/>
              </a:ext>
            </a:extLst>
          </p:cNvPr>
          <p:cNvSpPr txBox="1"/>
          <p:nvPr/>
        </p:nvSpPr>
        <p:spPr>
          <a:xfrm>
            <a:off x="5052176" y="1164643"/>
            <a:ext cx="6237093" cy="4401205"/>
          </a:xfrm>
          <a:prstGeom prst="rect">
            <a:avLst/>
          </a:prstGeom>
          <a:noFill/>
        </p:spPr>
        <p:txBody>
          <a:bodyPr wrap="square">
            <a:spAutoFit/>
          </a:bodyPr>
          <a:lstStyle/>
          <a:p>
            <a:pPr marL="342900" indent="-342900">
              <a:buFont typeface="Arial" panose="020B0604020202020204" pitchFamily="34" charset="0"/>
              <a:buChar char="•"/>
            </a:pPr>
            <a:r>
              <a:rPr lang="en-IN" sz="2000" dirty="0">
                <a:latin typeface="Comic Sans MS" panose="030F0702030302020204" pitchFamily="66" charset="0"/>
              </a:rPr>
              <a:t>Reachability refers to the list of nodes that can be reached from a specific node. In other words, vertex V is considered reachable from vertex U if there is a path from U to V. </a:t>
            </a:r>
          </a:p>
          <a:p>
            <a:pPr marL="342900" indent="-342900">
              <a:buFont typeface="Arial" panose="020B0604020202020204" pitchFamily="34" charset="0"/>
              <a:buChar char="•"/>
            </a:pPr>
            <a:r>
              <a:rPr lang="en-IN" sz="2000" dirty="0">
                <a:latin typeface="Comic Sans MS" panose="030F0702030302020204" pitchFamily="66" charset="0"/>
              </a:rPr>
              <a:t>Here, we define reachability somewhat differently from the conventional approach, as we are working with a graph structures that has a single source and sink. Given this structure, we define reachability as the nodes that lie along any path from the source to the sink.</a:t>
            </a:r>
          </a:p>
          <a:p>
            <a:pPr marL="342900" indent="-342900">
              <a:buFont typeface="Arial" panose="020B0604020202020204" pitchFamily="34" charset="0"/>
              <a:buChar char="•"/>
            </a:pPr>
            <a:r>
              <a:rPr lang="en-IN" sz="2000" dirty="0">
                <a:latin typeface="Comic Sans MS" panose="030F0702030302020204" pitchFamily="66" charset="0"/>
              </a:rPr>
              <a:t>Thus, a node is considered reachable if it exists on any of the paths between the source and the sink. Vertices that are not reachable are classified as unreachable nodes.</a:t>
            </a:r>
          </a:p>
        </p:txBody>
      </p:sp>
    </p:spTree>
    <p:extLst>
      <p:ext uri="{BB962C8B-B14F-4D97-AF65-F5344CB8AC3E}">
        <p14:creationId xmlns:p14="http://schemas.microsoft.com/office/powerpoint/2010/main" val="3854708343"/>
      </p:ext>
    </p:extLst>
  </p:cSld>
  <p:clrMapOvr>
    <a:masterClrMapping/>
  </p:clrMapOvr>
  <mc:AlternateContent xmlns:mc="http://schemas.openxmlformats.org/markup-compatibility/2006" xmlns:p14="http://schemas.microsoft.com/office/powerpoint/2010/main">
    <mc:Choice Requires="p14">
      <p:transition spd="med" p14:dur="700" advTm="102">
        <p:fade/>
      </p:transition>
    </mc:Choice>
    <mc:Fallback xmlns="">
      <p:transition spd="med" advTm="102">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1000" autoRev="1" fill="remove"/>
                                        <p:tgtEl>
                                          <p:spTgt spid="40"/>
                                        </p:tgtEl>
                                        <p:attrNameLst>
                                          <p:attrName>style.color</p:attrName>
                                        </p:attrNameLst>
                                      </p:cBhvr>
                                      <p:to>
                                        <a:schemeClr val="bg1"/>
                                      </p:to>
                                    </p:animClr>
                                    <p:animClr clrSpc="rgb" dir="cw">
                                      <p:cBhvr>
                                        <p:cTn id="7" dur="1000" autoRev="1" fill="remove"/>
                                        <p:tgtEl>
                                          <p:spTgt spid="40"/>
                                        </p:tgtEl>
                                        <p:attrNameLst>
                                          <p:attrName>fillcolor</p:attrName>
                                        </p:attrNameLst>
                                      </p:cBhvr>
                                      <p:to>
                                        <a:schemeClr val="bg1"/>
                                      </p:to>
                                    </p:animClr>
                                    <p:set>
                                      <p:cBhvr>
                                        <p:cTn id="8" dur="1000" autoRev="1" fill="remove"/>
                                        <p:tgtEl>
                                          <p:spTgt spid="40"/>
                                        </p:tgtEl>
                                        <p:attrNameLst>
                                          <p:attrName>fill.type</p:attrName>
                                        </p:attrNameLst>
                                      </p:cBhvr>
                                      <p:to>
                                        <p:strVal val="solid"/>
                                      </p:to>
                                    </p:set>
                                    <p:set>
                                      <p:cBhvr>
                                        <p:cTn id="9" dur="1000" autoRev="1" fill="remove"/>
                                        <p:tgtEl>
                                          <p:spTgt spid="40"/>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1000" autoRev="1" fill="remove"/>
                                        <p:tgtEl>
                                          <p:spTgt spid="41"/>
                                        </p:tgtEl>
                                        <p:attrNameLst>
                                          <p:attrName>style.color</p:attrName>
                                        </p:attrNameLst>
                                      </p:cBhvr>
                                      <p:to>
                                        <a:schemeClr val="bg1"/>
                                      </p:to>
                                    </p:animClr>
                                    <p:animClr clrSpc="rgb" dir="cw">
                                      <p:cBhvr>
                                        <p:cTn id="12" dur="1000" autoRev="1" fill="remove"/>
                                        <p:tgtEl>
                                          <p:spTgt spid="41"/>
                                        </p:tgtEl>
                                        <p:attrNameLst>
                                          <p:attrName>fillcolor</p:attrName>
                                        </p:attrNameLst>
                                      </p:cBhvr>
                                      <p:to>
                                        <a:schemeClr val="bg1"/>
                                      </p:to>
                                    </p:animClr>
                                    <p:set>
                                      <p:cBhvr>
                                        <p:cTn id="13" dur="1000" autoRev="1" fill="remove"/>
                                        <p:tgtEl>
                                          <p:spTgt spid="41"/>
                                        </p:tgtEl>
                                        <p:attrNameLst>
                                          <p:attrName>fill.type</p:attrName>
                                        </p:attrNameLst>
                                      </p:cBhvr>
                                      <p:to>
                                        <p:strVal val="solid"/>
                                      </p:to>
                                    </p:set>
                                    <p:set>
                                      <p:cBhvr>
                                        <p:cTn id="14" dur="1000" autoRev="1" fill="remove"/>
                                        <p:tgtEl>
                                          <p:spTgt spid="41"/>
                                        </p:tgtEl>
                                        <p:attrNameLst>
                                          <p:attrName>fill.on</p:attrName>
                                        </p:attrNameLst>
                                      </p:cBhvr>
                                      <p:to>
                                        <p:strVal val="true"/>
                                      </p:to>
                                    </p:set>
                                  </p:childTnLst>
                                </p:cTn>
                              </p:par>
                              <p:par>
                                <p:cTn id="15" presetID="27" presetClass="emph" presetSubtype="0" fill="remove" grpId="0" nodeType="withEffect">
                                  <p:stCondLst>
                                    <p:cond delay="0"/>
                                  </p:stCondLst>
                                  <p:childTnLst>
                                    <p:animClr clrSpc="rgb" dir="cw">
                                      <p:cBhvr override="childStyle">
                                        <p:cTn id="16" dur="1000" autoRev="1" fill="remove"/>
                                        <p:tgtEl>
                                          <p:spTgt spid="57"/>
                                        </p:tgtEl>
                                        <p:attrNameLst>
                                          <p:attrName>style.color</p:attrName>
                                        </p:attrNameLst>
                                      </p:cBhvr>
                                      <p:to>
                                        <a:schemeClr val="bg1"/>
                                      </p:to>
                                    </p:animClr>
                                    <p:animClr clrSpc="rgb" dir="cw">
                                      <p:cBhvr>
                                        <p:cTn id="17" dur="1000" autoRev="1" fill="remove"/>
                                        <p:tgtEl>
                                          <p:spTgt spid="57"/>
                                        </p:tgtEl>
                                        <p:attrNameLst>
                                          <p:attrName>fillcolor</p:attrName>
                                        </p:attrNameLst>
                                      </p:cBhvr>
                                      <p:to>
                                        <a:schemeClr val="bg1"/>
                                      </p:to>
                                    </p:animClr>
                                    <p:set>
                                      <p:cBhvr>
                                        <p:cTn id="18" dur="1000" autoRev="1" fill="remove"/>
                                        <p:tgtEl>
                                          <p:spTgt spid="57"/>
                                        </p:tgtEl>
                                        <p:attrNameLst>
                                          <p:attrName>fill.type</p:attrName>
                                        </p:attrNameLst>
                                      </p:cBhvr>
                                      <p:to>
                                        <p:strVal val="solid"/>
                                      </p:to>
                                    </p:set>
                                    <p:set>
                                      <p:cBhvr>
                                        <p:cTn id="19" dur="1000" autoRev="1" fill="remove"/>
                                        <p:tgtEl>
                                          <p:spTgt spid="57"/>
                                        </p:tgtEl>
                                        <p:attrNameLst>
                                          <p:attrName>fill.on</p:attrName>
                                        </p:attrNameLst>
                                      </p:cBhvr>
                                      <p:to>
                                        <p:strVal val="true"/>
                                      </p:to>
                                    </p:set>
                                  </p:childTnLst>
                                </p:cTn>
                              </p:par>
                              <p:par>
                                <p:cTn id="20" presetID="27" presetClass="emph" presetSubtype="0" fill="remove" grpId="0" nodeType="withEffect">
                                  <p:stCondLst>
                                    <p:cond delay="0"/>
                                  </p:stCondLst>
                                  <p:childTnLst>
                                    <p:animClr clrSpc="rgb" dir="cw">
                                      <p:cBhvr override="childStyle">
                                        <p:cTn id="21" dur="1000" autoRev="1" fill="remove"/>
                                        <p:tgtEl>
                                          <p:spTgt spid="42"/>
                                        </p:tgtEl>
                                        <p:attrNameLst>
                                          <p:attrName>style.color</p:attrName>
                                        </p:attrNameLst>
                                      </p:cBhvr>
                                      <p:to>
                                        <a:schemeClr val="bg1"/>
                                      </p:to>
                                    </p:animClr>
                                    <p:animClr clrSpc="rgb" dir="cw">
                                      <p:cBhvr>
                                        <p:cTn id="22" dur="1000" autoRev="1" fill="remove"/>
                                        <p:tgtEl>
                                          <p:spTgt spid="42"/>
                                        </p:tgtEl>
                                        <p:attrNameLst>
                                          <p:attrName>fillcolor</p:attrName>
                                        </p:attrNameLst>
                                      </p:cBhvr>
                                      <p:to>
                                        <a:schemeClr val="bg1"/>
                                      </p:to>
                                    </p:animClr>
                                    <p:set>
                                      <p:cBhvr>
                                        <p:cTn id="23" dur="1000" autoRev="1" fill="remove"/>
                                        <p:tgtEl>
                                          <p:spTgt spid="42"/>
                                        </p:tgtEl>
                                        <p:attrNameLst>
                                          <p:attrName>fill.type</p:attrName>
                                        </p:attrNameLst>
                                      </p:cBhvr>
                                      <p:to>
                                        <p:strVal val="solid"/>
                                      </p:to>
                                    </p:set>
                                    <p:set>
                                      <p:cBhvr>
                                        <p:cTn id="24" dur="1000" autoRev="1" fill="remove"/>
                                        <p:tgtEl>
                                          <p:spTgt spid="42"/>
                                        </p:tgtEl>
                                        <p:attrNameLst>
                                          <p:attrName>fill.on</p:attrName>
                                        </p:attrNameLst>
                                      </p:cBhvr>
                                      <p:to>
                                        <p:strVal val="true"/>
                                      </p:to>
                                    </p:set>
                                  </p:childTnLst>
                                </p:cTn>
                              </p:par>
                              <p:par>
                                <p:cTn id="25" presetID="27" presetClass="emph" presetSubtype="0" fill="remove" grpId="0" nodeType="withEffect">
                                  <p:stCondLst>
                                    <p:cond delay="0"/>
                                  </p:stCondLst>
                                  <p:childTnLst>
                                    <p:animClr clrSpc="rgb" dir="cw">
                                      <p:cBhvr override="childStyle">
                                        <p:cTn id="26" dur="1000" autoRev="1" fill="remove"/>
                                        <p:tgtEl>
                                          <p:spTgt spid="46"/>
                                        </p:tgtEl>
                                        <p:attrNameLst>
                                          <p:attrName>style.color</p:attrName>
                                        </p:attrNameLst>
                                      </p:cBhvr>
                                      <p:to>
                                        <a:schemeClr val="bg1"/>
                                      </p:to>
                                    </p:animClr>
                                    <p:animClr clrSpc="rgb" dir="cw">
                                      <p:cBhvr>
                                        <p:cTn id="27" dur="1000" autoRev="1" fill="remove"/>
                                        <p:tgtEl>
                                          <p:spTgt spid="46"/>
                                        </p:tgtEl>
                                        <p:attrNameLst>
                                          <p:attrName>fillcolor</p:attrName>
                                        </p:attrNameLst>
                                      </p:cBhvr>
                                      <p:to>
                                        <a:schemeClr val="bg1"/>
                                      </p:to>
                                    </p:animClr>
                                    <p:set>
                                      <p:cBhvr>
                                        <p:cTn id="28" dur="1000" autoRev="1" fill="remove"/>
                                        <p:tgtEl>
                                          <p:spTgt spid="46"/>
                                        </p:tgtEl>
                                        <p:attrNameLst>
                                          <p:attrName>fill.type</p:attrName>
                                        </p:attrNameLst>
                                      </p:cBhvr>
                                      <p:to>
                                        <p:strVal val="solid"/>
                                      </p:to>
                                    </p:set>
                                    <p:set>
                                      <p:cBhvr>
                                        <p:cTn id="29" dur="1000" autoRev="1" fill="remove"/>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6" grpId="0" animBg="1"/>
      <p:bldP spid="5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126C9E-F8A4-4731-309A-8D199BF80537}"/>
              </a:ext>
            </a:extLst>
          </p:cNvPr>
          <p:cNvSpPr txBox="1"/>
          <p:nvPr/>
        </p:nvSpPr>
        <p:spPr>
          <a:xfrm flipH="1">
            <a:off x="1053852" y="260648"/>
            <a:ext cx="4418779" cy="461665"/>
          </a:xfrm>
          <a:prstGeom prst="rect">
            <a:avLst/>
          </a:prstGeom>
          <a:noFill/>
        </p:spPr>
        <p:txBody>
          <a:bodyPr wrap="square" rtlCol="0">
            <a:spAutoFit/>
          </a:bodyPr>
          <a:lstStyle/>
          <a:p>
            <a:r>
              <a:rPr lang="en-US" dirty="0"/>
              <a:t>Edge Deletion and SCC </a:t>
            </a:r>
            <a:r>
              <a:rPr lang="en-US" dirty="0" err="1"/>
              <a:t>Updation</a:t>
            </a:r>
            <a:r>
              <a:rPr lang="en-US" dirty="0"/>
              <a:t>:</a:t>
            </a:r>
            <a:endParaRPr lang="en-IN" dirty="0"/>
          </a:p>
        </p:txBody>
      </p:sp>
      <p:pic>
        <p:nvPicPr>
          <p:cNvPr id="7" name="Picture 6">
            <a:extLst>
              <a:ext uri="{FF2B5EF4-FFF2-40B4-BE49-F238E27FC236}">
                <a16:creationId xmlns:a16="http://schemas.microsoft.com/office/drawing/2014/main" id="{5BE1181F-D619-20F8-CBF8-758098EAD7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8508" y="166328"/>
            <a:ext cx="4384955" cy="6525344"/>
          </a:xfrm>
          <a:prstGeom prst="rect">
            <a:avLst/>
          </a:prstGeom>
        </p:spPr>
      </p:pic>
      <p:sp>
        <p:nvSpPr>
          <p:cNvPr id="6" name="TextBox 5">
            <a:extLst>
              <a:ext uri="{FF2B5EF4-FFF2-40B4-BE49-F238E27FC236}">
                <a16:creationId xmlns:a16="http://schemas.microsoft.com/office/drawing/2014/main" id="{F6945260-4057-35A6-A709-70C7CDCE39C6}"/>
              </a:ext>
            </a:extLst>
          </p:cNvPr>
          <p:cNvSpPr txBox="1"/>
          <p:nvPr/>
        </p:nvSpPr>
        <p:spPr>
          <a:xfrm>
            <a:off x="1030994" y="722313"/>
            <a:ext cx="5184576" cy="6494085"/>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ECECEC"/>
                </a:solidFill>
                <a:effectLst/>
                <a:latin typeface="Comic Sans MS" panose="030F0702030302020204" pitchFamily="66" charset="0"/>
              </a:rPr>
              <a:t>When deleting an edge </a:t>
            </a:r>
            <a:r>
              <a:rPr lang="en-US" sz="1600" b="0" i="0" dirty="0" err="1">
                <a:solidFill>
                  <a:srgbClr val="ECECEC"/>
                </a:solidFill>
                <a:effectLst/>
                <a:latin typeface="Comic Sans MS" panose="030F0702030302020204" pitchFamily="66" charset="0"/>
              </a:rPr>
              <a:t>uv</a:t>
            </a:r>
            <a:r>
              <a:rPr lang="en-US" sz="1600" b="0" i="0" dirty="0">
                <a:solidFill>
                  <a:srgbClr val="ECECEC"/>
                </a:solidFill>
                <a:effectLst/>
                <a:latin typeface="Comic Sans MS" panose="030F0702030302020204" pitchFamily="66" charset="0"/>
              </a:rPr>
              <a:t> from graph G, find the Least Common Ancestor (LCA) of nodes u and v.</a:t>
            </a:r>
          </a:p>
          <a:p>
            <a:pPr marL="285750" indent="-285750" algn="l">
              <a:buFont typeface="Arial" panose="020B0604020202020204" pitchFamily="34" charset="0"/>
              <a:buChar char="•"/>
            </a:pPr>
            <a:endParaRPr lang="en-US" sz="1600" b="0" i="0" dirty="0">
              <a:solidFill>
                <a:srgbClr val="ECECEC"/>
              </a:solidFill>
              <a:effectLst/>
              <a:latin typeface="Comic Sans MS" panose="030F0702030302020204" pitchFamily="66" charset="0"/>
            </a:endParaRPr>
          </a:p>
          <a:p>
            <a:pPr marL="285750" indent="-285750" algn="l">
              <a:buFont typeface="Arial" panose="020B0604020202020204" pitchFamily="34" charset="0"/>
              <a:buChar char="•"/>
            </a:pPr>
            <a:r>
              <a:rPr lang="en-US" sz="1600" b="0" i="0" dirty="0">
                <a:solidFill>
                  <a:srgbClr val="ECECEC"/>
                </a:solidFill>
                <a:effectLst/>
                <a:latin typeface="Comic Sans MS" panose="030F0702030302020204" pitchFamily="66" charset="0"/>
              </a:rPr>
              <a:t>Simply remove the edge from the SAC(LCA). Then, invoke the UNREACHABLE(LCA) operation, which generates two lists: Rn​ containing nodes reachable from node </a:t>
            </a:r>
            <a:r>
              <a:rPr lang="en-US" sz="1600" dirty="0">
                <a:solidFill>
                  <a:srgbClr val="ECECEC"/>
                </a:solidFill>
                <a:latin typeface="Comic Sans MS" panose="030F0702030302020204" pitchFamily="66" charset="0"/>
              </a:rPr>
              <a:t>LCA,</a:t>
            </a:r>
            <a:r>
              <a:rPr lang="en-US" sz="1600" b="0" i="0" dirty="0">
                <a:solidFill>
                  <a:srgbClr val="ECECEC"/>
                </a:solidFill>
                <a:effectLst/>
                <a:latin typeface="Comic Sans MS" panose="030F0702030302020204" pitchFamily="66" charset="0"/>
              </a:rPr>
              <a:t> and </a:t>
            </a:r>
            <a:r>
              <a:rPr lang="en-US" sz="1600" i="1" dirty="0">
                <a:solidFill>
                  <a:srgbClr val="ECECEC"/>
                </a:solidFill>
                <a:latin typeface="Comic Sans MS" panose="030F0702030302020204" pitchFamily="66" charset="0"/>
              </a:rPr>
              <a:t>Un</a:t>
            </a:r>
            <a:r>
              <a:rPr lang="en-US" sz="1600" b="0" i="0" dirty="0">
                <a:solidFill>
                  <a:srgbClr val="ECECEC"/>
                </a:solidFill>
                <a:effectLst/>
                <a:latin typeface="Comic Sans MS" panose="030F0702030302020204" pitchFamily="66" charset="0"/>
              </a:rPr>
              <a:t>​ containing unreachable nodes from node </a:t>
            </a:r>
            <a:r>
              <a:rPr lang="en-US" sz="1600" i="1" dirty="0">
                <a:solidFill>
                  <a:srgbClr val="ECECEC"/>
                </a:solidFill>
                <a:latin typeface="Comic Sans MS" panose="030F0702030302020204" pitchFamily="66" charset="0"/>
              </a:rPr>
              <a:t>LCA</a:t>
            </a:r>
            <a:r>
              <a:rPr lang="en-US" sz="1600" b="0" i="0" dirty="0">
                <a:solidFill>
                  <a:srgbClr val="ECECEC"/>
                </a:solidFill>
                <a:effectLst/>
                <a:latin typeface="Comic Sans MS" panose="030F0702030302020204" pitchFamily="66" charset="0"/>
              </a:rPr>
              <a:t>. </a:t>
            </a:r>
          </a:p>
          <a:p>
            <a:pPr marL="285750" indent="-285750" algn="l">
              <a:buFont typeface="Arial" panose="020B0604020202020204" pitchFamily="34" charset="0"/>
              <a:buChar char="•"/>
            </a:pPr>
            <a:endParaRPr lang="en-US" sz="1600" b="0" i="0" dirty="0">
              <a:solidFill>
                <a:srgbClr val="ECECEC"/>
              </a:solidFill>
              <a:effectLst/>
              <a:latin typeface="Comic Sans MS" panose="030F0702030302020204" pitchFamily="66" charset="0"/>
            </a:endParaRPr>
          </a:p>
          <a:p>
            <a:pPr marL="285750" indent="-285750" algn="l">
              <a:buFont typeface="Arial" panose="020B0604020202020204" pitchFamily="34" charset="0"/>
              <a:buChar char="•"/>
            </a:pPr>
            <a:r>
              <a:rPr lang="en-US" sz="1600" b="0" i="0" dirty="0">
                <a:solidFill>
                  <a:srgbClr val="ECECEC"/>
                </a:solidFill>
                <a:effectLst/>
                <a:latin typeface="Comic Sans MS" panose="030F0702030302020204" pitchFamily="66" charset="0"/>
              </a:rPr>
              <a:t>Unreachable nodes, not part of the current SCC, are designated as siblings of </a:t>
            </a:r>
            <a:r>
              <a:rPr lang="en-US" sz="1600" i="1" dirty="0">
                <a:solidFill>
                  <a:srgbClr val="ECECEC"/>
                </a:solidFill>
                <a:latin typeface="Comic Sans MS" panose="030F0702030302020204" pitchFamily="66" charset="0"/>
              </a:rPr>
              <a:t>LCA</a:t>
            </a:r>
            <a:r>
              <a:rPr lang="en-US" sz="1600" b="0" i="0" dirty="0">
                <a:solidFill>
                  <a:srgbClr val="ECECEC"/>
                </a:solidFill>
                <a:effectLst/>
                <a:latin typeface="Comic Sans MS" panose="030F0702030302020204" pitchFamily="66" charset="0"/>
              </a:rPr>
              <a:t>, while reachable nodes remain within </a:t>
            </a:r>
            <a:r>
              <a:rPr lang="en-US" sz="1600" i="1" dirty="0">
                <a:solidFill>
                  <a:srgbClr val="ECECEC"/>
                </a:solidFill>
                <a:latin typeface="Comic Sans MS" panose="030F0702030302020204" pitchFamily="66" charset="0"/>
              </a:rPr>
              <a:t>LCA</a:t>
            </a:r>
            <a:r>
              <a:rPr lang="en-US" sz="1600" b="0" i="0" dirty="0">
                <a:solidFill>
                  <a:srgbClr val="ECECEC"/>
                </a:solidFill>
                <a:effectLst/>
                <a:latin typeface="Comic Sans MS" panose="030F0702030302020204" pitchFamily="66" charset="0"/>
              </a:rPr>
              <a:t>. If </a:t>
            </a:r>
            <a:r>
              <a:rPr lang="en-US" sz="1600" i="1" dirty="0">
                <a:solidFill>
                  <a:srgbClr val="ECECEC"/>
                </a:solidFill>
                <a:latin typeface="Comic Sans MS" panose="030F0702030302020204" pitchFamily="66" charset="0"/>
              </a:rPr>
              <a:t>LCA </a:t>
            </a:r>
            <a:r>
              <a:rPr lang="en-US" sz="1600" b="0" i="0" dirty="0">
                <a:solidFill>
                  <a:srgbClr val="ECECEC"/>
                </a:solidFill>
                <a:effectLst/>
                <a:latin typeface="Comic Sans MS" panose="030F0702030302020204" pitchFamily="66" charset="0"/>
              </a:rPr>
              <a:t>is the root node </a:t>
            </a:r>
            <a:r>
              <a:rPr lang="en-US" sz="1600" b="0" i="1" dirty="0">
                <a:solidFill>
                  <a:srgbClr val="ECECEC"/>
                </a:solidFill>
                <a:effectLst/>
                <a:latin typeface="Comic Sans MS" panose="030F0702030302020204" pitchFamily="66" charset="0"/>
              </a:rPr>
              <a:t>R</a:t>
            </a:r>
            <a:r>
              <a:rPr lang="en-US" sz="1600" b="0" i="0" dirty="0">
                <a:solidFill>
                  <a:srgbClr val="ECECEC"/>
                </a:solidFill>
                <a:effectLst/>
                <a:latin typeface="Comic Sans MS" panose="030F0702030302020204" pitchFamily="66" charset="0"/>
              </a:rPr>
              <a:t> of an SCC tree, any unreachable nodes form a new SCC tree outside the current one.</a:t>
            </a:r>
          </a:p>
          <a:p>
            <a:pPr marL="285750" indent="-285750" algn="l">
              <a:buFont typeface="Arial" panose="020B0604020202020204" pitchFamily="34" charset="0"/>
              <a:buChar char="•"/>
            </a:pPr>
            <a:endParaRPr lang="en-US" sz="1600" b="0" i="0" dirty="0">
              <a:solidFill>
                <a:srgbClr val="ECECEC"/>
              </a:solidFill>
              <a:effectLst/>
              <a:latin typeface="Comic Sans MS" panose="030F0702030302020204" pitchFamily="66" charset="0"/>
            </a:endParaRPr>
          </a:p>
          <a:p>
            <a:pPr marL="285750" indent="-285750" algn="l">
              <a:buFont typeface="Arial" panose="020B0604020202020204" pitchFamily="34" charset="0"/>
              <a:buChar char="•"/>
            </a:pPr>
            <a:r>
              <a:rPr lang="en-US" sz="1600" b="0" i="0" dirty="0">
                <a:solidFill>
                  <a:srgbClr val="ECECEC"/>
                </a:solidFill>
                <a:effectLst/>
                <a:latin typeface="Comic Sans MS" panose="030F0702030302020204" pitchFamily="66" charset="0"/>
              </a:rPr>
              <a:t>Following this, redistribute edges between the parent node </a:t>
            </a:r>
            <a:r>
              <a:rPr lang="en-US" sz="1600" b="0" i="1" dirty="0">
                <a:solidFill>
                  <a:srgbClr val="ECECEC"/>
                </a:solidFill>
                <a:effectLst/>
                <a:latin typeface="Comic Sans MS" panose="030F0702030302020204" pitchFamily="66" charset="0"/>
              </a:rPr>
              <a:t>P</a:t>
            </a:r>
            <a:r>
              <a:rPr lang="en-US" sz="1600" b="0" i="0" dirty="0">
                <a:solidFill>
                  <a:srgbClr val="ECECEC"/>
                </a:solidFill>
                <a:effectLst/>
                <a:latin typeface="Comic Sans MS" panose="030F0702030302020204" pitchFamily="66" charset="0"/>
              </a:rPr>
              <a:t>(</a:t>
            </a:r>
            <a:r>
              <a:rPr lang="en-US" sz="1600" b="0" i="1" dirty="0">
                <a:solidFill>
                  <a:srgbClr val="ECECEC"/>
                </a:solidFill>
                <a:effectLst/>
                <a:latin typeface="Comic Sans MS" panose="030F0702030302020204" pitchFamily="66" charset="0"/>
              </a:rPr>
              <a:t>N</a:t>
            </a:r>
            <a:r>
              <a:rPr lang="en-US" sz="1600" b="0" i="0" dirty="0">
                <a:solidFill>
                  <a:srgbClr val="ECECEC"/>
                </a:solidFill>
                <a:effectLst/>
                <a:latin typeface="Comic Sans MS" panose="030F0702030302020204" pitchFamily="66" charset="0"/>
              </a:rPr>
              <a:t>) and </a:t>
            </a:r>
            <a:r>
              <a:rPr lang="en-US" sz="1600" b="0" i="1" dirty="0">
                <a:solidFill>
                  <a:srgbClr val="ECECEC"/>
                </a:solidFill>
                <a:effectLst/>
                <a:latin typeface="Comic Sans MS" panose="030F0702030302020204" pitchFamily="66" charset="0"/>
              </a:rPr>
              <a:t>N</a:t>
            </a:r>
            <a:r>
              <a:rPr lang="en-US" sz="1600" b="0" i="0" dirty="0">
                <a:solidFill>
                  <a:srgbClr val="ECECEC"/>
                </a:solidFill>
                <a:effectLst/>
                <a:latin typeface="Comic Sans MS" panose="030F0702030302020204" pitchFamily="66" charset="0"/>
              </a:rPr>
              <a:t>. Edges </a:t>
            </a:r>
            <a:r>
              <a:rPr lang="en-US" sz="1600" dirty="0">
                <a:solidFill>
                  <a:srgbClr val="ECECEC"/>
                </a:solidFill>
                <a:latin typeface="Comic Sans MS" panose="030F0702030302020204" pitchFamily="66" charset="0"/>
              </a:rPr>
              <a:t>between the nodes of</a:t>
            </a:r>
            <a:r>
              <a:rPr lang="en-US" sz="1600" b="0" i="0" dirty="0">
                <a:solidFill>
                  <a:srgbClr val="ECECEC"/>
                </a:solidFill>
                <a:effectLst/>
                <a:latin typeface="Comic Sans MS" panose="030F0702030302020204" pitchFamily="66" charset="0"/>
              </a:rPr>
              <a:t> </a:t>
            </a:r>
            <a:r>
              <a:rPr lang="en-US" sz="1600" b="0" i="1" dirty="0">
                <a:solidFill>
                  <a:srgbClr val="ECECEC"/>
                </a:solidFill>
                <a:effectLst/>
                <a:latin typeface="Comic Sans MS" panose="030F0702030302020204" pitchFamily="66" charset="0"/>
              </a:rPr>
              <a:t>N</a:t>
            </a:r>
            <a:r>
              <a:rPr lang="en-US" sz="1600" b="0" i="0" dirty="0">
                <a:solidFill>
                  <a:srgbClr val="ECECEC"/>
                </a:solidFill>
                <a:effectLst/>
                <a:latin typeface="Comic Sans MS" panose="030F0702030302020204" pitchFamily="66" charset="0"/>
              </a:rPr>
              <a:t> are retained, while those don’t are moved to </a:t>
            </a:r>
            <a:r>
              <a:rPr lang="en-US" sz="1600" b="0" i="1" dirty="0">
                <a:solidFill>
                  <a:srgbClr val="ECECEC"/>
                </a:solidFill>
                <a:effectLst/>
                <a:latin typeface="Comic Sans MS" panose="030F0702030302020204" pitchFamily="66" charset="0"/>
              </a:rPr>
              <a:t>P</a:t>
            </a:r>
            <a:r>
              <a:rPr lang="en-US" sz="1600" b="0" i="0" dirty="0">
                <a:solidFill>
                  <a:srgbClr val="ECECEC"/>
                </a:solidFill>
                <a:effectLst/>
                <a:latin typeface="Comic Sans MS" panose="030F0702030302020204" pitchFamily="66" charset="0"/>
              </a:rPr>
              <a:t>(</a:t>
            </a:r>
            <a:r>
              <a:rPr lang="en-US" sz="1600" b="0" i="1" dirty="0">
                <a:solidFill>
                  <a:srgbClr val="ECECEC"/>
                </a:solidFill>
                <a:effectLst/>
                <a:latin typeface="Comic Sans MS" panose="030F0702030302020204" pitchFamily="66" charset="0"/>
              </a:rPr>
              <a:t>N</a:t>
            </a:r>
            <a:r>
              <a:rPr lang="en-US" sz="1600" b="0" i="0" dirty="0">
                <a:solidFill>
                  <a:srgbClr val="ECECEC"/>
                </a:solidFill>
                <a:effectLst/>
                <a:latin typeface="Comic Sans MS" panose="030F0702030302020204" pitchFamily="66" charset="0"/>
              </a:rPr>
              <a:t>), based on the reachable nodes in </a:t>
            </a:r>
            <a:r>
              <a:rPr lang="en-US" sz="1600" b="0" i="1" dirty="0">
                <a:solidFill>
                  <a:srgbClr val="ECECEC"/>
                </a:solidFill>
                <a:effectLst/>
                <a:latin typeface="Comic Sans MS" panose="030F0702030302020204" pitchFamily="66" charset="0"/>
              </a:rPr>
              <a:t>N</a:t>
            </a:r>
            <a:r>
              <a:rPr lang="en-US" sz="1600" b="0" i="0" dirty="0">
                <a:solidFill>
                  <a:srgbClr val="ECECEC"/>
                </a:solidFill>
                <a:effectLst/>
                <a:latin typeface="Comic Sans MS" panose="030F0702030302020204" pitchFamily="66" charset="0"/>
              </a:rPr>
              <a:t>.</a:t>
            </a:r>
          </a:p>
          <a:p>
            <a:pPr marL="285750" indent="-285750" algn="l">
              <a:buFont typeface="Arial" panose="020B0604020202020204" pitchFamily="34" charset="0"/>
              <a:buChar char="•"/>
            </a:pPr>
            <a:endParaRPr lang="en-US" sz="1600" dirty="0">
              <a:solidFill>
                <a:srgbClr val="ECECEC"/>
              </a:solidFill>
              <a:latin typeface="Comic Sans MS" panose="030F0702030302020204" pitchFamily="66" charset="0"/>
            </a:endParaRPr>
          </a:p>
          <a:p>
            <a:pPr marL="285750" indent="-285750" algn="l">
              <a:buFont typeface="Arial" panose="020B0604020202020204" pitchFamily="34" charset="0"/>
              <a:buChar char="•"/>
            </a:pPr>
            <a:r>
              <a:rPr lang="en-US" sz="1600" b="0" i="0" dirty="0">
                <a:solidFill>
                  <a:srgbClr val="ECECEC"/>
                </a:solidFill>
                <a:effectLst/>
                <a:latin typeface="Comic Sans MS" panose="030F0702030302020204" pitchFamily="66" charset="0"/>
              </a:rPr>
              <a:t>Repeat the process upwards towards the root until reaching the root of the current SCC tree.</a:t>
            </a:r>
            <a:endParaRPr lang="en-US" sz="1600" dirty="0">
              <a:solidFill>
                <a:srgbClr val="ECECEC"/>
              </a:solidFill>
              <a:latin typeface="Comic Sans MS" panose="030F0702030302020204" pitchFamily="66" charset="0"/>
            </a:endParaRPr>
          </a:p>
          <a:p>
            <a:pPr marL="285750" indent="-285750" algn="l">
              <a:buFont typeface="Arial" panose="020B0604020202020204" pitchFamily="34" charset="0"/>
              <a:buChar char="•"/>
            </a:pPr>
            <a:endParaRPr lang="en-US" sz="1600" b="0" i="0" dirty="0">
              <a:solidFill>
                <a:srgbClr val="ECECEC"/>
              </a:solidFill>
              <a:effectLst/>
              <a:latin typeface="Comic Sans MS" panose="030F0702030302020204" pitchFamily="66" charset="0"/>
            </a:endParaRPr>
          </a:p>
        </p:txBody>
      </p:sp>
    </p:spTree>
    <p:extLst>
      <p:ext uri="{BB962C8B-B14F-4D97-AF65-F5344CB8AC3E}">
        <p14:creationId xmlns:p14="http://schemas.microsoft.com/office/powerpoint/2010/main" val="3942845736"/>
      </p:ext>
    </p:extLst>
  </p:cSld>
  <p:clrMapOvr>
    <a:masterClrMapping/>
  </p:clrMapOvr>
  <mc:AlternateContent xmlns:mc="http://schemas.openxmlformats.org/markup-compatibility/2006" xmlns:p14="http://schemas.microsoft.com/office/powerpoint/2010/main">
    <mc:Choice Requires="p14">
      <p:transition spd="med" p14:dur="700" advTm="136914">
        <p:fade/>
      </p:transition>
    </mc:Choice>
    <mc:Fallback xmlns="">
      <p:transition spd="med" advTm="136914">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a16="http://schemas.microsoft.com/office/drawing/2014/main" id="{B4150133-48BE-CEBC-DB30-75FEF023E54A}"/>
              </a:ext>
            </a:extLst>
          </p:cNvPr>
          <p:cNvSpPr/>
          <p:nvPr/>
        </p:nvSpPr>
        <p:spPr>
          <a:xfrm>
            <a:off x="2052790" y="1488575"/>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sp>
        <p:nvSpPr>
          <p:cNvPr id="36" name="Oval 35">
            <a:extLst>
              <a:ext uri="{FF2B5EF4-FFF2-40B4-BE49-F238E27FC236}">
                <a16:creationId xmlns:a16="http://schemas.microsoft.com/office/drawing/2014/main" id="{1A1FE37B-F5D2-120F-53B3-FA960F3CA932}"/>
              </a:ext>
            </a:extLst>
          </p:cNvPr>
          <p:cNvSpPr/>
          <p:nvPr/>
        </p:nvSpPr>
        <p:spPr>
          <a:xfrm>
            <a:off x="4798268" y="2924944"/>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37" name="Oval 36">
            <a:extLst>
              <a:ext uri="{FF2B5EF4-FFF2-40B4-BE49-F238E27FC236}">
                <a16:creationId xmlns:a16="http://schemas.microsoft.com/office/drawing/2014/main" id="{042CBC65-E422-452E-835B-89C9C21AC121}"/>
              </a:ext>
            </a:extLst>
          </p:cNvPr>
          <p:cNvSpPr/>
          <p:nvPr/>
        </p:nvSpPr>
        <p:spPr>
          <a:xfrm>
            <a:off x="3402388" y="2429646"/>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38" name="Oval 37">
            <a:extLst>
              <a:ext uri="{FF2B5EF4-FFF2-40B4-BE49-F238E27FC236}">
                <a16:creationId xmlns:a16="http://schemas.microsoft.com/office/drawing/2014/main" id="{2CC948E0-018A-FE1B-DD33-7AFB9059B38D}"/>
              </a:ext>
            </a:extLst>
          </p:cNvPr>
          <p:cNvSpPr/>
          <p:nvPr/>
        </p:nvSpPr>
        <p:spPr>
          <a:xfrm>
            <a:off x="3859588" y="3640519"/>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39" name="Oval 38">
            <a:extLst>
              <a:ext uri="{FF2B5EF4-FFF2-40B4-BE49-F238E27FC236}">
                <a16:creationId xmlns:a16="http://schemas.microsoft.com/office/drawing/2014/main" id="{0CD33B2A-DC60-3B23-4100-AABDE77E6A0D}"/>
              </a:ext>
            </a:extLst>
          </p:cNvPr>
          <p:cNvSpPr/>
          <p:nvPr/>
        </p:nvSpPr>
        <p:spPr>
          <a:xfrm>
            <a:off x="2425405" y="325095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40" name="Oval 39">
            <a:extLst>
              <a:ext uri="{FF2B5EF4-FFF2-40B4-BE49-F238E27FC236}">
                <a16:creationId xmlns:a16="http://schemas.microsoft.com/office/drawing/2014/main" id="{5EB0DC1C-CF82-BF44-6DD8-2E23393D5FCF}"/>
              </a:ext>
            </a:extLst>
          </p:cNvPr>
          <p:cNvSpPr/>
          <p:nvPr/>
        </p:nvSpPr>
        <p:spPr>
          <a:xfrm>
            <a:off x="2425405" y="466774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41" name="Oval 40">
            <a:extLst>
              <a:ext uri="{FF2B5EF4-FFF2-40B4-BE49-F238E27FC236}">
                <a16:creationId xmlns:a16="http://schemas.microsoft.com/office/drawing/2014/main" id="{3CAE07A3-7F03-71B3-504E-C7E2090C5AF2}"/>
              </a:ext>
            </a:extLst>
          </p:cNvPr>
          <p:cNvSpPr/>
          <p:nvPr/>
        </p:nvSpPr>
        <p:spPr>
          <a:xfrm>
            <a:off x="1119941" y="466774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42" name="Oval 41">
            <a:extLst>
              <a:ext uri="{FF2B5EF4-FFF2-40B4-BE49-F238E27FC236}">
                <a16:creationId xmlns:a16="http://schemas.microsoft.com/office/drawing/2014/main" id="{D5754D34-2DBA-D615-A8A8-4784FB650054}"/>
              </a:ext>
            </a:extLst>
          </p:cNvPr>
          <p:cNvSpPr/>
          <p:nvPr/>
        </p:nvSpPr>
        <p:spPr>
          <a:xfrm>
            <a:off x="1448673" y="291799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cxnSp>
        <p:nvCxnSpPr>
          <p:cNvPr id="43" name="Straight Arrow Connector 42">
            <a:extLst>
              <a:ext uri="{FF2B5EF4-FFF2-40B4-BE49-F238E27FC236}">
                <a16:creationId xmlns:a16="http://schemas.microsoft.com/office/drawing/2014/main" id="{C8EC8736-F98C-EEEE-55AD-6428E28D0A9E}"/>
              </a:ext>
            </a:extLst>
          </p:cNvPr>
          <p:cNvCxnSpPr>
            <a:cxnSpLocks/>
            <a:stCxn id="35" idx="3"/>
            <a:endCxn id="42" idx="0"/>
          </p:cNvCxnSpPr>
          <p:nvPr/>
        </p:nvCxnSpPr>
        <p:spPr>
          <a:xfrm flipH="1">
            <a:off x="1772673" y="2041678"/>
            <a:ext cx="375014" cy="8763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7FA046CB-5CCE-4B78-7584-B3933AFFC030}"/>
              </a:ext>
            </a:extLst>
          </p:cNvPr>
          <p:cNvCxnSpPr>
            <a:cxnSpLocks/>
            <a:stCxn id="41" idx="0"/>
            <a:endCxn id="42" idx="4"/>
          </p:cNvCxnSpPr>
          <p:nvPr/>
        </p:nvCxnSpPr>
        <p:spPr>
          <a:xfrm flipV="1">
            <a:off x="1443941" y="3565992"/>
            <a:ext cx="328732" cy="11017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5" name="Straight Arrow Connector 44">
            <a:extLst>
              <a:ext uri="{FF2B5EF4-FFF2-40B4-BE49-F238E27FC236}">
                <a16:creationId xmlns:a16="http://schemas.microsoft.com/office/drawing/2014/main" id="{9414EA19-F79D-6C26-5726-28F7F44AB173}"/>
              </a:ext>
            </a:extLst>
          </p:cNvPr>
          <p:cNvCxnSpPr>
            <a:cxnSpLocks/>
            <a:stCxn id="42" idx="5"/>
            <a:endCxn id="39" idx="2"/>
          </p:cNvCxnSpPr>
          <p:nvPr/>
        </p:nvCxnSpPr>
        <p:spPr>
          <a:xfrm>
            <a:off x="2001776" y="3471095"/>
            <a:ext cx="423629" cy="1038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6" name="Straight Arrow Connector 45">
            <a:extLst>
              <a:ext uri="{FF2B5EF4-FFF2-40B4-BE49-F238E27FC236}">
                <a16:creationId xmlns:a16="http://schemas.microsoft.com/office/drawing/2014/main" id="{E9AE128E-C70B-BB7A-D79B-E25CC6D2933C}"/>
              </a:ext>
            </a:extLst>
          </p:cNvPr>
          <p:cNvCxnSpPr>
            <a:cxnSpLocks/>
            <a:stCxn id="39" idx="3"/>
            <a:endCxn id="41" idx="7"/>
          </p:cNvCxnSpPr>
          <p:nvPr/>
        </p:nvCxnSpPr>
        <p:spPr>
          <a:xfrm flipH="1">
            <a:off x="1673044" y="3804056"/>
            <a:ext cx="847258" cy="958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7" name="Straight Arrow Connector 46">
            <a:extLst>
              <a:ext uri="{FF2B5EF4-FFF2-40B4-BE49-F238E27FC236}">
                <a16:creationId xmlns:a16="http://schemas.microsoft.com/office/drawing/2014/main" id="{C476C0FB-D497-2A31-CFAE-C18AB5133536}"/>
              </a:ext>
            </a:extLst>
          </p:cNvPr>
          <p:cNvCxnSpPr>
            <a:cxnSpLocks/>
            <a:stCxn id="41" idx="6"/>
            <a:endCxn id="40" idx="2"/>
          </p:cNvCxnSpPr>
          <p:nvPr/>
        </p:nvCxnSpPr>
        <p:spPr>
          <a:xfrm>
            <a:off x="1767941" y="4991743"/>
            <a:ext cx="65746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8" name="Straight Arrow Connector 47">
            <a:extLst>
              <a:ext uri="{FF2B5EF4-FFF2-40B4-BE49-F238E27FC236}">
                <a16:creationId xmlns:a16="http://schemas.microsoft.com/office/drawing/2014/main" id="{B9260517-684A-38FC-65C3-DD02361BCF9F}"/>
              </a:ext>
            </a:extLst>
          </p:cNvPr>
          <p:cNvCxnSpPr>
            <a:cxnSpLocks/>
            <a:stCxn id="40" idx="0"/>
            <a:endCxn id="39" idx="4"/>
          </p:cNvCxnSpPr>
          <p:nvPr/>
        </p:nvCxnSpPr>
        <p:spPr>
          <a:xfrm flipV="1">
            <a:off x="2749405" y="3898953"/>
            <a:ext cx="0" cy="7687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9" name="Straight Arrow Connector 48">
            <a:extLst>
              <a:ext uri="{FF2B5EF4-FFF2-40B4-BE49-F238E27FC236}">
                <a16:creationId xmlns:a16="http://schemas.microsoft.com/office/drawing/2014/main" id="{FDC625FB-8BAB-92A3-FEB8-4FF09B78FE87}"/>
              </a:ext>
            </a:extLst>
          </p:cNvPr>
          <p:cNvCxnSpPr>
            <a:cxnSpLocks/>
            <a:stCxn id="37" idx="1"/>
            <a:endCxn id="35" idx="6"/>
          </p:cNvCxnSpPr>
          <p:nvPr/>
        </p:nvCxnSpPr>
        <p:spPr>
          <a:xfrm flipH="1" flipV="1">
            <a:off x="2700790" y="1812575"/>
            <a:ext cx="796495" cy="7119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0" name="Straight Arrow Connector 49">
            <a:extLst>
              <a:ext uri="{FF2B5EF4-FFF2-40B4-BE49-F238E27FC236}">
                <a16:creationId xmlns:a16="http://schemas.microsoft.com/office/drawing/2014/main" id="{479EF198-0AB3-05CD-7189-4F11F97D87CE}"/>
              </a:ext>
            </a:extLst>
          </p:cNvPr>
          <p:cNvCxnSpPr>
            <a:cxnSpLocks/>
            <a:stCxn id="37" idx="4"/>
            <a:endCxn id="38" idx="1"/>
          </p:cNvCxnSpPr>
          <p:nvPr/>
        </p:nvCxnSpPr>
        <p:spPr>
          <a:xfrm>
            <a:off x="3726388" y="3077646"/>
            <a:ext cx="228097" cy="6577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1" name="Straight Arrow Connector 50">
            <a:extLst>
              <a:ext uri="{FF2B5EF4-FFF2-40B4-BE49-F238E27FC236}">
                <a16:creationId xmlns:a16="http://schemas.microsoft.com/office/drawing/2014/main" id="{1F4BA0ED-60F6-6A87-9A2B-EB7C558CC218}"/>
              </a:ext>
            </a:extLst>
          </p:cNvPr>
          <p:cNvCxnSpPr>
            <a:cxnSpLocks/>
            <a:stCxn id="38" idx="7"/>
            <a:endCxn id="36" idx="3"/>
          </p:cNvCxnSpPr>
          <p:nvPr/>
        </p:nvCxnSpPr>
        <p:spPr>
          <a:xfrm flipV="1">
            <a:off x="4412691" y="3478047"/>
            <a:ext cx="480474" cy="2573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2" name="Straight Arrow Connector 51">
            <a:extLst>
              <a:ext uri="{FF2B5EF4-FFF2-40B4-BE49-F238E27FC236}">
                <a16:creationId xmlns:a16="http://schemas.microsoft.com/office/drawing/2014/main" id="{CC721735-C71A-1A7A-9363-DCC379A612FA}"/>
              </a:ext>
            </a:extLst>
          </p:cNvPr>
          <p:cNvCxnSpPr>
            <a:cxnSpLocks/>
            <a:stCxn id="36" idx="1"/>
            <a:endCxn id="37" idx="6"/>
          </p:cNvCxnSpPr>
          <p:nvPr/>
        </p:nvCxnSpPr>
        <p:spPr>
          <a:xfrm flipH="1" flipV="1">
            <a:off x="4050388" y="2753646"/>
            <a:ext cx="842777" cy="2661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3" name="Straight Arrow Connector 52">
            <a:extLst>
              <a:ext uri="{FF2B5EF4-FFF2-40B4-BE49-F238E27FC236}">
                <a16:creationId xmlns:a16="http://schemas.microsoft.com/office/drawing/2014/main" id="{9E5191B3-2794-2C8A-4960-308E7878D603}"/>
              </a:ext>
            </a:extLst>
          </p:cNvPr>
          <p:cNvCxnSpPr>
            <a:cxnSpLocks/>
            <a:stCxn id="39" idx="0"/>
            <a:endCxn id="35" idx="5"/>
          </p:cNvCxnSpPr>
          <p:nvPr/>
        </p:nvCxnSpPr>
        <p:spPr>
          <a:xfrm flipH="1" flipV="1">
            <a:off x="2605893" y="2041678"/>
            <a:ext cx="143512" cy="12092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4" name="Straight Arrow Connector 53">
            <a:extLst>
              <a:ext uri="{FF2B5EF4-FFF2-40B4-BE49-F238E27FC236}">
                <a16:creationId xmlns:a16="http://schemas.microsoft.com/office/drawing/2014/main" id="{7A2C298C-ED99-7D71-8A12-E1A9F7ECCFBB}"/>
              </a:ext>
            </a:extLst>
          </p:cNvPr>
          <p:cNvCxnSpPr>
            <a:cxnSpLocks/>
            <a:stCxn id="39" idx="6"/>
            <a:endCxn id="38" idx="2"/>
          </p:cNvCxnSpPr>
          <p:nvPr/>
        </p:nvCxnSpPr>
        <p:spPr>
          <a:xfrm>
            <a:off x="3073405" y="3574953"/>
            <a:ext cx="786183" cy="389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55" name="Straight Arrow Connector 54">
            <a:extLst>
              <a:ext uri="{FF2B5EF4-FFF2-40B4-BE49-F238E27FC236}">
                <a16:creationId xmlns:a16="http://schemas.microsoft.com/office/drawing/2014/main" id="{9DF37B30-F6BE-2052-E88E-66EC41BCFD17}"/>
              </a:ext>
            </a:extLst>
          </p:cNvPr>
          <p:cNvCxnSpPr>
            <a:cxnSpLocks/>
            <a:stCxn id="40" idx="6"/>
            <a:endCxn id="38" idx="3"/>
          </p:cNvCxnSpPr>
          <p:nvPr/>
        </p:nvCxnSpPr>
        <p:spPr>
          <a:xfrm flipV="1">
            <a:off x="3073405" y="4193622"/>
            <a:ext cx="881080" cy="7981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6" name="Oval 65">
            <a:extLst>
              <a:ext uri="{FF2B5EF4-FFF2-40B4-BE49-F238E27FC236}">
                <a16:creationId xmlns:a16="http://schemas.microsoft.com/office/drawing/2014/main" id="{91F25B56-5436-45FD-78AC-DDF0E9D076C1}"/>
              </a:ext>
            </a:extLst>
          </p:cNvPr>
          <p:cNvSpPr/>
          <p:nvPr/>
        </p:nvSpPr>
        <p:spPr>
          <a:xfrm>
            <a:off x="9046740" y="4014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7" name="Oval 66">
            <a:extLst>
              <a:ext uri="{FF2B5EF4-FFF2-40B4-BE49-F238E27FC236}">
                <a16:creationId xmlns:a16="http://schemas.microsoft.com/office/drawing/2014/main" id="{E6668314-4066-0C9D-ED43-50391A5E2052}"/>
              </a:ext>
            </a:extLst>
          </p:cNvPr>
          <p:cNvSpPr/>
          <p:nvPr/>
        </p:nvSpPr>
        <p:spPr>
          <a:xfrm>
            <a:off x="9046740" y="138522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68" name="Oval 67">
            <a:extLst>
              <a:ext uri="{FF2B5EF4-FFF2-40B4-BE49-F238E27FC236}">
                <a16:creationId xmlns:a16="http://schemas.microsoft.com/office/drawing/2014/main" id="{F729DB77-E87F-3932-94AE-E6F09D8DDB7D}"/>
              </a:ext>
            </a:extLst>
          </p:cNvPr>
          <p:cNvSpPr/>
          <p:nvPr/>
        </p:nvSpPr>
        <p:spPr>
          <a:xfrm>
            <a:off x="7702997" y="244463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69" name="Oval 68">
            <a:extLst>
              <a:ext uri="{FF2B5EF4-FFF2-40B4-BE49-F238E27FC236}">
                <a16:creationId xmlns:a16="http://schemas.microsoft.com/office/drawing/2014/main" id="{E460DF8E-F04A-281C-438C-756F210BE7B4}"/>
              </a:ext>
            </a:extLst>
          </p:cNvPr>
          <p:cNvSpPr/>
          <p:nvPr/>
        </p:nvSpPr>
        <p:spPr>
          <a:xfrm>
            <a:off x="8667574" y="27011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0" name="Oval 69">
            <a:extLst>
              <a:ext uri="{FF2B5EF4-FFF2-40B4-BE49-F238E27FC236}">
                <a16:creationId xmlns:a16="http://schemas.microsoft.com/office/drawing/2014/main" id="{E98FF498-481D-813F-6BA8-8CD8F6C311E4}"/>
              </a:ext>
            </a:extLst>
          </p:cNvPr>
          <p:cNvSpPr/>
          <p:nvPr/>
        </p:nvSpPr>
        <p:spPr>
          <a:xfrm>
            <a:off x="10280151" y="247507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71" name="Straight Arrow Connector 70">
            <a:extLst>
              <a:ext uri="{FF2B5EF4-FFF2-40B4-BE49-F238E27FC236}">
                <a16:creationId xmlns:a16="http://schemas.microsoft.com/office/drawing/2014/main" id="{D2F218C6-5793-87F6-9B01-20C55BCC7814}"/>
              </a:ext>
            </a:extLst>
          </p:cNvPr>
          <p:cNvCxnSpPr>
            <a:cxnSpLocks/>
          </p:cNvCxnSpPr>
          <p:nvPr/>
        </p:nvCxnSpPr>
        <p:spPr>
          <a:xfrm rot="10800000" flipH="1">
            <a:off x="8026997" y="1938327"/>
            <a:ext cx="1114640" cy="506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C8C9FD6-D16F-E3AF-E343-729DA4B1CCD8}"/>
              </a:ext>
            </a:extLst>
          </p:cNvPr>
          <p:cNvCxnSpPr>
            <a:cxnSpLocks/>
          </p:cNvCxnSpPr>
          <p:nvPr/>
        </p:nvCxnSpPr>
        <p:spPr>
          <a:xfrm rot="10800000" flipH="1">
            <a:off x="8991574" y="2033224"/>
            <a:ext cx="379166" cy="66795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0A1DDA0-85E1-DA49-BAD0-E4D2B36E0417}"/>
              </a:ext>
            </a:extLst>
          </p:cNvPr>
          <p:cNvCxnSpPr>
            <a:cxnSpLocks/>
          </p:cNvCxnSpPr>
          <p:nvPr/>
        </p:nvCxnSpPr>
        <p:spPr>
          <a:xfrm rot="10800000">
            <a:off x="9599843" y="1938327"/>
            <a:ext cx="1004308" cy="5367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F2F067B-C30B-7422-5B27-C0E95E64CB87}"/>
              </a:ext>
            </a:extLst>
          </p:cNvPr>
          <p:cNvSpPr/>
          <p:nvPr/>
        </p:nvSpPr>
        <p:spPr>
          <a:xfrm>
            <a:off x="7702997" y="386104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75" name="Oval 74">
            <a:extLst>
              <a:ext uri="{FF2B5EF4-FFF2-40B4-BE49-F238E27FC236}">
                <a16:creationId xmlns:a16="http://schemas.microsoft.com/office/drawing/2014/main" id="{BD0C5150-16E4-212E-CB46-A93276B416AA}"/>
              </a:ext>
            </a:extLst>
          </p:cNvPr>
          <p:cNvSpPr/>
          <p:nvPr/>
        </p:nvSpPr>
        <p:spPr>
          <a:xfrm>
            <a:off x="8722993" y="406027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76" name="Straight Arrow Connector 75">
            <a:extLst>
              <a:ext uri="{FF2B5EF4-FFF2-40B4-BE49-F238E27FC236}">
                <a16:creationId xmlns:a16="http://schemas.microsoft.com/office/drawing/2014/main" id="{4653EC00-86F1-C54E-F820-6E0E54FC33A6}"/>
              </a:ext>
            </a:extLst>
          </p:cNvPr>
          <p:cNvCxnSpPr>
            <a:cxnSpLocks/>
          </p:cNvCxnSpPr>
          <p:nvPr/>
        </p:nvCxnSpPr>
        <p:spPr>
          <a:xfrm rot="10800000" flipH="1">
            <a:off x="8256100" y="3254282"/>
            <a:ext cx="506371" cy="70166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7" name="Straight Arrow Connector 76">
            <a:extLst>
              <a:ext uri="{FF2B5EF4-FFF2-40B4-BE49-F238E27FC236}">
                <a16:creationId xmlns:a16="http://schemas.microsoft.com/office/drawing/2014/main" id="{C3BFB288-89DB-BBD7-79B0-669B94ED221F}"/>
              </a:ext>
            </a:extLst>
          </p:cNvPr>
          <p:cNvCxnSpPr>
            <a:cxnSpLocks/>
          </p:cNvCxnSpPr>
          <p:nvPr/>
        </p:nvCxnSpPr>
        <p:spPr>
          <a:xfrm rot="10800000">
            <a:off x="8991574" y="3349179"/>
            <a:ext cx="55419" cy="71109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8" name="Oval 77">
            <a:extLst>
              <a:ext uri="{FF2B5EF4-FFF2-40B4-BE49-F238E27FC236}">
                <a16:creationId xmlns:a16="http://schemas.microsoft.com/office/drawing/2014/main" id="{FB416CE7-7B27-F6B5-E0F4-41EA99FDB80D}"/>
              </a:ext>
            </a:extLst>
          </p:cNvPr>
          <p:cNvSpPr/>
          <p:nvPr/>
        </p:nvSpPr>
        <p:spPr>
          <a:xfrm>
            <a:off x="7658808" y="527745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9" name="Oval 78">
            <a:extLst>
              <a:ext uri="{FF2B5EF4-FFF2-40B4-BE49-F238E27FC236}">
                <a16:creationId xmlns:a16="http://schemas.microsoft.com/office/drawing/2014/main" id="{E4ED456B-EFAD-42DC-28F1-008C11B3568E}"/>
              </a:ext>
            </a:extLst>
          </p:cNvPr>
          <p:cNvSpPr/>
          <p:nvPr/>
        </p:nvSpPr>
        <p:spPr>
          <a:xfrm>
            <a:off x="8628096" y="547277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0" name="Oval 79">
            <a:extLst>
              <a:ext uri="{FF2B5EF4-FFF2-40B4-BE49-F238E27FC236}">
                <a16:creationId xmlns:a16="http://schemas.microsoft.com/office/drawing/2014/main" id="{ED5661A6-DE7D-57F4-83B1-3BA15B882D32}"/>
              </a:ext>
            </a:extLst>
          </p:cNvPr>
          <p:cNvSpPr/>
          <p:nvPr/>
        </p:nvSpPr>
        <p:spPr>
          <a:xfrm>
            <a:off x="9597384" y="54721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81" name="Straight Arrow Connector 80">
            <a:extLst>
              <a:ext uri="{FF2B5EF4-FFF2-40B4-BE49-F238E27FC236}">
                <a16:creationId xmlns:a16="http://schemas.microsoft.com/office/drawing/2014/main" id="{EEFE224E-779B-0D6F-B49C-61F82033665A}"/>
              </a:ext>
            </a:extLst>
          </p:cNvPr>
          <p:cNvCxnSpPr>
            <a:cxnSpLocks/>
          </p:cNvCxnSpPr>
          <p:nvPr/>
        </p:nvCxnSpPr>
        <p:spPr>
          <a:xfrm rot="10800000" flipH="1">
            <a:off x="7982808" y="4613381"/>
            <a:ext cx="835082" cy="6640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2" name="Straight Arrow Connector 81">
            <a:extLst>
              <a:ext uri="{FF2B5EF4-FFF2-40B4-BE49-F238E27FC236}">
                <a16:creationId xmlns:a16="http://schemas.microsoft.com/office/drawing/2014/main" id="{3784908B-7572-B56B-E3DB-36CA10D05518}"/>
              </a:ext>
            </a:extLst>
          </p:cNvPr>
          <p:cNvCxnSpPr>
            <a:cxnSpLocks/>
          </p:cNvCxnSpPr>
          <p:nvPr/>
        </p:nvCxnSpPr>
        <p:spPr>
          <a:xfrm rot="10800000" flipH="1">
            <a:off x="8952096" y="4708278"/>
            <a:ext cx="94897" cy="7644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3" name="Straight Arrow Connector 82">
            <a:extLst>
              <a:ext uri="{FF2B5EF4-FFF2-40B4-BE49-F238E27FC236}">
                <a16:creationId xmlns:a16="http://schemas.microsoft.com/office/drawing/2014/main" id="{025D645A-6394-6415-2A14-AD9AFB6557A6}"/>
              </a:ext>
            </a:extLst>
          </p:cNvPr>
          <p:cNvCxnSpPr>
            <a:cxnSpLocks/>
          </p:cNvCxnSpPr>
          <p:nvPr/>
        </p:nvCxnSpPr>
        <p:spPr>
          <a:xfrm rot="10800000">
            <a:off x="9276096" y="4613381"/>
            <a:ext cx="645288" cy="8587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4" name="Oval 83">
            <a:extLst>
              <a:ext uri="{FF2B5EF4-FFF2-40B4-BE49-F238E27FC236}">
                <a16:creationId xmlns:a16="http://schemas.microsoft.com/office/drawing/2014/main" id="{EC55F954-460C-9AEB-8359-05B7E2244406}"/>
              </a:ext>
            </a:extLst>
          </p:cNvPr>
          <p:cNvSpPr/>
          <p:nvPr/>
        </p:nvSpPr>
        <p:spPr>
          <a:xfrm>
            <a:off x="9687570" y="363194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85" name="Oval 84">
            <a:extLst>
              <a:ext uri="{FF2B5EF4-FFF2-40B4-BE49-F238E27FC236}">
                <a16:creationId xmlns:a16="http://schemas.microsoft.com/office/drawing/2014/main" id="{77E86653-9AE6-809B-9A37-28CB41AFFE71}"/>
              </a:ext>
            </a:extLst>
          </p:cNvPr>
          <p:cNvSpPr/>
          <p:nvPr/>
        </p:nvSpPr>
        <p:spPr>
          <a:xfrm>
            <a:off x="10280151" y="429742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86" name="Oval 85">
            <a:extLst>
              <a:ext uri="{FF2B5EF4-FFF2-40B4-BE49-F238E27FC236}">
                <a16:creationId xmlns:a16="http://schemas.microsoft.com/office/drawing/2014/main" id="{76EBABFE-9F5E-23A5-9FA7-3E437A9A960B}"/>
              </a:ext>
            </a:extLst>
          </p:cNvPr>
          <p:cNvSpPr/>
          <p:nvPr/>
        </p:nvSpPr>
        <p:spPr>
          <a:xfrm>
            <a:off x="11083178" y="363194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87" name="Straight Arrow Connector 86">
            <a:extLst>
              <a:ext uri="{FF2B5EF4-FFF2-40B4-BE49-F238E27FC236}">
                <a16:creationId xmlns:a16="http://schemas.microsoft.com/office/drawing/2014/main" id="{2403C6D7-0DCC-3673-F5EE-F5529EB55D16}"/>
              </a:ext>
            </a:extLst>
          </p:cNvPr>
          <p:cNvCxnSpPr>
            <a:cxnSpLocks/>
          </p:cNvCxnSpPr>
          <p:nvPr/>
        </p:nvCxnSpPr>
        <p:spPr>
          <a:xfrm rot="10800000" flipH="1">
            <a:off x="10011570" y="3028176"/>
            <a:ext cx="363478" cy="6037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8" name="Straight Arrow Connector 87">
            <a:extLst>
              <a:ext uri="{FF2B5EF4-FFF2-40B4-BE49-F238E27FC236}">
                <a16:creationId xmlns:a16="http://schemas.microsoft.com/office/drawing/2014/main" id="{99F9F05B-6D77-71D5-C566-7673DA6D9E38}"/>
              </a:ext>
            </a:extLst>
          </p:cNvPr>
          <p:cNvCxnSpPr>
            <a:cxnSpLocks/>
          </p:cNvCxnSpPr>
          <p:nvPr/>
        </p:nvCxnSpPr>
        <p:spPr>
          <a:xfrm rot="10800000">
            <a:off x="10604151" y="3123073"/>
            <a:ext cx="0" cy="11743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9" name="Straight Arrow Connector 88">
            <a:extLst>
              <a:ext uri="{FF2B5EF4-FFF2-40B4-BE49-F238E27FC236}">
                <a16:creationId xmlns:a16="http://schemas.microsoft.com/office/drawing/2014/main" id="{0ACD425B-B7A1-1A8A-7C40-BAAEA58BB7AC}"/>
              </a:ext>
            </a:extLst>
          </p:cNvPr>
          <p:cNvCxnSpPr>
            <a:cxnSpLocks/>
          </p:cNvCxnSpPr>
          <p:nvPr/>
        </p:nvCxnSpPr>
        <p:spPr>
          <a:xfrm rot="10800000">
            <a:off x="10833254" y="3028176"/>
            <a:ext cx="344821" cy="6986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56" name="TextBox 55">
            <a:extLst>
              <a:ext uri="{FF2B5EF4-FFF2-40B4-BE49-F238E27FC236}">
                <a16:creationId xmlns:a16="http://schemas.microsoft.com/office/drawing/2014/main" id="{51613E3B-DEE5-8704-0779-2AABEE9F1064}"/>
              </a:ext>
            </a:extLst>
          </p:cNvPr>
          <p:cNvSpPr txBox="1"/>
          <p:nvPr/>
        </p:nvSpPr>
        <p:spPr>
          <a:xfrm>
            <a:off x="1296492" y="429615"/>
            <a:ext cx="1512096" cy="461665"/>
          </a:xfrm>
          <a:prstGeom prst="rect">
            <a:avLst/>
          </a:prstGeom>
          <a:noFill/>
        </p:spPr>
        <p:txBody>
          <a:bodyPr wrap="square" rtlCol="0">
            <a:spAutoFit/>
          </a:bodyPr>
          <a:lstStyle/>
          <a:p>
            <a:r>
              <a:rPr lang="en-US" dirty="0">
                <a:latin typeface="Comic Sans MS" panose="030F0702030302020204" pitchFamily="66" charset="0"/>
              </a:rPr>
              <a:t>Example:</a:t>
            </a:r>
            <a:endParaRPr lang="en-IN" dirty="0">
              <a:latin typeface="Comic Sans MS" panose="030F0702030302020204" pitchFamily="66" charset="0"/>
            </a:endParaRP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5785" y="620688"/>
            <a:ext cx="2499265" cy="589880"/>
          </a:xfrm>
        </p:spPr>
        <p:txBody>
          <a:bodyPr>
            <a:normAutofit fontScale="90000"/>
          </a:bodyPr>
          <a:lstStyle/>
          <a:p>
            <a:r>
              <a:rPr lang="en-US" dirty="0"/>
              <a:t>Contents:</a:t>
            </a:r>
          </a:p>
        </p:txBody>
      </p:sp>
      <p:sp>
        <p:nvSpPr>
          <p:cNvPr id="14" name="Content Placeholder 13"/>
          <p:cNvSpPr>
            <a:spLocks noGrp="1"/>
          </p:cNvSpPr>
          <p:nvPr>
            <p:ph idx="1"/>
          </p:nvPr>
        </p:nvSpPr>
        <p:spPr>
          <a:xfrm>
            <a:off x="1222583" y="1340768"/>
            <a:ext cx="10360501" cy="4462272"/>
          </a:xfrm>
        </p:spPr>
        <p:txBody>
          <a:bodyPr>
            <a:normAutofit lnSpcReduction="10000"/>
          </a:bodyPr>
          <a:lstStyle/>
          <a:p>
            <a:r>
              <a:rPr lang="en-US" dirty="0"/>
              <a:t>Problem Statement</a:t>
            </a:r>
          </a:p>
          <a:p>
            <a:r>
              <a:rPr lang="en-US" dirty="0"/>
              <a:t>Split and Condense of Graph G</a:t>
            </a:r>
          </a:p>
          <a:p>
            <a:r>
              <a:rPr lang="en-US" dirty="0"/>
              <a:t>SCC Tree Creation</a:t>
            </a:r>
          </a:p>
          <a:p>
            <a:r>
              <a:rPr lang="en-US" dirty="0"/>
              <a:t>SCC Incremental Algorithm</a:t>
            </a:r>
          </a:p>
          <a:p>
            <a:r>
              <a:rPr lang="en-US" dirty="0"/>
              <a:t>Reachability</a:t>
            </a:r>
          </a:p>
          <a:p>
            <a:r>
              <a:rPr lang="en-US" dirty="0"/>
              <a:t>SCC Decremental Algorithm</a:t>
            </a:r>
          </a:p>
          <a:p>
            <a:r>
              <a:rPr lang="en-US" dirty="0"/>
              <a:t>Results</a:t>
            </a:r>
          </a:p>
          <a:p>
            <a:r>
              <a:rPr lang="en-US" dirty="0"/>
              <a:t>Challenges Faced</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a:extLst>
              <a:ext uri="{FF2B5EF4-FFF2-40B4-BE49-F238E27FC236}">
                <a16:creationId xmlns:a16="http://schemas.microsoft.com/office/drawing/2014/main" id="{24399916-37AD-84E0-820D-9B86D9721CBC}"/>
              </a:ext>
            </a:extLst>
          </p:cNvPr>
          <p:cNvSpPr/>
          <p:nvPr/>
        </p:nvSpPr>
        <p:spPr>
          <a:xfrm>
            <a:off x="4129694" y="2649624"/>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57" name="Oval 56">
            <a:extLst>
              <a:ext uri="{FF2B5EF4-FFF2-40B4-BE49-F238E27FC236}">
                <a16:creationId xmlns:a16="http://schemas.microsoft.com/office/drawing/2014/main" id="{2542F2A5-4825-9192-E650-33E8960C3E13}"/>
              </a:ext>
            </a:extLst>
          </p:cNvPr>
          <p:cNvSpPr/>
          <p:nvPr/>
        </p:nvSpPr>
        <p:spPr>
          <a:xfrm>
            <a:off x="2704758" y="339810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58" name="Oval 57">
            <a:extLst>
              <a:ext uri="{FF2B5EF4-FFF2-40B4-BE49-F238E27FC236}">
                <a16:creationId xmlns:a16="http://schemas.microsoft.com/office/drawing/2014/main" id="{40B49494-E78E-1526-9EAA-A63A05B0B62A}"/>
              </a:ext>
            </a:extLst>
          </p:cNvPr>
          <p:cNvSpPr/>
          <p:nvPr/>
        </p:nvSpPr>
        <p:spPr>
          <a:xfrm>
            <a:off x="2159883" y="1883775"/>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2in</a:t>
            </a:r>
            <a:endParaRPr lang="en-IN" sz="1600" dirty="0">
              <a:solidFill>
                <a:schemeClr val="bg1"/>
              </a:solidFill>
            </a:endParaRPr>
          </a:p>
        </p:txBody>
      </p:sp>
      <p:cxnSp>
        <p:nvCxnSpPr>
          <p:cNvPr id="59" name="Straight Arrow Connector 58">
            <a:extLst>
              <a:ext uri="{FF2B5EF4-FFF2-40B4-BE49-F238E27FC236}">
                <a16:creationId xmlns:a16="http://schemas.microsoft.com/office/drawing/2014/main" id="{EF1FA0B3-489A-14CD-ABB2-531E31B9A6F3}"/>
              </a:ext>
            </a:extLst>
          </p:cNvPr>
          <p:cNvCxnSpPr>
            <a:cxnSpLocks/>
            <a:stCxn id="57" idx="1"/>
            <a:endCxn id="58" idx="4"/>
          </p:cNvCxnSpPr>
          <p:nvPr/>
        </p:nvCxnSpPr>
        <p:spPr>
          <a:xfrm flipH="1" flipV="1">
            <a:off x="2483883" y="2531775"/>
            <a:ext cx="315772" cy="96122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a:extLst>
              <a:ext uri="{FF2B5EF4-FFF2-40B4-BE49-F238E27FC236}">
                <a16:creationId xmlns:a16="http://schemas.microsoft.com/office/drawing/2014/main" id="{D8898BEE-5641-97E5-1D85-CF164F4110AC}"/>
              </a:ext>
            </a:extLst>
          </p:cNvPr>
          <p:cNvCxnSpPr>
            <a:cxnSpLocks/>
            <a:stCxn id="62" idx="5"/>
            <a:endCxn id="56" idx="1"/>
          </p:cNvCxnSpPr>
          <p:nvPr/>
        </p:nvCxnSpPr>
        <p:spPr>
          <a:xfrm>
            <a:off x="3843274" y="2096585"/>
            <a:ext cx="381317" cy="64793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id="{5BFA46A6-B4D5-B878-439E-731FD6095D5C}"/>
              </a:ext>
            </a:extLst>
          </p:cNvPr>
          <p:cNvCxnSpPr>
            <a:cxnSpLocks/>
            <a:stCxn id="56" idx="3"/>
            <a:endCxn id="57" idx="6"/>
          </p:cNvCxnSpPr>
          <p:nvPr/>
        </p:nvCxnSpPr>
        <p:spPr>
          <a:xfrm flipH="1">
            <a:off x="3352758" y="3202727"/>
            <a:ext cx="871833" cy="51938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2" name="Oval 61">
            <a:extLst>
              <a:ext uri="{FF2B5EF4-FFF2-40B4-BE49-F238E27FC236}">
                <a16:creationId xmlns:a16="http://schemas.microsoft.com/office/drawing/2014/main" id="{9AE6E4B3-86F3-9F67-8DC2-595146663E97}"/>
              </a:ext>
            </a:extLst>
          </p:cNvPr>
          <p:cNvSpPr/>
          <p:nvPr/>
        </p:nvSpPr>
        <p:spPr>
          <a:xfrm>
            <a:off x="3290171" y="154348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2out</a:t>
            </a:r>
            <a:endParaRPr lang="en-IN" sz="1100" dirty="0">
              <a:solidFill>
                <a:schemeClr val="bg1"/>
              </a:solidFill>
            </a:endParaRPr>
          </a:p>
        </p:txBody>
      </p:sp>
      <p:cxnSp>
        <p:nvCxnSpPr>
          <p:cNvPr id="12" name="Straight Connector 11">
            <a:extLst>
              <a:ext uri="{FF2B5EF4-FFF2-40B4-BE49-F238E27FC236}">
                <a16:creationId xmlns:a16="http://schemas.microsoft.com/office/drawing/2014/main" id="{05FEE896-BEA1-ECC7-B9AE-2086D0191B91}"/>
              </a:ext>
            </a:extLst>
          </p:cNvPr>
          <p:cNvCxnSpPr/>
          <p:nvPr/>
        </p:nvCxnSpPr>
        <p:spPr>
          <a:xfrm flipV="1">
            <a:off x="3614171" y="2033224"/>
            <a:ext cx="752049" cy="667955"/>
          </a:xfrm>
          <a:prstGeom prst="line">
            <a:avLst/>
          </a:prstGeom>
          <a:ln w="3810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9FBD5546-36CD-9AC3-22E5-D1EDDE0A7860}"/>
              </a:ext>
            </a:extLst>
          </p:cNvPr>
          <p:cNvSpPr txBox="1"/>
          <p:nvPr/>
        </p:nvSpPr>
        <p:spPr>
          <a:xfrm>
            <a:off x="2380759" y="4446401"/>
            <a:ext cx="2139737" cy="1200329"/>
          </a:xfrm>
          <a:prstGeom prst="rect">
            <a:avLst/>
          </a:prstGeom>
          <a:noFill/>
        </p:spPr>
        <p:txBody>
          <a:bodyPr wrap="square" rtlCol="0">
            <a:spAutoFit/>
          </a:bodyPr>
          <a:lstStyle/>
          <a:p>
            <a:r>
              <a:rPr lang="en-US" dirty="0">
                <a:latin typeface="Comic Sans MS" panose="030F0702030302020204" pitchFamily="66" charset="0"/>
              </a:rPr>
              <a:t>Unreachable</a:t>
            </a:r>
          </a:p>
          <a:p>
            <a:r>
              <a:rPr lang="en-US" dirty="0">
                <a:latin typeface="Comic Sans MS" panose="030F0702030302020204" pitchFamily="66" charset="0"/>
              </a:rPr>
              <a:t>   Nodes are </a:t>
            </a:r>
          </a:p>
          <a:p>
            <a:r>
              <a:rPr lang="en-US" dirty="0">
                <a:latin typeface="Comic Sans MS" panose="030F0702030302020204" pitchFamily="66" charset="0"/>
              </a:rPr>
              <a:t>    {2,4,6}</a:t>
            </a:r>
            <a:endParaRPr lang="en-IN" dirty="0">
              <a:latin typeface="Comic Sans MS" panose="030F0702030302020204" pitchFamily="66" charset="0"/>
            </a:endParaRPr>
          </a:p>
        </p:txBody>
      </p:sp>
      <p:sp>
        <p:nvSpPr>
          <p:cNvPr id="204" name="Oval 203">
            <a:extLst>
              <a:ext uri="{FF2B5EF4-FFF2-40B4-BE49-F238E27FC236}">
                <a16:creationId xmlns:a16="http://schemas.microsoft.com/office/drawing/2014/main" id="{B9D521F5-6EC5-9823-EE04-CC157F02D365}"/>
              </a:ext>
            </a:extLst>
          </p:cNvPr>
          <p:cNvSpPr/>
          <p:nvPr/>
        </p:nvSpPr>
        <p:spPr>
          <a:xfrm>
            <a:off x="7926655" y="25195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05" name="Oval 204">
            <a:extLst>
              <a:ext uri="{FF2B5EF4-FFF2-40B4-BE49-F238E27FC236}">
                <a16:creationId xmlns:a16="http://schemas.microsoft.com/office/drawing/2014/main" id="{731D336E-DCD8-C913-9D09-2EAA3598B6EF}"/>
              </a:ext>
            </a:extLst>
          </p:cNvPr>
          <p:cNvSpPr/>
          <p:nvPr/>
        </p:nvSpPr>
        <p:spPr>
          <a:xfrm>
            <a:off x="7926655" y="123577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206" name="Oval 205">
            <a:extLst>
              <a:ext uri="{FF2B5EF4-FFF2-40B4-BE49-F238E27FC236}">
                <a16:creationId xmlns:a16="http://schemas.microsoft.com/office/drawing/2014/main" id="{B36E123E-B931-57DD-42B1-0683A7E87BA6}"/>
              </a:ext>
            </a:extLst>
          </p:cNvPr>
          <p:cNvSpPr/>
          <p:nvPr/>
        </p:nvSpPr>
        <p:spPr>
          <a:xfrm>
            <a:off x="6582912" y="229518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207" name="Oval 206">
            <a:extLst>
              <a:ext uri="{FF2B5EF4-FFF2-40B4-BE49-F238E27FC236}">
                <a16:creationId xmlns:a16="http://schemas.microsoft.com/office/drawing/2014/main" id="{EFACB2FC-D24C-530B-ACEA-4ECEFD2AA72D}"/>
              </a:ext>
            </a:extLst>
          </p:cNvPr>
          <p:cNvSpPr/>
          <p:nvPr/>
        </p:nvSpPr>
        <p:spPr>
          <a:xfrm>
            <a:off x="7547489" y="255173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08" name="Oval 207">
            <a:extLst>
              <a:ext uri="{FF2B5EF4-FFF2-40B4-BE49-F238E27FC236}">
                <a16:creationId xmlns:a16="http://schemas.microsoft.com/office/drawing/2014/main" id="{EC4BD057-6D58-CFF2-BBD6-8E9A80BD6093}"/>
              </a:ext>
            </a:extLst>
          </p:cNvPr>
          <p:cNvSpPr/>
          <p:nvPr/>
        </p:nvSpPr>
        <p:spPr>
          <a:xfrm>
            <a:off x="9160066" y="232562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209" name="Straight Arrow Connector 208">
            <a:extLst>
              <a:ext uri="{FF2B5EF4-FFF2-40B4-BE49-F238E27FC236}">
                <a16:creationId xmlns:a16="http://schemas.microsoft.com/office/drawing/2014/main" id="{68912056-3A91-28E7-AF4D-69555F346A60}"/>
              </a:ext>
            </a:extLst>
          </p:cNvPr>
          <p:cNvCxnSpPr>
            <a:cxnSpLocks/>
          </p:cNvCxnSpPr>
          <p:nvPr/>
        </p:nvCxnSpPr>
        <p:spPr>
          <a:xfrm rot="10800000" flipH="1">
            <a:off x="6906912" y="1788878"/>
            <a:ext cx="1114640" cy="506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1D1BDD3-BA69-F55D-3D6F-B10CD96FE9BC}"/>
              </a:ext>
            </a:extLst>
          </p:cNvPr>
          <p:cNvCxnSpPr>
            <a:cxnSpLocks/>
          </p:cNvCxnSpPr>
          <p:nvPr/>
        </p:nvCxnSpPr>
        <p:spPr>
          <a:xfrm rot="10800000" flipH="1">
            <a:off x="7871489" y="1883775"/>
            <a:ext cx="379166" cy="66795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7239E09D-D964-848D-D0C9-0D8693A1F0A3}"/>
              </a:ext>
            </a:extLst>
          </p:cNvPr>
          <p:cNvCxnSpPr>
            <a:cxnSpLocks/>
          </p:cNvCxnSpPr>
          <p:nvPr/>
        </p:nvCxnSpPr>
        <p:spPr>
          <a:xfrm rot="10800000">
            <a:off x="8479758" y="1788878"/>
            <a:ext cx="1004308" cy="5367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2" name="Oval 211">
            <a:extLst>
              <a:ext uri="{FF2B5EF4-FFF2-40B4-BE49-F238E27FC236}">
                <a16:creationId xmlns:a16="http://schemas.microsoft.com/office/drawing/2014/main" id="{D1298C99-4B23-FA9A-2CF1-EDF2F7C86F21}"/>
              </a:ext>
            </a:extLst>
          </p:cNvPr>
          <p:cNvSpPr/>
          <p:nvPr/>
        </p:nvSpPr>
        <p:spPr>
          <a:xfrm>
            <a:off x="6335757" y="371159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sp>
        <p:nvSpPr>
          <p:cNvPr id="213" name="Oval 212">
            <a:extLst>
              <a:ext uri="{FF2B5EF4-FFF2-40B4-BE49-F238E27FC236}">
                <a16:creationId xmlns:a16="http://schemas.microsoft.com/office/drawing/2014/main" id="{BA7D141D-A806-0744-6CFC-314DC59D87BE}"/>
              </a:ext>
            </a:extLst>
          </p:cNvPr>
          <p:cNvSpPr/>
          <p:nvPr/>
        </p:nvSpPr>
        <p:spPr>
          <a:xfrm>
            <a:off x="7602908" y="391082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cxnSp>
        <p:nvCxnSpPr>
          <p:cNvPr id="214" name="Straight Arrow Connector 213">
            <a:extLst>
              <a:ext uri="{FF2B5EF4-FFF2-40B4-BE49-F238E27FC236}">
                <a16:creationId xmlns:a16="http://schemas.microsoft.com/office/drawing/2014/main" id="{0D97E26C-FD5B-2BF3-3599-1DF61AB39FEE}"/>
              </a:ext>
            </a:extLst>
          </p:cNvPr>
          <p:cNvCxnSpPr>
            <a:cxnSpLocks/>
            <a:stCxn id="212" idx="7"/>
          </p:cNvCxnSpPr>
          <p:nvPr/>
        </p:nvCxnSpPr>
        <p:spPr>
          <a:xfrm flipV="1">
            <a:off x="6888860" y="3104834"/>
            <a:ext cx="753525" cy="7016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5" name="Straight Arrow Connector 214">
            <a:extLst>
              <a:ext uri="{FF2B5EF4-FFF2-40B4-BE49-F238E27FC236}">
                <a16:creationId xmlns:a16="http://schemas.microsoft.com/office/drawing/2014/main" id="{C22A7F52-8F69-0DD6-6179-7E779EAB861F}"/>
              </a:ext>
            </a:extLst>
          </p:cNvPr>
          <p:cNvCxnSpPr>
            <a:cxnSpLocks/>
          </p:cNvCxnSpPr>
          <p:nvPr/>
        </p:nvCxnSpPr>
        <p:spPr>
          <a:xfrm rot="10800000">
            <a:off x="7871489" y="3199730"/>
            <a:ext cx="55419" cy="71109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16" name="Oval 215">
            <a:extLst>
              <a:ext uri="{FF2B5EF4-FFF2-40B4-BE49-F238E27FC236}">
                <a16:creationId xmlns:a16="http://schemas.microsoft.com/office/drawing/2014/main" id="{CA645C37-0716-155C-A6C5-589B9D5B4F85}"/>
              </a:ext>
            </a:extLst>
          </p:cNvPr>
          <p:cNvSpPr/>
          <p:nvPr/>
        </p:nvSpPr>
        <p:spPr>
          <a:xfrm>
            <a:off x="6538723" y="512801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217" name="Oval 216">
            <a:extLst>
              <a:ext uri="{FF2B5EF4-FFF2-40B4-BE49-F238E27FC236}">
                <a16:creationId xmlns:a16="http://schemas.microsoft.com/office/drawing/2014/main" id="{9147AFA1-6C04-F3AB-ED21-936EC2FA1964}"/>
              </a:ext>
            </a:extLst>
          </p:cNvPr>
          <p:cNvSpPr/>
          <p:nvPr/>
        </p:nvSpPr>
        <p:spPr>
          <a:xfrm>
            <a:off x="7508011" y="532332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218" name="Oval 217">
            <a:extLst>
              <a:ext uri="{FF2B5EF4-FFF2-40B4-BE49-F238E27FC236}">
                <a16:creationId xmlns:a16="http://schemas.microsoft.com/office/drawing/2014/main" id="{600063AF-3395-B195-B07C-B4DB2A722C30}"/>
              </a:ext>
            </a:extLst>
          </p:cNvPr>
          <p:cNvSpPr/>
          <p:nvPr/>
        </p:nvSpPr>
        <p:spPr>
          <a:xfrm>
            <a:off x="8477299" y="532273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219" name="Straight Arrow Connector 218">
            <a:extLst>
              <a:ext uri="{FF2B5EF4-FFF2-40B4-BE49-F238E27FC236}">
                <a16:creationId xmlns:a16="http://schemas.microsoft.com/office/drawing/2014/main" id="{77EDAAEC-9E85-E57E-90AB-1EA35FACEEA7}"/>
              </a:ext>
            </a:extLst>
          </p:cNvPr>
          <p:cNvCxnSpPr>
            <a:cxnSpLocks/>
          </p:cNvCxnSpPr>
          <p:nvPr/>
        </p:nvCxnSpPr>
        <p:spPr>
          <a:xfrm rot="10800000" flipH="1">
            <a:off x="6862723" y="4463932"/>
            <a:ext cx="835082" cy="66407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0" name="Straight Arrow Connector 219">
            <a:extLst>
              <a:ext uri="{FF2B5EF4-FFF2-40B4-BE49-F238E27FC236}">
                <a16:creationId xmlns:a16="http://schemas.microsoft.com/office/drawing/2014/main" id="{968731B2-0CEA-C9CB-EFC4-FBA178073C54}"/>
              </a:ext>
            </a:extLst>
          </p:cNvPr>
          <p:cNvCxnSpPr>
            <a:cxnSpLocks/>
          </p:cNvCxnSpPr>
          <p:nvPr/>
        </p:nvCxnSpPr>
        <p:spPr>
          <a:xfrm rot="10800000" flipH="1">
            <a:off x="7832011" y="4558829"/>
            <a:ext cx="94897" cy="7644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1" name="Straight Arrow Connector 220">
            <a:extLst>
              <a:ext uri="{FF2B5EF4-FFF2-40B4-BE49-F238E27FC236}">
                <a16:creationId xmlns:a16="http://schemas.microsoft.com/office/drawing/2014/main" id="{AC5DBE91-73B4-870D-5451-BA8011B0CF2D}"/>
              </a:ext>
            </a:extLst>
          </p:cNvPr>
          <p:cNvCxnSpPr>
            <a:cxnSpLocks/>
          </p:cNvCxnSpPr>
          <p:nvPr/>
        </p:nvCxnSpPr>
        <p:spPr>
          <a:xfrm rot="10800000">
            <a:off x="8156011" y="4463932"/>
            <a:ext cx="645288" cy="85879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2" name="Oval 221">
            <a:extLst>
              <a:ext uri="{FF2B5EF4-FFF2-40B4-BE49-F238E27FC236}">
                <a16:creationId xmlns:a16="http://schemas.microsoft.com/office/drawing/2014/main" id="{B6EEA853-0333-AC42-5F56-29642E17F6C8}"/>
              </a:ext>
            </a:extLst>
          </p:cNvPr>
          <p:cNvSpPr/>
          <p:nvPr/>
        </p:nvSpPr>
        <p:spPr>
          <a:xfrm>
            <a:off x="8567485" y="348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223" name="Oval 222">
            <a:extLst>
              <a:ext uri="{FF2B5EF4-FFF2-40B4-BE49-F238E27FC236}">
                <a16:creationId xmlns:a16="http://schemas.microsoft.com/office/drawing/2014/main" id="{6602949A-6082-86E0-38C4-4D81B51F20B6}"/>
              </a:ext>
            </a:extLst>
          </p:cNvPr>
          <p:cNvSpPr/>
          <p:nvPr/>
        </p:nvSpPr>
        <p:spPr>
          <a:xfrm>
            <a:off x="9160066" y="414797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224" name="Oval 223">
            <a:extLst>
              <a:ext uri="{FF2B5EF4-FFF2-40B4-BE49-F238E27FC236}">
                <a16:creationId xmlns:a16="http://schemas.microsoft.com/office/drawing/2014/main" id="{BA6CC493-0431-1C80-681B-030DBEADCC21}"/>
              </a:ext>
            </a:extLst>
          </p:cNvPr>
          <p:cNvSpPr/>
          <p:nvPr/>
        </p:nvSpPr>
        <p:spPr>
          <a:xfrm>
            <a:off x="9963093" y="348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225" name="Straight Arrow Connector 224">
            <a:extLst>
              <a:ext uri="{FF2B5EF4-FFF2-40B4-BE49-F238E27FC236}">
                <a16:creationId xmlns:a16="http://schemas.microsoft.com/office/drawing/2014/main" id="{6A6769C9-719B-D9AA-122D-C1CB53196863}"/>
              </a:ext>
            </a:extLst>
          </p:cNvPr>
          <p:cNvCxnSpPr>
            <a:cxnSpLocks/>
          </p:cNvCxnSpPr>
          <p:nvPr/>
        </p:nvCxnSpPr>
        <p:spPr>
          <a:xfrm rot="10800000" flipH="1">
            <a:off x="8891485" y="2878727"/>
            <a:ext cx="363478" cy="6037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6" name="Straight Arrow Connector 225">
            <a:extLst>
              <a:ext uri="{FF2B5EF4-FFF2-40B4-BE49-F238E27FC236}">
                <a16:creationId xmlns:a16="http://schemas.microsoft.com/office/drawing/2014/main" id="{77152B74-6607-B970-1419-3A6D254483BA}"/>
              </a:ext>
            </a:extLst>
          </p:cNvPr>
          <p:cNvCxnSpPr>
            <a:cxnSpLocks/>
          </p:cNvCxnSpPr>
          <p:nvPr/>
        </p:nvCxnSpPr>
        <p:spPr>
          <a:xfrm rot="10800000">
            <a:off x="9484066" y="2973624"/>
            <a:ext cx="0" cy="11743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7" name="Straight Arrow Connector 226">
            <a:extLst>
              <a:ext uri="{FF2B5EF4-FFF2-40B4-BE49-F238E27FC236}">
                <a16:creationId xmlns:a16="http://schemas.microsoft.com/office/drawing/2014/main" id="{78E52380-A5CA-BF3F-F536-1B7F79AEA1BB}"/>
              </a:ext>
            </a:extLst>
          </p:cNvPr>
          <p:cNvCxnSpPr>
            <a:cxnSpLocks/>
          </p:cNvCxnSpPr>
          <p:nvPr/>
        </p:nvCxnSpPr>
        <p:spPr>
          <a:xfrm rot="10800000">
            <a:off x="9713169" y="2878727"/>
            <a:ext cx="344821" cy="6986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28" name="Oval 227">
            <a:extLst>
              <a:ext uri="{FF2B5EF4-FFF2-40B4-BE49-F238E27FC236}">
                <a16:creationId xmlns:a16="http://schemas.microsoft.com/office/drawing/2014/main" id="{DAC12333-176B-AD98-3840-F69868916AF0}"/>
              </a:ext>
            </a:extLst>
          </p:cNvPr>
          <p:cNvSpPr/>
          <p:nvPr/>
        </p:nvSpPr>
        <p:spPr>
          <a:xfrm>
            <a:off x="6739408" y="430116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229" name="Oval 228">
            <a:extLst>
              <a:ext uri="{FF2B5EF4-FFF2-40B4-BE49-F238E27FC236}">
                <a16:creationId xmlns:a16="http://schemas.microsoft.com/office/drawing/2014/main" id="{875B2B2D-F0FF-79AC-D362-79A9A5AB154C}"/>
              </a:ext>
            </a:extLst>
          </p:cNvPr>
          <p:cNvSpPr/>
          <p:nvPr/>
        </p:nvSpPr>
        <p:spPr>
          <a:xfrm>
            <a:off x="7708696" y="449648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230" name="Oval 229">
            <a:extLst>
              <a:ext uri="{FF2B5EF4-FFF2-40B4-BE49-F238E27FC236}">
                <a16:creationId xmlns:a16="http://schemas.microsoft.com/office/drawing/2014/main" id="{BB1B987C-BB06-CF6F-B667-62E0D6A5D604}"/>
              </a:ext>
            </a:extLst>
          </p:cNvPr>
          <p:cNvSpPr/>
          <p:nvPr/>
        </p:nvSpPr>
        <p:spPr>
          <a:xfrm>
            <a:off x="8677984" y="449588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231" name="Straight Arrow Connector 230">
            <a:extLst>
              <a:ext uri="{FF2B5EF4-FFF2-40B4-BE49-F238E27FC236}">
                <a16:creationId xmlns:a16="http://schemas.microsoft.com/office/drawing/2014/main" id="{F6ADEB6B-C347-29DF-E1EE-2C7C492C7DB9}"/>
              </a:ext>
            </a:extLst>
          </p:cNvPr>
          <p:cNvCxnSpPr>
            <a:cxnSpLocks/>
          </p:cNvCxnSpPr>
          <p:nvPr/>
        </p:nvCxnSpPr>
        <p:spPr>
          <a:xfrm flipV="1">
            <a:off x="7063408" y="3184111"/>
            <a:ext cx="696363" cy="11170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32" name="Straight Arrow Connector 231">
            <a:extLst>
              <a:ext uri="{FF2B5EF4-FFF2-40B4-BE49-F238E27FC236}">
                <a16:creationId xmlns:a16="http://schemas.microsoft.com/office/drawing/2014/main" id="{7637C6E6-091A-3F79-2C15-50D72655F1D0}"/>
              </a:ext>
            </a:extLst>
          </p:cNvPr>
          <p:cNvCxnSpPr>
            <a:cxnSpLocks/>
            <a:stCxn id="229" idx="0"/>
            <a:endCxn id="207" idx="4"/>
          </p:cNvCxnSpPr>
          <p:nvPr/>
        </p:nvCxnSpPr>
        <p:spPr>
          <a:xfrm flipH="1" flipV="1">
            <a:off x="7871489" y="3199730"/>
            <a:ext cx="161207" cy="12967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33" name="Straight Arrow Connector 232">
            <a:extLst>
              <a:ext uri="{FF2B5EF4-FFF2-40B4-BE49-F238E27FC236}">
                <a16:creationId xmlns:a16="http://schemas.microsoft.com/office/drawing/2014/main" id="{B6A3FC8F-83B9-1D13-AB63-973204F3AD57}"/>
              </a:ext>
            </a:extLst>
          </p:cNvPr>
          <p:cNvCxnSpPr>
            <a:cxnSpLocks/>
            <a:endCxn id="207" idx="5"/>
          </p:cNvCxnSpPr>
          <p:nvPr/>
        </p:nvCxnSpPr>
        <p:spPr>
          <a:xfrm flipH="1" flipV="1">
            <a:off x="8100592" y="3104833"/>
            <a:ext cx="901392" cy="139105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1" name="TextBox 40">
            <a:extLst>
              <a:ext uri="{FF2B5EF4-FFF2-40B4-BE49-F238E27FC236}">
                <a16:creationId xmlns:a16="http://schemas.microsoft.com/office/drawing/2014/main" id="{5DC00649-2B65-CA71-8749-E43F1DC94CC1}"/>
              </a:ext>
            </a:extLst>
          </p:cNvPr>
          <p:cNvSpPr txBox="1"/>
          <p:nvPr/>
        </p:nvSpPr>
        <p:spPr>
          <a:xfrm>
            <a:off x="1296492" y="429615"/>
            <a:ext cx="1512096" cy="461665"/>
          </a:xfrm>
          <a:prstGeom prst="rect">
            <a:avLst/>
          </a:prstGeom>
          <a:noFill/>
        </p:spPr>
        <p:txBody>
          <a:bodyPr wrap="square" rtlCol="0">
            <a:spAutoFit/>
          </a:bodyPr>
          <a:lstStyle/>
          <a:p>
            <a:r>
              <a:rPr lang="en-US" dirty="0">
                <a:latin typeface="Comic Sans MS" panose="030F0702030302020204" pitchFamily="66" charset="0"/>
              </a:rPr>
              <a:t>Node -5:</a:t>
            </a:r>
            <a:endParaRPr lang="en-IN" dirty="0">
              <a:latin typeface="Comic Sans MS" panose="030F0702030302020204" pitchFamily="66" charset="0"/>
            </a:endParaRPr>
          </a:p>
        </p:txBody>
      </p:sp>
    </p:spTree>
    <p:extLst>
      <p:ext uri="{BB962C8B-B14F-4D97-AF65-F5344CB8AC3E}">
        <p14:creationId xmlns:p14="http://schemas.microsoft.com/office/powerpoint/2010/main" val="105492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13"/>
                                        </p:tgtEl>
                                      </p:cBhvr>
                                      <p:by x="150000" y="150000"/>
                                    </p:animScale>
                                  </p:childTnLst>
                                </p:cTn>
                              </p:par>
                              <p:par>
                                <p:cTn id="7" presetID="1" presetClass="exit" presetSubtype="0" fill="hold" grpId="1" nodeType="withEffect">
                                  <p:stCondLst>
                                    <p:cond delay="1500"/>
                                  </p:stCondLst>
                                  <p:childTnLst>
                                    <p:set>
                                      <p:cBhvr>
                                        <p:cTn id="8" dur="1" fill="hold">
                                          <p:stCondLst>
                                            <p:cond delay="0"/>
                                          </p:stCondLst>
                                        </p:cTn>
                                        <p:tgtEl>
                                          <p:spTgt spid="2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1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2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2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16"/>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17"/>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1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1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animBg="1"/>
      <p:bldP spid="213" grpId="1" animBg="1"/>
      <p:bldP spid="216" grpId="0" animBg="1"/>
      <p:bldP spid="217" grpId="0" animBg="1"/>
      <p:bldP spid="218" grpId="0" animBg="1"/>
      <p:bldP spid="228" grpId="0" animBg="1"/>
      <p:bldP spid="229" grpId="0" animBg="1"/>
      <p:bldP spid="2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val 55">
            <a:extLst>
              <a:ext uri="{FF2B5EF4-FFF2-40B4-BE49-F238E27FC236}">
                <a16:creationId xmlns:a16="http://schemas.microsoft.com/office/drawing/2014/main" id="{24399916-37AD-84E0-820D-9B86D9721CBC}"/>
              </a:ext>
            </a:extLst>
          </p:cNvPr>
          <p:cNvSpPr/>
          <p:nvPr/>
        </p:nvSpPr>
        <p:spPr>
          <a:xfrm>
            <a:off x="3430600" y="2539136"/>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57" name="Oval 56">
            <a:extLst>
              <a:ext uri="{FF2B5EF4-FFF2-40B4-BE49-F238E27FC236}">
                <a16:creationId xmlns:a16="http://schemas.microsoft.com/office/drawing/2014/main" id="{2542F2A5-4825-9192-E650-33E8960C3E13}"/>
              </a:ext>
            </a:extLst>
          </p:cNvPr>
          <p:cNvSpPr/>
          <p:nvPr/>
        </p:nvSpPr>
        <p:spPr>
          <a:xfrm>
            <a:off x="2036682" y="250929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58" name="Oval 57">
            <a:extLst>
              <a:ext uri="{FF2B5EF4-FFF2-40B4-BE49-F238E27FC236}">
                <a16:creationId xmlns:a16="http://schemas.microsoft.com/office/drawing/2014/main" id="{40B49494-E78E-1526-9EAA-A63A05B0B62A}"/>
              </a:ext>
            </a:extLst>
          </p:cNvPr>
          <p:cNvSpPr/>
          <p:nvPr/>
        </p:nvSpPr>
        <p:spPr>
          <a:xfrm>
            <a:off x="2029800" y="92673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1in</a:t>
            </a:r>
            <a:endParaRPr lang="en-IN" sz="1600" dirty="0">
              <a:solidFill>
                <a:schemeClr val="bg1"/>
              </a:solidFill>
            </a:endParaRPr>
          </a:p>
        </p:txBody>
      </p:sp>
      <p:cxnSp>
        <p:nvCxnSpPr>
          <p:cNvPr id="59" name="Straight Arrow Connector 58">
            <a:extLst>
              <a:ext uri="{FF2B5EF4-FFF2-40B4-BE49-F238E27FC236}">
                <a16:creationId xmlns:a16="http://schemas.microsoft.com/office/drawing/2014/main" id="{EF1FA0B3-489A-14CD-ABB2-531E31B9A6F3}"/>
              </a:ext>
            </a:extLst>
          </p:cNvPr>
          <p:cNvCxnSpPr>
            <a:cxnSpLocks/>
            <a:stCxn id="57" idx="0"/>
            <a:endCxn id="58" idx="4"/>
          </p:cNvCxnSpPr>
          <p:nvPr/>
        </p:nvCxnSpPr>
        <p:spPr>
          <a:xfrm flipH="1" flipV="1">
            <a:off x="2353800" y="1574732"/>
            <a:ext cx="6882" cy="934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a:extLst>
              <a:ext uri="{FF2B5EF4-FFF2-40B4-BE49-F238E27FC236}">
                <a16:creationId xmlns:a16="http://schemas.microsoft.com/office/drawing/2014/main" id="{D8898BEE-5641-97E5-1D85-CF164F4110AC}"/>
              </a:ext>
            </a:extLst>
          </p:cNvPr>
          <p:cNvCxnSpPr>
            <a:cxnSpLocks/>
            <a:stCxn id="62" idx="4"/>
            <a:endCxn id="56" idx="0"/>
          </p:cNvCxnSpPr>
          <p:nvPr/>
        </p:nvCxnSpPr>
        <p:spPr>
          <a:xfrm>
            <a:off x="3739770" y="1574732"/>
            <a:ext cx="14830" cy="9644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id="{5BFA46A6-B4D5-B878-439E-731FD6095D5C}"/>
              </a:ext>
            </a:extLst>
          </p:cNvPr>
          <p:cNvCxnSpPr>
            <a:cxnSpLocks/>
            <a:stCxn id="57" idx="4"/>
            <a:endCxn id="66" idx="1"/>
          </p:cNvCxnSpPr>
          <p:nvPr/>
        </p:nvCxnSpPr>
        <p:spPr>
          <a:xfrm>
            <a:off x="2360682" y="3157292"/>
            <a:ext cx="501985" cy="4613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2" name="Oval 61">
            <a:extLst>
              <a:ext uri="{FF2B5EF4-FFF2-40B4-BE49-F238E27FC236}">
                <a16:creationId xmlns:a16="http://schemas.microsoft.com/office/drawing/2014/main" id="{9AE6E4B3-86F3-9F67-8DC2-595146663E97}"/>
              </a:ext>
            </a:extLst>
          </p:cNvPr>
          <p:cNvSpPr/>
          <p:nvPr/>
        </p:nvSpPr>
        <p:spPr>
          <a:xfrm>
            <a:off x="3415770" y="92673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1out</a:t>
            </a:r>
            <a:endParaRPr lang="en-IN" sz="1100" dirty="0">
              <a:solidFill>
                <a:schemeClr val="bg1"/>
              </a:solidFill>
            </a:endParaRPr>
          </a:p>
        </p:txBody>
      </p:sp>
      <p:sp>
        <p:nvSpPr>
          <p:cNvPr id="22" name="TextBox 21">
            <a:extLst>
              <a:ext uri="{FF2B5EF4-FFF2-40B4-BE49-F238E27FC236}">
                <a16:creationId xmlns:a16="http://schemas.microsoft.com/office/drawing/2014/main" id="{9FBD5546-36CD-9AC3-22E5-D1EDDE0A7860}"/>
              </a:ext>
            </a:extLst>
          </p:cNvPr>
          <p:cNvSpPr txBox="1"/>
          <p:nvPr/>
        </p:nvSpPr>
        <p:spPr>
          <a:xfrm>
            <a:off x="2036682" y="4360054"/>
            <a:ext cx="2139737" cy="1200329"/>
          </a:xfrm>
          <a:prstGeom prst="rect">
            <a:avLst/>
          </a:prstGeom>
          <a:noFill/>
        </p:spPr>
        <p:txBody>
          <a:bodyPr wrap="square" rtlCol="0">
            <a:spAutoFit/>
          </a:bodyPr>
          <a:lstStyle/>
          <a:p>
            <a:r>
              <a:rPr lang="en-US" dirty="0">
                <a:latin typeface="Comic Sans MS" panose="030F0702030302020204" pitchFamily="66" charset="0"/>
              </a:rPr>
              <a:t>Unreachable</a:t>
            </a:r>
          </a:p>
          <a:p>
            <a:r>
              <a:rPr lang="en-US" dirty="0">
                <a:latin typeface="Comic Sans MS" panose="030F0702030302020204" pitchFamily="66" charset="0"/>
              </a:rPr>
              <a:t>   Nodes are </a:t>
            </a:r>
          </a:p>
          <a:p>
            <a:r>
              <a:rPr lang="en-US" dirty="0">
                <a:latin typeface="Comic Sans MS" panose="030F0702030302020204" pitchFamily="66" charset="0"/>
              </a:rPr>
              <a:t>    {1,2,4,6}</a:t>
            </a:r>
            <a:endParaRPr lang="en-IN" dirty="0">
              <a:latin typeface="Comic Sans MS" panose="030F0702030302020204" pitchFamily="66" charset="0"/>
            </a:endParaRPr>
          </a:p>
        </p:txBody>
      </p:sp>
      <p:sp>
        <p:nvSpPr>
          <p:cNvPr id="38" name="Oval 37">
            <a:extLst>
              <a:ext uri="{FF2B5EF4-FFF2-40B4-BE49-F238E27FC236}">
                <a16:creationId xmlns:a16="http://schemas.microsoft.com/office/drawing/2014/main" id="{F216D5E9-692C-3C74-83CD-E16CD09319DD}"/>
              </a:ext>
            </a:extLst>
          </p:cNvPr>
          <p:cNvSpPr/>
          <p:nvPr/>
        </p:nvSpPr>
        <p:spPr>
          <a:xfrm>
            <a:off x="7926655" y="25195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39" name="Oval 38">
            <a:extLst>
              <a:ext uri="{FF2B5EF4-FFF2-40B4-BE49-F238E27FC236}">
                <a16:creationId xmlns:a16="http://schemas.microsoft.com/office/drawing/2014/main" id="{2A7ECAE7-4054-EBD6-F4F3-B1F9F4E2738A}"/>
              </a:ext>
            </a:extLst>
          </p:cNvPr>
          <p:cNvSpPr/>
          <p:nvPr/>
        </p:nvSpPr>
        <p:spPr>
          <a:xfrm>
            <a:off x="7926655" y="123577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40" name="Oval 39">
            <a:extLst>
              <a:ext uri="{FF2B5EF4-FFF2-40B4-BE49-F238E27FC236}">
                <a16:creationId xmlns:a16="http://schemas.microsoft.com/office/drawing/2014/main" id="{509BDB23-60D2-AF15-F855-6CB1E3C3774B}"/>
              </a:ext>
            </a:extLst>
          </p:cNvPr>
          <p:cNvSpPr/>
          <p:nvPr/>
        </p:nvSpPr>
        <p:spPr>
          <a:xfrm>
            <a:off x="5800622" y="225944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41" name="Oval 40">
            <a:extLst>
              <a:ext uri="{FF2B5EF4-FFF2-40B4-BE49-F238E27FC236}">
                <a16:creationId xmlns:a16="http://schemas.microsoft.com/office/drawing/2014/main" id="{F1968352-62C8-DF82-4BC5-A1B541613D3F}"/>
              </a:ext>
            </a:extLst>
          </p:cNvPr>
          <p:cNvSpPr/>
          <p:nvPr/>
        </p:nvSpPr>
        <p:spPr>
          <a:xfrm>
            <a:off x="7547489" y="255173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42" name="Oval 41">
            <a:extLst>
              <a:ext uri="{FF2B5EF4-FFF2-40B4-BE49-F238E27FC236}">
                <a16:creationId xmlns:a16="http://schemas.microsoft.com/office/drawing/2014/main" id="{34BE0B53-15D5-4781-D82D-112FE0374E48}"/>
              </a:ext>
            </a:extLst>
          </p:cNvPr>
          <p:cNvSpPr/>
          <p:nvPr/>
        </p:nvSpPr>
        <p:spPr>
          <a:xfrm>
            <a:off x="9160066" y="232562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43" name="Straight Arrow Connector 42">
            <a:extLst>
              <a:ext uri="{FF2B5EF4-FFF2-40B4-BE49-F238E27FC236}">
                <a16:creationId xmlns:a16="http://schemas.microsoft.com/office/drawing/2014/main" id="{DBB30B52-EE51-70BB-E8D0-E0CA48F40E93}"/>
              </a:ext>
            </a:extLst>
          </p:cNvPr>
          <p:cNvCxnSpPr>
            <a:cxnSpLocks/>
            <a:stCxn id="40" idx="7"/>
            <a:endCxn id="39" idx="2"/>
          </p:cNvCxnSpPr>
          <p:nvPr/>
        </p:nvCxnSpPr>
        <p:spPr>
          <a:xfrm flipV="1">
            <a:off x="6353725" y="1559775"/>
            <a:ext cx="1572930" cy="79457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AB8EB87-39DB-EA25-1115-676748B0F405}"/>
              </a:ext>
            </a:extLst>
          </p:cNvPr>
          <p:cNvCxnSpPr>
            <a:cxnSpLocks/>
          </p:cNvCxnSpPr>
          <p:nvPr/>
        </p:nvCxnSpPr>
        <p:spPr>
          <a:xfrm rot="10800000" flipH="1">
            <a:off x="7871489" y="1883775"/>
            <a:ext cx="379166" cy="66795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9E7039A-23A6-46BF-AFD9-35DD6D04138E}"/>
              </a:ext>
            </a:extLst>
          </p:cNvPr>
          <p:cNvCxnSpPr>
            <a:cxnSpLocks/>
          </p:cNvCxnSpPr>
          <p:nvPr/>
        </p:nvCxnSpPr>
        <p:spPr>
          <a:xfrm rot="10800000">
            <a:off x="8479758" y="1788878"/>
            <a:ext cx="1004308" cy="5367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B4A3CB4A-E506-8F08-E753-B33D7379AF18}"/>
              </a:ext>
            </a:extLst>
          </p:cNvPr>
          <p:cNvSpPr/>
          <p:nvPr/>
        </p:nvSpPr>
        <p:spPr>
          <a:xfrm>
            <a:off x="6335757" y="371159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48" name="Straight Arrow Connector 47">
            <a:extLst>
              <a:ext uri="{FF2B5EF4-FFF2-40B4-BE49-F238E27FC236}">
                <a16:creationId xmlns:a16="http://schemas.microsoft.com/office/drawing/2014/main" id="{5BF1BEB5-0FFD-479A-54C2-C633363D8AE3}"/>
              </a:ext>
            </a:extLst>
          </p:cNvPr>
          <p:cNvCxnSpPr>
            <a:cxnSpLocks/>
            <a:stCxn id="46" idx="7"/>
          </p:cNvCxnSpPr>
          <p:nvPr/>
        </p:nvCxnSpPr>
        <p:spPr>
          <a:xfrm flipV="1">
            <a:off x="6888860" y="3104834"/>
            <a:ext cx="753525" cy="7016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3" name="Oval 62">
            <a:extLst>
              <a:ext uri="{FF2B5EF4-FFF2-40B4-BE49-F238E27FC236}">
                <a16:creationId xmlns:a16="http://schemas.microsoft.com/office/drawing/2014/main" id="{A77E0DA1-6B95-F0AF-E11C-79566F6E8C34}"/>
              </a:ext>
            </a:extLst>
          </p:cNvPr>
          <p:cNvSpPr/>
          <p:nvPr/>
        </p:nvSpPr>
        <p:spPr>
          <a:xfrm>
            <a:off x="8567485" y="348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64" name="Oval 63">
            <a:extLst>
              <a:ext uri="{FF2B5EF4-FFF2-40B4-BE49-F238E27FC236}">
                <a16:creationId xmlns:a16="http://schemas.microsoft.com/office/drawing/2014/main" id="{691A5DA4-6503-1F61-4C6D-1E3230F6490D}"/>
              </a:ext>
            </a:extLst>
          </p:cNvPr>
          <p:cNvSpPr/>
          <p:nvPr/>
        </p:nvSpPr>
        <p:spPr>
          <a:xfrm>
            <a:off x="9160066" y="414797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65" name="Oval 64">
            <a:extLst>
              <a:ext uri="{FF2B5EF4-FFF2-40B4-BE49-F238E27FC236}">
                <a16:creationId xmlns:a16="http://schemas.microsoft.com/office/drawing/2014/main" id="{9A469583-B8EE-5273-9B6E-2E37E4C601D8}"/>
              </a:ext>
            </a:extLst>
          </p:cNvPr>
          <p:cNvSpPr/>
          <p:nvPr/>
        </p:nvSpPr>
        <p:spPr>
          <a:xfrm>
            <a:off x="9963093" y="348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90" name="Straight Arrow Connector 89">
            <a:extLst>
              <a:ext uri="{FF2B5EF4-FFF2-40B4-BE49-F238E27FC236}">
                <a16:creationId xmlns:a16="http://schemas.microsoft.com/office/drawing/2014/main" id="{773BF95F-BB8B-0558-A5E9-FB49C1507BDF}"/>
              </a:ext>
            </a:extLst>
          </p:cNvPr>
          <p:cNvCxnSpPr>
            <a:cxnSpLocks/>
          </p:cNvCxnSpPr>
          <p:nvPr/>
        </p:nvCxnSpPr>
        <p:spPr>
          <a:xfrm rot="10800000" flipH="1">
            <a:off x="8891485" y="2878727"/>
            <a:ext cx="363478" cy="6037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1" name="Straight Arrow Connector 90">
            <a:extLst>
              <a:ext uri="{FF2B5EF4-FFF2-40B4-BE49-F238E27FC236}">
                <a16:creationId xmlns:a16="http://schemas.microsoft.com/office/drawing/2014/main" id="{2FCF9E99-3AAB-324B-3721-C178FB2C3B42}"/>
              </a:ext>
            </a:extLst>
          </p:cNvPr>
          <p:cNvCxnSpPr>
            <a:cxnSpLocks/>
          </p:cNvCxnSpPr>
          <p:nvPr/>
        </p:nvCxnSpPr>
        <p:spPr>
          <a:xfrm rot="10800000">
            <a:off x="9484066" y="2973624"/>
            <a:ext cx="0" cy="11743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2" name="Straight Arrow Connector 91">
            <a:extLst>
              <a:ext uri="{FF2B5EF4-FFF2-40B4-BE49-F238E27FC236}">
                <a16:creationId xmlns:a16="http://schemas.microsoft.com/office/drawing/2014/main" id="{FA51228E-3C54-6292-B695-2C5F7728B904}"/>
              </a:ext>
            </a:extLst>
          </p:cNvPr>
          <p:cNvCxnSpPr>
            <a:cxnSpLocks/>
          </p:cNvCxnSpPr>
          <p:nvPr/>
        </p:nvCxnSpPr>
        <p:spPr>
          <a:xfrm rot="10800000">
            <a:off x="9713169" y="2878727"/>
            <a:ext cx="344821" cy="6986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99" name="Oval 98">
            <a:extLst>
              <a:ext uri="{FF2B5EF4-FFF2-40B4-BE49-F238E27FC236}">
                <a16:creationId xmlns:a16="http://schemas.microsoft.com/office/drawing/2014/main" id="{F5F79A4B-433F-38A7-E8EC-677ECAFA196C}"/>
              </a:ext>
            </a:extLst>
          </p:cNvPr>
          <p:cNvSpPr/>
          <p:nvPr/>
        </p:nvSpPr>
        <p:spPr>
          <a:xfrm>
            <a:off x="6739408" y="430116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100" name="Oval 99">
            <a:extLst>
              <a:ext uri="{FF2B5EF4-FFF2-40B4-BE49-F238E27FC236}">
                <a16:creationId xmlns:a16="http://schemas.microsoft.com/office/drawing/2014/main" id="{0DDA4DAC-E786-8217-10B7-3F4B7176FF6E}"/>
              </a:ext>
            </a:extLst>
          </p:cNvPr>
          <p:cNvSpPr/>
          <p:nvPr/>
        </p:nvSpPr>
        <p:spPr>
          <a:xfrm>
            <a:off x="7547489" y="4546190"/>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101" name="Oval 100">
            <a:extLst>
              <a:ext uri="{FF2B5EF4-FFF2-40B4-BE49-F238E27FC236}">
                <a16:creationId xmlns:a16="http://schemas.microsoft.com/office/drawing/2014/main" id="{DAE5437E-3547-70DC-546A-0632ECA92030}"/>
              </a:ext>
            </a:extLst>
          </p:cNvPr>
          <p:cNvSpPr/>
          <p:nvPr/>
        </p:nvSpPr>
        <p:spPr>
          <a:xfrm>
            <a:off x="8307207" y="454608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102" name="Straight Arrow Connector 101">
            <a:extLst>
              <a:ext uri="{FF2B5EF4-FFF2-40B4-BE49-F238E27FC236}">
                <a16:creationId xmlns:a16="http://schemas.microsoft.com/office/drawing/2014/main" id="{7949C424-4BF1-CE85-93BC-9CF908CC7B19}"/>
              </a:ext>
            </a:extLst>
          </p:cNvPr>
          <p:cNvCxnSpPr>
            <a:cxnSpLocks/>
          </p:cNvCxnSpPr>
          <p:nvPr/>
        </p:nvCxnSpPr>
        <p:spPr>
          <a:xfrm flipV="1">
            <a:off x="7063408" y="3184111"/>
            <a:ext cx="696363" cy="111705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3" name="Straight Arrow Connector 102">
            <a:extLst>
              <a:ext uri="{FF2B5EF4-FFF2-40B4-BE49-F238E27FC236}">
                <a16:creationId xmlns:a16="http://schemas.microsoft.com/office/drawing/2014/main" id="{D1713D98-38CF-4544-B992-075BE60F6514}"/>
              </a:ext>
            </a:extLst>
          </p:cNvPr>
          <p:cNvCxnSpPr>
            <a:cxnSpLocks/>
            <a:stCxn id="100" idx="0"/>
            <a:endCxn id="41" idx="4"/>
          </p:cNvCxnSpPr>
          <p:nvPr/>
        </p:nvCxnSpPr>
        <p:spPr>
          <a:xfrm flipV="1">
            <a:off x="7871489" y="3199730"/>
            <a:ext cx="0" cy="13464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04" name="Straight Arrow Connector 103">
            <a:extLst>
              <a:ext uri="{FF2B5EF4-FFF2-40B4-BE49-F238E27FC236}">
                <a16:creationId xmlns:a16="http://schemas.microsoft.com/office/drawing/2014/main" id="{BC85F253-1209-0003-B8C4-20D318FC2341}"/>
              </a:ext>
            </a:extLst>
          </p:cNvPr>
          <p:cNvCxnSpPr>
            <a:cxnSpLocks/>
            <a:stCxn id="101" idx="0"/>
            <a:endCxn id="41" idx="5"/>
          </p:cNvCxnSpPr>
          <p:nvPr/>
        </p:nvCxnSpPr>
        <p:spPr>
          <a:xfrm flipH="1" flipV="1">
            <a:off x="8100592" y="3104833"/>
            <a:ext cx="530615" cy="14412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6" name="Oval 65">
            <a:extLst>
              <a:ext uri="{FF2B5EF4-FFF2-40B4-BE49-F238E27FC236}">
                <a16:creationId xmlns:a16="http://schemas.microsoft.com/office/drawing/2014/main" id="{6BA7B6CE-B5EC-69B0-5426-810A489DE5C2}"/>
              </a:ext>
            </a:extLst>
          </p:cNvPr>
          <p:cNvSpPr/>
          <p:nvPr/>
        </p:nvSpPr>
        <p:spPr>
          <a:xfrm>
            <a:off x="2767770" y="352374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cxnSp>
        <p:nvCxnSpPr>
          <p:cNvPr id="67" name="Straight Arrow Connector 66">
            <a:extLst>
              <a:ext uri="{FF2B5EF4-FFF2-40B4-BE49-F238E27FC236}">
                <a16:creationId xmlns:a16="http://schemas.microsoft.com/office/drawing/2014/main" id="{80FF885A-FCBF-249D-CB65-30E66DC708EE}"/>
              </a:ext>
            </a:extLst>
          </p:cNvPr>
          <p:cNvCxnSpPr>
            <a:cxnSpLocks/>
            <a:stCxn id="66" idx="7"/>
            <a:endCxn id="56" idx="4"/>
          </p:cNvCxnSpPr>
          <p:nvPr/>
        </p:nvCxnSpPr>
        <p:spPr>
          <a:xfrm flipV="1">
            <a:off x="3320873" y="3187136"/>
            <a:ext cx="433727" cy="43150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7" name="Oval 76">
            <a:extLst>
              <a:ext uri="{FF2B5EF4-FFF2-40B4-BE49-F238E27FC236}">
                <a16:creationId xmlns:a16="http://schemas.microsoft.com/office/drawing/2014/main" id="{B8878596-EA67-7A0A-3A97-6E79FDA41D3F}"/>
              </a:ext>
            </a:extLst>
          </p:cNvPr>
          <p:cNvSpPr/>
          <p:nvPr/>
        </p:nvSpPr>
        <p:spPr>
          <a:xfrm>
            <a:off x="6406409" y="282047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78" name="Straight Arrow Connector 77">
            <a:extLst>
              <a:ext uri="{FF2B5EF4-FFF2-40B4-BE49-F238E27FC236}">
                <a16:creationId xmlns:a16="http://schemas.microsoft.com/office/drawing/2014/main" id="{84F30B21-4CE8-BBA5-26BC-D0B327300AC0}"/>
              </a:ext>
            </a:extLst>
          </p:cNvPr>
          <p:cNvCxnSpPr>
            <a:cxnSpLocks/>
            <a:stCxn id="77" idx="7"/>
            <a:endCxn id="39" idx="3"/>
          </p:cNvCxnSpPr>
          <p:nvPr/>
        </p:nvCxnSpPr>
        <p:spPr>
          <a:xfrm flipV="1">
            <a:off x="6959512" y="1788878"/>
            <a:ext cx="1062040" cy="112649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9" name="Oval 78">
            <a:extLst>
              <a:ext uri="{FF2B5EF4-FFF2-40B4-BE49-F238E27FC236}">
                <a16:creationId xmlns:a16="http://schemas.microsoft.com/office/drawing/2014/main" id="{B4E997BB-9B8C-4A25-B534-52C703BB4885}"/>
              </a:ext>
            </a:extLst>
          </p:cNvPr>
          <p:cNvSpPr/>
          <p:nvPr/>
        </p:nvSpPr>
        <p:spPr>
          <a:xfrm>
            <a:off x="6959511" y="326972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80" name="Oval 79">
            <a:extLst>
              <a:ext uri="{FF2B5EF4-FFF2-40B4-BE49-F238E27FC236}">
                <a16:creationId xmlns:a16="http://schemas.microsoft.com/office/drawing/2014/main" id="{16DEF3F2-D2AB-244E-BE5C-082FA3D91E0B}"/>
              </a:ext>
            </a:extLst>
          </p:cNvPr>
          <p:cNvSpPr/>
          <p:nvPr/>
        </p:nvSpPr>
        <p:spPr>
          <a:xfrm>
            <a:off x="7588575" y="373410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1" name="Oval 80">
            <a:extLst>
              <a:ext uri="{FF2B5EF4-FFF2-40B4-BE49-F238E27FC236}">
                <a16:creationId xmlns:a16="http://schemas.microsoft.com/office/drawing/2014/main" id="{1B097758-0605-5924-772C-89F23328EA77}"/>
              </a:ext>
            </a:extLst>
          </p:cNvPr>
          <p:cNvSpPr/>
          <p:nvPr/>
        </p:nvSpPr>
        <p:spPr>
          <a:xfrm>
            <a:off x="8188319" y="283729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82" name="Straight Arrow Connector 81">
            <a:extLst>
              <a:ext uri="{FF2B5EF4-FFF2-40B4-BE49-F238E27FC236}">
                <a16:creationId xmlns:a16="http://schemas.microsoft.com/office/drawing/2014/main" id="{0B9EF80E-146A-8001-BEB0-4A66AAE229DE}"/>
              </a:ext>
            </a:extLst>
          </p:cNvPr>
          <p:cNvCxnSpPr>
            <a:cxnSpLocks/>
            <a:stCxn id="79" idx="0"/>
            <a:endCxn id="39" idx="4"/>
          </p:cNvCxnSpPr>
          <p:nvPr/>
        </p:nvCxnSpPr>
        <p:spPr>
          <a:xfrm flipV="1">
            <a:off x="7283511" y="1883775"/>
            <a:ext cx="967144" cy="13859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3" name="Straight Arrow Connector 82">
            <a:extLst>
              <a:ext uri="{FF2B5EF4-FFF2-40B4-BE49-F238E27FC236}">
                <a16:creationId xmlns:a16="http://schemas.microsoft.com/office/drawing/2014/main" id="{A3614821-12BE-3441-57A4-A5E72525BFB4}"/>
              </a:ext>
            </a:extLst>
          </p:cNvPr>
          <p:cNvCxnSpPr>
            <a:cxnSpLocks/>
            <a:stCxn id="80" idx="0"/>
            <a:endCxn id="39" idx="4"/>
          </p:cNvCxnSpPr>
          <p:nvPr/>
        </p:nvCxnSpPr>
        <p:spPr>
          <a:xfrm flipV="1">
            <a:off x="7912575" y="1883775"/>
            <a:ext cx="338080" cy="185033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4" name="Straight Arrow Connector 83">
            <a:extLst>
              <a:ext uri="{FF2B5EF4-FFF2-40B4-BE49-F238E27FC236}">
                <a16:creationId xmlns:a16="http://schemas.microsoft.com/office/drawing/2014/main" id="{7D6CB670-B827-B4C9-62BB-32E92E6332BD}"/>
              </a:ext>
            </a:extLst>
          </p:cNvPr>
          <p:cNvCxnSpPr>
            <a:cxnSpLocks/>
            <a:stCxn id="81" idx="0"/>
            <a:endCxn id="39" idx="5"/>
          </p:cNvCxnSpPr>
          <p:nvPr/>
        </p:nvCxnSpPr>
        <p:spPr>
          <a:xfrm flipH="1" flipV="1">
            <a:off x="8479758" y="1788878"/>
            <a:ext cx="32561" cy="10484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7" name="TextBox 46">
            <a:extLst>
              <a:ext uri="{FF2B5EF4-FFF2-40B4-BE49-F238E27FC236}">
                <a16:creationId xmlns:a16="http://schemas.microsoft.com/office/drawing/2014/main" id="{A614374F-737B-EBD4-D11C-43D7843ACFF6}"/>
              </a:ext>
            </a:extLst>
          </p:cNvPr>
          <p:cNvSpPr txBox="1"/>
          <p:nvPr/>
        </p:nvSpPr>
        <p:spPr>
          <a:xfrm>
            <a:off x="981844" y="280854"/>
            <a:ext cx="1512096" cy="461665"/>
          </a:xfrm>
          <a:prstGeom prst="rect">
            <a:avLst/>
          </a:prstGeom>
          <a:noFill/>
        </p:spPr>
        <p:txBody>
          <a:bodyPr wrap="square" rtlCol="0">
            <a:spAutoFit/>
          </a:bodyPr>
          <a:lstStyle/>
          <a:p>
            <a:r>
              <a:rPr lang="en-US" dirty="0">
                <a:latin typeface="Comic Sans MS" panose="030F0702030302020204" pitchFamily="66" charset="0"/>
              </a:rPr>
              <a:t>Node -3:</a:t>
            </a:r>
            <a:endParaRPr lang="en-IN" dirty="0">
              <a:latin typeface="Comic Sans MS" panose="030F0702030302020204" pitchFamily="66" charset="0"/>
            </a:endParaRPr>
          </a:p>
        </p:txBody>
      </p:sp>
    </p:spTree>
    <p:extLst>
      <p:ext uri="{BB962C8B-B14F-4D97-AF65-F5344CB8AC3E}">
        <p14:creationId xmlns:p14="http://schemas.microsoft.com/office/powerpoint/2010/main" val="219031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1"/>
                                        </p:tgtEl>
                                      </p:cBhvr>
                                      <p:by x="150000" y="150000"/>
                                    </p:animScale>
                                  </p:childTnLst>
                                </p:cTn>
                              </p:par>
                              <p:par>
                                <p:cTn id="7" presetID="1" presetClass="exit" presetSubtype="0" fill="hold" grpId="1" nodeType="withEffect">
                                  <p:stCondLst>
                                    <p:cond delay="150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1500"/>
                                  </p:stCondLst>
                                  <p:childTnLst>
                                    <p:set>
                                      <p:cBhvr>
                                        <p:cTn id="10" dur="1" fill="hold">
                                          <p:stCondLst>
                                            <p:cond delay="0"/>
                                          </p:stCondLst>
                                        </p:cTn>
                                        <p:tgtEl>
                                          <p:spTgt spid="48"/>
                                        </p:tgtEl>
                                        <p:attrNameLst>
                                          <p:attrName>style.visibility</p:attrName>
                                        </p:attrNameLst>
                                      </p:cBhvr>
                                      <p:to>
                                        <p:strVal val="hidden"/>
                                      </p:to>
                                    </p:set>
                                  </p:childTnLst>
                                </p:cTn>
                              </p:par>
                              <p:par>
                                <p:cTn id="11" presetID="1" presetClass="exit" presetSubtype="0" fill="hold" nodeType="withEffect">
                                  <p:stCondLst>
                                    <p:cond delay="1500"/>
                                  </p:stCondLst>
                                  <p:childTnLst>
                                    <p:set>
                                      <p:cBhvr>
                                        <p:cTn id="12" dur="1" fill="hold">
                                          <p:stCondLst>
                                            <p:cond delay="0"/>
                                          </p:stCondLst>
                                        </p:cTn>
                                        <p:tgtEl>
                                          <p:spTgt spid="102"/>
                                        </p:tgtEl>
                                        <p:attrNameLst>
                                          <p:attrName>style.visibility</p:attrName>
                                        </p:attrNameLst>
                                      </p:cBhvr>
                                      <p:to>
                                        <p:strVal val="hidden"/>
                                      </p:to>
                                    </p:set>
                                  </p:childTnLst>
                                </p:cTn>
                              </p:par>
                              <p:par>
                                <p:cTn id="13" presetID="1" presetClass="exit" presetSubtype="0" fill="hold" nodeType="withEffect">
                                  <p:stCondLst>
                                    <p:cond delay="1500"/>
                                  </p:stCondLst>
                                  <p:childTnLst>
                                    <p:set>
                                      <p:cBhvr>
                                        <p:cTn id="14" dur="1" fill="hold">
                                          <p:stCondLst>
                                            <p:cond delay="0"/>
                                          </p:stCondLst>
                                        </p:cTn>
                                        <p:tgtEl>
                                          <p:spTgt spid="103"/>
                                        </p:tgtEl>
                                        <p:attrNameLst>
                                          <p:attrName>style.visibility</p:attrName>
                                        </p:attrNameLst>
                                      </p:cBhvr>
                                      <p:to>
                                        <p:strVal val="hidden"/>
                                      </p:to>
                                    </p:set>
                                  </p:childTnLst>
                                </p:cTn>
                              </p:par>
                              <p:par>
                                <p:cTn id="15" presetID="1" presetClass="exit" presetSubtype="0" fill="hold" nodeType="withEffect">
                                  <p:stCondLst>
                                    <p:cond delay="1500"/>
                                  </p:stCondLst>
                                  <p:childTnLst>
                                    <p:set>
                                      <p:cBhvr>
                                        <p:cTn id="16" dur="1" fill="hold">
                                          <p:stCondLst>
                                            <p:cond delay="0"/>
                                          </p:stCondLst>
                                        </p:cTn>
                                        <p:tgtEl>
                                          <p:spTgt spid="104"/>
                                        </p:tgtEl>
                                        <p:attrNameLst>
                                          <p:attrName>style.visibility</p:attrName>
                                        </p:attrNameLst>
                                      </p:cBhvr>
                                      <p:to>
                                        <p:strVal val="hidden"/>
                                      </p:to>
                                    </p:set>
                                  </p:childTnLst>
                                </p:cTn>
                              </p:par>
                              <p:par>
                                <p:cTn id="17" presetID="1" presetClass="exit" presetSubtype="0" fill="hold" grpId="0" nodeType="withEffect">
                                  <p:stCondLst>
                                    <p:cond delay="1500"/>
                                  </p:stCondLst>
                                  <p:childTnLst>
                                    <p:set>
                                      <p:cBhvr>
                                        <p:cTn id="18" dur="1" fill="hold">
                                          <p:stCondLst>
                                            <p:cond delay="0"/>
                                          </p:stCondLst>
                                        </p:cTn>
                                        <p:tgtEl>
                                          <p:spTgt spid="101"/>
                                        </p:tgtEl>
                                        <p:attrNameLst>
                                          <p:attrName>style.visibility</p:attrName>
                                        </p:attrNameLst>
                                      </p:cBhvr>
                                      <p:to>
                                        <p:strVal val="hidden"/>
                                      </p:to>
                                    </p:set>
                                  </p:childTnLst>
                                </p:cTn>
                              </p:par>
                              <p:par>
                                <p:cTn id="19" presetID="1" presetClass="exit" presetSubtype="0" fill="hold" grpId="0" nodeType="withEffect">
                                  <p:stCondLst>
                                    <p:cond delay="1500"/>
                                  </p:stCondLst>
                                  <p:childTnLst>
                                    <p:set>
                                      <p:cBhvr>
                                        <p:cTn id="20" dur="1" fill="hold">
                                          <p:stCondLst>
                                            <p:cond delay="0"/>
                                          </p:stCondLst>
                                        </p:cTn>
                                        <p:tgtEl>
                                          <p:spTgt spid="100"/>
                                        </p:tgtEl>
                                        <p:attrNameLst>
                                          <p:attrName>style.visibility</p:attrName>
                                        </p:attrNameLst>
                                      </p:cBhvr>
                                      <p:to>
                                        <p:strVal val="hidden"/>
                                      </p:to>
                                    </p:set>
                                  </p:childTnLst>
                                </p:cTn>
                              </p:par>
                              <p:par>
                                <p:cTn id="21" presetID="1" presetClass="exit" presetSubtype="0" fill="hold" grpId="0" nodeType="withEffect">
                                  <p:stCondLst>
                                    <p:cond delay="1500"/>
                                  </p:stCondLst>
                                  <p:childTnLst>
                                    <p:set>
                                      <p:cBhvr>
                                        <p:cTn id="22" dur="1" fill="hold">
                                          <p:stCondLst>
                                            <p:cond delay="0"/>
                                          </p:stCondLst>
                                        </p:cTn>
                                        <p:tgtEl>
                                          <p:spTgt spid="99"/>
                                        </p:tgtEl>
                                        <p:attrNameLst>
                                          <p:attrName>style.visibility</p:attrName>
                                        </p:attrNameLst>
                                      </p:cBhvr>
                                      <p:to>
                                        <p:strVal val="hidden"/>
                                      </p:to>
                                    </p:set>
                                  </p:childTnLst>
                                </p:cTn>
                              </p:par>
                              <p:par>
                                <p:cTn id="23" presetID="1" presetClass="exit" presetSubtype="0" fill="hold" grpId="0" nodeType="withEffect">
                                  <p:stCondLst>
                                    <p:cond delay="1500"/>
                                  </p:stCondLst>
                                  <p:childTnLst>
                                    <p:set>
                                      <p:cBhvr>
                                        <p:cTn id="24" dur="1" fill="hold">
                                          <p:stCondLst>
                                            <p:cond delay="0"/>
                                          </p:stCondLst>
                                        </p:cTn>
                                        <p:tgtEl>
                                          <p:spTgt spid="46"/>
                                        </p:tgtEl>
                                        <p:attrNameLst>
                                          <p:attrName>style.visibility</p:attrName>
                                        </p:attrNameLst>
                                      </p:cBhvr>
                                      <p:to>
                                        <p:strVal val="hidden"/>
                                      </p:to>
                                    </p:set>
                                  </p:childTnLst>
                                </p:cTn>
                              </p:par>
                              <p:par>
                                <p:cTn id="25" presetID="1" presetClass="exit" presetSubtype="0" fill="hold" nodeType="withEffect">
                                  <p:stCondLst>
                                    <p:cond delay="1500"/>
                                  </p:stCondLst>
                                  <p:childTnLst>
                                    <p:set>
                                      <p:cBhvr>
                                        <p:cTn id="26" dur="1" fill="hold">
                                          <p:stCondLst>
                                            <p:cond delay="0"/>
                                          </p:stCondLst>
                                        </p:cTn>
                                        <p:tgtEl>
                                          <p:spTgt spid="4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6" presetClass="entr" presetSubtype="16" fill="hold" nodeType="with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circle(in)">
                                      <p:cBhvr>
                                        <p:cTn id="47" dur="2000"/>
                                        <p:tgtEl>
                                          <p:spTgt spid="78"/>
                                        </p:tgtEl>
                                      </p:cBhvr>
                                    </p:animEffect>
                                  </p:childTnLst>
                                </p:cTn>
                              </p:par>
                              <p:par>
                                <p:cTn id="48" presetID="6" presetClass="entr" presetSubtype="16" fill="hold" nodeType="withEffect">
                                  <p:stCondLst>
                                    <p:cond delay="0"/>
                                  </p:stCondLst>
                                  <p:childTnLst>
                                    <p:set>
                                      <p:cBhvr>
                                        <p:cTn id="49" dur="1" fill="hold">
                                          <p:stCondLst>
                                            <p:cond delay="0"/>
                                          </p:stCondLst>
                                        </p:cTn>
                                        <p:tgtEl>
                                          <p:spTgt spid="82"/>
                                        </p:tgtEl>
                                        <p:attrNameLst>
                                          <p:attrName>style.visibility</p:attrName>
                                        </p:attrNameLst>
                                      </p:cBhvr>
                                      <p:to>
                                        <p:strVal val="visible"/>
                                      </p:to>
                                    </p:set>
                                    <p:animEffect transition="in" filter="circle(in)">
                                      <p:cBhvr>
                                        <p:cTn id="50" dur="2000"/>
                                        <p:tgtEl>
                                          <p:spTgt spid="82"/>
                                        </p:tgtEl>
                                      </p:cBhvr>
                                    </p:animEffect>
                                  </p:childTnLst>
                                </p:cTn>
                              </p:par>
                              <p:par>
                                <p:cTn id="51" presetID="6" presetClass="entr" presetSubtype="16"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circle(in)">
                                      <p:cBhvr>
                                        <p:cTn id="53" dur="2000"/>
                                        <p:tgtEl>
                                          <p:spTgt spid="83"/>
                                        </p:tgtEl>
                                      </p:cBhvr>
                                    </p:animEffect>
                                  </p:childTnLst>
                                </p:cTn>
                              </p:par>
                              <p:par>
                                <p:cTn id="54" presetID="6" presetClass="entr" presetSubtype="16" fill="hold" nodeType="withEffect">
                                  <p:stCondLst>
                                    <p:cond delay="0"/>
                                  </p:stCondLst>
                                  <p:childTnLst>
                                    <p:set>
                                      <p:cBhvr>
                                        <p:cTn id="55" dur="1" fill="hold">
                                          <p:stCondLst>
                                            <p:cond delay="0"/>
                                          </p:stCondLst>
                                        </p:cTn>
                                        <p:tgtEl>
                                          <p:spTgt spid="84"/>
                                        </p:tgtEl>
                                        <p:attrNameLst>
                                          <p:attrName>style.visibility</p:attrName>
                                        </p:attrNameLst>
                                      </p:cBhvr>
                                      <p:to>
                                        <p:strVal val="visible"/>
                                      </p:to>
                                    </p:set>
                                    <p:animEffect transition="in" filter="circle(in)">
                                      <p:cBhvr>
                                        <p:cTn id="56" dur="2000"/>
                                        <p:tgtEl>
                                          <p:spTgt spid="84"/>
                                        </p:tgtEl>
                                      </p:cBhvr>
                                    </p:animEffect>
                                  </p:childTnLst>
                                </p:cTn>
                              </p:par>
                              <p:par>
                                <p:cTn id="57" presetID="6" presetClass="entr" presetSubtype="16" fill="hold" grpId="1"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circle(in)">
                                      <p:cBhvr>
                                        <p:cTn id="59" dur="2000"/>
                                        <p:tgtEl>
                                          <p:spTgt spid="81"/>
                                        </p:tgtEl>
                                      </p:cBhvr>
                                    </p:animEffect>
                                  </p:childTnLst>
                                </p:cTn>
                              </p:par>
                              <p:par>
                                <p:cTn id="60" presetID="6" presetClass="entr" presetSubtype="16" fill="hold" grpId="1" nodeType="withEffect">
                                  <p:stCondLst>
                                    <p:cond delay="0"/>
                                  </p:stCondLst>
                                  <p:childTnLst>
                                    <p:set>
                                      <p:cBhvr>
                                        <p:cTn id="61" dur="1" fill="hold">
                                          <p:stCondLst>
                                            <p:cond delay="0"/>
                                          </p:stCondLst>
                                        </p:cTn>
                                        <p:tgtEl>
                                          <p:spTgt spid="80"/>
                                        </p:tgtEl>
                                        <p:attrNameLst>
                                          <p:attrName>style.visibility</p:attrName>
                                        </p:attrNameLst>
                                      </p:cBhvr>
                                      <p:to>
                                        <p:strVal val="visible"/>
                                      </p:to>
                                    </p:set>
                                    <p:animEffect transition="in" filter="circle(in)">
                                      <p:cBhvr>
                                        <p:cTn id="62" dur="2000"/>
                                        <p:tgtEl>
                                          <p:spTgt spid="80"/>
                                        </p:tgtEl>
                                      </p:cBhvr>
                                    </p:animEffect>
                                  </p:childTnLst>
                                </p:cTn>
                              </p:par>
                              <p:par>
                                <p:cTn id="63" presetID="6" presetClass="entr" presetSubtype="16" fill="hold" grpId="1" nodeType="withEffect">
                                  <p:stCondLst>
                                    <p:cond delay="0"/>
                                  </p:stCondLst>
                                  <p:childTnLst>
                                    <p:set>
                                      <p:cBhvr>
                                        <p:cTn id="64" dur="1" fill="hold">
                                          <p:stCondLst>
                                            <p:cond delay="0"/>
                                          </p:stCondLst>
                                        </p:cTn>
                                        <p:tgtEl>
                                          <p:spTgt spid="79"/>
                                        </p:tgtEl>
                                        <p:attrNameLst>
                                          <p:attrName>style.visibility</p:attrName>
                                        </p:attrNameLst>
                                      </p:cBhvr>
                                      <p:to>
                                        <p:strVal val="visible"/>
                                      </p:to>
                                    </p:set>
                                    <p:animEffect transition="in" filter="circle(in)">
                                      <p:cBhvr>
                                        <p:cTn id="65" dur="2000"/>
                                        <p:tgtEl>
                                          <p:spTgt spid="79"/>
                                        </p:tgtEl>
                                      </p:cBhvr>
                                    </p:animEffect>
                                  </p:childTnLst>
                                </p:cTn>
                              </p:par>
                              <p:par>
                                <p:cTn id="66" presetID="6" presetClass="entr" presetSubtype="16" fill="hold" grpId="1" nodeType="withEffect">
                                  <p:stCondLst>
                                    <p:cond delay="0"/>
                                  </p:stCondLst>
                                  <p:childTnLst>
                                    <p:set>
                                      <p:cBhvr>
                                        <p:cTn id="67" dur="1" fill="hold">
                                          <p:stCondLst>
                                            <p:cond delay="0"/>
                                          </p:stCondLst>
                                        </p:cTn>
                                        <p:tgtEl>
                                          <p:spTgt spid="77"/>
                                        </p:tgtEl>
                                        <p:attrNameLst>
                                          <p:attrName>style.visibility</p:attrName>
                                        </p:attrNameLst>
                                      </p:cBhvr>
                                      <p:to>
                                        <p:strVal val="visible"/>
                                      </p:to>
                                    </p:set>
                                    <p:animEffect transition="in" filter="circle(in)">
                                      <p:cBhvr>
                                        <p:cTn id="68" dur="2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6" grpId="0" animBg="1"/>
      <p:bldP spid="99" grpId="0" animBg="1"/>
      <p:bldP spid="100" grpId="0" animBg="1"/>
      <p:bldP spid="101" grpId="0" animBg="1"/>
      <p:bldP spid="77" grpId="0" animBg="1"/>
      <p:bldP spid="77" grpId="1" animBg="1"/>
      <p:bldP spid="79" grpId="0" animBg="1"/>
      <p:bldP spid="79" grpId="1" animBg="1"/>
      <p:bldP spid="80" grpId="0" animBg="1"/>
      <p:bldP spid="80" grpId="1" animBg="1"/>
      <p:bldP spid="81" grpId="0" animBg="1"/>
      <p:bldP spid="8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6B6B3B2B-C0DA-E12E-EE36-7AF7C2B0ADE8}"/>
              </a:ext>
            </a:extLst>
          </p:cNvPr>
          <p:cNvSpPr/>
          <p:nvPr/>
        </p:nvSpPr>
        <p:spPr>
          <a:xfrm>
            <a:off x="7926655" y="25195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6" name="Oval 5">
            <a:extLst>
              <a:ext uri="{FF2B5EF4-FFF2-40B4-BE49-F238E27FC236}">
                <a16:creationId xmlns:a16="http://schemas.microsoft.com/office/drawing/2014/main" id="{D5554966-0A09-0B33-D9C1-4D0CD89E9022}"/>
              </a:ext>
            </a:extLst>
          </p:cNvPr>
          <p:cNvSpPr/>
          <p:nvPr/>
        </p:nvSpPr>
        <p:spPr>
          <a:xfrm>
            <a:off x="7926655" y="123577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7" name="Oval 6">
            <a:extLst>
              <a:ext uri="{FF2B5EF4-FFF2-40B4-BE49-F238E27FC236}">
                <a16:creationId xmlns:a16="http://schemas.microsoft.com/office/drawing/2014/main" id="{39D07B90-E673-876A-1255-46FF1C94089F}"/>
              </a:ext>
            </a:extLst>
          </p:cNvPr>
          <p:cNvSpPr/>
          <p:nvPr/>
        </p:nvSpPr>
        <p:spPr>
          <a:xfrm>
            <a:off x="5800622" y="225944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9" name="Oval 8">
            <a:extLst>
              <a:ext uri="{FF2B5EF4-FFF2-40B4-BE49-F238E27FC236}">
                <a16:creationId xmlns:a16="http://schemas.microsoft.com/office/drawing/2014/main" id="{71FD8F3A-CF51-86A9-356B-AA1697BD634E}"/>
              </a:ext>
            </a:extLst>
          </p:cNvPr>
          <p:cNvSpPr/>
          <p:nvPr/>
        </p:nvSpPr>
        <p:spPr>
          <a:xfrm>
            <a:off x="9160066" y="232562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10" name="Straight Arrow Connector 9">
            <a:extLst>
              <a:ext uri="{FF2B5EF4-FFF2-40B4-BE49-F238E27FC236}">
                <a16:creationId xmlns:a16="http://schemas.microsoft.com/office/drawing/2014/main" id="{E95C9AC6-3D92-8F96-BAA2-72ED5095FBAB}"/>
              </a:ext>
            </a:extLst>
          </p:cNvPr>
          <p:cNvCxnSpPr>
            <a:cxnSpLocks/>
            <a:stCxn id="7" idx="7"/>
            <a:endCxn id="6" idx="2"/>
          </p:cNvCxnSpPr>
          <p:nvPr/>
        </p:nvCxnSpPr>
        <p:spPr>
          <a:xfrm flipV="1">
            <a:off x="6353725" y="1559775"/>
            <a:ext cx="1572930" cy="79457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4DA7340-D532-AA0B-F1BE-31A71230A0D6}"/>
              </a:ext>
            </a:extLst>
          </p:cNvPr>
          <p:cNvCxnSpPr>
            <a:cxnSpLocks/>
          </p:cNvCxnSpPr>
          <p:nvPr/>
        </p:nvCxnSpPr>
        <p:spPr>
          <a:xfrm rot="10800000">
            <a:off x="8479758" y="1788878"/>
            <a:ext cx="1004308" cy="53674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332C10-EDD5-A5D0-1EFC-975F57FEB901}"/>
              </a:ext>
            </a:extLst>
          </p:cNvPr>
          <p:cNvSpPr/>
          <p:nvPr/>
        </p:nvSpPr>
        <p:spPr>
          <a:xfrm>
            <a:off x="8567485" y="348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16" name="Oval 15">
            <a:extLst>
              <a:ext uri="{FF2B5EF4-FFF2-40B4-BE49-F238E27FC236}">
                <a16:creationId xmlns:a16="http://schemas.microsoft.com/office/drawing/2014/main" id="{EDBD0C7E-CD8A-46DE-8148-1450C705AB19}"/>
              </a:ext>
            </a:extLst>
          </p:cNvPr>
          <p:cNvSpPr/>
          <p:nvPr/>
        </p:nvSpPr>
        <p:spPr>
          <a:xfrm>
            <a:off x="9160066" y="4147971"/>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endParaRPr lang="en-IN" dirty="0">
              <a:solidFill>
                <a:schemeClr val="tx1"/>
              </a:solidFill>
            </a:endParaRPr>
          </a:p>
        </p:txBody>
      </p:sp>
      <p:sp>
        <p:nvSpPr>
          <p:cNvPr id="17" name="Oval 16">
            <a:extLst>
              <a:ext uri="{FF2B5EF4-FFF2-40B4-BE49-F238E27FC236}">
                <a16:creationId xmlns:a16="http://schemas.microsoft.com/office/drawing/2014/main" id="{D83B494A-E78A-5341-CCAD-5656787F2843}"/>
              </a:ext>
            </a:extLst>
          </p:cNvPr>
          <p:cNvSpPr/>
          <p:nvPr/>
        </p:nvSpPr>
        <p:spPr>
          <a:xfrm>
            <a:off x="9963093" y="348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endParaRPr lang="en-IN" dirty="0">
              <a:solidFill>
                <a:schemeClr val="tx1"/>
              </a:solidFill>
            </a:endParaRPr>
          </a:p>
        </p:txBody>
      </p:sp>
      <p:cxnSp>
        <p:nvCxnSpPr>
          <p:cNvPr id="18" name="Straight Arrow Connector 17">
            <a:extLst>
              <a:ext uri="{FF2B5EF4-FFF2-40B4-BE49-F238E27FC236}">
                <a16:creationId xmlns:a16="http://schemas.microsoft.com/office/drawing/2014/main" id="{FD8BFBAB-261D-8D6B-FE41-C6D1846F1236}"/>
              </a:ext>
            </a:extLst>
          </p:cNvPr>
          <p:cNvCxnSpPr>
            <a:cxnSpLocks/>
          </p:cNvCxnSpPr>
          <p:nvPr/>
        </p:nvCxnSpPr>
        <p:spPr>
          <a:xfrm rot="10800000" flipH="1">
            <a:off x="8891485" y="2878727"/>
            <a:ext cx="363478" cy="6037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1188CB37-711B-CE8C-BA23-4E50D3A3BA5B}"/>
              </a:ext>
            </a:extLst>
          </p:cNvPr>
          <p:cNvCxnSpPr>
            <a:cxnSpLocks/>
          </p:cNvCxnSpPr>
          <p:nvPr/>
        </p:nvCxnSpPr>
        <p:spPr>
          <a:xfrm rot="10800000">
            <a:off x="9484066" y="2973624"/>
            <a:ext cx="0" cy="11743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97FF4F60-BEA0-0C91-752C-2D6F6DB44B46}"/>
              </a:ext>
            </a:extLst>
          </p:cNvPr>
          <p:cNvCxnSpPr>
            <a:cxnSpLocks/>
          </p:cNvCxnSpPr>
          <p:nvPr/>
        </p:nvCxnSpPr>
        <p:spPr>
          <a:xfrm rot="10800000">
            <a:off x="9713169" y="2878727"/>
            <a:ext cx="344821" cy="6986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77D05342-8320-52A8-8150-474534A9A766}"/>
              </a:ext>
            </a:extLst>
          </p:cNvPr>
          <p:cNvCxnSpPr>
            <a:cxnSpLocks/>
            <a:stCxn id="30" idx="0"/>
            <a:endCxn id="6" idx="4"/>
          </p:cNvCxnSpPr>
          <p:nvPr/>
        </p:nvCxnSpPr>
        <p:spPr>
          <a:xfrm flipV="1">
            <a:off x="7982242" y="1883775"/>
            <a:ext cx="268413" cy="15987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7" name="Oval 26">
            <a:extLst>
              <a:ext uri="{FF2B5EF4-FFF2-40B4-BE49-F238E27FC236}">
                <a16:creationId xmlns:a16="http://schemas.microsoft.com/office/drawing/2014/main" id="{99BEFB3A-3946-3277-5B06-2D35A0C55FE3}"/>
              </a:ext>
            </a:extLst>
          </p:cNvPr>
          <p:cNvSpPr/>
          <p:nvPr/>
        </p:nvSpPr>
        <p:spPr>
          <a:xfrm>
            <a:off x="6406409" y="282047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n-IN" dirty="0">
              <a:solidFill>
                <a:schemeClr val="tx1"/>
              </a:solidFill>
            </a:endParaRPr>
          </a:p>
        </p:txBody>
      </p:sp>
      <p:cxnSp>
        <p:nvCxnSpPr>
          <p:cNvPr id="28" name="Straight Arrow Connector 27">
            <a:extLst>
              <a:ext uri="{FF2B5EF4-FFF2-40B4-BE49-F238E27FC236}">
                <a16:creationId xmlns:a16="http://schemas.microsoft.com/office/drawing/2014/main" id="{5944770A-D720-EB16-0F6C-729D43FF6F4E}"/>
              </a:ext>
            </a:extLst>
          </p:cNvPr>
          <p:cNvCxnSpPr>
            <a:cxnSpLocks/>
            <a:stCxn id="27" idx="7"/>
            <a:endCxn id="6" idx="3"/>
          </p:cNvCxnSpPr>
          <p:nvPr/>
        </p:nvCxnSpPr>
        <p:spPr>
          <a:xfrm flipV="1">
            <a:off x="6959512" y="1788878"/>
            <a:ext cx="1062040" cy="112649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9" name="Oval 28">
            <a:extLst>
              <a:ext uri="{FF2B5EF4-FFF2-40B4-BE49-F238E27FC236}">
                <a16:creationId xmlns:a16="http://schemas.microsoft.com/office/drawing/2014/main" id="{44E76BAC-C2E2-DDC2-AD0F-A65268D5E126}"/>
              </a:ext>
            </a:extLst>
          </p:cNvPr>
          <p:cNvSpPr/>
          <p:nvPr/>
        </p:nvSpPr>
        <p:spPr>
          <a:xfrm>
            <a:off x="6959511" y="3269728"/>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30" name="Oval 29">
            <a:extLst>
              <a:ext uri="{FF2B5EF4-FFF2-40B4-BE49-F238E27FC236}">
                <a16:creationId xmlns:a16="http://schemas.microsoft.com/office/drawing/2014/main" id="{F81D58FC-BAF8-5506-B9D1-3F9D33C553E8}"/>
              </a:ext>
            </a:extLst>
          </p:cNvPr>
          <p:cNvSpPr/>
          <p:nvPr/>
        </p:nvSpPr>
        <p:spPr>
          <a:xfrm>
            <a:off x="7658242" y="3482496"/>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31" name="Oval 30">
            <a:extLst>
              <a:ext uri="{FF2B5EF4-FFF2-40B4-BE49-F238E27FC236}">
                <a16:creationId xmlns:a16="http://schemas.microsoft.com/office/drawing/2014/main" id="{6DA58E8A-63BE-5115-CA62-28D8AB4D4260}"/>
              </a:ext>
            </a:extLst>
          </p:cNvPr>
          <p:cNvSpPr/>
          <p:nvPr/>
        </p:nvSpPr>
        <p:spPr>
          <a:xfrm>
            <a:off x="8188319" y="283729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cxnSp>
        <p:nvCxnSpPr>
          <p:cNvPr id="32" name="Straight Arrow Connector 31">
            <a:extLst>
              <a:ext uri="{FF2B5EF4-FFF2-40B4-BE49-F238E27FC236}">
                <a16:creationId xmlns:a16="http://schemas.microsoft.com/office/drawing/2014/main" id="{527F8978-9BCC-1AE9-3749-4E0CCE8712FD}"/>
              </a:ext>
            </a:extLst>
          </p:cNvPr>
          <p:cNvCxnSpPr>
            <a:cxnSpLocks/>
            <a:stCxn id="29" idx="0"/>
            <a:endCxn id="6" idx="4"/>
          </p:cNvCxnSpPr>
          <p:nvPr/>
        </p:nvCxnSpPr>
        <p:spPr>
          <a:xfrm flipV="1">
            <a:off x="7283511" y="1883775"/>
            <a:ext cx="967144" cy="13859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A73E0FFD-CCD8-84C9-E367-69602C92B426}"/>
              </a:ext>
            </a:extLst>
          </p:cNvPr>
          <p:cNvCxnSpPr>
            <a:cxnSpLocks/>
            <a:stCxn id="31" idx="0"/>
            <a:endCxn id="6" idx="5"/>
          </p:cNvCxnSpPr>
          <p:nvPr/>
        </p:nvCxnSpPr>
        <p:spPr>
          <a:xfrm flipH="1" flipV="1">
            <a:off x="8479758" y="1788878"/>
            <a:ext cx="32561" cy="10484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0" name="Oval 39">
            <a:extLst>
              <a:ext uri="{FF2B5EF4-FFF2-40B4-BE49-F238E27FC236}">
                <a16:creationId xmlns:a16="http://schemas.microsoft.com/office/drawing/2014/main" id="{A45E6890-7F7F-ACC5-8C69-D245EBDC7AA9}"/>
              </a:ext>
            </a:extLst>
          </p:cNvPr>
          <p:cNvSpPr/>
          <p:nvPr/>
        </p:nvSpPr>
        <p:spPr>
          <a:xfrm>
            <a:off x="3498069" y="253806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sp>
        <p:nvSpPr>
          <p:cNvPr id="41" name="Oval 40">
            <a:extLst>
              <a:ext uri="{FF2B5EF4-FFF2-40B4-BE49-F238E27FC236}">
                <a16:creationId xmlns:a16="http://schemas.microsoft.com/office/drawing/2014/main" id="{B115D08A-505A-BB46-EC8F-ECF3DBA0F7B5}"/>
              </a:ext>
            </a:extLst>
          </p:cNvPr>
          <p:cNvSpPr/>
          <p:nvPr/>
        </p:nvSpPr>
        <p:spPr>
          <a:xfrm>
            <a:off x="2036682" y="250929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42" name="Oval 41">
            <a:extLst>
              <a:ext uri="{FF2B5EF4-FFF2-40B4-BE49-F238E27FC236}">
                <a16:creationId xmlns:a16="http://schemas.microsoft.com/office/drawing/2014/main" id="{A3867DDC-F204-9FA1-11FF-52C03B499897}"/>
              </a:ext>
            </a:extLst>
          </p:cNvPr>
          <p:cNvSpPr/>
          <p:nvPr/>
        </p:nvSpPr>
        <p:spPr>
          <a:xfrm>
            <a:off x="2029800" y="92673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0in</a:t>
            </a:r>
            <a:endParaRPr lang="en-IN" sz="1600" dirty="0">
              <a:solidFill>
                <a:schemeClr val="bg1"/>
              </a:solidFill>
            </a:endParaRPr>
          </a:p>
        </p:txBody>
      </p:sp>
      <p:cxnSp>
        <p:nvCxnSpPr>
          <p:cNvPr id="43" name="Straight Arrow Connector 42">
            <a:extLst>
              <a:ext uri="{FF2B5EF4-FFF2-40B4-BE49-F238E27FC236}">
                <a16:creationId xmlns:a16="http://schemas.microsoft.com/office/drawing/2014/main" id="{913F1A9C-8D54-4E87-5FAE-E970A85F5EA7}"/>
              </a:ext>
            </a:extLst>
          </p:cNvPr>
          <p:cNvCxnSpPr>
            <a:cxnSpLocks/>
            <a:stCxn id="41" idx="0"/>
            <a:endCxn id="42" idx="4"/>
          </p:cNvCxnSpPr>
          <p:nvPr/>
        </p:nvCxnSpPr>
        <p:spPr>
          <a:xfrm flipH="1" flipV="1">
            <a:off x="2353800" y="1574732"/>
            <a:ext cx="6882" cy="93456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4" name="Straight Arrow Connector 43">
            <a:extLst>
              <a:ext uri="{FF2B5EF4-FFF2-40B4-BE49-F238E27FC236}">
                <a16:creationId xmlns:a16="http://schemas.microsoft.com/office/drawing/2014/main" id="{5CF83330-7CFE-715C-540E-07A2089694A5}"/>
              </a:ext>
            </a:extLst>
          </p:cNvPr>
          <p:cNvCxnSpPr>
            <a:cxnSpLocks/>
            <a:stCxn id="46" idx="4"/>
            <a:endCxn id="40" idx="0"/>
          </p:cNvCxnSpPr>
          <p:nvPr/>
        </p:nvCxnSpPr>
        <p:spPr>
          <a:xfrm>
            <a:off x="3739770" y="1574732"/>
            <a:ext cx="82299" cy="96333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45" name="Straight Arrow Connector 44">
            <a:extLst>
              <a:ext uri="{FF2B5EF4-FFF2-40B4-BE49-F238E27FC236}">
                <a16:creationId xmlns:a16="http://schemas.microsoft.com/office/drawing/2014/main" id="{230A536C-8610-46C2-CC22-11D2E26EA5A6}"/>
              </a:ext>
            </a:extLst>
          </p:cNvPr>
          <p:cNvCxnSpPr>
            <a:cxnSpLocks/>
            <a:stCxn id="48" idx="0"/>
            <a:endCxn id="41" idx="4"/>
          </p:cNvCxnSpPr>
          <p:nvPr/>
        </p:nvCxnSpPr>
        <p:spPr>
          <a:xfrm flipV="1">
            <a:off x="2360682" y="3157292"/>
            <a:ext cx="0" cy="52491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6" name="Oval 45">
            <a:extLst>
              <a:ext uri="{FF2B5EF4-FFF2-40B4-BE49-F238E27FC236}">
                <a16:creationId xmlns:a16="http://schemas.microsoft.com/office/drawing/2014/main" id="{D935A14E-028D-16B3-4566-35DE0CF098F3}"/>
              </a:ext>
            </a:extLst>
          </p:cNvPr>
          <p:cNvSpPr/>
          <p:nvPr/>
        </p:nvSpPr>
        <p:spPr>
          <a:xfrm>
            <a:off x="3415770" y="92673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0out</a:t>
            </a:r>
            <a:endParaRPr lang="en-IN" sz="1100" dirty="0">
              <a:solidFill>
                <a:schemeClr val="bg1"/>
              </a:solidFill>
            </a:endParaRPr>
          </a:p>
        </p:txBody>
      </p:sp>
      <p:sp>
        <p:nvSpPr>
          <p:cNvPr id="47" name="TextBox 46">
            <a:extLst>
              <a:ext uri="{FF2B5EF4-FFF2-40B4-BE49-F238E27FC236}">
                <a16:creationId xmlns:a16="http://schemas.microsoft.com/office/drawing/2014/main" id="{2F974440-935C-EA9C-40A8-7C771B5616E5}"/>
              </a:ext>
            </a:extLst>
          </p:cNvPr>
          <p:cNvSpPr txBox="1"/>
          <p:nvPr/>
        </p:nvSpPr>
        <p:spPr>
          <a:xfrm>
            <a:off x="1924033" y="4813903"/>
            <a:ext cx="2139737" cy="1200329"/>
          </a:xfrm>
          <a:prstGeom prst="rect">
            <a:avLst/>
          </a:prstGeom>
          <a:noFill/>
        </p:spPr>
        <p:txBody>
          <a:bodyPr wrap="square" rtlCol="0">
            <a:spAutoFit/>
          </a:bodyPr>
          <a:lstStyle/>
          <a:p>
            <a:r>
              <a:rPr lang="en-US" dirty="0">
                <a:latin typeface="Comic Sans MS" panose="030F0702030302020204" pitchFamily="66" charset="0"/>
              </a:rPr>
              <a:t>Unreachable</a:t>
            </a:r>
          </a:p>
          <a:p>
            <a:r>
              <a:rPr lang="en-US" dirty="0">
                <a:latin typeface="Comic Sans MS" panose="030F0702030302020204" pitchFamily="66" charset="0"/>
              </a:rPr>
              <a:t>   Nodes are </a:t>
            </a:r>
          </a:p>
          <a:p>
            <a:r>
              <a:rPr lang="en-US" dirty="0">
                <a:latin typeface="Comic Sans MS" panose="030F0702030302020204" pitchFamily="66" charset="0"/>
              </a:rPr>
              <a:t>        {4,6}</a:t>
            </a:r>
            <a:endParaRPr lang="en-IN" dirty="0">
              <a:latin typeface="Comic Sans MS" panose="030F0702030302020204" pitchFamily="66" charset="0"/>
            </a:endParaRPr>
          </a:p>
        </p:txBody>
      </p:sp>
      <p:sp>
        <p:nvSpPr>
          <p:cNvPr id="48" name="Oval 47">
            <a:extLst>
              <a:ext uri="{FF2B5EF4-FFF2-40B4-BE49-F238E27FC236}">
                <a16:creationId xmlns:a16="http://schemas.microsoft.com/office/drawing/2014/main" id="{BB3E0A10-EE06-4F14-7A3B-7074EA29A6DA}"/>
              </a:ext>
            </a:extLst>
          </p:cNvPr>
          <p:cNvSpPr/>
          <p:nvPr/>
        </p:nvSpPr>
        <p:spPr>
          <a:xfrm>
            <a:off x="2036682" y="368221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56" name="Oval 55">
            <a:extLst>
              <a:ext uri="{FF2B5EF4-FFF2-40B4-BE49-F238E27FC236}">
                <a16:creationId xmlns:a16="http://schemas.microsoft.com/office/drawing/2014/main" id="{26AEF40B-DCCB-D6D7-3B46-5A258D76D5AE}"/>
              </a:ext>
            </a:extLst>
          </p:cNvPr>
          <p:cNvSpPr/>
          <p:nvPr/>
        </p:nvSpPr>
        <p:spPr>
          <a:xfrm>
            <a:off x="3528419" y="368221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57" name="Oval 56">
            <a:extLst>
              <a:ext uri="{FF2B5EF4-FFF2-40B4-BE49-F238E27FC236}">
                <a16:creationId xmlns:a16="http://schemas.microsoft.com/office/drawing/2014/main" id="{85D6AAA1-6668-89DB-3381-524103BDDBC8}"/>
              </a:ext>
            </a:extLst>
          </p:cNvPr>
          <p:cNvSpPr/>
          <p:nvPr/>
        </p:nvSpPr>
        <p:spPr>
          <a:xfrm>
            <a:off x="1023138" y="251791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cxnSp>
        <p:nvCxnSpPr>
          <p:cNvPr id="63" name="Straight Arrow Connector 62">
            <a:extLst>
              <a:ext uri="{FF2B5EF4-FFF2-40B4-BE49-F238E27FC236}">
                <a16:creationId xmlns:a16="http://schemas.microsoft.com/office/drawing/2014/main" id="{0F108A6E-975A-56F4-47BE-9D289D842C8B}"/>
              </a:ext>
            </a:extLst>
          </p:cNvPr>
          <p:cNvCxnSpPr>
            <a:cxnSpLocks/>
            <a:stCxn id="40" idx="2"/>
            <a:endCxn id="41" idx="6"/>
          </p:cNvCxnSpPr>
          <p:nvPr/>
        </p:nvCxnSpPr>
        <p:spPr>
          <a:xfrm flipH="1" flipV="1">
            <a:off x="2684682" y="2833292"/>
            <a:ext cx="813387" cy="2877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7" name="Straight Arrow Connector 66">
            <a:extLst>
              <a:ext uri="{FF2B5EF4-FFF2-40B4-BE49-F238E27FC236}">
                <a16:creationId xmlns:a16="http://schemas.microsoft.com/office/drawing/2014/main" id="{FDDF8189-D1C4-83FB-72AE-B19AD0F9A0D7}"/>
              </a:ext>
            </a:extLst>
          </p:cNvPr>
          <p:cNvCxnSpPr>
            <a:cxnSpLocks/>
            <a:stCxn id="56" idx="2"/>
            <a:endCxn id="48" idx="6"/>
          </p:cNvCxnSpPr>
          <p:nvPr/>
        </p:nvCxnSpPr>
        <p:spPr>
          <a:xfrm flipH="1">
            <a:off x="2684682" y="4006210"/>
            <a:ext cx="843737"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0" name="Straight Arrow Connector 69">
            <a:extLst>
              <a:ext uri="{FF2B5EF4-FFF2-40B4-BE49-F238E27FC236}">
                <a16:creationId xmlns:a16="http://schemas.microsoft.com/office/drawing/2014/main" id="{3B18B861-8221-7EBD-0988-4A5D9DF2C6AF}"/>
              </a:ext>
            </a:extLst>
          </p:cNvPr>
          <p:cNvCxnSpPr>
            <a:cxnSpLocks/>
            <a:stCxn id="56" idx="0"/>
            <a:endCxn id="40" idx="4"/>
          </p:cNvCxnSpPr>
          <p:nvPr/>
        </p:nvCxnSpPr>
        <p:spPr>
          <a:xfrm flipH="1" flipV="1">
            <a:off x="3822069" y="3186063"/>
            <a:ext cx="30350" cy="4961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6" name="Straight Arrow Connector 75">
            <a:extLst>
              <a:ext uri="{FF2B5EF4-FFF2-40B4-BE49-F238E27FC236}">
                <a16:creationId xmlns:a16="http://schemas.microsoft.com/office/drawing/2014/main" id="{7B2089BA-0F95-F8BD-60D4-15D5A15BF904}"/>
              </a:ext>
            </a:extLst>
          </p:cNvPr>
          <p:cNvCxnSpPr>
            <a:cxnSpLocks/>
            <a:stCxn id="48" idx="2"/>
            <a:endCxn id="57" idx="4"/>
          </p:cNvCxnSpPr>
          <p:nvPr/>
        </p:nvCxnSpPr>
        <p:spPr>
          <a:xfrm flipH="1" flipV="1">
            <a:off x="1347138" y="3165910"/>
            <a:ext cx="689544" cy="84030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9" name="Straight Arrow Connector 78">
            <a:extLst>
              <a:ext uri="{FF2B5EF4-FFF2-40B4-BE49-F238E27FC236}">
                <a16:creationId xmlns:a16="http://schemas.microsoft.com/office/drawing/2014/main" id="{BF594D12-E5D6-3D43-F807-E91002E29552}"/>
              </a:ext>
            </a:extLst>
          </p:cNvPr>
          <p:cNvCxnSpPr>
            <a:cxnSpLocks/>
            <a:stCxn id="57" idx="0"/>
            <a:endCxn id="42" idx="3"/>
          </p:cNvCxnSpPr>
          <p:nvPr/>
        </p:nvCxnSpPr>
        <p:spPr>
          <a:xfrm flipV="1">
            <a:off x="1347138" y="1479835"/>
            <a:ext cx="777559" cy="10380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82" name="Oval 81">
            <a:extLst>
              <a:ext uri="{FF2B5EF4-FFF2-40B4-BE49-F238E27FC236}">
                <a16:creationId xmlns:a16="http://schemas.microsoft.com/office/drawing/2014/main" id="{2CEBF3DF-65BF-24C5-A1E3-2DABEFFBE4AE}"/>
              </a:ext>
            </a:extLst>
          </p:cNvPr>
          <p:cNvSpPr/>
          <p:nvPr/>
        </p:nvSpPr>
        <p:spPr>
          <a:xfrm>
            <a:off x="9480195" y="1277205"/>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sp>
        <p:nvSpPr>
          <p:cNvPr id="84" name="Oval 83">
            <a:extLst>
              <a:ext uri="{FF2B5EF4-FFF2-40B4-BE49-F238E27FC236}">
                <a16:creationId xmlns:a16="http://schemas.microsoft.com/office/drawing/2014/main" id="{2E2A61A2-D4BB-E3C0-77F3-A164B0569872}"/>
              </a:ext>
            </a:extLst>
          </p:cNvPr>
          <p:cNvSpPr/>
          <p:nvPr/>
        </p:nvSpPr>
        <p:spPr>
          <a:xfrm>
            <a:off x="10611093" y="1250732"/>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endParaRPr lang="en-IN" dirty="0">
              <a:solidFill>
                <a:schemeClr val="tx1"/>
              </a:solidFill>
            </a:endParaRPr>
          </a:p>
        </p:txBody>
      </p:sp>
      <p:sp>
        <p:nvSpPr>
          <p:cNvPr id="49" name="TextBox 48">
            <a:extLst>
              <a:ext uri="{FF2B5EF4-FFF2-40B4-BE49-F238E27FC236}">
                <a16:creationId xmlns:a16="http://schemas.microsoft.com/office/drawing/2014/main" id="{DD0B5C60-7542-7141-75A7-E490E9BFEB36}"/>
              </a:ext>
            </a:extLst>
          </p:cNvPr>
          <p:cNvSpPr txBox="1"/>
          <p:nvPr/>
        </p:nvSpPr>
        <p:spPr>
          <a:xfrm>
            <a:off x="1023138" y="278732"/>
            <a:ext cx="1512096" cy="461665"/>
          </a:xfrm>
          <a:prstGeom prst="rect">
            <a:avLst/>
          </a:prstGeom>
          <a:noFill/>
        </p:spPr>
        <p:txBody>
          <a:bodyPr wrap="square" rtlCol="0">
            <a:spAutoFit/>
          </a:bodyPr>
          <a:lstStyle/>
          <a:p>
            <a:r>
              <a:rPr lang="en-US" dirty="0">
                <a:latin typeface="Comic Sans MS" panose="030F0702030302020204" pitchFamily="66" charset="0"/>
              </a:rPr>
              <a:t>Node -2:</a:t>
            </a:r>
            <a:endParaRPr lang="en-IN" dirty="0">
              <a:latin typeface="Comic Sans MS" panose="030F0702030302020204" pitchFamily="66" charset="0"/>
            </a:endParaRPr>
          </a:p>
        </p:txBody>
      </p:sp>
    </p:spTree>
    <p:extLst>
      <p:ext uri="{BB962C8B-B14F-4D97-AF65-F5344CB8AC3E}">
        <p14:creationId xmlns:p14="http://schemas.microsoft.com/office/powerpoint/2010/main" val="120613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down)">
                                      <p:cBhvr>
                                        <p:cTn id="17" dur="580">
                                          <p:stCondLst>
                                            <p:cond delay="0"/>
                                          </p:stCondLst>
                                        </p:cTn>
                                        <p:tgtEl>
                                          <p:spTgt spid="82"/>
                                        </p:tgtEl>
                                      </p:cBhvr>
                                    </p:animEffect>
                                    <p:anim calcmode="lin" valueType="num">
                                      <p:cBhvr>
                                        <p:cTn id="18" dur="1822" tmFilter="0,0; 0.14,0.36; 0.43,0.73; 0.71,0.91; 1.0,1.0">
                                          <p:stCondLst>
                                            <p:cond delay="0"/>
                                          </p:stCondLst>
                                        </p:cTn>
                                        <p:tgtEl>
                                          <p:spTgt spid="8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2"/>
                                        </p:tgtEl>
                                        <p:attrNameLst>
                                          <p:attrName>ppt_y</p:attrName>
                                        </p:attrNameLst>
                                      </p:cBhvr>
                                      <p:tavLst>
                                        <p:tav tm="0" fmla="#ppt_y-sin(pi*$)/81">
                                          <p:val>
                                            <p:fltVal val="0"/>
                                          </p:val>
                                        </p:tav>
                                        <p:tav tm="100000">
                                          <p:val>
                                            <p:fltVal val="1"/>
                                          </p:val>
                                        </p:tav>
                                      </p:tavLst>
                                    </p:anim>
                                    <p:animScale>
                                      <p:cBhvr>
                                        <p:cTn id="23" dur="26">
                                          <p:stCondLst>
                                            <p:cond delay="650"/>
                                          </p:stCondLst>
                                        </p:cTn>
                                        <p:tgtEl>
                                          <p:spTgt spid="82"/>
                                        </p:tgtEl>
                                      </p:cBhvr>
                                      <p:to x="100000" y="60000"/>
                                    </p:animScale>
                                    <p:animScale>
                                      <p:cBhvr>
                                        <p:cTn id="24" dur="166" decel="50000">
                                          <p:stCondLst>
                                            <p:cond delay="676"/>
                                          </p:stCondLst>
                                        </p:cTn>
                                        <p:tgtEl>
                                          <p:spTgt spid="82"/>
                                        </p:tgtEl>
                                      </p:cBhvr>
                                      <p:to x="100000" y="100000"/>
                                    </p:animScale>
                                    <p:animScale>
                                      <p:cBhvr>
                                        <p:cTn id="25" dur="26">
                                          <p:stCondLst>
                                            <p:cond delay="1312"/>
                                          </p:stCondLst>
                                        </p:cTn>
                                        <p:tgtEl>
                                          <p:spTgt spid="82"/>
                                        </p:tgtEl>
                                      </p:cBhvr>
                                      <p:to x="100000" y="80000"/>
                                    </p:animScale>
                                    <p:animScale>
                                      <p:cBhvr>
                                        <p:cTn id="26" dur="166" decel="50000">
                                          <p:stCondLst>
                                            <p:cond delay="1338"/>
                                          </p:stCondLst>
                                        </p:cTn>
                                        <p:tgtEl>
                                          <p:spTgt spid="82"/>
                                        </p:tgtEl>
                                      </p:cBhvr>
                                      <p:to x="100000" y="100000"/>
                                    </p:animScale>
                                    <p:animScale>
                                      <p:cBhvr>
                                        <p:cTn id="27" dur="26">
                                          <p:stCondLst>
                                            <p:cond delay="1642"/>
                                          </p:stCondLst>
                                        </p:cTn>
                                        <p:tgtEl>
                                          <p:spTgt spid="82"/>
                                        </p:tgtEl>
                                      </p:cBhvr>
                                      <p:to x="100000" y="90000"/>
                                    </p:animScale>
                                    <p:animScale>
                                      <p:cBhvr>
                                        <p:cTn id="28" dur="166" decel="50000">
                                          <p:stCondLst>
                                            <p:cond delay="1668"/>
                                          </p:stCondLst>
                                        </p:cTn>
                                        <p:tgtEl>
                                          <p:spTgt spid="82"/>
                                        </p:tgtEl>
                                      </p:cBhvr>
                                      <p:to x="100000" y="100000"/>
                                    </p:animScale>
                                    <p:animScale>
                                      <p:cBhvr>
                                        <p:cTn id="29" dur="26">
                                          <p:stCondLst>
                                            <p:cond delay="1808"/>
                                          </p:stCondLst>
                                        </p:cTn>
                                        <p:tgtEl>
                                          <p:spTgt spid="82"/>
                                        </p:tgtEl>
                                      </p:cBhvr>
                                      <p:to x="100000" y="95000"/>
                                    </p:animScale>
                                    <p:animScale>
                                      <p:cBhvr>
                                        <p:cTn id="30" dur="166" decel="50000">
                                          <p:stCondLst>
                                            <p:cond delay="1834"/>
                                          </p:stCondLst>
                                        </p:cTn>
                                        <p:tgtEl>
                                          <p:spTgt spid="82"/>
                                        </p:tgtEl>
                                      </p:cBhvr>
                                      <p:to x="100000" y="100000"/>
                                    </p:animScale>
                                  </p:childTnLst>
                                </p:cTn>
                              </p:par>
                              <p:par>
                                <p:cTn id="31" presetID="26" presetClass="entr" presetSubtype="0" fill="hold" grpId="0" nodeType="withEffect">
                                  <p:stCondLst>
                                    <p:cond delay="0"/>
                                  </p:stCondLst>
                                  <p:childTnLst>
                                    <p:set>
                                      <p:cBhvr>
                                        <p:cTn id="32" dur="1" fill="hold">
                                          <p:stCondLst>
                                            <p:cond delay="0"/>
                                          </p:stCondLst>
                                        </p:cTn>
                                        <p:tgtEl>
                                          <p:spTgt spid="84"/>
                                        </p:tgtEl>
                                        <p:attrNameLst>
                                          <p:attrName>style.visibility</p:attrName>
                                        </p:attrNameLst>
                                      </p:cBhvr>
                                      <p:to>
                                        <p:strVal val="visible"/>
                                      </p:to>
                                    </p:set>
                                    <p:animEffect transition="in" filter="wipe(down)">
                                      <p:cBhvr>
                                        <p:cTn id="33" dur="580">
                                          <p:stCondLst>
                                            <p:cond delay="0"/>
                                          </p:stCondLst>
                                        </p:cTn>
                                        <p:tgtEl>
                                          <p:spTgt spid="84"/>
                                        </p:tgtEl>
                                      </p:cBhvr>
                                    </p:animEffect>
                                    <p:anim calcmode="lin" valueType="num">
                                      <p:cBhvr>
                                        <p:cTn id="34" dur="1822" tmFilter="0,0; 0.14,0.36; 0.43,0.73; 0.71,0.91; 1.0,1.0">
                                          <p:stCondLst>
                                            <p:cond delay="0"/>
                                          </p:stCondLst>
                                        </p:cTn>
                                        <p:tgtEl>
                                          <p:spTgt spid="84"/>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4"/>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4"/>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4"/>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4"/>
                                        </p:tgtEl>
                                        <p:attrNameLst>
                                          <p:attrName>ppt_y</p:attrName>
                                        </p:attrNameLst>
                                      </p:cBhvr>
                                      <p:tavLst>
                                        <p:tav tm="0" fmla="#ppt_y-sin(pi*$)/81">
                                          <p:val>
                                            <p:fltVal val="0"/>
                                          </p:val>
                                        </p:tav>
                                        <p:tav tm="100000">
                                          <p:val>
                                            <p:fltVal val="1"/>
                                          </p:val>
                                        </p:tav>
                                      </p:tavLst>
                                    </p:anim>
                                    <p:animScale>
                                      <p:cBhvr>
                                        <p:cTn id="39" dur="26">
                                          <p:stCondLst>
                                            <p:cond delay="650"/>
                                          </p:stCondLst>
                                        </p:cTn>
                                        <p:tgtEl>
                                          <p:spTgt spid="84"/>
                                        </p:tgtEl>
                                      </p:cBhvr>
                                      <p:to x="100000" y="60000"/>
                                    </p:animScale>
                                    <p:animScale>
                                      <p:cBhvr>
                                        <p:cTn id="40" dur="166" decel="50000">
                                          <p:stCondLst>
                                            <p:cond delay="676"/>
                                          </p:stCondLst>
                                        </p:cTn>
                                        <p:tgtEl>
                                          <p:spTgt spid="84"/>
                                        </p:tgtEl>
                                      </p:cBhvr>
                                      <p:to x="100000" y="100000"/>
                                    </p:animScale>
                                    <p:animScale>
                                      <p:cBhvr>
                                        <p:cTn id="41" dur="26">
                                          <p:stCondLst>
                                            <p:cond delay="1312"/>
                                          </p:stCondLst>
                                        </p:cTn>
                                        <p:tgtEl>
                                          <p:spTgt spid="84"/>
                                        </p:tgtEl>
                                      </p:cBhvr>
                                      <p:to x="100000" y="80000"/>
                                    </p:animScale>
                                    <p:animScale>
                                      <p:cBhvr>
                                        <p:cTn id="42" dur="166" decel="50000">
                                          <p:stCondLst>
                                            <p:cond delay="1338"/>
                                          </p:stCondLst>
                                        </p:cTn>
                                        <p:tgtEl>
                                          <p:spTgt spid="84"/>
                                        </p:tgtEl>
                                      </p:cBhvr>
                                      <p:to x="100000" y="100000"/>
                                    </p:animScale>
                                    <p:animScale>
                                      <p:cBhvr>
                                        <p:cTn id="43" dur="26">
                                          <p:stCondLst>
                                            <p:cond delay="1642"/>
                                          </p:stCondLst>
                                        </p:cTn>
                                        <p:tgtEl>
                                          <p:spTgt spid="84"/>
                                        </p:tgtEl>
                                      </p:cBhvr>
                                      <p:to x="100000" y="90000"/>
                                    </p:animScale>
                                    <p:animScale>
                                      <p:cBhvr>
                                        <p:cTn id="44" dur="166" decel="50000">
                                          <p:stCondLst>
                                            <p:cond delay="1668"/>
                                          </p:stCondLst>
                                        </p:cTn>
                                        <p:tgtEl>
                                          <p:spTgt spid="84"/>
                                        </p:tgtEl>
                                      </p:cBhvr>
                                      <p:to x="100000" y="100000"/>
                                    </p:animScale>
                                    <p:animScale>
                                      <p:cBhvr>
                                        <p:cTn id="45" dur="26">
                                          <p:stCondLst>
                                            <p:cond delay="1808"/>
                                          </p:stCondLst>
                                        </p:cTn>
                                        <p:tgtEl>
                                          <p:spTgt spid="84"/>
                                        </p:tgtEl>
                                      </p:cBhvr>
                                      <p:to x="100000" y="95000"/>
                                    </p:animScale>
                                    <p:animScale>
                                      <p:cBhvr>
                                        <p:cTn id="46" dur="166" decel="50000">
                                          <p:stCondLst>
                                            <p:cond delay="1834"/>
                                          </p:stCondLst>
                                        </p:cTn>
                                        <p:tgtEl>
                                          <p:spTgt spid="8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82" grpId="0" animBg="1"/>
      <p:bldP spid="8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53853" y="260648"/>
            <a:ext cx="3384376" cy="517872"/>
          </a:xfrm>
        </p:spPr>
        <p:txBody>
          <a:bodyPr>
            <a:normAutofit fontScale="90000"/>
          </a:bodyPr>
          <a:lstStyle/>
          <a:p>
            <a:r>
              <a:rPr lang="en-US" dirty="0"/>
              <a:t>Challenges Faced:</a:t>
            </a:r>
          </a:p>
        </p:txBody>
      </p:sp>
      <p:sp>
        <p:nvSpPr>
          <p:cNvPr id="2" name="TextBox 1">
            <a:extLst>
              <a:ext uri="{FF2B5EF4-FFF2-40B4-BE49-F238E27FC236}">
                <a16:creationId xmlns:a16="http://schemas.microsoft.com/office/drawing/2014/main" id="{BF27F210-8C00-F87C-FDDC-C55334D8093A}"/>
              </a:ext>
            </a:extLst>
          </p:cNvPr>
          <p:cNvSpPr txBox="1"/>
          <p:nvPr/>
        </p:nvSpPr>
        <p:spPr>
          <a:xfrm>
            <a:off x="1053852" y="836712"/>
            <a:ext cx="8784975"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Creation of SCC Tress in Parallel: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IN" sz="2800" dirty="0"/>
          </a:p>
        </p:txBody>
      </p:sp>
      <p:sp>
        <p:nvSpPr>
          <p:cNvPr id="13" name="TextBox 12">
            <a:extLst>
              <a:ext uri="{FF2B5EF4-FFF2-40B4-BE49-F238E27FC236}">
                <a16:creationId xmlns:a16="http://schemas.microsoft.com/office/drawing/2014/main" id="{28EF2D3D-0FCC-8B1E-8E47-3A6DF6DB6D86}"/>
              </a:ext>
            </a:extLst>
          </p:cNvPr>
          <p:cNvSpPr txBox="1"/>
          <p:nvPr/>
        </p:nvSpPr>
        <p:spPr>
          <a:xfrm>
            <a:off x="1557908" y="1513820"/>
            <a:ext cx="9361039" cy="2246769"/>
          </a:xfrm>
          <a:prstGeom prst="rect">
            <a:avLst/>
          </a:prstGeom>
          <a:noFill/>
        </p:spPr>
        <p:txBody>
          <a:bodyPr wrap="square">
            <a:spAutoFit/>
          </a:bodyPr>
          <a:lstStyle/>
          <a:p>
            <a:r>
              <a:rPr lang="en-US" sz="2000" b="0" i="0" dirty="0">
                <a:effectLst/>
                <a:latin typeface="Arial" panose="020B0604020202020204" pitchFamily="34" charset="0"/>
              </a:rPr>
              <a:t>Allocating memory directly within kernel functions poses challenges due to potential performance issues such as warp divergence. While </a:t>
            </a:r>
            <a:r>
              <a:rPr lang="en-US" sz="2000" b="0" i="0" dirty="0" err="1">
                <a:effectLst/>
                <a:latin typeface="Arial" panose="020B0604020202020204" pitchFamily="34" charset="0"/>
              </a:rPr>
              <a:t>cudaMalloc</a:t>
            </a:r>
            <a:r>
              <a:rPr lang="en-US" sz="2000" b="0" i="0" dirty="0">
                <a:effectLst/>
                <a:latin typeface="Arial" panose="020B0604020202020204" pitchFamily="34" charset="0"/>
              </a:rPr>
              <a:t> can be used, accessing allocated memory immediately after creation can lead to complications. Alternatively, using malloc() or new within kernel functions is possible but may increase execution time due to warp divergence. A more efficient approach involves pre-allocating memory on the host using </a:t>
            </a:r>
            <a:r>
              <a:rPr lang="en-US" sz="2000" b="0" i="0" dirty="0" err="1">
                <a:effectLst/>
                <a:latin typeface="Arial" panose="020B0604020202020204" pitchFamily="34" charset="0"/>
              </a:rPr>
              <a:t>cudaMalloc</a:t>
            </a:r>
            <a:r>
              <a:rPr lang="en-US" sz="2000" b="0" i="0" dirty="0">
                <a:effectLst/>
                <a:latin typeface="Arial" panose="020B0604020202020204" pitchFamily="34" charset="0"/>
              </a:rPr>
              <a:t> and passing it to the kernel via host-side loops.</a:t>
            </a:r>
            <a:endParaRPr lang="en-IN" sz="2000" dirty="0"/>
          </a:p>
        </p:txBody>
      </p:sp>
      <p:sp>
        <p:nvSpPr>
          <p:cNvPr id="14" name="TextBox 13">
            <a:extLst>
              <a:ext uri="{FF2B5EF4-FFF2-40B4-BE49-F238E27FC236}">
                <a16:creationId xmlns:a16="http://schemas.microsoft.com/office/drawing/2014/main" id="{0693AB7D-2675-5D9A-1A46-5B208321E78B}"/>
              </a:ext>
            </a:extLst>
          </p:cNvPr>
          <p:cNvSpPr txBox="1"/>
          <p:nvPr/>
        </p:nvSpPr>
        <p:spPr>
          <a:xfrm>
            <a:off x="1088734" y="3911114"/>
            <a:ext cx="7128792" cy="523220"/>
          </a:xfrm>
          <a:prstGeom prst="rect">
            <a:avLst/>
          </a:prstGeom>
          <a:noFill/>
        </p:spPr>
        <p:txBody>
          <a:bodyPr wrap="square" rtlCol="0">
            <a:spAutoFit/>
          </a:bodyPr>
          <a:lstStyle/>
          <a:p>
            <a:pPr marL="457200" indent="-457200">
              <a:buFont typeface="Arial" panose="020B0604020202020204" pitchFamily="34" charset="0"/>
              <a:buChar char="•"/>
            </a:pPr>
            <a:r>
              <a:rPr lang="en-US" sz="2800" dirty="0"/>
              <a:t>Working on large graphs:</a:t>
            </a:r>
            <a:endParaRPr lang="en-IN" sz="2800" dirty="0"/>
          </a:p>
        </p:txBody>
      </p:sp>
      <p:sp>
        <p:nvSpPr>
          <p:cNvPr id="15" name="TextBox 14">
            <a:extLst>
              <a:ext uri="{FF2B5EF4-FFF2-40B4-BE49-F238E27FC236}">
                <a16:creationId xmlns:a16="http://schemas.microsoft.com/office/drawing/2014/main" id="{FED88073-8D1D-7A18-9E5D-04C1DC1CCEF0}"/>
              </a:ext>
            </a:extLst>
          </p:cNvPr>
          <p:cNvSpPr txBox="1"/>
          <p:nvPr/>
        </p:nvSpPr>
        <p:spPr>
          <a:xfrm>
            <a:off x="1557908" y="4434334"/>
            <a:ext cx="9361039" cy="1631216"/>
          </a:xfrm>
          <a:prstGeom prst="rect">
            <a:avLst/>
          </a:prstGeom>
          <a:noFill/>
        </p:spPr>
        <p:txBody>
          <a:bodyPr wrap="square">
            <a:spAutoFit/>
          </a:bodyPr>
          <a:lstStyle/>
          <a:p>
            <a:r>
              <a:rPr lang="en-US" sz="2000" b="0" i="0" dirty="0">
                <a:effectLst/>
                <a:latin typeface="Arial" panose="020B0604020202020204" pitchFamily="34" charset="0"/>
              </a:rPr>
              <a:t>When dealing with large graphs, creating trees with considerable height can significantly increase the time required to construct the SCC (Strongly Connected Components) tree. To mitigate this, it's essential to set a maximum depth limit for the SCC tree. Thus, imposing a height limit results in increased processing time for both the incremental and decremental aspects.</a:t>
            </a:r>
            <a:endParaRPr lang="en-IN" sz="2000"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AC80EC7-C3AE-B890-A9A5-5F77F9261D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5900" y="1453583"/>
            <a:ext cx="6414106" cy="3950834"/>
          </a:xfrm>
          <a:prstGeom prst="rect">
            <a:avLst/>
          </a:prstGeom>
        </p:spPr>
      </p:pic>
      <p:sp>
        <p:nvSpPr>
          <p:cNvPr id="2" name="TextBox 1">
            <a:extLst>
              <a:ext uri="{FF2B5EF4-FFF2-40B4-BE49-F238E27FC236}">
                <a16:creationId xmlns:a16="http://schemas.microsoft.com/office/drawing/2014/main" id="{7AF8C8EE-DE1E-492F-D0F3-CD2D07A98B3C}"/>
              </a:ext>
            </a:extLst>
          </p:cNvPr>
          <p:cNvSpPr txBox="1"/>
          <p:nvPr/>
        </p:nvSpPr>
        <p:spPr>
          <a:xfrm>
            <a:off x="900434" y="476672"/>
            <a:ext cx="5904656" cy="523220"/>
          </a:xfrm>
          <a:prstGeom prst="rect">
            <a:avLst/>
          </a:prstGeom>
          <a:noFill/>
        </p:spPr>
        <p:txBody>
          <a:bodyPr wrap="square" rtlCol="0">
            <a:spAutoFit/>
          </a:bodyPr>
          <a:lstStyle/>
          <a:p>
            <a:r>
              <a:rPr lang="en-US" sz="2800" dirty="0"/>
              <a:t>Idea to implement SCC Trees in Parallel:</a:t>
            </a:r>
            <a:endParaRPr lang="en-IN" sz="2800" dirty="0"/>
          </a:p>
        </p:txBody>
      </p:sp>
      <p:sp>
        <p:nvSpPr>
          <p:cNvPr id="3" name="TextBox 2">
            <a:extLst>
              <a:ext uri="{FF2B5EF4-FFF2-40B4-BE49-F238E27FC236}">
                <a16:creationId xmlns:a16="http://schemas.microsoft.com/office/drawing/2014/main" id="{2961C7C6-8D61-CB49-A3A3-97A251932601}"/>
              </a:ext>
            </a:extLst>
          </p:cNvPr>
          <p:cNvSpPr txBox="1"/>
          <p:nvPr/>
        </p:nvSpPr>
        <p:spPr>
          <a:xfrm>
            <a:off x="1125860" y="5434457"/>
            <a:ext cx="7776864" cy="830997"/>
          </a:xfrm>
          <a:prstGeom prst="rect">
            <a:avLst/>
          </a:prstGeom>
          <a:noFill/>
        </p:spPr>
        <p:txBody>
          <a:bodyPr wrap="square" rtlCol="0">
            <a:spAutoFit/>
          </a:bodyPr>
          <a:lstStyle/>
          <a:p>
            <a:r>
              <a:rPr lang="en-US" sz="1600" dirty="0">
                <a:latin typeface="Comic Sans MS" panose="030F0702030302020204" pitchFamily="66" charset="0"/>
              </a:rPr>
              <a:t>Assign each POSIX thread to each SCC in the graph and create a </a:t>
            </a:r>
            <a:r>
              <a:rPr lang="en-US" sz="1600" dirty="0" err="1">
                <a:latin typeface="Comic Sans MS" panose="030F0702030302020204" pitchFamily="66" charset="0"/>
              </a:rPr>
              <a:t>cudaStream</a:t>
            </a:r>
            <a:r>
              <a:rPr lang="en-US" sz="1600" dirty="0">
                <a:latin typeface="Comic Sans MS" panose="030F0702030302020204" pitchFamily="66" charset="0"/>
              </a:rPr>
              <a:t> to each thread so that the kernel launches gets pushed in the </a:t>
            </a:r>
            <a:r>
              <a:rPr lang="en-US" sz="1600" dirty="0" err="1">
                <a:latin typeface="Comic Sans MS" panose="030F0702030302020204" pitchFamily="66" charset="0"/>
              </a:rPr>
              <a:t>cudastream</a:t>
            </a:r>
            <a:r>
              <a:rPr lang="en-US" sz="1600" dirty="0">
                <a:latin typeface="Comic Sans MS" panose="030F0702030302020204" pitchFamily="66" charset="0"/>
              </a:rPr>
              <a:t> associated with the particular thread </a:t>
            </a:r>
            <a:endParaRPr lang="en-IN" sz="1600" dirty="0">
              <a:latin typeface="Comic Sans MS" panose="030F0702030302020204" pitchFamily="66" charset="0"/>
            </a:endParaRPr>
          </a:p>
        </p:txBody>
      </p:sp>
    </p:spTree>
    <p:extLst>
      <p:ext uri="{BB962C8B-B14F-4D97-AF65-F5344CB8AC3E}">
        <p14:creationId xmlns:p14="http://schemas.microsoft.com/office/powerpoint/2010/main" val="418833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60A18B-60C5-A698-77C3-2BA1E9016C0A}"/>
              </a:ext>
            </a:extLst>
          </p:cNvPr>
          <p:cNvSpPr txBox="1"/>
          <p:nvPr/>
        </p:nvSpPr>
        <p:spPr>
          <a:xfrm>
            <a:off x="3358108" y="2060848"/>
            <a:ext cx="4464496" cy="1815882"/>
          </a:xfrm>
          <a:prstGeom prst="rect">
            <a:avLst/>
          </a:prstGeom>
          <a:noFill/>
        </p:spPr>
        <p:txBody>
          <a:bodyPr wrap="square" rtlCol="0">
            <a:spAutoFit/>
          </a:bodyPr>
          <a:lstStyle/>
          <a:p>
            <a:r>
              <a:rPr lang="en-US" sz="2800" dirty="0"/>
              <a:t>                    Thank you</a:t>
            </a:r>
          </a:p>
          <a:p>
            <a:endParaRPr lang="en-US" sz="2800" dirty="0"/>
          </a:p>
          <a:p>
            <a:r>
              <a:rPr lang="en-US" sz="2800" dirty="0"/>
              <a:t>                   Sai Siddarth</a:t>
            </a:r>
          </a:p>
          <a:p>
            <a:r>
              <a:rPr lang="en-US" sz="2800" dirty="0"/>
              <a:t>                    CS20B059</a:t>
            </a:r>
          </a:p>
        </p:txBody>
      </p:sp>
    </p:spTree>
    <p:extLst>
      <p:ext uri="{BB962C8B-B14F-4D97-AF65-F5344CB8AC3E}">
        <p14:creationId xmlns:p14="http://schemas.microsoft.com/office/powerpoint/2010/main" val="57292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DF69-45B2-58A0-80ED-6667FBF587B5}"/>
              </a:ext>
            </a:extLst>
          </p:cNvPr>
          <p:cNvSpPr>
            <a:spLocks noGrp="1"/>
          </p:cNvSpPr>
          <p:nvPr>
            <p:ph type="title"/>
          </p:nvPr>
        </p:nvSpPr>
        <p:spPr>
          <a:xfrm>
            <a:off x="1125860" y="326983"/>
            <a:ext cx="4011433" cy="733896"/>
          </a:xfrm>
        </p:spPr>
        <p:txBody>
          <a:bodyPr/>
          <a:lstStyle/>
          <a:p>
            <a:r>
              <a:rPr lang="en-US" u="sng" dirty="0"/>
              <a:t>Problem Statement:</a:t>
            </a:r>
            <a:endParaRPr lang="en-IN" u="sng" dirty="0"/>
          </a:p>
        </p:txBody>
      </p:sp>
      <p:sp>
        <p:nvSpPr>
          <p:cNvPr id="3" name="Content Placeholder 2">
            <a:extLst>
              <a:ext uri="{FF2B5EF4-FFF2-40B4-BE49-F238E27FC236}">
                <a16:creationId xmlns:a16="http://schemas.microsoft.com/office/drawing/2014/main" id="{7096509E-7D38-EF3B-ABA3-D5CE28D2A79C}"/>
              </a:ext>
            </a:extLst>
          </p:cNvPr>
          <p:cNvSpPr>
            <a:spLocks noGrp="1"/>
          </p:cNvSpPr>
          <p:nvPr>
            <p:ph idx="1"/>
          </p:nvPr>
        </p:nvSpPr>
        <p:spPr>
          <a:xfrm>
            <a:off x="1197868" y="1197864"/>
            <a:ext cx="10360501" cy="3815312"/>
          </a:xfrm>
        </p:spPr>
        <p:txBody>
          <a:bodyPr>
            <a:normAutofit/>
          </a:bodyPr>
          <a:lstStyle/>
          <a:p>
            <a:r>
              <a:rPr lang="en-US" sz="2400" dirty="0">
                <a:latin typeface="Comic Sans MS" panose="030F0702030302020204" pitchFamily="66" charset="0"/>
              </a:rPr>
              <a:t>This problem focuses on efficiently managing dynamic graphs, particularly in maintaining Strongly Connected Components (SCCs) trees as edges are added or removed. With graphs growing larger and more complex, traditional methods of recomputing SCCs from scratch are impractical.</a:t>
            </a:r>
          </a:p>
          <a:p>
            <a:r>
              <a:rPr lang="en-US" sz="2400" dirty="0">
                <a:latin typeface="Comic Sans MS" panose="030F0702030302020204" pitchFamily="66" charset="0"/>
              </a:rPr>
              <a:t> The challenge is to develop algorithms that selectively update SCC trees, reducing the time and computational resources needed for managing dynamic graphs. Key obstacles include handling edge insertions and deletions.</a:t>
            </a:r>
            <a:endParaRPr lang="en-IN" sz="2400" dirty="0">
              <a:latin typeface="Comic Sans MS" panose="030F0702030302020204" pitchFamily="66" charset="0"/>
            </a:endParaRPr>
          </a:p>
        </p:txBody>
      </p:sp>
    </p:spTree>
    <p:extLst>
      <p:ext uri="{BB962C8B-B14F-4D97-AF65-F5344CB8AC3E}">
        <p14:creationId xmlns:p14="http://schemas.microsoft.com/office/powerpoint/2010/main" val="3951309160"/>
      </p:ext>
    </p:extLst>
  </p:cSld>
  <p:clrMapOvr>
    <a:masterClrMapping/>
  </p:clrMapOvr>
  <mc:AlternateContent xmlns:mc="http://schemas.openxmlformats.org/markup-compatibility/2006" xmlns:p14="http://schemas.microsoft.com/office/powerpoint/2010/main">
    <mc:Choice Requires="p14">
      <p:transition spd="med" p14:dur="700" advTm="27956">
        <p:fade/>
      </p:transition>
    </mc:Choice>
    <mc:Fallback xmlns="">
      <p:transition spd="med" advTm="2795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2C6F-6F06-FCDB-0C47-A075ACAF5B59}"/>
              </a:ext>
            </a:extLst>
          </p:cNvPr>
          <p:cNvSpPr>
            <a:spLocks noGrp="1"/>
          </p:cNvSpPr>
          <p:nvPr>
            <p:ph type="title"/>
          </p:nvPr>
        </p:nvSpPr>
        <p:spPr>
          <a:xfrm>
            <a:off x="1216821" y="436032"/>
            <a:ext cx="3435369" cy="589880"/>
          </a:xfrm>
        </p:spPr>
        <p:txBody>
          <a:bodyPr>
            <a:normAutofit fontScale="90000"/>
          </a:bodyPr>
          <a:lstStyle/>
          <a:p>
            <a:r>
              <a:rPr lang="en-US" dirty="0"/>
              <a:t>Structure of Node:</a:t>
            </a:r>
            <a:endParaRPr lang="en-IN" dirty="0"/>
          </a:p>
        </p:txBody>
      </p:sp>
      <p:sp>
        <p:nvSpPr>
          <p:cNvPr id="3" name="Content Placeholder 2">
            <a:extLst>
              <a:ext uri="{FF2B5EF4-FFF2-40B4-BE49-F238E27FC236}">
                <a16:creationId xmlns:a16="http://schemas.microsoft.com/office/drawing/2014/main" id="{B08BABF8-D4C3-8B40-BBC9-9B3178C9E7CD}"/>
              </a:ext>
            </a:extLst>
          </p:cNvPr>
          <p:cNvSpPr>
            <a:spLocks noGrp="1"/>
          </p:cNvSpPr>
          <p:nvPr>
            <p:ph idx="1"/>
          </p:nvPr>
        </p:nvSpPr>
        <p:spPr>
          <a:xfrm>
            <a:off x="1206552" y="1196752"/>
            <a:ext cx="10360501" cy="4968552"/>
          </a:xfrm>
        </p:spPr>
        <p:txBody>
          <a:bodyPr>
            <a:noAutofit/>
          </a:bodyPr>
          <a:lstStyle/>
          <a:p>
            <a:pPr marL="0" indent="0">
              <a:buNone/>
            </a:pPr>
            <a:r>
              <a:rPr lang="en-US" sz="1600" dirty="0">
                <a:latin typeface="Comic Sans MS" panose="030F0702030302020204" pitchFamily="66" charset="0"/>
              </a:rPr>
              <a:t>The SCC tree is constructed by connecting nodes and establishing links between them. Some of the key components of each node include:</a:t>
            </a:r>
          </a:p>
          <a:p>
            <a:r>
              <a:rPr lang="en-US" sz="1600" dirty="0">
                <a:latin typeface="Comic Sans MS" panose="030F0702030302020204" pitchFamily="66" charset="0"/>
              </a:rPr>
              <a:t>- Label: A unique identifier for the node, which is unique throughout the tree.</a:t>
            </a:r>
          </a:p>
          <a:p>
            <a:r>
              <a:rPr lang="en-US" sz="1600" dirty="0">
                <a:latin typeface="Comic Sans MS" panose="030F0702030302020204" pitchFamily="66" charset="0"/>
              </a:rPr>
              <a:t>- Induced Vertex: The primary component that sets the environment within the node.</a:t>
            </a:r>
          </a:p>
          <a:p>
            <a:r>
              <a:rPr lang="en-US" sz="1600" dirty="0">
                <a:latin typeface="Comic Sans MS" panose="030F0702030302020204" pitchFamily="66" charset="0"/>
              </a:rPr>
              <a:t>- Parent: A reference to the parent node.</a:t>
            </a:r>
          </a:p>
          <a:p>
            <a:r>
              <a:rPr lang="en-US" sz="1600" dirty="0">
                <a:latin typeface="Comic Sans MS" panose="030F0702030302020204" pitchFamily="66" charset="0"/>
              </a:rPr>
              <a:t>- Int*Nodes: An integer array storing labels of its children at a particular instance.</a:t>
            </a:r>
          </a:p>
          <a:p>
            <a:pPr marL="0" indent="0">
              <a:buNone/>
            </a:pPr>
            <a:endParaRPr lang="en-US" sz="1600" dirty="0">
              <a:latin typeface="Comic Sans MS" panose="030F0702030302020204" pitchFamily="66" charset="0"/>
            </a:endParaRPr>
          </a:p>
          <a:p>
            <a:r>
              <a:rPr lang="en-US" sz="1600" dirty="0">
                <a:latin typeface="Comic Sans MS" panose="030F0702030302020204" pitchFamily="66" charset="0"/>
              </a:rPr>
              <a:t>Notations:</a:t>
            </a:r>
          </a:p>
          <a:p>
            <a:r>
              <a:rPr lang="en-US" sz="1600" dirty="0">
                <a:latin typeface="Comic Sans MS" panose="030F0702030302020204" pitchFamily="66" charset="0"/>
              </a:rPr>
              <a:t>- D(N): Represents the graph present in node N.</a:t>
            </a:r>
          </a:p>
          <a:p>
            <a:r>
              <a:rPr lang="en-US" sz="1600" dirty="0">
                <a:latin typeface="Comic Sans MS" panose="030F0702030302020204" pitchFamily="66" charset="0"/>
              </a:rPr>
              <a:t>- I(N): Represents the induced graph structure in node N at a specific instance.</a:t>
            </a:r>
          </a:p>
          <a:p>
            <a:pPr marL="0" indent="0">
              <a:buNone/>
            </a:pPr>
            <a:endParaRPr lang="en-US" sz="1600" dirty="0">
              <a:latin typeface="Comic Sans MS" panose="030F0702030302020204" pitchFamily="66" charset="0"/>
            </a:endParaRPr>
          </a:p>
          <a:p>
            <a:r>
              <a:rPr lang="en-US" sz="1600" dirty="0">
                <a:latin typeface="Comic Sans MS" panose="030F0702030302020204" pitchFamily="66" charset="0"/>
              </a:rPr>
              <a:t>Inducing node N with vertex S implies applying the operation SPLIT(D(N), S), which splits the graph present in node N with vertex S.</a:t>
            </a:r>
            <a:endParaRPr lang="en-IN" sz="1600" dirty="0">
              <a:latin typeface="Comic Sans MS" panose="030F0702030302020204" pitchFamily="66" charset="0"/>
            </a:endParaRPr>
          </a:p>
        </p:txBody>
      </p:sp>
      <p:sp>
        <p:nvSpPr>
          <p:cNvPr id="5" name="Oval 4">
            <a:extLst>
              <a:ext uri="{FF2B5EF4-FFF2-40B4-BE49-F238E27FC236}">
                <a16:creationId xmlns:a16="http://schemas.microsoft.com/office/drawing/2014/main" id="{F934E8B3-2DC0-DAEC-43CB-A4D404DC2EB3}"/>
              </a:ext>
            </a:extLst>
          </p:cNvPr>
          <p:cNvSpPr/>
          <p:nvPr/>
        </p:nvSpPr>
        <p:spPr>
          <a:xfrm>
            <a:off x="4672728" y="398991"/>
            <a:ext cx="720000" cy="720000"/>
          </a:xfrm>
          <a:prstGeom prst="ellipse">
            <a:avLst/>
          </a:prstGeom>
          <a:solidFill>
            <a:schemeClr val="tx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a:t>
            </a:r>
            <a:endParaRPr lang="en-IN" sz="2800" dirty="0">
              <a:solidFill>
                <a:schemeClr val="bg1"/>
              </a:solidFill>
            </a:endParaRPr>
          </a:p>
        </p:txBody>
      </p:sp>
    </p:spTree>
    <p:extLst>
      <p:ext uri="{BB962C8B-B14F-4D97-AF65-F5344CB8AC3E}">
        <p14:creationId xmlns:p14="http://schemas.microsoft.com/office/powerpoint/2010/main" val="4088979739"/>
      </p:ext>
    </p:extLst>
  </p:cSld>
  <p:clrMapOvr>
    <a:masterClrMapping/>
  </p:clrMapOvr>
  <mc:AlternateContent xmlns:mc="http://schemas.openxmlformats.org/markup-compatibility/2006" xmlns:p14="http://schemas.microsoft.com/office/powerpoint/2010/main">
    <mc:Choice Requires="p14">
      <p:transition spd="med" p14:dur="700" advTm="94103">
        <p:fade/>
      </p:transition>
    </mc:Choice>
    <mc:Fallback xmlns="">
      <p:transition spd="med" advTm="94103">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6315739-78F1-A123-AECE-330EC3CAF769}"/>
              </a:ext>
            </a:extLst>
          </p:cNvPr>
          <p:cNvSpPr/>
          <p:nvPr/>
        </p:nvSpPr>
        <p:spPr>
          <a:xfrm>
            <a:off x="1935421" y="1002279"/>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sp>
        <p:nvSpPr>
          <p:cNvPr id="19" name="Oval 18">
            <a:extLst>
              <a:ext uri="{FF2B5EF4-FFF2-40B4-BE49-F238E27FC236}">
                <a16:creationId xmlns:a16="http://schemas.microsoft.com/office/drawing/2014/main" id="{F2526D0F-A014-09BD-01FF-0E0CB2DDE830}"/>
              </a:ext>
            </a:extLst>
          </p:cNvPr>
          <p:cNvSpPr/>
          <p:nvPr/>
        </p:nvSpPr>
        <p:spPr>
          <a:xfrm>
            <a:off x="4680899" y="243864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20" name="Oval 19">
            <a:extLst>
              <a:ext uri="{FF2B5EF4-FFF2-40B4-BE49-F238E27FC236}">
                <a16:creationId xmlns:a16="http://schemas.microsoft.com/office/drawing/2014/main" id="{383EF1AE-3561-2F87-2477-5186B112DBA1}"/>
              </a:ext>
            </a:extLst>
          </p:cNvPr>
          <p:cNvSpPr/>
          <p:nvPr/>
        </p:nvSpPr>
        <p:spPr>
          <a:xfrm>
            <a:off x="3285019" y="194335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21" name="Oval 20">
            <a:extLst>
              <a:ext uri="{FF2B5EF4-FFF2-40B4-BE49-F238E27FC236}">
                <a16:creationId xmlns:a16="http://schemas.microsoft.com/office/drawing/2014/main" id="{27AABE6B-87D8-35F9-B1A7-B172EE101CD4}"/>
              </a:ext>
            </a:extLst>
          </p:cNvPr>
          <p:cNvSpPr/>
          <p:nvPr/>
        </p:nvSpPr>
        <p:spPr>
          <a:xfrm>
            <a:off x="3742219" y="315422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22" name="Oval 21">
            <a:extLst>
              <a:ext uri="{FF2B5EF4-FFF2-40B4-BE49-F238E27FC236}">
                <a16:creationId xmlns:a16="http://schemas.microsoft.com/office/drawing/2014/main" id="{07AA9DE9-8531-94CE-AC9A-89E8E4190E81}"/>
              </a:ext>
            </a:extLst>
          </p:cNvPr>
          <p:cNvSpPr/>
          <p:nvPr/>
        </p:nvSpPr>
        <p:spPr>
          <a:xfrm>
            <a:off x="2308036" y="276465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23" name="Oval 22">
            <a:extLst>
              <a:ext uri="{FF2B5EF4-FFF2-40B4-BE49-F238E27FC236}">
                <a16:creationId xmlns:a16="http://schemas.microsoft.com/office/drawing/2014/main" id="{80BF2298-A1B3-796B-4303-DC79B386AAC9}"/>
              </a:ext>
            </a:extLst>
          </p:cNvPr>
          <p:cNvSpPr/>
          <p:nvPr/>
        </p:nvSpPr>
        <p:spPr>
          <a:xfrm>
            <a:off x="2308036" y="418144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24" name="Oval 23">
            <a:extLst>
              <a:ext uri="{FF2B5EF4-FFF2-40B4-BE49-F238E27FC236}">
                <a16:creationId xmlns:a16="http://schemas.microsoft.com/office/drawing/2014/main" id="{609FE6F0-EEF4-7238-A0FD-7134767128A6}"/>
              </a:ext>
            </a:extLst>
          </p:cNvPr>
          <p:cNvSpPr/>
          <p:nvPr/>
        </p:nvSpPr>
        <p:spPr>
          <a:xfrm>
            <a:off x="1002572" y="418144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25" name="Oval 24">
            <a:extLst>
              <a:ext uri="{FF2B5EF4-FFF2-40B4-BE49-F238E27FC236}">
                <a16:creationId xmlns:a16="http://schemas.microsoft.com/office/drawing/2014/main" id="{D1616B4C-64C2-AAD9-F7C9-427E120ED99F}"/>
              </a:ext>
            </a:extLst>
          </p:cNvPr>
          <p:cNvSpPr/>
          <p:nvPr/>
        </p:nvSpPr>
        <p:spPr>
          <a:xfrm>
            <a:off x="1331304" y="2431696"/>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cxnSp>
        <p:nvCxnSpPr>
          <p:cNvPr id="26" name="Straight Arrow Connector 25">
            <a:extLst>
              <a:ext uri="{FF2B5EF4-FFF2-40B4-BE49-F238E27FC236}">
                <a16:creationId xmlns:a16="http://schemas.microsoft.com/office/drawing/2014/main" id="{4DC065D7-2447-180E-EF09-1069307508B1}"/>
              </a:ext>
            </a:extLst>
          </p:cNvPr>
          <p:cNvCxnSpPr>
            <a:cxnSpLocks/>
            <a:stCxn id="18" idx="3"/>
            <a:endCxn id="25" idx="0"/>
          </p:cNvCxnSpPr>
          <p:nvPr/>
        </p:nvCxnSpPr>
        <p:spPr>
          <a:xfrm flipH="1">
            <a:off x="1655304" y="1555382"/>
            <a:ext cx="375014" cy="8763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477C2D99-3B33-A6ED-3F9F-5F88A22F5297}"/>
              </a:ext>
            </a:extLst>
          </p:cNvPr>
          <p:cNvCxnSpPr>
            <a:cxnSpLocks/>
            <a:stCxn id="24" idx="0"/>
            <a:endCxn id="25" idx="4"/>
          </p:cNvCxnSpPr>
          <p:nvPr/>
        </p:nvCxnSpPr>
        <p:spPr>
          <a:xfrm flipV="1">
            <a:off x="1326572" y="3079696"/>
            <a:ext cx="328732" cy="11017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0420813C-5917-15AA-9BBC-1AD0F993A508}"/>
              </a:ext>
            </a:extLst>
          </p:cNvPr>
          <p:cNvCxnSpPr>
            <a:cxnSpLocks/>
            <a:stCxn id="25" idx="5"/>
            <a:endCxn id="22" idx="2"/>
          </p:cNvCxnSpPr>
          <p:nvPr/>
        </p:nvCxnSpPr>
        <p:spPr>
          <a:xfrm>
            <a:off x="1884407" y="2984799"/>
            <a:ext cx="423629" cy="1038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 name="Straight Arrow Connector 28">
            <a:extLst>
              <a:ext uri="{FF2B5EF4-FFF2-40B4-BE49-F238E27FC236}">
                <a16:creationId xmlns:a16="http://schemas.microsoft.com/office/drawing/2014/main" id="{B556A653-1E58-5FD2-58A6-12DE1DC6723F}"/>
              </a:ext>
            </a:extLst>
          </p:cNvPr>
          <p:cNvCxnSpPr>
            <a:cxnSpLocks/>
            <a:stCxn id="22" idx="3"/>
            <a:endCxn id="24" idx="7"/>
          </p:cNvCxnSpPr>
          <p:nvPr/>
        </p:nvCxnSpPr>
        <p:spPr>
          <a:xfrm flipH="1">
            <a:off x="1555675" y="3317760"/>
            <a:ext cx="847258" cy="958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2C8BFD46-EFCD-6ADB-E994-42FA08E6D9D6}"/>
              </a:ext>
            </a:extLst>
          </p:cNvPr>
          <p:cNvCxnSpPr>
            <a:cxnSpLocks/>
            <a:stCxn id="24" idx="6"/>
            <a:endCxn id="23" idx="2"/>
          </p:cNvCxnSpPr>
          <p:nvPr/>
        </p:nvCxnSpPr>
        <p:spPr>
          <a:xfrm>
            <a:off x="1650572" y="4505447"/>
            <a:ext cx="65746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Straight Arrow Connector 30">
            <a:extLst>
              <a:ext uri="{FF2B5EF4-FFF2-40B4-BE49-F238E27FC236}">
                <a16:creationId xmlns:a16="http://schemas.microsoft.com/office/drawing/2014/main" id="{69F01EE5-43C4-B5AD-1AE6-7226EE609EF7}"/>
              </a:ext>
            </a:extLst>
          </p:cNvPr>
          <p:cNvCxnSpPr>
            <a:cxnSpLocks/>
            <a:stCxn id="23" idx="0"/>
            <a:endCxn id="22" idx="4"/>
          </p:cNvCxnSpPr>
          <p:nvPr/>
        </p:nvCxnSpPr>
        <p:spPr>
          <a:xfrm flipV="1">
            <a:off x="2632036" y="3412657"/>
            <a:ext cx="0" cy="7687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2" name="Straight Arrow Connector 31">
            <a:extLst>
              <a:ext uri="{FF2B5EF4-FFF2-40B4-BE49-F238E27FC236}">
                <a16:creationId xmlns:a16="http://schemas.microsoft.com/office/drawing/2014/main" id="{2AA757F2-5A07-EB14-C86C-C7DD0764F682}"/>
              </a:ext>
            </a:extLst>
          </p:cNvPr>
          <p:cNvCxnSpPr>
            <a:cxnSpLocks/>
            <a:stCxn id="20" idx="1"/>
            <a:endCxn id="18" idx="6"/>
          </p:cNvCxnSpPr>
          <p:nvPr/>
        </p:nvCxnSpPr>
        <p:spPr>
          <a:xfrm flipH="1" flipV="1">
            <a:off x="2583421" y="1326279"/>
            <a:ext cx="796495" cy="7119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3" name="Straight Arrow Connector 32">
            <a:extLst>
              <a:ext uri="{FF2B5EF4-FFF2-40B4-BE49-F238E27FC236}">
                <a16:creationId xmlns:a16="http://schemas.microsoft.com/office/drawing/2014/main" id="{CFAFD66E-DE8A-B878-6029-97CB38C7B098}"/>
              </a:ext>
            </a:extLst>
          </p:cNvPr>
          <p:cNvCxnSpPr>
            <a:cxnSpLocks/>
            <a:stCxn id="20" idx="4"/>
            <a:endCxn id="21" idx="1"/>
          </p:cNvCxnSpPr>
          <p:nvPr/>
        </p:nvCxnSpPr>
        <p:spPr>
          <a:xfrm>
            <a:off x="3609019" y="2591350"/>
            <a:ext cx="228097" cy="6577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Straight Arrow Connector 33">
            <a:extLst>
              <a:ext uri="{FF2B5EF4-FFF2-40B4-BE49-F238E27FC236}">
                <a16:creationId xmlns:a16="http://schemas.microsoft.com/office/drawing/2014/main" id="{EA5E38B8-BCCD-8E8F-FB17-972DC92F7C5B}"/>
              </a:ext>
            </a:extLst>
          </p:cNvPr>
          <p:cNvCxnSpPr>
            <a:cxnSpLocks/>
            <a:stCxn id="21" idx="7"/>
            <a:endCxn id="19" idx="3"/>
          </p:cNvCxnSpPr>
          <p:nvPr/>
        </p:nvCxnSpPr>
        <p:spPr>
          <a:xfrm flipV="1">
            <a:off x="4295322" y="2991751"/>
            <a:ext cx="480474" cy="2573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5" name="Straight Arrow Connector 34">
            <a:extLst>
              <a:ext uri="{FF2B5EF4-FFF2-40B4-BE49-F238E27FC236}">
                <a16:creationId xmlns:a16="http://schemas.microsoft.com/office/drawing/2014/main" id="{7017B27E-9850-152E-EBF4-F204893AD903}"/>
              </a:ext>
            </a:extLst>
          </p:cNvPr>
          <p:cNvCxnSpPr>
            <a:cxnSpLocks/>
            <a:stCxn id="19" idx="1"/>
            <a:endCxn id="20" idx="6"/>
          </p:cNvCxnSpPr>
          <p:nvPr/>
        </p:nvCxnSpPr>
        <p:spPr>
          <a:xfrm flipH="1" flipV="1">
            <a:off x="3933019" y="2267350"/>
            <a:ext cx="842777" cy="2661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6" name="Straight Arrow Connector 35">
            <a:extLst>
              <a:ext uri="{FF2B5EF4-FFF2-40B4-BE49-F238E27FC236}">
                <a16:creationId xmlns:a16="http://schemas.microsoft.com/office/drawing/2014/main" id="{E8053465-0A89-3435-7301-A7909DBCF51D}"/>
              </a:ext>
            </a:extLst>
          </p:cNvPr>
          <p:cNvCxnSpPr>
            <a:cxnSpLocks/>
            <a:stCxn id="22" idx="0"/>
            <a:endCxn id="18" idx="5"/>
          </p:cNvCxnSpPr>
          <p:nvPr/>
        </p:nvCxnSpPr>
        <p:spPr>
          <a:xfrm flipH="1" flipV="1">
            <a:off x="2488524" y="1555382"/>
            <a:ext cx="143512" cy="120927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7" name="Straight Arrow Connector 36">
            <a:extLst>
              <a:ext uri="{FF2B5EF4-FFF2-40B4-BE49-F238E27FC236}">
                <a16:creationId xmlns:a16="http://schemas.microsoft.com/office/drawing/2014/main" id="{B46FC645-380E-926E-A46A-555C77020687}"/>
              </a:ext>
            </a:extLst>
          </p:cNvPr>
          <p:cNvCxnSpPr>
            <a:cxnSpLocks/>
            <a:stCxn id="22" idx="6"/>
            <a:endCxn id="21" idx="2"/>
          </p:cNvCxnSpPr>
          <p:nvPr/>
        </p:nvCxnSpPr>
        <p:spPr>
          <a:xfrm>
            <a:off x="2956036" y="3088657"/>
            <a:ext cx="786183" cy="389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8" name="Straight Arrow Connector 37">
            <a:extLst>
              <a:ext uri="{FF2B5EF4-FFF2-40B4-BE49-F238E27FC236}">
                <a16:creationId xmlns:a16="http://schemas.microsoft.com/office/drawing/2014/main" id="{ACAEB169-6D36-5007-77DF-5BDFF855AC8F}"/>
              </a:ext>
            </a:extLst>
          </p:cNvPr>
          <p:cNvCxnSpPr>
            <a:cxnSpLocks/>
            <a:stCxn id="23" idx="6"/>
            <a:endCxn id="21" idx="3"/>
          </p:cNvCxnSpPr>
          <p:nvPr/>
        </p:nvCxnSpPr>
        <p:spPr>
          <a:xfrm flipV="1">
            <a:off x="2956036" y="3707326"/>
            <a:ext cx="881080" cy="7981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 name="Straight Arrow Connector 2">
            <a:extLst>
              <a:ext uri="{FF2B5EF4-FFF2-40B4-BE49-F238E27FC236}">
                <a16:creationId xmlns:a16="http://schemas.microsoft.com/office/drawing/2014/main" id="{752DD231-06C2-9A4A-684E-F47719BF41BE}"/>
              </a:ext>
            </a:extLst>
          </p:cNvPr>
          <p:cNvCxnSpPr/>
          <p:nvPr/>
        </p:nvCxnSpPr>
        <p:spPr>
          <a:xfrm>
            <a:off x="5175781" y="3478223"/>
            <a:ext cx="1296144" cy="0"/>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49" name="Oval 48">
            <a:extLst>
              <a:ext uri="{FF2B5EF4-FFF2-40B4-BE49-F238E27FC236}">
                <a16:creationId xmlns:a16="http://schemas.microsoft.com/office/drawing/2014/main" id="{DBC86EA7-E02F-1CD0-9258-A9BA6A3C1187}"/>
              </a:ext>
            </a:extLst>
          </p:cNvPr>
          <p:cNvSpPr/>
          <p:nvPr/>
        </p:nvSpPr>
        <p:spPr>
          <a:xfrm>
            <a:off x="6953858" y="86817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0out</a:t>
            </a:r>
            <a:endParaRPr lang="en-IN" sz="1100" dirty="0">
              <a:solidFill>
                <a:schemeClr val="bg1"/>
              </a:solidFill>
            </a:endParaRPr>
          </a:p>
        </p:txBody>
      </p:sp>
      <p:sp>
        <p:nvSpPr>
          <p:cNvPr id="50" name="Oval 49">
            <a:extLst>
              <a:ext uri="{FF2B5EF4-FFF2-40B4-BE49-F238E27FC236}">
                <a16:creationId xmlns:a16="http://schemas.microsoft.com/office/drawing/2014/main" id="{8CF27463-B4C2-D27C-AF52-87F1B0467BAF}"/>
              </a:ext>
            </a:extLst>
          </p:cNvPr>
          <p:cNvSpPr/>
          <p:nvPr/>
        </p:nvSpPr>
        <p:spPr>
          <a:xfrm>
            <a:off x="10290999" y="243864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51" name="Oval 50">
            <a:extLst>
              <a:ext uri="{FF2B5EF4-FFF2-40B4-BE49-F238E27FC236}">
                <a16:creationId xmlns:a16="http://schemas.microsoft.com/office/drawing/2014/main" id="{13398ED3-63D6-9613-CEF7-566629D4F06C}"/>
              </a:ext>
            </a:extLst>
          </p:cNvPr>
          <p:cNvSpPr/>
          <p:nvPr/>
        </p:nvSpPr>
        <p:spPr>
          <a:xfrm>
            <a:off x="8895119" y="194335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52" name="Oval 51">
            <a:extLst>
              <a:ext uri="{FF2B5EF4-FFF2-40B4-BE49-F238E27FC236}">
                <a16:creationId xmlns:a16="http://schemas.microsoft.com/office/drawing/2014/main" id="{68FBF27F-3CA2-BF20-CCCE-7FD757D73BDE}"/>
              </a:ext>
            </a:extLst>
          </p:cNvPr>
          <p:cNvSpPr/>
          <p:nvPr/>
        </p:nvSpPr>
        <p:spPr>
          <a:xfrm>
            <a:off x="9352319" y="315422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53" name="Oval 52">
            <a:extLst>
              <a:ext uri="{FF2B5EF4-FFF2-40B4-BE49-F238E27FC236}">
                <a16:creationId xmlns:a16="http://schemas.microsoft.com/office/drawing/2014/main" id="{ED60EC91-CF05-6C88-256D-A77D5250C8AA}"/>
              </a:ext>
            </a:extLst>
          </p:cNvPr>
          <p:cNvSpPr/>
          <p:nvPr/>
        </p:nvSpPr>
        <p:spPr>
          <a:xfrm>
            <a:off x="7918136" y="276465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54" name="Oval 53">
            <a:extLst>
              <a:ext uri="{FF2B5EF4-FFF2-40B4-BE49-F238E27FC236}">
                <a16:creationId xmlns:a16="http://schemas.microsoft.com/office/drawing/2014/main" id="{18C7E50F-9352-4B0E-21E6-57A857959E80}"/>
              </a:ext>
            </a:extLst>
          </p:cNvPr>
          <p:cNvSpPr/>
          <p:nvPr/>
        </p:nvSpPr>
        <p:spPr>
          <a:xfrm>
            <a:off x="7918136" y="418144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55" name="Oval 54">
            <a:extLst>
              <a:ext uri="{FF2B5EF4-FFF2-40B4-BE49-F238E27FC236}">
                <a16:creationId xmlns:a16="http://schemas.microsoft.com/office/drawing/2014/main" id="{B320FB26-F4A7-093A-53FF-361272498D5A}"/>
              </a:ext>
            </a:extLst>
          </p:cNvPr>
          <p:cNvSpPr/>
          <p:nvPr/>
        </p:nvSpPr>
        <p:spPr>
          <a:xfrm>
            <a:off x="6612672" y="418144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58" name="Oval 57">
            <a:extLst>
              <a:ext uri="{FF2B5EF4-FFF2-40B4-BE49-F238E27FC236}">
                <a16:creationId xmlns:a16="http://schemas.microsoft.com/office/drawing/2014/main" id="{61F35181-A056-0BB2-4B1E-8258E3CD1618}"/>
              </a:ext>
            </a:extLst>
          </p:cNvPr>
          <p:cNvSpPr/>
          <p:nvPr/>
        </p:nvSpPr>
        <p:spPr>
          <a:xfrm>
            <a:off x="6941404" y="2431696"/>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cxnSp>
        <p:nvCxnSpPr>
          <p:cNvPr id="59" name="Straight Arrow Connector 58">
            <a:extLst>
              <a:ext uri="{FF2B5EF4-FFF2-40B4-BE49-F238E27FC236}">
                <a16:creationId xmlns:a16="http://schemas.microsoft.com/office/drawing/2014/main" id="{F3DB39C2-915A-0DD6-29E2-655ACB7AC9F9}"/>
              </a:ext>
            </a:extLst>
          </p:cNvPr>
          <p:cNvCxnSpPr>
            <a:cxnSpLocks/>
            <a:stCxn id="49" idx="4"/>
            <a:endCxn id="58" idx="0"/>
          </p:cNvCxnSpPr>
          <p:nvPr/>
        </p:nvCxnSpPr>
        <p:spPr>
          <a:xfrm flipH="1">
            <a:off x="7265404" y="1516177"/>
            <a:ext cx="12454" cy="9155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a:extLst>
              <a:ext uri="{FF2B5EF4-FFF2-40B4-BE49-F238E27FC236}">
                <a16:creationId xmlns:a16="http://schemas.microsoft.com/office/drawing/2014/main" id="{E41410EA-FC88-7BC9-5AEB-E51F6A203D6A}"/>
              </a:ext>
            </a:extLst>
          </p:cNvPr>
          <p:cNvCxnSpPr>
            <a:cxnSpLocks/>
            <a:stCxn id="55" idx="0"/>
            <a:endCxn id="58" idx="4"/>
          </p:cNvCxnSpPr>
          <p:nvPr/>
        </p:nvCxnSpPr>
        <p:spPr>
          <a:xfrm flipV="1">
            <a:off x="6936672" y="3079696"/>
            <a:ext cx="328732" cy="11017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id="{A898A9F4-4F43-2E1A-6911-EAB130F92D7A}"/>
              </a:ext>
            </a:extLst>
          </p:cNvPr>
          <p:cNvCxnSpPr>
            <a:cxnSpLocks/>
            <a:stCxn id="58" idx="5"/>
            <a:endCxn id="53" idx="2"/>
          </p:cNvCxnSpPr>
          <p:nvPr/>
        </p:nvCxnSpPr>
        <p:spPr>
          <a:xfrm>
            <a:off x="7494507" y="2984799"/>
            <a:ext cx="423629" cy="1038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Straight Arrow Connector 61">
            <a:extLst>
              <a:ext uri="{FF2B5EF4-FFF2-40B4-BE49-F238E27FC236}">
                <a16:creationId xmlns:a16="http://schemas.microsoft.com/office/drawing/2014/main" id="{C929AB2F-EF4D-2B31-5865-F0A8CC77FE86}"/>
              </a:ext>
            </a:extLst>
          </p:cNvPr>
          <p:cNvCxnSpPr>
            <a:cxnSpLocks/>
            <a:stCxn id="53" idx="3"/>
            <a:endCxn id="55" idx="7"/>
          </p:cNvCxnSpPr>
          <p:nvPr/>
        </p:nvCxnSpPr>
        <p:spPr>
          <a:xfrm flipH="1">
            <a:off x="7165775" y="3317760"/>
            <a:ext cx="847258" cy="958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BE905DE6-3968-77F2-5615-1151ECC316F5}"/>
              </a:ext>
            </a:extLst>
          </p:cNvPr>
          <p:cNvCxnSpPr>
            <a:cxnSpLocks/>
            <a:stCxn id="55" idx="6"/>
            <a:endCxn id="54" idx="2"/>
          </p:cNvCxnSpPr>
          <p:nvPr/>
        </p:nvCxnSpPr>
        <p:spPr>
          <a:xfrm>
            <a:off x="7260672" y="4505447"/>
            <a:ext cx="65746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Straight Arrow Connector 64">
            <a:extLst>
              <a:ext uri="{FF2B5EF4-FFF2-40B4-BE49-F238E27FC236}">
                <a16:creationId xmlns:a16="http://schemas.microsoft.com/office/drawing/2014/main" id="{9AF0EF2A-66A0-A6DE-61C9-EAC68F30FB2D}"/>
              </a:ext>
            </a:extLst>
          </p:cNvPr>
          <p:cNvCxnSpPr>
            <a:cxnSpLocks/>
            <a:stCxn id="54" idx="0"/>
            <a:endCxn id="53" idx="4"/>
          </p:cNvCxnSpPr>
          <p:nvPr/>
        </p:nvCxnSpPr>
        <p:spPr>
          <a:xfrm flipV="1">
            <a:off x="8242136" y="3412657"/>
            <a:ext cx="0" cy="7687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Straight Arrow Connector 65">
            <a:extLst>
              <a:ext uri="{FF2B5EF4-FFF2-40B4-BE49-F238E27FC236}">
                <a16:creationId xmlns:a16="http://schemas.microsoft.com/office/drawing/2014/main" id="{88563505-5C77-ACAA-0784-20154B3805D9}"/>
              </a:ext>
            </a:extLst>
          </p:cNvPr>
          <p:cNvCxnSpPr>
            <a:cxnSpLocks/>
            <a:stCxn id="51" idx="1"/>
            <a:endCxn id="75" idx="5"/>
          </p:cNvCxnSpPr>
          <p:nvPr/>
        </p:nvCxnSpPr>
        <p:spPr>
          <a:xfrm flipH="1" flipV="1">
            <a:off x="8519723" y="1245799"/>
            <a:ext cx="470293" cy="79244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8" name="Straight Arrow Connector 67">
            <a:extLst>
              <a:ext uri="{FF2B5EF4-FFF2-40B4-BE49-F238E27FC236}">
                <a16:creationId xmlns:a16="http://schemas.microsoft.com/office/drawing/2014/main" id="{ACB5E488-BD58-27E5-E735-018DE038DDE8}"/>
              </a:ext>
            </a:extLst>
          </p:cNvPr>
          <p:cNvCxnSpPr>
            <a:cxnSpLocks/>
            <a:stCxn id="51" idx="4"/>
            <a:endCxn id="52" idx="1"/>
          </p:cNvCxnSpPr>
          <p:nvPr/>
        </p:nvCxnSpPr>
        <p:spPr>
          <a:xfrm>
            <a:off x="9219119" y="2591350"/>
            <a:ext cx="228097" cy="6577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a:extLst>
              <a:ext uri="{FF2B5EF4-FFF2-40B4-BE49-F238E27FC236}">
                <a16:creationId xmlns:a16="http://schemas.microsoft.com/office/drawing/2014/main" id="{06DA774A-7A81-6670-DFFF-9D80CD96F236}"/>
              </a:ext>
            </a:extLst>
          </p:cNvPr>
          <p:cNvCxnSpPr>
            <a:cxnSpLocks/>
            <a:stCxn id="52" idx="7"/>
            <a:endCxn id="50" idx="3"/>
          </p:cNvCxnSpPr>
          <p:nvPr/>
        </p:nvCxnSpPr>
        <p:spPr>
          <a:xfrm flipV="1">
            <a:off x="9905422" y="2991751"/>
            <a:ext cx="480474" cy="2573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1" name="Straight Arrow Connector 70">
            <a:extLst>
              <a:ext uri="{FF2B5EF4-FFF2-40B4-BE49-F238E27FC236}">
                <a16:creationId xmlns:a16="http://schemas.microsoft.com/office/drawing/2014/main" id="{29B2A83E-921D-B53A-0246-8533176A42EA}"/>
              </a:ext>
            </a:extLst>
          </p:cNvPr>
          <p:cNvCxnSpPr>
            <a:cxnSpLocks/>
            <a:stCxn id="50" idx="1"/>
            <a:endCxn id="51" idx="6"/>
          </p:cNvCxnSpPr>
          <p:nvPr/>
        </p:nvCxnSpPr>
        <p:spPr>
          <a:xfrm flipH="1" flipV="1">
            <a:off x="9543119" y="2267350"/>
            <a:ext cx="842777" cy="2661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BCF27715-FE19-2003-EFA6-958B5CFEABA6}"/>
              </a:ext>
            </a:extLst>
          </p:cNvPr>
          <p:cNvCxnSpPr>
            <a:cxnSpLocks/>
            <a:stCxn id="53" idx="0"/>
            <a:endCxn id="75" idx="4"/>
          </p:cNvCxnSpPr>
          <p:nvPr/>
        </p:nvCxnSpPr>
        <p:spPr>
          <a:xfrm flipV="1">
            <a:off x="8242136" y="1340696"/>
            <a:ext cx="48484" cy="142396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3" name="Straight Arrow Connector 72">
            <a:extLst>
              <a:ext uri="{FF2B5EF4-FFF2-40B4-BE49-F238E27FC236}">
                <a16:creationId xmlns:a16="http://schemas.microsoft.com/office/drawing/2014/main" id="{26B45212-AEF6-B8FC-C8D9-712BA3C0AF60}"/>
              </a:ext>
            </a:extLst>
          </p:cNvPr>
          <p:cNvCxnSpPr>
            <a:cxnSpLocks/>
            <a:stCxn id="53" idx="6"/>
            <a:endCxn id="52" idx="2"/>
          </p:cNvCxnSpPr>
          <p:nvPr/>
        </p:nvCxnSpPr>
        <p:spPr>
          <a:xfrm>
            <a:off x="8566136" y="3088657"/>
            <a:ext cx="786183" cy="389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4" name="Straight Arrow Connector 73">
            <a:extLst>
              <a:ext uri="{FF2B5EF4-FFF2-40B4-BE49-F238E27FC236}">
                <a16:creationId xmlns:a16="http://schemas.microsoft.com/office/drawing/2014/main" id="{3698D668-520C-9991-E711-6137668A6DEB}"/>
              </a:ext>
            </a:extLst>
          </p:cNvPr>
          <p:cNvCxnSpPr>
            <a:cxnSpLocks/>
            <a:stCxn id="54" idx="6"/>
            <a:endCxn id="52" idx="3"/>
          </p:cNvCxnSpPr>
          <p:nvPr/>
        </p:nvCxnSpPr>
        <p:spPr>
          <a:xfrm flipV="1">
            <a:off x="8566136" y="3707326"/>
            <a:ext cx="881080" cy="7981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5" name="Oval 74">
            <a:extLst>
              <a:ext uri="{FF2B5EF4-FFF2-40B4-BE49-F238E27FC236}">
                <a16:creationId xmlns:a16="http://schemas.microsoft.com/office/drawing/2014/main" id="{220BBBA3-0771-E01C-93DE-D2C41BBE8572}"/>
              </a:ext>
            </a:extLst>
          </p:cNvPr>
          <p:cNvSpPr/>
          <p:nvPr/>
        </p:nvSpPr>
        <p:spPr>
          <a:xfrm>
            <a:off x="7966620" y="692696"/>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0in</a:t>
            </a:r>
            <a:endParaRPr lang="en-IN" sz="1600" dirty="0">
              <a:solidFill>
                <a:schemeClr val="bg1"/>
              </a:solidFill>
            </a:endParaRPr>
          </a:p>
        </p:txBody>
      </p:sp>
      <p:sp>
        <p:nvSpPr>
          <p:cNvPr id="13" name="TextBox 12">
            <a:extLst>
              <a:ext uri="{FF2B5EF4-FFF2-40B4-BE49-F238E27FC236}">
                <a16:creationId xmlns:a16="http://schemas.microsoft.com/office/drawing/2014/main" id="{76B1E148-6906-ACE3-CF09-86C22A045E02}"/>
              </a:ext>
            </a:extLst>
          </p:cNvPr>
          <p:cNvSpPr txBox="1"/>
          <p:nvPr/>
        </p:nvSpPr>
        <p:spPr>
          <a:xfrm>
            <a:off x="1326572" y="224528"/>
            <a:ext cx="1846820" cy="523220"/>
          </a:xfrm>
          <a:prstGeom prst="rect">
            <a:avLst/>
          </a:prstGeom>
          <a:noFill/>
        </p:spPr>
        <p:txBody>
          <a:bodyPr wrap="square" rtlCol="0">
            <a:spAutoFit/>
          </a:bodyPr>
          <a:lstStyle/>
          <a:p>
            <a:r>
              <a:rPr lang="en-US" sz="2800" dirty="0"/>
              <a:t>SPLIT(G,s):</a:t>
            </a:r>
            <a:endParaRPr lang="en-IN" sz="2800" dirty="0"/>
          </a:p>
        </p:txBody>
      </p:sp>
      <p:sp>
        <p:nvSpPr>
          <p:cNvPr id="14" name="TextBox 13">
            <a:extLst>
              <a:ext uri="{FF2B5EF4-FFF2-40B4-BE49-F238E27FC236}">
                <a16:creationId xmlns:a16="http://schemas.microsoft.com/office/drawing/2014/main" id="{8ECF7432-1013-FAC0-6DD0-382C3E498361}"/>
              </a:ext>
            </a:extLst>
          </p:cNvPr>
          <p:cNvSpPr txBox="1"/>
          <p:nvPr/>
        </p:nvSpPr>
        <p:spPr>
          <a:xfrm>
            <a:off x="5162720" y="3005597"/>
            <a:ext cx="1413315" cy="400110"/>
          </a:xfrm>
          <a:prstGeom prst="rect">
            <a:avLst/>
          </a:prstGeom>
          <a:noFill/>
        </p:spPr>
        <p:txBody>
          <a:bodyPr wrap="square" rtlCol="0">
            <a:spAutoFit/>
          </a:bodyPr>
          <a:lstStyle/>
          <a:p>
            <a:r>
              <a:rPr lang="en-US" sz="2000" dirty="0"/>
              <a:t>SPLIT(G,0)</a:t>
            </a:r>
            <a:endParaRPr lang="en-IN" sz="2000" dirty="0"/>
          </a:p>
        </p:txBody>
      </p:sp>
      <p:sp>
        <p:nvSpPr>
          <p:cNvPr id="15" name="TextBox 14">
            <a:extLst>
              <a:ext uri="{FF2B5EF4-FFF2-40B4-BE49-F238E27FC236}">
                <a16:creationId xmlns:a16="http://schemas.microsoft.com/office/drawing/2014/main" id="{AAFBF69D-6160-5B8F-AE09-FEC1CF92898D}"/>
              </a:ext>
            </a:extLst>
          </p:cNvPr>
          <p:cNvSpPr txBox="1"/>
          <p:nvPr/>
        </p:nvSpPr>
        <p:spPr>
          <a:xfrm>
            <a:off x="3742219" y="4505447"/>
            <a:ext cx="410690" cy="523220"/>
          </a:xfrm>
          <a:prstGeom prst="rect">
            <a:avLst/>
          </a:prstGeom>
          <a:noFill/>
        </p:spPr>
        <p:txBody>
          <a:bodyPr wrap="none" rtlCol="0">
            <a:spAutoFit/>
          </a:bodyPr>
          <a:lstStyle/>
          <a:p>
            <a:r>
              <a:rPr lang="en-US" sz="2800" dirty="0"/>
              <a:t>G</a:t>
            </a:r>
            <a:endParaRPr lang="en-IN" sz="2800" dirty="0"/>
          </a:p>
        </p:txBody>
      </p:sp>
      <p:sp>
        <p:nvSpPr>
          <p:cNvPr id="100" name="TextBox 99">
            <a:extLst>
              <a:ext uri="{FF2B5EF4-FFF2-40B4-BE49-F238E27FC236}">
                <a16:creationId xmlns:a16="http://schemas.microsoft.com/office/drawing/2014/main" id="{661020CF-8E6E-D06F-02F0-F89571323A86}"/>
              </a:ext>
            </a:extLst>
          </p:cNvPr>
          <p:cNvSpPr txBox="1"/>
          <p:nvPr/>
        </p:nvSpPr>
        <p:spPr>
          <a:xfrm>
            <a:off x="9281086" y="4329161"/>
            <a:ext cx="500458" cy="523220"/>
          </a:xfrm>
          <a:prstGeom prst="rect">
            <a:avLst/>
          </a:prstGeom>
          <a:noFill/>
        </p:spPr>
        <p:txBody>
          <a:bodyPr wrap="none" rtlCol="0">
            <a:spAutoFit/>
          </a:bodyPr>
          <a:lstStyle/>
          <a:p>
            <a:r>
              <a:rPr lang="en-US" sz="2800" dirty="0"/>
              <a:t>G’</a:t>
            </a:r>
            <a:endParaRPr lang="en-IN" sz="2800" dirty="0"/>
          </a:p>
        </p:txBody>
      </p:sp>
      <p:sp>
        <p:nvSpPr>
          <p:cNvPr id="56" name="TextBox 55">
            <a:extLst>
              <a:ext uri="{FF2B5EF4-FFF2-40B4-BE49-F238E27FC236}">
                <a16:creationId xmlns:a16="http://schemas.microsoft.com/office/drawing/2014/main" id="{0EE73906-4F01-E1B7-9E9F-DAC1C7754F14}"/>
              </a:ext>
            </a:extLst>
          </p:cNvPr>
          <p:cNvSpPr txBox="1"/>
          <p:nvPr/>
        </p:nvSpPr>
        <p:spPr>
          <a:xfrm>
            <a:off x="909836" y="5386552"/>
            <a:ext cx="10369152" cy="369332"/>
          </a:xfrm>
          <a:prstGeom prst="rect">
            <a:avLst/>
          </a:prstGeom>
          <a:noFill/>
        </p:spPr>
        <p:txBody>
          <a:bodyPr wrap="square">
            <a:spAutoFit/>
          </a:bodyPr>
          <a:lstStyle/>
          <a:p>
            <a:r>
              <a:rPr lang="en-US" sz="1800" b="0" i="0" dirty="0">
                <a:effectLst/>
                <a:latin typeface="Comic Sans MS" panose="030F0702030302020204" pitchFamily="66" charset="0"/>
              </a:rPr>
              <a:t>In this split, </a:t>
            </a:r>
            <a:r>
              <a:rPr lang="en-US" sz="1800" b="0" i="0" dirty="0" err="1">
                <a:effectLst/>
                <a:latin typeface="Comic Sans MS" panose="030F0702030302020204" pitchFamily="66" charset="0"/>
              </a:rPr>
              <a:t>S_in</a:t>
            </a:r>
            <a:r>
              <a:rPr lang="en-US" sz="1800" b="0" i="0" dirty="0">
                <a:effectLst/>
                <a:latin typeface="Comic Sans MS" panose="030F0702030302020204" pitchFamily="66" charset="0"/>
              </a:rPr>
              <a:t> receives all incoming edges of S, and </a:t>
            </a:r>
            <a:r>
              <a:rPr lang="en-US" sz="1800" b="0" i="0" dirty="0" err="1">
                <a:effectLst/>
                <a:latin typeface="Comic Sans MS" panose="030F0702030302020204" pitchFamily="66" charset="0"/>
              </a:rPr>
              <a:t>S_out</a:t>
            </a:r>
            <a:r>
              <a:rPr lang="en-US" sz="1800" b="0" i="0" dirty="0">
                <a:effectLst/>
                <a:latin typeface="Comic Sans MS" panose="030F0702030302020204" pitchFamily="66" charset="0"/>
              </a:rPr>
              <a:t> all outgoing edges. </a:t>
            </a:r>
            <a:endParaRPr lang="en-IN" sz="1800" dirty="0">
              <a:latin typeface="Comic Sans MS" panose="030F0702030302020204" pitchFamily="66" charset="0"/>
            </a:endParaRPr>
          </a:p>
        </p:txBody>
      </p:sp>
    </p:spTree>
    <p:extLst>
      <p:ext uri="{BB962C8B-B14F-4D97-AF65-F5344CB8AC3E}">
        <p14:creationId xmlns:p14="http://schemas.microsoft.com/office/powerpoint/2010/main" val="3163645221"/>
      </p:ext>
    </p:extLst>
  </p:cSld>
  <p:clrMapOvr>
    <a:masterClrMapping/>
  </p:clrMapOvr>
  <mc:AlternateContent xmlns:mc="http://schemas.openxmlformats.org/markup-compatibility/2006" xmlns:p14="http://schemas.microsoft.com/office/powerpoint/2010/main">
    <mc:Choice Requires="p14">
      <p:transition spd="med" p14:dur="700" advTm="57244">
        <p:fade/>
      </p:transition>
    </mc:Choice>
    <mc:Fallback xmlns="">
      <p:transition spd="med" advTm="57244">
        <p:fade/>
      </p:transition>
    </mc:Fallback>
  </mc:AlternateContent>
  <p:extLst>
    <p:ext uri="{3A86A75C-4F4B-4683-9AE1-C65F6400EC91}">
      <p14:laserTraceLst xmlns:p14="http://schemas.microsoft.com/office/powerpoint/2010/main">
        <p14:tracePtLst>
          <p14:tracePt t="288" x="3900488" y="2319338"/>
          <p14:tracePt t="296" x="3916363" y="2319338"/>
          <p14:tracePt t="302" x="3951288" y="2328863"/>
          <p14:tracePt t="310" x="3976688" y="2328863"/>
          <p14:tracePt t="318" x="3992563" y="2336800"/>
          <p14:tracePt t="325" x="4002088" y="2336800"/>
          <p14:tracePt t="333" x="4027488" y="2344738"/>
          <p14:tracePt t="342" x="4035425" y="2344738"/>
          <p14:tracePt t="350" x="4044950" y="2354263"/>
          <p14:tracePt t="356" x="4052888" y="2354263"/>
          <p14:tracePt t="372" x="4060825" y="2362200"/>
          <p14:tracePt t="605" x="4070350" y="2362200"/>
          <p14:tracePt t="2579" x="4095750" y="2336800"/>
          <p14:tracePt t="2586" x="4137025" y="2286000"/>
          <p14:tracePt t="2594" x="4162425" y="2235200"/>
          <p14:tracePt t="2601" x="4205288" y="2174875"/>
          <p14:tracePt t="2609" x="4240213" y="2108200"/>
          <p14:tracePt t="2617" x="4281488" y="2030413"/>
          <p14:tracePt t="2624" x="4316413" y="1954213"/>
          <p14:tracePt t="2633" x="4341813" y="1903413"/>
          <p14:tracePt t="2640" x="4367213" y="1860550"/>
          <p14:tracePt t="2647" x="4392613" y="1819275"/>
          <p14:tracePt t="2655" x="4400550" y="1784350"/>
          <p14:tracePt t="2663" x="4418013" y="1766888"/>
          <p14:tracePt t="2671" x="4425950" y="1741488"/>
          <p14:tracePt t="2679" x="4425950" y="1725613"/>
          <p14:tracePt t="2687" x="4435475" y="1725613"/>
          <p14:tracePt t="2694" x="4435475" y="1716088"/>
          <p14:tracePt t="2702" x="4443413" y="1716088"/>
          <p14:tracePt t="2710" x="4443413" y="1708150"/>
          <p14:tracePt t="2718" x="4443413" y="1700213"/>
          <p14:tracePt t="2750" x="4443413" y="1690688"/>
          <p14:tracePt t="2756" x="4435475" y="1682750"/>
          <p14:tracePt t="2764" x="4435475" y="1665288"/>
          <p14:tracePt t="2772" x="4410075" y="1657350"/>
          <p14:tracePt t="2779" x="4392613" y="1639888"/>
          <p14:tracePt t="2788" x="4367213" y="1622425"/>
          <p14:tracePt t="2795" x="4349750" y="1597025"/>
          <p14:tracePt t="2802" x="4332288" y="1581150"/>
          <p14:tracePt t="2809" x="4298950" y="1563688"/>
          <p14:tracePt t="2818" x="4256088" y="1538288"/>
          <p14:tracePt t="2826" x="4222750" y="1512888"/>
          <p14:tracePt t="2834" x="4187825" y="1487488"/>
          <p14:tracePt t="2841" x="4137025" y="1452563"/>
          <p14:tracePt t="2851" x="4103688" y="1436688"/>
          <p14:tracePt t="2857" x="4052888" y="1419225"/>
          <p14:tracePt t="2864" x="4027488" y="1401763"/>
          <p14:tracePt t="2871" x="3992563" y="1393825"/>
          <p14:tracePt t="2882" x="3959225" y="1385888"/>
          <p14:tracePt t="2886" x="3951288" y="1385888"/>
          <p14:tracePt t="2895" x="3941763" y="1368425"/>
          <p14:tracePt t="2903" x="3925888" y="1368425"/>
          <p14:tracePt t="2918" x="3916363" y="1368425"/>
          <p14:tracePt t="7615" x="3883025" y="1350963"/>
          <p14:tracePt t="7621" x="3873500" y="1333500"/>
          <p14:tracePt t="7630" x="3865563" y="1317625"/>
          <p14:tracePt t="7637" x="3865563" y="1300163"/>
          <p14:tracePt t="7644" x="3857625" y="1292225"/>
          <p14:tracePt t="7652" x="3857625" y="1266825"/>
          <p14:tracePt t="7660" x="3857625" y="1241425"/>
          <p14:tracePt t="7667" x="3857625" y="1223963"/>
          <p14:tracePt t="7676" x="3857625" y="1206500"/>
          <p14:tracePt t="7683" x="3857625" y="1181100"/>
          <p14:tracePt t="7692" x="3857625" y="1173163"/>
          <p14:tracePt t="7699" x="3857625" y="1163638"/>
          <p14:tracePt t="7706" x="3857625" y="1155700"/>
          <p14:tracePt t="7753" x="3857625" y="1147763"/>
          <p14:tracePt t="7800" x="3857625" y="1138238"/>
          <p14:tracePt t="7846" x="3857625" y="1130300"/>
          <p14:tracePt t="7893" x="3857625" y="1122363"/>
          <p14:tracePt t="7901" x="3848100" y="1112838"/>
          <p14:tracePt t="7915" x="3822700" y="1104900"/>
          <p14:tracePt t="7923" x="3797300" y="1096963"/>
          <p14:tracePt t="7930" x="3789363" y="1079500"/>
          <p14:tracePt t="7937" x="3763963" y="1079500"/>
          <p14:tracePt t="7945" x="3756025" y="1069975"/>
          <p14:tracePt t="7953" x="3746500" y="1069975"/>
          <p14:tracePt t="7961" x="3729038" y="1062038"/>
          <p14:tracePt t="7968" x="3713163" y="1062038"/>
          <p14:tracePt t="7975" x="3703638" y="1062038"/>
          <p14:tracePt t="7983" x="3687763" y="1062038"/>
          <p14:tracePt t="7991" x="3678238" y="1054100"/>
          <p14:tracePt t="7999" x="3662363" y="1044575"/>
          <p14:tracePt t="8008" x="3636963" y="1044575"/>
          <p14:tracePt t="8014" x="3627438" y="1036638"/>
          <p14:tracePt t="8026" x="3602038" y="1028700"/>
          <p14:tracePt t="8030" x="3576638" y="1028700"/>
          <p14:tracePt t="8037" x="3551238" y="1019175"/>
          <p14:tracePt t="8045" x="3533775" y="1019175"/>
          <p14:tracePt t="8053" x="3500438" y="1011238"/>
          <p14:tracePt t="8060" x="3475038" y="1011238"/>
          <p14:tracePt t="8068" x="3457575" y="1011238"/>
          <p14:tracePt t="8076" x="3432175" y="1011238"/>
          <p14:tracePt t="8086" x="3406775" y="1011238"/>
          <p14:tracePt t="8093" x="3398838" y="1011238"/>
          <p14:tracePt t="8100" x="3363913" y="1011238"/>
          <p14:tracePt t="8110" x="3355975" y="1011238"/>
          <p14:tracePt t="8116" x="3348038" y="1011238"/>
          <p14:tracePt t="8124" x="3322638" y="1011238"/>
          <p14:tracePt t="8130" x="3305175" y="1003300"/>
          <p14:tracePt t="8137" x="3287713" y="1003300"/>
          <p14:tracePt t="8145" x="3262313" y="1003300"/>
          <p14:tracePt t="8153" x="3236913" y="1003300"/>
          <p14:tracePt t="8161" x="3219450" y="1003300"/>
          <p14:tracePt t="8169" x="3186113" y="1003300"/>
          <p14:tracePt t="8176" x="3160713" y="1003300"/>
          <p14:tracePt t="8184" x="3127375" y="1003300"/>
          <p14:tracePt t="8195" x="3109913" y="1003300"/>
          <p14:tracePt t="8200" x="3084513" y="1003300"/>
          <p14:tracePt t="8209" x="3059113" y="1003300"/>
          <p14:tracePt t="8217" x="3041650" y="1003300"/>
          <p14:tracePt t="8222" x="3016250" y="1003300"/>
          <p14:tracePt t="8230" x="2990850" y="1003300"/>
          <p14:tracePt t="8238" x="2982913" y="1003300"/>
          <p14:tracePt t="8246" x="2965450" y="1003300"/>
          <p14:tracePt t="8253" x="2930525" y="1003300"/>
          <p14:tracePt t="8261" x="2922588" y="1003300"/>
          <p14:tracePt t="8269" x="2905125" y="1003300"/>
          <p14:tracePt t="8276" x="2879725" y="1003300"/>
          <p14:tracePt t="8284" x="2863850" y="1003300"/>
          <p14:tracePt t="8293" x="2838450" y="1003300"/>
          <p14:tracePt t="8300" x="2803525" y="1003300"/>
          <p14:tracePt t="8308" x="2786063" y="1003300"/>
          <p14:tracePt t="8317" x="2752725" y="1003300"/>
          <p14:tracePt t="8323" x="2727325" y="1003300"/>
          <p14:tracePt t="8330" x="2709863" y="1003300"/>
          <p14:tracePt t="8338" x="2684463" y="1003300"/>
          <p14:tracePt t="8346" x="2651125" y="1003300"/>
          <p14:tracePt t="8354" x="2641600" y="1003300"/>
          <p14:tracePt t="8361" x="2608263" y="1003300"/>
          <p14:tracePt t="8369" x="2582863" y="1003300"/>
          <p14:tracePt t="8377" x="2557463" y="1003300"/>
          <p14:tracePt t="8385" x="2540000" y="1003300"/>
          <p14:tracePt t="8393" x="2514600" y="1003300"/>
          <p14:tracePt t="8402" x="2481263" y="1003300"/>
          <p14:tracePt t="8408" x="2455863" y="1003300"/>
          <p14:tracePt t="8417" x="2420938" y="1003300"/>
          <p14:tracePt t="8425" x="2379663" y="1003300"/>
          <p14:tracePt t="8432" x="2344738" y="1003300"/>
          <p14:tracePt t="8439" x="2293938" y="1011238"/>
          <p14:tracePt t="8446" x="2260600" y="1011238"/>
          <p14:tracePt t="8454" x="2225675" y="1011238"/>
          <p14:tracePt t="8461" x="2192338" y="1011238"/>
          <p14:tracePt t="8469" x="2166938" y="1011238"/>
          <p14:tracePt t="8477" x="2132013" y="1019175"/>
          <p14:tracePt t="8485" x="2098675" y="1019175"/>
          <p14:tracePt t="8493" x="2073275" y="1019175"/>
          <p14:tracePt t="8500" x="2055813" y="1028700"/>
          <p14:tracePt t="8508" x="2030413" y="1028700"/>
          <p14:tracePt t="8516" x="2005013" y="1028700"/>
          <p14:tracePt t="8525" x="1979613" y="1028700"/>
          <p14:tracePt t="8532" x="1954213" y="1028700"/>
          <p14:tracePt t="8540" x="1936750" y="1028700"/>
          <p14:tracePt t="8546" x="1920875" y="1028700"/>
          <p14:tracePt t="8554" x="1893888" y="1028700"/>
          <p14:tracePt t="8562" x="1868488" y="1028700"/>
          <p14:tracePt t="8570" x="1852613" y="1028700"/>
          <p14:tracePt t="8577" x="1835150" y="1036638"/>
          <p14:tracePt t="8585" x="1817688" y="1036638"/>
          <p14:tracePt t="8593" x="1801813" y="1044575"/>
          <p14:tracePt t="8601" x="1776413" y="1044575"/>
          <p14:tracePt t="8609" x="1758950" y="1054100"/>
          <p14:tracePt t="8616" x="1733550" y="1054100"/>
          <p14:tracePt t="8624" x="1716088" y="1054100"/>
          <p14:tracePt t="8632" x="1690688" y="1062038"/>
          <p14:tracePt t="8639" x="1665288" y="1069975"/>
          <p14:tracePt t="8647" x="1647825" y="1087438"/>
          <p14:tracePt t="8655" x="1614488" y="1096963"/>
          <p14:tracePt t="8663" x="1563688" y="1104900"/>
          <p14:tracePt t="8670" x="1520825" y="1112838"/>
          <p14:tracePt t="8678" x="1462088" y="1130300"/>
          <p14:tracePt t="8686" x="1384300" y="1155700"/>
          <p14:tracePt t="8693" x="1308100" y="1163638"/>
          <p14:tracePt t="8701" x="1249363" y="1181100"/>
          <p14:tracePt t="8709" x="1206500" y="1198563"/>
          <p14:tracePt t="8717" x="1155700" y="1206500"/>
          <p14:tracePt t="8725" x="1112838" y="1216025"/>
          <p14:tracePt t="8734" x="1087438" y="1216025"/>
          <p14:tracePt t="8739" x="1062038" y="1223963"/>
          <p14:tracePt t="8747" x="1044575" y="1223963"/>
          <p14:tracePt t="8755" x="1028700" y="1223963"/>
          <p14:tracePt t="8763" x="1019175" y="1223963"/>
          <p14:tracePt t="8778" x="1011238" y="1223963"/>
          <p14:tracePt t="8786" x="1003300" y="1223963"/>
          <p14:tracePt t="8918" x="1003300" y="1231900"/>
          <p14:tracePt t="8926" x="1003300" y="1249363"/>
          <p14:tracePt t="8936" x="1003300" y="1266825"/>
          <p14:tracePt t="8941" x="1003300" y="1292225"/>
          <p14:tracePt t="8948" x="1003300" y="1325563"/>
          <p14:tracePt t="8956" x="1003300" y="1360488"/>
          <p14:tracePt t="8963" x="1003300" y="1385888"/>
          <p14:tracePt t="8973" x="1003300" y="1419225"/>
          <p14:tracePt t="8979" x="1003300" y="1436688"/>
          <p14:tracePt t="8987" x="1003300" y="1452563"/>
          <p14:tracePt t="8995" x="1003300" y="1487488"/>
          <p14:tracePt t="9002" x="1011238" y="1512888"/>
          <p14:tracePt t="9009" x="1011238" y="1538288"/>
          <p14:tracePt t="9017" x="1019175" y="1555750"/>
          <p14:tracePt t="9025" x="1019175" y="1581150"/>
          <p14:tracePt t="9033" x="1028700" y="1606550"/>
          <p14:tracePt t="9041" x="1028700" y="1622425"/>
          <p14:tracePt t="9049" x="1028700" y="1657350"/>
          <p14:tracePt t="9056" x="1028700" y="1700213"/>
          <p14:tracePt t="9063" x="1028700" y="1733550"/>
          <p14:tracePt t="9072" x="1028700" y="1766888"/>
          <p14:tracePt t="9079" x="1036638" y="1793875"/>
          <p14:tracePt t="9087" x="1036638" y="1844675"/>
          <p14:tracePt t="9095" x="1036638" y="1870075"/>
          <p14:tracePt t="9102" x="1036638" y="1911350"/>
          <p14:tracePt t="9110" x="1044575" y="1946275"/>
          <p14:tracePt t="9117" x="1044575" y="1979613"/>
          <p14:tracePt t="9125" x="1044575" y="2022475"/>
          <p14:tracePt t="9133" x="1044575" y="2065338"/>
          <p14:tracePt t="9141" x="1044575" y="2108200"/>
          <p14:tracePt t="9150" x="1044575" y="2141538"/>
          <p14:tracePt t="9156" x="1044575" y="2174875"/>
          <p14:tracePt t="9164" x="1044575" y="2217738"/>
          <p14:tracePt t="9172" x="1044575" y="2243138"/>
          <p14:tracePt t="9179" x="1044575" y="2286000"/>
          <p14:tracePt t="9187" x="1044575" y="2311400"/>
          <p14:tracePt t="9194" x="1044575" y="2354263"/>
          <p14:tracePt t="9203" x="1054100" y="2387600"/>
          <p14:tracePt t="9210" x="1054100" y="2422525"/>
          <p14:tracePt t="9218" x="1054100" y="2463800"/>
          <p14:tracePt t="9226" x="1054100" y="2489200"/>
          <p14:tracePt t="9233" x="1054100" y="2532063"/>
          <p14:tracePt t="9241" x="1054100" y="2592388"/>
          <p14:tracePt t="9249" x="1054100" y="2633663"/>
          <p14:tracePt t="9257" x="1054100" y="2693988"/>
          <p14:tracePt t="9264" x="1054100" y="2727325"/>
          <p14:tracePt t="9272" x="1054100" y="2770188"/>
          <p14:tracePt t="9280" x="1054100" y="2813050"/>
          <p14:tracePt t="9287" x="1062038" y="2855913"/>
          <p14:tracePt t="9295" x="1062038" y="2889250"/>
          <p14:tracePt t="9303" x="1062038" y="2940050"/>
          <p14:tracePt t="9310" x="1069975" y="3000375"/>
          <p14:tracePt t="9318" x="1069975" y="3059113"/>
          <p14:tracePt t="9326" x="1069975" y="3101975"/>
          <p14:tracePt t="9333" x="1069975" y="3160713"/>
          <p14:tracePt t="9341" x="1069975" y="3203575"/>
          <p14:tracePt t="9349" x="1069975" y="3263900"/>
          <p14:tracePt t="9358" x="1069975" y="3297238"/>
          <p14:tracePt t="9365" x="1069975" y="3348038"/>
          <p14:tracePt t="9372" x="1069975" y="3390900"/>
          <p14:tracePt t="9379" x="1062038" y="3449638"/>
          <p14:tracePt t="9388" x="1062038" y="3509963"/>
          <p14:tracePt t="9395" x="1062038" y="3586163"/>
          <p14:tracePt t="9403" x="1054100" y="3654425"/>
          <p14:tracePt t="9410" x="1054100" y="3713163"/>
          <p14:tracePt t="9418" x="1036638" y="3790950"/>
          <p14:tracePt t="9426" x="1028700" y="3849688"/>
          <p14:tracePt t="9434" x="1028700" y="3900488"/>
          <p14:tracePt t="9443" x="1028700" y="3935413"/>
          <p14:tracePt t="9450" x="1019175" y="3976688"/>
          <p14:tracePt t="9459" x="1011238" y="4027488"/>
          <p14:tracePt t="9465" x="1011238" y="4070350"/>
          <p14:tracePt t="9472" x="1011238" y="4113213"/>
          <p14:tracePt t="9480" x="1003300" y="4146550"/>
          <p14:tracePt t="9487" x="1003300" y="4181475"/>
          <p14:tracePt t="9495" x="1003300" y="4224338"/>
          <p14:tracePt t="9503" x="1003300" y="4249738"/>
          <p14:tracePt t="9511" x="1003300" y="4291013"/>
          <p14:tracePt t="9518" x="1003300" y="4325938"/>
          <p14:tracePt t="9527" x="1003300" y="4368800"/>
          <p14:tracePt t="9534" x="1003300" y="4402138"/>
          <p14:tracePt t="9543" x="1003300" y="4445000"/>
          <p14:tracePt t="9550" x="1003300" y="4478338"/>
          <p14:tracePt t="9559" x="1003300" y="4503738"/>
          <p14:tracePt t="9566" x="1003300" y="4538663"/>
          <p14:tracePt t="9573" x="1003300" y="4579938"/>
          <p14:tracePt t="9580" x="1003300" y="4614863"/>
          <p14:tracePt t="9588" x="1003300" y="4640263"/>
          <p14:tracePt t="9596" x="1003300" y="4665663"/>
          <p14:tracePt t="9603" x="1003300" y="4691063"/>
          <p14:tracePt t="9611" x="1003300" y="4716463"/>
          <p14:tracePt t="9619" x="1011238" y="4733925"/>
          <p14:tracePt t="9626" x="1019175" y="4759325"/>
          <p14:tracePt t="9634" x="1019175" y="4775200"/>
          <p14:tracePt t="9642" x="1019175" y="4784725"/>
          <p14:tracePt t="9650" x="1019175" y="4802188"/>
          <p14:tracePt t="9658" x="1028700" y="4818063"/>
          <p14:tracePt t="9675" x="1028700" y="4827588"/>
          <p14:tracePt t="9683" x="1028700" y="4835525"/>
          <p14:tracePt t="9697" x="1036638" y="4852988"/>
          <p14:tracePt t="9704" x="1036638" y="4860925"/>
          <p14:tracePt t="9727" x="1036638" y="4868863"/>
          <p14:tracePt t="9743" x="1036638" y="4878388"/>
          <p14:tracePt t="9766" x="1044575" y="4878388"/>
          <p14:tracePt t="9773" x="1044575" y="4886325"/>
          <p14:tracePt t="9791" x="1054100" y="4886325"/>
          <p14:tracePt t="9805" x="1054100" y="4894263"/>
          <p14:tracePt t="9813" x="1054100" y="4903788"/>
          <p14:tracePt t="9819" x="1062038" y="4903788"/>
          <p14:tracePt t="9827" x="1062038" y="4919663"/>
          <p14:tracePt t="9835" x="1079500" y="4929188"/>
          <p14:tracePt t="9851" x="1087438" y="4946650"/>
          <p14:tracePt t="9858" x="1104900" y="4954588"/>
          <p14:tracePt t="9866" x="1112838" y="4962525"/>
          <p14:tracePt t="9875" x="1120775" y="4972050"/>
          <p14:tracePt t="9883" x="1138238" y="4987925"/>
          <p14:tracePt t="9889" x="1163638" y="5005388"/>
          <p14:tracePt t="9897" x="1181100" y="5013325"/>
          <p14:tracePt t="9906" x="1189038" y="5022850"/>
          <p14:tracePt t="9912" x="1214438" y="5030788"/>
          <p14:tracePt t="9920" x="1231900" y="5048250"/>
          <p14:tracePt t="9927" x="1249363" y="5056188"/>
          <p14:tracePt t="9935" x="1265238" y="5064125"/>
          <p14:tracePt t="9943" x="1282700" y="5064125"/>
          <p14:tracePt t="9950" x="1300163" y="5073650"/>
          <p14:tracePt t="9959" x="1317625" y="5073650"/>
          <p14:tracePt t="9967" x="1350963" y="5073650"/>
          <p14:tracePt t="9975" x="1384300" y="5073650"/>
          <p14:tracePt t="9984" x="1419225" y="5073650"/>
          <p14:tracePt t="9992" x="1462088" y="5064125"/>
          <p14:tracePt t="9998" x="1512888" y="5038725"/>
          <p14:tracePt t="10005" x="1554163" y="5030788"/>
          <p14:tracePt t="10012" x="1614488" y="5013325"/>
          <p14:tracePt t="10020" x="1673225" y="4997450"/>
          <p14:tracePt t="10028" x="1749425" y="4972050"/>
          <p14:tracePt t="10035" x="1827213" y="4962525"/>
          <p14:tracePt t="10043" x="1885950" y="4954588"/>
          <p14:tracePt t="10051" x="1962150" y="4929188"/>
          <p14:tracePt t="10059" x="2030413" y="4929188"/>
          <p14:tracePt t="10067" x="2090738" y="4911725"/>
          <p14:tracePt t="10074" x="2166938" y="4903788"/>
          <p14:tracePt t="10083" x="2251075" y="4886325"/>
          <p14:tracePt t="10090" x="2327275" y="4878388"/>
          <p14:tracePt t="10097" x="2395538" y="4878388"/>
          <p14:tracePt t="10105" x="2471738" y="4878388"/>
          <p14:tracePt t="10113" x="2540000" y="4878388"/>
          <p14:tracePt t="10121" x="2600325" y="4878388"/>
          <p14:tracePt t="10128" x="2668588" y="4878388"/>
          <p14:tracePt t="10136" x="2744788" y="4878388"/>
          <p14:tracePt t="10143" x="2811463" y="4894263"/>
          <p14:tracePt t="10151" x="2889250" y="4903788"/>
          <p14:tracePt t="10159" x="2973388" y="4911725"/>
          <p14:tracePt t="10167" x="3049588" y="4919663"/>
          <p14:tracePt t="10175" x="3135313" y="4919663"/>
          <p14:tracePt t="10183" x="3203575" y="4929188"/>
          <p14:tracePt t="10192" x="3279775" y="4929188"/>
          <p14:tracePt t="10198" x="3338513" y="4946650"/>
          <p14:tracePt t="10206" x="3406775" y="4946650"/>
          <p14:tracePt t="10213" x="3482975" y="4954588"/>
          <p14:tracePt t="10221" x="3543300" y="4962525"/>
          <p14:tracePt t="10228" x="3611563" y="4972050"/>
          <p14:tracePt t="10237" x="3687763" y="4987925"/>
          <p14:tracePt t="10245" x="3746500" y="4987925"/>
          <p14:tracePt t="10252" x="3806825" y="4997450"/>
          <p14:tracePt t="10259" x="3865563" y="4997450"/>
          <p14:tracePt t="10268" x="3933825" y="4997450"/>
          <p14:tracePt t="10276" x="3992563" y="5005388"/>
          <p14:tracePt t="10284" x="4052888" y="5005388"/>
          <p14:tracePt t="10292" x="4111625" y="5005388"/>
          <p14:tracePt t="10300" x="4162425" y="5005388"/>
          <p14:tracePt t="10308" x="4205288" y="5005388"/>
          <p14:tracePt t="10315" x="4265613" y="5005388"/>
          <p14:tracePt t="10323" x="4316413" y="4997450"/>
          <p14:tracePt t="10330" x="4359275" y="4997450"/>
          <p14:tracePt t="10336" x="4410075" y="4972050"/>
          <p14:tracePt t="10344" x="4451350" y="4962525"/>
          <p14:tracePt t="10351" x="4503738" y="4954588"/>
          <p14:tracePt t="10359" x="4529138" y="4946650"/>
          <p14:tracePt t="10366" x="4579938" y="4937125"/>
          <p14:tracePt t="10375" x="4621213" y="4937125"/>
          <p14:tracePt t="10383" x="4673600" y="4919663"/>
          <p14:tracePt t="10392" x="4714875" y="4911725"/>
          <p14:tracePt t="10400" x="4765675" y="4903788"/>
          <p14:tracePt t="10405" x="4808538" y="4878388"/>
          <p14:tracePt t="10413" x="4859338" y="4868863"/>
          <p14:tracePt t="10422" x="4884738" y="4860925"/>
          <p14:tracePt t="10429" x="4919663" y="4852988"/>
          <p14:tracePt t="10437" x="4970463" y="4843463"/>
          <p14:tracePt t="10445" x="4987925" y="4835525"/>
          <p14:tracePt t="10452" x="5013325" y="4827588"/>
          <p14:tracePt t="10460" x="5038725" y="4818063"/>
          <p14:tracePt t="10468" x="5064125" y="4810125"/>
          <p14:tracePt t="10475" x="5080000" y="4802188"/>
          <p14:tracePt t="10484" x="5089525" y="4792663"/>
          <p14:tracePt t="10491" x="5106988" y="4784725"/>
          <p14:tracePt t="10500" x="5122863" y="4775200"/>
          <p14:tracePt t="10514" x="5140325" y="4767263"/>
          <p14:tracePt t="10522" x="5157788" y="4759325"/>
          <p14:tracePt t="10530" x="5165725" y="4759325"/>
          <p14:tracePt t="10537" x="5183188" y="4741863"/>
          <p14:tracePt t="10545" x="5199063" y="4733925"/>
          <p14:tracePt t="10553" x="5208588" y="4724400"/>
          <p14:tracePt t="10560" x="5224463" y="4716463"/>
          <p14:tracePt t="10568" x="5241925" y="4699000"/>
          <p14:tracePt t="10576" x="5249863" y="4691063"/>
          <p14:tracePt t="10584" x="5249863" y="4683125"/>
          <p14:tracePt t="10592" x="5267325" y="4683125"/>
          <p14:tracePt t="10600" x="5267325" y="4673600"/>
          <p14:tracePt t="10608" x="5276850" y="4665663"/>
          <p14:tracePt t="10630" x="5284788" y="4657725"/>
          <p14:tracePt t="10637" x="5292725" y="4648200"/>
          <p14:tracePt t="10653" x="5292725" y="4640263"/>
          <p14:tracePt t="10668" x="5302250" y="4630738"/>
          <p14:tracePt t="10676" x="5310188" y="4614863"/>
          <p14:tracePt t="10685" x="5310188" y="4605338"/>
          <p14:tracePt t="10692" x="5318125" y="4579938"/>
          <p14:tracePt t="10700" x="5335588" y="4554538"/>
          <p14:tracePt t="10708" x="5343525" y="4521200"/>
          <p14:tracePt t="10716" x="5353050" y="4478338"/>
          <p14:tracePt t="10722" x="5368925" y="4445000"/>
          <p14:tracePt t="10730" x="5378450" y="4419600"/>
          <p14:tracePt t="10737" x="5378450" y="4384675"/>
          <p14:tracePt t="10745" x="5378450" y="4351338"/>
          <p14:tracePt t="10753" x="5386388" y="4325938"/>
          <p14:tracePt t="10761" x="5386388" y="4300538"/>
          <p14:tracePt t="10768" x="5386388" y="4275138"/>
          <p14:tracePt t="10776" x="5394325" y="4257675"/>
          <p14:tracePt t="10784" x="5394325" y="4232275"/>
          <p14:tracePt t="10792" x="5394325" y="4189413"/>
          <p14:tracePt t="10800" x="5403850" y="4138613"/>
          <p14:tracePt t="10809" x="5403850" y="4095750"/>
          <p14:tracePt t="10815" x="5403850" y="4052888"/>
          <p14:tracePt t="10825" x="5403850" y="3994150"/>
          <p14:tracePt t="10832" x="5403850" y="3935413"/>
          <p14:tracePt t="10839" x="5403850" y="3883025"/>
          <p14:tracePt t="10847" x="5394325" y="3849688"/>
          <p14:tracePt t="10854" x="5386388" y="3798888"/>
          <p14:tracePt t="10862" x="5386388" y="3773488"/>
          <p14:tracePt t="10869" x="5386388" y="3730625"/>
          <p14:tracePt t="10876" x="5378450" y="3697288"/>
          <p14:tracePt t="10885" x="5378450" y="3671888"/>
          <p14:tracePt t="10893" x="5368925" y="3636963"/>
          <p14:tracePt t="10900" x="5360988" y="3594100"/>
          <p14:tracePt t="10910" x="5360988" y="3552825"/>
          <p14:tracePt t="10916" x="5360988" y="3502025"/>
          <p14:tracePt t="10922" x="5353050" y="3459163"/>
          <p14:tracePt t="10930" x="5353050" y="3390900"/>
          <p14:tracePt t="10938" x="5353050" y="3314700"/>
          <p14:tracePt t="10946" x="5353050" y="3254375"/>
          <p14:tracePt t="10953" x="5353050" y="3203575"/>
          <p14:tracePt t="10961" x="5353050" y="3127375"/>
          <p14:tracePt t="10969" x="5353050" y="3059113"/>
          <p14:tracePt t="10976" x="5353050" y="3016250"/>
          <p14:tracePt t="10985" x="5353050" y="2974975"/>
          <p14:tracePt t="10993" x="5353050" y="2922588"/>
          <p14:tracePt t="11003" x="5353050" y="2897188"/>
          <p14:tracePt t="11009" x="5353050" y="2871788"/>
          <p14:tracePt t="11017" x="5343525" y="2846388"/>
          <p14:tracePt t="11026" x="5343525" y="2805113"/>
          <p14:tracePt t="11032" x="5335588" y="2770188"/>
          <p14:tracePt t="11039" x="5335588" y="2719388"/>
          <p14:tracePt t="11046" x="5335588" y="2660650"/>
          <p14:tracePt t="11054" x="5335588" y="2600325"/>
          <p14:tracePt t="11062" x="5335588" y="2516188"/>
          <p14:tracePt t="11069" x="5335588" y="2447925"/>
          <p14:tracePt t="11077" x="5335588" y="2371725"/>
          <p14:tracePt t="11085" x="5335588" y="2311400"/>
          <p14:tracePt t="11092" x="5335588" y="2260600"/>
          <p14:tracePt t="11101" x="5335588" y="2227263"/>
          <p14:tracePt t="11108" x="5335588" y="2209800"/>
          <p14:tracePt t="11116" x="5335588" y="2192338"/>
          <p14:tracePt t="11124" x="5335588" y="2174875"/>
          <p14:tracePt t="11131" x="5335588" y="2159000"/>
          <p14:tracePt t="11139" x="5335588" y="2149475"/>
          <p14:tracePt t="11147" x="5335588" y="2133600"/>
          <p14:tracePt t="11154" x="5335588" y="2116138"/>
          <p14:tracePt t="11162" x="5327650" y="2090738"/>
          <p14:tracePt t="11170" x="5318125" y="2055813"/>
          <p14:tracePt t="11178" x="5310188" y="2014538"/>
          <p14:tracePt t="11185" x="5292725" y="1963738"/>
          <p14:tracePt t="11193" x="5267325" y="1911350"/>
          <p14:tracePt t="11201" x="5249863" y="1878013"/>
          <p14:tracePt t="11208" x="5233988" y="1852613"/>
          <p14:tracePt t="11218" x="5224463" y="1835150"/>
          <p14:tracePt t="11225" x="5199063" y="1809750"/>
          <p14:tracePt t="11234" x="5191125" y="1784350"/>
          <p14:tracePt t="11240" x="5165725" y="1766888"/>
          <p14:tracePt t="11247" x="5140325" y="1751013"/>
          <p14:tracePt t="11255" x="5114925" y="1733550"/>
          <p14:tracePt t="11262" x="5089525" y="1708150"/>
          <p14:tracePt t="11271" x="5054600" y="1682750"/>
          <p14:tracePt t="11278" x="5003800" y="1665288"/>
          <p14:tracePt t="11286" x="4987925" y="1639888"/>
          <p14:tracePt t="11293" x="4935538" y="1614488"/>
          <p14:tracePt t="11301" x="4894263" y="1581150"/>
          <p14:tracePt t="11309" x="4851400" y="1555750"/>
          <p14:tracePt t="11316" x="4808538" y="1512888"/>
          <p14:tracePt t="11324" x="4757738" y="1495425"/>
          <p14:tracePt t="11333" x="4714875" y="1477963"/>
          <p14:tracePt t="11341" x="4673600" y="1444625"/>
          <p14:tracePt t="11347" x="4630738" y="1419225"/>
          <p14:tracePt t="11355" x="4579938" y="1401763"/>
          <p14:tracePt t="11363" x="4529138" y="1368425"/>
          <p14:tracePt t="11371" x="4476750" y="1343025"/>
          <p14:tracePt t="11378" x="4425950" y="1308100"/>
          <p14:tracePt t="11386" x="4392613" y="1292225"/>
          <p14:tracePt t="11394" x="4359275" y="1266825"/>
          <p14:tracePt t="11402" x="4316413" y="1266825"/>
          <p14:tracePt t="11409" x="4265613" y="1231900"/>
          <p14:tracePt t="11417" x="4230688" y="1216025"/>
          <p14:tracePt t="11424" x="4171950" y="1198563"/>
          <p14:tracePt t="11433" x="4129088" y="1181100"/>
          <p14:tracePt t="11441" x="4103688" y="1173163"/>
          <p14:tracePt t="11448" x="4052888" y="1155700"/>
          <p14:tracePt t="11455" x="4017963" y="1138238"/>
          <p14:tracePt t="11463" x="3984625" y="1112838"/>
          <p14:tracePt t="11470" x="3959225" y="1104900"/>
          <p14:tracePt t="11478" x="3925888" y="1087438"/>
          <p14:tracePt t="11486" x="3890963" y="1069975"/>
          <p14:tracePt t="11493" x="3848100" y="1036638"/>
          <p14:tracePt t="11501" x="3814763" y="1019175"/>
          <p14:tracePt t="11510" x="3789363" y="993775"/>
          <p14:tracePt t="11517" x="3756025" y="977900"/>
          <p14:tracePt t="11525" x="3721100" y="960438"/>
          <p14:tracePt t="11533" x="3687763" y="942975"/>
          <p14:tracePt t="11541" x="3652838" y="925513"/>
          <p14:tracePt t="11549" x="3602038" y="909638"/>
          <p14:tracePt t="11556" x="3568700" y="892175"/>
          <p14:tracePt t="11563" x="3517900" y="866775"/>
          <p14:tracePt t="11571" x="3475038" y="858838"/>
          <p14:tracePt t="11578" x="3441700" y="849313"/>
          <p14:tracePt t="11586" x="3406775" y="833438"/>
          <p14:tracePt t="11594" x="3373438" y="823913"/>
          <p14:tracePt t="11602" x="3338513" y="815975"/>
          <p14:tracePt t="11609" x="3305175" y="808038"/>
          <p14:tracePt t="11617" x="3279775" y="808038"/>
          <p14:tracePt t="11626" x="3244850" y="798513"/>
          <p14:tracePt t="11633" x="3211513" y="790575"/>
          <p14:tracePt t="11642" x="3186113" y="790575"/>
          <p14:tracePt t="11650" x="3143250" y="781050"/>
          <p14:tracePt t="11656" x="3109913" y="781050"/>
          <p14:tracePt t="11663" x="3084513" y="781050"/>
          <p14:tracePt t="11671" x="3059113" y="781050"/>
          <p14:tracePt t="11679" x="3024188" y="781050"/>
          <p14:tracePt t="11687" x="3008313" y="781050"/>
          <p14:tracePt t="11694" x="2973388" y="781050"/>
          <p14:tracePt t="11702" x="2947988" y="781050"/>
          <p14:tracePt t="11709" x="2914650" y="781050"/>
          <p14:tracePt t="11717" x="2897188" y="781050"/>
          <p14:tracePt t="11726" x="2863850" y="781050"/>
          <p14:tracePt t="11734" x="2828925" y="781050"/>
          <p14:tracePt t="11742" x="2803525" y="790575"/>
          <p14:tracePt t="11750" x="2770188" y="798513"/>
          <p14:tracePt t="11756" x="2752725" y="808038"/>
          <p14:tracePt t="11763" x="2719388" y="808038"/>
          <p14:tracePt t="11771" x="2693988" y="815975"/>
          <p14:tracePt t="11778" x="2668588" y="823913"/>
          <p14:tracePt t="11787" x="2651125" y="833438"/>
          <p14:tracePt t="11794" x="2625725" y="841375"/>
          <p14:tracePt t="11802" x="2600325" y="849313"/>
          <p14:tracePt t="11810" x="2565400" y="858838"/>
          <p14:tracePt t="11818" x="2549525" y="858838"/>
          <p14:tracePt t="11825" x="2514600" y="866775"/>
          <p14:tracePt t="11834" x="2489200" y="874713"/>
          <p14:tracePt t="11841" x="2455863" y="884238"/>
          <p14:tracePt t="11849" x="2438400" y="892175"/>
          <p14:tracePt t="11857" x="2405063" y="900113"/>
          <p14:tracePt t="11864" x="2379663" y="909638"/>
          <p14:tracePt t="11872" x="2352675" y="917575"/>
          <p14:tracePt t="11880" x="2319338" y="925513"/>
          <p14:tracePt t="11887" x="2286000" y="935038"/>
          <p14:tracePt t="11894" x="2268538" y="942975"/>
          <p14:tracePt t="11903" x="2243138" y="952500"/>
          <p14:tracePt t="11910" x="2217738" y="960438"/>
          <p14:tracePt t="11918" x="2192338" y="968375"/>
          <p14:tracePt t="11925" x="2174875" y="977900"/>
          <p14:tracePt t="11933" x="2149475" y="985838"/>
          <p14:tracePt t="11941" x="2124075" y="993775"/>
          <p14:tracePt t="11950" x="2098675" y="1003300"/>
          <p14:tracePt t="11957" x="2073275" y="1011238"/>
          <p14:tracePt t="11964" x="2047875" y="1011238"/>
          <p14:tracePt t="11972" x="2030413" y="1019175"/>
          <p14:tracePt t="11979" x="2012950" y="1028700"/>
          <p14:tracePt t="11988" x="1997075" y="1028700"/>
          <p14:tracePt t="11995" x="1979613" y="1028700"/>
          <p14:tracePt t="12003" x="1971675" y="1028700"/>
          <p14:tracePt t="12017" x="1946275" y="1028700"/>
          <p14:tracePt t="12018" x="1928813" y="1036638"/>
          <p14:tracePt t="12025" x="1920875" y="1036638"/>
          <p14:tracePt t="12033" x="1903413" y="1036638"/>
          <p14:tracePt t="12042" x="1885950" y="1036638"/>
          <p14:tracePt t="12058" x="1868488" y="1036638"/>
          <p14:tracePt t="12066" x="1860550" y="1036638"/>
          <p14:tracePt t="12072" x="1852613" y="1044575"/>
          <p14:tracePt t="12080" x="1843088" y="1044575"/>
          <p14:tracePt t="12087" x="1835150" y="1044575"/>
          <p14:tracePt t="12095" x="1817688" y="1044575"/>
          <p14:tracePt t="12111" x="1801813" y="1044575"/>
          <p14:tracePt t="12127" x="1792288" y="1054100"/>
          <p14:tracePt t="12134" x="1784350" y="1054100"/>
          <p14:tracePt t="12142" x="1776413" y="1054100"/>
          <p14:tracePt t="12157" x="1749425" y="1054100"/>
          <p14:tracePt t="12166" x="1749425" y="1062038"/>
          <p14:tracePt t="12172" x="1724025" y="1069975"/>
          <p14:tracePt t="12188" x="1698625" y="1079500"/>
          <p14:tracePt t="12196" x="1690688" y="1087438"/>
          <p14:tracePt t="12203" x="1682750" y="1096963"/>
          <p14:tracePt t="12211" x="1665288" y="1104900"/>
          <p14:tracePt t="12219" x="1647825" y="1112838"/>
          <p14:tracePt t="12227" x="1639888" y="1122363"/>
          <p14:tracePt t="12234" x="1631950" y="1122363"/>
          <p14:tracePt t="12242" x="1622425" y="1130300"/>
          <p14:tracePt t="12258" x="1614488" y="1138238"/>
          <p14:tracePt t="12266" x="1606550" y="1138238"/>
          <p14:tracePt t="12289" x="1597025" y="1138238"/>
          <p14:tracePt t="21180" x="1954213" y="1054100"/>
          <p14:tracePt t="21187" x="2352675" y="942975"/>
          <p14:tracePt t="21194" x="2497138" y="917575"/>
          <p14:tracePt t="21203" x="2582863" y="909638"/>
          <p14:tracePt t="21210" x="2659063" y="892175"/>
          <p14:tracePt t="21218" x="2727325" y="892175"/>
          <p14:tracePt t="21225" x="2803525" y="900113"/>
          <p14:tracePt t="21232" x="2846388" y="900113"/>
          <p14:tracePt t="21241" x="2879725" y="900113"/>
          <p14:tracePt t="21249" x="2905125" y="900113"/>
          <p14:tracePt t="21256" x="2914650" y="909638"/>
          <p14:tracePt t="21263" x="2930525" y="909638"/>
          <p14:tracePt t="21271" x="2940050" y="917575"/>
          <p14:tracePt t="21303" x="2940050" y="925513"/>
          <p14:tracePt t="21311" x="2947988" y="925513"/>
          <p14:tracePt t="21343" x="2955925" y="925513"/>
          <p14:tracePt t="21357" x="2955925" y="935038"/>
          <p14:tracePt t="21364" x="2955925" y="942975"/>
          <p14:tracePt t="21372" x="2965450" y="960438"/>
          <p14:tracePt t="21380" x="2973388" y="993775"/>
          <p14:tracePt t="21387" x="2982913" y="1011238"/>
          <p14:tracePt t="21395" x="2982913" y="1044575"/>
          <p14:tracePt t="21402" x="2982913" y="1069975"/>
          <p14:tracePt t="21411" x="2982913" y="1104900"/>
          <p14:tracePt t="21418" x="2982913" y="1138238"/>
          <p14:tracePt t="21426" x="2982913" y="1155700"/>
          <p14:tracePt t="21433" x="2982913" y="1173163"/>
          <p14:tracePt t="21442" x="2982913" y="1181100"/>
          <p14:tracePt t="21450" x="2982913" y="1189038"/>
          <p14:tracePt t="21458" x="2973388" y="1189038"/>
          <p14:tracePt t="21465" x="2973388" y="1198563"/>
          <p14:tracePt t="21481" x="2965450" y="1206500"/>
          <p14:tracePt t="21497" x="2955925" y="1206500"/>
          <p14:tracePt t="21503" x="2955925" y="1216025"/>
          <p14:tracePt t="21511" x="2930525" y="1216025"/>
          <p14:tracePt t="21518" x="2922588" y="1216025"/>
          <p14:tracePt t="21527" x="2905125" y="1223963"/>
          <p14:tracePt t="21534" x="2879725" y="1223963"/>
          <p14:tracePt t="21543" x="2871788" y="1223963"/>
          <p14:tracePt t="21549" x="2846388" y="1223963"/>
          <p14:tracePt t="21558" x="2838450" y="1223963"/>
          <p14:tracePt t="21565" x="2820988" y="1223963"/>
          <p14:tracePt t="21572" x="2803525" y="1223963"/>
          <p14:tracePt t="21580" x="2795588" y="1223963"/>
          <p14:tracePt t="21587" x="2786063" y="1223963"/>
          <p14:tracePt t="21596" x="2778125" y="1223963"/>
          <p14:tracePt t="21611" x="2770188" y="1223963"/>
          <p14:tracePt t="21619" x="2760663" y="1223963"/>
          <p14:tracePt t="21626" x="2752725" y="1223963"/>
          <p14:tracePt t="21643" x="2744788" y="1223963"/>
          <p14:tracePt t="21650" x="2735263" y="1223963"/>
          <p14:tracePt t="21658" x="2727325" y="1223963"/>
          <p14:tracePt t="21666" x="2709863" y="1223963"/>
          <p14:tracePt t="21673" x="2693988" y="1223963"/>
          <p14:tracePt t="21681" x="2684463" y="1223963"/>
          <p14:tracePt t="21688" x="2659063" y="1223963"/>
          <p14:tracePt t="21703" x="2641600" y="1223963"/>
          <p14:tracePt t="21711" x="2633663" y="1223963"/>
          <p14:tracePt t="21727" x="2625725" y="1223963"/>
          <p14:tracePt t="21742" x="2616200" y="1223963"/>
          <p14:tracePt t="21790" x="2616200" y="1216025"/>
          <p14:tracePt t="21813" x="2616200" y="1206500"/>
          <p14:tracePt t="21828" x="2616200" y="1198563"/>
          <p14:tracePt t="21851" x="2616200" y="1189038"/>
          <p14:tracePt t="21866" x="2616200" y="1181100"/>
          <p14:tracePt t="21875" x="2616200" y="1173163"/>
          <p14:tracePt t="21883" x="2616200" y="1155700"/>
          <p14:tracePt t="21889" x="2616200" y="1138238"/>
          <p14:tracePt t="21897" x="2616200" y="1112838"/>
          <p14:tracePt t="21905" x="2616200" y="1087438"/>
          <p14:tracePt t="21912" x="2616200" y="1062038"/>
          <p14:tracePt t="21920" x="2625725" y="1054100"/>
          <p14:tracePt t="21927" x="2625725" y="1036638"/>
          <p14:tracePt t="21936" x="2625725" y="1028700"/>
          <p14:tracePt t="21952" x="2625725" y="1019175"/>
          <p14:tracePt t="21959" x="2625725" y="1011238"/>
          <p14:tracePt t="22007" x="2625725" y="1003300"/>
          <p14:tracePt t="22021" x="2625725" y="993775"/>
          <p14:tracePt t="22028" x="2616200" y="985838"/>
          <p14:tracePt t="22035" x="2608263" y="985838"/>
          <p14:tracePt t="22043" x="2600325" y="985838"/>
          <p14:tracePt t="22051" x="2582863" y="977900"/>
          <p14:tracePt t="22059" x="2565400" y="968375"/>
          <p14:tracePt t="22066" x="2549525" y="960438"/>
          <p14:tracePt t="22074" x="2532063" y="960438"/>
          <p14:tracePt t="22082" x="2506663" y="952500"/>
          <p14:tracePt t="22089" x="2481263" y="942975"/>
          <p14:tracePt t="22097" x="2463800" y="935038"/>
          <p14:tracePt t="22104" x="2438400" y="935038"/>
          <p14:tracePt t="22112" x="2420938" y="925513"/>
          <p14:tracePt t="22120" x="2413000" y="925513"/>
          <p14:tracePt t="22127" x="2387600" y="917575"/>
          <p14:tracePt t="22135" x="2379663" y="917575"/>
          <p14:tracePt t="22143" x="2362200" y="917575"/>
          <p14:tracePt t="22150" x="2352675" y="917575"/>
          <p14:tracePt t="22159" x="2344738" y="917575"/>
          <p14:tracePt t="22167" x="2336800" y="917575"/>
          <p14:tracePt t="22174" x="2327275" y="917575"/>
          <p14:tracePt t="22183" x="2319338" y="917575"/>
          <p14:tracePt t="22212" x="2311400" y="917575"/>
          <p14:tracePt t="22228" x="2301875" y="917575"/>
          <p14:tracePt t="22252" x="2293938" y="917575"/>
          <p14:tracePt t="22258" x="2286000" y="917575"/>
          <p14:tracePt t="22266" x="2276475" y="917575"/>
          <p14:tracePt t="22282" x="2260600" y="917575"/>
          <p14:tracePt t="22290" x="2251075" y="917575"/>
          <p14:tracePt t="22297" x="2225675" y="917575"/>
          <p14:tracePt t="22305" x="2217738" y="917575"/>
          <p14:tracePt t="22313" x="2200275" y="917575"/>
          <p14:tracePt t="22320" x="2174875" y="917575"/>
          <p14:tracePt t="22328" x="2149475" y="917575"/>
          <p14:tracePt t="22336" x="2124075" y="917575"/>
          <p14:tracePt t="22344" x="2098675" y="925513"/>
          <p14:tracePt t="22352" x="2073275" y="935038"/>
          <p14:tracePt t="22359" x="2055813" y="935038"/>
          <p14:tracePt t="22366" x="2038350" y="942975"/>
          <p14:tracePt t="22374" x="2012950" y="952500"/>
          <p14:tracePt t="22383" x="1987550" y="952500"/>
          <p14:tracePt t="22390" x="1987550" y="960438"/>
          <p14:tracePt t="22398" x="1971675" y="960438"/>
          <p14:tracePt t="22405" x="1962150" y="960438"/>
          <p14:tracePt t="22421" x="1954213" y="968375"/>
          <p14:tracePt t="22429" x="1946275" y="968375"/>
          <p14:tracePt t="22436" x="1936750" y="968375"/>
          <p14:tracePt t="22444" x="1936750" y="977900"/>
          <p14:tracePt t="22467" x="1936750" y="985838"/>
          <p14:tracePt t="22476" x="1928813" y="985838"/>
          <p14:tracePt t="22490" x="1920875" y="985838"/>
          <p14:tracePt t="22499" x="1920875" y="993775"/>
          <p14:tracePt t="22513" x="1920875" y="1003300"/>
          <p14:tracePt t="22536" x="1911350" y="1003300"/>
          <p14:tracePt t="22544" x="1911350" y="1011238"/>
          <p14:tracePt t="22560" x="1911350" y="1019175"/>
          <p14:tracePt t="22568" x="1903413" y="1019175"/>
          <p14:tracePt t="22599" x="1893888" y="1028700"/>
          <p14:tracePt t="22606" x="1885950" y="1062038"/>
          <p14:tracePt t="22614" x="1878013" y="1112838"/>
          <p14:tracePt t="22621" x="1860550" y="1155700"/>
          <p14:tracePt t="22628" x="1860550" y="1189038"/>
          <p14:tracePt t="22637" x="1852613" y="1206500"/>
          <p14:tracePt t="22644" x="1843088" y="1241425"/>
          <p14:tracePt t="22652" x="1835150" y="1257300"/>
          <p14:tracePt t="22660" x="1827213" y="1282700"/>
          <p14:tracePt t="22668" x="1827213" y="1308100"/>
          <p14:tracePt t="22675" x="1827213" y="1317625"/>
          <p14:tracePt t="22683" x="1827213" y="1343025"/>
          <p14:tracePt t="22690" x="1827213" y="1368425"/>
          <p14:tracePt t="22699" x="1827213" y="1376363"/>
          <p14:tracePt t="22707" x="1827213" y="1401763"/>
          <p14:tracePt t="22714" x="1827213" y="1436688"/>
          <p14:tracePt t="22721" x="1827213" y="1470025"/>
          <p14:tracePt t="22729" x="1827213" y="1504950"/>
          <p14:tracePt t="22737" x="1827213" y="1538288"/>
          <p14:tracePt t="22745" x="1827213" y="1571625"/>
          <p14:tracePt t="22752" x="1827213" y="1606550"/>
          <p14:tracePt t="22760" x="1827213" y="1639888"/>
          <p14:tracePt t="22769" x="1827213" y="1665288"/>
          <p14:tracePt t="22776" x="1835150" y="1690688"/>
          <p14:tracePt t="22783" x="1843088" y="1716088"/>
          <p14:tracePt t="22791" x="1843088" y="1725613"/>
          <p14:tracePt t="22801" x="1843088" y="1733550"/>
          <p14:tracePt t="22807" x="1852613" y="1741488"/>
          <p14:tracePt t="22814" x="1852613" y="1751013"/>
          <p14:tracePt t="22837" x="1852613" y="1758950"/>
          <p14:tracePt t="22853" x="1852613" y="1766888"/>
          <p14:tracePt t="22861" x="1860550" y="1766888"/>
          <p14:tracePt t="22868" x="1860550" y="1784350"/>
          <p14:tracePt t="22877" x="1868488" y="1801813"/>
          <p14:tracePt t="22883" x="1878013" y="1809750"/>
          <p14:tracePt t="22891" x="1885950" y="1827213"/>
          <p14:tracePt t="22899" x="1903413" y="1844675"/>
          <p14:tracePt t="22907" x="1920875" y="1860550"/>
          <p14:tracePt t="22914" x="1928813" y="1870075"/>
          <p14:tracePt t="22922" x="1954213" y="1885950"/>
          <p14:tracePt t="22930" x="1979613" y="1903413"/>
          <p14:tracePt t="22938" x="2005013" y="1920875"/>
          <p14:tracePt t="22946" x="2030413" y="1938338"/>
          <p14:tracePt t="22953" x="2047875" y="1946275"/>
          <p14:tracePt t="22961" x="2081213" y="1954213"/>
          <p14:tracePt t="22968" x="2116138" y="1971675"/>
          <p14:tracePt t="22977" x="2141538" y="1971675"/>
          <p14:tracePt t="22984" x="2174875" y="1979613"/>
          <p14:tracePt t="22992" x="2192338" y="1979613"/>
          <p14:tracePt t="23000" x="2217738" y="1979613"/>
          <p14:tracePt t="23007" x="2243138" y="1979613"/>
          <p14:tracePt t="23022" x="2260600" y="1979613"/>
          <p14:tracePt t="23030" x="2286000" y="1971675"/>
          <p14:tracePt t="23037" x="2301875" y="1963738"/>
          <p14:tracePt t="23045" x="2319338" y="1954213"/>
          <p14:tracePt t="23054" x="2344738" y="1946275"/>
          <p14:tracePt t="23061" x="2370138" y="1938338"/>
          <p14:tracePt t="23069" x="2395538" y="1928813"/>
          <p14:tracePt t="23078" x="2413000" y="1911350"/>
          <p14:tracePt t="23084" x="2446338" y="1895475"/>
          <p14:tracePt t="23091" x="2471738" y="1885950"/>
          <p14:tracePt t="23100" x="2506663" y="1870075"/>
          <p14:tracePt t="23107" x="2540000" y="1852613"/>
          <p14:tracePt t="23115" x="2565400" y="1835150"/>
          <p14:tracePt t="23123" x="2600325" y="1819275"/>
          <p14:tracePt t="23130" x="2625725" y="1809750"/>
          <p14:tracePt t="23138" x="2641600" y="1793875"/>
          <p14:tracePt t="23146" x="2659063" y="1784350"/>
          <p14:tracePt t="23154" x="2676525" y="1776413"/>
          <p14:tracePt t="23161" x="2693988" y="1766888"/>
          <p14:tracePt t="23169" x="2701925" y="1758950"/>
          <p14:tracePt t="23177" x="2709863" y="1751013"/>
          <p14:tracePt t="23184" x="2727325" y="1741488"/>
          <p14:tracePt t="23201" x="2735263" y="1733550"/>
          <p14:tracePt t="23209" x="2744788" y="1725613"/>
          <p14:tracePt t="23216" x="2752725" y="1716088"/>
          <p14:tracePt t="23231" x="2760663" y="1716088"/>
          <p14:tracePt t="23238" x="2770188" y="1708150"/>
          <p14:tracePt t="23246" x="2770188" y="1700213"/>
          <p14:tracePt t="23254" x="2778125" y="1700213"/>
          <p14:tracePt t="23262" x="2795588" y="1674813"/>
          <p14:tracePt t="23268" x="2811463" y="1657350"/>
          <p14:tracePt t="23571" x="2914650" y="1597025"/>
          <p14:tracePt t="23579" x="3049588" y="1512888"/>
          <p14:tracePt t="23587" x="3168650" y="1427163"/>
          <p14:tracePt t="23593" x="3322638" y="1368425"/>
          <p14:tracePt t="23601" x="3482975" y="1282700"/>
          <p14:tracePt t="23609" x="3670300" y="1198563"/>
          <p14:tracePt t="23617" x="3832225" y="1130300"/>
          <p14:tracePt t="23625" x="3976688" y="1079500"/>
          <p14:tracePt t="23633" x="4095750" y="1036638"/>
          <p14:tracePt t="23642" x="4240213" y="985838"/>
          <p14:tracePt t="23650" x="4375150" y="935038"/>
          <p14:tracePt t="23656" x="4503738" y="900113"/>
          <p14:tracePt t="23663" x="4605338" y="866775"/>
          <p14:tracePt t="23672" x="4706938" y="841375"/>
          <p14:tracePt t="23678" x="4826000" y="833438"/>
          <p14:tracePt t="23686" x="4953000" y="823913"/>
          <p14:tracePt t="23694" x="5064125" y="808038"/>
          <p14:tracePt t="23702" x="5165725" y="798513"/>
          <p14:tracePt t="23709" x="5276850" y="798513"/>
          <p14:tracePt t="23717" x="5378450" y="798513"/>
          <p14:tracePt t="23724" x="5472113" y="798513"/>
          <p14:tracePt t="23733" x="5573713" y="798513"/>
          <p14:tracePt t="23741" x="5675313" y="798513"/>
          <p14:tracePt t="23750" x="5776913" y="815975"/>
          <p14:tracePt t="23758" x="5862638" y="823913"/>
          <p14:tracePt t="23764" x="5946775" y="833438"/>
          <p14:tracePt t="23771" x="6049963" y="833438"/>
          <p14:tracePt t="23779" x="6134100" y="858838"/>
          <p14:tracePt t="23786" x="6202363" y="858838"/>
          <p14:tracePt t="23795" x="6278563" y="866775"/>
          <p14:tracePt t="23802" x="6364288" y="874713"/>
          <p14:tracePt t="23810" x="6440488" y="884238"/>
          <p14:tracePt t="23817" x="6508750" y="900113"/>
          <p14:tracePt t="23825" x="6584950" y="909638"/>
          <p14:tracePt t="23834" x="6661150" y="917575"/>
          <p14:tracePt t="23841" x="6729413" y="917575"/>
          <p14:tracePt t="23851" x="6788150" y="925513"/>
          <p14:tracePt t="23856" x="6864350" y="942975"/>
          <p14:tracePt t="23864" x="6924675" y="942975"/>
          <p14:tracePt t="23873" x="6992938" y="952500"/>
          <p14:tracePt t="23879" x="7069138" y="952500"/>
          <p14:tracePt t="23887" x="7112000" y="952500"/>
          <p14:tracePt t="23894" x="7153275" y="952500"/>
          <p14:tracePt t="23902" x="7196138" y="952500"/>
          <p14:tracePt t="23910" x="7239000" y="952500"/>
          <p14:tracePt t="23919" x="7272338" y="952500"/>
          <p14:tracePt t="23925" x="7315200" y="952500"/>
          <p14:tracePt t="23933" x="7373938" y="952500"/>
          <p14:tracePt t="23941" x="7408863" y="952500"/>
          <p14:tracePt t="23950" x="7459663" y="952500"/>
          <p14:tracePt t="23958" x="7502525" y="952500"/>
          <p14:tracePt t="23966" x="7545388" y="952500"/>
          <p14:tracePt t="23973" x="7596188" y="942975"/>
          <p14:tracePt t="23980" x="7621588" y="942975"/>
          <p14:tracePt t="23988" x="7662863" y="935038"/>
          <p14:tracePt t="23995" x="7697788" y="925513"/>
          <p14:tracePt t="24002" x="7723188" y="925513"/>
          <p14:tracePt t="24010" x="7756525" y="917575"/>
          <p14:tracePt t="24018" x="7781925" y="917575"/>
          <p14:tracePt t="24025" x="7799388" y="917575"/>
          <p14:tracePt t="24034" x="7824788" y="917575"/>
          <p14:tracePt t="24043" x="7850188" y="909638"/>
          <p14:tracePt t="24050" x="7859713" y="909638"/>
          <p14:tracePt t="24058" x="7885113" y="909638"/>
          <p14:tracePt t="24066" x="7910513" y="909638"/>
          <p14:tracePt t="24073" x="7918450" y="909638"/>
          <p14:tracePt t="24081" x="7935913" y="909638"/>
          <p14:tracePt t="24088" x="7943850" y="909638"/>
          <p14:tracePt t="24096" x="7961313" y="909638"/>
          <p14:tracePt t="24104" x="7977188" y="909638"/>
          <p14:tracePt t="24127" x="7994650" y="909638"/>
          <p14:tracePt t="24167" x="8004175" y="909638"/>
          <p14:tracePt t="24173" x="8012113" y="909638"/>
          <p14:tracePt t="24182" x="8020050" y="909638"/>
          <p14:tracePt t="24197" x="8037513" y="909638"/>
          <p14:tracePt t="24206" x="8045450" y="909638"/>
          <p14:tracePt t="24219" x="8070850" y="909638"/>
          <p14:tracePt t="24227" x="8070850" y="917575"/>
          <p14:tracePt t="24234" x="8088313" y="917575"/>
          <p14:tracePt t="24242" x="8105775" y="917575"/>
          <p14:tracePt t="24250" x="8113713" y="917575"/>
          <p14:tracePt t="24257" x="8121650" y="925513"/>
          <p14:tracePt t="24265" x="8139113" y="925513"/>
          <p14:tracePt t="24273" x="8147050" y="925513"/>
          <p14:tracePt t="24280" x="8164513" y="935038"/>
          <p14:tracePt t="24296" x="8174038" y="935038"/>
          <p14:tracePt t="24304" x="8181975" y="935038"/>
          <p14:tracePt t="24311" x="8189913" y="935038"/>
          <p14:tracePt t="24319" x="8207375" y="935038"/>
          <p14:tracePt t="24326" x="8224838" y="935038"/>
          <p14:tracePt t="24334" x="8232775" y="935038"/>
          <p14:tracePt t="24342" x="8250238" y="935038"/>
          <p14:tracePt t="24351" x="8258175" y="942975"/>
          <p14:tracePt t="24357" x="8266113" y="942975"/>
          <p14:tracePt t="24365" x="8283575" y="942975"/>
          <p14:tracePt t="24380" x="8301038" y="942975"/>
          <p14:tracePt t="24420" x="8308975" y="942975"/>
          <p14:tracePt t="24521" x="8318500" y="942975"/>
          <p14:tracePt t="24528" x="8326438" y="942975"/>
          <p14:tracePt t="24543" x="8334375" y="942975"/>
          <p14:tracePt t="24551" x="8343900" y="942975"/>
          <p14:tracePt t="24559" x="8351838" y="942975"/>
          <p14:tracePt t="24574" x="8359775" y="942975"/>
          <p14:tracePt t="24582" x="8369300" y="942975"/>
          <p14:tracePt t="24605" x="8377238" y="942975"/>
          <p14:tracePt t="24700" x="8385175" y="942975"/>
          <p14:tracePt t="24767" x="8377238" y="942975"/>
          <p14:tracePt t="24775" x="8351838" y="942975"/>
          <p14:tracePt t="24783" x="8318500" y="942975"/>
          <p14:tracePt t="24791" x="8283575" y="942975"/>
          <p14:tracePt t="24797" x="8258175" y="942975"/>
          <p14:tracePt t="24805" x="8224838" y="935038"/>
          <p14:tracePt t="24813" x="8199438" y="935038"/>
          <p14:tracePt t="24821" x="8174038" y="935038"/>
          <p14:tracePt t="24828" x="8147050" y="935038"/>
          <p14:tracePt t="24836" x="8121650" y="935038"/>
          <p14:tracePt t="24844" x="8096250" y="935038"/>
          <p14:tracePt t="24852" x="8070850" y="935038"/>
          <p14:tracePt t="24859" x="8037513" y="935038"/>
          <p14:tracePt t="24867" x="8012113" y="942975"/>
          <p14:tracePt t="24875" x="7961313" y="942975"/>
          <p14:tracePt t="24883" x="7910513" y="952500"/>
          <p14:tracePt t="24891" x="7867650" y="960438"/>
          <p14:tracePt t="24899" x="7807325" y="977900"/>
          <p14:tracePt t="24905" x="7773988" y="985838"/>
          <p14:tracePt t="24913" x="7748588" y="993775"/>
          <p14:tracePt t="24921" x="7715250" y="1003300"/>
          <p14:tracePt t="24929" x="7697788" y="1003300"/>
          <p14:tracePt t="24936" x="7680325" y="1011238"/>
          <p14:tracePt t="24944" x="7672388" y="1011238"/>
          <p14:tracePt t="24951" x="7672388" y="1019175"/>
          <p14:tracePt t="24959" x="7662863" y="1019175"/>
          <p14:tracePt t="24967" x="7654925" y="1019175"/>
          <p14:tracePt t="24975" x="7646988" y="1019175"/>
          <p14:tracePt t="25000" x="7629525" y="1028700"/>
          <p14:tracePt t="25007" x="7621588" y="1028700"/>
          <p14:tracePt t="25015" x="7612063" y="1028700"/>
          <p14:tracePt t="25021" x="7596188" y="1044575"/>
          <p14:tracePt t="25029" x="7578725" y="1054100"/>
          <p14:tracePt t="25036" x="7570788" y="1062038"/>
          <p14:tracePt t="25044" x="7553325" y="1069975"/>
          <p14:tracePt t="25052" x="7518400" y="1087438"/>
          <p14:tracePt t="25059" x="7502525" y="1104900"/>
          <p14:tracePt t="25067" x="7485063" y="1122363"/>
          <p14:tracePt t="25075" x="7467600" y="1138238"/>
          <p14:tracePt t="25085" x="7451725" y="1147763"/>
          <p14:tracePt t="25092" x="7434263" y="1155700"/>
          <p14:tracePt t="25099" x="7416800" y="1173163"/>
          <p14:tracePt t="25108" x="7416800" y="1181100"/>
          <p14:tracePt t="25116" x="7400925" y="1189038"/>
          <p14:tracePt t="25122" x="7391400" y="1189038"/>
          <p14:tracePt t="25144" x="7383463" y="1189038"/>
          <p14:tracePt t="25152" x="7373938" y="1206500"/>
          <p14:tracePt t="25167" x="7366000" y="1206500"/>
          <p14:tracePt t="25616" x="7391400" y="1206500"/>
          <p14:tracePt t="25625" x="7442200" y="1198563"/>
          <p14:tracePt t="25633" x="7493000" y="1173163"/>
          <p14:tracePt t="25638" x="7553325" y="1163638"/>
          <p14:tracePt t="25645" x="7612063" y="1147763"/>
          <p14:tracePt t="25653" x="7688263" y="1122363"/>
          <p14:tracePt t="25661" x="7748588" y="1112838"/>
          <p14:tracePt t="25669" x="7807325" y="1096963"/>
          <p14:tracePt t="25676" x="7867650" y="1087438"/>
          <p14:tracePt t="25684" x="7918450" y="1062038"/>
          <p14:tracePt t="25693" x="7977188" y="1054100"/>
          <p14:tracePt t="25701" x="8020050" y="1054100"/>
          <p14:tracePt t="25709" x="8054975" y="1044575"/>
          <p14:tracePt t="25715" x="8080375" y="1036638"/>
          <p14:tracePt t="25724" x="8096250" y="1036638"/>
          <p14:tracePt t="25731" x="8121650" y="1036638"/>
          <p14:tracePt t="25738" x="8131175" y="1036638"/>
          <p14:tracePt t="25746" x="8139113" y="1036638"/>
          <p14:tracePt t="25754" x="8156575" y="1036638"/>
          <p14:tracePt t="25770" x="8164513" y="1036638"/>
          <p14:tracePt t="25777" x="8174038" y="1036638"/>
          <p14:tracePt t="25793" x="8181975" y="1036638"/>
          <p14:tracePt t="25800" x="8189913" y="1036638"/>
          <p14:tracePt t="25809" x="8199438" y="1036638"/>
          <p14:tracePt t="25816" x="8215313" y="1036638"/>
          <p14:tracePt t="25824" x="8224838" y="1036638"/>
          <p14:tracePt t="25833" x="8250238" y="1036638"/>
          <p14:tracePt t="25841" x="8266113" y="1036638"/>
          <p14:tracePt t="25847" x="8291513" y="1036638"/>
          <p14:tracePt t="25855" x="8326438" y="1036638"/>
          <p14:tracePt t="25862" x="8351838" y="1036638"/>
          <p14:tracePt t="25869" x="8369300" y="1036638"/>
          <p14:tracePt t="25877" x="8394700" y="1036638"/>
          <p14:tracePt t="25885" x="8420100" y="1036638"/>
          <p14:tracePt t="25892" x="8428038" y="1036638"/>
          <p14:tracePt t="25901" x="8435975" y="1036638"/>
          <p14:tracePt t="25908" x="8445500" y="1036638"/>
          <p14:tracePt t="25916" x="8453438" y="1036638"/>
          <p14:tracePt t="26489" x="8453438" y="1044575"/>
          <p14:tracePt t="26494" x="8445500" y="1044575"/>
          <p14:tracePt t="26502" x="8410575" y="1054100"/>
          <p14:tracePt t="26511" x="8377238" y="1062038"/>
          <p14:tracePt t="26518" x="8334375" y="1062038"/>
          <p14:tracePt t="26525" x="8291513" y="1069975"/>
          <p14:tracePt t="26534" x="8232775" y="1079500"/>
          <p14:tracePt t="26541" x="8181975" y="1079500"/>
          <p14:tracePt t="26549" x="8131175" y="1079500"/>
          <p14:tracePt t="26558" x="8080375" y="1079500"/>
          <p14:tracePt t="26566" x="8037513" y="1087438"/>
          <p14:tracePt t="26573" x="7977188" y="1087438"/>
          <p14:tracePt t="26581" x="7935913" y="1096963"/>
          <p14:tracePt t="26588" x="7885113" y="1104900"/>
          <p14:tracePt t="26596" x="7842250" y="1104900"/>
          <p14:tracePt t="26604" x="7799388" y="1112838"/>
          <p14:tracePt t="26610" x="7766050" y="1112838"/>
          <p14:tracePt t="26618" x="7731125" y="1122363"/>
          <p14:tracePt t="26626" x="7688263" y="1122363"/>
          <p14:tracePt t="26633" x="7654925" y="1130300"/>
          <p14:tracePt t="26642" x="7621588" y="1138238"/>
          <p14:tracePt t="26651" x="7578725" y="1147763"/>
          <p14:tracePt t="26657" x="7553325" y="1155700"/>
          <p14:tracePt t="26664" x="7518400" y="1155700"/>
          <p14:tracePt t="26672" x="7502525" y="1173163"/>
          <p14:tracePt t="26680" x="7467600" y="1181100"/>
          <p14:tracePt t="26687" x="7442200" y="1189038"/>
          <p14:tracePt t="26695" x="7416800" y="1198563"/>
          <p14:tracePt t="26703" x="7400925" y="1198563"/>
          <p14:tracePt t="26711" x="7383463" y="1206500"/>
          <p14:tracePt t="26718" x="7366000" y="1206500"/>
          <p14:tracePt t="26734" x="7358063" y="1206500"/>
          <p14:tracePt t="26742" x="7348538" y="1216025"/>
          <p14:tracePt t="26750" x="7340600" y="1216025"/>
          <p14:tracePt t="27344" x="7383463" y="1216025"/>
          <p14:tracePt t="27351" x="7434263" y="1206500"/>
          <p14:tracePt t="27358" x="7493000" y="1198563"/>
          <p14:tracePt t="27367" x="7535863" y="1189038"/>
          <p14:tracePt t="27375" x="7578725" y="1181100"/>
          <p14:tracePt t="27382" x="7629525" y="1155700"/>
          <p14:tracePt t="27392" x="7662863" y="1147763"/>
          <p14:tracePt t="27399" x="7697788" y="1138238"/>
          <p14:tracePt t="27406" x="7731125" y="1130300"/>
          <p14:tracePt t="27413" x="7766050" y="1122363"/>
          <p14:tracePt t="27422" x="7781925" y="1122363"/>
          <p14:tracePt t="27429" x="7807325" y="1112838"/>
          <p14:tracePt t="27437" x="7832725" y="1104900"/>
          <p14:tracePt t="27444" x="7859713" y="1096963"/>
          <p14:tracePt t="27452" x="7875588" y="1087438"/>
          <p14:tracePt t="27459" x="7900988" y="1079500"/>
          <p14:tracePt t="27467" x="7918450" y="1069975"/>
          <p14:tracePt t="27475" x="7935913" y="1062038"/>
          <p14:tracePt t="27482" x="7961313" y="1044575"/>
          <p14:tracePt t="27492" x="7986713" y="1036638"/>
          <p14:tracePt t="27499" x="8004175" y="1036638"/>
          <p14:tracePt t="27505" x="8020050" y="1028700"/>
          <p14:tracePt t="27513" x="8045450" y="1019175"/>
          <p14:tracePt t="27521" x="8070850" y="1011238"/>
          <p14:tracePt t="27528" x="8088313" y="993775"/>
          <p14:tracePt t="27536" x="8105775" y="985838"/>
          <p14:tracePt t="27544" x="8131175" y="977900"/>
          <p14:tracePt t="27552" x="8156575" y="968375"/>
          <p14:tracePt t="27559" x="8181975" y="960438"/>
          <p14:tracePt t="27568" x="8189913" y="952500"/>
          <p14:tracePt t="27576" x="8215313" y="942975"/>
          <p14:tracePt t="27584" x="8240713" y="935038"/>
          <p14:tracePt t="27591" x="8275638" y="925513"/>
          <p14:tracePt t="27599" x="8301038" y="917575"/>
          <p14:tracePt t="27606" x="8308975" y="900113"/>
          <p14:tracePt t="27614" x="8334375" y="900113"/>
          <p14:tracePt t="27621" x="8351838" y="892175"/>
          <p14:tracePt t="27629" x="8359775" y="884238"/>
          <p14:tracePt t="27636" x="8369300" y="884238"/>
          <p14:tracePt t="27644" x="8377238" y="884238"/>
          <p14:tracePt t="27660" x="8385175" y="884238"/>
          <p14:tracePt t="27793" x="8385175" y="874713"/>
          <p14:tracePt t="27799" x="8394700" y="874713"/>
          <p14:tracePt t="28694" x="8402638" y="874713"/>
          <p14:tracePt t="28702" x="8410575" y="892175"/>
          <p14:tracePt t="28710" x="8428038" y="909638"/>
          <p14:tracePt t="28716" x="8435975" y="925513"/>
          <p14:tracePt t="28725" x="8453438" y="935038"/>
          <p14:tracePt t="28733" x="8462963" y="952500"/>
          <p14:tracePt t="28740" x="8462963" y="968375"/>
          <p14:tracePt t="28748" x="8470900" y="968375"/>
          <p14:tracePt t="28754" x="8488363" y="985838"/>
          <p14:tracePt t="28763" x="8496300" y="1003300"/>
          <p14:tracePt t="28779" x="8504238" y="1019175"/>
          <p14:tracePt t="28787" x="8513763" y="1019175"/>
          <p14:tracePt t="28794" x="8521700" y="1036638"/>
          <p14:tracePt t="28801" x="8529638" y="1044575"/>
          <p14:tracePt t="28809" x="8539163" y="1062038"/>
          <p14:tracePt t="28817" x="8547100" y="1087438"/>
          <p14:tracePt t="28824" x="8564563" y="1104900"/>
          <p14:tracePt t="28832" x="8572500" y="1122363"/>
          <p14:tracePt t="28840" x="8589963" y="1147763"/>
          <p14:tracePt t="28847" x="8597900" y="1173163"/>
          <p14:tracePt t="28855" x="8605838" y="1189038"/>
          <p14:tracePt t="28863" x="8615363" y="1206500"/>
          <p14:tracePt t="28874" x="8623300" y="1231900"/>
          <p14:tracePt t="28879" x="8632825" y="1257300"/>
          <p14:tracePt t="28886" x="8648700" y="1282700"/>
          <p14:tracePt t="28894" x="8658225" y="1308100"/>
          <p14:tracePt t="28902" x="8674100" y="1343025"/>
          <p14:tracePt t="28910" x="8683625" y="1360488"/>
          <p14:tracePt t="28917" x="8691563" y="1393825"/>
          <p14:tracePt t="28925" x="8709025" y="1427163"/>
          <p14:tracePt t="28932" x="8716963" y="1477963"/>
          <p14:tracePt t="28941" x="8734425" y="1512888"/>
          <p14:tracePt t="28949" x="8742363" y="1555750"/>
          <p14:tracePt t="28957" x="8742363" y="1581150"/>
          <p14:tracePt t="28964" x="8759825" y="1606550"/>
          <p14:tracePt t="28972" x="8767763" y="1622425"/>
          <p14:tracePt t="28979" x="8777288" y="1639888"/>
          <p14:tracePt t="28987" x="8777288" y="1657350"/>
          <p14:tracePt t="28995" x="8785225" y="1657350"/>
          <p14:tracePt t="29002" x="8785225" y="1674813"/>
          <p14:tracePt t="29010" x="8785225" y="1682750"/>
          <p14:tracePt t="29017" x="8793163" y="1682750"/>
          <p14:tracePt t="29058" x="8793163" y="1690688"/>
          <p14:tracePt t="29529" x="8750300" y="1708150"/>
          <p14:tracePt t="29535" x="8691563" y="1716088"/>
          <p14:tracePt t="29543" x="8632825" y="1725613"/>
          <p14:tracePt t="29550" x="8564563" y="1741488"/>
          <p14:tracePt t="29558" x="8488363" y="1758950"/>
          <p14:tracePt t="29566" x="8410575" y="1766888"/>
          <p14:tracePt t="29574" x="8369300" y="1776413"/>
          <p14:tracePt t="29583" x="8318500" y="1793875"/>
          <p14:tracePt t="29590" x="8301038" y="1793875"/>
          <p14:tracePt t="29597" x="8283575" y="1793875"/>
          <p14:tracePt t="29605" x="8266113" y="1801813"/>
          <p14:tracePt t="30116" x="8266113" y="1793875"/>
          <p14:tracePt t="30122" x="8291513" y="1776413"/>
          <p14:tracePt t="30130" x="8308975" y="1766888"/>
          <p14:tracePt t="30137" x="8326438" y="1751013"/>
          <p14:tracePt t="30144" x="8334375" y="1741488"/>
          <p14:tracePt t="30152" x="8343900" y="1741488"/>
          <p14:tracePt t="30160" x="8351838" y="1741488"/>
          <p14:tracePt t="30167" x="8359775" y="1741488"/>
          <p14:tracePt t="30175" x="8359775" y="1733550"/>
          <p14:tracePt t="30183" x="8359775" y="1725613"/>
          <p14:tracePt t="30190" x="8369300" y="1725613"/>
          <p14:tracePt t="30199" x="8377238" y="1725613"/>
          <p14:tracePt t="30213" x="8385175" y="1716088"/>
          <p14:tracePt t="30221" x="8402638" y="1716088"/>
          <p14:tracePt t="30228" x="8402638" y="1708150"/>
          <p14:tracePt t="30236" x="8420100" y="1700213"/>
          <p14:tracePt t="30244" x="8435975" y="1700213"/>
          <p14:tracePt t="30252" x="8453438" y="1700213"/>
          <p14:tracePt t="30259" x="8470900" y="1700213"/>
          <p14:tracePt t="30267" x="8488363" y="1690688"/>
          <p14:tracePt t="30275" x="8504238" y="1690688"/>
          <p14:tracePt t="30283" x="8521700" y="1682750"/>
          <p14:tracePt t="30291" x="8539163" y="1682750"/>
          <p14:tracePt t="30299" x="8547100" y="1674813"/>
          <p14:tracePt t="30307" x="8564563" y="1674813"/>
          <p14:tracePt t="30314" x="8580438" y="1665288"/>
          <p14:tracePt t="30329" x="8597900" y="1665288"/>
          <p14:tracePt t="30337" x="8597900" y="1657350"/>
          <p14:tracePt t="30344" x="8605838" y="1657350"/>
          <p14:tracePt t="30352" x="8615363" y="1657350"/>
          <p14:tracePt t="30360" x="8623300" y="1657350"/>
          <p14:tracePt t="30383" x="8632825" y="1657350"/>
          <p14:tracePt t="30399" x="8640763" y="1657350"/>
          <p14:tracePt t="30407" x="8648700" y="1657350"/>
          <p14:tracePt t="30438" x="8666163" y="1657350"/>
          <p14:tracePt t="30445" x="8674100" y="1657350"/>
          <p14:tracePt t="30460" x="8683625" y="1657350"/>
          <p14:tracePt t="30468" x="8691563" y="1657350"/>
          <p14:tracePt t="30485" x="8709025" y="1649413"/>
          <p14:tracePt t="30492" x="8716963" y="1649413"/>
          <p14:tracePt t="30507" x="8724900" y="1649413"/>
          <p14:tracePt t="30516" x="8742363" y="1649413"/>
          <p14:tracePt t="30531" x="8750300" y="1649413"/>
          <p14:tracePt t="30538" x="8759825" y="1639888"/>
          <p14:tracePt t="30545" x="8767763" y="1639888"/>
          <p14:tracePt t="30560" x="8777288" y="1639888"/>
          <p14:tracePt t="30568" x="8785225" y="1639888"/>
          <p14:tracePt t="30939" x="8716963" y="1639888"/>
          <p14:tracePt t="30946" x="8623300" y="1649413"/>
          <p14:tracePt t="30954" x="8513763" y="1665288"/>
          <p14:tracePt t="30963" x="8385175" y="1665288"/>
          <p14:tracePt t="30969" x="8232775" y="1674813"/>
          <p14:tracePt t="30978" x="8088313" y="1674813"/>
          <p14:tracePt t="30985" x="7935913" y="1690688"/>
          <p14:tracePt t="30992" x="7781925" y="1700213"/>
          <p14:tracePt t="31000" x="7637463" y="1700213"/>
          <p14:tracePt t="31009" x="7485063" y="1708150"/>
          <p14:tracePt t="31016" x="7340600" y="1725613"/>
          <p14:tracePt t="31024" x="7213600" y="1733550"/>
          <p14:tracePt t="31033" x="7085013" y="1733550"/>
          <p14:tracePt t="31039" x="6950075" y="1751013"/>
          <p14:tracePt t="31047" x="6770688" y="1758950"/>
          <p14:tracePt t="31054" x="6626225" y="1766888"/>
          <p14:tracePt t="31062" x="6499225" y="1784350"/>
          <p14:tracePt t="31070" x="6346825" y="1793875"/>
          <p14:tracePt t="31079" x="6210300" y="1793875"/>
          <p14:tracePt t="31086" x="6075363" y="1809750"/>
          <p14:tracePt t="31093" x="5964238" y="1819275"/>
          <p14:tracePt t="31101" x="5862638" y="1827213"/>
          <p14:tracePt t="31108" x="5751513" y="1844675"/>
          <p14:tracePt t="31117" x="5649913" y="1844675"/>
          <p14:tracePt t="31125" x="5548313" y="1852613"/>
          <p14:tracePt t="31133" x="5454650" y="1860550"/>
          <p14:tracePt t="31139" x="5353050" y="1870075"/>
          <p14:tracePt t="31148" x="5259388" y="1895475"/>
          <p14:tracePt t="31154" x="5165725" y="1903413"/>
          <p14:tracePt t="31162" x="5064125" y="1920875"/>
          <p14:tracePt t="31170" x="4962525" y="1920875"/>
          <p14:tracePt t="31178" x="4851400" y="1928813"/>
          <p14:tracePt t="31186" x="4749800" y="1938338"/>
          <p14:tracePt t="31193" x="4630738" y="1954213"/>
          <p14:tracePt t="31200" x="4545013" y="1963738"/>
          <p14:tracePt t="31208" x="4435475" y="1963738"/>
          <p14:tracePt t="31216" x="4349750" y="1963738"/>
          <p14:tracePt t="31224" x="4265613" y="1963738"/>
          <p14:tracePt t="31233" x="4179888" y="1963738"/>
          <p14:tracePt t="31240" x="4103688" y="1963738"/>
          <p14:tracePt t="31247" x="4052888" y="1963738"/>
          <p14:tracePt t="31255" x="3992563" y="1963738"/>
          <p14:tracePt t="31264" x="3941763" y="1963738"/>
          <p14:tracePt t="31270" x="3900488" y="1963738"/>
          <p14:tracePt t="31278" x="3857625" y="1954213"/>
          <p14:tracePt t="31286" x="3797300" y="1946275"/>
          <p14:tracePt t="31294" x="3756025" y="1946275"/>
          <p14:tracePt t="31301" x="3703638" y="1938338"/>
          <p14:tracePt t="31309" x="3662363" y="1938338"/>
          <p14:tracePt t="31318" x="3627438" y="1938338"/>
          <p14:tracePt t="31324" x="3586163" y="1938338"/>
          <p14:tracePt t="31332" x="3568700" y="1938338"/>
          <p14:tracePt t="31341" x="3543300" y="1938338"/>
          <p14:tracePt t="31348" x="3517900" y="1938338"/>
          <p14:tracePt t="31363" x="3508375" y="1938338"/>
          <p14:tracePt t="31370" x="3500438" y="1938338"/>
          <p14:tracePt t="31704" x="3432175" y="1938338"/>
          <p14:tracePt t="31711" x="3338513" y="1938338"/>
          <p14:tracePt t="31718" x="3219450" y="1938338"/>
          <p14:tracePt t="31725" x="3135313" y="1938338"/>
          <p14:tracePt t="31733" x="3049588" y="1938338"/>
          <p14:tracePt t="31741" x="2965450" y="1946275"/>
          <p14:tracePt t="31749" x="2897188" y="1946275"/>
          <p14:tracePt t="31758" x="2838450" y="1946275"/>
          <p14:tracePt t="31763" x="2760663" y="1954213"/>
          <p14:tracePt t="31773" x="2701925" y="1954213"/>
          <p14:tracePt t="31780" x="2659063" y="1954213"/>
          <p14:tracePt t="31787" x="2616200" y="1954213"/>
          <p14:tracePt t="31796" x="2600325" y="1954213"/>
          <p14:tracePt t="31802" x="2574925" y="1954213"/>
          <p14:tracePt t="31810" x="2549525" y="1954213"/>
          <p14:tracePt t="31818" x="2540000" y="1954213"/>
          <p14:tracePt t="31826" x="2532063" y="1954213"/>
          <p14:tracePt t="31833" x="2524125" y="1954213"/>
          <p14:tracePt t="31896" x="2514600" y="1954213"/>
          <p14:tracePt t="31903" x="2506663" y="1954213"/>
          <p14:tracePt t="31918" x="2497138" y="1963738"/>
          <p14:tracePt t="31926" x="2489200" y="1963738"/>
          <p14:tracePt t="31942" x="2481263" y="1963738"/>
          <p14:tracePt t="32113" x="2489200" y="1963738"/>
          <p14:tracePt t="32120" x="2506663" y="1946275"/>
          <p14:tracePt t="32126" x="2532063" y="1946275"/>
          <p14:tracePt t="32135" x="2565400" y="1928813"/>
          <p14:tracePt t="32142" x="2590800" y="1903413"/>
          <p14:tracePt t="32150" x="2625725" y="1885950"/>
          <p14:tracePt t="32157" x="2659063" y="1860550"/>
          <p14:tracePt t="32165" x="2693988" y="1844675"/>
          <p14:tracePt t="32173" x="2719388" y="1827213"/>
          <p14:tracePt t="32183" x="2744788" y="1809750"/>
          <p14:tracePt t="32191" x="2760663" y="1793875"/>
          <p14:tracePt t="32204" x="2770188" y="1784350"/>
          <p14:tracePt t="32213" x="2778125" y="1776413"/>
          <p14:tracePt t="32219" x="2778125" y="1766888"/>
          <p14:tracePt t="32227" x="2786063" y="1766888"/>
          <p14:tracePt t="32266" x="2786063" y="1758950"/>
          <p14:tracePt t="32274" x="2795588" y="1751013"/>
          <p14:tracePt t="32284" x="2803525" y="1741488"/>
          <p14:tracePt t="32291" x="2803525" y="1725613"/>
          <p14:tracePt t="32297" x="2803525" y="1708150"/>
          <p14:tracePt t="32304" x="2803525" y="1690688"/>
          <p14:tracePt t="32313" x="2811463" y="1674813"/>
          <p14:tracePt t="32320" x="2820988" y="1657350"/>
          <p14:tracePt t="32335" x="2828925" y="1639888"/>
          <p14:tracePt t="32342" x="2828925" y="1631950"/>
          <p14:tracePt t="32350" x="2828925" y="1622425"/>
          <p14:tracePt t="32366" x="2838450" y="1614488"/>
          <p14:tracePt t="32374" x="2838450" y="1606550"/>
          <p14:tracePt t="32390" x="2838450" y="1597025"/>
          <p14:tracePt t="32396" x="2838450" y="1589088"/>
          <p14:tracePt t="32412" x="2838450" y="1571625"/>
          <p14:tracePt t="32419" x="2838450" y="1555750"/>
          <p14:tracePt t="32428" x="2838450" y="1546225"/>
          <p14:tracePt t="32435" x="2838450" y="1530350"/>
          <p14:tracePt t="32443" x="2838450" y="1512888"/>
          <p14:tracePt t="32450" x="2838450" y="1495425"/>
          <p14:tracePt t="32458" x="2828925" y="1477963"/>
          <p14:tracePt t="32466" x="2820988" y="1470025"/>
          <p14:tracePt t="32474" x="2811463" y="1452563"/>
          <p14:tracePt t="32482" x="2811463" y="1436688"/>
          <p14:tracePt t="32489" x="2811463" y="1427163"/>
          <p14:tracePt t="32497" x="2803525" y="1411288"/>
          <p14:tracePt t="32505" x="2803525" y="1401763"/>
          <p14:tracePt t="32513" x="2795588" y="1393825"/>
          <p14:tracePt t="32521" x="2795588" y="1376363"/>
          <p14:tracePt t="32528" x="2778125" y="1360488"/>
          <p14:tracePt t="32535" x="2760663" y="1343025"/>
          <p14:tracePt t="32543" x="2744788" y="1325563"/>
          <p14:tracePt t="32551" x="2735263" y="1300163"/>
          <p14:tracePt t="32559" x="2709863" y="1274763"/>
          <p14:tracePt t="32567" x="2684463" y="1249363"/>
          <p14:tracePt t="32575" x="2668588" y="1223963"/>
          <p14:tracePt t="32583" x="2641600" y="1198563"/>
          <p14:tracePt t="32592" x="2616200" y="1181100"/>
          <p14:tracePt t="32600" x="2600325" y="1155700"/>
          <p14:tracePt t="32607" x="2574925" y="1138238"/>
          <p14:tracePt t="32613" x="2565400" y="1130300"/>
          <p14:tracePt t="32620" x="2532063" y="1104900"/>
          <p14:tracePt t="32628" x="2514600" y="1087438"/>
          <p14:tracePt t="32635" x="2489200" y="1069975"/>
          <p14:tracePt t="32643" x="2471738" y="1054100"/>
          <p14:tracePt t="32651" x="2446338" y="1044575"/>
          <p14:tracePt t="32659" x="2430463" y="1028700"/>
          <p14:tracePt t="32667" x="2413000" y="1011238"/>
          <p14:tracePt t="32676" x="2387600" y="1003300"/>
          <p14:tracePt t="32683" x="2362200" y="985838"/>
          <p14:tracePt t="32692" x="2352675" y="977900"/>
          <p14:tracePt t="32699" x="2336800" y="977900"/>
          <p14:tracePt t="32706" x="2311400" y="968375"/>
          <p14:tracePt t="32713" x="2301875" y="968375"/>
          <p14:tracePt t="32722" x="2286000" y="968375"/>
          <p14:tracePt t="32728" x="2268538" y="968375"/>
          <p14:tracePt t="32744" x="2251075" y="968375"/>
          <p14:tracePt t="32752" x="2243138" y="968375"/>
          <p14:tracePt t="32767" x="2235200" y="968375"/>
          <p14:tracePt t="32775" x="2225675" y="968375"/>
          <p14:tracePt t="32799" x="2217738" y="968375"/>
          <p14:tracePt t="32807" x="2208213" y="968375"/>
          <p14:tracePt t="32814" x="2200275" y="968375"/>
          <p14:tracePt t="32828" x="2200275" y="977900"/>
          <p14:tracePt t="32836" x="2192338" y="977900"/>
          <p14:tracePt t="32844" x="2174875" y="977900"/>
          <p14:tracePt t="32859" x="2174875" y="985838"/>
          <p14:tracePt t="32867" x="2166938" y="993775"/>
          <p14:tracePt t="32875" x="2157413" y="993775"/>
          <p14:tracePt t="32883" x="2157413" y="1003300"/>
          <p14:tracePt t="32891" x="2149475" y="1003300"/>
          <p14:tracePt t="32899" x="2141538" y="1011238"/>
          <p14:tracePt t="32905" x="2132013" y="1019175"/>
          <p14:tracePt t="32921" x="2132013" y="1028700"/>
          <p14:tracePt t="32929" x="2116138" y="1044575"/>
          <p14:tracePt t="32936" x="2106613" y="1054100"/>
          <p14:tracePt t="32945" x="2098675" y="1069975"/>
          <p14:tracePt t="32952" x="2090738" y="1087438"/>
          <p14:tracePt t="32959" x="2081213" y="1104900"/>
          <p14:tracePt t="32976" x="2081213" y="1122363"/>
          <p14:tracePt t="32983" x="2073275" y="1130300"/>
          <p14:tracePt t="32991" x="2073275" y="1138238"/>
          <p14:tracePt t="32999" x="2065338" y="1155700"/>
          <p14:tracePt t="33006" x="2065338" y="1163638"/>
          <p14:tracePt t="33016" x="2065338" y="1173163"/>
          <p14:tracePt t="33023" x="2065338" y="1189038"/>
          <p14:tracePt t="33030" x="2065338" y="1206500"/>
          <p14:tracePt t="33037" x="2065338" y="1231900"/>
          <p14:tracePt t="33046" x="2065338" y="1257300"/>
          <p14:tracePt t="33053" x="2065338" y="1266825"/>
          <p14:tracePt t="33059" x="2073275" y="1292225"/>
          <p14:tracePt t="33067" x="2073275" y="1317625"/>
          <p14:tracePt t="33075" x="2081213" y="1333500"/>
          <p14:tracePt t="33084" x="2098675" y="1360488"/>
          <p14:tracePt t="33092" x="2106613" y="1385888"/>
          <p14:tracePt t="33100" x="2106613" y="1401763"/>
          <p14:tracePt t="33108" x="2124075" y="1411288"/>
          <p14:tracePt t="33116" x="2124075" y="1419225"/>
          <p14:tracePt t="33123" x="2132013" y="1436688"/>
          <p14:tracePt t="33131" x="2141538" y="1444625"/>
          <p14:tracePt t="33137" x="2157413" y="1462088"/>
          <p14:tracePt t="33145" x="2166938" y="1477963"/>
          <p14:tracePt t="33153" x="2174875" y="1487488"/>
          <p14:tracePt t="33161" x="2182813" y="1487488"/>
          <p14:tracePt t="33169" x="2200275" y="1495425"/>
          <p14:tracePt t="33176" x="2208213" y="1504950"/>
          <p14:tracePt t="33183" x="2235200" y="1512888"/>
          <p14:tracePt t="33191" x="2251075" y="1520825"/>
          <p14:tracePt t="33199" x="2260600" y="1520825"/>
          <p14:tracePt t="33207" x="2286000" y="1530350"/>
          <p14:tracePt t="33214" x="2293938" y="1530350"/>
          <p14:tracePt t="33223" x="2301875" y="1530350"/>
          <p14:tracePt t="33232" x="2319338" y="1530350"/>
          <p14:tracePt t="33238" x="2327275" y="1530350"/>
          <p14:tracePt t="33246" x="2336800" y="1530350"/>
          <p14:tracePt t="33253" x="2352675" y="1538288"/>
          <p14:tracePt t="33268" x="2370138" y="1538288"/>
          <p14:tracePt t="33276" x="2379663" y="1538288"/>
          <p14:tracePt t="33284" x="2387600" y="1538288"/>
          <p14:tracePt t="33291" x="2395538" y="1538288"/>
          <p14:tracePt t="33299" x="2405063" y="1538288"/>
          <p14:tracePt t="33307" x="2420938" y="1538288"/>
          <p14:tracePt t="33315" x="2446338" y="1538288"/>
          <p14:tracePt t="33323" x="2455863" y="1530350"/>
          <p14:tracePt t="33330" x="2481263" y="1520825"/>
          <p14:tracePt t="33339" x="2514600" y="1512888"/>
          <p14:tracePt t="33346" x="2540000" y="1504950"/>
          <p14:tracePt t="33354" x="2557463" y="1495425"/>
          <p14:tracePt t="33362" x="2590800" y="1487488"/>
          <p14:tracePt t="33369" x="2616200" y="1487488"/>
          <p14:tracePt t="33376" x="2641600" y="1477963"/>
          <p14:tracePt t="33393" x="2659063" y="1477963"/>
          <p14:tracePt t="33400" x="2668588" y="1470025"/>
          <p14:tracePt t="33416" x="2684463" y="1462088"/>
          <p14:tracePt t="33422" x="2693988" y="1462088"/>
          <p14:tracePt t="33762" x="2760663" y="1444625"/>
          <p14:tracePt t="33771" x="2871788" y="1419225"/>
          <p14:tracePt t="33778" x="2990850" y="1401763"/>
          <p14:tracePt t="33786" x="3100388" y="1385888"/>
          <p14:tracePt t="33793" x="3219450" y="1376363"/>
          <p14:tracePt t="33800" x="3330575" y="1368425"/>
          <p14:tracePt t="33809" x="3441700" y="1368425"/>
          <p14:tracePt t="33816" x="3559175" y="1350963"/>
          <p14:tracePt t="33824" x="3652838" y="1350963"/>
          <p14:tracePt t="33833" x="3756025" y="1350963"/>
          <p14:tracePt t="33841" x="3857625" y="1350963"/>
          <p14:tracePt t="33848" x="3951288" y="1360488"/>
          <p14:tracePt t="33855" x="4070350" y="1360488"/>
          <p14:tracePt t="33862" x="4154488" y="1360488"/>
          <p14:tracePt t="33873" x="4240213" y="1368425"/>
          <p14:tracePt t="33878" x="4324350" y="1368425"/>
          <p14:tracePt t="33886" x="4410075" y="1376363"/>
          <p14:tracePt t="33893" x="4494213" y="1393825"/>
          <p14:tracePt t="33901" x="4570413" y="1401763"/>
          <p14:tracePt t="33909" x="4638675" y="1401763"/>
          <p14:tracePt t="33917" x="4732338" y="1411288"/>
          <p14:tracePt t="33925" x="4791075" y="1419225"/>
          <p14:tracePt t="33932" x="4833938" y="1419225"/>
          <p14:tracePt t="33940" x="4894263" y="1427163"/>
          <p14:tracePt t="33949" x="4927600" y="1427163"/>
          <p14:tracePt t="33958" x="4978400" y="1427163"/>
          <p14:tracePt t="33963" x="5021263" y="1436688"/>
          <p14:tracePt t="33971" x="5080000" y="1436688"/>
          <p14:tracePt t="33979" x="5114925" y="1436688"/>
          <p14:tracePt t="33986" x="5165725" y="1452563"/>
          <p14:tracePt t="33994" x="5208588" y="1452563"/>
          <p14:tracePt t="34002" x="5259388" y="1452563"/>
          <p14:tracePt t="34010" x="5310188" y="1452563"/>
          <p14:tracePt t="34017" x="5343525" y="1452563"/>
          <p14:tracePt t="34026" x="5394325" y="1452563"/>
          <p14:tracePt t="34034" x="5446713" y="1452563"/>
          <p14:tracePt t="34041" x="5513388" y="1462088"/>
          <p14:tracePt t="34049" x="5573713" y="1462088"/>
          <p14:tracePt t="34059" x="5649913" y="1470025"/>
          <p14:tracePt t="34063" x="5735638" y="1470025"/>
          <p14:tracePt t="34072" x="5802313" y="1470025"/>
          <p14:tracePt t="34080" x="5870575" y="1470025"/>
          <p14:tracePt t="34087" x="5964238" y="1470025"/>
          <p14:tracePt t="34095" x="6049963" y="1470025"/>
          <p14:tracePt t="34102" x="6134100" y="1477963"/>
          <p14:tracePt t="34110" x="6202363" y="1477963"/>
          <p14:tracePt t="34117" x="6278563" y="1495425"/>
          <p14:tracePt t="34126" x="6346825" y="1495425"/>
          <p14:tracePt t="34134" x="6405563" y="1504950"/>
          <p14:tracePt t="34141" x="6465888" y="1512888"/>
          <p14:tracePt t="34149" x="6499225" y="1520825"/>
          <p14:tracePt t="34157" x="6534150" y="1520825"/>
          <p14:tracePt t="34165" x="6542088" y="1530350"/>
          <p14:tracePt t="34173" x="6550025" y="1530350"/>
          <p14:tracePt t="34180" x="6559550" y="1530350"/>
          <p14:tracePt t="34185" x="6567488" y="1530350"/>
          <p14:tracePt t="34534" x="6592888" y="1530350"/>
          <p14:tracePt t="34545" x="6635750" y="1520825"/>
          <p14:tracePt t="34550" x="6678613" y="1504950"/>
          <p14:tracePt t="34557" x="6719888" y="1495425"/>
          <p14:tracePt t="34566" x="6754813" y="1487488"/>
          <p14:tracePt t="34573" x="6780213" y="1477963"/>
          <p14:tracePt t="34581" x="6797675" y="1477963"/>
          <p14:tracePt t="34588" x="6831013" y="1470025"/>
          <p14:tracePt t="34597" x="6856413" y="1462088"/>
          <p14:tracePt t="34603" x="6864350" y="1462088"/>
          <p14:tracePt t="34612" x="6881813" y="1452563"/>
          <p14:tracePt t="34618" x="6907213" y="1444625"/>
          <p14:tracePt t="34626" x="6915150" y="1444625"/>
          <p14:tracePt t="34634" x="6924675" y="1436688"/>
          <p14:tracePt t="34642" x="6932613" y="1436688"/>
          <p14:tracePt t="34650" x="6942138" y="1427163"/>
          <p14:tracePt t="34658" x="6958013" y="1427163"/>
          <p14:tracePt t="34666" x="6967538" y="1427163"/>
          <p14:tracePt t="34675" x="6975475" y="1427163"/>
          <p14:tracePt t="34680" x="6983413" y="1419225"/>
          <p14:tracePt t="34688" x="7000875" y="1419225"/>
          <p14:tracePt t="34697" x="7000875" y="1411288"/>
          <p14:tracePt t="34704" x="7008813" y="1411288"/>
          <p14:tracePt t="34712" x="7026275" y="1401763"/>
          <p14:tracePt t="34727" x="7043738" y="1401763"/>
          <p14:tracePt t="34735" x="7043738" y="1393825"/>
          <p14:tracePt t="34742" x="7051675" y="1385888"/>
          <p14:tracePt t="34750" x="7069138" y="1385888"/>
          <p14:tracePt t="34765" x="7077075" y="1385888"/>
          <p14:tracePt t="34774" x="7085013" y="1385888"/>
          <p14:tracePt t="34783" x="7094538" y="1376363"/>
          <p14:tracePt t="34797" x="7102475" y="1368425"/>
          <p14:tracePt t="34805" x="7119938" y="1360488"/>
          <p14:tracePt t="34828" x="7127875" y="1360488"/>
          <p14:tracePt t="34834" x="7137400" y="1360488"/>
          <p14:tracePt t="34842" x="7137400" y="1350963"/>
          <p14:tracePt t="34858" x="7145338" y="1343025"/>
          <p14:tracePt t="34867" x="7153275" y="1343025"/>
          <p14:tracePt t="34874" x="7162800" y="1333500"/>
          <p14:tracePt t="34897" x="7170738" y="1333500"/>
          <p14:tracePt t="34920" x="7178675" y="1333500"/>
          <p14:tracePt t="34998" x="7178675" y="1325563"/>
          <p14:tracePt t="35028" x="7188200" y="1317625"/>
          <p14:tracePt t="35035" x="7196138" y="1317625"/>
          <p14:tracePt t="35043" x="7204075" y="1317625"/>
          <p14:tracePt t="35091" x="7213600" y="1317625"/>
          <p14:tracePt t="35113" x="7213600" y="1308100"/>
          <p14:tracePt t="35121" x="7221538" y="1308100"/>
          <p14:tracePt t="35222" x="7221538" y="1300163"/>
          <p14:tracePt t="35227" x="7229475" y="1292225"/>
          <p14:tracePt t="37955" x="6694488" y="1282700"/>
          <p14:tracePt t="37963" x="5913438" y="1241425"/>
          <p14:tracePt t="37970" x="5394325" y="1216025"/>
          <p14:tracePt t="37977" x="4978400" y="1181100"/>
          <p14:tracePt t="37987" x="4595813" y="1138238"/>
          <p14:tracePt t="37993" x="4230688" y="1087438"/>
          <p14:tracePt t="38000" x="3900488" y="1054100"/>
          <p14:tracePt t="38008" x="3619500" y="1003300"/>
          <p14:tracePt t="38016" x="3373438" y="977900"/>
          <p14:tracePt t="38025" x="3186113" y="942975"/>
          <p14:tracePt t="38033" x="2998788" y="917575"/>
          <p14:tracePt t="38041" x="2871788" y="909638"/>
          <p14:tracePt t="38047" x="2752725" y="909638"/>
          <p14:tracePt t="38055" x="2668588" y="892175"/>
          <p14:tracePt t="38062" x="2608263" y="892175"/>
          <p14:tracePt t="38071" x="2557463" y="892175"/>
          <p14:tracePt t="38079" x="2506663" y="892175"/>
          <p14:tracePt t="38086" x="2489200" y="892175"/>
          <p14:tracePt t="38094" x="2471738" y="892175"/>
          <p14:tracePt t="38101" x="2463800" y="892175"/>
          <p14:tracePt t="38474" x="2455863" y="900113"/>
          <p14:tracePt t="38480" x="2446338" y="909638"/>
          <p14:tracePt t="38488" x="2438400" y="917575"/>
          <p14:tracePt t="38494" x="2438400" y="925513"/>
          <p14:tracePt t="38502" x="2430463" y="935038"/>
          <p14:tracePt t="38510" x="2420938" y="935038"/>
          <p14:tracePt t="38517" x="2420938" y="942975"/>
          <p14:tracePt t="38525" x="2420938" y="952500"/>
          <p14:tracePt t="38533" x="2413000" y="960438"/>
          <p14:tracePt t="38542" x="2405063" y="968375"/>
          <p14:tracePt t="38549" x="2405063" y="977900"/>
          <p14:tracePt t="38557" x="2395538" y="985838"/>
          <p14:tracePt t="38566" x="2379663" y="1003300"/>
          <p14:tracePt t="38572" x="2379663" y="1019175"/>
          <p14:tracePt t="38579" x="2352675" y="1044575"/>
          <p14:tracePt t="38590" x="2344738" y="1054100"/>
          <p14:tracePt t="38595" x="2327275" y="1069975"/>
          <p14:tracePt t="38605" x="2319338" y="1087438"/>
          <p14:tracePt t="38610" x="2301875" y="1096963"/>
          <p14:tracePt t="38618" x="2293938" y="1096963"/>
          <p14:tracePt t="38626" x="2293938" y="1104900"/>
          <p14:tracePt t="38641" x="2293938" y="1112838"/>
          <p14:tracePt t="38649" x="2286000" y="1112838"/>
          <p14:tracePt t="39075" x="2260600" y="1122363"/>
          <p14:tracePt t="39083" x="2243138" y="1122363"/>
          <p14:tracePt t="39088" x="2208213" y="1138238"/>
          <p14:tracePt t="39098" x="2192338" y="1138238"/>
          <p14:tracePt t="39104" x="2174875" y="1147763"/>
          <p14:tracePt t="39112" x="2174875" y="1155700"/>
          <p14:tracePt t="39119" x="2166938" y="1155700"/>
          <p14:tracePt t="39127" x="2157413" y="1163638"/>
          <p14:tracePt t="39159" x="2149475" y="1163638"/>
          <p14:tracePt t="39167" x="2149475" y="1173163"/>
          <p14:tracePt t="39173" x="2141538" y="1173163"/>
          <p14:tracePt t="39182" x="2132013" y="1189038"/>
          <p14:tracePt t="39197" x="2116138" y="1206500"/>
          <p14:tracePt t="39204" x="2106613" y="1216025"/>
          <p14:tracePt t="39212" x="2098675" y="1223963"/>
          <p14:tracePt t="39219" x="2090738" y="1241425"/>
          <p14:tracePt t="39228" x="2090738" y="1249363"/>
          <p14:tracePt t="39235" x="2073275" y="1257300"/>
          <p14:tracePt t="39243" x="2073275" y="1266825"/>
          <p14:tracePt t="39250" x="2065338" y="1292225"/>
          <p14:tracePt t="39258" x="2065338" y="1300163"/>
          <p14:tracePt t="39266" x="2065338" y="1325563"/>
          <p14:tracePt t="39274" x="2055813" y="1343025"/>
          <p14:tracePt t="39282" x="2055813" y="1360488"/>
          <p14:tracePt t="39290" x="2047875" y="1376363"/>
          <p14:tracePt t="39297" x="2047875" y="1401763"/>
          <p14:tracePt t="39305" x="2047875" y="1411288"/>
          <p14:tracePt t="39312" x="2047875" y="1419225"/>
          <p14:tracePt t="39321" x="2047875" y="1427163"/>
          <p14:tracePt t="39328" x="2047875" y="1436688"/>
          <p14:tracePt t="39336" x="2047875" y="1452563"/>
          <p14:tracePt t="39351" x="2047875" y="1462088"/>
          <p14:tracePt t="39366" x="2047875" y="1470025"/>
          <p14:tracePt t="39382" x="2047875" y="1477963"/>
          <p14:tracePt t="39390" x="2047875" y="1487488"/>
          <p14:tracePt t="39397" x="2047875" y="1495425"/>
          <p14:tracePt t="39413" x="2055813" y="1504950"/>
          <p14:tracePt t="39422" x="2073275" y="1512888"/>
          <p14:tracePt t="39428" x="2081213" y="1520825"/>
          <p14:tracePt t="39436" x="2081213" y="1530350"/>
          <p14:tracePt t="39444" x="2098675" y="1546225"/>
          <p14:tracePt t="39451" x="2106613" y="1555750"/>
          <p14:tracePt t="39467" x="2124075" y="1555750"/>
          <p14:tracePt t="39475" x="2124075" y="1563688"/>
          <p14:tracePt t="39482" x="2132013" y="1571625"/>
          <p14:tracePt t="39490" x="2141538" y="1571625"/>
          <p14:tracePt t="39499" x="2149475" y="1571625"/>
          <p14:tracePt t="39505" x="2149475" y="1581150"/>
          <p14:tracePt t="39513" x="2157413" y="1589088"/>
          <p14:tracePt t="39521" x="2166938" y="1597025"/>
          <p14:tracePt t="39528" x="2174875" y="1597025"/>
          <p14:tracePt t="39536" x="2182813" y="1614488"/>
          <p14:tracePt t="39544" x="2200275" y="1622425"/>
          <p14:tracePt t="39551" x="2225675" y="1639888"/>
          <p14:tracePt t="39559" x="2243138" y="1657350"/>
          <p14:tracePt t="39567" x="2251075" y="1674813"/>
          <p14:tracePt t="39574" x="2268538" y="1690688"/>
          <p14:tracePt t="39582" x="2293938" y="1716088"/>
          <p14:tracePt t="39591" x="2319338" y="1725613"/>
          <p14:tracePt t="39599" x="2336800" y="1741488"/>
          <p14:tracePt t="39605" x="2352675" y="1751013"/>
          <p14:tracePt t="39613" x="2379663" y="1766888"/>
          <p14:tracePt t="39621" x="2395538" y="1784350"/>
          <p14:tracePt t="39628" x="2413000" y="1793875"/>
          <p14:tracePt t="39636" x="2420938" y="1801813"/>
          <p14:tracePt t="39644" x="2446338" y="1801813"/>
          <p14:tracePt t="39652" x="2463800" y="1809750"/>
          <p14:tracePt t="39660" x="2489200" y="1809750"/>
          <p14:tracePt t="39667" x="2506663" y="1809750"/>
          <p14:tracePt t="39675" x="2532063" y="1809750"/>
          <p14:tracePt t="39683" x="2557463" y="1809750"/>
          <p14:tracePt t="39690" x="2574925" y="1809750"/>
          <p14:tracePt t="39699" x="2608263" y="1801813"/>
          <p14:tracePt t="39706" x="2633663" y="1784350"/>
          <p14:tracePt t="39713" x="2668588" y="1776413"/>
          <p14:tracePt t="39721" x="2701925" y="1758950"/>
          <p14:tracePt t="39729" x="2727325" y="1741488"/>
          <p14:tracePt t="39737" x="2744788" y="1725613"/>
          <p14:tracePt t="39744" x="2778125" y="1716088"/>
          <p14:tracePt t="39752" x="2803525" y="1700213"/>
          <p14:tracePt t="39760" x="2828925" y="1682750"/>
          <p14:tracePt t="39769" x="2854325" y="1674813"/>
          <p14:tracePt t="39775" x="2854325" y="1665288"/>
          <p14:tracePt t="39783" x="2879725" y="1649413"/>
          <p14:tracePt t="39791" x="2889250" y="1631950"/>
          <p14:tracePt t="39799" x="2897188" y="1631950"/>
          <p14:tracePt t="39807" x="2905125" y="1622425"/>
          <p14:tracePt t="39814" x="2914650" y="1614488"/>
          <p14:tracePt t="39822" x="2922588" y="1606550"/>
          <p14:tracePt t="39829" x="2930525" y="1606550"/>
          <p14:tracePt t="39837" x="2930525" y="1589088"/>
          <p14:tracePt t="39845" x="2940050" y="1581150"/>
          <p14:tracePt t="39853" x="2947988" y="1571625"/>
          <p14:tracePt t="39860" x="2955925" y="1555750"/>
          <p14:tracePt t="39868" x="2955925" y="1520825"/>
          <p14:tracePt t="39883" x="2965450" y="1477963"/>
          <p14:tracePt t="39884" x="2965450" y="1444625"/>
          <p14:tracePt t="39892" x="2982913" y="1401763"/>
          <p14:tracePt t="39899" x="2982913" y="1376363"/>
          <p14:tracePt t="39909" x="2982913" y="1368425"/>
          <p14:tracePt t="39913" x="2982913" y="1350963"/>
          <p14:tracePt t="39922" x="2982913" y="1333500"/>
          <p14:tracePt t="39937" x="2973388" y="1317625"/>
          <p14:tracePt t="39945" x="2965450" y="1300163"/>
          <p14:tracePt t="39960" x="2947988" y="1282700"/>
          <p14:tracePt t="39968" x="2930525" y="1257300"/>
          <p14:tracePt t="39977" x="2905125" y="1231900"/>
          <p14:tracePt t="39984" x="2854325" y="1216025"/>
          <p14:tracePt t="39991" x="2820988" y="1181100"/>
          <p14:tracePt t="39999" x="2770188" y="1147763"/>
          <p14:tracePt t="40007" x="2719388" y="1122363"/>
          <p14:tracePt t="40015" x="2668588" y="1079500"/>
          <p14:tracePt t="40023" x="2608263" y="1044575"/>
          <p14:tracePt t="40030" x="2557463" y="1019175"/>
          <p14:tracePt t="40037" x="2524125" y="1003300"/>
          <p14:tracePt t="40045" x="2471738" y="993775"/>
          <p14:tracePt t="40052" x="2438400" y="960438"/>
          <p14:tracePt t="40060" x="2413000" y="952500"/>
          <p14:tracePt t="40069" x="2387600" y="935038"/>
          <p14:tracePt t="40077" x="2379663" y="935038"/>
          <p14:tracePt t="40084" x="2362200" y="925513"/>
          <p14:tracePt t="40092" x="2344738" y="925513"/>
          <p14:tracePt t="40107" x="2327275" y="925513"/>
          <p14:tracePt t="40124" x="2319338" y="925513"/>
          <p14:tracePt t="40130" x="2301875" y="925513"/>
          <p14:tracePt t="40139" x="2276475" y="935038"/>
          <p14:tracePt t="40145" x="2260600" y="935038"/>
          <p14:tracePt t="40153" x="2251075" y="942975"/>
          <p14:tracePt t="40161" x="2225675" y="960438"/>
          <p14:tracePt t="40168" x="2208213" y="968375"/>
          <p14:tracePt t="40177" x="2192338" y="985838"/>
          <p14:tracePt t="40184" x="2174875" y="985838"/>
          <p14:tracePt t="40191" x="2149475" y="993775"/>
          <p14:tracePt t="40199" x="2132013" y="1003300"/>
          <p14:tracePt t="40207" x="2116138" y="1011238"/>
          <p14:tracePt t="40215" x="2106613" y="1028700"/>
          <p14:tracePt t="40223" x="2090738" y="1036638"/>
          <p14:tracePt t="40230" x="2065338" y="1054100"/>
          <p14:tracePt t="40240" x="2055813" y="1069975"/>
          <p14:tracePt t="40246" x="2038350" y="1069975"/>
          <p14:tracePt t="40254" x="2030413" y="1087438"/>
          <p14:tracePt t="40261" x="2012950" y="1112838"/>
          <p14:tracePt t="40268" x="1987550" y="1130300"/>
          <p14:tracePt t="40277" x="1979613" y="1147763"/>
          <p14:tracePt t="40285" x="1954213" y="1147763"/>
          <p14:tracePt t="40292" x="1954213" y="1163638"/>
          <p14:tracePt t="40300" x="1936750" y="1181100"/>
          <p14:tracePt t="40308" x="1928813" y="1198563"/>
          <p14:tracePt t="40317" x="1920875" y="1206500"/>
          <p14:tracePt t="40325" x="1911350" y="1216025"/>
          <p14:tracePt t="40331" x="1903413" y="1231900"/>
          <p14:tracePt t="40347" x="1903413" y="1249363"/>
          <p14:tracePt t="40355" x="1893888" y="1257300"/>
          <p14:tracePt t="40363" x="1885950" y="1257300"/>
          <p14:tracePt t="40370" x="1885950" y="1266825"/>
          <p14:tracePt t="40376" x="1885950" y="1282700"/>
          <p14:tracePt t="40393" x="1878013" y="1300163"/>
          <p14:tracePt t="40400" x="1868488" y="1300163"/>
          <p14:tracePt t="40410" x="1860550" y="1317625"/>
          <p14:tracePt t="40416" x="1860550" y="1333500"/>
          <p14:tracePt t="40424" x="1860550" y="1343025"/>
          <p14:tracePt t="40433" x="1860550" y="1360488"/>
          <p14:tracePt t="40441" x="1860550" y="1368425"/>
          <p14:tracePt t="40447" x="1860550" y="1393825"/>
          <p14:tracePt t="40455" x="1860550" y="1411288"/>
          <p14:tracePt t="40463" x="1860550" y="1427163"/>
          <p14:tracePt t="40469" x="1860550" y="1452563"/>
          <p14:tracePt t="40478" x="1868488" y="1477963"/>
          <p14:tracePt t="40485" x="1878013" y="1512888"/>
          <p14:tracePt t="40493" x="1878013" y="1538288"/>
          <p14:tracePt t="40500" x="1893888" y="1571625"/>
          <p14:tracePt t="40507" x="1903413" y="1622425"/>
          <p14:tracePt t="40517" x="1911350" y="1657350"/>
          <p14:tracePt t="40523" x="1928813" y="1700213"/>
          <p14:tracePt t="40532" x="1946275" y="1751013"/>
          <p14:tracePt t="40540" x="1962150" y="1793875"/>
          <p14:tracePt t="40547" x="1971675" y="1844675"/>
          <p14:tracePt t="40555" x="1987550" y="1870075"/>
          <p14:tracePt t="40562" x="2005013" y="1903413"/>
          <p14:tracePt t="40570" x="2030413" y="1938338"/>
          <p14:tracePt t="40578" x="2055813" y="1971675"/>
          <p14:tracePt t="40585" x="2090738" y="2014538"/>
          <p14:tracePt t="40593" x="2124075" y="2039938"/>
          <p14:tracePt t="40600" x="2157413" y="2073275"/>
          <p14:tracePt t="40609" x="2182813" y="2098675"/>
          <p14:tracePt t="40617" x="2225675" y="2141538"/>
          <p14:tracePt t="40624" x="2260600" y="2166938"/>
          <p14:tracePt t="40633" x="2286000" y="2200275"/>
          <p14:tracePt t="40639" x="2327275" y="2235200"/>
          <p14:tracePt t="40646" x="2370138" y="2252663"/>
          <p14:tracePt t="40655" x="2420938" y="2286000"/>
          <p14:tracePt t="40662" x="2463800" y="2311400"/>
          <p14:tracePt t="40670" x="2524125" y="2328863"/>
          <p14:tracePt t="40680" x="2574925" y="2362200"/>
          <p14:tracePt t="40686" x="2608263" y="2379663"/>
          <p14:tracePt t="40693" x="2651125" y="2397125"/>
          <p14:tracePt t="40701" x="2701925" y="2405063"/>
          <p14:tracePt t="40709" x="2744788" y="2422525"/>
          <p14:tracePt t="40716" x="2795588" y="2430463"/>
          <p14:tracePt t="40725" x="2828925" y="2438400"/>
          <p14:tracePt t="40733" x="2871788" y="2447925"/>
          <p14:tracePt t="40740" x="2930525" y="2447925"/>
          <p14:tracePt t="40749" x="2965450" y="2455863"/>
          <p14:tracePt t="40756" x="3024188" y="2473325"/>
          <p14:tracePt t="40763" x="3067050" y="2481263"/>
          <p14:tracePt t="40770" x="3127375" y="2489200"/>
          <p14:tracePt t="40778" x="3186113" y="2498725"/>
          <p14:tracePt t="40786" x="3244850" y="2516188"/>
          <p14:tracePt t="40793" x="3322638" y="2532063"/>
          <p14:tracePt t="40801" x="3398838" y="2549525"/>
          <p14:tracePt t="40809" x="3482975" y="2557463"/>
          <p14:tracePt t="40817" x="3586163" y="2582863"/>
          <p14:tracePt t="40825" x="3678238" y="2617788"/>
          <p14:tracePt t="40833" x="3771900" y="2643188"/>
          <p14:tracePt t="40842" x="3883025" y="2676525"/>
          <p14:tracePt t="40847" x="3976688" y="2686050"/>
          <p14:tracePt t="40855" x="4095750" y="2686050"/>
          <p14:tracePt t="40863" x="4205288" y="2686050"/>
          <p14:tracePt t="40870" x="4316413" y="2686050"/>
          <p14:tracePt t="40878" x="4425950" y="2686050"/>
          <p14:tracePt t="40885" x="4519613" y="2668588"/>
          <p14:tracePt t="40894" x="4587875" y="2660650"/>
          <p14:tracePt t="40902" x="4724400" y="2633663"/>
          <p14:tracePt t="40910" x="4826000" y="2617788"/>
          <p14:tracePt t="40917" x="4927600" y="2592388"/>
          <p14:tracePt t="40926" x="4987925" y="2582863"/>
          <p14:tracePt t="40933" x="5013325" y="2582863"/>
          <p14:tracePt t="40941" x="5046663" y="2574925"/>
          <p14:tracePt t="40950" x="5080000" y="2574925"/>
          <p14:tracePt t="40957" x="5089525" y="2574925"/>
          <p14:tracePt t="40965" x="5097463" y="2574925"/>
          <p14:tracePt t="41349" x="5165725" y="2549525"/>
          <p14:tracePt t="41357" x="5284788" y="2489200"/>
          <p14:tracePt t="41366" x="5386388" y="2447925"/>
          <p14:tracePt t="41373" x="5538788" y="2397125"/>
          <p14:tracePt t="41381" x="5683250" y="2344738"/>
          <p14:tracePt t="41389" x="5827713" y="2311400"/>
          <p14:tracePt t="41397" x="5956300" y="2278063"/>
          <p14:tracePt t="41403" x="6075363" y="2235200"/>
          <p14:tracePt t="41411" x="6194425" y="2200275"/>
          <p14:tracePt t="41419" x="6303963" y="2184400"/>
          <p14:tracePt t="41426" x="6423025" y="2149475"/>
          <p14:tracePt t="41434" x="6524625" y="2124075"/>
          <p14:tracePt t="41442" x="6610350" y="2098675"/>
          <p14:tracePt t="41449" x="6686550" y="2082800"/>
          <p14:tracePt t="41457" x="6762750" y="2073275"/>
          <p14:tracePt t="41465" x="6823075" y="2047875"/>
          <p14:tracePt t="41474" x="6881813" y="2022475"/>
          <p14:tracePt t="41480" x="6958013" y="1989138"/>
          <p14:tracePt t="41488" x="7026275" y="1946275"/>
          <p14:tracePt t="41496" x="7085013" y="1903413"/>
          <p14:tracePt t="41503" x="7153275" y="1860550"/>
          <p14:tracePt t="41512" x="7229475" y="1827213"/>
          <p14:tracePt t="41519" x="7289800" y="1784350"/>
          <p14:tracePt t="41527" x="7340600" y="1741488"/>
          <p14:tracePt t="41534" x="7416800" y="1700213"/>
          <p14:tracePt t="41542" x="7493000" y="1657350"/>
          <p14:tracePt t="41549" x="7561263" y="1614488"/>
          <p14:tracePt t="41559" x="7621588" y="1581150"/>
          <p14:tracePt t="41565" x="7697788" y="1538288"/>
          <p14:tracePt t="41574" x="7766050" y="1495425"/>
          <p14:tracePt t="41583" x="7824788" y="1436688"/>
          <p14:tracePt t="41588" x="7885113" y="1401763"/>
          <p14:tracePt t="41596" x="7926388" y="1368425"/>
          <p14:tracePt t="41604" x="7977188" y="1317625"/>
          <p14:tracePt t="41611" x="8029575" y="1274763"/>
          <p14:tracePt t="41619" x="8096250" y="1223963"/>
          <p14:tracePt t="41627" x="8164513" y="1181100"/>
          <p14:tracePt t="41634" x="8224838" y="1138238"/>
          <p14:tracePt t="41642" x="8291513" y="1104900"/>
          <p14:tracePt t="41650" x="8369300" y="1069975"/>
          <p14:tracePt t="41658" x="8428038" y="1028700"/>
          <p14:tracePt t="41666" x="8496300" y="985838"/>
          <p14:tracePt t="41674" x="8564563" y="952500"/>
          <p14:tracePt t="41683" x="8648700" y="909638"/>
          <p14:tracePt t="41691" x="8734425" y="892175"/>
          <p14:tracePt t="41699" x="8836025" y="841375"/>
          <p14:tracePt t="41704" x="8912225" y="798513"/>
          <p14:tracePt t="41713" x="9013825" y="755650"/>
          <p14:tracePt t="41719" x="9091613" y="704850"/>
          <p14:tracePt t="41727" x="9167813" y="663575"/>
          <p14:tracePt t="41735" x="9244013" y="646113"/>
          <p14:tracePt t="41743" x="9312275" y="603250"/>
          <p14:tracePt t="41751" x="9371013" y="569913"/>
          <p14:tracePt t="41758" x="9421813" y="534988"/>
          <p14:tracePt t="41766" x="9472613" y="509588"/>
          <p14:tracePt t="41775" x="9507538" y="492125"/>
          <p14:tracePt t="41782" x="9540875" y="466725"/>
          <p14:tracePt t="41791" x="9558338" y="450850"/>
          <p14:tracePt t="41799" x="9583738" y="441325"/>
          <p14:tracePt t="41806" x="9591675" y="441325"/>
          <p14:tracePt t="41813" x="9601200" y="425450"/>
          <p14:tracePt t="41820" x="9609138" y="425450"/>
          <p14:tracePt t="41828" x="9617075" y="425450"/>
          <p14:tracePt t="41835" x="9617075" y="415925"/>
          <p14:tracePt t="41884" x="9609138" y="400050"/>
          <p14:tracePt t="41891" x="9566275" y="382588"/>
          <p14:tracePt t="41897" x="9490075" y="365125"/>
          <p14:tracePt t="41905" x="9405938" y="339725"/>
          <p14:tracePt t="41912" x="9312275" y="314325"/>
          <p14:tracePt t="41920" x="9218613" y="314325"/>
          <p14:tracePt t="41928" x="9117013" y="306388"/>
          <p14:tracePt t="41935" x="9013825" y="306388"/>
          <p14:tracePt t="41943" x="8904288" y="306388"/>
          <p14:tracePt t="41951" x="8793163" y="306388"/>
          <p14:tracePt t="41958" x="8699500" y="306388"/>
          <p14:tracePt t="41966" x="8605838" y="306388"/>
          <p14:tracePt t="41975" x="8504238" y="306388"/>
          <p14:tracePt t="41983" x="8402638" y="306388"/>
          <p14:tracePt t="41991" x="8291513" y="306388"/>
          <p14:tracePt t="41999" x="8181975" y="322263"/>
          <p14:tracePt t="42006" x="8080375" y="331788"/>
          <p14:tracePt t="42013" x="7977188" y="339725"/>
          <p14:tracePt t="42022" x="7875588" y="357188"/>
          <p14:tracePt t="42028" x="7773988" y="365125"/>
          <p14:tracePt t="42037" x="7680325" y="374650"/>
          <p14:tracePt t="42044" x="7586663" y="400050"/>
          <p14:tracePt t="42051" x="7502525" y="425450"/>
          <p14:tracePt t="42059" x="7426325" y="441325"/>
          <p14:tracePt t="42066" x="7340600" y="466725"/>
          <p14:tracePt t="42075" x="7281863" y="476250"/>
          <p14:tracePt t="42084" x="7204075" y="492125"/>
          <p14:tracePt t="42092" x="7127875" y="519113"/>
          <p14:tracePt t="42100" x="7051675" y="534988"/>
          <p14:tracePt t="42105" x="6983413" y="552450"/>
          <p14:tracePt t="42114" x="6924675" y="569913"/>
          <p14:tracePt t="42122" x="6864350" y="577850"/>
          <p14:tracePt t="42129" x="6813550" y="577850"/>
          <p14:tracePt t="42136" x="6788150" y="585788"/>
          <p14:tracePt t="42143" x="6770688" y="585788"/>
          <p14:tracePt t="42151" x="6754813" y="595313"/>
          <p14:tracePt t="42159" x="6745288" y="595313"/>
          <p14:tracePt t="42167" x="6737350" y="595313"/>
          <p14:tracePt t="42175" x="6729413" y="603250"/>
          <p14:tracePt t="42191" x="6711950" y="603250"/>
          <p14:tracePt t="42206" x="6694488" y="611188"/>
          <p14:tracePt t="42213" x="6694488" y="620713"/>
          <p14:tracePt t="42223" x="6669088" y="636588"/>
          <p14:tracePt t="42229" x="6653213" y="646113"/>
          <p14:tracePt t="42236" x="6635750" y="663575"/>
          <p14:tracePt t="42244" x="6610350" y="688975"/>
          <p14:tracePt t="42252" x="6584950" y="714375"/>
          <p14:tracePt t="42259" x="6567488" y="747713"/>
          <p14:tracePt t="42267" x="6550025" y="773113"/>
          <p14:tracePt t="42275" x="6542088" y="790575"/>
          <p14:tracePt t="42283" x="6524625" y="798513"/>
          <p14:tracePt t="42290" x="6524625" y="808038"/>
          <p14:tracePt t="42299" x="6524625" y="815975"/>
          <p14:tracePt t="42305" x="6524625" y="823913"/>
          <p14:tracePt t="42321" x="6516688" y="823913"/>
          <p14:tracePt t="42328" x="6516688" y="833438"/>
          <p14:tracePt t="42337" x="6516688" y="841375"/>
          <p14:tracePt t="42344" x="6516688" y="866775"/>
          <p14:tracePt t="42352" x="6516688" y="909638"/>
          <p14:tracePt t="42360" x="6524625" y="960438"/>
          <p14:tracePt t="42367" x="6524625" y="1011238"/>
          <p14:tracePt t="42375" x="6534150" y="1069975"/>
          <p14:tracePt t="42382" x="6542088" y="1163638"/>
          <p14:tracePt t="42391" x="6559550" y="1231900"/>
          <p14:tracePt t="42399" x="6567488" y="1308100"/>
          <p14:tracePt t="42407" x="6575425" y="1385888"/>
          <p14:tracePt t="42414" x="6600825" y="1452563"/>
          <p14:tracePt t="42422" x="6600825" y="1495425"/>
          <p14:tracePt t="42429" x="6610350" y="1571625"/>
          <p14:tracePt t="42437" x="6618288" y="1657350"/>
          <p14:tracePt t="42444" x="6626225" y="1733550"/>
          <p14:tracePt t="42452" x="6626225" y="1819275"/>
          <p14:tracePt t="42460" x="6626225" y="1885950"/>
          <p14:tracePt t="42468" x="6626225" y="1946275"/>
          <p14:tracePt t="42475" x="6626225" y="2014538"/>
          <p14:tracePt t="42483" x="6626225" y="2073275"/>
          <p14:tracePt t="42492" x="6643688" y="2133600"/>
          <p14:tracePt t="42499" x="6643688" y="2174875"/>
          <p14:tracePt t="42508" x="6653213" y="2252663"/>
          <p14:tracePt t="42517" x="6661150" y="2328863"/>
          <p14:tracePt t="42524" x="6669088" y="2371725"/>
          <p14:tracePt t="42531" x="6669088" y="2438400"/>
          <p14:tracePt t="42538" x="6678613" y="2516188"/>
          <p14:tracePt t="42545" x="6694488" y="2574925"/>
          <p14:tracePt t="42552" x="6704013" y="2633663"/>
          <p14:tracePt t="42560" x="6711950" y="2719388"/>
          <p14:tracePt t="42569" x="6719888" y="2820988"/>
          <p14:tracePt t="42576" x="6719888" y="2906713"/>
          <p14:tracePt t="42583" x="6737350" y="3025775"/>
          <p14:tracePt t="42593" x="6737350" y="3119438"/>
          <p14:tracePt t="42600" x="6737350" y="3228975"/>
          <p14:tracePt t="42607" x="6737350" y="3322638"/>
          <p14:tracePt t="42615" x="6729413" y="3416300"/>
          <p14:tracePt t="42623" x="6719888" y="3517900"/>
          <p14:tracePt t="42633" x="6719888" y="3603625"/>
          <p14:tracePt t="42637" x="6711950" y="3687763"/>
          <p14:tracePt t="42646" x="6686550" y="3781425"/>
          <p14:tracePt t="42654" x="6686550" y="3841750"/>
          <p14:tracePt t="42662" x="6678613" y="3908425"/>
          <p14:tracePt t="42669" x="6678613" y="3994150"/>
          <p14:tracePt t="42676" x="6678613" y="4070350"/>
          <p14:tracePt t="42684" x="6678613" y="4156075"/>
          <p14:tracePt t="42692" x="6678613" y="4240213"/>
          <p14:tracePt t="42699" x="6678613" y="4308475"/>
          <p14:tracePt t="42708" x="6678613" y="4394200"/>
          <p14:tracePt t="42715" x="6678613" y="4460875"/>
          <p14:tracePt t="42722" x="6678613" y="4513263"/>
          <p14:tracePt t="42730" x="6678613" y="4564063"/>
          <p14:tracePt t="42737" x="6678613" y="4622800"/>
          <p14:tracePt t="42745" x="6669088" y="4683125"/>
          <p14:tracePt t="42753" x="6669088" y="4741863"/>
          <p14:tracePt t="42761" x="6661150" y="4784725"/>
          <p14:tracePt t="42768" x="6661150" y="4835525"/>
          <p14:tracePt t="42776" x="6661150" y="4860925"/>
          <p14:tracePt t="42784" x="6653213" y="4878388"/>
          <p14:tracePt t="42793" x="6653213" y="4903788"/>
          <p14:tracePt t="42800" x="6643688" y="4911725"/>
          <p14:tracePt t="42808" x="6643688" y="4919663"/>
          <p14:tracePt t="42816" x="6643688" y="4929188"/>
          <p14:tracePt t="42825" x="6643688" y="4937125"/>
          <p14:tracePt t="42893" x="6669088" y="4937125"/>
          <p14:tracePt t="42901" x="6711950" y="4937125"/>
          <p14:tracePt t="42908" x="6770688" y="4937125"/>
          <p14:tracePt t="42915" x="6831013" y="4937125"/>
          <p14:tracePt t="42924" x="6924675" y="4929188"/>
          <p14:tracePt t="42931" x="7026275" y="4919663"/>
          <p14:tracePt t="42938" x="7137400" y="4919663"/>
          <p14:tracePt t="42946" x="7256463" y="4903788"/>
          <p14:tracePt t="42954" x="7383463" y="4894263"/>
          <p14:tracePt t="42962" x="7510463" y="4868863"/>
          <p14:tracePt t="42969" x="7637463" y="4860925"/>
          <p14:tracePt t="42977" x="7756525" y="4843463"/>
          <p14:tracePt t="42985" x="7867650" y="4843463"/>
          <p14:tracePt t="42993" x="7969250" y="4827588"/>
          <p14:tracePt t="43000" x="8080375" y="4810125"/>
          <p14:tracePt t="43008" x="8164513" y="4802188"/>
          <p14:tracePt t="43015" x="8258175" y="4792663"/>
          <p14:tracePt t="43024" x="8343900" y="4784725"/>
          <p14:tracePt t="43032" x="8420100" y="4759325"/>
          <p14:tracePt t="43039" x="8478838" y="4749800"/>
          <p14:tracePt t="43046" x="8539163" y="4724400"/>
          <p14:tracePt t="43054" x="8597900" y="4716463"/>
          <p14:tracePt t="43062" x="8640763" y="4699000"/>
          <p14:tracePt t="43070" x="8734425" y="4673600"/>
          <p14:tracePt t="43078" x="8793163" y="4665663"/>
          <p14:tracePt t="43085" x="8878888" y="4657725"/>
          <p14:tracePt t="43093" x="8955088" y="4648200"/>
          <p14:tracePt t="43100" x="9048750" y="4648200"/>
          <p14:tracePt t="43107" x="9142413" y="4630738"/>
          <p14:tracePt t="43116" x="9226550" y="4630738"/>
          <p14:tracePt t="43124" x="9312275" y="4630738"/>
          <p14:tracePt t="43133" x="9421813" y="4640263"/>
          <p14:tracePt t="43140" x="9507538" y="4640263"/>
          <p14:tracePt t="43146" x="9609138" y="4640263"/>
          <p14:tracePt t="43155" x="9677400" y="4640263"/>
          <p14:tracePt t="43162" x="9761538" y="4640263"/>
          <p14:tracePt t="43170" x="9839325" y="4648200"/>
          <p14:tracePt t="43178" x="9906000" y="4648200"/>
          <p14:tracePt t="43186" x="9983788" y="4648200"/>
          <p14:tracePt t="43194" x="10050463" y="4648200"/>
          <p14:tracePt t="43201" x="10110788" y="4648200"/>
          <p14:tracePt t="43209" x="10186988" y="4640263"/>
          <p14:tracePt t="43217" x="10229850" y="4640263"/>
          <p14:tracePt t="43225" x="10298113" y="4640263"/>
          <p14:tracePt t="43232" x="10339388" y="4640263"/>
          <p14:tracePt t="43241" x="10399713" y="4640263"/>
          <p14:tracePt t="43247" x="10450513" y="4648200"/>
          <p14:tracePt t="43255" x="10509250" y="4657725"/>
          <p14:tracePt t="43262" x="10534650" y="4657725"/>
          <p14:tracePt t="43270" x="10594975" y="4665663"/>
          <p14:tracePt t="43278" x="10628313" y="4665663"/>
          <p14:tracePt t="43286" x="10653713" y="4665663"/>
          <p14:tracePt t="43294" x="10688638" y="4673600"/>
          <p14:tracePt t="43301" x="10721975" y="4673600"/>
          <p14:tracePt t="43308" x="10747375" y="4673600"/>
          <p14:tracePt t="43316" x="10764838" y="4673600"/>
          <p14:tracePt t="43325" x="10790238" y="4673600"/>
          <p14:tracePt t="43333" x="10815638" y="4673600"/>
          <p14:tracePt t="43340" x="10823575" y="4665663"/>
          <p14:tracePt t="43347" x="10848975" y="4665663"/>
          <p14:tracePt t="43356" x="10866438" y="4665663"/>
          <p14:tracePt t="43363" x="10874375" y="4657725"/>
          <p14:tracePt t="43370" x="10891838" y="4648200"/>
          <p14:tracePt t="43378" x="10901363" y="4640263"/>
          <p14:tracePt t="43386" x="10909300" y="4630738"/>
          <p14:tracePt t="43394" x="10917238" y="4630738"/>
          <p14:tracePt t="43402" x="10926763" y="4614863"/>
          <p14:tracePt t="43409" x="10934700" y="4597400"/>
          <p14:tracePt t="43417" x="10952163" y="4572000"/>
          <p14:tracePt t="43424" x="10960100" y="4554538"/>
          <p14:tracePt t="43433" x="10968038" y="4521200"/>
          <p14:tracePt t="43441" x="10977563" y="4486275"/>
          <p14:tracePt t="43449" x="10977563" y="4460875"/>
          <p14:tracePt t="43455" x="10977563" y="4445000"/>
          <p14:tracePt t="43463" x="10993438" y="4394200"/>
          <p14:tracePt t="43471" x="11002963" y="4351338"/>
          <p14:tracePt t="43478" x="11018838" y="4300538"/>
          <p14:tracePt t="43486" x="11018838" y="4257675"/>
          <p14:tracePt t="43494" x="11036300" y="4197350"/>
          <p14:tracePt t="43502" x="11044238" y="4138613"/>
          <p14:tracePt t="43509" x="11071225" y="4079875"/>
          <p14:tracePt t="43517" x="11079163" y="4044950"/>
          <p14:tracePt t="43525" x="11087100" y="3986213"/>
          <p14:tracePt t="43534" x="11104563" y="3935413"/>
          <p14:tracePt t="43540" x="11104563" y="3900488"/>
          <p14:tracePt t="43550" x="11112500" y="3857625"/>
          <p14:tracePt t="43558" x="11112500" y="3816350"/>
          <p14:tracePt t="43563" x="11112500" y="3748088"/>
          <p14:tracePt t="43571" x="11122025" y="3671888"/>
          <p14:tracePt t="43579" x="11122025" y="3586163"/>
          <p14:tracePt t="43587" x="11122025" y="3484563"/>
          <p14:tracePt t="43594" x="11112500" y="3382963"/>
          <p14:tracePt t="43602" x="11104563" y="3289300"/>
          <p14:tracePt t="43610" x="11087100" y="3186113"/>
          <p14:tracePt t="43617" x="11079163" y="3101975"/>
          <p14:tracePt t="43625" x="11079163" y="3000375"/>
          <p14:tracePt t="43633" x="11071225" y="2897188"/>
          <p14:tracePt t="43641" x="11053763" y="2813050"/>
          <p14:tracePt t="43649" x="11053763" y="2727325"/>
          <p14:tracePt t="43657" x="11044238" y="2651125"/>
          <p14:tracePt t="43664" x="11044238" y="2566988"/>
          <p14:tracePt t="43671" x="11044238" y="2473325"/>
          <p14:tracePt t="43679" x="11044238" y="2413000"/>
          <p14:tracePt t="43687" x="11044238" y="2328863"/>
          <p14:tracePt t="43696" x="11044238" y="2243138"/>
          <p14:tracePt t="43702" x="11036300" y="2159000"/>
          <p14:tracePt t="43710" x="11028363" y="2065338"/>
          <p14:tracePt t="43717" x="11010900" y="1971675"/>
          <p14:tracePt t="43725" x="11010900" y="1885950"/>
          <p14:tracePt t="43734" x="11010900" y="1809750"/>
          <p14:tracePt t="43741" x="11002963" y="1741488"/>
          <p14:tracePt t="43749" x="10993438" y="1682750"/>
          <p14:tracePt t="43757" x="10977563" y="1614488"/>
          <p14:tracePt t="43764" x="10977563" y="1571625"/>
          <p14:tracePt t="43772" x="10960100" y="1512888"/>
          <p14:tracePt t="43779" x="10942638" y="1477963"/>
          <p14:tracePt t="43787" x="10934700" y="1444625"/>
          <p14:tracePt t="43794" x="10909300" y="1393825"/>
          <p14:tracePt t="43802" x="10901363" y="1333500"/>
          <p14:tracePt t="43810" x="10866438" y="1300163"/>
          <p14:tracePt t="43818" x="10858500" y="1241425"/>
          <p14:tracePt t="43825" x="10841038" y="1189038"/>
          <p14:tracePt t="43833" x="10798175" y="1130300"/>
          <p14:tracePt t="43841" x="10782300" y="1079500"/>
          <p14:tracePt t="43849" x="10756900" y="1028700"/>
          <p14:tracePt t="43857" x="10729913" y="985838"/>
          <p14:tracePt t="43866" x="10714038" y="960438"/>
          <p14:tracePt t="43872" x="10696575" y="925513"/>
          <p14:tracePt t="43884" x="10688638" y="909638"/>
          <p14:tracePt t="43887" x="10679113" y="900113"/>
          <p14:tracePt t="43912" x="10663238" y="884238"/>
          <p14:tracePt t="43919" x="10645775" y="858838"/>
          <p14:tracePt t="43926" x="10628313" y="841375"/>
          <p14:tracePt t="43934" x="10594975" y="808038"/>
          <p14:tracePt t="43941" x="10577513" y="781050"/>
          <p14:tracePt t="43951" x="10526713" y="747713"/>
          <p14:tracePt t="43957" x="10483850" y="704850"/>
          <p14:tracePt t="43966" x="10450513" y="679450"/>
          <p14:tracePt t="43972" x="10407650" y="636588"/>
          <p14:tracePt t="43980" x="10356850" y="603250"/>
          <p14:tracePt t="43988" x="10306050" y="569913"/>
          <p14:tracePt t="43995" x="10245725" y="534988"/>
          <p14:tracePt t="44003" x="10194925" y="509588"/>
          <p14:tracePt t="44011" x="10118725" y="484188"/>
          <p14:tracePt t="44019" x="10050463" y="484188"/>
          <p14:tracePt t="44026" x="9974263" y="476250"/>
          <p14:tracePt t="44033" x="9915525" y="466725"/>
          <p14:tracePt t="44041" x="9872663" y="466725"/>
          <p14:tracePt t="44050" x="9804400" y="466725"/>
          <p14:tracePt t="44058" x="9745663" y="466725"/>
          <p14:tracePt t="44066" x="9685338" y="466725"/>
          <p14:tracePt t="44074" x="9583738" y="466725"/>
          <p14:tracePt t="44081" x="9498013" y="484188"/>
          <p14:tracePt t="44088" x="9396413" y="492125"/>
          <p14:tracePt t="44096" x="9312275" y="509588"/>
          <p14:tracePt t="44104" x="9226550" y="534988"/>
          <p14:tracePt t="44111" x="9107488" y="560388"/>
          <p14:tracePt t="44119" x="9005888" y="577850"/>
          <p14:tracePt t="44126" x="8886825" y="611188"/>
          <p14:tracePt t="44134" x="8777288" y="636588"/>
          <p14:tracePt t="44142" x="8674100" y="663575"/>
          <p14:tracePt t="44150" x="8589963" y="679450"/>
          <p14:tracePt t="44159" x="8488363" y="704850"/>
          <p14:tracePt t="44165" x="8385175" y="730250"/>
          <p14:tracePt t="44173" x="8258175" y="739775"/>
          <p14:tracePt t="44181" x="8156575" y="765175"/>
          <p14:tracePt t="44188" x="8054975" y="781050"/>
          <p14:tracePt t="44196" x="7969250" y="798513"/>
          <p14:tracePt t="44204" x="7875588" y="808038"/>
          <p14:tracePt t="44212" x="7791450" y="815975"/>
          <p14:tracePt t="44219" x="7705725" y="833438"/>
          <p14:tracePt t="44226" x="7629525" y="841375"/>
          <p14:tracePt t="44235" x="7561263" y="841375"/>
          <p14:tracePt t="44242" x="7485063" y="849313"/>
          <p14:tracePt t="44250" x="7442200" y="849313"/>
          <p14:tracePt t="44258" x="7383463" y="858838"/>
          <p14:tracePt t="44265" x="7340600" y="858838"/>
          <p14:tracePt t="44275" x="7297738" y="866775"/>
          <p14:tracePt t="44282" x="7246938" y="866775"/>
          <p14:tracePt t="44289" x="7204075" y="874713"/>
          <p14:tracePt t="44296" x="7162800" y="884238"/>
          <p14:tracePt t="44304" x="7127875" y="884238"/>
          <p14:tracePt t="44312" x="7085013" y="884238"/>
          <p14:tracePt t="44320" x="7051675" y="892175"/>
          <p14:tracePt t="44327" x="7026275" y="892175"/>
          <p14:tracePt t="44334" x="7018338" y="892175"/>
          <p14:tracePt t="44342" x="6983413" y="892175"/>
          <p14:tracePt t="44350" x="6967538" y="900113"/>
          <p14:tracePt t="44358" x="6958013" y="900113"/>
          <p14:tracePt t="44366" x="6932613" y="900113"/>
          <p14:tracePt t="44374" x="6924675" y="909638"/>
          <p14:tracePt t="44383" x="6907213" y="909638"/>
          <p14:tracePt t="44397" x="6889750" y="909638"/>
          <p14:tracePt t="44435" x="6881813" y="909638"/>
          <p14:tracePt t="44443" x="6881813" y="917575"/>
          <p14:tracePt t="44451" x="6873875" y="917575"/>
          <p14:tracePt t="44467" x="6864350" y="917575"/>
          <p14:tracePt t="44488" x="6856413" y="917575"/>
          <p14:tracePt t="44496" x="6848475" y="917575"/>
          <p14:tracePt t="44504" x="6838950" y="925513"/>
          <p14:tracePt t="44520" x="6831013" y="935038"/>
          <p14:tracePt t="44527" x="6823075" y="935038"/>
          <p14:tracePt t="44559" x="6823075" y="942975"/>
          <p14:tracePt t="44567" x="6813550" y="942975"/>
          <p14:tracePt t="44582" x="6805613" y="952500"/>
          <p14:tracePt t="44590" x="6797675" y="960438"/>
          <p14:tracePt t="44605" x="6797675" y="977900"/>
          <p14:tracePt t="44612" x="6797675" y="993775"/>
          <p14:tracePt t="44620" x="6788150" y="1003300"/>
          <p14:tracePt t="44628" x="6780213" y="1028700"/>
          <p14:tracePt t="44635" x="6770688" y="1062038"/>
          <p14:tracePt t="44643" x="6770688" y="1096963"/>
          <p14:tracePt t="44651" x="6770688" y="1138238"/>
          <p14:tracePt t="44658" x="6770688" y="1181100"/>
          <p14:tracePt t="44666" x="6770688" y="1241425"/>
          <p14:tracePt t="44675" x="6770688" y="1292225"/>
          <p14:tracePt t="44682" x="6770688" y="1325563"/>
          <p14:tracePt t="44690" x="6770688" y="1368425"/>
          <p14:tracePt t="44698" x="6770688" y="1411288"/>
          <p14:tracePt t="44705" x="6770688" y="1444625"/>
          <p14:tracePt t="44713" x="6780213" y="1477963"/>
          <p14:tracePt t="44721" x="6780213" y="1495425"/>
          <p14:tracePt t="44728" x="6788150" y="1512888"/>
          <p14:tracePt t="44736" x="6797675" y="1538288"/>
          <p14:tracePt t="44744" x="6797675" y="1563688"/>
          <p14:tracePt t="44751" x="6805613" y="1597025"/>
          <p14:tracePt t="44759" x="6805613" y="1614488"/>
          <p14:tracePt t="44767" x="6813550" y="1649413"/>
          <p14:tracePt t="44775" x="6823075" y="1682750"/>
          <p14:tracePt t="44782" x="6823075" y="1716088"/>
          <p14:tracePt t="44791" x="6831013" y="1741488"/>
          <p14:tracePt t="44799" x="6838950" y="1793875"/>
          <p14:tracePt t="44807" x="6848475" y="1827213"/>
          <p14:tracePt t="44816" x="6848475" y="1844675"/>
          <p14:tracePt t="44823" x="6856413" y="1878013"/>
          <p14:tracePt t="44830" x="6856413" y="1911350"/>
          <p14:tracePt t="44837" x="6856413" y="1946275"/>
          <p14:tracePt t="44844" x="6856413" y="1979613"/>
          <p14:tracePt t="44852" x="6856413" y="2005013"/>
          <p14:tracePt t="44859" x="6856413" y="2039938"/>
          <p14:tracePt t="44867" x="6856413" y="2082800"/>
          <p14:tracePt t="44876" x="6856413" y="2141538"/>
          <p14:tracePt t="44884" x="6856413" y="2184400"/>
          <p14:tracePt t="44890" x="6856413" y="2209800"/>
          <p14:tracePt t="44899" x="6856413" y="2235200"/>
          <p14:tracePt t="44907" x="6856413" y="2278063"/>
          <p14:tracePt t="44913" x="6856413" y="2311400"/>
          <p14:tracePt t="44921" x="6856413" y="2344738"/>
          <p14:tracePt t="44929" x="6856413" y="2379663"/>
          <p14:tracePt t="44936" x="6856413" y="2397125"/>
          <p14:tracePt t="44944" x="6856413" y="2422525"/>
          <p14:tracePt t="44952" x="6856413" y="2455863"/>
          <p14:tracePt t="44960" x="6856413" y="2481263"/>
          <p14:tracePt t="44968" x="6856413" y="2516188"/>
          <p14:tracePt t="44975" x="6856413" y="2549525"/>
          <p14:tracePt t="44983" x="6856413" y="2600325"/>
          <p14:tracePt t="44992" x="6856413" y="2643188"/>
          <p14:tracePt t="45000" x="6856413" y="2701925"/>
          <p14:tracePt t="45008" x="6856413" y="2744788"/>
          <p14:tracePt t="45014" x="6856413" y="2795588"/>
          <p14:tracePt t="45023" x="6856413" y="2820988"/>
          <p14:tracePt t="45030" x="6856413" y="2863850"/>
          <p14:tracePt t="45037" x="6856413" y="2897188"/>
          <p14:tracePt t="45046" x="6856413" y="2922588"/>
          <p14:tracePt t="45053" x="6856413" y="2940050"/>
          <p14:tracePt t="45060" x="6856413" y="2965450"/>
          <p14:tracePt t="45069" x="6856413" y="3000375"/>
          <p14:tracePt t="45075" x="6856413" y="3025775"/>
          <p14:tracePt t="45083" x="6856413" y="3051175"/>
          <p14:tracePt t="45092" x="6856413" y="3076575"/>
          <p14:tracePt t="45100" x="6856413" y="3101975"/>
          <p14:tracePt t="45108" x="6856413" y="3109913"/>
          <p14:tracePt t="45114" x="6856413" y="3144838"/>
          <p14:tracePt t="45121" x="6856413" y="3170238"/>
          <p14:tracePt t="45129" x="6856413" y="3178175"/>
          <p14:tracePt t="45137" x="6856413" y="3203575"/>
          <p14:tracePt t="45145" x="6856413" y="3228975"/>
          <p14:tracePt t="45152" x="6856413" y="3246438"/>
          <p14:tracePt t="45161" x="6856413" y="3263900"/>
          <p14:tracePt t="45168" x="6856413" y="3279775"/>
          <p14:tracePt t="45175" x="6856413" y="3297238"/>
          <p14:tracePt t="45184" x="6856413" y="3322638"/>
          <p14:tracePt t="45192" x="6856413" y="3340100"/>
          <p14:tracePt t="45200" x="6864350" y="3373438"/>
          <p14:tracePt t="45208" x="6864350" y="3398838"/>
          <p14:tracePt t="45215" x="6864350" y="3433763"/>
          <p14:tracePt t="45224" x="6873875" y="3459163"/>
          <p14:tracePt t="45230" x="6873875" y="3509963"/>
          <p14:tracePt t="45237" x="6873875" y="3552825"/>
          <p14:tracePt t="45245" x="6873875" y="3611563"/>
          <p14:tracePt t="45253" x="6873875" y="3636963"/>
          <p14:tracePt t="45261" x="6873875" y="3671888"/>
          <p14:tracePt t="45268" x="6873875" y="3713163"/>
          <p14:tracePt t="45276" x="6873875" y="3738563"/>
          <p14:tracePt t="45284" x="6873875" y="3763963"/>
          <p14:tracePt t="45292" x="6873875" y="3790950"/>
          <p14:tracePt t="45300" x="6873875" y="3798888"/>
          <p14:tracePt t="45308" x="6873875" y="3816350"/>
          <p14:tracePt t="45316" x="6873875" y="3832225"/>
          <p14:tracePt t="45324" x="6873875" y="3849688"/>
          <p14:tracePt t="45332" x="6864350" y="3857625"/>
          <p14:tracePt t="45339" x="6856413" y="3875088"/>
          <p14:tracePt t="45347" x="6856413" y="3892550"/>
          <p14:tracePt t="45354" x="6856413" y="3900488"/>
          <p14:tracePt t="45361" x="6848475" y="3917950"/>
          <p14:tracePt t="45369" x="6848475" y="3925888"/>
          <p14:tracePt t="45376" x="6838950" y="3951288"/>
          <p14:tracePt t="45384" x="6838950" y="3960813"/>
          <p14:tracePt t="45391" x="6838950" y="3968750"/>
          <p14:tracePt t="45401" x="6838950" y="3994150"/>
          <p14:tracePt t="45408" x="6838950" y="4019550"/>
          <p14:tracePt t="45416" x="6838950" y="4027488"/>
          <p14:tracePt t="45423" x="6831013" y="4052888"/>
          <p14:tracePt t="45431" x="6831013" y="4079875"/>
          <p14:tracePt t="45438" x="6823075" y="4105275"/>
          <p14:tracePt t="45446" x="6823075" y="4113213"/>
          <p14:tracePt t="45453" x="6813550" y="4146550"/>
          <p14:tracePt t="45461" x="6813550" y="4171950"/>
          <p14:tracePt t="45468" x="6813550" y="4189413"/>
          <p14:tracePt t="45476" x="6805613" y="4206875"/>
          <p14:tracePt t="45484" x="6797675" y="4232275"/>
          <p14:tracePt t="45492" x="6797675" y="4249738"/>
          <p14:tracePt t="45500" x="6788150" y="4275138"/>
          <p14:tracePt t="45508" x="6780213" y="4291013"/>
          <p14:tracePt t="45515" x="6780213" y="4316413"/>
          <p14:tracePt t="45524" x="6780213" y="4333875"/>
          <p14:tracePt t="45533" x="6780213" y="4359275"/>
          <p14:tracePt t="45541" x="6780213" y="4376738"/>
          <p14:tracePt t="45546" x="6770688" y="4394200"/>
          <p14:tracePt t="45554" x="6770688" y="4410075"/>
          <p14:tracePt t="45561" x="6770688" y="4419600"/>
          <p14:tracePt t="45569" x="6770688" y="4435475"/>
          <p14:tracePt t="45577" x="6770688" y="4445000"/>
          <p14:tracePt t="45585" x="6770688" y="4460875"/>
          <p14:tracePt t="45592" x="6780213" y="4486275"/>
          <p14:tracePt t="45600" x="6797675" y="4513263"/>
          <p14:tracePt t="45608" x="6805613" y="4546600"/>
          <p14:tracePt t="45616" x="6823075" y="4564063"/>
          <p14:tracePt t="45624" x="6831013" y="4597400"/>
          <p14:tracePt t="45633" x="6838950" y="4614863"/>
          <p14:tracePt t="45638" x="6848475" y="4640263"/>
          <p14:tracePt t="45646" x="6864350" y="4665663"/>
          <p14:tracePt t="45654" x="6873875" y="4673600"/>
          <p14:tracePt t="45662" x="6881813" y="4691063"/>
          <p14:tracePt t="45669" x="6881813" y="4708525"/>
          <p14:tracePt t="45677" x="6889750" y="4708525"/>
          <p14:tracePt t="45685" x="6889750" y="4724400"/>
          <p14:tracePt t="45692" x="6899275" y="4741863"/>
          <p14:tracePt t="45700" x="6907213" y="4741863"/>
          <p14:tracePt t="45708" x="6915150" y="4759325"/>
          <p14:tracePt t="45716" x="6915150" y="4767263"/>
          <p14:tracePt t="45724" x="6924675" y="4767263"/>
          <p14:tracePt t="45733" x="6924675" y="4775200"/>
          <p14:tracePt t="45741" x="6924675" y="4784725"/>
          <p14:tracePt t="45747" x="6932613" y="4784725"/>
          <p14:tracePt t="45755" x="6942138" y="4792663"/>
          <p14:tracePt t="45770" x="6942138" y="4802188"/>
          <p14:tracePt t="46110" x="7034213" y="4784725"/>
          <p14:tracePt t="46118" x="7145338" y="4749800"/>
          <p14:tracePt t="46125" x="7264400" y="4708525"/>
          <p14:tracePt t="46133" x="7366000" y="4691063"/>
          <p14:tracePt t="46141" x="7493000" y="4665663"/>
          <p14:tracePt t="46149" x="7612063" y="4640263"/>
          <p14:tracePt t="46155" x="7705725" y="4640263"/>
          <p14:tracePt t="46164" x="7807325" y="4630738"/>
          <p14:tracePt t="46170" x="7893050" y="4630738"/>
          <p14:tracePt t="46178" x="7969250" y="4630738"/>
          <p14:tracePt t="46186" x="8062913" y="4630738"/>
          <p14:tracePt t="46194" x="8147050" y="4630738"/>
          <p14:tracePt t="46202" x="8232775" y="4630738"/>
          <p14:tracePt t="46210" x="8334375" y="4630738"/>
          <p14:tracePt t="46218" x="8435975" y="4630738"/>
          <p14:tracePt t="46225" x="8504238" y="4630738"/>
          <p14:tracePt t="46234" x="8589963" y="4630738"/>
          <p14:tracePt t="46241" x="8674100" y="4630738"/>
          <p14:tracePt t="46248" x="8742363" y="4630738"/>
          <p14:tracePt t="46257" x="8828088" y="4630738"/>
          <p14:tracePt t="46263" x="8921750" y="4630738"/>
          <p14:tracePt t="46271" x="8988425" y="4630738"/>
          <p14:tracePt t="46279" x="9056688" y="4630738"/>
          <p14:tracePt t="46287" x="9132888" y="4630738"/>
          <p14:tracePt t="46294" x="9193213" y="4630738"/>
          <p14:tracePt t="46302" x="9244013" y="4630738"/>
          <p14:tracePt t="46310" x="9302750" y="4630738"/>
          <p14:tracePt t="46317" x="9363075" y="4630738"/>
          <p14:tracePt t="46325" x="9421813" y="4630738"/>
          <p14:tracePt t="46333" x="9472613" y="4630738"/>
          <p14:tracePt t="46342" x="9523413" y="4630738"/>
          <p14:tracePt t="46349" x="9583738" y="4630738"/>
          <p14:tracePt t="46358" x="9626600" y="4630738"/>
          <p14:tracePt t="46366" x="9667875" y="4630738"/>
          <p14:tracePt t="46374" x="9728200" y="4630738"/>
          <p14:tracePt t="46380" x="9771063" y="4630738"/>
          <p14:tracePt t="46389" x="9829800" y="4630738"/>
          <p14:tracePt t="46395" x="9872663" y="4640263"/>
          <p14:tracePt t="46402" x="9931400" y="4648200"/>
          <p14:tracePt t="46411" x="9974263" y="4648200"/>
          <p14:tracePt t="46418" x="10034588" y="4665663"/>
          <p14:tracePt t="46426" x="10085388" y="4683125"/>
          <p14:tracePt t="46433" x="10144125" y="4691063"/>
          <p14:tracePt t="46442" x="10179050" y="4699000"/>
          <p14:tracePt t="46450" x="10212388" y="4699000"/>
          <p14:tracePt t="46457" x="10237788" y="4708525"/>
          <p14:tracePt t="46466" x="10263188" y="4708525"/>
          <p14:tracePt t="46474" x="10288588" y="4716463"/>
          <p14:tracePt t="46488" x="10306050" y="4716463"/>
          <p14:tracePt t="46495" x="10313988" y="4716463"/>
          <p14:tracePt t="46550" x="10323513" y="4716463"/>
          <p14:tracePt t="46574" x="10331450" y="4716463"/>
          <p14:tracePt t="46589" x="10339388" y="4716463"/>
          <p14:tracePt t="46612" x="10356850" y="4716463"/>
          <p14:tracePt t="46626" x="10364788" y="4708525"/>
          <p14:tracePt t="46634" x="10374313" y="4708525"/>
          <p14:tracePt t="46641" x="10382250" y="4708525"/>
          <p14:tracePt t="46650" x="10390188" y="4708525"/>
          <p14:tracePt t="46657" x="10399713" y="4699000"/>
          <p14:tracePt t="46665" x="10425113" y="4699000"/>
          <p14:tracePt t="46672" x="10425113" y="4691063"/>
          <p14:tracePt t="46682" x="10450513" y="4691063"/>
          <p14:tracePt t="46689" x="10467975" y="4683125"/>
          <p14:tracePt t="46696" x="10483850" y="4683125"/>
          <p14:tracePt t="46703" x="10501313" y="4683125"/>
          <p14:tracePt t="46712" x="10518775" y="4683125"/>
          <p14:tracePt t="46719" x="10534650" y="4683125"/>
          <p14:tracePt t="46726" x="10560050" y="4673600"/>
          <p14:tracePt t="46735" x="10577513" y="4673600"/>
          <p14:tracePt t="46742" x="10594975" y="4673600"/>
          <p14:tracePt t="46751" x="10602913" y="4673600"/>
          <p14:tracePt t="46757" x="10612438" y="4673600"/>
          <p14:tracePt t="46765" x="10628313" y="4673600"/>
          <p14:tracePt t="46774" x="10637838" y="4673600"/>
          <p14:tracePt t="46782" x="10645775" y="4673600"/>
          <p14:tracePt t="46788" x="10653713" y="4665663"/>
          <p14:tracePt t="46796" x="10663238" y="4665663"/>
          <p14:tracePt t="46803" x="10671175" y="4665663"/>
          <p14:tracePt t="46813" x="10679113" y="4657725"/>
          <p14:tracePt t="46827" x="10688638" y="4657725"/>
          <p14:tracePt t="46835" x="10696575" y="4657725"/>
          <p14:tracePt t="46842" x="10696575" y="4648200"/>
          <p14:tracePt t="46852" x="10704513" y="4648200"/>
          <p14:tracePt t="46865" x="10721975" y="4648200"/>
          <p14:tracePt t="46888" x="10729913" y="4648200"/>
          <p14:tracePt t="46896" x="10739438" y="4648200"/>
          <p14:tracePt t="52710" x="10663238" y="4622800"/>
          <p14:tracePt t="52717" x="10569575" y="4589463"/>
          <p14:tracePt t="52725" x="10483850" y="4564063"/>
          <p14:tracePt t="52733" x="10415588" y="4529138"/>
          <p14:tracePt t="52741" x="10382250" y="4521200"/>
          <p14:tracePt t="52748" x="10364788" y="4503738"/>
          <p14:tracePt t="52756" x="10339388" y="4503738"/>
          <p14:tracePt t="52764" x="10331450" y="4503738"/>
          <p14:tracePt t="53242" x="10245725" y="4470400"/>
          <p14:tracePt t="53250" x="10118725" y="4419600"/>
          <p14:tracePt t="53258" x="9983788" y="4359275"/>
          <p14:tracePt t="53265" x="9872663" y="4300538"/>
          <p14:tracePt t="53276" x="9720263" y="4249738"/>
          <p14:tracePt t="53282" x="9591675" y="4189413"/>
          <p14:tracePt t="53288" x="9439275" y="4130675"/>
          <p14:tracePt t="53296" x="9320213" y="4079875"/>
          <p14:tracePt t="53304" x="9201150" y="4019550"/>
          <p14:tracePt t="53311" x="9074150" y="3986213"/>
          <p14:tracePt t="53319" x="8955088" y="3925888"/>
          <p14:tracePt t="53326" x="8836025" y="3883025"/>
          <p14:tracePt t="53334" x="8724900" y="3849688"/>
          <p14:tracePt t="53342" x="8623300" y="3816350"/>
          <p14:tracePt t="53349" x="8529638" y="3781425"/>
          <p14:tracePt t="53358" x="8470900" y="3773488"/>
          <p14:tracePt t="53366" x="8428038" y="3763963"/>
          <p14:tracePt t="53374" x="8369300" y="3763963"/>
          <p14:tracePt t="53380" x="8334375" y="3756025"/>
          <p14:tracePt t="53388" x="8308975" y="3756025"/>
          <p14:tracePt t="53396" x="8291513" y="3756025"/>
          <p14:tracePt t="53403" x="8283575" y="3756025"/>
          <p14:tracePt t="53411" x="8275638" y="3756025"/>
          <p14:tracePt t="53419" x="8266113" y="3756025"/>
          <p14:tracePt t="53728" x="8121650" y="3697288"/>
          <p14:tracePt t="53735" x="7850188" y="3603625"/>
          <p14:tracePt t="53743" x="7502525" y="3467100"/>
          <p14:tracePt t="53750" x="7145338" y="3355975"/>
          <p14:tracePt t="53758" x="6823075" y="3228975"/>
          <p14:tracePt t="53766" x="6473825" y="3119438"/>
          <p14:tracePt t="53773" x="6194425" y="3059113"/>
          <p14:tracePt t="53782" x="5913438" y="3008313"/>
          <p14:tracePt t="53791" x="5718175" y="2982913"/>
          <p14:tracePt t="53798" x="5591175" y="2957513"/>
          <p14:tracePt t="53804" x="5480050" y="2940050"/>
          <p14:tracePt t="53812" x="5394325" y="2932113"/>
          <p14:tracePt t="53819" x="5318125" y="2922588"/>
          <p14:tracePt t="53827" x="5284788" y="2922588"/>
          <p14:tracePt t="53836" x="5259388" y="2922588"/>
          <p14:tracePt t="53843" x="5233988" y="2914650"/>
          <p14:tracePt t="53851" x="5224463" y="2914650"/>
          <p14:tracePt t="55495" x="5140325" y="2881313"/>
          <p14:tracePt t="55503" x="4919663" y="2778125"/>
          <p14:tracePt t="55510" x="4699000" y="2668588"/>
          <p14:tracePt t="55518" x="4476750" y="2541588"/>
          <p14:tracePt t="55526" x="4248150" y="2397125"/>
          <p14:tracePt t="55533" x="4017963" y="2260600"/>
          <p14:tracePt t="55541" x="3797300" y="2149475"/>
          <p14:tracePt t="55549" x="3627438" y="2055813"/>
          <p14:tracePt t="55557" x="3492500" y="1963738"/>
          <p14:tracePt t="55564" x="3373438" y="1895475"/>
          <p14:tracePt t="55572" x="3262313" y="1819275"/>
          <p14:tracePt t="55580" x="3160713" y="1751013"/>
          <p14:tracePt t="55587" x="3049588" y="1690688"/>
          <p14:tracePt t="55594" x="2973388" y="1649413"/>
          <p14:tracePt t="55602" x="2897188" y="1614488"/>
          <p14:tracePt t="55611" x="2854325" y="1589088"/>
          <p14:tracePt t="55618" x="2811463" y="1563688"/>
          <p14:tracePt t="55626" x="2778125" y="1538288"/>
          <p14:tracePt t="55633" x="2760663" y="1538288"/>
          <p14:tracePt t="55642" x="2752725" y="1530350"/>
          <p14:tracePt t="55650" x="2752725" y="1520825"/>
          <p14:tracePt t="55658" x="2735263" y="1520825"/>
          <p14:tracePt t="55662" x="2735263" y="1512888"/>
          <p14:tracePt t="55967" x="2549525" y="1419225"/>
          <p14:tracePt t="55974" x="2260600" y="1241425"/>
          <p14:tracePt t="55982" x="1954213" y="1104900"/>
          <p14:tracePt t="55989" x="1673225" y="942975"/>
          <p14:tracePt t="55996" x="1393825" y="781050"/>
          <p14:tracePt t="56005" x="1147763" y="671513"/>
          <p14:tracePt t="56013" x="917575" y="544513"/>
          <p14:tracePt t="56019" x="755650" y="441325"/>
          <p14:tracePt t="56027" x="620713" y="382588"/>
          <p14:tracePt t="56035" x="492125" y="322263"/>
          <p14:tracePt t="56042" x="373063" y="271463"/>
          <p14:tracePt t="56050" x="296863" y="246063"/>
          <p14:tracePt t="56058" x="220663" y="220663"/>
          <p14:tracePt t="56066" x="161925" y="212725"/>
          <p14:tracePt t="56074" x="136525" y="195263"/>
          <p14:tracePt t="56080" x="127000" y="195263"/>
          <p14:tracePt t="56086" x="111125" y="195263"/>
          <p14:tracePt t="56359" x="42863" y="136525"/>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Arrow Connector 38">
            <a:extLst>
              <a:ext uri="{FF2B5EF4-FFF2-40B4-BE49-F238E27FC236}">
                <a16:creationId xmlns:a16="http://schemas.microsoft.com/office/drawing/2014/main" id="{73CE4416-6DF1-7D53-AA3B-A9EA12CFA38E}"/>
              </a:ext>
            </a:extLst>
          </p:cNvPr>
          <p:cNvCxnSpPr/>
          <p:nvPr/>
        </p:nvCxnSpPr>
        <p:spPr>
          <a:xfrm>
            <a:off x="5922108" y="3215346"/>
            <a:ext cx="1296144" cy="0"/>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49" name="Oval 48">
            <a:extLst>
              <a:ext uri="{FF2B5EF4-FFF2-40B4-BE49-F238E27FC236}">
                <a16:creationId xmlns:a16="http://schemas.microsoft.com/office/drawing/2014/main" id="{889B990B-B358-E2B0-14F2-5451CEB9419F}"/>
              </a:ext>
            </a:extLst>
          </p:cNvPr>
          <p:cNvSpPr/>
          <p:nvPr/>
        </p:nvSpPr>
        <p:spPr>
          <a:xfrm>
            <a:off x="1532575" y="110992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0out</a:t>
            </a:r>
            <a:endParaRPr lang="en-IN" sz="1100" dirty="0">
              <a:solidFill>
                <a:schemeClr val="bg1"/>
              </a:solidFill>
            </a:endParaRPr>
          </a:p>
        </p:txBody>
      </p:sp>
      <p:sp>
        <p:nvSpPr>
          <p:cNvPr id="50" name="Oval 49">
            <a:extLst>
              <a:ext uri="{FF2B5EF4-FFF2-40B4-BE49-F238E27FC236}">
                <a16:creationId xmlns:a16="http://schemas.microsoft.com/office/drawing/2014/main" id="{CB6453B8-2AE0-34A3-BB76-3055F2077764}"/>
              </a:ext>
            </a:extLst>
          </p:cNvPr>
          <p:cNvSpPr/>
          <p:nvPr/>
        </p:nvSpPr>
        <p:spPr>
          <a:xfrm>
            <a:off x="4869716" y="2680399"/>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51" name="Oval 50">
            <a:extLst>
              <a:ext uri="{FF2B5EF4-FFF2-40B4-BE49-F238E27FC236}">
                <a16:creationId xmlns:a16="http://schemas.microsoft.com/office/drawing/2014/main" id="{C6F4D2DF-19EB-9ADD-93B1-C33E3BD3585E}"/>
              </a:ext>
            </a:extLst>
          </p:cNvPr>
          <p:cNvSpPr/>
          <p:nvPr/>
        </p:nvSpPr>
        <p:spPr>
          <a:xfrm>
            <a:off x="3473836" y="2185101"/>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52" name="Oval 51">
            <a:extLst>
              <a:ext uri="{FF2B5EF4-FFF2-40B4-BE49-F238E27FC236}">
                <a16:creationId xmlns:a16="http://schemas.microsoft.com/office/drawing/2014/main" id="{9EBB87D9-0155-2CC5-CEA2-6F5BA6FCF99D}"/>
              </a:ext>
            </a:extLst>
          </p:cNvPr>
          <p:cNvSpPr/>
          <p:nvPr/>
        </p:nvSpPr>
        <p:spPr>
          <a:xfrm>
            <a:off x="3931036" y="3395974"/>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53" name="Oval 52">
            <a:extLst>
              <a:ext uri="{FF2B5EF4-FFF2-40B4-BE49-F238E27FC236}">
                <a16:creationId xmlns:a16="http://schemas.microsoft.com/office/drawing/2014/main" id="{017563CE-D412-4968-9239-653CC47B53E7}"/>
              </a:ext>
            </a:extLst>
          </p:cNvPr>
          <p:cNvSpPr/>
          <p:nvPr/>
        </p:nvSpPr>
        <p:spPr>
          <a:xfrm>
            <a:off x="2496853" y="300640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54" name="Oval 53">
            <a:extLst>
              <a:ext uri="{FF2B5EF4-FFF2-40B4-BE49-F238E27FC236}">
                <a16:creationId xmlns:a16="http://schemas.microsoft.com/office/drawing/2014/main" id="{05B9DADC-8BF2-B387-1246-5A241A590067}"/>
              </a:ext>
            </a:extLst>
          </p:cNvPr>
          <p:cNvSpPr/>
          <p:nvPr/>
        </p:nvSpPr>
        <p:spPr>
          <a:xfrm>
            <a:off x="2496853" y="442319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55" name="Oval 54">
            <a:extLst>
              <a:ext uri="{FF2B5EF4-FFF2-40B4-BE49-F238E27FC236}">
                <a16:creationId xmlns:a16="http://schemas.microsoft.com/office/drawing/2014/main" id="{30E01F16-ACF2-8CC5-3A71-48E8A7F1FD5C}"/>
              </a:ext>
            </a:extLst>
          </p:cNvPr>
          <p:cNvSpPr/>
          <p:nvPr/>
        </p:nvSpPr>
        <p:spPr>
          <a:xfrm>
            <a:off x="1191389" y="442319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58" name="Oval 57">
            <a:extLst>
              <a:ext uri="{FF2B5EF4-FFF2-40B4-BE49-F238E27FC236}">
                <a16:creationId xmlns:a16="http://schemas.microsoft.com/office/drawing/2014/main" id="{839F0969-F6C1-0B60-4AD1-9E457129AC6C}"/>
              </a:ext>
            </a:extLst>
          </p:cNvPr>
          <p:cNvSpPr/>
          <p:nvPr/>
        </p:nvSpPr>
        <p:spPr>
          <a:xfrm>
            <a:off x="1520121" y="267344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cxnSp>
        <p:nvCxnSpPr>
          <p:cNvPr id="59" name="Straight Arrow Connector 58">
            <a:extLst>
              <a:ext uri="{FF2B5EF4-FFF2-40B4-BE49-F238E27FC236}">
                <a16:creationId xmlns:a16="http://schemas.microsoft.com/office/drawing/2014/main" id="{1B85A644-30A1-92B2-485C-5AA48039365A}"/>
              </a:ext>
            </a:extLst>
          </p:cNvPr>
          <p:cNvCxnSpPr>
            <a:cxnSpLocks/>
            <a:stCxn id="49" idx="4"/>
            <a:endCxn id="58" idx="0"/>
          </p:cNvCxnSpPr>
          <p:nvPr/>
        </p:nvCxnSpPr>
        <p:spPr>
          <a:xfrm flipH="1">
            <a:off x="1844121" y="1757928"/>
            <a:ext cx="12454" cy="91551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0" name="Straight Arrow Connector 59">
            <a:extLst>
              <a:ext uri="{FF2B5EF4-FFF2-40B4-BE49-F238E27FC236}">
                <a16:creationId xmlns:a16="http://schemas.microsoft.com/office/drawing/2014/main" id="{8797E3F0-5AC5-CDA2-D092-5BF732878089}"/>
              </a:ext>
            </a:extLst>
          </p:cNvPr>
          <p:cNvCxnSpPr>
            <a:cxnSpLocks/>
            <a:stCxn id="55" idx="0"/>
            <a:endCxn id="58" idx="4"/>
          </p:cNvCxnSpPr>
          <p:nvPr/>
        </p:nvCxnSpPr>
        <p:spPr>
          <a:xfrm flipV="1">
            <a:off x="1515389" y="3321447"/>
            <a:ext cx="328732" cy="110175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1" name="Straight Arrow Connector 60">
            <a:extLst>
              <a:ext uri="{FF2B5EF4-FFF2-40B4-BE49-F238E27FC236}">
                <a16:creationId xmlns:a16="http://schemas.microsoft.com/office/drawing/2014/main" id="{0B052BB2-FF39-5A3C-AD9E-53FB7882F35D}"/>
              </a:ext>
            </a:extLst>
          </p:cNvPr>
          <p:cNvCxnSpPr>
            <a:cxnSpLocks/>
            <a:stCxn id="58" idx="5"/>
            <a:endCxn id="53" idx="2"/>
          </p:cNvCxnSpPr>
          <p:nvPr/>
        </p:nvCxnSpPr>
        <p:spPr>
          <a:xfrm>
            <a:off x="2073224" y="3226550"/>
            <a:ext cx="423629" cy="10385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2" name="Straight Arrow Connector 61">
            <a:extLst>
              <a:ext uri="{FF2B5EF4-FFF2-40B4-BE49-F238E27FC236}">
                <a16:creationId xmlns:a16="http://schemas.microsoft.com/office/drawing/2014/main" id="{265D7369-37EB-73AB-0A0A-C488AFA7BB5F}"/>
              </a:ext>
            </a:extLst>
          </p:cNvPr>
          <p:cNvCxnSpPr>
            <a:cxnSpLocks/>
            <a:stCxn id="53" idx="3"/>
            <a:endCxn id="55" idx="7"/>
          </p:cNvCxnSpPr>
          <p:nvPr/>
        </p:nvCxnSpPr>
        <p:spPr>
          <a:xfrm flipH="1">
            <a:off x="1744492" y="3559511"/>
            <a:ext cx="847258" cy="95858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4" name="Straight Arrow Connector 63">
            <a:extLst>
              <a:ext uri="{FF2B5EF4-FFF2-40B4-BE49-F238E27FC236}">
                <a16:creationId xmlns:a16="http://schemas.microsoft.com/office/drawing/2014/main" id="{314967E4-8FB4-F088-70E2-C5E66D7EA216}"/>
              </a:ext>
            </a:extLst>
          </p:cNvPr>
          <p:cNvCxnSpPr>
            <a:cxnSpLocks/>
            <a:stCxn id="55" idx="6"/>
            <a:endCxn id="54" idx="2"/>
          </p:cNvCxnSpPr>
          <p:nvPr/>
        </p:nvCxnSpPr>
        <p:spPr>
          <a:xfrm>
            <a:off x="1839389" y="4747198"/>
            <a:ext cx="65746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5" name="Straight Arrow Connector 64">
            <a:extLst>
              <a:ext uri="{FF2B5EF4-FFF2-40B4-BE49-F238E27FC236}">
                <a16:creationId xmlns:a16="http://schemas.microsoft.com/office/drawing/2014/main" id="{4BB0CE5C-B1F4-AA99-0C4E-A697994DAFBF}"/>
              </a:ext>
            </a:extLst>
          </p:cNvPr>
          <p:cNvCxnSpPr>
            <a:cxnSpLocks/>
            <a:stCxn id="54" idx="0"/>
            <a:endCxn id="53" idx="4"/>
          </p:cNvCxnSpPr>
          <p:nvPr/>
        </p:nvCxnSpPr>
        <p:spPr>
          <a:xfrm flipV="1">
            <a:off x="2820853" y="3654408"/>
            <a:ext cx="0" cy="76879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6" name="Straight Arrow Connector 65">
            <a:extLst>
              <a:ext uri="{FF2B5EF4-FFF2-40B4-BE49-F238E27FC236}">
                <a16:creationId xmlns:a16="http://schemas.microsoft.com/office/drawing/2014/main" id="{B1FBAD6D-B98A-C99F-4D56-6DDA2F6FD979}"/>
              </a:ext>
            </a:extLst>
          </p:cNvPr>
          <p:cNvCxnSpPr>
            <a:cxnSpLocks/>
            <a:stCxn id="51" idx="1"/>
            <a:endCxn id="75" idx="5"/>
          </p:cNvCxnSpPr>
          <p:nvPr/>
        </p:nvCxnSpPr>
        <p:spPr>
          <a:xfrm flipH="1" flipV="1">
            <a:off x="3098440" y="1487550"/>
            <a:ext cx="470293" cy="79244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8" name="Straight Arrow Connector 67">
            <a:extLst>
              <a:ext uri="{FF2B5EF4-FFF2-40B4-BE49-F238E27FC236}">
                <a16:creationId xmlns:a16="http://schemas.microsoft.com/office/drawing/2014/main" id="{B99782AA-C3A2-E161-269F-8E908A277322}"/>
              </a:ext>
            </a:extLst>
          </p:cNvPr>
          <p:cNvCxnSpPr>
            <a:cxnSpLocks/>
            <a:stCxn id="51" idx="4"/>
            <a:endCxn id="52" idx="1"/>
          </p:cNvCxnSpPr>
          <p:nvPr/>
        </p:nvCxnSpPr>
        <p:spPr>
          <a:xfrm>
            <a:off x="3797836" y="2833101"/>
            <a:ext cx="228097" cy="6577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69" name="Straight Arrow Connector 68">
            <a:extLst>
              <a:ext uri="{FF2B5EF4-FFF2-40B4-BE49-F238E27FC236}">
                <a16:creationId xmlns:a16="http://schemas.microsoft.com/office/drawing/2014/main" id="{BE162B56-1B88-FD8D-3D96-4154108C1146}"/>
              </a:ext>
            </a:extLst>
          </p:cNvPr>
          <p:cNvCxnSpPr>
            <a:cxnSpLocks/>
            <a:stCxn id="52" idx="7"/>
            <a:endCxn id="50" idx="3"/>
          </p:cNvCxnSpPr>
          <p:nvPr/>
        </p:nvCxnSpPr>
        <p:spPr>
          <a:xfrm flipV="1">
            <a:off x="4484139" y="3233502"/>
            <a:ext cx="480474" cy="2573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1" name="Straight Arrow Connector 70">
            <a:extLst>
              <a:ext uri="{FF2B5EF4-FFF2-40B4-BE49-F238E27FC236}">
                <a16:creationId xmlns:a16="http://schemas.microsoft.com/office/drawing/2014/main" id="{2AD82D3D-1353-AA57-3A53-6AA6F2A02B61}"/>
              </a:ext>
            </a:extLst>
          </p:cNvPr>
          <p:cNvCxnSpPr>
            <a:cxnSpLocks/>
            <a:stCxn id="50" idx="1"/>
            <a:endCxn id="51" idx="6"/>
          </p:cNvCxnSpPr>
          <p:nvPr/>
        </p:nvCxnSpPr>
        <p:spPr>
          <a:xfrm flipH="1" flipV="1">
            <a:off x="4121836" y="2509101"/>
            <a:ext cx="842777" cy="2661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C0D6D940-6C8C-EA1E-6EDA-A1FCE5B7D1E3}"/>
              </a:ext>
            </a:extLst>
          </p:cNvPr>
          <p:cNvCxnSpPr>
            <a:cxnSpLocks/>
            <a:stCxn id="53" idx="0"/>
            <a:endCxn id="75" idx="4"/>
          </p:cNvCxnSpPr>
          <p:nvPr/>
        </p:nvCxnSpPr>
        <p:spPr>
          <a:xfrm flipV="1">
            <a:off x="2820853" y="1582447"/>
            <a:ext cx="48484" cy="142396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3" name="Straight Arrow Connector 72">
            <a:extLst>
              <a:ext uri="{FF2B5EF4-FFF2-40B4-BE49-F238E27FC236}">
                <a16:creationId xmlns:a16="http://schemas.microsoft.com/office/drawing/2014/main" id="{603F847E-AFDC-728F-AA84-F8AB0EC856F5}"/>
              </a:ext>
            </a:extLst>
          </p:cNvPr>
          <p:cNvCxnSpPr>
            <a:cxnSpLocks/>
            <a:stCxn id="53" idx="6"/>
            <a:endCxn id="52" idx="2"/>
          </p:cNvCxnSpPr>
          <p:nvPr/>
        </p:nvCxnSpPr>
        <p:spPr>
          <a:xfrm>
            <a:off x="3144853" y="3330408"/>
            <a:ext cx="786183" cy="3895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4" name="Straight Arrow Connector 73">
            <a:extLst>
              <a:ext uri="{FF2B5EF4-FFF2-40B4-BE49-F238E27FC236}">
                <a16:creationId xmlns:a16="http://schemas.microsoft.com/office/drawing/2014/main" id="{457A93B7-27B1-7CAE-ED68-A71D8EB4F8D3}"/>
              </a:ext>
            </a:extLst>
          </p:cNvPr>
          <p:cNvCxnSpPr>
            <a:cxnSpLocks/>
            <a:stCxn id="54" idx="6"/>
            <a:endCxn id="52" idx="3"/>
          </p:cNvCxnSpPr>
          <p:nvPr/>
        </p:nvCxnSpPr>
        <p:spPr>
          <a:xfrm flipV="1">
            <a:off x="3144853" y="3949077"/>
            <a:ext cx="881080" cy="7981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5" name="Oval 74">
            <a:extLst>
              <a:ext uri="{FF2B5EF4-FFF2-40B4-BE49-F238E27FC236}">
                <a16:creationId xmlns:a16="http://schemas.microsoft.com/office/drawing/2014/main" id="{8561E4E1-037C-DB51-9AE8-18656E950179}"/>
              </a:ext>
            </a:extLst>
          </p:cNvPr>
          <p:cNvSpPr/>
          <p:nvPr/>
        </p:nvSpPr>
        <p:spPr>
          <a:xfrm>
            <a:off x="2545337" y="93444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0in</a:t>
            </a:r>
            <a:endParaRPr lang="en-IN" sz="1600" dirty="0">
              <a:solidFill>
                <a:schemeClr val="bg1"/>
              </a:solidFill>
            </a:endParaRPr>
          </a:p>
        </p:txBody>
      </p:sp>
      <p:sp>
        <p:nvSpPr>
          <p:cNvPr id="166" name="Oval 165">
            <a:extLst>
              <a:ext uri="{FF2B5EF4-FFF2-40B4-BE49-F238E27FC236}">
                <a16:creationId xmlns:a16="http://schemas.microsoft.com/office/drawing/2014/main" id="{0493D156-6D7D-F9C2-B6C1-37C81FED51B8}"/>
              </a:ext>
            </a:extLst>
          </p:cNvPr>
          <p:cNvSpPr/>
          <p:nvPr/>
        </p:nvSpPr>
        <p:spPr>
          <a:xfrm>
            <a:off x="7826877" y="172735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0out</a:t>
            </a:r>
            <a:endParaRPr lang="en-IN" sz="1100" dirty="0">
              <a:solidFill>
                <a:schemeClr val="bg1"/>
              </a:solidFill>
            </a:endParaRPr>
          </a:p>
        </p:txBody>
      </p:sp>
      <p:sp>
        <p:nvSpPr>
          <p:cNvPr id="168" name="Oval 167">
            <a:extLst>
              <a:ext uri="{FF2B5EF4-FFF2-40B4-BE49-F238E27FC236}">
                <a16:creationId xmlns:a16="http://schemas.microsoft.com/office/drawing/2014/main" id="{92523110-9F98-FA2C-72BC-CCD5B63CFB81}"/>
              </a:ext>
            </a:extLst>
          </p:cNvPr>
          <p:cNvSpPr/>
          <p:nvPr/>
        </p:nvSpPr>
        <p:spPr>
          <a:xfrm>
            <a:off x="10026492" y="340784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173" name="Oval 172">
            <a:extLst>
              <a:ext uri="{FF2B5EF4-FFF2-40B4-BE49-F238E27FC236}">
                <a16:creationId xmlns:a16="http://schemas.microsoft.com/office/drawing/2014/main" id="{2684B4A9-E828-2928-9B15-EEA7BB83D9F1}"/>
              </a:ext>
            </a:extLst>
          </p:cNvPr>
          <p:cNvSpPr/>
          <p:nvPr/>
        </p:nvSpPr>
        <p:spPr>
          <a:xfrm>
            <a:off x="8279027" y="3814596"/>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cxnSp>
        <p:nvCxnSpPr>
          <p:cNvPr id="174" name="Straight Arrow Connector 173">
            <a:extLst>
              <a:ext uri="{FF2B5EF4-FFF2-40B4-BE49-F238E27FC236}">
                <a16:creationId xmlns:a16="http://schemas.microsoft.com/office/drawing/2014/main" id="{39104801-D33A-E4B7-57E8-3BDA902F0DD4}"/>
              </a:ext>
            </a:extLst>
          </p:cNvPr>
          <p:cNvCxnSpPr>
            <a:cxnSpLocks/>
            <a:stCxn id="166" idx="4"/>
            <a:endCxn id="173" idx="1"/>
          </p:cNvCxnSpPr>
          <p:nvPr/>
        </p:nvCxnSpPr>
        <p:spPr>
          <a:xfrm>
            <a:off x="8150877" y="2375357"/>
            <a:ext cx="223047" cy="153413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0" name="Straight Arrow Connector 179">
            <a:extLst>
              <a:ext uri="{FF2B5EF4-FFF2-40B4-BE49-F238E27FC236}">
                <a16:creationId xmlns:a16="http://schemas.microsoft.com/office/drawing/2014/main" id="{F3EF90C4-CED4-2AE2-0F1A-C40A3F72D0AF}"/>
              </a:ext>
            </a:extLst>
          </p:cNvPr>
          <p:cNvCxnSpPr>
            <a:cxnSpLocks/>
            <a:stCxn id="168" idx="0"/>
            <a:endCxn id="187" idx="5"/>
          </p:cNvCxnSpPr>
          <p:nvPr/>
        </p:nvCxnSpPr>
        <p:spPr>
          <a:xfrm flipH="1" flipV="1">
            <a:off x="9931595" y="2185563"/>
            <a:ext cx="418897" cy="122228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4" name="Straight Arrow Connector 183">
            <a:extLst>
              <a:ext uri="{FF2B5EF4-FFF2-40B4-BE49-F238E27FC236}">
                <a16:creationId xmlns:a16="http://schemas.microsoft.com/office/drawing/2014/main" id="{B606560A-B011-8AA8-72BE-167D8B41651D}"/>
              </a:ext>
            </a:extLst>
          </p:cNvPr>
          <p:cNvCxnSpPr>
            <a:cxnSpLocks/>
            <a:stCxn id="173" idx="0"/>
            <a:endCxn id="187" idx="4"/>
          </p:cNvCxnSpPr>
          <p:nvPr/>
        </p:nvCxnSpPr>
        <p:spPr>
          <a:xfrm flipV="1">
            <a:off x="8603027" y="2280460"/>
            <a:ext cx="1099465" cy="153413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5" name="Straight Arrow Connector 184">
            <a:extLst>
              <a:ext uri="{FF2B5EF4-FFF2-40B4-BE49-F238E27FC236}">
                <a16:creationId xmlns:a16="http://schemas.microsoft.com/office/drawing/2014/main" id="{67C79FB0-2CAF-D497-8321-F721737846C2}"/>
              </a:ext>
            </a:extLst>
          </p:cNvPr>
          <p:cNvCxnSpPr>
            <a:cxnSpLocks/>
            <a:stCxn id="173" idx="6"/>
            <a:endCxn id="168" idx="2"/>
          </p:cNvCxnSpPr>
          <p:nvPr/>
        </p:nvCxnSpPr>
        <p:spPr>
          <a:xfrm flipV="1">
            <a:off x="8927027" y="3731843"/>
            <a:ext cx="1099465" cy="4067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6" name="Straight Arrow Connector 185">
            <a:extLst>
              <a:ext uri="{FF2B5EF4-FFF2-40B4-BE49-F238E27FC236}">
                <a16:creationId xmlns:a16="http://schemas.microsoft.com/office/drawing/2014/main" id="{63DC3C71-70B4-F312-30A8-1054FD7CA100}"/>
              </a:ext>
            </a:extLst>
          </p:cNvPr>
          <p:cNvCxnSpPr>
            <a:cxnSpLocks/>
            <a:stCxn id="173" idx="5"/>
            <a:endCxn id="168" idx="3"/>
          </p:cNvCxnSpPr>
          <p:nvPr/>
        </p:nvCxnSpPr>
        <p:spPr>
          <a:xfrm flipV="1">
            <a:off x="8832130" y="3960946"/>
            <a:ext cx="1289259" cy="4067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87" name="Oval 186">
            <a:extLst>
              <a:ext uri="{FF2B5EF4-FFF2-40B4-BE49-F238E27FC236}">
                <a16:creationId xmlns:a16="http://schemas.microsoft.com/office/drawing/2014/main" id="{44028F64-A7B0-E83D-0C1F-0787323A0CF5}"/>
              </a:ext>
            </a:extLst>
          </p:cNvPr>
          <p:cNvSpPr/>
          <p:nvPr/>
        </p:nvSpPr>
        <p:spPr>
          <a:xfrm>
            <a:off x="9378492" y="163246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0in</a:t>
            </a:r>
            <a:endParaRPr lang="en-IN" sz="1600" dirty="0">
              <a:solidFill>
                <a:schemeClr val="bg1"/>
              </a:solidFill>
            </a:endParaRPr>
          </a:p>
        </p:txBody>
      </p:sp>
      <p:sp>
        <p:nvSpPr>
          <p:cNvPr id="199" name="TextBox 198">
            <a:extLst>
              <a:ext uri="{FF2B5EF4-FFF2-40B4-BE49-F238E27FC236}">
                <a16:creationId xmlns:a16="http://schemas.microsoft.com/office/drawing/2014/main" id="{4A1223D7-C79C-0014-5251-7F29132F5517}"/>
              </a:ext>
            </a:extLst>
          </p:cNvPr>
          <p:cNvSpPr txBox="1"/>
          <p:nvPr/>
        </p:nvSpPr>
        <p:spPr>
          <a:xfrm>
            <a:off x="1198682" y="381511"/>
            <a:ext cx="5484229" cy="523220"/>
          </a:xfrm>
          <a:prstGeom prst="rect">
            <a:avLst/>
          </a:prstGeom>
          <a:noFill/>
        </p:spPr>
        <p:txBody>
          <a:bodyPr wrap="square" rtlCol="0">
            <a:spAutoFit/>
          </a:bodyPr>
          <a:lstStyle/>
          <a:p>
            <a:r>
              <a:rPr lang="en-US" sz="2800" dirty="0"/>
              <a:t>SPLIT AND CONDESENE or SAC(G,s):</a:t>
            </a:r>
            <a:endParaRPr lang="en-IN" sz="2800" dirty="0"/>
          </a:p>
        </p:txBody>
      </p:sp>
      <p:sp>
        <p:nvSpPr>
          <p:cNvPr id="200" name="TextBox 199">
            <a:extLst>
              <a:ext uri="{FF2B5EF4-FFF2-40B4-BE49-F238E27FC236}">
                <a16:creationId xmlns:a16="http://schemas.microsoft.com/office/drawing/2014/main" id="{79E8C632-A4A8-F511-4FE7-82BF9F18F5F0}"/>
              </a:ext>
            </a:extLst>
          </p:cNvPr>
          <p:cNvSpPr txBox="1"/>
          <p:nvPr/>
        </p:nvSpPr>
        <p:spPr>
          <a:xfrm>
            <a:off x="5818550" y="2619205"/>
            <a:ext cx="1512168" cy="523220"/>
          </a:xfrm>
          <a:prstGeom prst="rect">
            <a:avLst/>
          </a:prstGeom>
          <a:noFill/>
        </p:spPr>
        <p:txBody>
          <a:bodyPr wrap="square" rtlCol="0">
            <a:spAutoFit/>
          </a:bodyPr>
          <a:lstStyle/>
          <a:p>
            <a:r>
              <a:rPr lang="en-US" sz="2800" dirty="0"/>
              <a:t>SAC(G’,0)</a:t>
            </a:r>
            <a:endParaRPr lang="en-IN" sz="2800" dirty="0"/>
          </a:p>
        </p:txBody>
      </p:sp>
      <p:sp>
        <p:nvSpPr>
          <p:cNvPr id="203" name="TextBox 202">
            <a:extLst>
              <a:ext uri="{FF2B5EF4-FFF2-40B4-BE49-F238E27FC236}">
                <a16:creationId xmlns:a16="http://schemas.microsoft.com/office/drawing/2014/main" id="{97BC1769-2DC0-2690-26F5-9411D2F735DA}"/>
              </a:ext>
            </a:extLst>
          </p:cNvPr>
          <p:cNvSpPr txBox="1"/>
          <p:nvPr/>
        </p:nvSpPr>
        <p:spPr>
          <a:xfrm>
            <a:off x="3931035" y="4264426"/>
            <a:ext cx="2360705" cy="523220"/>
          </a:xfrm>
          <a:prstGeom prst="rect">
            <a:avLst/>
          </a:prstGeom>
          <a:noFill/>
        </p:spPr>
        <p:txBody>
          <a:bodyPr wrap="square" rtlCol="0">
            <a:spAutoFit/>
          </a:bodyPr>
          <a:lstStyle/>
          <a:p>
            <a:r>
              <a:rPr lang="en-US" sz="2800" dirty="0"/>
              <a:t>SPLIT(G,0):=G’</a:t>
            </a:r>
            <a:endParaRPr lang="en-IN" sz="2800" dirty="0"/>
          </a:p>
        </p:txBody>
      </p:sp>
      <p:sp>
        <p:nvSpPr>
          <p:cNvPr id="204" name="TextBox 203">
            <a:extLst>
              <a:ext uri="{FF2B5EF4-FFF2-40B4-BE49-F238E27FC236}">
                <a16:creationId xmlns:a16="http://schemas.microsoft.com/office/drawing/2014/main" id="{B214E83C-5D29-2396-83D5-3494306BA427}"/>
              </a:ext>
            </a:extLst>
          </p:cNvPr>
          <p:cNvSpPr txBox="1"/>
          <p:nvPr/>
        </p:nvSpPr>
        <p:spPr>
          <a:xfrm>
            <a:off x="8358946" y="4707072"/>
            <a:ext cx="2264868" cy="523220"/>
          </a:xfrm>
          <a:prstGeom prst="rect">
            <a:avLst/>
          </a:prstGeom>
          <a:noFill/>
        </p:spPr>
        <p:txBody>
          <a:bodyPr wrap="square" rtlCol="0">
            <a:spAutoFit/>
          </a:bodyPr>
          <a:lstStyle/>
          <a:p>
            <a:r>
              <a:rPr lang="en-US" sz="2800" dirty="0"/>
              <a:t>SAC(G’,0):=G’’</a:t>
            </a:r>
            <a:endParaRPr lang="en-IN" sz="2800" dirty="0"/>
          </a:p>
        </p:txBody>
      </p:sp>
      <p:sp>
        <p:nvSpPr>
          <p:cNvPr id="40" name="TextBox 39">
            <a:extLst>
              <a:ext uri="{FF2B5EF4-FFF2-40B4-BE49-F238E27FC236}">
                <a16:creationId xmlns:a16="http://schemas.microsoft.com/office/drawing/2014/main" id="{933771EF-FE26-6918-B50E-C4B488C9A6CA}"/>
              </a:ext>
            </a:extLst>
          </p:cNvPr>
          <p:cNvSpPr txBox="1"/>
          <p:nvPr/>
        </p:nvSpPr>
        <p:spPr>
          <a:xfrm>
            <a:off x="1005756" y="5332123"/>
            <a:ext cx="10177312" cy="923330"/>
          </a:xfrm>
          <a:prstGeom prst="rect">
            <a:avLst/>
          </a:prstGeom>
          <a:noFill/>
        </p:spPr>
        <p:txBody>
          <a:bodyPr wrap="square">
            <a:spAutoFit/>
          </a:bodyPr>
          <a:lstStyle/>
          <a:p>
            <a:r>
              <a:rPr lang="en-US" sz="1800" dirty="0">
                <a:latin typeface="Comic Sans MS" panose="030F0702030302020204" pitchFamily="66" charset="0"/>
              </a:rPr>
              <a:t>A Directed G</a:t>
            </a:r>
            <a:r>
              <a:rPr lang="en-US" sz="1800" b="0" i="0" dirty="0">
                <a:effectLst/>
                <a:latin typeface="Comic Sans MS" panose="030F0702030302020204" pitchFamily="66" charset="0"/>
              </a:rPr>
              <a:t>raph G’’ that is derived by contracting all the SCCs of Graph G’ into single vertices is referred as CONDENSE(G’. The condensed node encapsulates the internal structuring of the its SCCs</a:t>
            </a:r>
            <a:endParaRPr lang="en-IN" sz="1800" dirty="0">
              <a:latin typeface="Comic Sans MS" panose="030F0702030302020204" pitchFamily="66" charset="0"/>
            </a:endParaRPr>
          </a:p>
        </p:txBody>
      </p:sp>
    </p:spTree>
    <p:extLst>
      <p:ext uri="{BB962C8B-B14F-4D97-AF65-F5344CB8AC3E}">
        <p14:creationId xmlns:p14="http://schemas.microsoft.com/office/powerpoint/2010/main" val="2728811587"/>
      </p:ext>
    </p:extLst>
  </p:cSld>
  <p:clrMapOvr>
    <a:masterClrMapping/>
  </p:clrMapOvr>
  <mc:AlternateContent xmlns:mc="http://schemas.openxmlformats.org/markup-compatibility/2006" xmlns:p14="http://schemas.microsoft.com/office/powerpoint/2010/main">
    <mc:Choice Requires="p14">
      <p:transition spd="med" p14:dur="700" advTm="77418">
        <p:fade/>
      </p:transition>
    </mc:Choice>
    <mc:Fallback xmlns="">
      <p:transition spd="med" advTm="77418">
        <p:fade/>
      </p:transition>
    </mc:Fallback>
  </mc:AlternateContent>
  <p:extLst>
    <p:ext uri="{3A86A75C-4F4B-4683-9AE1-C65F6400EC91}">
      <p14:laserTraceLst xmlns:p14="http://schemas.microsoft.com/office/powerpoint/2010/main">
        <p14:tracePtLst>
          <p14:tracePt t="15" x="2276475" y="858838"/>
          <p14:tracePt t="19" x="2225675" y="874713"/>
          <p14:tracePt t="26" x="2182813" y="884238"/>
          <p14:tracePt t="34" x="2132013" y="892175"/>
          <p14:tracePt t="42" x="2090738" y="909638"/>
          <p14:tracePt t="50" x="2055813" y="909638"/>
          <p14:tracePt t="59" x="2012950" y="925513"/>
          <p14:tracePt t="65" x="1979613" y="935038"/>
          <p14:tracePt t="73" x="1946275" y="935038"/>
          <p14:tracePt t="80" x="1911350" y="935038"/>
          <p14:tracePt t="88" x="1878013" y="942975"/>
          <p14:tracePt t="96" x="1843088" y="952500"/>
          <p14:tracePt t="103" x="1784350" y="968375"/>
          <p14:tracePt t="112" x="1741488" y="977900"/>
          <p14:tracePt t="119" x="1682750" y="985838"/>
          <p14:tracePt t="127" x="1606550" y="993775"/>
          <p14:tracePt t="134" x="1563688" y="993775"/>
          <p14:tracePt t="142" x="1503363" y="993775"/>
          <p14:tracePt t="150" x="1477963" y="1003300"/>
          <p14:tracePt t="158" x="1452563" y="1003300"/>
          <p14:tracePt t="166" x="1419225" y="1003300"/>
          <p14:tracePt t="173" x="1393825" y="1011238"/>
          <p14:tracePt t="181" x="1384300" y="1011238"/>
          <p14:tracePt t="189" x="1368425" y="1011238"/>
          <p14:tracePt t="1694" x="1401763" y="1011238"/>
          <p14:tracePt t="1701" x="1444625" y="1011238"/>
          <p14:tracePt t="1710" x="1503363" y="1011238"/>
          <p14:tracePt t="1717" x="1546225" y="1011238"/>
          <p14:tracePt t="1726" x="1606550" y="1011238"/>
          <p14:tracePt t="1732" x="1673225" y="1011238"/>
          <p14:tracePt t="1740" x="1724025" y="1011238"/>
          <p14:tracePt t="1750" x="1776413" y="1011238"/>
          <p14:tracePt t="1756" x="1817688" y="1011238"/>
          <p14:tracePt t="1763" x="1868488" y="1011238"/>
          <p14:tracePt t="1771" x="1893888" y="1011238"/>
          <p14:tracePt t="1778" x="1928813" y="1011238"/>
          <p14:tracePt t="1786" x="1962150" y="1003300"/>
          <p14:tracePt t="1795" x="1997075" y="1003300"/>
          <p14:tracePt t="1801" x="2038350" y="1003300"/>
          <p14:tracePt t="1810" x="2073275" y="1003300"/>
          <p14:tracePt t="1817" x="2098675" y="1003300"/>
          <p14:tracePt t="1825" x="2132013" y="1003300"/>
          <p14:tracePt t="1832" x="2174875" y="1003300"/>
          <p14:tracePt t="1839" x="2208213" y="1003300"/>
          <p14:tracePt t="1847" x="2251075" y="1003300"/>
          <p14:tracePt t="1855" x="2276475" y="1003300"/>
          <p14:tracePt t="1863" x="2327275" y="1011238"/>
          <p14:tracePt t="1871" x="2370138" y="1011238"/>
          <p14:tracePt t="1879" x="2405063" y="1011238"/>
          <p14:tracePt t="1886" x="2446338" y="1011238"/>
          <p14:tracePt t="1894" x="2489200" y="1011238"/>
          <p14:tracePt t="1902" x="2524125" y="1011238"/>
          <p14:tracePt t="1909" x="2565400" y="1019175"/>
          <p14:tracePt t="1918" x="2608263" y="1019175"/>
          <p14:tracePt t="1925" x="2651125" y="1028700"/>
          <p14:tracePt t="1933" x="2676525" y="1028700"/>
          <p14:tracePt t="1940" x="2709863" y="1036638"/>
          <p14:tracePt t="1948" x="2735263" y="1036638"/>
          <p14:tracePt t="1955" x="2770188" y="1036638"/>
          <p14:tracePt t="1963" x="2795588" y="1044575"/>
          <p14:tracePt t="1971" x="2828925" y="1044575"/>
          <p14:tracePt t="1979" x="2846388" y="1044575"/>
          <p14:tracePt t="1986" x="2879725" y="1044575"/>
          <p14:tracePt t="1994" x="2905125" y="1044575"/>
          <p14:tracePt t="2001" x="2940050" y="1044575"/>
          <p14:tracePt t="2009" x="2955925" y="1036638"/>
          <p14:tracePt t="2017" x="2990850" y="1028700"/>
          <p14:tracePt t="2025" x="3024188" y="1028700"/>
          <p14:tracePt t="2034" x="3059113" y="1019175"/>
          <p14:tracePt t="2041" x="3100388" y="1019175"/>
          <p14:tracePt t="2048" x="3135313" y="1019175"/>
          <p14:tracePt t="2056" x="3168650" y="1003300"/>
          <p14:tracePt t="2064" x="3194050" y="1003300"/>
          <p14:tracePt t="2071" x="3236913" y="1003300"/>
          <p14:tracePt t="2079" x="3270250" y="993775"/>
          <p14:tracePt t="2087" x="3305175" y="993775"/>
          <p14:tracePt t="2095" x="3348038" y="985838"/>
          <p14:tracePt t="2102" x="3373438" y="985838"/>
          <p14:tracePt t="2109" x="3406775" y="985838"/>
          <p14:tracePt t="2118" x="3441700" y="985838"/>
          <p14:tracePt t="2125" x="3492500" y="985838"/>
          <p14:tracePt t="2133" x="3525838" y="985838"/>
          <p14:tracePt t="2142" x="3576638" y="985838"/>
          <p14:tracePt t="2148" x="3627438" y="993775"/>
          <p14:tracePt t="2156" x="3678238" y="993775"/>
          <p14:tracePt t="2163" x="3713163" y="993775"/>
          <p14:tracePt t="2171" x="3756025" y="993775"/>
          <p14:tracePt t="2179" x="3797300" y="993775"/>
          <p14:tracePt t="2187" x="3840163" y="1011238"/>
          <p14:tracePt t="2195" x="3865563" y="1011238"/>
          <p14:tracePt t="2202" x="3900488" y="1011238"/>
          <p14:tracePt t="2210" x="3925888" y="1011238"/>
          <p14:tracePt t="2218" x="3941763" y="1011238"/>
          <p14:tracePt t="2226" x="3967163" y="1011238"/>
          <p14:tracePt t="2234" x="3984625" y="1011238"/>
          <p14:tracePt t="2242" x="4002088" y="1011238"/>
          <p14:tracePt t="2250" x="4027488" y="1011238"/>
          <p14:tracePt t="2257" x="4035425" y="1011238"/>
          <p14:tracePt t="2264" x="4044950" y="1011238"/>
          <p14:tracePt t="2272" x="4052888" y="1011238"/>
          <p14:tracePt t="2280" x="4060825" y="1011238"/>
          <p14:tracePt t="3460" x="4121150" y="1011238"/>
          <p14:tracePt t="3468" x="4197350" y="1011238"/>
          <p14:tracePt t="3475" x="4281488" y="1011238"/>
          <p14:tracePt t="3484" x="4367213" y="1011238"/>
          <p14:tracePt t="3492" x="4435475" y="1011238"/>
          <p14:tracePt t="3500" x="4511675" y="1011238"/>
          <p14:tracePt t="3506" x="4562475" y="1011238"/>
          <p14:tracePt t="3514" x="4638675" y="1011238"/>
          <p14:tracePt t="3522" x="4699000" y="1011238"/>
          <p14:tracePt t="3530" x="4740275" y="1011238"/>
          <p14:tracePt t="3537" x="4783138" y="1011238"/>
          <p14:tracePt t="3545" x="4833938" y="1036638"/>
          <p14:tracePt t="3552" x="4859338" y="1036638"/>
          <p14:tracePt t="3560" x="4884738" y="1036638"/>
          <p14:tracePt t="3567" x="4919663" y="1044575"/>
          <p14:tracePt t="3576" x="4935538" y="1044575"/>
          <p14:tracePt t="3584" x="4962525" y="1044575"/>
          <p14:tracePt t="3591" x="4978400" y="1054100"/>
          <p14:tracePt t="3600" x="5003800" y="1054100"/>
          <p14:tracePt t="3607" x="5021263" y="1054100"/>
          <p14:tracePt t="3614" x="5029200" y="1054100"/>
          <p14:tracePt t="3621" x="5046663" y="1054100"/>
          <p14:tracePt t="3629" x="5054600" y="1054100"/>
          <p14:tracePt t="3638" x="5064125" y="1054100"/>
          <p14:tracePt t="3645" x="5072063" y="1054100"/>
          <p14:tracePt t="3653" x="5080000" y="1054100"/>
          <p14:tracePt t="3660" x="5089525" y="1054100"/>
          <p14:tracePt t="3676" x="5097463" y="1054100"/>
          <p14:tracePt t="3684" x="5114925" y="1054100"/>
          <p14:tracePt t="3700" x="5132388" y="1054100"/>
          <p14:tracePt t="3707" x="5140325" y="1054100"/>
          <p14:tracePt t="3715" x="5148263" y="1054100"/>
          <p14:tracePt t="3723" x="5165725" y="1054100"/>
          <p14:tracePt t="3738" x="5183188" y="1054100"/>
          <p14:tracePt t="3746" x="5191125" y="1054100"/>
          <p14:tracePt t="3753" x="5199063" y="1044575"/>
          <p14:tracePt t="3761" x="5208588" y="1044575"/>
          <p14:tracePt t="3768" x="5216525" y="1044575"/>
          <p14:tracePt t="3776" x="5233988" y="1044575"/>
          <p14:tracePt t="3784" x="5233988" y="1028700"/>
          <p14:tracePt t="3792" x="5249863" y="1028700"/>
          <p14:tracePt t="3823" x="5259388" y="1028700"/>
          <p14:tracePt t="3830" x="5267325" y="1028700"/>
          <p14:tracePt t="3854" x="5276850" y="1028700"/>
          <p14:tracePt t="3884" x="5284788" y="1028700"/>
          <p14:tracePt t="3893" x="5292725" y="1028700"/>
          <p14:tracePt t="3970" x="5302250" y="1028700"/>
          <p14:tracePt t="4001" x="5310188" y="1019175"/>
          <p14:tracePt t="4007" x="5310188" y="1011238"/>
          <p14:tracePt t="20850" x="5302250" y="1019175"/>
          <p14:tracePt t="20855" x="5276850" y="1028700"/>
          <p14:tracePt t="20864" x="5241925" y="1044575"/>
          <p14:tracePt t="20872" x="5216525" y="1062038"/>
          <p14:tracePt t="20879" x="5183188" y="1087438"/>
          <p14:tracePt t="20888" x="5148263" y="1104900"/>
          <p14:tracePt t="20894" x="5114925" y="1130300"/>
          <p14:tracePt t="20901" x="5072063" y="1155700"/>
          <p14:tracePt t="20910" x="5029200" y="1189038"/>
          <p14:tracePt t="20918" x="4987925" y="1216025"/>
          <p14:tracePt t="20925" x="4953000" y="1231900"/>
          <p14:tracePt t="20934" x="4927600" y="1249363"/>
          <p14:tracePt t="20941" x="4910138" y="1266825"/>
          <p14:tracePt t="20947" x="4894263" y="1282700"/>
          <p14:tracePt t="20957" x="4876800" y="1292225"/>
          <p14:tracePt t="20963" x="4868863" y="1300163"/>
          <p14:tracePt t="20972" x="4859338" y="1300163"/>
          <p14:tracePt t="20979" x="4851400" y="1308100"/>
          <p14:tracePt t="20986" x="4851400" y="1317625"/>
          <p14:tracePt t="21003" x="4843463" y="1317625"/>
          <p14:tracePt t="21536" x="4808538" y="1333500"/>
          <p14:tracePt t="21542" x="4757738" y="1376363"/>
          <p14:tracePt t="21550" x="4706938" y="1393825"/>
          <p14:tracePt t="21558" x="4673600" y="1427163"/>
          <p14:tracePt t="21567" x="4621213" y="1452563"/>
          <p14:tracePt t="21577" x="4587875" y="1470025"/>
          <p14:tracePt t="21580" x="4562475" y="1487488"/>
          <p14:tracePt t="21588" x="4537075" y="1504950"/>
          <p14:tracePt t="21596" x="4511675" y="1512888"/>
          <p14:tracePt t="21603" x="4494213" y="1530350"/>
          <p14:tracePt t="21612" x="4476750" y="1530350"/>
          <p14:tracePt t="21619" x="4460875" y="1530350"/>
          <p14:tracePt t="21627" x="4443413" y="1538288"/>
          <p14:tracePt t="21634" x="4425950" y="1546225"/>
          <p14:tracePt t="21644" x="4410075" y="1563688"/>
          <p14:tracePt t="21650" x="4392613" y="1571625"/>
          <p14:tracePt t="21658" x="4367213" y="1581150"/>
          <p14:tracePt t="21666" x="4359275" y="1597025"/>
          <p14:tracePt t="21675" x="4341813" y="1597025"/>
          <p14:tracePt t="21681" x="4316413" y="1614488"/>
          <p14:tracePt t="21688" x="4306888" y="1622425"/>
          <p14:tracePt t="21696" x="4291013" y="1631950"/>
          <p14:tracePt t="21703" x="4273550" y="1649413"/>
          <p14:tracePt t="21712" x="4265613" y="1649413"/>
          <p14:tracePt t="21718" x="4256088" y="1657350"/>
          <p14:tracePt t="21727" x="4240213" y="1665288"/>
          <p14:tracePt t="21734" x="4240213" y="1674813"/>
          <p14:tracePt t="21742" x="4230688" y="1674813"/>
          <p14:tracePt t="21751" x="4222750" y="1682750"/>
          <p14:tracePt t="21758" x="4214813" y="1682750"/>
          <p14:tracePt t="21781" x="4214813" y="1690688"/>
          <p14:tracePt t="22870" x="4240213" y="1690688"/>
          <p14:tracePt t="22877" x="4281488" y="1690688"/>
          <p14:tracePt t="22886" x="4324350" y="1682750"/>
          <p14:tracePt t="22893" x="4384675" y="1674813"/>
          <p14:tracePt t="22901" x="4443413" y="1674813"/>
          <p14:tracePt t="22908" x="4503738" y="1674813"/>
          <p14:tracePt t="22916" x="4537075" y="1674813"/>
          <p14:tracePt t="22924" x="4562475" y="1674813"/>
          <p14:tracePt t="22930" x="4587875" y="1674813"/>
          <p14:tracePt t="22938" x="4613275" y="1674813"/>
          <p14:tracePt t="22946" x="4630738" y="1674813"/>
          <p14:tracePt t="22953" x="4638675" y="1674813"/>
          <p14:tracePt t="22961" x="4646613" y="1674813"/>
          <p14:tracePt t="23108" x="4630738" y="1665288"/>
          <p14:tracePt t="23117" x="4595813" y="1649413"/>
          <p14:tracePt t="23126" x="4554538" y="1631950"/>
          <p14:tracePt t="23131" x="4511675" y="1606550"/>
          <p14:tracePt t="23140" x="4460875" y="1597025"/>
          <p14:tracePt t="23146" x="4425950" y="1581150"/>
          <p14:tracePt t="23154" x="4392613" y="1571625"/>
          <p14:tracePt t="23162" x="4375150" y="1555750"/>
          <p14:tracePt t="23169" x="4359275" y="1555750"/>
          <p14:tracePt t="23177" x="4341813" y="1546225"/>
          <p14:tracePt t="23185" x="4316413" y="1538288"/>
          <p14:tracePt t="23200" x="4298950" y="1530350"/>
          <p14:tracePt t="23208" x="4281488" y="1520825"/>
          <p14:tracePt t="23224" x="4265613" y="1512888"/>
          <p14:tracePt t="23231" x="4256088" y="1512888"/>
          <p14:tracePt t="23239" x="4248150" y="1512888"/>
          <p14:tracePt t="23246" x="4240213" y="1512888"/>
          <p14:tracePt t="23254" x="4222750" y="1495425"/>
          <p14:tracePt t="23262" x="4205288" y="1487488"/>
          <p14:tracePt t="23270" x="4179888" y="1477963"/>
          <p14:tracePt t="23277" x="4171950" y="1462088"/>
          <p14:tracePt t="23285" x="4146550" y="1452563"/>
          <p14:tracePt t="23293" x="4137025" y="1452563"/>
          <p14:tracePt t="23301" x="4129088" y="1452563"/>
          <p14:tracePt t="23308" x="4129088" y="1444625"/>
          <p14:tracePt t="23340" x="4129088" y="1436688"/>
          <p14:tracePt t="23355" x="4129088" y="1427163"/>
          <p14:tracePt t="23362" x="4137025" y="1401763"/>
          <p14:tracePt t="23371" x="4171950" y="1368425"/>
          <p14:tracePt t="23378" x="4240213" y="1343025"/>
          <p14:tracePt t="23386" x="4298950" y="1300163"/>
          <p14:tracePt t="23393" x="4392613" y="1266825"/>
          <p14:tracePt t="23401" x="4468813" y="1231900"/>
          <p14:tracePt t="23409" x="4537075" y="1206500"/>
          <p14:tracePt t="23416" x="4613275" y="1189038"/>
          <p14:tracePt t="23425" x="4664075" y="1181100"/>
          <p14:tracePt t="23432" x="4706938" y="1173163"/>
          <p14:tracePt t="23439" x="4740275" y="1173163"/>
          <p14:tracePt t="23447" x="4749800" y="1173163"/>
          <p14:tracePt t="23455" x="4775200" y="1173163"/>
          <p14:tracePt t="23462" x="4783138" y="1173163"/>
          <p14:tracePt t="23765" x="4732338" y="1155700"/>
          <p14:tracePt t="23773" x="4664075" y="1130300"/>
          <p14:tracePt t="23779" x="4605338" y="1112838"/>
          <p14:tracePt t="23788" x="4511675" y="1087438"/>
          <p14:tracePt t="23794" x="4425950" y="1079500"/>
          <p14:tracePt t="23802" x="4349750" y="1054100"/>
          <p14:tracePt t="23809" x="4265613" y="1044575"/>
          <p14:tracePt t="23816" x="4187825" y="1036638"/>
          <p14:tracePt t="23825" x="4137025" y="1036638"/>
          <p14:tracePt t="23833" x="4078288" y="1036638"/>
          <p14:tracePt t="23843" x="4017963" y="1028700"/>
          <p14:tracePt t="23848" x="3976688" y="1028700"/>
          <p14:tracePt t="23856" x="3916363" y="1028700"/>
          <p14:tracePt t="23863" x="3857625" y="1028700"/>
          <p14:tracePt t="23871" x="3789363" y="1028700"/>
          <p14:tracePt t="23878" x="3713163" y="1028700"/>
          <p14:tracePt t="23886" x="3644900" y="1028700"/>
          <p14:tracePt t="23893" x="3568700" y="1028700"/>
          <p14:tracePt t="23901" x="3517900" y="1028700"/>
          <p14:tracePt t="23909" x="3441700" y="1028700"/>
          <p14:tracePt t="23917" x="3373438" y="1028700"/>
          <p14:tracePt t="23925" x="3297238" y="1036638"/>
          <p14:tracePt t="23935" x="3194050" y="1044575"/>
          <p14:tracePt t="23944" x="3109913" y="1062038"/>
          <p14:tracePt t="23947" x="3024188" y="1079500"/>
          <p14:tracePt t="23955" x="2947988" y="1096963"/>
          <p14:tracePt t="23963" x="2863850" y="1104900"/>
          <p14:tracePt t="23971" x="2803525" y="1112838"/>
          <p14:tracePt t="23979" x="2727325" y="1122363"/>
          <p14:tracePt t="23986" x="2659063" y="1130300"/>
          <p14:tracePt t="23994" x="2582863" y="1147763"/>
          <p14:tracePt t="24002" x="2506663" y="1155700"/>
          <p14:tracePt t="24010" x="2446338" y="1163638"/>
          <p14:tracePt t="24018" x="2405063" y="1163638"/>
          <p14:tracePt t="24025" x="2344738" y="1173163"/>
          <p14:tracePt t="24034" x="2301875" y="1173163"/>
          <p14:tracePt t="24041" x="2260600" y="1181100"/>
          <p14:tracePt t="24049" x="2200275" y="1181100"/>
          <p14:tracePt t="24057" x="2141538" y="1189038"/>
          <p14:tracePt t="24064" x="2081213" y="1189038"/>
          <p14:tracePt t="24072" x="2005013" y="1206500"/>
          <p14:tracePt t="24079" x="1954213" y="1206500"/>
          <p14:tracePt t="24087" x="1893888" y="1206500"/>
          <p14:tracePt t="24095" x="1835150" y="1206500"/>
          <p14:tracePt t="24102" x="1792288" y="1216025"/>
          <p14:tracePt t="24110" x="1749425" y="1216025"/>
          <p14:tracePt t="24118" x="1690688" y="1216025"/>
          <p14:tracePt t="24126" x="1657350" y="1223963"/>
          <p14:tracePt t="24134" x="1597025" y="1223963"/>
          <p14:tracePt t="24142" x="1554163" y="1231900"/>
          <p14:tracePt t="24150" x="1495425" y="1231900"/>
          <p14:tracePt t="24158" x="1452563" y="1231900"/>
          <p14:tracePt t="24165" x="1401763" y="1241425"/>
          <p14:tracePt t="24172" x="1358900" y="1241425"/>
          <p14:tracePt t="24180" x="1325563" y="1241425"/>
          <p14:tracePt t="24187" x="1308100" y="1241425"/>
          <p14:tracePt t="24196" x="1274763" y="1241425"/>
          <p14:tracePt t="24203" x="1249363" y="1241425"/>
          <p14:tracePt t="24211" x="1239838" y="1241425"/>
          <p14:tracePt t="24219" x="1223963" y="1241425"/>
          <p14:tracePt t="24226" x="1206500" y="1249363"/>
          <p14:tracePt t="24243" x="1189038" y="1249363"/>
          <p14:tracePt t="24265" x="1181100" y="1249363"/>
          <p14:tracePt t="24296" x="1173163" y="1257300"/>
          <p14:tracePt t="24305" x="1147763" y="1317625"/>
          <p14:tracePt t="24311" x="1112838" y="1419225"/>
          <p14:tracePt t="24319" x="1062038" y="1538288"/>
          <p14:tracePt t="24326" x="1028700" y="1665288"/>
          <p14:tracePt t="24334" x="1003300" y="1766888"/>
          <p14:tracePt t="24342" x="968375" y="1885950"/>
          <p14:tracePt t="24350" x="935038" y="1989138"/>
          <p14:tracePt t="24358" x="917575" y="2065338"/>
          <p14:tracePt t="24365" x="892175" y="2166938"/>
          <p14:tracePt t="24373" x="866775" y="2252663"/>
          <p14:tracePt t="24380" x="858838" y="2311400"/>
          <p14:tracePt t="24387" x="841375" y="2371725"/>
          <p14:tracePt t="24395" x="831850" y="2422525"/>
          <p14:tracePt t="24403" x="823913" y="2438400"/>
          <p14:tracePt t="24411" x="815975" y="2463800"/>
          <p14:tracePt t="24419" x="815975" y="2489200"/>
          <p14:tracePt t="24426" x="806450" y="2498725"/>
          <p14:tracePt t="24434" x="806450" y="2516188"/>
          <p14:tracePt t="24441" x="798513" y="2532063"/>
          <p14:tracePt t="24450" x="798513" y="2541588"/>
          <p14:tracePt t="24458" x="798513" y="2566988"/>
          <p14:tracePt t="24466" x="798513" y="2582863"/>
          <p14:tracePt t="24473" x="798513" y="2600325"/>
          <p14:tracePt t="24480" x="798513" y="2625725"/>
          <p14:tracePt t="24488" x="798513" y="2668588"/>
          <p14:tracePt t="24496" x="798513" y="2711450"/>
          <p14:tracePt t="24503" x="798513" y="2770188"/>
          <p14:tracePt t="24511" x="798513" y="2813050"/>
          <p14:tracePt t="24519" x="815975" y="2871788"/>
          <p14:tracePt t="24527" x="823913" y="2949575"/>
          <p14:tracePt t="24534" x="831850" y="3016250"/>
          <p14:tracePt t="24542" x="841375" y="3094038"/>
          <p14:tracePt t="24550" x="866775" y="3195638"/>
          <p14:tracePt t="24558" x="874713" y="3279775"/>
          <p14:tracePt t="24566" x="900113" y="3373438"/>
          <p14:tracePt t="24573" x="909638" y="3467100"/>
          <p14:tracePt t="24581" x="935038" y="3560763"/>
          <p14:tracePt t="24588" x="942975" y="3646488"/>
          <p14:tracePt t="24597" x="968375" y="3748088"/>
          <p14:tracePt t="24604" x="985838" y="3832225"/>
          <p14:tracePt t="24611" x="1003300" y="3917950"/>
          <p14:tracePt t="24619" x="1019175" y="4011613"/>
          <p14:tracePt t="24627" x="1028700" y="4070350"/>
          <p14:tracePt t="24635" x="1054100" y="4130675"/>
          <p14:tracePt t="24642" x="1062038" y="4189413"/>
          <p14:tracePt t="24650" x="1079500" y="4240213"/>
          <p14:tracePt t="24658" x="1087438" y="4283075"/>
          <p14:tracePt t="24666" x="1095375" y="4333875"/>
          <p14:tracePt t="24675" x="1120775" y="4376738"/>
          <p14:tracePt t="24680" x="1130300" y="4410075"/>
          <p14:tracePt t="24688" x="1130300" y="4435475"/>
          <p14:tracePt t="24696" x="1138238" y="4460875"/>
          <p14:tracePt t="24704" x="1155700" y="4495800"/>
          <p14:tracePt t="24712" x="1155700" y="4521200"/>
          <p14:tracePt t="24720" x="1173163" y="4554538"/>
          <p14:tracePt t="24727" x="1189038" y="4589463"/>
          <p14:tracePt t="24735" x="1189038" y="4605338"/>
          <p14:tracePt t="24742" x="1206500" y="4640263"/>
          <p14:tracePt t="24751" x="1214438" y="4673600"/>
          <p14:tracePt t="24759" x="1231900" y="4708525"/>
          <p14:tracePt t="24767" x="1249363" y="4741863"/>
          <p14:tracePt t="24775" x="1274763" y="4775200"/>
          <p14:tracePt t="24783" x="1282700" y="4792663"/>
          <p14:tracePt t="24790" x="1308100" y="4827588"/>
          <p14:tracePt t="24797" x="1333500" y="4852988"/>
          <p14:tracePt t="24805" x="1358900" y="4878388"/>
          <p14:tracePt t="24811" x="1401763" y="4903788"/>
          <p14:tracePt t="24820" x="1419225" y="4929188"/>
          <p14:tracePt t="24827" x="1470025" y="4946650"/>
          <p14:tracePt t="24834" x="1503363" y="4962525"/>
          <p14:tracePt t="24843" x="1538288" y="4979988"/>
          <p14:tracePt t="24851" x="1579563" y="4979988"/>
          <p14:tracePt t="24859" x="1631950" y="5005388"/>
          <p14:tracePt t="24866" x="1690688" y="5013325"/>
          <p14:tracePt t="24876" x="1749425" y="5022850"/>
          <p14:tracePt t="24885" x="1827213" y="5030788"/>
          <p14:tracePt t="24891" x="1911350" y="5048250"/>
          <p14:tracePt t="24899" x="1997075" y="5056188"/>
          <p14:tracePt t="24906" x="2081213" y="5064125"/>
          <p14:tracePt t="24912" x="2182813" y="5091113"/>
          <p14:tracePt t="24921" x="2276475" y="5106988"/>
          <p14:tracePt t="24928" x="2362200" y="5124450"/>
          <p14:tracePt t="24935" x="2446338" y="5141913"/>
          <p14:tracePt t="24943" x="2540000" y="5167313"/>
          <p14:tracePt t="24951" x="2641600" y="5183188"/>
          <p14:tracePt t="24959" x="2709863" y="5200650"/>
          <p14:tracePt t="24966" x="2803525" y="5218113"/>
          <p14:tracePt t="24975" x="2889250" y="5218113"/>
          <p14:tracePt t="24985" x="2973388" y="5235575"/>
          <p14:tracePt t="24991" x="3049588" y="5251450"/>
          <p14:tracePt t="25000" x="3135313" y="5260975"/>
          <p14:tracePt t="25006" x="3194050" y="5276850"/>
          <p14:tracePt t="25013" x="3254375" y="5294313"/>
          <p14:tracePt t="25020" x="3313113" y="5294313"/>
          <p14:tracePt t="25029" x="3373438" y="5302250"/>
          <p14:tracePt t="25037" x="3414713" y="5311775"/>
          <p14:tracePt t="25044" x="3475038" y="5311775"/>
          <p14:tracePt t="25051" x="3517900" y="5311775"/>
          <p14:tracePt t="25059" x="3594100" y="5311775"/>
          <p14:tracePt t="25068" x="3636963" y="5311775"/>
          <p14:tracePt t="25075" x="3695700" y="5311775"/>
          <p14:tracePt t="25083" x="3763963" y="5311775"/>
          <p14:tracePt t="25092" x="3840163" y="5311775"/>
          <p14:tracePt t="25098" x="3908425" y="5302250"/>
          <p14:tracePt t="25107" x="3984625" y="5302250"/>
          <p14:tracePt t="25112" x="4035425" y="5302250"/>
          <p14:tracePt t="25121" x="4111625" y="5302250"/>
          <p14:tracePt t="25128" x="4179888" y="5294313"/>
          <p14:tracePt t="25136" x="4240213" y="5294313"/>
          <p14:tracePt t="25144" x="4306888" y="5294313"/>
          <p14:tracePt t="25152" x="4367213" y="5294313"/>
          <p14:tracePt t="25159" x="4425950" y="5294313"/>
          <p14:tracePt t="25167" x="4468813" y="5294313"/>
          <p14:tracePt t="25175" x="4545013" y="5294313"/>
          <p14:tracePt t="25183" x="4595813" y="5294313"/>
          <p14:tracePt t="25192" x="4656138" y="5294313"/>
          <p14:tracePt t="25200" x="4714875" y="5294313"/>
          <p14:tracePt t="25206" x="4757738" y="5294313"/>
          <p14:tracePt t="25214" x="4800600" y="5294313"/>
          <p14:tracePt t="25222" x="4843463" y="5294313"/>
          <p14:tracePt t="25229" x="4876800" y="5294313"/>
          <p14:tracePt t="25237" x="4910138" y="5294313"/>
          <p14:tracePt t="25245" x="4945063" y="5294313"/>
          <p14:tracePt t="25252" x="4962525" y="5294313"/>
          <p14:tracePt t="25259" x="4995863" y="5286375"/>
          <p14:tracePt t="25267" x="5021263" y="5286375"/>
          <p14:tracePt t="25275" x="5054600" y="5276850"/>
          <p14:tracePt t="25283" x="5072063" y="5276850"/>
          <p14:tracePt t="25292" x="5106988" y="5268913"/>
          <p14:tracePt t="25300" x="5132388" y="5260975"/>
          <p14:tracePt t="25306" x="5165725" y="5251450"/>
          <p14:tracePt t="25314" x="5199063" y="5243513"/>
          <p14:tracePt t="25321" x="5216525" y="5243513"/>
          <p14:tracePt t="25329" x="5241925" y="5243513"/>
          <p14:tracePt t="25337" x="5267325" y="5226050"/>
          <p14:tracePt t="25344" x="5284788" y="5226050"/>
          <p14:tracePt t="25352" x="5310188" y="5226050"/>
          <p14:tracePt t="25360" x="5327650" y="5226050"/>
          <p14:tracePt t="25367" x="5335588" y="5226050"/>
          <p14:tracePt t="25375" x="5360988" y="5226050"/>
          <p14:tracePt t="25383" x="5368925" y="5218113"/>
          <p14:tracePt t="25392" x="5378450" y="5218113"/>
          <p14:tracePt t="25401" x="5386388" y="5218113"/>
          <p14:tracePt t="25408" x="5394325" y="5208588"/>
          <p14:tracePt t="25415" x="5411788" y="5208588"/>
          <p14:tracePt t="25422" x="5421313" y="5208588"/>
          <p14:tracePt t="25430" x="5429250" y="5208588"/>
          <p14:tracePt t="25437" x="5437188" y="5200650"/>
          <p14:tracePt t="25445" x="5454650" y="5192713"/>
          <p14:tracePt t="25453" x="5472113" y="5175250"/>
          <p14:tracePt t="25460" x="5487988" y="5167313"/>
          <p14:tracePt t="25468" x="5505450" y="5149850"/>
          <p14:tracePt t="25475" x="5522913" y="5132388"/>
          <p14:tracePt t="25483" x="5530850" y="5106988"/>
          <p14:tracePt t="25491" x="5556250" y="5081588"/>
          <p14:tracePt t="25500" x="5565775" y="5064125"/>
          <p14:tracePt t="25508" x="5591175" y="5038725"/>
          <p14:tracePt t="25515" x="5599113" y="5013325"/>
          <p14:tracePt t="25522" x="5616575" y="4987925"/>
          <p14:tracePt t="25530" x="5624513" y="4972050"/>
          <p14:tracePt t="25537" x="5632450" y="4946650"/>
          <p14:tracePt t="25545" x="5632450" y="4929188"/>
          <p14:tracePt t="25553" x="5641975" y="4903788"/>
          <p14:tracePt t="25560" x="5641975" y="4894263"/>
          <p14:tracePt t="25568" x="5649913" y="4886325"/>
          <p14:tracePt t="25576" x="5649913" y="4878388"/>
          <p14:tracePt t="25584" x="5657850" y="4860925"/>
          <p14:tracePt t="25592" x="5667375" y="4843463"/>
          <p14:tracePt t="25599" x="5675313" y="4818063"/>
          <p14:tracePt t="25609" x="5675313" y="4810125"/>
          <p14:tracePt t="25617" x="5683250" y="4784725"/>
          <p14:tracePt t="25622" x="5692775" y="4749800"/>
          <p14:tracePt t="25630" x="5708650" y="4724400"/>
          <p14:tracePt t="25638" x="5708650" y="4708525"/>
          <p14:tracePt t="25646" x="5708650" y="4673600"/>
          <p14:tracePt t="25653" x="5735638" y="4640263"/>
          <p14:tracePt t="25661" x="5743575" y="4605338"/>
          <p14:tracePt t="25669" x="5743575" y="4572000"/>
          <p14:tracePt t="25677" x="5751513" y="4538663"/>
          <p14:tracePt t="25684" x="5761038" y="4503738"/>
          <p14:tracePt t="25693" x="5768975" y="4460875"/>
          <p14:tracePt t="25700" x="5776913" y="4427538"/>
          <p14:tracePt t="25709" x="5776913" y="4384675"/>
          <p14:tracePt t="25716" x="5786438" y="4351338"/>
          <p14:tracePt t="25723" x="5786438" y="4308475"/>
          <p14:tracePt t="25730" x="5786438" y="4265613"/>
          <p14:tracePt t="25738" x="5786438" y="4224338"/>
          <p14:tracePt t="25746" x="5786438" y="4189413"/>
          <p14:tracePt t="25753" x="5786438" y="4156075"/>
          <p14:tracePt t="25762" x="5786438" y="4121150"/>
          <p14:tracePt t="25769" x="5786438" y="4087813"/>
          <p14:tracePt t="25776" x="5786438" y="4044950"/>
          <p14:tracePt t="25784" x="5786438" y="4019550"/>
          <p14:tracePt t="25792" x="5786438" y="3986213"/>
          <p14:tracePt t="25800" x="5786438" y="3951288"/>
          <p14:tracePt t="25808" x="5786438" y="3908425"/>
          <p14:tracePt t="25816" x="5776913" y="3875088"/>
          <p14:tracePt t="25823" x="5776913" y="3832225"/>
          <p14:tracePt t="25831" x="5768975" y="3790950"/>
          <p14:tracePt t="25839" x="5768975" y="3730625"/>
          <p14:tracePt t="25846" x="5768975" y="3654425"/>
          <p14:tracePt t="25854" x="5761038" y="3611563"/>
          <p14:tracePt t="25861" x="5761038" y="3543300"/>
          <p14:tracePt t="25870" x="5751513" y="3484563"/>
          <p14:tracePt t="25883" x="5751513" y="3433763"/>
          <p14:tracePt t="25885" x="5751513" y="3408363"/>
          <p14:tracePt t="25892" x="5743575" y="3373438"/>
          <p14:tracePt t="25901" x="5743575" y="3330575"/>
          <p14:tracePt t="25910" x="5735638" y="3279775"/>
          <p14:tracePt t="25916" x="5726113" y="3238500"/>
          <p14:tracePt t="25925" x="5718175" y="3186113"/>
          <p14:tracePt t="25931" x="5708650" y="3119438"/>
          <p14:tracePt t="25939" x="5708650" y="3033713"/>
          <p14:tracePt t="25947" x="5692775" y="2957513"/>
          <p14:tracePt t="25954" x="5675313" y="2881313"/>
          <p14:tracePt t="25961" x="5667375" y="2813050"/>
          <p14:tracePt t="25970" x="5657850" y="2752725"/>
          <p14:tracePt t="25977" x="5641975" y="2693988"/>
          <p14:tracePt t="25985" x="5632450" y="2633663"/>
          <p14:tracePt t="25992" x="5624513" y="2582863"/>
          <p14:tracePt t="26000" x="5616575" y="2541588"/>
          <p14:tracePt t="26008" x="5607050" y="2498725"/>
          <p14:tracePt t="26016" x="5607050" y="2447925"/>
          <p14:tracePt t="26024" x="5599113" y="2405063"/>
          <p14:tracePt t="26031" x="5591175" y="2362200"/>
          <p14:tracePt t="26039" x="5581650" y="2328863"/>
          <p14:tracePt t="26047" x="5573713" y="2293938"/>
          <p14:tracePt t="26054" x="5573713" y="2235200"/>
          <p14:tracePt t="26062" x="5556250" y="2184400"/>
          <p14:tracePt t="26070" x="5538788" y="2124075"/>
          <p14:tracePt t="26077" x="5530850" y="2098675"/>
          <p14:tracePt t="26085" x="5522913" y="2047875"/>
          <p14:tracePt t="26093" x="5513388" y="2005013"/>
          <p14:tracePt t="26101" x="5505450" y="1954213"/>
          <p14:tracePt t="26109" x="5497513" y="1920875"/>
          <p14:tracePt t="26117" x="5497513" y="1895475"/>
          <p14:tracePt t="26125" x="5487988" y="1860550"/>
          <p14:tracePt t="26132" x="5480050" y="1827213"/>
          <p14:tracePt t="26139" x="5472113" y="1793875"/>
          <p14:tracePt t="26147" x="5472113" y="1766888"/>
          <p14:tracePt t="26154" x="5462588" y="1751013"/>
          <p14:tracePt t="26162" x="5454650" y="1725613"/>
          <p14:tracePt t="26170" x="5446713" y="1700213"/>
          <p14:tracePt t="26178" x="5437188" y="1674813"/>
          <p14:tracePt t="26186" x="5421313" y="1657350"/>
          <p14:tracePt t="26193" x="5403850" y="1631950"/>
          <p14:tracePt t="26201" x="5386388" y="1597025"/>
          <p14:tracePt t="26208" x="5368925" y="1571625"/>
          <p14:tracePt t="26216" x="5353050" y="1538288"/>
          <p14:tracePt t="26225" x="5327650" y="1504950"/>
          <p14:tracePt t="26233" x="5318125" y="1470025"/>
          <p14:tracePt t="26240" x="5302250" y="1436688"/>
          <p14:tracePt t="26247" x="5284788" y="1401763"/>
          <p14:tracePt t="26255" x="5267325" y="1385888"/>
          <p14:tracePt t="26263" x="5249863" y="1360488"/>
          <p14:tracePt t="26270" x="5233988" y="1333500"/>
          <p14:tracePt t="26278" x="5233988" y="1308100"/>
          <p14:tracePt t="26286" x="5208588" y="1292225"/>
          <p14:tracePt t="26293" x="5208588" y="1274763"/>
          <p14:tracePt t="26301" x="5191125" y="1249363"/>
          <p14:tracePt t="26309" x="5173663" y="1231900"/>
          <p14:tracePt t="26317" x="5157788" y="1216025"/>
          <p14:tracePt t="26325" x="5132388" y="1198563"/>
          <p14:tracePt t="26333" x="5114925" y="1163638"/>
          <p14:tracePt t="26340" x="5089525" y="1138238"/>
          <p14:tracePt t="26348" x="5064125" y="1112838"/>
          <p14:tracePt t="26355" x="5054600" y="1087438"/>
          <p14:tracePt t="26363" x="5029200" y="1062038"/>
          <p14:tracePt t="26370" x="5013325" y="1044575"/>
          <p14:tracePt t="26378" x="4987925" y="1036638"/>
          <p14:tracePt t="26386" x="4962525" y="1019175"/>
          <p14:tracePt t="26393" x="4945063" y="1003300"/>
          <p14:tracePt t="26401" x="4919663" y="985838"/>
          <p14:tracePt t="26409" x="4884738" y="968375"/>
          <p14:tracePt t="26417" x="4851400" y="960438"/>
          <p14:tracePt t="26424" x="4800600" y="942975"/>
          <p14:tracePt t="26433" x="4765675" y="935038"/>
          <p14:tracePt t="26440" x="4724400" y="909638"/>
          <p14:tracePt t="26448" x="4664075" y="900113"/>
          <p14:tracePt t="26455" x="4630738" y="892175"/>
          <p14:tracePt t="26464" x="4595813" y="884238"/>
          <p14:tracePt t="26471" x="4554538" y="874713"/>
          <p14:tracePt t="26479" x="4503738" y="866775"/>
          <p14:tracePt t="26486" x="4443413" y="866775"/>
          <p14:tracePt t="26494" x="4400550" y="858838"/>
          <p14:tracePt t="26502" x="4341813" y="858838"/>
          <p14:tracePt t="26510" x="4273550" y="849313"/>
          <p14:tracePt t="26517" x="4214813" y="849313"/>
          <p14:tracePt t="26525" x="4154488" y="849313"/>
          <p14:tracePt t="26533" x="4095750" y="849313"/>
          <p14:tracePt t="26541" x="4027488" y="849313"/>
          <p14:tracePt t="26548" x="3951288" y="841375"/>
          <p14:tracePt t="26557" x="3865563" y="841375"/>
          <p14:tracePt t="26564" x="3771900" y="841375"/>
          <p14:tracePt t="26571" x="3678238" y="841375"/>
          <p14:tracePt t="26578" x="3568700" y="841375"/>
          <p14:tracePt t="26587" x="3475038" y="841375"/>
          <p14:tracePt t="26594" x="3373438" y="841375"/>
          <p14:tracePt t="26602" x="3270250" y="841375"/>
          <p14:tracePt t="26610" x="3160713" y="841375"/>
          <p14:tracePt t="26617" x="3041650" y="849313"/>
          <p14:tracePt t="26625" x="2947988" y="866775"/>
          <p14:tracePt t="26634" x="2846388" y="874713"/>
          <p14:tracePt t="26642" x="2770188" y="884238"/>
          <p14:tracePt t="26649" x="2684463" y="892175"/>
          <p14:tracePt t="26657" x="2600325" y="909638"/>
          <p14:tracePt t="26664" x="2497138" y="917575"/>
          <p14:tracePt t="26671" x="2430463" y="917575"/>
          <p14:tracePt t="26679" x="2352675" y="917575"/>
          <p14:tracePt t="26687" x="2293938" y="925513"/>
          <p14:tracePt t="26695" x="2251075" y="925513"/>
          <p14:tracePt t="26702" x="2192338" y="925513"/>
          <p14:tracePt t="26711" x="2157413" y="935038"/>
          <p14:tracePt t="26718" x="2116138" y="935038"/>
          <p14:tracePt t="26726" x="2081213" y="935038"/>
          <p14:tracePt t="26734" x="2055813" y="935038"/>
          <p14:tracePt t="26741" x="2022475" y="935038"/>
          <p14:tracePt t="26749" x="1987550" y="942975"/>
          <p14:tracePt t="26757" x="1954213" y="942975"/>
          <p14:tracePt t="26764" x="1928813" y="942975"/>
          <p14:tracePt t="26771" x="1893888" y="942975"/>
          <p14:tracePt t="26779" x="1868488" y="942975"/>
          <p14:tracePt t="26787" x="1843088" y="952500"/>
          <p14:tracePt t="26795" x="1827213" y="952500"/>
          <p14:tracePt t="26803" x="1809750" y="952500"/>
          <p14:tracePt t="26811" x="1792288" y="952500"/>
          <p14:tracePt t="26818" x="1776413" y="952500"/>
          <p14:tracePt t="26826" x="1758950" y="952500"/>
          <p14:tracePt t="26834" x="1749425" y="960438"/>
          <p14:tracePt t="26842" x="1733550" y="960438"/>
          <p14:tracePt t="26851" x="1724025" y="960438"/>
          <p14:tracePt t="26858" x="1716088" y="968375"/>
          <p14:tracePt t="26864" x="1698625" y="968375"/>
          <p14:tracePt t="26872" x="1682750" y="977900"/>
          <p14:tracePt t="26883" x="1665288" y="977900"/>
          <p14:tracePt t="26887" x="1647825" y="977900"/>
          <p14:tracePt t="26895" x="1631950" y="985838"/>
          <p14:tracePt t="26903" x="1606550" y="993775"/>
          <p14:tracePt t="26910" x="1579563" y="1003300"/>
          <p14:tracePt t="26918" x="1554163" y="1011238"/>
          <p14:tracePt t="26926" x="1520825" y="1019175"/>
          <p14:tracePt t="26934" x="1495425" y="1028700"/>
          <p14:tracePt t="26942" x="1487488" y="1028700"/>
          <p14:tracePt t="26950" x="1470025" y="1036638"/>
          <p14:tracePt t="26958" x="1444625" y="1036638"/>
          <p14:tracePt t="26965" x="1435100" y="1044575"/>
          <p14:tracePt t="26972" x="1419225" y="1044575"/>
          <p14:tracePt t="26982" x="1409700" y="1044575"/>
          <p14:tracePt t="26988" x="1401763" y="1044575"/>
          <p14:tracePt t="26995" x="1393825" y="1054100"/>
          <p14:tracePt t="27004" x="1384300" y="1054100"/>
          <p14:tracePt t="27011" x="1368425" y="1054100"/>
          <p14:tracePt t="27019" x="1368425" y="1062038"/>
          <p14:tracePt t="27027" x="1350963" y="1062038"/>
          <p14:tracePt t="27034" x="1350963" y="1069975"/>
          <p14:tracePt t="27042" x="1343025" y="1069975"/>
          <p14:tracePt t="27049" x="1333500" y="1069975"/>
          <p14:tracePt t="27066" x="1325563" y="1069975"/>
          <p14:tracePt t="28276" x="1308100" y="1069975"/>
          <p14:tracePt t="28284" x="1290638" y="1087438"/>
          <p14:tracePt t="28292" x="1265238" y="1096963"/>
          <p14:tracePt t="28299" x="1249363" y="1104900"/>
          <p14:tracePt t="28308" x="1239838" y="1112838"/>
          <p14:tracePt t="28316" x="1223963" y="1122363"/>
          <p14:tracePt t="28331" x="1214438" y="1122363"/>
          <p14:tracePt t="28339" x="1206500" y="1130300"/>
          <p14:tracePt t="28409" x="1206500" y="1138238"/>
          <p14:tracePt t="28423" x="1198563" y="1138238"/>
          <p14:tracePt t="28439" x="1198563" y="1155700"/>
          <p14:tracePt t="28446" x="1189038" y="1181100"/>
          <p14:tracePt t="28453" x="1181100" y="1216025"/>
          <p14:tracePt t="28462" x="1173163" y="1231900"/>
          <p14:tracePt t="28469" x="1173163" y="1266825"/>
          <p14:tracePt t="28477" x="1173163" y="1300163"/>
          <p14:tracePt t="28484" x="1173163" y="1325563"/>
          <p14:tracePt t="28492" x="1173163" y="1360488"/>
          <p14:tracePt t="28500" x="1173163" y="1401763"/>
          <p14:tracePt t="28507" x="1173163" y="1427163"/>
          <p14:tracePt t="28516" x="1173163" y="1462088"/>
          <p14:tracePt t="28523" x="1173163" y="1487488"/>
          <p14:tracePt t="28533" x="1173163" y="1520825"/>
          <p14:tracePt t="28538" x="1181100" y="1555750"/>
          <p14:tracePt t="28546" x="1189038" y="1589088"/>
          <p14:tracePt t="28554" x="1189038" y="1614488"/>
          <p14:tracePt t="28562" x="1198563" y="1639888"/>
          <p14:tracePt t="28569" x="1206500" y="1674813"/>
          <p14:tracePt t="28577" x="1206500" y="1708150"/>
          <p14:tracePt t="28585" x="1214438" y="1741488"/>
          <p14:tracePt t="28592" x="1214438" y="1758950"/>
          <p14:tracePt t="28600" x="1223963" y="1784350"/>
          <p14:tracePt t="28608" x="1223963" y="1819275"/>
          <p14:tracePt t="28617" x="1223963" y="1852613"/>
          <p14:tracePt t="28625" x="1223963" y="1878013"/>
          <p14:tracePt t="28632" x="1231900" y="1911350"/>
          <p14:tracePt t="28640" x="1231900" y="1938338"/>
          <p14:tracePt t="28649" x="1231900" y="1979613"/>
          <p14:tracePt t="28655" x="1231900" y="2014538"/>
          <p14:tracePt t="28663" x="1239838" y="2039938"/>
          <p14:tracePt t="28669" x="1239838" y="2090738"/>
          <p14:tracePt t="28677" x="1249363" y="2124075"/>
          <p14:tracePt t="28685" x="1249363" y="2166938"/>
          <p14:tracePt t="28692" x="1257300" y="2209800"/>
          <p14:tracePt t="28701" x="1257300" y="2252663"/>
          <p14:tracePt t="28709" x="1257300" y="2293938"/>
          <p14:tracePt t="28716" x="1265238" y="2344738"/>
          <p14:tracePt t="28727" x="1265238" y="2387600"/>
          <p14:tracePt t="28733" x="1274763" y="2447925"/>
          <p14:tracePt t="28740" x="1282700" y="2524125"/>
          <p14:tracePt t="28747" x="1282700" y="2574925"/>
          <p14:tracePt t="28755" x="1282700" y="2660650"/>
          <p14:tracePt t="28762" x="1300163" y="2752725"/>
          <p14:tracePt t="28769" x="1308100" y="2813050"/>
          <p14:tracePt t="28777" x="1317625" y="2897188"/>
          <p14:tracePt t="28785" x="1325563" y="2965450"/>
          <p14:tracePt t="28793" x="1325563" y="3041650"/>
          <p14:tracePt t="28801" x="1343025" y="3127375"/>
          <p14:tracePt t="28809" x="1343025" y="3211513"/>
          <p14:tracePt t="28816" x="1350963" y="3271838"/>
          <p14:tracePt t="28824" x="1358900" y="3348038"/>
          <p14:tracePt t="28833" x="1358900" y="3416300"/>
          <p14:tracePt t="28839" x="1358900" y="3459163"/>
          <p14:tracePt t="28846" x="1376363" y="3509963"/>
          <p14:tracePt t="28854" x="1384300" y="3552825"/>
          <p14:tracePt t="28862" x="1393825" y="3586163"/>
          <p14:tracePt t="28870" x="1401763" y="3636963"/>
          <p14:tracePt t="28877" x="1419225" y="3654425"/>
          <p14:tracePt t="28885" x="1435100" y="3705225"/>
          <p14:tracePt t="28893" x="1444625" y="3748088"/>
          <p14:tracePt t="28901" x="1477963" y="3798888"/>
          <p14:tracePt t="28909" x="1487488" y="3841750"/>
          <p14:tracePt t="28917" x="1512888" y="3883025"/>
          <p14:tracePt t="28924" x="1528763" y="3917950"/>
          <p14:tracePt t="28933" x="1546225" y="3951288"/>
          <p14:tracePt t="28941" x="1589088" y="3986213"/>
          <p14:tracePt t="28947" x="1614488" y="4011613"/>
          <p14:tracePt t="28955" x="1639888" y="4037013"/>
          <p14:tracePt t="28962" x="1665288" y="4052888"/>
          <p14:tracePt t="28970" x="1698625" y="4079875"/>
          <p14:tracePt t="28978" x="1733550" y="4095750"/>
          <p14:tracePt t="28985" x="1766888" y="4113213"/>
          <p14:tracePt t="28993" x="1817688" y="4146550"/>
          <p14:tracePt t="29001" x="1852613" y="4164013"/>
          <p14:tracePt t="29009" x="1903413" y="4181475"/>
          <p14:tracePt t="29017" x="1936750" y="4197350"/>
          <p14:tracePt t="29024" x="1971675" y="4214813"/>
          <p14:tracePt t="29033" x="2012950" y="4240213"/>
          <p14:tracePt t="29041" x="2047875" y="4249738"/>
          <p14:tracePt t="29047" x="2081213" y="4265613"/>
          <p14:tracePt t="29055" x="2116138" y="4275138"/>
          <p14:tracePt t="29062" x="2141538" y="4283075"/>
          <p14:tracePt t="29071" x="2174875" y="4291013"/>
          <p14:tracePt t="29078" x="2200275" y="4291013"/>
          <p14:tracePt t="29086" x="2217738" y="4300538"/>
          <p14:tracePt t="29093" x="2243138" y="4300538"/>
          <p14:tracePt t="29102" x="2268538" y="4308475"/>
          <p14:tracePt t="29108" x="2286000" y="4308475"/>
          <p14:tracePt t="29117" x="2301875" y="4308475"/>
          <p14:tracePt t="29125" x="2319338" y="4308475"/>
          <p14:tracePt t="29133" x="2327275" y="4308475"/>
          <p14:tracePt t="29141" x="2336800" y="4308475"/>
          <p14:tracePt t="29148" x="2344738" y="4308475"/>
          <p14:tracePt t="29155" x="2362200" y="4308475"/>
          <p14:tracePt t="29163" x="2379663" y="4316413"/>
          <p14:tracePt t="29178" x="2395538" y="4316413"/>
          <p14:tracePt t="29186" x="2413000" y="4316413"/>
          <p14:tracePt t="29202" x="2420938" y="4316413"/>
          <p14:tracePt t="29209" x="2430463" y="4325938"/>
          <p14:tracePt t="29217" x="2438400" y="4325938"/>
          <p14:tracePt t="29225" x="2446338" y="4325938"/>
          <p14:tracePt t="29233" x="2455863" y="4325938"/>
          <p14:tracePt t="29249" x="2463800" y="4325938"/>
          <p14:tracePt t="29256" x="2471738" y="4325938"/>
          <p14:tracePt t="29264" x="2481263" y="4325938"/>
          <p14:tracePt t="34275" x="2633663" y="4240213"/>
          <p14:tracePt t="34283" x="2770188" y="4171950"/>
          <p14:tracePt t="34289" x="2838450" y="4130675"/>
          <p14:tracePt t="34297" x="2871788" y="4095750"/>
          <p14:tracePt t="34305" x="2905125" y="4087813"/>
          <p14:tracePt t="34312" x="2930525" y="4070350"/>
          <p14:tracePt t="34321" x="2965450" y="4052888"/>
          <p14:tracePt t="34329" x="2973388" y="4044950"/>
          <p14:tracePt t="34335" x="2998788" y="4027488"/>
          <p14:tracePt t="34343" x="3024188" y="4011613"/>
          <p14:tracePt t="34351" x="3049588" y="3994150"/>
          <p14:tracePt t="34359" x="3074988" y="3976688"/>
          <p14:tracePt t="34367" x="3109913" y="3960813"/>
          <p14:tracePt t="34374" x="3143250" y="3943350"/>
          <p14:tracePt t="34382" x="3178175" y="3917950"/>
          <p14:tracePt t="34389" x="3203575" y="3908425"/>
          <p14:tracePt t="34397" x="3236913" y="3892550"/>
          <p14:tracePt t="34404" x="3262313" y="3883025"/>
          <p14:tracePt t="34412" x="3297238" y="3867150"/>
          <p14:tracePt t="34420" x="3313113" y="3849688"/>
          <p14:tracePt t="34427" x="3330575" y="3832225"/>
          <p14:tracePt t="34435" x="3348038" y="3832225"/>
          <p14:tracePt t="34444" x="3373438" y="3824288"/>
          <p14:tracePt t="34451" x="3373438" y="3806825"/>
          <p14:tracePt t="34460" x="3398838" y="3798888"/>
          <p14:tracePt t="34468" x="3414713" y="3790950"/>
          <p14:tracePt t="34476" x="3424238" y="3773488"/>
          <p14:tracePt t="34483" x="3449638" y="3773488"/>
          <p14:tracePt t="34489" x="3449638" y="3763963"/>
          <p14:tracePt t="34497" x="3475038" y="3748088"/>
          <p14:tracePt t="34505" x="3482975" y="3738563"/>
          <p14:tracePt t="34513" x="3500438" y="3730625"/>
          <p14:tracePt t="34520" x="3517900" y="3722688"/>
          <p14:tracePt t="34529" x="3533775" y="3705225"/>
          <p14:tracePt t="34536" x="3551238" y="3697288"/>
          <p14:tracePt t="34544" x="3568700" y="3679825"/>
          <p14:tracePt t="34552" x="3586163" y="3671888"/>
          <p14:tracePt t="34561" x="3602038" y="3662363"/>
          <p14:tracePt t="34567" x="3602038" y="3654425"/>
          <p14:tracePt t="34575" x="3619500" y="3636963"/>
          <p14:tracePt t="34584" x="3636963" y="3636963"/>
          <p14:tracePt t="34599" x="3636963" y="3629025"/>
          <p14:tracePt t="34606" x="3652838" y="3619500"/>
          <p14:tracePt t="34621" x="3662363" y="3611563"/>
          <p14:tracePt t="34669" x="3662363" y="3603625"/>
          <p14:tracePt t="34676" x="3670300" y="3603625"/>
          <p14:tracePt t="34684" x="3670300" y="3594100"/>
          <p14:tracePt t="34698" x="3678238" y="3594100"/>
          <p14:tracePt t="34723" x="3687763" y="3578225"/>
          <p14:tracePt t="34737" x="3695700" y="3560763"/>
          <p14:tracePt t="34746" x="3695700" y="3552825"/>
          <p14:tracePt t="34752" x="3703638" y="3543300"/>
          <p14:tracePt t="34760" x="3713163" y="3535363"/>
          <p14:tracePt t="34767" x="3721100" y="3527425"/>
          <p14:tracePt t="34776" x="3721100" y="3509963"/>
          <p14:tracePt t="34783" x="3729038" y="3502025"/>
          <p14:tracePt t="34801" x="3738563" y="3502025"/>
          <p14:tracePt t="34854" x="3738563" y="3492500"/>
          <p14:tracePt t="35038" x="3738563" y="3484563"/>
          <p14:tracePt t="35069" x="3729038" y="3484563"/>
          <p14:tracePt t="35084" x="3729038" y="3475038"/>
          <p14:tracePt t="35278" x="3729038" y="3467100"/>
          <p14:tracePt t="35294" x="3721100" y="3467100"/>
          <p14:tracePt t="35409" x="3713163" y="3467100"/>
          <p14:tracePt t="35434" x="3713163" y="3459163"/>
          <p14:tracePt t="35446" x="3703638" y="3459163"/>
          <p14:tracePt t="35493" x="3695700" y="3459163"/>
          <p14:tracePt t="35508" x="3687763" y="3459163"/>
          <p14:tracePt t="35547" x="3678238" y="3459163"/>
          <p14:tracePt t="35562" x="3670300" y="3449638"/>
          <p14:tracePt t="35577" x="3662363" y="3449638"/>
          <p14:tracePt t="35609" x="3652838" y="3449638"/>
          <p14:tracePt t="35624" x="3644900" y="3449638"/>
          <p14:tracePt t="35648" x="3644900" y="3433763"/>
          <p14:tracePt t="35655" x="3636963" y="3433763"/>
          <p14:tracePt t="35670" x="3627438" y="3433763"/>
          <p14:tracePt t="35793" x="3619500" y="3433763"/>
          <p14:tracePt t="35926" x="3611563" y="3433763"/>
          <p14:tracePt t="36150" x="3602038" y="3433763"/>
          <p14:tracePt t="37152" x="3586163" y="3373438"/>
          <p14:tracePt t="37159" x="3551238" y="3279775"/>
          <p14:tracePt t="37167" x="3525838" y="3203575"/>
          <p14:tracePt t="37175" x="3492500" y="3144838"/>
          <p14:tracePt t="37182" x="3475038" y="3094038"/>
          <p14:tracePt t="37190" x="3457575" y="3059113"/>
          <p14:tracePt t="37198" x="3432175" y="3033713"/>
          <p14:tracePt t="37205" x="3424238" y="3016250"/>
          <p14:tracePt t="37213" x="3406775" y="2990850"/>
          <p14:tracePt t="37221" x="3398838" y="2974975"/>
          <p14:tracePt t="37228" x="3389313" y="2974975"/>
          <p14:tracePt t="37237" x="3389313" y="2965450"/>
          <p14:tracePt t="37244" x="3381375" y="2957513"/>
          <p14:tracePt t="37260" x="3381375" y="2949575"/>
          <p14:tracePt t="37268" x="3373438" y="2949575"/>
          <p14:tracePt t="37283" x="3373438" y="2940050"/>
          <p14:tracePt t="37293" x="3363913" y="2940050"/>
          <p14:tracePt t="37353" x="3355975" y="2940050"/>
          <p14:tracePt t="37368" x="3355975" y="2932113"/>
          <p14:tracePt t="37384" x="3348038" y="2932113"/>
          <p14:tracePt t="37391" x="3348038" y="2922588"/>
          <p14:tracePt t="37400" x="3338513" y="2922588"/>
          <p14:tracePt t="37416" x="3330575" y="2922588"/>
          <p14:tracePt t="37422" x="3322638" y="2922588"/>
          <p14:tracePt t="37430" x="3313113" y="2914650"/>
          <p14:tracePt t="37437" x="3297238" y="2906713"/>
          <p14:tracePt t="37445" x="3287713" y="2897188"/>
          <p14:tracePt t="37454" x="3270250" y="2889250"/>
          <p14:tracePt t="37460" x="3244850" y="2871788"/>
          <p14:tracePt t="37467" x="3228975" y="2871788"/>
          <p14:tracePt t="37476" x="3211513" y="2855913"/>
          <p14:tracePt t="37483" x="3186113" y="2838450"/>
          <p14:tracePt t="37491" x="3168650" y="2830513"/>
          <p14:tracePt t="37499" x="3143250" y="2820988"/>
          <p14:tracePt t="37508" x="3135313" y="2805113"/>
          <p14:tracePt t="37514" x="3117850" y="2795588"/>
          <p14:tracePt t="37521" x="3100388" y="2795588"/>
          <p14:tracePt t="37529" x="3092450" y="2787650"/>
          <p14:tracePt t="37536" x="3084513" y="2778125"/>
          <p14:tracePt t="37545" x="3074988" y="2770188"/>
          <p14:tracePt t="37552" x="3067050" y="2770188"/>
          <p14:tracePt t="37567" x="3059113" y="2762250"/>
          <p14:tracePt t="37575" x="3059113" y="2752725"/>
          <p14:tracePt t="37583" x="3041650" y="2752725"/>
          <p14:tracePt t="37599" x="3033713" y="2744788"/>
          <p14:tracePt t="37614" x="3024188" y="2736850"/>
          <p14:tracePt t="37629" x="3016250" y="2727325"/>
          <p14:tracePt t="37637" x="3008313" y="2727325"/>
          <p14:tracePt t="37662" x="2998788" y="2727325"/>
          <p14:tracePt t="37685" x="2990850" y="2727325"/>
          <p14:tracePt t="37693" x="2990850" y="2719388"/>
          <p14:tracePt t="37708" x="2982913" y="2719388"/>
          <p14:tracePt t="37722" x="2973388" y="2711450"/>
          <p14:tracePt t="37738" x="2965450" y="2711450"/>
          <p14:tracePt t="37792" x="2955925" y="2711450"/>
          <p14:tracePt t="39675" x="2965450" y="2711450"/>
          <p14:tracePt t="39683" x="2982913" y="2701925"/>
          <p14:tracePt t="39692" x="2998788" y="2693988"/>
          <p14:tracePt t="39699" x="3016250" y="2686050"/>
          <p14:tracePt t="39706" x="3024188" y="2676525"/>
          <p14:tracePt t="39713" x="3041650" y="2668588"/>
          <p14:tracePt t="39729" x="3049588" y="2668588"/>
          <p14:tracePt t="39736" x="3059113" y="2668588"/>
          <p14:tracePt t="39767" x="3067050" y="2660650"/>
          <p14:tracePt t="40971" x="3059113" y="2660650"/>
          <p14:tracePt t="40979" x="3041650" y="2660650"/>
          <p14:tracePt t="40986" x="3033713" y="2660650"/>
          <p14:tracePt t="40994" x="3008313" y="2660650"/>
          <p14:tracePt t="41002" x="2998788" y="2660650"/>
          <p14:tracePt t="41008" x="2982913" y="2660650"/>
          <p14:tracePt t="41017" x="2965450" y="2660650"/>
          <p14:tracePt t="41025" x="2955925" y="2660650"/>
          <p14:tracePt t="41033" x="2930525" y="2660650"/>
          <p14:tracePt t="41041" x="2922588" y="2660650"/>
          <p14:tracePt t="41049" x="2914650" y="2660650"/>
          <p14:tracePt t="41056" x="2905125" y="2660650"/>
          <p14:tracePt t="41064" x="2897188" y="2660650"/>
          <p14:tracePt t="41071" x="2889250" y="2660650"/>
          <p14:tracePt t="41079" x="2871788" y="2660650"/>
          <p14:tracePt t="41087" x="2863850" y="2660650"/>
          <p14:tracePt t="41102" x="2846388" y="2660650"/>
          <p14:tracePt t="41117" x="2828925" y="2660650"/>
          <p14:tracePt t="41125" x="2811463" y="2660650"/>
          <p14:tracePt t="41141" x="2795588" y="2660650"/>
          <p14:tracePt t="41155" x="2778125" y="2660650"/>
          <p14:tracePt t="41163" x="2770188" y="2660650"/>
          <p14:tracePt t="41171" x="2760663" y="2660650"/>
          <p14:tracePt t="41178" x="2744788" y="2660650"/>
          <p14:tracePt t="41186" x="2735263" y="2660650"/>
          <p14:tracePt t="41194" x="2727325" y="2660650"/>
          <p14:tracePt t="41201" x="2719388" y="2660650"/>
          <p14:tracePt t="41209" x="2709863" y="2660650"/>
          <p14:tracePt t="41217" x="2701925" y="2660650"/>
          <p14:tracePt t="41225" x="2693988" y="2660650"/>
          <p14:tracePt t="41242" x="2684463" y="2660650"/>
          <p14:tracePt t="41249" x="2676525" y="2660650"/>
          <p14:tracePt t="41257" x="2668588" y="2660650"/>
          <p14:tracePt t="41263" x="2659063" y="2660650"/>
          <p14:tracePt t="41271" x="2651125" y="2660650"/>
          <p14:tracePt t="41279" x="2641600" y="2660650"/>
          <p14:tracePt t="41294" x="2633663" y="2660650"/>
          <p14:tracePt t="41302" x="2625725" y="2660650"/>
          <p14:tracePt t="41309" x="2616200" y="2660650"/>
          <p14:tracePt t="41325" x="2600325" y="2660650"/>
          <p14:tracePt t="41333" x="2590800" y="2660650"/>
          <p14:tracePt t="41349" x="2582863" y="2660650"/>
          <p14:tracePt t="41356" x="2574925" y="2660650"/>
          <p14:tracePt t="41371" x="2557463" y="2660650"/>
          <p14:tracePt t="41379" x="2549525" y="2651125"/>
          <p14:tracePt t="41394" x="2532063" y="2651125"/>
          <p14:tracePt t="41402" x="2524125" y="2651125"/>
          <p14:tracePt t="41409" x="2514600" y="2651125"/>
          <p14:tracePt t="41417" x="2497138" y="2651125"/>
          <p14:tracePt t="41424" x="2489200" y="2651125"/>
          <p14:tracePt t="41441" x="2481263" y="2651125"/>
          <p14:tracePt t="41458" x="2471738" y="2651125"/>
          <p14:tracePt t="41464" x="2463800" y="2651125"/>
          <p14:tracePt t="41472" x="2455863" y="2651125"/>
          <p14:tracePt t="41495" x="2446338" y="2651125"/>
          <p14:tracePt t="41511" x="2430463" y="2651125"/>
          <p14:tracePt t="41525" x="2420938" y="2651125"/>
          <p14:tracePt t="41550" x="2413000" y="2651125"/>
          <p14:tracePt t="41565" x="2405063" y="2651125"/>
          <p14:tracePt t="41587" x="2395538" y="2651125"/>
          <p14:tracePt t="41603" x="2387600" y="2651125"/>
          <p14:tracePt t="41658" x="2379663" y="2651125"/>
          <p14:tracePt t="41681" x="2370138" y="2651125"/>
          <p14:tracePt t="41727" x="2362200" y="2651125"/>
          <p14:tracePt t="41750" x="2352675" y="2651125"/>
          <p14:tracePt t="41758" x="2344738" y="2651125"/>
          <p14:tracePt t="41788" x="2336800" y="2651125"/>
          <p14:tracePt t="41796" x="2327275" y="2651125"/>
          <p14:tracePt t="41811" x="2319338" y="2651125"/>
          <p14:tracePt t="41835" x="2311400" y="2651125"/>
          <p14:tracePt t="41851" x="2301875" y="2651125"/>
          <p14:tracePt t="41865" x="2293938" y="2651125"/>
          <p14:tracePt t="41873" x="2276475" y="2660650"/>
          <p14:tracePt t="41889" x="2268538" y="2660650"/>
          <p14:tracePt t="41897" x="2260600" y="2660650"/>
          <p14:tracePt t="41903" x="2251075" y="2660650"/>
          <p14:tracePt t="41919" x="2235200" y="2660650"/>
          <p14:tracePt t="41935" x="2225675" y="2660650"/>
          <p14:tracePt t="41941" x="2217738" y="2668588"/>
          <p14:tracePt t="41950" x="2208213" y="2668588"/>
          <p14:tracePt t="41958" x="2200275" y="2668588"/>
          <p14:tracePt t="41966" x="2192338" y="2668588"/>
          <p14:tracePt t="41981" x="2174875" y="2668588"/>
          <p14:tracePt t="42005" x="2157413" y="2668588"/>
          <p14:tracePt t="42012" x="2149475" y="2668588"/>
          <p14:tracePt t="42019" x="2149475" y="2676525"/>
          <p14:tracePt t="42035" x="2141538" y="2676525"/>
          <p14:tracePt t="42042" x="2132013" y="2676525"/>
          <p14:tracePt t="42050" x="2124075" y="2676525"/>
          <p14:tracePt t="42066" x="2124075" y="2686050"/>
          <p14:tracePt t="42075" x="2116138" y="2686050"/>
          <p14:tracePt t="42083" x="2106613" y="2686050"/>
          <p14:tracePt t="42104" x="2098675" y="2686050"/>
          <p14:tracePt t="42112" x="2081213" y="2686050"/>
          <p14:tracePt t="42127" x="2073275" y="2693988"/>
          <p14:tracePt t="42135" x="2055813" y="2693988"/>
          <p14:tracePt t="42142" x="2055813" y="2701925"/>
          <p14:tracePt t="42150" x="2047875" y="2701925"/>
          <p14:tracePt t="42158" x="2038350" y="2701925"/>
          <p14:tracePt t="42174" x="2030413" y="2711450"/>
          <p14:tracePt t="42181" x="2022475" y="2711450"/>
          <p14:tracePt t="42188" x="2012950" y="2711450"/>
          <p14:tracePt t="42653" x="2012950" y="2727325"/>
          <p14:tracePt t="42659" x="2005013" y="2752725"/>
          <p14:tracePt t="42667" x="1997075" y="2762250"/>
          <p14:tracePt t="42675" x="1987550" y="2778125"/>
          <p14:tracePt t="42684" x="1979613" y="2795588"/>
          <p14:tracePt t="42691" x="1971675" y="2795588"/>
          <p14:tracePt t="42699" x="1971675" y="2813050"/>
          <p14:tracePt t="42706" x="1971675" y="2820988"/>
          <p14:tracePt t="42744" x="1962150" y="2820988"/>
          <p14:tracePt t="42767" x="1962150" y="2830513"/>
          <p14:tracePt t="42853" x="1962150" y="2838450"/>
          <p14:tracePt t="44311" x="1979613" y="2830513"/>
          <p14:tracePt t="44319" x="1997075" y="2813050"/>
          <p14:tracePt t="44325" x="2030413" y="2795588"/>
          <p14:tracePt t="44333" x="2047875" y="2770188"/>
          <p14:tracePt t="44343" x="2073275" y="2762250"/>
          <p14:tracePt t="44351" x="2090738" y="2752725"/>
          <p14:tracePt t="44357" x="2116138" y="2736850"/>
          <p14:tracePt t="44364" x="2124075" y="2727325"/>
          <p14:tracePt t="44372" x="2141538" y="2711450"/>
          <p14:tracePt t="44380" x="2149475" y="2701925"/>
          <p14:tracePt t="44395" x="2157413" y="2701925"/>
          <p14:tracePt t="44410" x="2166938" y="2701925"/>
          <p14:tracePt t="44612" x="2166938" y="2693988"/>
          <p14:tracePt t="44620" x="2166938" y="2676525"/>
          <p14:tracePt t="44627" x="2166938" y="2651125"/>
          <p14:tracePt t="44635" x="2166938" y="2541588"/>
          <p14:tracePt t="44642" x="2166938" y="2379663"/>
          <p14:tracePt t="44651" x="2208213" y="2200275"/>
          <p14:tracePt t="44658" x="2235200" y="2082800"/>
          <p14:tracePt t="44666" x="2251075" y="1997075"/>
          <p14:tracePt t="44674" x="2276475" y="1946275"/>
          <p14:tracePt t="44681" x="2286000" y="1920875"/>
          <p14:tracePt t="44688" x="2286000" y="1911350"/>
          <p14:tracePt t="44696" x="2286000" y="1903413"/>
          <p14:tracePt t="44704" x="2286000" y="1895475"/>
          <p14:tracePt t="44843" x="2286000" y="1903413"/>
          <p14:tracePt t="44851" x="2276475" y="1911350"/>
          <p14:tracePt t="44860" x="2260600" y="1928813"/>
          <p14:tracePt t="44866" x="2225675" y="1979613"/>
          <p14:tracePt t="44874" x="2157413" y="2073275"/>
          <p14:tracePt t="44883" x="2098675" y="2174875"/>
          <p14:tracePt t="44889" x="2038350" y="2293938"/>
          <p14:tracePt t="44898" x="1971675" y="2413000"/>
          <p14:tracePt t="44905" x="1911350" y="2516188"/>
          <p14:tracePt t="44913" x="1852613" y="2633663"/>
          <p14:tracePt t="44921" x="1792288" y="2711450"/>
          <p14:tracePt t="44929" x="1758950" y="2787650"/>
          <p14:tracePt t="44935" x="1716088" y="2855913"/>
          <p14:tracePt t="44943" x="1698625" y="2889250"/>
          <p14:tracePt t="44951" x="1682750" y="2914650"/>
          <p14:tracePt t="44966" x="1673225" y="2922588"/>
          <p14:tracePt t="45052" x="1673225" y="2932113"/>
          <p14:tracePt t="45060" x="1682750" y="2932113"/>
          <p14:tracePt t="45067" x="1716088" y="2940050"/>
          <p14:tracePt t="45074" x="1776413" y="2957513"/>
          <p14:tracePt t="45083" x="1852613" y="2965450"/>
          <p14:tracePt t="45091" x="1936750" y="2974975"/>
          <p14:tracePt t="45100" x="2038350" y="2982913"/>
          <p14:tracePt t="45105" x="2149475" y="3008313"/>
          <p14:tracePt t="45113" x="2251075" y="3033713"/>
          <p14:tracePt t="45121" x="2344738" y="3051175"/>
          <p14:tracePt t="45128" x="2413000" y="3076575"/>
          <p14:tracePt t="45136" x="2481263" y="3109913"/>
          <p14:tracePt t="45143" x="2540000" y="3127375"/>
          <p14:tracePt t="45151" x="2590800" y="3144838"/>
          <p14:tracePt t="45159" x="2608263" y="3160713"/>
          <p14:tracePt t="45166" x="2625725" y="3178175"/>
          <p14:tracePt t="45174" x="2633663" y="3178175"/>
          <p14:tracePt t="45182" x="2633663" y="3186113"/>
          <p14:tracePt t="45191" x="2641600" y="3186113"/>
          <p14:tracePt t="45300" x="2641600" y="3203575"/>
          <p14:tracePt t="45306" x="2625725" y="3221038"/>
          <p14:tracePt t="45313" x="2590800" y="3254375"/>
          <p14:tracePt t="45322" x="2524125" y="3297238"/>
          <p14:tracePt t="45330" x="2438400" y="3340100"/>
          <p14:tracePt t="45338" x="2344738" y="3408363"/>
          <p14:tracePt t="45345" x="2225675" y="3492500"/>
          <p14:tracePt t="45351" x="2106613" y="3578225"/>
          <p14:tracePt t="45359" x="1997075" y="3671888"/>
          <p14:tracePt t="45367" x="1893888" y="3763963"/>
          <p14:tracePt t="45375" x="1801813" y="3857625"/>
          <p14:tracePt t="45383" x="1698625" y="3968750"/>
          <p14:tracePt t="45391" x="1606550" y="4062413"/>
          <p14:tracePt t="45399" x="1528763" y="4156075"/>
          <p14:tracePt t="45408" x="1444625" y="4257675"/>
          <p14:tracePt t="45413" x="1376363" y="4351338"/>
          <p14:tracePt t="45421" x="1343025" y="4445000"/>
          <p14:tracePt t="45429" x="1300163" y="4521200"/>
          <p14:tracePt t="45437" x="1265238" y="4597400"/>
          <p14:tracePt t="45445" x="1249363" y="4640263"/>
          <p14:tracePt t="45452" x="1231900" y="4673600"/>
          <p14:tracePt t="45460" x="1223963" y="4708525"/>
          <p14:tracePt t="45469" x="1223963" y="4733925"/>
          <p14:tracePt t="45476" x="1214438" y="4749800"/>
          <p14:tracePt t="45483" x="1214438" y="4759325"/>
          <p14:tracePt t="45491" x="1214438" y="4767263"/>
          <p14:tracePt t="45521" x="1214438" y="4775200"/>
          <p14:tracePt t="45537" x="1231900" y="4784725"/>
          <p14:tracePt t="45545" x="1274763" y="4802188"/>
          <p14:tracePt t="45553" x="1333500" y="4810125"/>
          <p14:tracePt t="45560" x="1409700" y="4818063"/>
          <p14:tracePt t="45567" x="1495425" y="4818063"/>
          <p14:tracePt t="45575" x="1579563" y="4818063"/>
          <p14:tracePt t="45583" x="1657350" y="4818063"/>
          <p14:tracePt t="45591" x="1724025" y="4818063"/>
          <p14:tracePt t="45599" x="1809750" y="4827588"/>
          <p14:tracePt t="45607" x="1911350" y="4827588"/>
          <p14:tracePt t="45614" x="1979613" y="4843463"/>
          <p14:tracePt t="45622" x="2073275" y="4852988"/>
          <p14:tracePt t="45629" x="2141538" y="4860925"/>
          <p14:tracePt t="45637" x="2217738" y="4868863"/>
          <p14:tracePt t="45645" x="2276475" y="4886325"/>
          <p14:tracePt t="45653" x="2336800" y="4886325"/>
          <p14:tracePt t="45660" x="2379663" y="4894263"/>
          <p14:tracePt t="45668" x="2420938" y="4894263"/>
          <p14:tracePt t="45676" x="2455863" y="4894263"/>
          <p14:tracePt t="45684" x="2489200" y="4894263"/>
          <p14:tracePt t="45691" x="2514600" y="4894263"/>
          <p14:tracePt t="45699" x="2540000" y="4894263"/>
          <p14:tracePt t="45707" x="2557463" y="4894263"/>
          <p14:tracePt t="45714" x="2565400" y="4894263"/>
          <p14:tracePt t="45722" x="2582863" y="4894263"/>
          <p14:tracePt t="45730" x="2590800" y="4894263"/>
          <p14:tracePt t="45745" x="2600325" y="4894263"/>
          <p14:tracePt t="45869" x="2608263" y="4894263"/>
          <p14:tracePt t="45876" x="2625725" y="4886325"/>
          <p14:tracePt t="45884" x="2651125" y="4868863"/>
          <p14:tracePt t="45893" x="2676525" y="4835525"/>
          <p14:tracePt t="45900" x="2719388" y="4792663"/>
          <p14:tracePt t="45909" x="2752725" y="4767263"/>
          <p14:tracePt t="45916" x="2786063" y="4733925"/>
          <p14:tracePt t="45923" x="2828925" y="4691063"/>
          <p14:tracePt t="45932" x="2854325" y="4657725"/>
          <p14:tracePt t="45938" x="2889250" y="4614863"/>
          <p14:tracePt t="45946" x="2922588" y="4589463"/>
          <p14:tracePt t="45953" x="2955925" y="4579938"/>
          <p14:tracePt t="45961" x="2982913" y="4564063"/>
          <p14:tracePt t="45969" x="2990850" y="4554538"/>
          <p14:tracePt t="45977" x="3008313" y="4538663"/>
          <p14:tracePt t="45984" x="3016250" y="4529138"/>
          <p14:tracePt t="45992" x="3024188" y="4521200"/>
          <p14:tracePt t="46000" x="3024188" y="4513263"/>
          <p14:tracePt t="46008" x="3041650" y="4503738"/>
          <p14:tracePt t="46016" x="3059113" y="4486275"/>
          <p14:tracePt t="46024" x="3074988" y="4460875"/>
          <p14:tracePt t="46032" x="3092450" y="4435475"/>
          <p14:tracePt t="46038" x="3109913" y="4419600"/>
          <p14:tracePt t="46046" x="3135313" y="4368800"/>
          <p14:tracePt t="46054" x="3160713" y="4316413"/>
          <p14:tracePt t="46062" x="3194050" y="4257675"/>
          <p14:tracePt t="46069" x="3219450" y="4206875"/>
          <p14:tracePt t="46077" x="3244850" y="4146550"/>
          <p14:tracePt t="46084" x="3262313" y="4079875"/>
          <p14:tracePt t="46093" x="3279775" y="4037013"/>
          <p14:tracePt t="46102" x="3287713" y="4002088"/>
          <p14:tracePt t="46108" x="3297238" y="3976688"/>
          <p14:tracePt t="46115" x="3305175" y="3943350"/>
          <p14:tracePt t="46124" x="3313113" y="3917950"/>
          <p14:tracePt t="46132" x="3313113" y="3892550"/>
          <p14:tracePt t="46140" x="3313113" y="3875088"/>
          <p14:tracePt t="46147" x="3313113" y="3867150"/>
          <p14:tracePt t="46154" x="3313113" y="3857625"/>
          <p14:tracePt t="46162" x="3313113" y="3841750"/>
          <p14:tracePt t="46170" x="3313113" y="3832225"/>
          <p14:tracePt t="46178" x="3305175" y="3798888"/>
          <p14:tracePt t="46185" x="3270250" y="3722688"/>
          <p14:tracePt t="46192" x="3228975" y="3629025"/>
          <p14:tracePt t="46202" x="3178175" y="3552825"/>
          <p14:tracePt t="46209" x="3092450" y="3449638"/>
          <p14:tracePt t="46216" x="3033713" y="3340100"/>
          <p14:tracePt t="46224" x="2965450" y="3246438"/>
          <p14:tracePt t="46232" x="2897188" y="3160713"/>
          <p14:tracePt t="46239" x="2838450" y="3094038"/>
          <p14:tracePt t="46247" x="2786063" y="3041650"/>
          <p14:tracePt t="46255" x="2735263" y="2974975"/>
          <p14:tracePt t="46262" x="2693988" y="2940050"/>
          <p14:tracePt t="46270" x="2641600" y="2889250"/>
          <p14:tracePt t="46277" x="2582863" y="2855913"/>
          <p14:tracePt t="46285" x="2506663" y="2795588"/>
          <p14:tracePt t="46293" x="2413000" y="2744788"/>
          <p14:tracePt t="46301" x="2311400" y="2686050"/>
          <p14:tracePt t="46308" x="2217738" y="2617788"/>
          <p14:tracePt t="46317" x="2149475" y="2582863"/>
          <p14:tracePt t="46324" x="2090738" y="2541588"/>
          <p14:tracePt t="46334" x="2030413" y="2516188"/>
          <p14:tracePt t="46341" x="2005013" y="2506663"/>
          <p14:tracePt t="46348" x="1979613" y="2498725"/>
          <p14:tracePt t="46355" x="1946275" y="2489200"/>
          <p14:tracePt t="46371" x="1920875" y="2489200"/>
          <p14:tracePt t="46378" x="1911350" y="2489200"/>
          <p14:tracePt t="46386" x="1903413" y="2489200"/>
          <p14:tracePt t="46393" x="1868488" y="2506663"/>
          <p14:tracePt t="46401" x="1843088" y="2524125"/>
          <p14:tracePt t="46408" x="1809750" y="2557463"/>
          <p14:tracePt t="46417" x="1766888" y="2592388"/>
          <p14:tracePt t="46424" x="1716088" y="2660650"/>
          <p14:tracePt t="46434" x="1657350" y="2727325"/>
          <p14:tracePt t="46441" x="1614488" y="2787650"/>
          <p14:tracePt t="46447" x="1579563" y="2830513"/>
          <p14:tracePt t="46455" x="1546225" y="2871788"/>
          <p14:tracePt t="46463" x="1520825" y="2922588"/>
          <p14:tracePt t="46471" x="1495425" y="2965450"/>
          <p14:tracePt t="46478" x="1462088" y="3000375"/>
          <p14:tracePt t="46486" x="1435100" y="3025775"/>
          <p14:tracePt t="46494" x="1419225" y="3033713"/>
          <p14:tracePt t="46502" x="1401763" y="3059113"/>
          <p14:tracePt t="46510" x="1368425" y="3084513"/>
          <p14:tracePt t="46517" x="1343025" y="3109913"/>
          <p14:tracePt t="46526" x="1300163" y="3144838"/>
          <p14:tracePt t="46535" x="1274763" y="3178175"/>
          <p14:tracePt t="46542" x="1223963" y="3238500"/>
          <p14:tracePt t="46548" x="1173163" y="3297238"/>
          <p14:tracePt t="46555" x="1120775" y="3365500"/>
          <p14:tracePt t="46563" x="1079500" y="3441700"/>
          <p14:tracePt t="46571" x="1036638" y="3502025"/>
          <p14:tracePt t="46578" x="993775" y="3594100"/>
          <p14:tracePt t="46586" x="960438" y="3679825"/>
          <p14:tracePt t="46595" x="925513" y="3748088"/>
          <p14:tracePt t="46601" x="909638" y="3832225"/>
          <p14:tracePt t="46609" x="884238" y="3925888"/>
          <p14:tracePt t="46618" x="866775" y="3986213"/>
          <p14:tracePt t="46624" x="858838" y="4052888"/>
          <p14:tracePt t="46633" x="841375" y="4146550"/>
          <p14:tracePt t="46641" x="841375" y="4197350"/>
          <p14:tracePt t="46649" x="849313" y="4291013"/>
          <p14:tracePt t="46656" x="858838" y="4376738"/>
          <p14:tracePt t="46663" x="874713" y="4445000"/>
          <p14:tracePt t="46671" x="900113" y="4521200"/>
          <p14:tracePt t="46678" x="917575" y="4597400"/>
          <p14:tracePt t="46686" x="950913" y="4673600"/>
          <p14:tracePt t="46694" x="985838" y="4749800"/>
          <p14:tracePt t="46702" x="1028700" y="4843463"/>
          <p14:tracePt t="46709" x="1087438" y="4919663"/>
          <p14:tracePt t="46717" x="1155700" y="5013325"/>
          <p14:tracePt t="46726" x="1198563" y="5116513"/>
          <p14:tracePt t="46734" x="1265238" y="5183188"/>
          <p14:tracePt t="46741" x="1308100" y="5260975"/>
          <p14:tracePt t="46751" x="1376363" y="5319713"/>
          <p14:tracePt t="46756" x="1427163" y="5380038"/>
          <p14:tracePt t="46764" x="1470025" y="5405438"/>
          <p14:tracePt t="46772" x="1495425" y="5430838"/>
          <p14:tracePt t="46779" x="1528763" y="5456238"/>
          <p14:tracePt t="46787" x="1554163" y="5472113"/>
          <p14:tracePt t="46795" x="1571625" y="5489575"/>
          <p14:tracePt t="46802" x="1597025" y="5497513"/>
          <p14:tracePt t="46810" x="1622425" y="5497513"/>
          <p14:tracePt t="46817" x="1657350" y="5514975"/>
          <p14:tracePt t="46825" x="1690688" y="5524500"/>
          <p14:tracePt t="46834" x="1749425" y="5540375"/>
          <p14:tracePt t="46841" x="1809750" y="5549900"/>
          <p14:tracePt t="46849" x="1878013" y="5557838"/>
          <p14:tracePt t="46857" x="1954213" y="5565775"/>
          <p14:tracePt t="46863" x="2038350" y="5583238"/>
          <p14:tracePt t="46871" x="2124075" y="5583238"/>
          <p14:tracePt t="46883" x="2225675" y="5591175"/>
          <p14:tracePt t="46887" x="2301875" y="5591175"/>
          <p14:tracePt t="46895" x="2387600" y="5591175"/>
          <p14:tracePt t="46902" x="2471738" y="5600700"/>
          <p14:tracePt t="46910" x="2532063" y="5600700"/>
          <p14:tracePt t="46918" x="2590800" y="5600700"/>
          <p14:tracePt t="46926" x="2659063" y="5591175"/>
          <p14:tracePt t="46934" x="2701925" y="5591175"/>
          <p14:tracePt t="46943" x="2752725" y="5565775"/>
          <p14:tracePt t="46950" x="2786063" y="5549900"/>
          <p14:tracePt t="46957" x="2838450" y="5532438"/>
          <p14:tracePt t="46965" x="2871788" y="5507038"/>
          <p14:tracePt t="46973" x="2905125" y="5481638"/>
          <p14:tracePt t="46980" x="2947988" y="5438775"/>
          <p14:tracePt t="46988" x="2982913" y="5405438"/>
          <p14:tracePt t="46995" x="3024188" y="5362575"/>
          <p14:tracePt t="47003" x="3067050" y="5302250"/>
          <p14:tracePt t="47011" x="3109913" y="5235575"/>
          <p14:tracePt t="47018" x="3143250" y="5175250"/>
          <p14:tracePt t="47026" x="3178175" y="5124450"/>
          <p14:tracePt t="47034" x="3203575" y="5056188"/>
          <p14:tracePt t="47042" x="3219450" y="4997450"/>
          <p14:tracePt t="47050" x="3254375" y="4946650"/>
          <p14:tracePt t="47058" x="3262313" y="4929188"/>
          <p14:tracePt t="47066" x="3270250" y="4878388"/>
          <p14:tracePt t="47073" x="3279775" y="4860925"/>
          <p14:tracePt t="47080" x="3287713" y="4827588"/>
          <p14:tracePt t="47088" x="3297238" y="4802188"/>
          <p14:tracePt t="47096" x="3297238" y="4775200"/>
          <p14:tracePt t="47103" x="3305175" y="4759325"/>
          <p14:tracePt t="47111" x="3305175" y="4724400"/>
          <p14:tracePt t="47119" x="3305175" y="4683125"/>
          <p14:tracePt t="47128" x="3305175" y="4614863"/>
          <p14:tracePt t="47136" x="3305175" y="4554538"/>
          <p14:tracePt t="47143" x="3305175" y="4495800"/>
          <p14:tracePt t="47151" x="3305175" y="4427538"/>
          <p14:tracePt t="47159" x="3322638" y="4368800"/>
          <p14:tracePt t="47166" x="3322638" y="4333875"/>
          <p14:tracePt t="47173" x="3322638" y="4291013"/>
          <p14:tracePt t="47181" x="3330575" y="4240213"/>
          <p14:tracePt t="47188" x="3330575" y="4214813"/>
          <p14:tracePt t="47196" x="3330575" y="4171950"/>
          <p14:tracePt t="47203" x="3338513" y="4146550"/>
          <p14:tracePt t="47211" x="3338513" y="4113213"/>
          <p14:tracePt t="47219" x="3338513" y="4079875"/>
          <p14:tracePt t="47227" x="3338513" y="4037013"/>
          <p14:tracePt t="47235" x="3330575" y="3976688"/>
          <p14:tracePt t="47242" x="3322638" y="3917950"/>
          <p14:tracePt t="47251" x="3313113" y="3824288"/>
          <p14:tracePt t="47261" x="3279775" y="3730625"/>
          <p14:tracePt t="47266" x="3244850" y="3654425"/>
          <p14:tracePt t="47274" x="3211513" y="3568700"/>
          <p14:tracePt t="47281" x="3178175" y="3492500"/>
          <p14:tracePt t="47288" x="3152775" y="3441700"/>
          <p14:tracePt t="47296" x="3117850" y="3390900"/>
          <p14:tracePt t="47304" x="3100388" y="3355975"/>
          <p14:tracePt t="47312" x="3084513" y="3330575"/>
          <p14:tracePt t="47319" x="3067050" y="3305175"/>
          <p14:tracePt t="47327" x="3049588" y="3297238"/>
          <p14:tracePt t="47335" x="3041650" y="3289300"/>
          <p14:tracePt t="47342" x="3024188" y="3279775"/>
          <p14:tracePt t="47350" x="2998788" y="3271838"/>
          <p14:tracePt t="47358" x="2973388" y="3254375"/>
          <p14:tracePt t="47366" x="2940050" y="3228975"/>
          <p14:tracePt t="47375" x="2905125" y="3211513"/>
          <p14:tracePt t="47381" x="2879725" y="3203575"/>
          <p14:tracePt t="47389" x="2863850" y="3195638"/>
          <p14:tracePt t="47397" x="2846388" y="3186113"/>
          <p14:tracePt t="47404" x="2838450" y="3186113"/>
          <p14:tracePt t="47412" x="2828925" y="3186113"/>
          <p14:tracePt t="47420" x="2820988" y="3186113"/>
          <p14:tracePt t="47852" x="2879725" y="3186113"/>
          <p14:tracePt t="47860" x="2973388" y="3170238"/>
          <p14:tracePt t="47867" x="3074988" y="3152775"/>
          <p14:tracePt t="47877" x="3178175" y="3135313"/>
          <p14:tracePt t="47884" x="3270250" y="3119438"/>
          <p14:tracePt t="47891" x="3338513" y="3109913"/>
          <p14:tracePt t="47899" x="3414713" y="3084513"/>
          <p14:tracePt t="47908" x="3449638" y="3067050"/>
          <p14:tracePt t="47916" x="3475038" y="3059113"/>
          <p14:tracePt t="47922" x="3508375" y="3051175"/>
          <p14:tracePt t="47929" x="3508375" y="3041650"/>
          <p14:tracePt t="47937" x="3525838" y="3041650"/>
          <p14:tracePt t="47944" x="3525838" y="3033713"/>
          <p14:tracePt t="47952" x="3533775" y="3033713"/>
          <p14:tracePt t="47959" x="3533775" y="3025775"/>
          <p14:tracePt t="47983" x="3543300" y="3025775"/>
          <p14:tracePt t="48023" x="3551238" y="3016250"/>
          <p14:tracePt t="48046" x="3551238" y="3008313"/>
          <p14:tracePt t="48053" x="3551238" y="3000375"/>
          <p14:tracePt t="48060" x="3559175" y="3000375"/>
          <p14:tracePt t="48067" x="3568700" y="3000375"/>
          <p14:tracePt t="48076" x="3586163" y="2982913"/>
          <p14:tracePt t="48083" x="3594100" y="2974975"/>
          <p14:tracePt t="48092" x="3611563" y="2957513"/>
          <p14:tracePt t="48100" x="3627438" y="2957513"/>
          <p14:tracePt t="48107" x="3652838" y="2940050"/>
          <p14:tracePt t="48114" x="3678238" y="2932113"/>
          <p14:tracePt t="48122" x="3738563" y="2922588"/>
          <p14:tracePt t="48129" x="3789363" y="2906713"/>
          <p14:tracePt t="48138" x="3857625" y="2906713"/>
          <p14:tracePt t="48145" x="3916363" y="2897188"/>
          <p14:tracePt t="48154" x="3992563" y="2897188"/>
          <p14:tracePt t="48161" x="4044950" y="2897188"/>
          <p14:tracePt t="48168" x="4103688" y="2897188"/>
          <p14:tracePt t="48176" x="4179888" y="2897188"/>
          <p14:tracePt t="48184" x="4248150" y="2897188"/>
          <p14:tracePt t="48191" x="4316413" y="2897188"/>
          <p14:tracePt t="48200" x="4375150" y="2889250"/>
          <p14:tracePt t="48209" x="4425950" y="2889250"/>
          <p14:tracePt t="48216" x="4468813" y="2889250"/>
          <p14:tracePt t="48222" x="4503738" y="2881313"/>
          <p14:tracePt t="48230" x="4529138" y="2881313"/>
          <p14:tracePt t="48237" x="4554538" y="2881313"/>
          <p14:tracePt t="48246" x="4579938" y="2881313"/>
          <p14:tracePt t="48253" x="4587875" y="2871788"/>
          <p14:tracePt t="48260" x="4621213" y="2871788"/>
          <p14:tracePt t="48268" x="4646613" y="2871788"/>
          <p14:tracePt t="48276" x="4664075" y="2863850"/>
          <p14:tracePt t="48283" x="4699000" y="2863850"/>
          <p14:tracePt t="48292" x="4732338" y="2863850"/>
          <p14:tracePt t="48300" x="4775200" y="2863850"/>
          <p14:tracePt t="48309" x="4818063" y="2863850"/>
          <p14:tracePt t="48316" x="4859338" y="2863850"/>
          <p14:tracePt t="48323" x="4894263" y="2863850"/>
          <p14:tracePt t="48330" x="4927600" y="2863850"/>
          <p14:tracePt t="48338" x="4953000" y="2863850"/>
          <p14:tracePt t="48345" x="4978400" y="2863850"/>
          <p14:tracePt t="48353" x="5003800" y="2863850"/>
          <p14:tracePt t="48361" x="5013325" y="2863850"/>
          <p14:tracePt t="48368" x="5029200" y="2863850"/>
          <p14:tracePt t="48376" x="5046663" y="2863850"/>
          <p14:tracePt t="48392" x="5064125" y="2863850"/>
          <p14:tracePt t="48400" x="5072063" y="2863850"/>
          <p14:tracePt t="48485" x="5072063" y="2889250"/>
          <p14:tracePt t="48492" x="5038725" y="2957513"/>
          <p14:tracePt t="48500" x="5003800" y="3025775"/>
          <p14:tracePt t="48508" x="4962525" y="3135313"/>
          <p14:tracePt t="48516" x="4894263" y="3254375"/>
          <p14:tracePt t="48524" x="4826000" y="3330575"/>
          <p14:tracePt t="48531" x="4740275" y="3449638"/>
          <p14:tracePt t="48539" x="4656138" y="3552825"/>
          <p14:tracePt t="48546" x="4570413" y="3679825"/>
          <p14:tracePt t="48555" x="4503738" y="3781425"/>
          <p14:tracePt t="48562" x="4425950" y="3875088"/>
          <p14:tracePt t="48570" x="4367213" y="3968750"/>
          <p14:tracePt t="48578" x="4306888" y="4027488"/>
          <p14:tracePt t="48584" x="4273550" y="4062413"/>
          <p14:tracePt t="48592" x="4256088" y="4095750"/>
          <p14:tracePt t="48600" x="4240213" y="4105275"/>
          <p14:tracePt t="48608" x="4240213" y="4113213"/>
          <p14:tracePt t="48787" x="4222750" y="4113213"/>
          <p14:tracePt t="48793" x="4214813" y="4079875"/>
          <p14:tracePt t="48802" x="4187825" y="4037013"/>
          <p14:tracePt t="48809" x="4146550" y="3986213"/>
          <p14:tracePt t="48817" x="4111625" y="3925888"/>
          <p14:tracePt t="48825" x="4086225" y="3867150"/>
          <p14:tracePt t="48832" x="4060825" y="3806825"/>
          <p14:tracePt t="48841" x="4027488" y="3713163"/>
          <p14:tracePt t="48850" x="3992563" y="3629025"/>
          <p14:tracePt t="48854" x="3959225" y="3552825"/>
          <p14:tracePt t="48862" x="3941763" y="3449638"/>
          <p14:tracePt t="48870" x="3916363" y="3355975"/>
          <p14:tracePt t="48878" x="3890963" y="3297238"/>
          <p14:tracePt t="48887" x="3873500" y="3221038"/>
          <p14:tracePt t="48893" x="3857625" y="3160713"/>
          <p14:tracePt t="48901" x="3848100" y="3127375"/>
          <p14:tracePt t="48909" x="3840163" y="3119438"/>
          <p14:tracePt t="48916" x="3832225" y="3101975"/>
          <p14:tracePt t="48925" x="3832225" y="3094038"/>
          <p14:tracePt t="48933" x="3832225" y="3084513"/>
          <p14:tracePt t="49126" x="3832225" y="3076575"/>
          <p14:tracePt t="49133" x="3832225" y="3059113"/>
          <p14:tracePt t="49141" x="3832225" y="3025775"/>
          <p14:tracePt t="49150" x="3832225" y="2965450"/>
          <p14:tracePt t="49155" x="3832225" y="2922588"/>
          <p14:tracePt t="49164" x="3832225" y="2881313"/>
          <p14:tracePt t="49170" x="3832225" y="2820988"/>
          <p14:tracePt t="49179" x="3832225" y="2795588"/>
          <p14:tracePt t="49186" x="3832225" y="2752725"/>
          <p14:tracePt t="49194" x="3840163" y="2727325"/>
          <p14:tracePt t="49201" x="3840163" y="2701925"/>
          <p14:tracePt t="49209" x="3840163" y="2676525"/>
          <p14:tracePt t="49217" x="3848100" y="2668588"/>
          <p14:tracePt t="49225" x="3848100" y="2651125"/>
          <p14:tracePt t="49232" x="3857625" y="2643188"/>
          <p14:tracePt t="49256" x="3857625" y="2633663"/>
          <p14:tracePt t="49263" x="3857625" y="2625725"/>
          <p14:tracePt t="49280" x="3873500" y="2617788"/>
          <p14:tracePt t="49288" x="3890963" y="2600325"/>
          <p14:tracePt t="49295" x="3900488" y="2592388"/>
          <p14:tracePt t="49302" x="3916363" y="2582863"/>
          <p14:tracePt t="49309" x="3941763" y="2574925"/>
          <p14:tracePt t="49318" x="3967163" y="2557463"/>
          <p14:tracePt t="49325" x="3976688" y="2541588"/>
          <p14:tracePt t="49333" x="4002088" y="2524125"/>
          <p14:tracePt t="49341" x="4027488" y="2516188"/>
          <p14:tracePt t="49349" x="4052888" y="2498725"/>
          <p14:tracePt t="49357" x="4086225" y="2481263"/>
          <p14:tracePt t="49364" x="4103688" y="2463800"/>
          <p14:tracePt t="49371" x="4121150" y="2455863"/>
          <p14:tracePt t="49379" x="4137025" y="2438400"/>
          <p14:tracePt t="49387" x="4162425" y="2422525"/>
          <p14:tracePt t="49395" x="4187825" y="2405063"/>
          <p14:tracePt t="49402" x="4205288" y="2379663"/>
          <p14:tracePt t="49410" x="4222750" y="2354263"/>
          <p14:tracePt t="49418" x="4240213" y="2336800"/>
          <p14:tracePt t="49425" x="4256088" y="2311400"/>
          <p14:tracePt t="49433" x="4281488" y="2278063"/>
          <p14:tracePt t="49442" x="4298950" y="2243138"/>
          <p14:tracePt t="49451" x="4306888" y="2227263"/>
          <p14:tracePt t="49457" x="4332288" y="2192338"/>
          <p14:tracePt t="49464" x="4341813" y="2166938"/>
          <p14:tracePt t="49471" x="4359275" y="2141538"/>
          <p14:tracePt t="49479" x="4375150" y="2116138"/>
          <p14:tracePt t="49488" x="4375150" y="2108200"/>
          <p14:tracePt t="49495" x="4384675" y="2082800"/>
          <p14:tracePt t="49503" x="4392613" y="2065338"/>
          <p14:tracePt t="49518" x="4392613" y="2047875"/>
          <p14:tracePt t="49526" x="4392613" y="2039938"/>
          <p14:tracePt t="49542" x="4392613" y="2030413"/>
          <p14:tracePt t="49549" x="4384675" y="2014538"/>
          <p14:tracePt t="49557" x="4349750" y="1979613"/>
          <p14:tracePt t="49564" x="4316413" y="1946275"/>
          <p14:tracePt t="49572" x="4273550" y="1895475"/>
          <p14:tracePt t="49580" x="4230688" y="1870075"/>
          <p14:tracePt t="49587" x="4179888" y="1819275"/>
          <p14:tracePt t="49595" x="4129088" y="1776413"/>
          <p14:tracePt t="49603" x="4078288" y="1733550"/>
          <p14:tracePt t="49610" x="4027488" y="1690688"/>
          <p14:tracePt t="49618" x="3976688" y="1665288"/>
          <p14:tracePt t="49626" x="3951288" y="1657350"/>
          <p14:tracePt t="49633" x="3900488" y="1622425"/>
          <p14:tracePt t="49642" x="3865563" y="1614488"/>
          <p14:tracePt t="49649" x="3832225" y="1606550"/>
          <p14:tracePt t="49658" x="3797300" y="1606550"/>
          <p14:tracePt t="49666" x="3763963" y="1606550"/>
          <p14:tracePt t="49672" x="3746500" y="1606550"/>
          <p14:tracePt t="49680" x="3713163" y="1622425"/>
          <p14:tracePt t="49688" x="3678238" y="1639888"/>
          <p14:tracePt t="49695" x="3652838" y="1649413"/>
          <p14:tracePt t="49703" x="3619500" y="1665288"/>
          <p14:tracePt t="49712" x="3594100" y="1690688"/>
          <p14:tracePt t="49719" x="3568700" y="1708150"/>
          <p14:tracePt t="49726" x="3543300" y="1733550"/>
          <p14:tracePt t="49735" x="3517900" y="1766888"/>
          <p14:tracePt t="49742" x="3492500" y="1793875"/>
          <p14:tracePt t="49750" x="3475038" y="1827213"/>
          <p14:tracePt t="49757" x="3449638" y="1844675"/>
          <p14:tracePt t="49766" x="3441700" y="1870075"/>
          <p14:tracePt t="49773" x="3432175" y="1895475"/>
          <p14:tracePt t="49781" x="3424238" y="1911350"/>
          <p14:tracePt t="49788" x="3406775" y="1946275"/>
          <p14:tracePt t="49796" x="3398838" y="1971675"/>
          <p14:tracePt t="49803" x="3389313" y="1997075"/>
          <p14:tracePt t="49811" x="3381375" y="2005013"/>
          <p14:tracePt t="49819" x="3373438" y="2039938"/>
          <p14:tracePt t="49826" x="3363913" y="2073275"/>
          <p14:tracePt t="49834" x="3363913" y="2116138"/>
          <p14:tracePt t="49843" x="3355975" y="2166938"/>
          <p14:tracePt t="49849" x="3348038" y="2227263"/>
          <p14:tracePt t="49857" x="3348038" y="2293938"/>
          <p14:tracePt t="49866" x="3348038" y="2379663"/>
          <p14:tracePt t="49872" x="3348038" y="2455863"/>
          <p14:tracePt t="49883" x="3338513" y="2524125"/>
          <p14:tracePt t="49888" x="3338513" y="2600325"/>
          <p14:tracePt t="49896" x="3338513" y="2668588"/>
          <p14:tracePt t="49903" x="3338513" y="2752725"/>
          <p14:tracePt t="49911" x="3338513" y="2838450"/>
          <p14:tracePt t="49920" x="3338513" y="2914650"/>
          <p14:tracePt t="49927" x="3338513" y="2982913"/>
          <p14:tracePt t="49935" x="3348038" y="3059113"/>
          <p14:tracePt t="49942" x="3355975" y="3119438"/>
          <p14:tracePt t="49950" x="3381375" y="3178175"/>
          <p14:tracePt t="49959" x="3398838" y="3254375"/>
          <p14:tracePt t="49966" x="3432175" y="3340100"/>
          <p14:tracePt t="49975" x="3475038" y="3416300"/>
          <p14:tracePt t="49982" x="3517900" y="3509963"/>
          <p14:tracePt t="49989" x="3568700" y="3603625"/>
          <p14:tracePt t="49997" x="3611563" y="3654425"/>
          <p14:tracePt t="50004" x="3662363" y="3730625"/>
          <p14:tracePt t="50011" x="3721100" y="3790950"/>
          <p14:tracePt t="50019" x="3756025" y="3841750"/>
          <p14:tracePt t="50027" x="3814763" y="3908425"/>
          <p14:tracePt t="50035" x="3865563" y="3976688"/>
          <p14:tracePt t="50042" x="3908425" y="4037013"/>
          <p14:tracePt t="50051" x="3959225" y="4079875"/>
          <p14:tracePt t="50059" x="4002088" y="4121150"/>
          <p14:tracePt t="50066" x="4052888" y="4156075"/>
          <p14:tracePt t="50076" x="4078288" y="4181475"/>
          <p14:tracePt t="50081" x="4111625" y="4206875"/>
          <p14:tracePt t="50089" x="4137025" y="4224338"/>
          <p14:tracePt t="50096" x="4171950" y="4232275"/>
          <p14:tracePt t="50104" x="4197350" y="4240213"/>
          <p14:tracePt t="50112" x="4248150" y="4249738"/>
          <p14:tracePt t="50119" x="4281488" y="4249738"/>
          <p14:tracePt t="50127" x="4306888" y="4249738"/>
          <p14:tracePt t="50135" x="4341813" y="4240213"/>
          <p14:tracePt t="50143" x="4375150" y="4232275"/>
          <p14:tracePt t="50150" x="4410075" y="4214813"/>
          <p14:tracePt t="50158" x="4460875" y="4197350"/>
          <p14:tracePt t="50166" x="4494213" y="4181475"/>
          <p14:tracePt t="50175" x="4545013" y="4164013"/>
          <p14:tracePt t="50183" x="4570413" y="4138613"/>
          <p14:tracePt t="50190" x="4605338" y="4113213"/>
          <p14:tracePt t="50197" x="4656138" y="4079875"/>
          <p14:tracePt t="50205" x="4681538" y="4062413"/>
          <p14:tracePt t="50212" x="4714875" y="4037013"/>
          <p14:tracePt t="50220" x="4749800" y="4002088"/>
          <p14:tracePt t="50228" x="4775200" y="3976688"/>
          <p14:tracePt t="50236" x="4800600" y="3935413"/>
          <p14:tracePt t="50243" x="4833938" y="3900488"/>
          <p14:tracePt t="50250" x="4851400" y="3883025"/>
          <p14:tracePt t="50259" x="4894263" y="3849688"/>
          <p14:tracePt t="50267" x="4919663" y="3816350"/>
          <p14:tracePt t="50275" x="4945063" y="3763963"/>
          <p14:tracePt t="50282" x="4962525" y="3730625"/>
          <p14:tracePt t="50291" x="4995863" y="3679825"/>
          <p14:tracePt t="50297" x="5021263" y="3654425"/>
          <p14:tracePt t="50305" x="5046663" y="3619500"/>
          <p14:tracePt t="50313" x="5064125" y="3568700"/>
          <p14:tracePt t="50321" x="5089525" y="3517900"/>
          <p14:tracePt t="50328" x="5097463" y="3475038"/>
          <p14:tracePt t="50336" x="5106988" y="3449638"/>
          <p14:tracePt t="50344" x="5122863" y="3416300"/>
          <p14:tracePt t="50351" x="5122863" y="3382963"/>
          <p14:tracePt t="50359" x="5122863" y="3365500"/>
          <p14:tracePt t="50367" x="5122863" y="3340100"/>
          <p14:tracePt t="50375" x="5132388" y="3314700"/>
          <p14:tracePt t="50382" x="5132388" y="3305175"/>
          <p14:tracePt t="50391" x="5132388" y="3289300"/>
          <p14:tracePt t="50398" x="5132388" y="3271838"/>
          <p14:tracePt t="50405" x="5132388" y="3254375"/>
          <p14:tracePt t="50414" x="5132388" y="3228975"/>
          <p14:tracePt t="50421" x="5122863" y="3195638"/>
          <p14:tracePt t="50429" x="5106988" y="3160713"/>
          <p14:tracePt t="50436" x="5097463" y="3127375"/>
          <p14:tracePt t="50443" x="5064125" y="3094038"/>
          <p14:tracePt t="50451" x="5038725" y="3041650"/>
          <p14:tracePt t="50459" x="5003800" y="2990850"/>
          <p14:tracePt t="50467" x="4970463" y="2940050"/>
          <p14:tracePt t="50475" x="4935538" y="2906713"/>
          <p14:tracePt t="50483" x="4910138" y="2871788"/>
          <p14:tracePt t="50491" x="4894263" y="2846388"/>
          <p14:tracePt t="50499" x="4859338" y="2820988"/>
          <p14:tracePt t="50505" x="4843463" y="2795588"/>
          <p14:tracePt t="50513" x="4833938" y="2778125"/>
          <p14:tracePt t="50520" x="4818063" y="2762250"/>
          <p14:tracePt t="50528" x="4800600" y="2752725"/>
          <p14:tracePt t="50536" x="4783138" y="2752725"/>
          <p14:tracePt t="50545" x="4765675" y="2744788"/>
          <p14:tracePt t="50552" x="4757738" y="2736850"/>
          <p14:tracePt t="50559" x="4732338" y="2736850"/>
          <p14:tracePt t="50568" x="4699000" y="2736850"/>
          <p14:tracePt t="50574" x="4681538" y="2727325"/>
          <p14:tracePt t="50583" x="4646613" y="2727325"/>
          <p14:tracePt t="50591" x="4605338" y="2727325"/>
          <p14:tracePt t="50599" x="4545013" y="2727325"/>
          <p14:tracePt t="50606" x="4486275" y="2727325"/>
          <p14:tracePt t="50614" x="4435475" y="2727325"/>
          <p14:tracePt t="50622" x="4349750" y="2727325"/>
          <p14:tracePt t="50629" x="4256088" y="2727325"/>
          <p14:tracePt t="50637" x="4154488" y="2744788"/>
          <p14:tracePt t="50644" x="4060825" y="2752725"/>
          <p14:tracePt t="50652" x="3933825" y="2778125"/>
          <p14:tracePt t="50661" x="3832225" y="2795588"/>
          <p14:tracePt t="50667" x="3729038" y="2820988"/>
          <p14:tracePt t="50675" x="3627438" y="2846388"/>
          <p14:tracePt t="50684" x="3525838" y="2863850"/>
          <p14:tracePt t="50691" x="3432175" y="2889250"/>
          <p14:tracePt t="50699" x="3348038" y="2897188"/>
          <p14:tracePt t="50707" x="3270250" y="2922588"/>
          <p14:tracePt t="50714" x="3203575" y="2940050"/>
          <p14:tracePt t="50722" x="3143250" y="2949575"/>
          <p14:tracePt t="50730" x="3067050" y="2974975"/>
          <p14:tracePt t="50737" x="3024188" y="2974975"/>
          <p14:tracePt t="50744" x="2955925" y="2990850"/>
          <p14:tracePt t="50752" x="2897188" y="3000375"/>
          <p14:tracePt t="50761" x="2854325" y="3025775"/>
          <p14:tracePt t="50767" x="2803525" y="3033713"/>
          <p14:tracePt t="50775" x="2760663" y="3041650"/>
          <p14:tracePt t="50782" x="2727325" y="3051175"/>
          <p14:tracePt t="50792" x="2693988" y="3067050"/>
          <p14:tracePt t="50800" x="2659063" y="3076575"/>
          <p14:tracePt t="50808" x="2625725" y="3084513"/>
          <p14:tracePt t="50816" x="2590800" y="3094038"/>
          <p14:tracePt t="50822" x="2557463" y="3101975"/>
          <p14:tracePt t="50830" x="2532063" y="3109913"/>
          <p14:tracePt t="50838" x="2497138" y="3109913"/>
          <p14:tracePt t="50845" x="2455863" y="3119438"/>
          <p14:tracePt t="50853" x="2405063" y="3127375"/>
          <p14:tracePt t="50861" x="2352675" y="3127375"/>
          <p14:tracePt t="50868" x="2293938" y="3127375"/>
          <p14:tracePt t="50876" x="2235200" y="3135313"/>
          <p14:tracePt t="50894" x="2132013" y="3135313"/>
          <p14:tracePt t="50899" x="2090738" y="3135313"/>
          <p14:tracePt t="50908" x="2055813" y="3135313"/>
          <p14:tracePt t="50916" x="2022475" y="3144838"/>
          <p14:tracePt t="50924" x="1987550" y="3144838"/>
          <p14:tracePt t="50933" x="1979613" y="3144838"/>
          <p14:tracePt t="50939" x="1962150" y="3144838"/>
          <p14:tracePt t="50946" x="1946275" y="3144838"/>
          <p14:tracePt t="50953" x="1936750" y="3144838"/>
          <p14:tracePt t="50984" x="1928813" y="3144838"/>
          <p14:tracePt t="51666" x="1946275" y="3144838"/>
          <p14:tracePt t="51671" x="1962150" y="3144838"/>
          <p14:tracePt t="51678" x="1979613" y="3144838"/>
          <p14:tracePt t="51685" x="1997075" y="3152775"/>
          <p14:tracePt t="51702" x="2012950" y="3160713"/>
          <p14:tracePt t="51717" x="2022475" y="3160713"/>
          <p14:tracePt t="52375" x="2038350" y="3160713"/>
          <p14:tracePt t="52380" x="2065338" y="3160713"/>
          <p14:tracePt t="52389" x="2073275" y="3160713"/>
          <p14:tracePt t="52396" x="2098675" y="3160713"/>
          <p14:tracePt t="52403" x="2124075" y="3170238"/>
          <p14:tracePt t="52412" x="2132013" y="3170238"/>
          <p14:tracePt t="52420" x="2149475" y="3170238"/>
          <p14:tracePt t="52426" x="2174875" y="3178175"/>
          <p14:tracePt t="52443" x="2200275" y="3178175"/>
          <p14:tracePt t="52451" x="2200275" y="3186113"/>
          <p14:tracePt t="52459" x="2217738" y="3186113"/>
          <p14:tracePt t="52466" x="2225675" y="3195638"/>
          <p14:tracePt t="52482" x="2243138" y="3195638"/>
          <p14:tracePt t="52497" x="2251075" y="3203575"/>
          <p14:tracePt t="52504" x="2268538" y="3203575"/>
          <p14:tracePt t="52512" x="2276475" y="3211513"/>
          <p14:tracePt t="52519" x="2286000" y="3211513"/>
          <p14:tracePt t="52527" x="2301875" y="3221038"/>
          <p14:tracePt t="52534" x="2319338" y="3221038"/>
          <p14:tracePt t="52542" x="2327275" y="3228975"/>
          <p14:tracePt t="52550" x="2344738" y="3228975"/>
          <p14:tracePt t="52558" x="2352675" y="3228975"/>
          <p14:tracePt t="52566" x="2370138" y="3228975"/>
          <p14:tracePt t="52574" x="2395538" y="3228975"/>
          <p14:tracePt t="52582" x="2405063" y="3228975"/>
          <p14:tracePt t="52589" x="2413000" y="3238500"/>
          <p14:tracePt t="52597" x="2430463" y="3238500"/>
          <p14:tracePt t="52604" x="2438400" y="3238500"/>
          <p14:tracePt t="52612" x="2455863" y="3238500"/>
          <p14:tracePt t="52620" x="2463800" y="3238500"/>
          <p14:tracePt t="52628" x="2471738" y="3238500"/>
          <p14:tracePt t="52635" x="2489200" y="3238500"/>
          <p14:tracePt t="52643" x="2489200" y="3246438"/>
          <p14:tracePt t="52650" x="2497138" y="3246438"/>
          <p14:tracePt t="52659" x="2514600" y="3246438"/>
          <p14:tracePt t="52691" x="2524125" y="3246438"/>
          <p14:tracePt t="52712" x="2532063" y="3246438"/>
          <p14:tracePt t="52775" x="2540000" y="3246438"/>
          <p14:tracePt t="52783" x="2557463" y="3254375"/>
          <p14:tracePt t="52799" x="2574925" y="3263900"/>
          <p14:tracePt t="52805" x="2590800" y="3263900"/>
          <p14:tracePt t="52812" x="2600325" y="3263900"/>
          <p14:tracePt t="52820" x="2608263" y="3263900"/>
          <p14:tracePt t="52828" x="2625725" y="3263900"/>
          <p14:tracePt t="52836" x="2633663" y="3271838"/>
          <p14:tracePt t="52843" x="2651125" y="3271838"/>
          <p14:tracePt t="52850" x="2659063" y="3271838"/>
          <p14:tracePt t="52859" x="2676525" y="3271838"/>
          <p14:tracePt t="52866" x="2684463" y="3271838"/>
          <p14:tracePt t="52883" x="2693988" y="3271838"/>
          <p14:tracePt t="52891" x="2701925" y="3271838"/>
          <p14:tracePt t="52897" x="2709863" y="3271838"/>
          <p14:tracePt t="53006" x="2709863" y="3289300"/>
          <p14:tracePt t="53014" x="2709863" y="3305175"/>
          <p14:tracePt t="53022" x="2684463" y="3322638"/>
          <p14:tracePt t="53029" x="2641600" y="3355975"/>
          <p14:tracePt t="53037" x="2608263" y="3390900"/>
          <p14:tracePt t="53044" x="2532063" y="3433763"/>
          <p14:tracePt t="53052" x="2455863" y="3484563"/>
          <p14:tracePt t="53059" x="2362200" y="3509963"/>
          <p14:tracePt t="53067" x="2268538" y="3568700"/>
          <p14:tracePt t="53075" x="2166938" y="3629025"/>
          <p14:tracePt t="53083" x="2090738" y="3687763"/>
          <p14:tracePt t="53091" x="1997075" y="3756025"/>
          <p14:tracePt t="53099" x="1920875" y="3806825"/>
          <p14:tracePt t="53107" x="1843088" y="3875088"/>
          <p14:tracePt t="53113" x="1776413" y="3943350"/>
          <p14:tracePt t="53122" x="1708150" y="3994150"/>
          <p14:tracePt t="53128" x="1647825" y="4052888"/>
          <p14:tracePt t="53136" x="1606550" y="4087813"/>
          <p14:tracePt t="53144" x="1571625" y="4130675"/>
          <p14:tracePt t="53152" x="1538288" y="4164013"/>
          <p14:tracePt t="53160" x="1512888" y="4189413"/>
          <p14:tracePt t="53167" x="1512888" y="4206875"/>
          <p14:tracePt t="53176" x="1503363" y="4206875"/>
          <p14:tracePt t="53183" x="1487488" y="4224338"/>
          <p14:tracePt t="53192" x="1487488" y="4232275"/>
          <p14:tracePt t="53207" x="1487488" y="4240213"/>
          <p14:tracePt t="53214" x="1487488" y="4257675"/>
          <p14:tracePt t="53229" x="1487488" y="4275138"/>
          <p14:tracePt t="53237" x="1487488" y="4300538"/>
          <p14:tracePt t="53245" x="1487488" y="4316413"/>
          <p14:tracePt t="53252" x="1495425" y="4341813"/>
          <p14:tracePt t="53260" x="1503363" y="4376738"/>
          <p14:tracePt t="53267" x="1520825" y="4410075"/>
          <p14:tracePt t="53276" x="1538288" y="4445000"/>
          <p14:tracePt t="53283" x="1554163" y="4478338"/>
          <p14:tracePt t="53291" x="1563688" y="4503738"/>
          <p14:tracePt t="53299" x="1589088" y="4529138"/>
          <p14:tracePt t="53308" x="1606550" y="4546600"/>
          <p14:tracePt t="53316" x="1631950" y="4554538"/>
          <p14:tracePt t="53321" x="1631950" y="4564063"/>
          <p14:tracePt t="53330" x="1647825" y="4579938"/>
          <p14:tracePt t="53337" x="1673225" y="4589463"/>
          <p14:tracePt t="53345" x="1698625" y="4605338"/>
          <p14:tracePt t="53352" x="1733550" y="4614863"/>
          <p14:tracePt t="53360" x="1766888" y="4630738"/>
          <p14:tracePt t="53367" x="1809750" y="4640263"/>
          <p14:tracePt t="53376" x="1868488" y="4640263"/>
          <p14:tracePt t="53384" x="1928813" y="4648200"/>
          <p14:tracePt t="53391" x="1997075" y="4648200"/>
          <p14:tracePt t="53399" x="2098675" y="4648200"/>
          <p14:tracePt t="53407" x="2174875" y="4657725"/>
          <p14:tracePt t="53416" x="2260600" y="4657725"/>
          <p14:tracePt t="53422" x="2327275" y="4657725"/>
          <p14:tracePt t="53430" x="2387600" y="4657725"/>
          <p14:tracePt t="53437" x="2455863" y="4657725"/>
          <p14:tracePt t="53445" x="2514600" y="4657725"/>
          <p14:tracePt t="53453" x="2557463" y="4657725"/>
          <p14:tracePt t="53461" x="2600325" y="4657725"/>
          <p14:tracePt t="53468" x="2641600" y="4657725"/>
          <p14:tracePt t="53477" x="2668588" y="4657725"/>
          <p14:tracePt t="53483" x="2684463" y="4657725"/>
          <p14:tracePt t="53491" x="2693988" y="4657725"/>
          <p14:tracePt t="53499" x="2701925" y="4657725"/>
          <p14:tracePt t="53508" x="2709863" y="4657725"/>
          <p14:tracePt t="53554" x="2719388" y="4657725"/>
          <p14:tracePt t="53562" x="2727325" y="4657725"/>
          <p14:tracePt t="53577" x="2735263" y="4657725"/>
          <p14:tracePt t="53584" x="2744788" y="4657725"/>
          <p14:tracePt t="53592" x="2752725" y="4657725"/>
          <p14:tracePt t="53600" x="2760663" y="4657725"/>
          <p14:tracePt t="53607" x="2778125" y="4657725"/>
          <p14:tracePt t="53615" x="2795588" y="4665663"/>
          <p14:tracePt t="53622" x="2803525" y="4665663"/>
          <p14:tracePt t="53629" x="2820988" y="4673600"/>
          <p14:tracePt t="53638" x="2838450" y="4673600"/>
          <p14:tracePt t="53645" x="2846388" y="4683125"/>
          <p14:tracePt t="53653" x="2854325" y="4691063"/>
          <p14:tracePt t="53661" x="2863850" y="4691063"/>
          <p14:tracePt t="53684" x="2871788" y="4691063"/>
          <p14:tracePt t="54095" x="2922588" y="4648200"/>
          <p14:tracePt t="54101" x="3033713" y="4572000"/>
          <p14:tracePt t="54109" x="3135313" y="4486275"/>
          <p14:tracePt t="54116" x="3254375" y="4419600"/>
          <p14:tracePt t="54124" x="3373438" y="4333875"/>
          <p14:tracePt t="54132" x="3492500" y="4249738"/>
          <p14:tracePt t="54141" x="3662363" y="4181475"/>
          <p14:tracePt t="54149" x="3806825" y="4105275"/>
          <p14:tracePt t="54155" x="4017963" y="4011613"/>
          <p14:tracePt t="54164" x="4171950" y="3951288"/>
          <p14:tracePt t="54171" x="4349750" y="3892550"/>
          <p14:tracePt t="54180" x="4476750" y="3849688"/>
          <p14:tracePt t="54187" x="4673600" y="3781425"/>
          <p14:tracePt t="54194" x="4826000" y="3730625"/>
          <p14:tracePt t="54201" x="5029200" y="3654425"/>
          <p14:tracePt t="54209" x="5183188" y="3603625"/>
          <p14:tracePt t="54217" x="5378450" y="3560763"/>
          <p14:tracePt t="54225" x="5548313" y="3527425"/>
          <p14:tracePt t="54232" x="5675313" y="3484563"/>
          <p14:tracePt t="54241" x="5802313" y="3467100"/>
          <p14:tracePt t="54249" x="5946775" y="3441700"/>
          <p14:tracePt t="54255" x="6091238" y="3441700"/>
          <p14:tracePt t="54263" x="6202363" y="3441700"/>
          <p14:tracePt t="54271" x="6303963" y="3441700"/>
          <p14:tracePt t="54278" x="6405563" y="3459163"/>
          <p14:tracePt t="54286" x="6508750" y="3475038"/>
          <p14:tracePt t="54294" x="6618288" y="3502025"/>
          <p14:tracePt t="54301" x="6711950" y="3535363"/>
          <p14:tracePt t="54309" x="6813550" y="3568700"/>
          <p14:tracePt t="54317" x="6899275" y="3586163"/>
          <p14:tracePt t="54324" x="6975475" y="3611563"/>
          <p14:tracePt t="54332" x="7034213" y="3629025"/>
          <p14:tracePt t="54342" x="7094538" y="3654425"/>
          <p14:tracePt t="54348" x="7153275" y="3671888"/>
          <p14:tracePt t="54356" x="7204075" y="3687763"/>
          <p14:tracePt t="54363" x="7256463" y="3713163"/>
          <p14:tracePt t="54371" x="7289800" y="3730625"/>
          <p14:tracePt t="54379" x="7340600" y="3748088"/>
          <p14:tracePt t="54386" x="7373938" y="3763963"/>
          <p14:tracePt t="54394" x="7391400" y="3773488"/>
          <p14:tracePt t="54401" x="7426325" y="3790950"/>
          <p14:tracePt t="54409" x="7451725" y="3798888"/>
          <p14:tracePt t="54417" x="7477125" y="3824288"/>
          <p14:tracePt t="54425" x="7502525" y="3849688"/>
          <p14:tracePt t="54433" x="7518400" y="3867150"/>
          <p14:tracePt t="54441" x="7535863" y="3900488"/>
          <p14:tracePt t="54449" x="7553325" y="3925888"/>
          <p14:tracePt t="54456" x="7561263" y="3960813"/>
          <p14:tracePt t="54463" x="7570788" y="3968750"/>
          <p14:tracePt t="54471" x="7586663" y="3994150"/>
          <p14:tracePt t="54480" x="7604125" y="4011613"/>
          <p14:tracePt t="54487" x="7621588" y="4019550"/>
          <p14:tracePt t="54494" x="7646988" y="4037013"/>
          <p14:tracePt t="54501" x="7654925" y="4052888"/>
          <p14:tracePt t="54510" x="7688263" y="4070350"/>
          <p14:tracePt t="54517" x="7715250" y="4087813"/>
          <p14:tracePt t="54525" x="7748588" y="4105275"/>
          <p14:tracePt t="54533" x="7781925" y="4121150"/>
          <p14:tracePt t="54541" x="7816850" y="4130675"/>
          <p14:tracePt t="54549" x="7850188" y="4138613"/>
          <p14:tracePt t="54557" x="7885113" y="4146550"/>
          <p14:tracePt t="54564" x="7918450" y="4146550"/>
          <p14:tracePt t="54572" x="7943850" y="4156075"/>
          <p14:tracePt t="54579" x="7977188" y="4156075"/>
          <p14:tracePt t="54587" x="8020050" y="4164013"/>
          <p14:tracePt t="54595" x="8054975" y="4164013"/>
          <p14:tracePt t="54602" x="8080375" y="4164013"/>
          <p14:tracePt t="54610" x="8105775" y="4164013"/>
          <p14:tracePt t="54617" x="8131175" y="4164013"/>
          <p14:tracePt t="54625" x="8156575" y="4164013"/>
          <p14:tracePt t="54633" x="8174038" y="4164013"/>
          <p14:tracePt t="54641" x="8199438" y="4164013"/>
          <p14:tracePt t="54649" x="8224838" y="4164013"/>
          <p14:tracePt t="54657" x="8250238" y="4164013"/>
          <p14:tracePt t="54664" x="8275638" y="4164013"/>
          <p14:tracePt t="54672" x="8291513" y="4164013"/>
          <p14:tracePt t="54679" x="8301038" y="4164013"/>
          <p14:tracePt t="54687" x="8326438" y="4164013"/>
          <p14:tracePt t="54695" x="8343900" y="4164013"/>
          <p14:tracePt t="54703" x="8359775" y="4156075"/>
          <p14:tracePt t="54711" x="8377238" y="4156075"/>
          <p14:tracePt t="54718" x="8394700" y="4156075"/>
          <p14:tracePt t="54727" x="8402638" y="4156075"/>
          <p14:tracePt t="54733" x="8420100" y="4156075"/>
          <p14:tracePt t="54742" x="8428038" y="4156075"/>
          <p14:tracePt t="54827" x="8435975" y="4156075"/>
          <p14:tracePt t="55483" x="8453438" y="4156075"/>
          <p14:tracePt t="55491" x="8488363" y="4164013"/>
          <p14:tracePt t="55497" x="8513763" y="4171950"/>
          <p14:tracePt t="55505" x="8547100" y="4181475"/>
          <p14:tracePt t="55514" x="8572500" y="4189413"/>
          <p14:tracePt t="55521" x="8580438" y="4189413"/>
          <p14:tracePt t="55528" x="8597900" y="4197350"/>
          <p14:tracePt t="55536" x="8623300" y="4197350"/>
          <p14:tracePt t="55552" x="8640763" y="4206875"/>
          <p14:tracePt t="55560" x="8648700" y="4206875"/>
          <p14:tracePt t="55600" x="8658225" y="4206875"/>
          <p14:tracePt t="55631" x="8658225" y="4214813"/>
          <p14:tracePt t="55709" x="8666163" y="4214813"/>
          <p14:tracePt t="56401" x="8691563" y="4214813"/>
          <p14:tracePt t="56409" x="8724900" y="4214813"/>
          <p14:tracePt t="56416" x="8767763" y="4214813"/>
          <p14:tracePt t="56425" x="8802688" y="4214813"/>
          <p14:tracePt t="56431" x="8828088" y="4214813"/>
          <p14:tracePt t="56439" x="8861425" y="4214813"/>
          <p14:tracePt t="56446" x="8886825" y="4214813"/>
          <p14:tracePt t="56454" x="8921750" y="4214813"/>
          <p14:tracePt t="56462" x="8937625" y="4214813"/>
          <p14:tracePt t="56470" x="8947150" y="4214813"/>
          <p14:tracePt t="56477" x="8963025" y="4214813"/>
          <p14:tracePt t="56485" x="8963025" y="4206875"/>
          <p14:tracePt t="56579" x="8929688" y="4206875"/>
          <p14:tracePt t="56585" x="8878888" y="4197350"/>
          <p14:tracePt t="56593" x="8802688" y="4189413"/>
          <p14:tracePt t="56601" x="8699500" y="4181475"/>
          <p14:tracePt t="56608" x="8580438" y="4146550"/>
          <p14:tracePt t="56616" x="8453438" y="4121150"/>
          <p14:tracePt t="56624" x="8301038" y="4095750"/>
          <p14:tracePt t="56632" x="8156575" y="4062413"/>
          <p14:tracePt t="56639" x="7994650" y="4037013"/>
          <p14:tracePt t="56646" x="7824788" y="3994150"/>
          <p14:tracePt t="56654" x="7629525" y="3968750"/>
          <p14:tracePt t="56662" x="7442200" y="3943350"/>
          <p14:tracePt t="56670" x="7246938" y="3900488"/>
          <p14:tracePt t="56678" x="7026275" y="3857625"/>
          <p14:tracePt t="56685" x="6823075" y="3816350"/>
          <p14:tracePt t="56693" x="6618288" y="3756025"/>
          <p14:tracePt t="56701" x="6448425" y="3697288"/>
          <p14:tracePt t="56708" x="6245225" y="3654425"/>
          <p14:tracePt t="56716" x="6108700" y="3619500"/>
          <p14:tracePt t="56725" x="5956300" y="3568700"/>
          <p14:tracePt t="56732" x="5837238" y="3527425"/>
          <p14:tracePt t="56742" x="5751513" y="3492500"/>
          <p14:tracePt t="56749" x="5657850" y="3459163"/>
          <p14:tracePt t="56755" x="5599113" y="3424238"/>
          <p14:tracePt t="56763" x="5538788" y="3408363"/>
          <p14:tracePt t="56770" x="5505450" y="3398838"/>
          <p14:tracePt t="56778" x="5480050" y="3390900"/>
          <p14:tracePt t="56787" x="5462588" y="3382963"/>
          <p14:tracePt t="56793" x="5454650" y="3373438"/>
          <p14:tracePt t="57080" x="5454650" y="3330575"/>
          <p14:tracePt t="57088" x="5454650" y="3289300"/>
          <p14:tracePt t="57095" x="5454650" y="3254375"/>
          <p14:tracePt t="57101" x="5454650" y="3228975"/>
          <p14:tracePt t="57110" x="5454650" y="3221038"/>
          <p14:tracePt t="57118" x="5454650" y="3203575"/>
          <p14:tracePt t="57126" x="5446713" y="3178175"/>
          <p14:tracePt t="57133" x="5429250" y="3152775"/>
          <p14:tracePt t="57142" x="5411788" y="3135313"/>
          <p14:tracePt t="57149" x="5378450" y="3109913"/>
          <p14:tracePt t="57157" x="5327650" y="3067050"/>
          <p14:tracePt t="57164" x="5276850" y="3025775"/>
          <p14:tracePt t="57171" x="5216525" y="2982913"/>
          <p14:tracePt t="57179" x="5140325" y="2957513"/>
          <p14:tracePt t="57187" x="5072063" y="2932113"/>
          <p14:tracePt t="57194" x="5013325" y="2897188"/>
          <p14:tracePt t="57202" x="4953000" y="2881313"/>
          <p14:tracePt t="57210" x="4919663" y="2863850"/>
          <p14:tracePt t="57218" x="4859338" y="2838450"/>
          <p14:tracePt t="57225" x="4808538" y="2820988"/>
          <p14:tracePt t="57233" x="4749800" y="2813050"/>
          <p14:tracePt t="57243" x="4689475" y="2805113"/>
          <p14:tracePt t="57249" x="4630738" y="2787650"/>
          <p14:tracePt t="57258" x="4570413" y="2778125"/>
          <p14:tracePt t="57265" x="4519613" y="2762250"/>
          <p14:tracePt t="57272" x="4460875" y="2762250"/>
          <p14:tracePt t="57279" x="4443413" y="2752725"/>
          <p14:tracePt t="57287" x="4400550" y="2744788"/>
          <p14:tracePt t="57295" x="4375150" y="2736850"/>
          <p14:tracePt t="57302" x="4349750" y="2727325"/>
          <p14:tracePt t="57310" x="4316413" y="2719388"/>
          <p14:tracePt t="57318" x="4306888" y="2711450"/>
          <p14:tracePt t="57325" x="4281488" y="2701925"/>
          <p14:tracePt t="57334" x="4265613" y="2701925"/>
          <p14:tracePt t="57342" x="4240213" y="2693988"/>
          <p14:tracePt t="57350" x="4214813" y="2686050"/>
          <p14:tracePt t="57357" x="4179888" y="2676525"/>
          <p14:tracePt t="57365" x="4146550" y="2660650"/>
          <p14:tracePt t="57372" x="4111625" y="2651125"/>
          <p14:tracePt t="57380" x="4078288" y="2633663"/>
          <p14:tracePt t="57387" x="4044950" y="2625725"/>
          <p14:tracePt t="57395" x="4017963" y="2617788"/>
          <p14:tracePt t="57402" x="4002088" y="2608263"/>
          <p14:tracePt t="57411" x="3976688" y="2600325"/>
          <p14:tracePt t="57426" x="3959225" y="2600325"/>
          <p14:tracePt t="57442" x="3959225" y="2592388"/>
          <p14:tracePt t="57998" x="4027488" y="2592388"/>
          <p14:tracePt t="58005" x="4111625" y="2600325"/>
          <p14:tracePt t="58012" x="4197350" y="2625725"/>
          <p14:tracePt t="58020" x="4291013" y="2643188"/>
          <p14:tracePt t="58029" x="4375150" y="2676525"/>
          <p14:tracePt t="58035" x="4476750" y="2711450"/>
          <p14:tracePt t="58043" x="4570413" y="2736850"/>
          <p14:tracePt t="58051" x="4646613" y="2770188"/>
          <p14:tracePt t="58059" x="4732338" y="2787650"/>
          <p14:tracePt t="58067" x="4791075" y="2820988"/>
          <p14:tracePt t="58075" x="4851400" y="2830513"/>
          <p14:tracePt t="58082" x="4902200" y="2846388"/>
          <p14:tracePt t="58091" x="4935538" y="2863850"/>
          <p14:tracePt t="58098" x="4987925" y="2889250"/>
          <p14:tracePt t="58105" x="5021263" y="2897188"/>
          <p14:tracePt t="58112" x="5046663" y="2906713"/>
          <p14:tracePt t="58121" x="5072063" y="2914650"/>
          <p14:tracePt t="58128" x="5097463" y="2914650"/>
          <p14:tracePt t="58136" x="5106988" y="2914650"/>
          <p14:tracePt t="58144" x="5114925" y="2914650"/>
          <p14:tracePt t="58152" x="5132388" y="2914650"/>
          <p14:tracePt t="58253" x="5132388" y="2922588"/>
          <p14:tracePt t="58260" x="5132388" y="2940050"/>
          <p14:tracePt t="58268" x="5132388" y="2990850"/>
          <p14:tracePt t="58276" x="5106988" y="3051175"/>
          <p14:tracePt t="58282" x="5072063" y="3127375"/>
          <p14:tracePt t="58291" x="5021263" y="3228975"/>
          <p14:tracePt t="58299" x="4978400" y="3305175"/>
          <p14:tracePt t="58307" x="4919663" y="3408363"/>
          <p14:tracePt t="58314" x="4868863" y="3502025"/>
          <p14:tracePt t="58321" x="4826000" y="3568700"/>
          <p14:tracePt t="58329" x="4791075" y="3646488"/>
          <p14:tracePt t="58337" x="4757738" y="3705225"/>
          <p14:tracePt t="58344" x="4740275" y="3738563"/>
          <p14:tracePt t="58352" x="4714875" y="3773488"/>
          <p14:tracePt t="58359" x="4706938" y="3806825"/>
          <p14:tracePt t="58367" x="4699000" y="3824288"/>
          <p14:tracePt t="58375" x="4689475" y="3841750"/>
          <p14:tracePt t="58391" x="4689475" y="3849688"/>
          <p14:tracePt t="58491" x="4681538" y="3849688"/>
          <p14:tracePt t="58500" x="4673600" y="3849688"/>
          <p14:tracePt t="58507" x="4646613" y="3824288"/>
          <p14:tracePt t="58514" x="4595813" y="3773488"/>
          <p14:tracePt t="58522" x="4537075" y="3705225"/>
          <p14:tracePt t="58530" x="4486275" y="3629025"/>
          <p14:tracePt t="58537" x="4418013" y="3535363"/>
          <p14:tracePt t="58544" x="4359275" y="3441700"/>
          <p14:tracePt t="58552" x="4291013" y="3348038"/>
          <p14:tracePt t="58560" x="4230688" y="3246438"/>
          <p14:tracePt t="58568" x="4187825" y="3170238"/>
          <p14:tracePt t="58576" x="4146550" y="3076575"/>
          <p14:tracePt t="58583" x="4095750" y="3000375"/>
          <p14:tracePt t="58591" x="4070350" y="2949575"/>
          <p14:tracePt t="58599" x="4035425" y="2906713"/>
          <p14:tracePt t="58607" x="4010025" y="2855913"/>
          <p14:tracePt t="58614" x="3976688" y="2805113"/>
          <p14:tracePt t="58622" x="3967163" y="2752725"/>
          <p14:tracePt t="58629" x="3951288" y="2744788"/>
          <p14:tracePt t="58637" x="3951288" y="2711450"/>
          <p14:tracePt t="58645" x="3933825" y="2693988"/>
          <p14:tracePt t="58653" x="3925888" y="2676525"/>
          <p14:tracePt t="58661" x="3916363" y="2668588"/>
          <p14:tracePt t="58668" x="3916363" y="2660650"/>
          <p14:tracePt t="58684" x="3916363" y="2651125"/>
          <p14:tracePt t="59256" x="3967163" y="2651125"/>
          <p14:tracePt t="59263" x="4027488" y="2633663"/>
          <p14:tracePt t="59272" x="4103688" y="2625725"/>
          <p14:tracePt t="59278" x="4171950" y="2600325"/>
          <p14:tracePt t="59285" x="4265613" y="2592388"/>
          <p14:tracePt t="59293" x="4359275" y="2566988"/>
          <p14:tracePt t="59301" x="4476750" y="2541588"/>
          <p14:tracePt t="59309" x="4605338" y="2524125"/>
          <p14:tracePt t="59316" x="4749800" y="2498725"/>
          <p14:tracePt t="59325" x="4927600" y="2473325"/>
          <p14:tracePt t="59332" x="5080000" y="2463800"/>
          <p14:tracePt t="59340" x="5259388" y="2447925"/>
          <p14:tracePt t="59348" x="5386388" y="2438400"/>
          <p14:tracePt t="59355" x="5565775" y="2422525"/>
          <p14:tracePt t="59362" x="5692775" y="2422525"/>
          <p14:tracePt t="59370" x="5845175" y="2422525"/>
          <p14:tracePt t="59378" x="5972175" y="2430463"/>
          <p14:tracePt t="59387" x="6083300" y="2438400"/>
          <p14:tracePt t="59394" x="6184900" y="2447925"/>
          <p14:tracePt t="59401" x="6303963" y="2463800"/>
          <p14:tracePt t="59408" x="6415088" y="2481263"/>
          <p14:tracePt t="59416" x="6516688" y="2498725"/>
          <p14:tracePt t="59425" x="6618288" y="2516188"/>
          <p14:tracePt t="59432" x="6704013" y="2532063"/>
          <p14:tracePt t="59440" x="6788150" y="2549525"/>
          <p14:tracePt t="59449" x="6881813" y="2557463"/>
          <p14:tracePt t="59455" x="6967538" y="2574925"/>
          <p14:tracePt t="59462" x="7051675" y="2592388"/>
          <p14:tracePt t="59471" x="7137400" y="2608263"/>
          <p14:tracePt t="59479" x="7229475" y="2617788"/>
          <p14:tracePt t="59486" x="7297738" y="2617788"/>
          <p14:tracePt t="59494" x="7373938" y="2633663"/>
          <p14:tracePt t="59502" x="7434263" y="2633663"/>
          <p14:tracePt t="59509" x="7493000" y="2643188"/>
          <p14:tracePt t="59517" x="7535863" y="2660650"/>
          <p14:tracePt t="59525" x="7586663" y="2676525"/>
          <p14:tracePt t="59534" x="7629525" y="2686050"/>
          <p14:tracePt t="59541" x="7662863" y="2693988"/>
          <p14:tracePt t="59549" x="7688263" y="2701925"/>
          <p14:tracePt t="59555" x="7705725" y="2711450"/>
          <p14:tracePt t="59563" x="7731125" y="2719388"/>
          <p14:tracePt t="59571" x="7740650" y="2719388"/>
          <p14:tracePt t="59578" x="7756525" y="2719388"/>
          <p14:tracePt t="59586" x="7773988" y="2727325"/>
          <p14:tracePt t="59594" x="7791450" y="2727325"/>
          <p14:tracePt t="59602" x="7799388" y="2736850"/>
          <p14:tracePt t="59609" x="7816850" y="2744788"/>
          <p14:tracePt t="59617" x="7832725" y="2752725"/>
          <p14:tracePt t="59625" x="7859713" y="2762250"/>
          <p14:tracePt t="59633" x="7867650" y="2762250"/>
          <p14:tracePt t="59641" x="7900988" y="2778125"/>
          <p14:tracePt t="59650" x="7926388" y="2795588"/>
          <p14:tracePt t="59657" x="7951788" y="2813050"/>
          <p14:tracePt t="59663" x="7986713" y="2820988"/>
          <p14:tracePt t="59671" x="8012113" y="2846388"/>
          <p14:tracePt t="59679" x="8045450" y="2863850"/>
          <p14:tracePt t="59686" x="8070850" y="2889250"/>
          <p14:tracePt t="59694" x="8105775" y="2906713"/>
          <p14:tracePt t="59703" x="8131175" y="2932113"/>
          <p14:tracePt t="59710" x="8164513" y="2949575"/>
          <p14:tracePt t="59718" x="8189913" y="2965450"/>
          <p14:tracePt t="59726" x="8207375" y="2982913"/>
          <p14:tracePt t="59733" x="8224838" y="2990850"/>
          <p14:tracePt t="59740" x="8258175" y="3000375"/>
          <p14:tracePt t="59749" x="8266113" y="3000375"/>
          <p14:tracePt t="59758" x="8283575" y="3000375"/>
          <p14:tracePt t="59764" x="8308975" y="3008313"/>
          <p14:tracePt t="59774" x="8326438" y="3008313"/>
          <p14:tracePt t="59780" x="8334375" y="3016250"/>
          <p14:tracePt t="59788" x="8351838" y="3016250"/>
          <p14:tracePt t="59794" x="8359775" y="3016250"/>
          <p14:tracePt t="59803" x="8377238" y="3025775"/>
          <p14:tracePt t="59810" x="8385175" y="3025775"/>
          <p14:tracePt t="59819" x="8394700" y="3025775"/>
          <p14:tracePt t="59825" x="8402638" y="3025775"/>
          <p14:tracePt t="59832" x="8420100" y="3025775"/>
          <p14:tracePt t="59842" x="8428038" y="3025775"/>
          <p14:tracePt t="59849" x="8445500" y="3025775"/>
          <p14:tracePt t="59858" x="8453438" y="3033713"/>
          <p14:tracePt t="59866" x="8478838" y="3033713"/>
          <p14:tracePt t="59873" x="8504238" y="3041650"/>
          <p14:tracePt t="59881" x="8521700" y="3041650"/>
          <p14:tracePt t="59888" x="8555038" y="3051175"/>
          <p14:tracePt t="59899" x="8589963" y="3059113"/>
          <p14:tracePt t="59902" x="8623300" y="3067050"/>
          <p14:tracePt t="59911" x="8666163" y="3076575"/>
          <p14:tracePt t="59918" x="8716963" y="3094038"/>
          <p14:tracePt t="59926" x="8759825" y="3101975"/>
          <p14:tracePt t="59933" x="8828088" y="3127375"/>
          <p14:tracePt t="59941" x="8869363" y="3135313"/>
          <p14:tracePt t="59950" x="8929688" y="3152775"/>
          <p14:tracePt t="59957" x="8980488" y="3160713"/>
          <p14:tracePt t="59966" x="9023350" y="3170238"/>
          <p14:tracePt t="59972" x="9074150" y="3178175"/>
          <p14:tracePt t="59982" x="9099550" y="3186113"/>
          <p14:tracePt t="59988" x="9150350" y="3195638"/>
          <p14:tracePt t="59996" x="9183688" y="3203575"/>
          <p14:tracePt t="60003" x="9209088" y="3203575"/>
          <p14:tracePt t="60012" x="9244013" y="3211513"/>
          <p14:tracePt t="60019" x="9269413" y="3221038"/>
          <p14:tracePt t="60026" x="9302750" y="3228975"/>
          <p14:tracePt t="60035" x="9337675" y="3238500"/>
          <p14:tracePt t="60042" x="9353550" y="3246438"/>
          <p14:tracePt t="60050" x="9388475" y="3246438"/>
          <p14:tracePt t="60057" x="9413875" y="3254375"/>
          <p14:tracePt t="60066" x="9439275" y="3263900"/>
          <p14:tracePt t="60073" x="9464675" y="3271838"/>
          <p14:tracePt t="60080" x="9498013" y="3279775"/>
          <p14:tracePt t="60088" x="9523413" y="3297238"/>
          <p14:tracePt t="60095" x="9558338" y="3305175"/>
          <p14:tracePt t="60103" x="9609138" y="3322638"/>
          <p14:tracePt t="60110" x="9642475" y="3340100"/>
          <p14:tracePt t="60119" x="9677400" y="3355975"/>
          <p14:tracePt t="60127" x="9728200" y="3373438"/>
          <p14:tracePt t="60134" x="9753600" y="3382963"/>
          <p14:tracePt t="60142" x="9779000" y="3398838"/>
          <p14:tracePt t="60150" x="9804400" y="3416300"/>
          <p14:tracePt t="60158" x="9829800" y="3424238"/>
          <p14:tracePt t="60166" x="9855200" y="3441700"/>
          <p14:tracePt t="60173" x="9864725" y="3449638"/>
          <p14:tracePt t="60183" x="9890125" y="3449638"/>
          <p14:tracePt t="60188" x="9898063" y="3459163"/>
          <p14:tracePt t="60196" x="9915525" y="3467100"/>
          <p14:tracePt t="60204" x="9923463" y="3475038"/>
          <p14:tracePt t="60211" x="9931400" y="3475038"/>
          <p14:tracePt t="60219" x="9940925" y="3475038"/>
          <p14:tracePt t="60235" x="9948863" y="3484563"/>
          <p14:tracePt t="60250" x="9956800" y="3484563"/>
          <p14:tracePt t="60265" x="9956800" y="3492500"/>
          <p14:tracePt t="60274" x="9966325" y="3492500"/>
          <p14:tracePt t="60283" x="9974263" y="3502025"/>
          <p14:tracePt t="60296" x="9983788" y="3517900"/>
          <p14:tracePt t="60304" x="9999663" y="3527425"/>
          <p14:tracePt t="60312" x="10017125" y="3535363"/>
          <p14:tracePt t="60320" x="10025063" y="3543300"/>
          <p14:tracePt t="60326" x="10034588" y="3560763"/>
          <p14:tracePt t="60333" x="10059988" y="3578225"/>
          <p14:tracePt t="60342" x="10067925" y="3594100"/>
          <p14:tracePt t="60350" x="10085388" y="3594100"/>
          <p14:tracePt t="60359" x="10093325" y="3611563"/>
          <p14:tracePt t="60365" x="10110788" y="3619500"/>
          <p14:tracePt t="60374" x="10118725" y="3636963"/>
          <p14:tracePt t="60381" x="10144125" y="3646488"/>
          <p14:tracePt t="60396" x="10144125" y="3654425"/>
          <p14:tracePt t="60403" x="10153650" y="3654425"/>
          <p14:tracePt t="60411" x="10161588" y="3662363"/>
          <p14:tracePt t="60459" x="10161588" y="3671888"/>
          <p14:tracePt t="60466" x="10169525" y="3671888"/>
          <p14:tracePt t="60506" x="10179050" y="3671888"/>
          <p14:tracePt t="61192" x="10194925" y="3671888"/>
          <p14:tracePt t="61199" x="10212388" y="3671888"/>
          <p14:tracePt t="61207" x="10229850" y="3671888"/>
          <p14:tracePt t="61215" x="10237788" y="3671888"/>
          <p14:tracePt t="61222" x="10255250" y="3671888"/>
          <p14:tracePt t="61230" x="10263188" y="3671888"/>
          <p14:tracePt t="61237" x="10271125" y="3671888"/>
          <p14:tracePt t="61254" x="10280650" y="3671888"/>
          <p14:tracePt t="61562" x="10288588" y="3671888"/>
          <p14:tracePt t="61571" x="10298113" y="3671888"/>
          <p14:tracePt t="61585" x="10306050" y="3671888"/>
          <p14:tracePt t="61600" x="10313988" y="3671888"/>
          <p14:tracePt t="61616" x="10323513" y="3671888"/>
          <p14:tracePt t="62164" x="10271125" y="3662363"/>
          <p14:tracePt t="62172" x="10169525" y="3619500"/>
          <p14:tracePt t="62179" x="10075863" y="3578225"/>
          <p14:tracePt t="62186" x="9999663" y="3527425"/>
          <p14:tracePt t="62194" x="9923463" y="3502025"/>
          <p14:tracePt t="62201" x="9864725" y="3467100"/>
          <p14:tracePt t="62210" x="9796463" y="3449638"/>
          <p14:tracePt t="62217" x="9761538" y="3424238"/>
          <p14:tracePt t="62225" x="9745663" y="3424238"/>
          <p14:tracePt t="62233" x="9720263" y="3408363"/>
          <p14:tracePt t="62242" x="9685338" y="3398838"/>
          <p14:tracePt t="62249" x="9667875" y="3382963"/>
          <p14:tracePt t="62258" x="9642475" y="3373438"/>
          <p14:tracePt t="62264" x="9609138" y="3348038"/>
          <p14:tracePt t="62272" x="9558338" y="3314700"/>
          <p14:tracePt t="62279" x="9498013" y="3289300"/>
          <p14:tracePt t="62287" x="9421813" y="3263900"/>
          <p14:tracePt t="62295" x="9337675" y="3221038"/>
          <p14:tracePt t="62302" x="9244013" y="3186113"/>
          <p14:tracePt t="62310" x="9158288" y="3144838"/>
          <p14:tracePt t="62317" x="9064625" y="3094038"/>
          <p14:tracePt t="62326" x="8988425" y="3076575"/>
          <p14:tracePt t="62333" x="8929688" y="3051175"/>
          <p14:tracePt t="62341" x="8853488" y="3033713"/>
          <p14:tracePt t="62349" x="8785225" y="3025775"/>
          <p14:tracePt t="62357" x="8709025" y="3000375"/>
          <p14:tracePt t="62366" x="8648700" y="2990850"/>
          <p14:tracePt t="62372" x="8597900" y="2974975"/>
          <p14:tracePt t="62379" x="8539163" y="2949575"/>
          <p14:tracePt t="62387" x="8478838" y="2940050"/>
          <p14:tracePt t="62395" x="8420100" y="2922588"/>
          <p14:tracePt t="62403" x="8343900" y="2889250"/>
          <p14:tracePt t="62410" x="8266113" y="2855913"/>
          <p14:tracePt t="62418" x="8189913" y="2820988"/>
          <p14:tracePt t="62425" x="8088313" y="2787650"/>
          <p14:tracePt t="62432" x="7994650" y="2770188"/>
          <p14:tracePt t="62441" x="7926388" y="2744788"/>
          <p14:tracePt t="62449" x="7850188" y="2711450"/>
          <p14:tracePt t="62457" x="7799388" y="2701925"/>
          <p14:tracePt t="62466" x="7731125" y="2686050"/>
          <p14:tracePt t="62472" x="7680325" y="2676525"/>
          <p14:tracePt t="62479" x="7637463" y="2668588"/>
          <p14:tracePt t="62488" x="7604125" y="2668588"/>
          <p14:tracePt t="62495" x="7570788" y="2660650"/>
          <p14:tracePt t="62502" x="7527925" y="2660650"/>
          <p14:tracePt t="62510" x="7502525" y="2660650"/>
          <p14:tracePt t="62518" x="7485063" y="2660650"/>
          <p14:tracePt t="62526" x="7459663" y="2660650"/>
          <p14:tracePt t="62533" x="7426325" y="2651125"/>
          <p14:tracePt t="62875" x="7348538" y="2600325"/>
          <p14:tracePt t="62881" x="7272338" y="2557463"/>
          <p14:tracePt t="62891" x="7196138" y="2516188"/>
          <p14:tracePt t="62897" x="7119938" y="2473325"/>
          <p14:tracePt t="62904" x="7043738" y="2438400"/>
          <p14:tracePt t="62912" x="6967538" y="2405063"/>
          <p14:tracePt t="62920" x="6907213" y="2387600"/>
          <p14:tracePt t="62928" x="6848475" y="2362200"/>
          <p14:tracePt t="62935" x="6780213" y="2344738"/>
          <p14:tracePt t="62942" x="6737350" y="2319338"/>
          <p14:tracePt t="62950" x="6669088" y="2293938"/>
          <p14:tracePt t="62958" x="6626225" y="2278063"/>
          <p14:tracePt t="62966" x="6559550" y="2243138"/>
          <p14:tracePt t="62974" x="6516688" y="2227263"/>
          <p14:tracePt t="62983" x="6448425" y="2209800"/>
          <p14:tracePt t="62989" x="6389688" y="2184400"/>
          <p14:tracePt t="62997" x="6329363" y="2174875"/>
          <p14:tracePt t="63004" x="6286500" y="2159000"/>
          <p14:tracePt t="63011" x="6235700" y="2133600"/>
          <p14:tracePt t="63020" x="6194425" y="2124075"/>
          <p14:tracePt t="63028" x="6159500" y="2124075"/>
          <p14:tracePt t="63036" x="6134100" y="2116138"/>
          <p14:tracePt t="63042" x="6116638" y="2116138"/>
          <p14:tracePt t="63050" x="6100763" y="2116138"/>
          <p14:tracePt t="63066" x="6091238" y="2116138"/>
          <p14:tracePt t="63483" x="6049963" y="2116138"/>
          <p14:tracePt t="63492" x="5989638" y="2116138"/>
          <p14:tracePt t="63499" x="5930900" y="2098675"/>
          <p14:tracePt t="63508" x="5853113" y="2098675"/>
          <p14:tracePt t="63514" x="5751513" y="2090738"/>
          <p14:tracePt t="63522" x="5667375" y="2073275"/>
          <p14:tracePt t="63530" x="5581650" y="2065338"/>
          <p14:tracePt t="63536" x="5497513" y="2055813"/>
          <p14:tracePt t="63544" x="5421313" y="2055813"/>
          <p14:tracePt t="63552" x="5360988" y="2047875"/>
          <p14:tracePt t="63559" x="5318125" y="2047875"/>
          <p14:tracePt t="63567" x="5284788" y="2039938"/>
          <p14:tracePt t="63575" x="5267325" y="2039938"/>
          <p14:tracePt t="63583" x="5249863" y="2030413"/>
          <p14:tracePt t="63590" x="5241925" y="2030413"/>
          <p14:tracePt t="63599" x="5233988" y="2030413"/>
          <p14:tracePt t="63707" x="5224463" y="2030413"/>
          <p14:tracePt t="63769" x="5216525" y="2030413"/>
          <p14:tracePt t="63900" x="5208588" y="2030413"/>
          <p14:tracePt t="63916" x="5199063" y="2030413"/>
          <p14:tracePt t="63939" x="5191125" y="2030413"/>
          <p14:tracePt t="63946" x="5183188" y="2030413"/>
          <p14:tracePt t="63962" x="5173663" y="2030413"/>
          <p14:tracePt t="63969" x="5165725" y="2030413"/>
          <p14:tracePt t="63976" x="5157788" y="2039938"/>
          <p14:tracePt t="63984" x="5148263" y="2039938"/>
          <p14:tracePt t="63991" x="5132388" y="2047875"/>
          <p14:tracePt t="64000" x="5122863" y="2047875"/>
          <p14:tracePt t="64007" x="5114925" y="2055813"/>
          <p14:tracePt t="64015" x="5106988" y="2055813"/>
          <p14:tracePt t="64024" x="5097463" y="2055813"/>
          <p14:tracePt t="64108" x="5089525" y="2055813"/>
          <p14:tracePt t="64587" x="5064125" y="2055813"/>
          <p14:tracePt t="64593" x="5046663" y="2055813"/>
          <p14:tracePt t="64601" x="5021263" y="2055813"/>
          <p14:tracePt t="64609" x="4995863" y="2073275"/>
          <p14:tracePt t="64618" x="4978400" y="2073275"/>
          <p14:tracePt t="64624" x="4953000" y="2073275"/>
          <p14:tracePt t="64633" x="4935538" y="2073275"/>
          <p14:tracePt t="64649" x="4919663" y="2073275"/>
          <p14:tracePt t="64656" x="4902200" y="2073275"/>
          <p14:tracePt t="64671" x="4894263" y="2073275"/>
          <p14:tracePt t="64679" x="4884738" y="2073275"/>
          <p14:tracePt t="64686" x="4876800" y="2073275"/>
          <p14:tracePt t="64702" x="4859338" y="2073275"/>
          <p14:tracePt t="64725" x="4843463" y="2073275"/>
          <p14:tracePt t="64734" x="4833938" y="2073275"/>
          <p14:tracePt t="64757" x="4826000" y="2073275"/>
          <p14:tracePt t="64772" x="4818063" y="2073275"/>
          <p14:tracePt t="67241" x="4851400" y="2055813"/>
          <p14:tracePt t="67250" x="4902200" y="2022475"/>
          <p14:tracePt t="67257" x="4962525" y="1979613"/>
          <p14:tracePt t="67265" x="5029200" y="1938338"/>
          <p14:tracePt t="67271" x="5089525" y="1895475"/>
          <p14:tracePt t="67278" x="5157788" y="1852613"/>
          <p14:tracePt t="67286" x="5208588" y="1809750"/>
          <p14:tracePt t="67294" x="5284788" y="1766888"/>
          <p14:tracePt t="67301" x="5353050" y="1725613"/>
          <p14:tracePt t="67309" x="5429250" y="1674813"/>
          <p14:tracePt t="67316" x="5487988" y="1649413"/>
          <p14:tracePt t="67324" x="5556250" y="1606550"/>
          <p14:tracePt t="67332" x="5624513" y="1571625"/>
          <p14:tracePt t="67340" x="5675313" y="1538288"/>
          <p14:tracePt t="67349" x="5743575" y="1512888"/>
          <p14:tracePt t="67356" x="5819775" y="1477963"/>
          <p14:tracePt t="67363" x="5895975" y="1444625"/>
          <p14:tracePt t="67370" x="5964238" y="1411288"/>
          <p14:tracePt t="67378" x="6040438" y="1376363"/>
          <p14:tracePt t="67386" x="6116638" y="1368425"/>
          <p14:tracePt t="67395" x="6194425" y="1360488"/>
          <p14:tracePt t="67402" x="6253163" y="1343025"/>
          <p14:tracePt t="67409" x="6296025" y="1325563"/>
          <p14:tracePt t="67417" x="6372225" y="1308100"/>
          <p14:tracePt t="67425" x="6415088" y="1300163"/>
          <p14:tracePt t="67433" x="6491288" y="1274763"/>
          <p14:tracePt t="67441" x="6567488" y="1266825"/>
          <p14:tracePt t="67448" x="6635750" y="1257300"/>
          <p14:tracePt t="67456" x="6694488" y="1249363"/>
          <p14:tracePt t="67463" x="6754813" y="1249363"/>
          <p14:tracePt t="67471" x="6813550" y="1241425"/>
          <p14:tracePt t="67478" x="6873875" y="1241425"/>
          <p14:tracePt t="67486" x="6932613" y="1223963"/>
          <p14:tracePt t="67494" x="6992938" y="1223963"/>
          <p14:tracePt t="67502" x="7059613" y="1223963"/>
          <p14:tracePt t="67509" x="7145338" y="1223963"/>
          <p14:tracePt t="67517" x="7221538" y="1223963"/>
          <p14:tracePt t="67525" x="7307263" y="1223963"/>
          <p14:tracePt t="67533" x="7358063" y="1223963"/>
          <p14:tracePt t="67541" x="7434263" y="1223963"/>
          <p14:tracePt t="67549" x="7493000" y="1231900"/>
          <p14:tracePt t="67557" x="7553325" y="1241425"/>
          <p14:tracePt t="67564" x="7612063" y="1241425"/>
          <p14:tracePt t="67571" x="7672388" y="1257300"/>
          <p14:tracePt t="67579" x="7715250" y="1266825"/>
          <p14:tracePt t="67586" x="7773988" y="1274763"/>
          <p14:tracePt t="67594" x="7832725" y="1292225"/>
          <p14:tracePt t="67602" x="7885113" y="1308100"/>
          <p14:tracePt t="67610" x="7918450" y="1317625"/>
          <p14:tracePt t="67617" x="7961313" y="1333500"/>
          <p14:tracePt t="67625" x="7994650" y="1343025"/>
          <p14:tracePt t="67633" x="8020050" y="1350963"/>
          <p14:tracePt t="67641" x="8054975" y="1360488"/>
          <p14:tracePt t="67649" x="8080375" y="1368425"/>
          <p14:tracePt t="67657" x="8113713" y="1385888"/>
          <p14:tracePt t="67667" x="8131175" y="1401763"/>
          <p14:tracePt t="67671" x="8147050" y="1411288"/>
          <p14:tracePt t="67680" x="8181975" y="1427163"/>
          <p14:tracePt t="67687" x="8199438" y="1436688"/>
          <p14:tracePt t="67695" x="8207375" y="1444625"/>
          <p14:tracePt t="67702" x="8215313" y="1452563"/>
          <p14:tracePt t="67711" x="8224838" y="1452563"/>
          <p14:tracePt t="67719" x="8224838" y="1462088"/>
          <p14:tracePt t="67726" x="8232775" y="1462088"/>
          <p14:tracePt t="67766" x="8232775" y="1470025"/>
          <p14:tracePt t="68392" x="8207375" y="1470025"/>
          <p14:tracePt t="68400" x="8189913" y="1462088"/>
          <p14:tracePt t="68405" x="8156575" y="1462088"/>
          <p14:tracePt t="68414" x="8131175" y="1452563"/>
          <p14:tracePt t="68422" x="8113713" y="1444625"/>
          <p14:tracePt t="68428" x="8096250" y="1436688"/>
          <p14:tracePt t="68436" x="8070850" y="1436688"/>
          <p14:tracePt t="68443" x="8054975" y="1436688"/>
          <p14:tracePt t="68451" x="8045450" y="1427163"/>
          <p14:tracePt t="68459" x="8020050" y="1427163"/>
          <p14:tracePt t="68466" x="8004175" y="1419225"/>
          <p14:tracePt t="68474" x="7986713" y="1411288"/>
          <p14:tracePt t="68482" x="7977188" y="1411288"/>
          <p14:tracePt t="68491" x="7969250" y="1401763"/>
          <p14:tracePt t="68497" x="7951788" y="1401763"/>
          <p14:tracePt t="68508" x="7943850" y="1401763"/>
          <p14:tracePt t="68513" x="7926388" y="1401763"/>
          <p14:tracePt t="68528" x="7918450" y="1401763"/>
          <p14:tracePt t="68591" x="7918450" y="1393825"/>
          <p14:tracePt t="68599" x="7935913" y="1376363"/>
          <p14:tracePt t="68607" x="7961313" y="1350963"/>
          <p14:tracePt t="68613" x="7994650" y="1325563"/>
          <p14:tracePt t="68621" x="8062913" y="1308100"/>
          <p14:tracePt t="68628" x="8121650" y="1274763"/>
          <p14:tracePt t="68636" x="8181975" y="1257300"/>
          <p14:tracePt t="68644" x="8240713" y="1231900"/>
          <p14:tracePt t="68652" x="8318500" y="1216025"/>
          <p14:tracePt t="68659" x="8410575" y="1189038"/>
          <p14:tracePt t="68667" x="8496300" y="1189038"/>
          <p14:tracePt t="68675" x="8589963" y="1181100"/>
          <p14:tracePt t="68683" x="8683625" y="1163638"/>
          <p14:tracePt t="68691" x="8767763" y="1155700"/>
          <p14:tracePt t="68699" x="8828088" y="1155700"/>
          <p14:tracePt t="68707" x="8894763" y="1155700"/>
          <p14:tracePt t="68713" x="8963025" y="1155700"/>
          <p14:tracePt t="68721" x="9039225" y="1155700"/>
          <p14:tracePt t="68729" x="9107488" y="1155700"/>
          <p14:tracePt t="68737" x="9183688" y="1155700"/>
          <p14:tracePt t="68744" x="9251950" y="1155700"/>
          <p14:tracePt t="68752" x="9320213" y="1155700"/>
          <p14:tracePt t="68759" x="9396413" y="1155700"/>
          <p14:tracePt t="68767" x="9464675" y="1155700"/>
          <p14:tracePt t="68775" x="9523413" y="1155700"/>
          <p14:tracePt t="68783" x="9609138" y="1147763"/>
          <p14:tracePt t="68792" x="9685338" y="1147763"/>
          <p14:tracePt t="68799" x="9771063" y="1147763"/>
          <p14:tracePt t="68809" x="9839325" y="1138238"/>
          <p14:tracePt t="68813" x="9915525" y="1122363"/>
          <p14:tracePt t="68821" x="9983788" y="1122363"/>
          <p14:tracePt t="68829" x="10042525" y="1104900"/>
          <p14:tracePt t="68837" x="10118725" y="1096963"/>
          <p14:tracePt t="68844" x="10194925" y="1087438"/>
          <p14:tracePt t="68852" x="10280650" y="1087438"/>
          <p14:tracePt t="68860" x="10331450" y="1087438"/>
          <p14:tracePt t="68868" x="10407650" y="1087438"/>
          <p14:tracePt t="68875" x="10483850" y="1087438"/>
          <p14:tracePt t="68883" x="10552113" y="1104900"/>
          <p14:tracePt t="68891" x="10628313" y="1155700"/>
          <p14:tracePt t="68898" x="10696575" y="1181100"/>
          <p14:tracePt t="68907" x="10756900" y="1249363"/>
          <p14:tracePt t="68914" x="10841038" y="1325563"/>
          <p14:tracePt t="68921" x="10909300" y="1419225"/>
          <p14:tracePt t="68929" x="10977563" y="1512888"/>
          <p14:tracePt t="68937" x="11044238" y="1606550"/>
          <p14:tracePt t="68946" x="11096625" y="1700213"/>
          <p14:tracePt t="68953" x="11137900" y="1801813"/>
          <p14:tracePt t="68960" x="11180763" y="1885950"/>
          <p14:tracePt t="68968" x="11231563" y="1979613"/>
          <p14:tracePt t="68975" x="11266488" y="2082800"/>
          <p14:tracePt t="68984" x="11299825" y="2174875"/>
          <p14:tracePt t="68991" x="11317288" y="2235200"/>
          <p14:tracePt t="68999" x="11325225" y="2319338"/>
          <p14:tracePt t="69007" x="11325225" y="2405063"/>
          <p14:tracePt t="69016" x="11325225" y="2473325"/>
          <p14:tracePt t="69022" x="11325225" y="2557463"/>
          <p14:tracePt t="69030" x="11325225" y="2643188"/>
          <p14:tracePt t="69037" x="11325225" y="2719388"/>
          <p14:tracePt t="69045" x="11325225" y="2805113"/>
          <p14:tracePt t="69052" x="11325225" y="2871788"/>
          <p14:tracePt t="69060" x="11325225" y="2957513"/>
          <p14:tracePt t="69068" x="11325225" y="3041650"/>
          <p14:tracePt t="69075" x="11325225" y="3127375"/>
          <p14:tracePt t="69083" x="11325225" y="3228975"/>
          <p14:tracePt t="69091" x="11325225" y="3330575"/>
          <p14:tracePt t="69101" x="11325225" y="3398838"/>
          <p14:tracePt t="69107" x="11325225" y="3484563"/>
          <p14:tracePt t="69113" x="11325225" y="3543300"/>
          <p14:tracePt t="69454" x="11231563" y="3586163"/>
          <p14:tracePt t="69462" x="11104563" y="3646488"/>
          <p14:tracePt t="69470" x="10985500" y="3697288"/>
          <p14:tracePt t="69478" x="10883900" y="3738563"/>
          <p14:tracePt t="69485" x="10790238" y="3790950"/>
          <p14:tracePt t="69493" x="10714038" y="3816350"/>
          <p14:tracePt t="69501" x="10653713" y="3849688"/>
          <p14:tracePt t="69508" x="10602913" y="3867150"/>
          <p14:tracePt t="69516" x="10569575" y="3883025"/>
          <p14:tracePt t="69524" x="10518775" y="3908425"/>
          <p14:tracePt t="69533" x="10483850" y="3925888"/>
          <p14:tracePt t="69540" x="10450513" y="3943350"/>
          <p14:tracePt t="69546" x="10390188" y="3960813"/>
          <p14:tracePt t="69554" x="10339388" y="3994150"/>
          <p14:tracePt t="69562" x="10263188" y="4037013"/>
          <p14:tracePt t="69570" x="10212388" y="4052888"/>
          <p14:tracePt t="69577" x="10153650" y="4087813"/>
          <p14:tracePt t="69585" x="10085388" y="4130675"/>
          <p14:tracePt t="69593" x="10050463" y="4156075"/>
          <p14:tracePt t="69600" x="9999663" y="4189413"/>
          <p14:tracePt t="69608" x="9974263" y="4206875"/>
          <p14:tracePt t="69616" x="9956800" y="4214813"/>
          <p14:tracePt t="69625" x="9931400" y="4232275"/>
          <p14:tracePt t="69632" x="9915525" y="4240213"/>
          <p14:tracePt t="69640" x="9890125" y="4249738"/>
          <p14:tracePt t="69647" x="9872663" y="4257675"/>
          <p14:tracePt t="69655" x="9855200" y="4275138"/>
          <p14:tracePt t="69662" x="9829800" y="4283075"/>
          <p14:tracePt t="69670" x="9804400" y="4300538"/>
          <p14:tracePt t="69678" x="9761538" y="4308475"/>
          <p14:tracePt t="69685" x="9728200" y="4325938"/>
          <p14:tracePt t="69694" x="9667875" y="4341813"/>
          <p14:tracePt t="69700" x="9617075" y="4359275"/>
          <p14:tracePt t="69708" x="9540875" y="4394200"/>
          <p14:tracePt t="69716" x="9464675" y="4419600"/>
          <p14:tracePt t="69724" x="9380538" y="4427538"/>
          <p14:tracePt t="69732" x="9302750" y="4445000"/>
          <p14:tracePt t="69741" x="9236075" y="4445000"/>
          <p14:tracePt t="69748" x="9167813" y="4445000"/>
          <p14:tracePt t="69755" x="9091613" y="4445000"/>
          <p14:tracePt t="69763" x="9048750" y="4445000"/>
          <p14:tracePt t="69771" x="8988425" y="4445000"/>
          <p14:tracePt t="69779" x="8947150" y="4445000"/>
          <p14:tracePt t="69786" x="8886825" y="4445000"/>
          <p14:tracePt t="69794" x="8843963" y="4445000"/>
          <p14:tracePt t="69801" x="8785225" y="4427538"/>
          <p14:tracePt t="69809" x="8709025" y="4402138"/>
          <p14:tracePt t="69817" x="8632825" y="4376738"/>
          <p14:tracePt t="69824" x="8555038" y="4325938"/>
          <p14:tracePt t="69832" x="8478838" y="4283075"/>
          <p14:tracePt t="69840" x="8402638" y="4232275"/>
          <p14:tracePt t="69849" x="8326438" y="4171950"/>
          <p14:tracePt t="69856" x="8258175" y="4105275"/>
          <p14:tracePt t="69863" x="8189913" y="4044950"/>
          <p14:tracePt t="69871" x="8121650" y="3986213"/>
          <p14:tracePt t="69878" x="8070850" y="3943350"/>
          <p14:tracePt t="69886" x="8020050" y="3892550"/>
          <p14:tracePt t="69898" x="7994650" y="3841750"/>
          <p14:tracePt t="69901" x="7961313" y="3806825"/>
          <p14:tracePt t="69910" x="7935913" y="3756025"/>
          <p14:tracePt t="69916" x="7900988" y="3697288"/>
          <p14:tracePt t="69925" x="7893050" y="3636963"/>
          <p14:tracePt t="69932" x="7875588" y="3560763"/>
          <p14:tracePt t="69941" x="7859713" y="3517900"/>
          <p14:tracePt t="69949" x="7842250" y="3449638"/>
          <p14:tracePt t="69957" x="7832725" y="3390900"/>
          <p14:tracePt t="69963" x="7824788" y="3348038"/>
          <p14:tracePt t="69971" x="7816850" y="3305175"/>
          <p14:tracePt t="69979" x="7816850" y="3279775"/>
          <p14:tracePt t="69987" x="7807325" y="3238500"/>
          <p14:tracePt t="69994" x="7807325" y="3211513"/>
          <p14:tracePt t="70002" x="7807325" y="3178175"/>
          <p14:tracePt t="70010" x="7807325" y="3135313"/>
          <p14:tracePt t="70017" x="7807325" y="3109913"/>
          <p14:tracePt t="70025" x="7807325" y="3067050"/>
          <p14:tracePt t="70033" x="7807325" y="3008313"/>
          <p14:tracePt t="70041" x="7807325" y="2949575"/>
          <p14:tracePt t="70049" x="7807325" y="2906713"/>
          <p14:tracePt t="70057" x="7816850" y="2846388"/>
          <p14:tracePt t="70064" x="7816850" y="2795588"/>
          <p14:tracePt t="70072" x="7816850" y="2744788"/>
          <p14:tracePt t="70079" x="7816850" y="2701925"/>
          <p14:tracePt t="70087" x="7816850" y="2643188"/>
          <p14:tracePt t="70095" x="7816850" y="2600325"/>
          <p14:tracePt t="70102" x="7816850" y="2549525"/>
          <p14:tracePt t="70110" x="7807325" y="2516188"/>
          <p14:tracePt t="70117" x="7807325" y="2506663"/>
          <p14:tracePt t="70125" x="7799388" y="2489200"/>
          <p14:tracePt t="70133" x="7791450" y="2463800"/>
          <p14:tracePt t="70142" x="7781925" y="2455863"/>
          <p14:tracePt t="70149" x="7781925" y="2447925"/>
          <p14:tracePt t="70157" x="7781925" y="2430463"/>
          <p14:tracePt t="70164" x="7773988" y="2430463"/>
          <p14:tracePt t="70171" x="7756525" y="2405063"/>
          <p14:tracePt t="70179" x="7748588" y="2379663"/>
          <p14:tracePt t="70187" x="7723188" y="2354263"/>
          <p14:tracePt t="70195" x="7705725" y="2293938"/>
          <p14:tracePt t="70202" x="7688263" y="2252663"/>
          <p14:tracePt t="70210" x="7654925" y="2184400"/>
          <p14:tracePt t="70218" x="7629525" y="2133600"/>
          <p14:tracePt t="70226" x="7621588" y="2108200"/>
          <p14:tracePt t="70233" x="7604125" y="2065338"/>
          <p14:tracePt t="70241" x="7596188" y="2047875"/>
          <p14:tracePt t="70249" x="7596188" y="2030413"/>
          <p14:tracePt t="70257" x="7586663" y="2014538"/>
          <p14:tracePt t="70272" x="7586663" y="2005013"/>
          <p14:tracePt t="70280" x="7586663" y="1997075"/>
          <p14:tracePt t="70295" x="7586663" y="1989138"/>
          <p14:tracePt t="70302" x="7586663" y="1971675"/>
          <p14:tracePt t="70311" x="7604125" y="1946275"/>
          <p14:tracePt t="70318" x="7629525" y="1928813"/>
          <p14:tracePt t="70326" x="7654925" y="1903413"/>
          <p14:tracePt t="70333" x="7680325" y="1885950"/>
          <p14:tracePt t="70341" x="7715250" y="1870075"/>
          <p14:tracePt t="70349" x="7766050" y="1835150"/>
          <p14:tracePt t="70357" x="7799388" y="1819275"/>
          <p14:tracePt t="70366" x="7842250" y="1809750"/>
          <p14:tracePt t="70372" x="7885113" y="1801813"/>
          <p14:tracePt t="70380" x="7961313" y="1784350"/>
          <p14:tracePt t="70387" x="8020050" y="1766888"/>
          <p14:tracePt t="70395" x="8080375" y="1758950"/>
          <p14:tracePt t="70403" x="8139113" y="1751013"/>
          <p14:tracePt t="70411" x="8215313" y="1741488"/>
          <p14:tracePt t="70418" x="8275638" y="1733550"/>
          <p14:tracePt t="70426" x="8334375" y="1725613"/>
          <p14:tracePt t="70434" x="8394700" y="1725613"/>
          <p14:tracePt t="70443" x="8478838" y="1708150"/>
          <p14:tracePt t="70449" x="8555038" y="1700213"/>
          <p14:tracePt t="70457" x="8640763" y="1690688"/>
          <p14:tracePt t="70465" x="8742363" y="1674813"/>
          <p14:tracePt t="70474" x="8810625" y="1657350"/>
          <p14:tracePt t="70480" x="8886825" y="1649413"/>
          <p14:tracePt t="70487" x="8947150" y="1639888"/>
          <p14:tracePt t="70496" x="9005888" y="1622425"/>
          <p14:tracePt t="70504" x="9064625" y="1614488"/>
          <p14:tracePt t="70511" x="9124950" y="1597025"/>
          <p14:tracePt t="70518" x="9183688" y="1589088"/>
          <p14:tracePt t="70526" x="9244013" y="1571625"/>
          <p14:tracePt t="70534" x="9294813" y="1555750"/>
          <p14:tracePt t="70542" x="9337675" y="1546225"/>
          <p14:tracePt t="70550" x="9388475" y="1530350"/>
          <p14:tracePt t="70557" x="9413875" y="1520825"/>
          <p14:tracePt t="70566" x="9447213" y="1504950"/>
          <p14:tracePt t="70574" x="9490075" y="1495425"/>
          <p14:tracePt t="70580" x="9540875" y="1477963"/>
          <p14:tracePt t="70588" x="9575800" y="1462088"/>
          <p14:tracePt t="70596" x="9617075" y="1436688"/>
          <p14:tracePt t="70604" x="9667875" y="1427163"/>
          <p14:tracePt t="70611" x="9702800" y="1411288"/>
          <p14:tracePt t="70619" x="9761538" y="1401763"/>
          <p14:tracePt t="70627" x="9804400" y="1393825"/>
          <p14:tracePt t="70635" x="9839325" y="1385888"/>
          <p14:tracePt t="70642" x="9864725" y="1376363"/>
          <p14:tracePt t="70651" x="9898063" y="1376363"/>
          <p14:tracePt t="70658" x="9915525" y="1376363"/>
          <p14:tracePt t="70666" x="9931400" y="1376363"/>
          <p14:tracePt t="70674" x="9948863" y="1376363"/>
          <p14:tracePt t="70681" x="9966325" y="1376363"/>
          <p14:tracePt t="70688" x="9974263" y="1376363"/>
          <p14:tracePt t="70696" x="9991725" y="1376363"/>
          <p14:tracePt t="70711" x="10009188" y="1376363"/>
          <p14:tracePt t="70719" x="10017125" y="1376363"/>
          <p14:tracePt t="70727" x="10034588" y="1376363"/>
          <p14:tracePt t="70734" x="10042525" y="1376363"/>
          <p14:tracePt t="70751" x="10059988" y="1376363"/>
          <p14:tracePt t="70759" x="10067925" y="1376363"/>
          <p14:tracePt t="70852" x="10075863" y="1376363"/>
          <p14:tracePt t="70859" x="10085388" y="1376363"/>
          <p14:tracePt t="70874" x="10085388" y="1385888"/>
          <p14:tracePt t="70883" x="10093325" y="1393825"/>
          <p14:tracePt t="70891" x="10101263" y="1401763"/>
          <p14:tracePt t="70896" x="10110788" y="1419225"/>
          <p14:tracePt t="70905" x="10110788" y="1427163"/>
          <p14:tracePt t="70912" x="10118725" y="1436688"/>
          <p14:tracePt t="70921" x="10118725" y="1444625"/>
          <p14:tracePt t="70928" x="10118725" y="1452563"/>
          <p14:tracePt t="70943" x="10118725" y="1462088"/>
          <p14:tracePt t="70966" x="10126663" y="1470025"/>
          <p14:tracePt t="70982" x="10126663" y="1487488"/>
          <p14:tracePt t="70991" x="10136188" y="1495425"/>
          <p14:tracePt t="70999" x="10136188" y="1512888"/>
          <p14:tracePt t="71005" x="10136188" y="1520825"/>
          <p14:tracePt t="71013" x="10144125" y="1538288"/>
          <p14:tracePt t="71022" x="10153650" y="1563688"/>
          <p14:tracePt t="71029" x="10161588" y="1597025"/>
          <p14:tracePt t="71037" x="10161588" y="1614488"/>
          <p14:tracePt t="71043" x="10161588" y="1649413"/>
          <p14:tracePt t="71051" x="10179050" y="1682750"/>
          <p14:tracePt t="71059" x="10194925" y="1725613"/>
          <p14:tracePt t="71066" x="10212388" y="1776413"/>
          <p14:tracePt t="71075" x="10220325" y="1827213"/>
          <p14:tracePt t="71082" x="10229850" y="1870075"/>
          <p14:tracePt t="71090" x="10237788" y="1903413"/>
          <p14:tracePt t="71098" x="10255250" y="1938338"/>
          <p14:tracePt t="71105" x="10255250" y="1979613"/>
          <p14:tracePt t="71113" x="10271125" y="2014538"/>
          <p14:tracePt t="71122" x="10280650" y="2047875"/>
          <p14:tracePt t="71129" x="10288588" y="2073275"/>
          <p14:tracePt t="71136" x="10288588" y="2098675"/>
          <p14:tracePt t="71144" x="10298113" y="2124075"/>
          <p14:tracePt t="71151" x="10306050" y="2141538"/>
          <p14:tracePt t="71159" x="10306050" y="2174875"/>
          <p14:tracePt t="71167" x="10313988" y="2200275"/>
          <p14:tracePt t="71174" x="10313988" y="2217738"/>
          <p14:tracePt t="71182" x="10313988" y="2243138"/>
          <p14:tracePt t="71191" x="10313988" y="2252663"/>
          <p14:tracePt t="71204" x="10313988" y="2260600"/>
          <p14:tracePt t="74038" x="10186988" y="2217738"/>
          <p14:tracePt t="74046" x="9999663" y="2133600"/>
          <p14:tracePt t="74053" x="9812338" y="2047875"/>
          <p14:tracePt t="74061" x="9626600" y="1971675"/>
          <p14:tracePt t="74068" x="9464675" y="1895475"/>
          <p14:tracePt t="74075" x="9345613" y="1844675"/>
          <p14:tracePt t="74083" x="9261475" y="1801813"/>
          <p14:tracePt t="74091" x="9193213" y="1758950"/>
          <p14:tracePt t="74099" x="9150350" y="1741488"/>
          <p14:tracePt t="74107" x="9107488" y="1725613"/>
          <p14:tracePt t="74115" x="9091613" y="1725613"/>
          <p14:tracePt t="74121" x="9082088" y="1725613"/>
          <p14:tracePt t="74129" x="9074150" y="1716088"/>
          <p14:tracePt t="74641" x="9031288" y="1716088"/>
          <p14:tracePt t="74646" x="8988425" y="1725613"/>
          <p14:tracePt t="74654" x="8955088" y="1733550"/>
          <p14:tracePt t="74662" x="8921750" y="1741488"/>
          <p14:tracePt t="74670" x="8894763" y="1751013"/>
          <p14:tracePt t="74677" x="8878888" y="1751013"/>
          <p14:tracePt t="74685" x="8861425" y="1758950"/>
          <p14:tracePt t="74692" x="8853488" y="1758950"/>
          <p14:tracePt t="74700" x="8843963" y="1758950"/>
          <p14:tracePt t="75079" x="8793163" y="1751013"/>
          <p14:tracePt t="75086" x="8716963" y="1725613"/>
          <p14:tracePt t="75095" x="8589963" y="1690688"/>
          <p14:tracePt t="75102" x="8445500" y="1657350"/>
          <p14:tracePt t="75109" x="8308975" y="1614488"/>
          <p14:tracePt t="75117" x="8174038" y="1597025"/>
          <p14:tracePt t="75124" x="8045450" y="1571625"/>
          <p14:tracePt t="75133" x="7910513" y="1546225"/>
          <p14:tracePt t="75141" x="7781925" y="1520825"/>
          <p14:tracePt t="75149" x="7697788" y="1512888"/>
          <p14:tracePt t="75157" x="7637463" y="1512888"/>
          <p14:tracePt t="75163" x="7578725" y="1512888"/>
          <p14:tracePt t="75172" x="7553325" y="1512888"/>
          <p14:tracePt t="75180" x="7535863" y="1512888"/>
          <p14:tracePt t="75188" x="7527925" y="1512888"/>
          <p14:tracePt t="75582" x="7467600" y="1512888"/>
          <p14:tracePt t="75588" x="7383463" y="1512888"/>
          <p14:tracePt t="75595" x="7281863" y="1512888"/>
          <p14:tracePt t="75605" x="7196138" y="1512888"/>
          <p14:tracePt t="75611" x="7127875" y="1512888"/>
          <p14:tracePt t="75619" x="7051675" y="1512888"/>
          <p14:tracePt t="75626" x="7008813" y="1520825"/>
          <p14:tracePt t="75634" x="6983413" y="1520825"/>
          <p14:tracePt t="75641" x="6958013" y="1530350"/>
          <p14:tracePt t="76099" x="6770688" y="1520825"/>
          <p14:tracePt t="76105" x="6430963" y="1444625"/>
          <p14:tracePt t="76112" x="5997575" y="1350963"/>
          <p14:tracePt t="76121" x="5513388" y="1231900"/>
          <p14:tracePt t="76129" x="4945063" y="1104900"/>
          <p14:tracePt t="76137" x="4375150" y="977900"/>
          <p14:tracePt t="76143" x="3756025" y="849313"/>
          <p14:tracePt t="76151" x="3109913" y="739775"/>
          <p14:tracePt t="76158" x="2489200" y="654050"/>
          <p14:tracePt t="76166" x="1903413" y="569913"/>
          <p14:tracePt t="76174" x="1368425" y="484188"/>
          <p14:tracePt t="76182" x="884238" y="390525"/>
          <p14:tracePt t="76190" x="492125" y="314325"/>
          <p14:tracePt t="76197" x="238125" y="263525"/>
          <p14:tracePt t="76205" x="58738" y="212725"/>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5860" y="332656"/>
            <a:ext cx="2952328" cy="513645"/>
          </a:xfrm>
        </p:spPr>
        <p:txBody>
          <a:bodyPr>
            <a:normAutofit/>
          </a:bodyPr>
          <a:lstStyle/>
          <a:p>
            <a:r>
              <a:rPr lang="en-US" sz="2800" dirty="0"/>
              <a:t>SCC Tree Creation:</a:t>
            </a:r>
          </a:p>
        </p:txBody>
      </p:sp>
      <p:sp>
        <p:nvSpPr>
          <p:cNvPr id="9" name="TextBox 8">
            <a:extLst>
              <a:ext uri="{FF2B5EF4-FFF2-40B4-BE49-F238E27FC236}">
                <a16:creationId xmlns:a16="http://schemas.microsoft.com/office/drawing/2014/main" id="{D977E612-F792-DB63-5706-8A7BF6F51E81}"/>
              </a:ext>
            </a:extLst>
          </p:cNvPr>
          <p:cNvSpPr txBox="1"/>
          <p:nvPr/>
        </p:nvSpPr>
        <p:spPr>
          <a:xfrm>
            <a:off x="1095697" y="980728"/>
            <a:ext cx="6438875" cy="4278094"/>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Comic Sans MS" panose="030F0702030302020204" pitchFamily="66" charset="0"/>
              </a:rPr>
              <a:t>In every graph G, there's a crucial master node initially containing all graph information but not induced on any specific vertex. As the SCC tree forms, this information spreads throughout the tree.</a:t>
            </a:r>
          </a:p>
          <a:p>
            <a:endParaRPr lang="en-IN" sz="1600" dirty="0">
              <a:latin typeface="Comic Sans MS" panose="030F0702030302020204" pitchFamily="66" charset="0"/>
            </a:endParaRPr>
          </a:p>
          <a:p>
            <a:pPr marL="285750" indent="-285750">
              <a:buFont typeface="Arial" panose="020B0604020202020204" pitchFamily="34" charset="0"/>
              <a:buChar char="•"/>
            </a:pPr>
            <a:r>
              <a:rPr lang="en-IN" sz="1600" dirty="0">
                <a:latin typeface="Comic Sans MS" panose="030F0702030302020204" pitchFamily="66" charset="0"/>
              </a:rPr>
              <a:t>If G consists of only one vertex s, forming a graph G = ({s}, ∅), the SCC tree comprises a single node representing this vertex and the master node without any edges.</a:t>
            </a:r>
          </a:p>
          <a:p>
            <a:endParaRPr lang="en-IN" sz="1600" dirty="0">
              <a:latin typeface="Comic Sans MS" panose="030F0702030302020204" pitchFamily="66" charset="0"/>
            </a:endParaRPr>
          </a:p>
          <a:p>
            <a:pPr marL="285750" indent="-285750">
              <a:buFont typeface="Arial" panose="020B0604020202020204" pitchFamily="34" charset="0"/>
              <a:buChar char="•"/>
            </a:pPr>
            <a:r>
              <a:rPr lang="en-IN" sz="1600" dirty="0">
                <a:latin typeface="Comic Sans MS" panose="030F0702030302020204" pitchFamily="66" charset="0"/>
              </a:rPr>
              <a:t>For graphs with more than one vertex, the root node of the SCC tree begins with the result of SPLIT (G, s), where s is any induced vertex selected from the current node's vertices. The root's children represent the SCCs generated from the SPLITANDCONDENSE(G, s). Each SCC produced from a vertex s and its corresponding SCC tree becomes a subtree of the root node. Instead of having separate children </a:t>
            </a:r>
            <a:r>
              <a:rPr lang="en-IN" sz="1600" dirty="0" err="1">
                <a:latin typeface="Comic Sans MS" panose="030F0702030302020204" pitchFamily="66" charset="0"/>
              </a:rPr>
              <a:t>S_in</a:t>
            </a:r>
            <a:r>
              <a:rPr lang="en-IN" sz="1600" dirty="0">
                <a:latin typeface="Comic Sans MS" panose="030F0702030302020204" pitchFamily="66" charset="0"/>
              </a:rPr>
              <a:t> and </a:t>
            </a:r>
            <a:r>
              <a:rPr lang="en-IN" sz="1600" dirty="0" err="1">
                <a:latin typeface="Comic Sans MS" panose="030F0702030302020204" pitchFamily="66" charset="0"/>
              </a:rPr>
              <a:t>S_out</a:t>
            </a:r>
            <a:r>
              <a:rPr lang="en-IN" sz="1600" dirty="0">
                <a:latin typeface="Comic Sans MS" panose="030F0702030302020204" pitchFamily="66" charset="0"/>
              </a:rPr>
              <a:t>, only one child node is added for each induced vertex S.</a:t>
            </a:r>
          </a:p>
        </p:txBody>
      </p:sp>
      <p:pic>
        <p:nvPicPr>
          <p:cNvPr id="11" name="Picture 10">
            <a:extLst>
              <a:ext uri="{FF2B5EF4-FFF2-40B4-BE49-F238E27FC236}">
                <a16:creationId xmlns:a16="http://schemas.microsoft.com/office/drawing/2014/main" id="{67CD6C36-4631-D472-7A32-7EE111EB2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628" y="846301"/>
            <a:ext cx="2698162" cy="4359835"/>
          </a:xfrm>
          <a:prstGeom prst="rect">
            <a:avLst/>
          </a:prstGeom>
        </p:spPr>
      </p:pic>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advTm="171765">
        <p:fade/>
      </p:transition>
    </mc:Choice>
    <mc:Fallback xmlns="">
      <p:transition spd="med" advTm="171765">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1195" y="215167"/>
            <a:ext cx="1744867" cy="654366"/>
          </a:xfrm>
        </p:spPr>
        <p:txBody>
          <a:bodyPr>
            <a:normAutofit/>
          </a:bodyPr>
          <a:lstStyle/>
          <a:p>
            <a:r>
              <a:rPr lang="en-US" sz="2800" dirty="0">
                <a:latin typeface="Comic Sans MS" panose="030F0702030302020204" pitchFamily="66" charset="0"/>
              </a:rPr>
              <a:t>Example:</a:t>
            </a:r>
          </a:p>
        </p:txBody>
      </p:sp>
      <p:sp>
        <p:nvSpPr>
          <p:cNvPr id="19" name="Oval 18">
            <a:extLst>
              <a:ext uri="{FF2B5EF4-FFF2-40B4-BE49-F238E27FC236}">
                <a16:creationId xmlns:a16="http://schemas.microsoft.com/office/drawing/2014/main" id="{CA089F9D-0468-EFF0-7BFD-7A1BA2CF46CC}"/>
              </a:ext>
            </a:extLst>
          </p:cNvPr>
          <p:cNvSpPr/>
          <p:nvPr/>
        </p:nvSpPr>
        <p:spPr>
          <a:xfrm>
            <a:off x="8614692" y="12037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76" name="Oval 75">
            <a:extLst>
              <a:ext uri="{FF2B5EF4-FFF2-40B4-BE49-F238E27FC236}">
                <a16:creationId xmlns:a16="http://schemas.microsoft.com/office/drawing/2014/main" id="{7C56A390-ACDC-E581-9942-277AC1D96302}"/>
              </a:ext>
            </a:extLst>
          </p:cNvPr>
          <p:cNvSpPr/>
          <p:nvPr/>
        </p:nvSpPr>
        <p:spPr>
          <a:xfrm>
            <a:off x="8614692" y="218759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268" name="Oval 267">
            <a:extLst>
              <a:ext uri="{FF2B5EF4-FFF2-40B4-BE49-F238E27FC236}">
                <a16:creationId xmlns:a16="http://schemas.microsoft.com/office/drawing/2014/main" id="{4E598300-3DC2-C07B-4262-990D2A4C0B19}"/>
              </a:ext>
            </a:extLst>
          </p:cNvPr>
          <p:cNvSpPr/>
          <p:nvPr/>
        </p:nvSpPr>
        <p:spPr>
          <a:xfrm>
            <a:off x="2782044" y="1203779"/>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0</a:t>
            </a:r>
            <a:endParaRPr lang="en-IN" dirty="0">
              <a:solidFill>
                <a:schemeClr val="bg1"/>
              </a:solidFill>
            </a:endParaRPr>
          </a:p>
        </p:txBody>
      </p:sp>
      <p:sp>
        <p:nvSpPr>
          <p:cNvPr id="269" name="Oval 268">
            <a:extLst>
              <a:ext uri="{FF2B5EF4-FFF2-40B4-BE49-F238E27FC236}">
                <a16:creationId xmlns:a16="http://schemas.microsoft.com/office/drawing/2014/main" id="{D2D83263-0A8E-092D-31E2-77631B96D44E}"/>
              </a:ext>
            </a:extLst>
          </p:cNvPr>
          <p:cNvSpPr/>
          <p:nvPr/>
        </p:nvSpPr>
        <p:spPr>
          <a:xfrm>
            <a:off x="5527522" y="264014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270" name="Oval 269">
            <a:extLst>
              <a:ext uri="{FF2B5EF4-FFF2-40B4-BE49-F238E27FC236}">
                <a16:creationId xmlns:a16="http://schemas.microsoft.com/office/drawing/2014/main" id="{4C07199D-1D50-75BA-1259-A4830FBC1318}"/>
              </a:ext>
            </a:extLst>
          </p:cNvPr>
          <p:cNvSpPr/>
          <p:nvPr/>
        </p:nvSpPr>
        <p:spPr>
          <a:xfrm>
            <a:off x="4131642" y="214485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271" name="Oval 270">
            <a:extLst>
              <a:ext uri="{FF2B5EF4-FFF2-40B4-BE49-F238E27FC236}">
                <a16:creationId xmlns:a16="http://schemas.microsoft.com/office/drawing/2014/main" id="{F87A6BD0-C677-9663-77B4-658275FBC156}"/>
              </a:ext>
            </a:extLst>
          </p:cNvPr>
          <p:cNvSpPr/>
          <p:nvPr/>
        </p:nvSpPr>
        <p:spPr>
          <a:xfrm>
            <a:off x="4588842" y="335572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272" name="Oval 271">
            <a:extLst>
              <a:ext uri="{FF2B5EF4-FFF2-40B4-BE49-F238E27FC236}">
                <a16:creationId xmlns:a16="http://schemas.microsoft.com/office/drawing/2014/main" id="{4472DE00-AE62-713D-3850-B2B51654FDBA}"/>
              </a:ext>
            </a:extLst>
          </p:cNvPr>
          <p:cNvSpPr/>
          <p:nvPr/>
        </p:nvSpPr>
        <p:spPr>
          <a:xfrm>
            <a:off x="3203850" y="330282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273" name="Oval 272">
            <a:extLst>
              <a:ext uri="{FF2B5EF4-FFF2-40B4-BE49-F238E27FC236}">
                <a16:creationId xmlns:a16="http://schemas.microsoft.com/office/drawing/2014/main" id="{855AB3EC-BF7E-EC15-1C15-41E4D1E3966E}"/>
              </a:ext>
            </a:extLst>
          </p:cNvPr>
          <p:cNvSpPr/>
          <p:nvPr/>
        </p:nvSpPr>
        <p:spPr>
          <a:xfrm>
            <a:off x="3154659" y="438294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274" name="Oval 273">
            <a:extLst>
              <a:ext uri="{FF2B5EF4-FFF2-40B4-BE49-F238E27FC236}">
                <a16:creationId xmlns:a16="http://schemas.microsoft.com/office/drawing/2014/main" id="{A49EC335-3218-3612-6BF8-4067695247D5}"/>
              </a:ext>
            </a:extLst>
          </p:cNvPr>
          <p:cNvSpPr/>
          <p:nvPr/>
        </p:nvSpPr>
        <p:spPr>
          <a:xfrm>
            <a:off x="1849195" y="438294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275" name="Oval 274">
            <a:extLst>
              <a:ext uri="{FF2B5EF4-FFF2-40B4-BE49-F238E27FC236}">
                <a16:creationId xmlns:a16="http://schemas.microsoft.com/office/drawing/2014/main" id="{9D070D00-AFC2-B274-F55E-56F753B7D9ED}"/>
              </a:ext>
            </a:extLst>
          </p:cNvPr>
          <p:cNvSpPr/>
          <p:nvPr/>
        </p:nvSpPr>
        <p:spPr>
          <a:xfrm>
            <a:off x="1979714" y="322688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cxnSp>
        <p:nvCxnSpPr>
          <p:cNvPr id="276" name="Straight Arrow Connector 275">
            <a:extLst>
              <a:ext uri="{FF2B5EF4-FFF2-40B4-BE49-F238E27FC236}">
                <a16:creationId xmlns:a16="http://schemas.microsoft.com/office/drawing/2014/main" id="{861D78D4-CD8C-0A5B-3FDD-0B32D2B03F6A}"/>
              </a:ext>
            </a:extLst>
          </p:cNvPr>
          <p:cNvCxnSpPr>
            <a:cxnSpLocks/>
            <a:stCxn id="268" idx="4"/>
            <a:endCxn id="275" idx="0"/>
          </p:cNvCxnSpPr>
          <p:nvPr/>
        </p:nvCxnSpPr>
        <p:spPr>
          <a:xfrm flipH="1">
            <a:off x="2303714" y="1851779"/>
            <a:ext cx="802330" cy="13751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77" name="Straight Arrow Connector 276">
            <a:extLst>
              <a:ext uri="{FF2B5EF4-FFF2-40B4-BE49-F238E27FC236}">
                <a16:creationId xmlns:a16="http://schemas.microsoft.com/office/drawing/2014/main" id="{01EE9B2B-1D1B-D8C9-4025-F6E0485CD121}"/>
              </a:ext>
            </a:extLst>
          </p:cNvPr>
          <p:cNvCxnSpPr>
            <a:cxnSpLocks/>
            <a:stCxn id="274" idx="0"/>
            <a:endCxn id="275" idx="4"/>
          </p:cNvCxnSpPr>
          <p:nvPr/>
        </p:nvCxnSpPr>
        <p:spPr>
          <a:xfrm flipV="1">
            <a:off x="2173195" y="3874883"/>
            <a:ext cx="130519" cy="50806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78" name="Straight Arrow Connector 277">
            <a:extLst>
              <a:ext uri="{FF2B5EF4-FFF2-40B4-BE49-F238E27FC236}">
                <a16:creationId xmlns:a16="http://schemas.microsoft.com/office/drawing/2014/main" id="{1A5D3DDB-0156-396C-C811-D3D7FE9F3572}"/>
              </a:ext>
            </a:extLst>
          </p:cNvPr>
          <p:cNvCxnSpPr>
            <a:cxnSpLocks/>
            <a:stCxn id="275" idx="6"/>
            <a:endCxn id="272" idx="2"/>
          </p:cNvCxnSpPr>
          <p:nvPr/>
        </p:nvCxnSpPr>
        <p:spPr>
          <a:xfrm>
            <a:off x="2627714" y="3550883"/>
            <a:ext cx="576136" cy="7594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79" name="Straight Arrow Connector 278">
            <a:extLst>
              <a:ext uri="{FF2B5EF4-FFF2-40B4-BE49-F238E27FC236}">
                <a16:creationId xmlns:a16="http://schemas.microsoft.com/office/drawing/2014/main" id="{0D01410E-D178-3BB3-807A-7D7643D91FAE}"/>
              </a:ext>
            </a:extLst>
          </p:cNvPr>
          <p:cNvCxnSpPr>
            <a:cxnSpLocks/>
            <a:stCxn id="272" idx="3"/>
            <a:endCxn id="274" idx="7"/>
          </p:cNvCxnSpPr>
          <p:nvPr/>
        </p:nvCxnSpPr>
        <p:spPr>
          <a:xfrm flipH="1">
            <a:off x="2402298" y="3855930"/>
            <a:ext cx="896449" cy="621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0" name="Straight Arrow Connector 279">
            <a:extLst>
              <a:ext uri="{FF2B5EF4-FFF2-40B4-BE49-F238E27FC236}">
                <a16:creationId xmlns:a16="http://schemas.microsoft.com/office/drawing/2014/main" id="{494F4FD1-5075-8E14-EC18-5ED7148E3495}"/>
              </a:ext>
            </a:extLst>
          </p:cNvPr>
          <p:cNvCxnSpPr>
            <a:cxnSpLocks/>
            <a:stCxn id="274" idx="6"/>
            <a:endCxn id="273" idx="2"/>
          </p:cNvCxnSpPr>
          <p:nvPr/>
        </p:nvCxnSpPr>
        <p:spPr>
          <a:xfrm>
            <a:off x="2497195" y="4706947"/>
            <a:ext cx="657464"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1" name="Straight Arrow Connector 280">
            <a:extLst>
              <a:ext uri="{FF2B5EF4-FFF2-40B4-BE49-F238E27FC236}">
                <a16:creationId xmlns:a16="http://schemas.microsoft.com/office/drawing/2014/main" id="{E338B844-4409-A692-3AC4-06C55D571971}"/>
              </a:ext>
            </a:extLst>
          </p:cNvPr>
          <p:cNvCxnSpPr>
            <a:cxnSpLocks/>
            <a:stCxn id="273" idx="0"/>
            <a:endCxn id="272" idx="4"/>
          </p:cNvCxnSpPr>
          <p:nvPr/>
        </p:nvCxnSpPr>
        <p:spPr>
          <a:xfrm flipV="1">
            <a:off x="3478659" y="3950827"/>
            <a:ext cx="49191" cy="43212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2" name="Straight Arrow Connector 281">
            <a:extLst>
              <a:ext uri="{FF2B5EF4-FFF2-40B4-BE49-F238E27FC236}">
                <a16:creationId xmlns:a16="http://schemas.microsoft.com/office/drawing/2014/main" id="{B55F971E-9CE0-8211-5366-757382F436BC}"/>
              </a:ext>
            </a:extLst>
          </p:cNvPr>
          <p:cNvCxnSpPr>
            <a:cxnSpLocks/>
            <a:stCxn id="270" idx="1"/>
            <a:endCxn id="268" idx="6"/>
          </p:cNvCxnSpPr>
          <p:nvPr/>
        </p:nvCxnSpPr>
        <p:spPr>
          <a:xfrm flipH="1" flipV="1">
            <a:off x="3430044" y="1527779"/>
            <a:ext cx="796495" cy="7119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3" name="Straight Arrow Connector 282">
            <a:extLst>
              <a:ext uri="{FF2B5EF4-FFF2-40B4-BE49-F238E27FC236}">
                <a16:creationId xmlns:a16="http://schemas.microsoft.com/office/drawing/2014/main" id="{3C057ADB-C69E-57B0-3966-214E6D297046}"/>
              </a:ext>
            </a:extLst>
          </p:cNvPr>
          <p:cNvCxnSpPr>
            <a:cxnSpLocks/>
            <a:stCxn id="270" idx="4"/>
            <a:endCxn id="271" idx="1"/>
          </p:cNvCxnSpPr>
          <p:nvPr/>
        </p:nvCxnSpPr>
        <p:spPr>
          <a:xfrm>
            <a:off x="4455642" y="2792850"/>
            <a:ext cx="228097" cy="6577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4" name="Straight Arrow Connector 283">
            <a:extLst>
              <a:ext uri="{FF2B5EF4-FFF2-40B4-BE49-F238E27FC236}">
                <a16:creationId xmlns:a16="http://schemas.microsoft.com/office/drawing/2014/main" id="{C3B43504-CECD-3127-C11C-B2B3EE303E1A}"/>
              </a:ext>
            </a:extLst>
          </p:cNvPr>
          <p:cNvCxnSpPr>
            <a:cxnSpLocks/>
            <a:stCxn id="271" idx="7"/>
            <a:endCxn id="269" idx="3"/>
          </p:cNvCxnSpPr>
          <p:nvPr/>
        </p:nvCxnSpPr>
        <p:spPr>
          <a:xfrm flipV="1">
            <a:off x="5141945" y="3193251"/>
            <a:ext cx="480474" cy="2573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5" name="Straight Arrow Connector 284">
            <a:extLst>
              <a:ext uri="{FF2B5EF4-FFF2-40B4-BE49-F238E27FC236}">
                <a16:creationId xmlns:a16="http://schemas.microsoft.com/office/drawing/2014/main" id="{96A91A42-A193-E0A8-AA22-446F4C9923F7}"/>
              </a:ext>
            </a:extLst>
          </p:cNvPr>
          <p:cNvCxnSpPr>
            <a:cxnSpLocks/>
            <a:stCxn id="269" idx="1"/>
            <a:endCxn id="270" idx="6"/>
          </p:cNvCxnSpPr>
          <p:nvPr/>
        </p:nvCxnSpPr>
        <p:spPr>
          <a:xfrm flipH="1" flipV="1">
            <a:off x="4779642" y="2468850"/>
            <a:ext cx="842777" cy="2661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7" name="Straight Arrow Connector 286">
            <a:extLst>
              <a:ext uri="{FF2B5EF4-FFF2-40B4-BE49-F238E27FC236}">
                <a16:creationId xmlns:a16="http://schemas.microsoft.com/office/drawing/2014/main" id="{924F5068-9E9D-FEE1-B728-2F2DE9B5371F}"/>
              </a:ext>
            </a:extLst>
          </p:cNvPr>
          <p:cNvCxnSpPr>
            <a:cxnSpLocks/>
            <a:stCxn id="272" idx="0"/>
            <a:endCxn id="268" idx="5"/>
          </p:cNvCxnSpPr>
          <p:nvPr/>
        </p:nvCxnSpPr>
        <p:spPr>
          <a:xfrm flipH="1" flipV="1">
            <a:off x="3335147" y="1756882"/>
            <a:ext cx="192703" cy="154594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93" name="Oval 292">
            <a:extLst>
              <a:ext uri="{FF2B5EF4-FFF2-40B4-BE49-F238E27FC236}">
                <a16:creationId xmlns:a16="http://schemas.microsoft.com/office/drawing/2014/main" id="{52BAD955-7CA8-AEDB-3B80-061F28C62BD5}"/>
              </a:ext>
            </a:extLst>
          </p:cNvPr>
          <p:cNvSpPr/>
          <p:nvPr/>
        </p:nvSpPr>
        <p:spPr>
          <a:xfrm>
            <a:off x="1333817" y="1076956"/>
            <a:ext cx="4968553" cy="47525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a:p>
        </p:txBody>
      </p:sp>
      <p:cxnSp>
        <p:nvCxnSpPr>
          <p:cNvPr id="295" name="Straight Arrow Connector 294">
            <a:extLst>
              <a:ext uri="{FF2B5EF4-FFF2-40B4-BE49-F238E27FC236}">
                <a16:creationId xmlns:a16="http://schemas.microsoft.com/office/drawing/2014/main" id="{583909CC-CE2F-E612-F627-104D7CA64507}"/>
              </a:ext>
            </a:extLst>
          </p:cNvPr>
          <p:cNvCxnSpPr>
            <a:cxnSpLocks/>
            <a:stCxn id="272" idx="6"/>
            <a:endCxn id="271" idx="2"/>
          </p:cNvCxnSpPr>
          <p:nvPr/>
        </p:nvCxnSpPr>
        <p:spPr>
          <a:xfrm>
            <a:off x="3851850" y="3626827"/>
            <a:ext cx="736992" cy="528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98" name="Straight Arrow Connector 297">
            <a:extLst>
              <a:ext uri="{FF2B5EF4-FFF2-40B4-BE49-F238E27FC236}">
                <a16:creationId xmlns:a16="http://schemas.microsoft.com/office/drawing/2014/main" id="{BAF87C16-E8C6-E6D3-8482-ACA51F26EECB}"/>
              </a:ext>
            </a:extLst>
          </p:cNvPr>
          <p:cNvCxnSpPr>
            <a:cxnSpLocks/>
            <a:stCxn id="273" idx="6"/>
            <a:endCxn id="271" idx="3"/>
          </p:cNvCxnSpPr>
          <p:nvPr/>
        </p:nvCxnSpPr>
        <p:spPr>
          <a:xfrm flipV="1">
            <a:off x="3802659" y="3908826"/>
            <a:ext cx="881080" cy="7981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BAD05D2F-C808-097C-6357-946F21FE70CC}"/>
              </a:ext>
            </a:extLst>
          </p:cNvPr>
          <p:cNvSpPr txBox="1"/>
          <p:nvPr/>
        </p:nvSpPr>
        <p:spPr>
          <a:xfrm>
            <a:off x="6114157" y="4706947"/>
            <a:ext cx="497132" cy="523220"/>
          </a:xfrm>
          <a:prstGeom prst="rect">
            <a:avLst/>
          </a:prstGeom>
          <a:noFill/>
        </p:spPr>
        <p:txBody>
          <a:bodyPr wrap="square" rtlCol="0">
            <a:spAutoFit/>
          </a:bodyPr>
          <a:lstStyle/>
          <a:p>
            <a:r>
              <a:rPr lang="en-US" sz="2800" dirty="0"/>
              <a:t>-2</a:t>
            </a:r>
            <a:endParaRPr lang="en-IN" sz="28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p14:dur="10" advTm="18115"/>
    </mc:Choice>
    <mc:Fallback xmlns="">
      <p:transition advTm="181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293"/>
                                        </p:tgtEl>
                                        <p:attrNameLst>
                                          <p:attrName>style.visibility</p:attrName>
                                        </p:attrNameLst>
                                      </p:cBhvr>
                                      <p:to>
                                        <p:strVal val="visible"/>
                                      </p:to>
                                    </p:set>
                                  </p:childTnLst>
                                </p:cTn>
                              </p:par>
                              <p:par>
                                <p:cTn id="51" presetID="26" presetClass="emph" presetSubtype="0" fill="hold" grpId="0" nodeType="withEffect">
                                  <p:stCondLst>
                                    <p:cond delay="0"/>
                                  </p:stCondLst>
                                  <p:childTnLst>
                                    <p:animEffect transition="out" filter="fade">
                                      <p:cBhvr>
                                        <p:cTn id="52" dur="500" tmFilter="0, 0; .2, .5; .8, .5; 1, 0"/>
                                        <p:tgtEl>
                                          <p:spTgt spid="293"/>
                                        </p:tgtEl>
                                      </p:cBhvr>
                                    </p:animEffect>
                                    <p:animScale>
                                      <p:cBhvr>
                                        <p:cTn id="53" dur="250" autoRev="1" fill="hold"/>
                                        <p:tgtEl>
                                          <p:spTgt spid="293"/>
                                        </p:tgtEl>
                                      </p:cBhvr>
                                      <p:by x="105000" y="105000"/>
                                    </p:animScale>
                                  </p:childTnLst>
                                </p:cTn>
                              </p:par>
                              <p:par>
                                <p:cTn id="54" presetID="1" presetClass="entr" presetSubtype="0" fill="hold" grpId="0" nodeType="withEffect">
                                  <p:stCondLst>
                                    <p:cond delay="0"/>
                                  </p:stCondLst>
                                  <p:childTnLst>
                                    <p:set>
                                      <p:cBhvr>
                                        <p:cTn id="55" dur="1" fill="hold">
                                          <p:stCondLst>
                                            <p:cond delay="0"/>
                                          </p:stCondLst>
                                        </p:cTn>
                                        <p:tgtEl>
                                          <p:spTgt spid="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268" grpId="0" animBg="1"/>
      <p:bldP spid="269" grpId="0" animBg="1"/>
      <p:bldP spid="270" grpId="0" animBg="1"/>
      <p:bldP spid="271" grpId="0" animBg="1"/>
      <p:bldP spid="272" grpId="0" animBg="1"/>
      <p:bldP spid="273" grpId="0" animBg="1"/>
      <p:bldP spid="274" grpId="0" animBg="1"/>
      <p:bldP spid="275" grpId="0" animBg="1"/>
      <p:bldP spid="293" grpId="0" animBg="1"/>
      <p:bldP spid="293" grpId="1"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5B160B8-189F-78E5-0192-67972FB5D9E1}"/>
              </a:ext>
            </a:extLst>
          </p:cNvPr>
          <p:cNvSpPr/>
          <p:nvPr/>
        </p:nvSpPr>
        <p:spPr>
          <a:xfrm>
            <a:off x="9046740" y="40140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4" name="Oval 3">
            <a:extLst>
              <a:ext uri="{FF2B5EF4-FFF2-40B4-BE49-F238E27FC236}">
                <a16:creationId xmlns:a16="http://schemas.microsoft.com/office/drawing/2014/main" id="{F8CE5CBC-EA50-A8F9-FAEF-9DBE750807FB}"/>
              </a:ext>
            </a:extLst>
          </p:cNvPr>
          <p:cNvSpPr/>
          <p:nvPr/>
        </p:nvSpPr>
        <p:spPr>
          <a:xfrm>
            <a:off x="9046740" y="1385224"/>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endParaRPr lang="en-IN" dirty="0">
              <a:solidFill>
                <a:schemeClr val="tx1"/>
              </a:solidFill>
            </a:endParaRPr>
          </a:p>
        </p:txBody>
      </p:sp>
      <p:sp>
        <p:nvSpPr>
          <p:cNvPr id="5" name="Oval 4">
            <a:extLst>
              <a:ext uri="{FF2B5EF4-FFF2-40B4-BE49-F238E27FC236}">
                <a16:creationId xmlns:a16="http://schemas.microsoft.com/office/drawing/2014/main" id="{563A4B56-205C-7CF0-F327-929F80A3C340}"/>
              </a:ext>
            </a:extLst>
          </p:cNvPr>
          <p:cNvSpPr/>
          <p:nvPr/>
        </p:nvSpPr>
        <p:spPr>
          <a:xfrm>
            <a:off x="7702997" y="2444637"/>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endParaRPr lang="en-IN" dirty="0">
              <a:solidFill>
                <a:schemeClr val="tx1"/>
              </a:solidFill>
            </a:endParaRPr>
          </a:p>
        </p:txBody>
      </p:sp>
      <p:sp>
        <p:nvSpPr>
          <p:cNvPr id="6" name="Oval 5">
            <a:extLst>
              <a:ext uri="{FF2B5EF4-FFF2-40B4-BE49-F238E27FC236}">
                <a16:creationId xmlns:a16="http://schemas.microsoft.com/office/drawing/2014/main" id="{EFB2B775-F766-B849-75BF-874FD39C8E0D}"/>
              </a:ext>
            </a:extLst>
          </p:cNvPr>
          <p:cNvSpPr/>
          <p:nvPr/>
        </p:nvSpPr>
        <p:spPr>
          <a:xfrm>
            <a:off x="8667574" y="2701179"/>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endParaRPr lang="en-IN" dirty="0">
              <a:solidFill>
                <a:schemeClr val="tx1"/>
              </a:solidFill>
            </a:endParaRPr>
          </a:p>
        </p:txBody>
      </p:sp>
      <p:sp>
        <p:nvSpPr>
          <p:cNvPr id="7" name="Oval 6">
            <a:extLst>
              <a:ext uri="{FF2B5EF4-FFF2-40B4-BE49-F238E27FC236}">
                <a16:creationId xmlns:a16="http://schemas.microsoft.com/office/drawing/2014/main" id="{6CF24047-1847-DD3E-22CA-B092DD57C5D4}"/>
              </a:ext>
            </a:extLst>
          </p:cNvPr>
          <p:cNvSpPr/>
          <p:nvPr/>
        </p:nvSpPr>
        <p:spPr>
          <a:xfrm>
            <a:off x="10280151" y="2475073"/>
            <a:ext cx="648000" cy="64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endParaRPr lang="en-IN" dirty="0">
              <a:solidFill>
                <a:schemeClr val="tx1"/>
              </a:solidFill>
            </a:endParaRPr>
          </a:p>
        </p:txBody>
      </p:sp>
      <p:cxnSp>
        <p:nvCxnSpPr>
          <p:cNvPr id="8" name="Straight Arrow Connector 7">
            <a:extLst>
              <a:ext uri="{FF2B5EF4-FFF2-40B4-BE49-F238E27FC236}">
                <a16:creationId xmlns:a16="http://schemas.microsoft.com/office/drawing/2014/main" id="{17B03A3C-8305-00F7-8966-C3852E4E0266}"/>
              </a:ext>
            </a:extLst>
          </p:cNvPr>
          <p:cNvCxnSpPr>
            <a:cxnSpLocks/>
            <a:stCxn id="5" idx="7"/>
            <a:endCxn id="4" idx="2"/>
          </p:cNvCxnSpPr>
          <p:nvPr/>
        </p:nvCxnSpPr>
        <p:spPr>
          <a:xfrm flipV="1">
            <a:off x="8256100" y="1709224"/>
            <a:ext cx="790640" cy="830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9C60C2E-A9E4-D169-B52E-EE132C828D34}"/>
              </a:ext>
            </a:extLst>
          </p:cNvPr>
          <p:cNvCxnSpPr>
            <a:cxnSpLocks/>
            <a:stCxn id="6" idx="0"/>
            <a:endCxn id="4" idx="4"/>
          </p:cNvCxnSpPr>
          <p:nvPr/>
        </p:nvCxnSpPr>
        <p:spPr>
          <a:xfrm flipV="1">
            <a:off x="8991574" y="2033224"/>
            <a:ext cx="379166" cy="667955"/>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4E5D93-5713-0696-470D-01EB4F3BAADD}"/>
              </a:ext>
            </a:extLst>
          </p:cNvPr>
          <p:cNvCxnSpPr>
            <a:cxnSpLocks/>
            <a:stCxn id="7" idx="1"/>
            <a:endCxn id="4" idx="5"/>
          </p:cNvCxnSpPr>
          <p:nvPr/>
        </p:nvCxnSpPr>
        <p:spPr>
          <a:xfrm flipH="1" flipV="1">
            <a:off x="9599843" y="1938327"/>
            <a:ext cx="775205" cy="63164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EA577D8-0F6C-25A2-CE61-CF8C7468D0FE}"/>
              </a:ext>
            </a:extLst>
          </p:cNvPr>
          <p:cNvSpPr/>
          <p:nvPr/>
        </p:nvSpPr>
        <p:spPr>
          <a:xfrm>
            <a:off x="2124703" y="1714092"/>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0out</a:t>
            </a:r>
            <a:endParaRPr lang="en-IN" sz="1100" dirty="0">
              <a:solidFill>
                <a:schemeClr val="bg1"/>
              </a:solidFill>
            </a:endParaRPr>
          </a:p>
        </p:txBody>
      </p:sp>
      <p:sp>
        <p:nvSpPr>
          <p:cNvPr id="12" name="Oval 11">
            <a:extLst>
              <a:ext uri="{FF2B5EF4-FFF2-40B4-BE49-F238E27FC236}">
                <a16:creationId xmlns:a16="http://schemas.microsoft.com/office/drawing/2014/main" id="{7D6945E0-2F94-8112-08D9-C20A6258C5C9}"/>
              </a:ext>
            </a:extLst>
          </p:cNvPr>
          <p:cNvSpPr/>
          <p:nvPr/>
        </p:nvSpPr>
        <p:spPr>
          <a:xfrm>
            <a:off x="5250480" y="2745828"/>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endParaRPr lang="en-IN" dirty="0">
              <a:solidFill>
                <a:schemeClr val="bg1"/>
              </a:solidFill>
            </a:endParaRPr>
          </a:p>
        </p:txBody>
      </p:sp>
      <p:sp>
        <p:nvSpPr>
          <p:cNvPr id="13" name="Oval 12">
            <a:extLst>
              <a:ext uri="{FF2B5EF4-FFF2-40B4-BE49-F238E27FC236}">
                <a16:creationId xmlns:a16="http://schemas.microsoft.com/office/drawing/2014/main" id="{F41066FF-7EE4-34EC-E1B2-84936369125D}"/>
              </a:ext>
            </a:extLst>
          </p:cNvPr>
          <p:cNvSpPr/>
          <p:nvPr/>
        </p:nvSpPr>
        <p:spPr>
          <a:xfrm>
            <a:off x="3854600" y="225053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14" name="Oval 13">
            <a:extLst>
              <a:ext uri="{FF2B5EF4-FFF2-40B4-BE49-F238E27FC236}">
                <a16:creationId xmlns:a16="http://schemas.microsoft.com/office/drawing/2014/main" id="{1A509B9B-4DAC-99C2-5D3C-F081C328F0D8}"/>
              </a:ext>
            </a:extLst>
          </p:cNvPr>
          <p:cNvSpPr/>
          <p:nvPr/>
        </p:nvSpPr>
        <p:spPr>
          <a:xfrm>
            <a:off x="4311800" y="3461403"/>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endParaRPr lang="en-IN" dirty="0">
              <a:solidFill>
                <a:schemeClr val="bg1"/>
              </a:solidFill>
            </a:endParaRPr>
          </a:p>
        </p:txBody>
      </p:sp>
      <p:sp>
        <p:nvSpPr>
          <p:cNvPr id="15" name="Oval 14">
            <a:extLst>
              <a:ext uri="{FF2B5EF4-FFF2-40B4-BE49-F238E27FC236}">
                <a16:creationId xmlns:a16="http://schemas.microsoft.com/office/drawing/2014/main" id="{57F36A8B-119C-0E81-3743-DA28BB849A92}"/>
              </a:ext>
            </a:extLst>
          </p:cNvPr>
          <p:cNvSpPr/>
          <p:nvPr/>
        </p:nvSpPr>
        <p:spPr>
          <a:xfrm>
            <a:off x="2926808" y="340850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endParaRPr lang="en-IN" dirty="0">
              <a:solidFill>
                <a:schemeClr val="bg1"/>
              </a:solidFill>
            </a:endParaRPr>
          </a:p>
        </p:txBody>
      </p:sp>
      <p:sp>
        <p:nvSpPr>
          <p:cNvPr id="16" name="Oval 15">
            <a:extLst>
              <a:ext uri="{FF2B5EF4-FFF2-40B4-BE49-F238E27FC236}">
                <a16:creationId xmlns:a16="http://schemas.microsoft.com/office/drawing/2014/main" id="{FA9A45DD-7978-120E-C60F-B975BB6E8AF0}"/>
              </a:ext>
            </a:extLst>
          </p:cNvPr>
          <p:cNvSpPr/>
          <p:nvPr/>
        </p:nvSpPr>
        <p:spPr>
          <a:xfrm>
            <a:off x="2877617" y="448862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endParaRPr lang="en-IN" dirty="0">
              <a:solidFill>
                <a:schemeClr val="bg1"/>
              </a:solidFill>
            </a:endParaRPr>
          </a:p>
        </p:txBody>
      </p:sp>
      <p:sp>
        <p:nvSpPr>
          <p:cNvPr id="17" name="Oval 16">
            <a:extLst>
              <a:ext uri="{FF2B5EF4-FFF2-40B4-BE49-F238E27FC236}">
                <a16:creationId xmlns:a16="http://schemas.microsoft.com/office/drawing/2014/main" id="{708808F2-27C9-33FA-5416-2E399CF4CAF8}"/>
              </a:ext>
            </a:extLst>
          </p:cNvPr>
          <p:cNvSpPr/>
          <p:nvPr/>
        </p:nvSpPr>
        <p:spPr>
          <a:xfrm>
            <a:off x="1458057" y="460961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18" name="Oval 17">
            <a:extLst>
              <a:ext uri="{FF2B5EF4-FFF2-40B4-BE49-F238E27FC236}">
                <a16:creationId xmlns:a16="http://schemas.microsoft.com/office/drawing/2014/main" id="{417B9EC8-4005-4DEC-579C-E3127E30BBD2}"/>
              </a:ext>
            </a:extLst>
          </p:cNvPr>
          <p:cNvSpPr/>
          <p:nvPr/>
        </p:nvSpPr>
        <p:spPr>
          <a:xfrm>
            <a:off x="1524705" y="341405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endParaRPr lang="en-IN" dirty="0">
              <a:solidFill>
                <a:schemeClr val="bg1"/>
              </a:solidFill>
            </a:endParaRPr>
          </a:p>
        </p:txBody>
      </p:sp>
      <p:cxnSp>
        <p:nvCxnSpPr>
          <p:cNvPr id="19" name="Straight Arrow Connector 18">
            <a:extLst>
              <a:ext uri="{FF2B5EF4-FFF2-40B4-BE49-F238E27FC236}">
                <a16:creationId xmlns:a16="http://schemas.microsoft.com/office/drawing/2014/main" id="{DB1034B8-9A9E-3611-3A77-C94B8AA97233}"/>
              </a:ext>
            </a:extLst>
          </p:cNvPr>
          <p:cNvCxnSpPr>
            <a:cxnSpLocks/>
            <a:stCxn id="11" idx="4"/>
            <a:endCxn id="18" idx="0"/>
          </p:cNvCxnSpPr>
          <p:nvPr/>
        </p:nvCxnSpPr>
        <p:spPr>
          <a:xfrm flipH="1">
            <a:off x="1848705" y="2362092"/>
            <a:ext cx="599998" cy="105196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8576D545-7895-F1E4-2CE1-47CD94FF78D4}"/>
              </a:ext>
            </a:extLst>
          </p:cNvPr>
          <p:cNvCxnSpPr>
            <a:cxnSpLocks/>
            <a:stCxn id="17" idx="0"/>
            <a:endCxn id="18" idx="4"/>
          </p:cNvCxnSpPr>
          <p:nvPr/>
        </p:nvCxnSpPr>
        <p:spPr>
          <a:xfrm flipV="1">
            <a:off x="1782057" y="4062057"/>
            <a:ext cx="66648" cy="5475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1" name="Straight Arrow Connector 20">
            <a:extLst>
              <a:ext uri="{FF2B5EF4-FFF2-40B4-BE49-F238E27FC236}">
                <a16:creationId xmlns:a16="http://schemas.microsoft.com/office/drawing/2014/main" id="{F078EA25-CC65-3CA4-B0A0-D650B0715AF8}"/>
              </a:ext>
            </a:extLst>
          </p:cNvPr>
          <p:cNvCxnSpPr>
            <a:cxnSpLocks/>
            <a:stCxn id="18" idx="6"/>
            <a:endCxn id="15" idx="2"/>
          </p:cNvCxnSpPr>
          <p:nvPr/>
        </p:nvCxnSpPr>
        <p:spPr>
          <a:xfrm flipV="1">
            <a:off x="2172705" y="3732507"/>
            <a:ext cx="754103" cy="555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2" name="Straight Arrow Connector 21">
            <a:extLst>
              <a:ext uri="{FF2B5EF4-FFF2-40B4-BE49-F238E27FC236}">
                <a16:creationId xmlns:a16="http://schemas.microsoft.com/office/drawing/2014/main" id="{536BCF47-E503-EB6F-FED4-A32D375AA212}"/>
              </a:ext>
            </a:extLst>
          </p:cNvPr>
          <p:cNvCxnSpPr>
            <a:cxnSpLocks/>
            <a:stCxn id="15" idx="3"/>
            <a:endCxn id="17" idx="7"/>
          </p:cNvCxnSpPr>
          <p:nvPr/>
        </p:nvCxnSpPr>
        <p:spPr>
          <a:xfrm flipH="1">
            <a:off x="2011160" y="3961610"/>
            <a:ext cx="1010545" cy="7428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3" name="Straight Arrow Connector 22">
            <a:extLst>
              <a:ext uri="{FF2B5EF4-FFF2-40B4-BE49-F238E27FC236}">
                <a16:creationId xmlns:a16="http://schemas.microsoft.com/office/drawing/2014/main" id="{FFB07E28-EC4D-9F3F-ADA4-DBB7C45419AD}"/>
              </a:ext>
            </a:extLst>
          </p:cNvPr>
          <p:cNvCxnSpPr>
            <a:cxnSpLocks/>
            <a:stCxn id="17" idx="6"/>
            <a:endCxn id="16" idx="2"/>
          </p:cNvCxnSpPr>
          <p:nvPr/>
        </p:nvCxnSpPr>
        <p:spPr>
          <a:xfrm flipV="1">
            <a:off x="2106057" y="4812627"/>
            <a:ext cx="771560" cy="1209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Straight Arrow Connector 23">
            <a:extLst>
              <a:ext uri="{FF2B5EF4-FFF2-40B4-BE49-F238E27FC236}">
                <a16:creationId xmlns:a16="http://schemas.microsoft.com/office/drawing/2014/main" id="{22FA036C-2D0A-1258-9C92-6F06208A1086}"/>
              </a:ext>
            </a:extLst>
          </p:cNvPr>
          <p:cNvCxnSpPr>
            <a:cxnSpLocks/>
            <a:stCxn id="16" idx="0"/>
            <a:endCxn id="15" idx="4"/>
          </p:cNvCxnSpPr>
          <p:nvPr/>
        </p:nvCxnSpPr>
        <p:spPr>
          <a:xfrm flipV="1">
            <a:off x="3201617" y="4056507"/>
            <a:ext cx="49191" cy="43212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9CFFCC0E-27F8-280F-B02D-F9C803F3CAAD}"/>
              </a:ext>
            </a:extLst>
          </p:cNvPr>
          <p:cNvCxnSpPr>
            <a:cxnSpLocks/>
            <a:stCxn id="13" idx="1"/>
          </p:cNvCxnSpPr>
          <p:nvPr/>
        </p:nvCxnSpPr>
        <p:spPr>
          <a:xfrm flipH="1" flipV="1">
            <a:off x="3637652" y="1916760"/>
            <a:ext cx="311845" cy="42866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6" name="Straight Arrow Connector 25">
            <a:extLst>
              <a:ext uri="{FF2B5EF4-FFF2-40B4-BE49-F238E27FC236}">
                <a16:creationId xmlns:a16="http://schemas.microsoft.com/office/drawing/2014/main" id="{FC42083E-F368-8EB4-F3CC-A40CB76F9B3B}"/>
              </a:ext>
            </a:extLst>
          </p:cNvPr>
          <p:cNvCxnSpPr>
            <a:cxnSpLocks/>
            <a:stCxn id="13" idx="4"/>
            <a:endCxn id="14" idx="1"/>
          </p:cNvCxnSpPr>
          <p:nvPr/>
        </p:nvCxnSpPr>
        <p:spPr>
          <a:xfrm>
            <a:off x="4178600" y="2898530"/>
            <a:ext cx="228097" cy="6577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7" name="Straight Arrow Connector 26">
            <a:extLst>
              <a:ext uri="{FF2B5EF4-FFF2-40B4-BE49-F238E27FC236}">
                <a16:creationId xmlns:a16="http://schemas.microsoft.com/office/drawing/2014/main" id="{FC82AA3C-D4DD-85D9-C79E-02EAE57A2320}"/>
              </a:ext>
            </a:extLst>
          </p:cNvPr>
          <p:cNvCxnSpPr>
            <a:cxnSpLocks/>
            <a:stCxn id="14" idx="7"/>
            <a:endCxn id="12" idx="3"/>
          </p:cNvCxnSpPr>
          <p:nvPr/>
        </p:nvCxnSpPr>
        <p:spPr>
          <a:xfrm flipV="1">
            <a:off x="4864903" y="3298931"/>
            <a:ext cx="480474" cy="25736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8" name="Straight Arrow Connector 27">
            <a:extLst>
              <a:ext uri="{FF2B5EF4-FFF2-40B4-BE49-F238E27FC236}">
                <a16:creationId xmlns:a16="http://schemas.microsoft.com/office/drawing/2014/main" id="{BCCF8B2A-FF70-9E30-3B86-385102005FEC}"/>
              </a:ext>
            </a:extLst>
          </p:cNvPr>
          <p:cNvCxnSpPr>
            <a:cxnSpLocks/>
            <a:stCxn id="12" idx="1"/>
            <a:endCxn id="13" idx="6"/>
          </p:cNvCxnSpPr>
          <p:nvPr/>
        </p:nvCxnSpPr>
        <p:spPr>
          <a:xfrm flipH="1" flipV="1">
            <a:off x="4502600" y="2574530"/>
            <a:ext cx="842777" cy="266195"/>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0" name="Straight Arrow Connector 29">
            <a:extLst>
              <a:ext uri="{FF2B5EF4-FFF2-40B4-BE49-F238E27FC236}">
                <a16:creationId xmlns:a16="http://schemas.microsoft.com/office/drawing/2014/main" id="{55E6937C-9034-78E5-8843-243E26F57ABC}"/>
              </a:ext>
            </a:extLst>
          </p:cNvPr>
          <p:cNvCxnSpPr>
            <a:cxnSpLocks/>
            <a:stCxn id="15" idx="0"/>
            <a:endCxn id="32" idx="4"/>
          </p:cNvCxnSpPr>
          <p:nvPr/>
        </p:nvCxnSpPr>
        <p:spPr>
          <a:xfrm flipV="1">
            <a:off x="3250808" y="1916760"/>
            <a:ext cx="274809" cy="149174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1" name="Oval 30">
            <a:extLst>
              <a:ext uri="{FF2B5EF4-FFF2-40B4-BE49-F238E27FC236}">
                <a16:creationId xmlns:a16="http://schemas.microsoft.com/office/drawing/2014/main" id="{F869C3ED-EF40-F284-1DBE-9B7CB6C6754C}"/>
              </a:ext>
            </a:extLst>
          </p:cNvPr>
          <p:cNvSpPr/>
          <p:nvPr/>
        </p:nvSpPr>
        <p:spPr>
          <a:xfrm>
            <a:off x="3698159" y="1573569"/>
            <a:ext cx="2379624" cy="2649921"/>
          </a:xfrm>
          <a:prstGeom prst="ellipse">
            <a:avLst/>
          </a:prstGeom>
          <a:no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800"/>
          </a:p>
        </p:txBody>
      </p:sp>
      <p:sp>
        <p:nvSpPr>
          <p:cNvPr id="32" name="Oval 31">
            <a:extLst>
              <a:ext uri="{FF2B5EF4-FFF2-40B4-BE49-F238E27FC236}">
                <a16:creationId xmlns:a16="http://schemas.microsoft.com/office/drawing/2014/main" id="{82EC48FC-D37F-47EE-2EF7-B9A4677158B3}"/>
              </a:ext>
            </a:extLst>
          </p:cNvPr>
          <p:cNvSpPr/>
          <p:nvPr/>
        </p:nvSpPr>
        <p:spPr>
          <a:xfrm>
            <a:off x="3201617" y="126876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0in</a:t>
            </a:r>
            <a:endParaRPr lang="en-IN" sz="1600" dirty="0">
              <a:solidFill>
                <a:schemeClr val="bg1"/>
              </a:solidFill>
            </a:endParaRPr>
          </a:p>
        </p:txBody>
      </p:sp>
      <p:sp>
        <p:nvSpPr>
          <p:cNvPr id="33" name="Oval 32">
            <a:extLst>
              <a:ext uri="{FF2B5EF4-FFF2-40B4-BE49-F238E27FC236}">
                <a16:creationId xmlns:a16="http://schemas.microsoft.com/office/drawing/2014/main" id="{6FDDB7B1-8D96-E30A-B178-962F43FCD68B}"/>
              </a:ext>
            </a:extLst>
          </p:cNvPr>
          <p:cNvSpPr/>
          <p:nvPr/>
        </p:nvSpPr>
        <p:spPr>
          <a:xfrm>
            <a:off x="1038758" y="2786310"/>
            <a:ext cx="2745170" cy="3100032"/>
          </a:xfrm>
          <a:prstGeom prst="ellipse">
            <a:avLst/>
          </a:prstGeom>
          <a:no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sz="2800"/>
          </a:p>
        </p:txBody>
      </p:sp>
      <p:sp>
        <p:nvSpPr>
          <p:cNvPr id="34" name="TextBox 33">
            <a:extLst>
              <a:ext uri="{FF2B5EF4-FFF2-40B4-BE49-F238E27FC236}">
                <a16:creationId xmlns:a16="http://schemas.microsoft.com/office/drawing/2014/main" id="{9816B455-26AD-C143-FD5E-8516A6384B2D}"/>
              </a:ext>
            </a:extLst>
          </p:cNvPr>
          <p:cNvSpPr txBox="1"/>
          <p:nvPr/>
        </p:nvSpPr>
        <p:spPr>
          <a:xfrm>
            <a:off x="3698159" y="5301208"/>
            <a:ext cx="480441" cy="523220"/>
          </a:xfrm>
          <a:prstGeom prst="rect">
            <a:avLst/>
          </a:prstGeom>
          <a:noFill/>
        </p:spPr>
        <p:txBody>
          <a:bodyPr wrap="square" rtlCol="0">
            <a:spAutoFit/>
          </a:bodyPr>
          <a:lstStyle/>
          <a:p>
            <a:r>
              <a:rPr lang="en-US" sz="2800" dirty="0"/>
              <a:t>-3</a:t>
            </a:r>
            <a:endParaRPr lang="en-IN" sz="2800" dirty="0"/>
          </a:p>
        </p:txBody>
      </p:sp>
      <p:sp>
        <p:nvSpPr>
          <p:cNvPr id="58" name="TextBox 57">
            <a:extLst>
              <a:ext uri="{FF2B5EF4-FFF2-40B4-BE49-F238E27FC236}">
                <a16:creationId xmlns:a16="http://schemas.microsoft.com/office/drawing/2014/main" id="{1878EEFA-C953-9616-D595-3140EA451237}"/>
              </a:ext>
            </a:extLst>
          </p:cNvPr>
          <p:cNvSpPr txBox="1"/>
          <p:nvPr/>
        </p:nvSpPr>
        <p:spPr>
          <a:xfrm>
            <a:off x="5790130" y="3832274"/>
            <a:ext cx="480441" cy="523220"/>
          </a:xfrm>
          <a:prstGeom prst="rect">
            <a:avLst/>
          </a:prstGeom>
          <a:noFill/>
        </p:spPr>
        <p:txBody>
          <a:bodyPr wrap="square" rtlCol="0">
            <a:spAutoFit/>
          </a:bodyPr>
          <a:lstStyle/>
          <a:p>
            <a:r>
              <a:rPr lang="en-US" sz="2800" dirty="0"/>
              <a:t>-4</a:t>
            </a:r>
            <a:endParaRPr lang="en-IN" sz="2800" dirty="0"/>
          </a:p>
        </p:txBody>
      </p:sp>
      <p:sp>
        <p:nvSpPr>
          <p:cNvPr id="68" name="Oval 67">
            <a:extLst>
              <a:ext uri="{FF2B5EF4-FFF2-40B4-BE49-F238E27FC236}">
                <a16:creationId xmlns:a16="http://schemas.microsoft.com/office/drawing/2014/main" id="{A796046E-EECA-147F-9641-78EC12D652FA}"/>
              </a:ext>
            </a:extLst>
          </p:cNvPr>
          <p:cNvSpPr/>
          <p:nvPr/>
        </p:nvSpPr>
        <p:spPr>
          <a:xfrm>
            <a:off x="4397125" y="303031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endParaRPr lang="en-IN" dirty="0">
              <a:solidFill>
                <a:schemeClr val="bg1"/>
              </a:solidFill>
            </a:endParaRPr>
          </a:p>
        </p:txBody>
      </p:sp>
      <p:sp>
        <p:nvSpPr>
          <p:cNvPr id="69" name="Oval 68">
            <a:extLst>
              <a:ext uri="{FF2B5EF4-FFF2-40B4-BE49-F238E27FC236}">
                <a16:creationId xmlns:a16="http://schemas.microsoft.com/office/drawing/2014/main" id="{495E01A7-C016-65FD-F5B6-8937C92376C5}"/>
              </a:ext>
            </a:extLst>
          </p:cNvPr>
          <p:cNvSpPr/>
          <p:nvPr/>
        </p:nvSpPr>
        <p:spPr>
          <a:xfrm>
            <a:off x="3042470" y="4110430"/>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endParaRPr lang="en-IN" dirty="0">
              <a:solidFill>
                <a:schemeClr val="bg1"/>
              </a:solidFill>
            </a:endParaRPr>
          </a:p>
        </p:txBody>
      </p:sp>
      <p:sp>
        <p:nvSpPr>
          <p:cNvPr id="70" name="Oval 69">
            <a:extLst>
              <a:ext uri="{FF2B5EF4-FFF2-40B4-BE49-F238E27FC236}">
                <a16:creationId xmlns:a16="http://schemas.microsoft.com/office/drawing/2014/main" id="{381A66EC-CD67-01F2-34BA-C69BBE3DA537}"/>
              </a:ext>
            </a:extLst>
          </p:cNvPr>
          <p:cNvSpPr/>
          <p:nvPr/>
        </p:nvSpPr>
        <p:spPr>
          <a:xfrm>
            <a:off x="2133061" y="258632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0out</a:t>
            </a:r>
            <a:endParaRPr lang="en-IN" sz="1100" dirty="0">
              <a:solidFill>
                <a:schemeClr val="bg1"/>
              </a:solidFill>
            </a:endParaRPr>
          </a:p>
        </p:txBody>
      </p:sp>
      <p:cxnSp>
        <p:nvCxnSpPr>
          <p:cNvPr id="71" name="Straight Arrow Connector 70">
            <a:extLst>
              <a:ext uri="{FF2B5EF4-FFF2-40B4-BE49-F238E27FC236}">
                <a16:creationId xmlns:a16="http://schemas.microsoft.com/office/drawing/2014/main" id="{C9C9EA54-6902-F7C5-D17C-02A31DB95525}"/>
              </a:ext>
            </a:extLst>
          </p:cNvPr>
          <p:cNvCxnSpPr>
            <a:cxnSpLocks/>
            <a:stCxn id="70" idx="5"/>
            <a:endCxn id="69" idx="1"/>
          </p:cNvCxnSpPr>
          <p:nvPr/>
        </p:nvCxnSpPr>
        <p:spPr>
          <a:xfrm>
            <a:off x="2686164" y="3139430"/>
            <a:ext cx="451203" cy="106589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2" name="Straight Arrow Connector 71">
            <a:extLst>
              <a:ext uri="{FF2B5EF4-FFF2-40B4-BE49-F238E27FC236}">
                <a16:creationId xmlns:a16="http://schemas.microsoft.com/office/drawing/2014/main" id="{4BEC91B5-C05D-161C-D46A-C960FA22AEE2}"/>
              </a:ext>
            </a:extLst>
          </p:cNvPr>
          <p:cNvCxnSpPr>
            <a:cxnSpLocks/>
            <a:stCxn id="68" idx="1"/>
            <a:endCxn id="75" idx="5"/>
          </p:cNvCxnSpPr>
          <p:nvPr/>
        </p:nvCxnSpPr>
        <p:spPr>
          <a:xfrm flipH="1" flipV="1">
            <a:off x="3954604" y="2167430"/>
            <a:ext cx="537418" cy="95777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3" name="Straight Arrow Connector 72">
            <a:extLst>
              <a:ext uri="{FF2B5EF4-FFF2-40B4-BE49-F238E27FC236}">
                <a16:creationId xmlns:a16="http://schemas.microsoft.com/office/drawing/2014/main" id="{5C4846FF-73CD-21EB-9AC3-CF9D752CC095}"/>
              </a:ext>
            </a:extLst>
          </p:cNvPr>
          <p:cNvCxnSpPr>
            <a:cxnSpLocks/>
            <a:stCxn id="69" idx="7"/>
            <a:endCxn id="68" idx="3"/>
          </p:cNvCxnSpPr>
          <p:nvPr/>
        </p:nvCxnSpPr>
        <p:spPr>
          <a:xfrm flipV="1">
            <a:off x="3595573" y="3583413"/>
            <a:ext cx="896449" cy="62191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74" name="Straight Arrow Connector 73">
            <a:extLst>
              <a:ext uri="{FF2B5EF4-FFF2-40B4-BE49-F238E27FC236}">
                <a16:creationId xmlns:a16="http://schemas.microsoft.com/office/drawing/2014/main" id="{99D2EFD3-C510-4627-679F-9EB8F388F5C4}"/>
              </a:ext>
            </a:extLst>
          </p:cNvPr>
          <p:cNvCxnSpPr>
            <a:cxnSpLocks/>
            <a:stCxn id="69" idx="6"/>
            <a:endCxn id="68" idx="4"/>
          </p:cNvCxnSpPr>
          <p:nvPr/>
        </p:nvCxnSpPr>
        <p:spPr>
          <a:xfrm flipV="1">
            <a:off x="3690470" y="3678310"/>
            <a:ext cx="1030655" cy="75612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75" name="Oval 74">
            <a:extLst>
              <a:ext uri="{FF2B5EF4-FFF2-40B4-BE49-F238E27FC236}">
                <a16:creationId xmlns:a16="http://schemas.microsoft.com/office/drawing/2014/main" id="{6A624598-0B02-C569-6B0B-58959A1523E8}"/>
              </a:ext>
            </a:extLst>
          </p:cNvPr>
          <p:cNvSpPr/>
          <p:nvPr/>
        </p:nvSpPr>
        <p:spPr>
          <a:xfrm>
            <a:off x="3401501" y="1614327"/>
            <a:ext cx="648000" cy="648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0in</a:t>
            </a:r>
            <a:endParaRPr lang="en-IN" sz="1600" dirty="0">
              <a:solidFill>
                <a:schemeClr val="bg1"/>
              </a:solidFill>
            </a:endParaRPr>
          </a:p>
        </p:txBody>
      </p:sp>
      <p:cxnSp>
        <p:nvCxnSpPr>
          <p:cNvPr id="76" name="Straight Arrow Connector 75">
            <a:extLst>
              <a:ext uri="{FF2B5EF4-FFF2-40B4-BE49-F238E27FC236}">
                <a16:creationId xmlns:a16="http://schemas.microsoft.com/office/drawing/2014/main" id="{A82FD5AD-169C-3D06-04A4-22FC576162DA}"/>
              </a:ext>
            </a:extLst>
          </p:cNvPr>
          <p:cNvCxnSpPr>
            <a:cxnSpLocks/>
            <a:stCxn id="69" idx="0"/>
            <a:endCxn id="75" idx="4"/>
          </p:cNvCxnSpPr>
          <p:nvPr/>
        </p:nvCxnSpPr>
        <p:spPr>
          <a:xfrm flipV="1">
            <a:off x="3366470" y="2262327"/>
            <a:ext cx="359031" cy="184810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92" name="Straight Arrow Connector 91">
            <a:extLst>
              <a:ext uri="{FF2B5EF4-FFF2-40B4-BE49-F238E27FC236}">
                <a16:creationId xmlns:a16="http://schemas.microsoft.com/office/drawing/2014/main" id="{568D8829-8CFA-3DBA-030C-A5C23780E4F0}"/>
              </a:ext>
            </a:extLst>
          </p:cNvPr>
          <p:cNvCxnSpPr>
            <a:cxnSpLocks/>
            <a:stCxn id="16" idx="6"/>
            <a:endCxn id="14" idx="3"/>
          </p:cNvCxnSpPr>
          <p:nvPr/>
        </p:nvCxnSpPr>
        <p:spPr>
          <a:xfrm flipV="1">
            <a:off x="3525617" y="4014506"/>
            <a:ext cx="881080" cy="79812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20" name="Straight Arrow Connector 119">
            <a:extLst>
              <a:ext uri="{FF2B5EF4-FFF2-40B4-BE49-F238E27FC236}">
                <a16:creationId xmlns:a16="http://schemas.microsoft.com/office/drawing/2014/main" id="{DD6F3386-B25F-DD3A-6405-FD6B730B0C30}"/>
              </a:ext>
            </a:extLst>
          </p:cNvPr>
          <p:cNvCxnSpPr>
            <a:cxnSpLocks/>
            <a:stCxn id="15" idx="6"/>
            <a:endCxn id="14" idx="2"/>
          </p:cNvCxnSpPr>
          <p:nvPr/>
        </p:nvCxnSpPr>
        <p:spPr>
          <a:xfrm>
            <a:off x="3574808" y="3732507"/>
            <a:ext cx="736992" cy="5289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47" name="Title 2">
            <a:extLst>
              <a:ext uri="{FF2B5EF4-FFF2-40B4-BE49-F238E27FC236}">
                <a16:creationId xmlns:a16="http://schemas.microsoft.com/office/drawing/2014/main" id="{7FF4A5F8-FD2F-DDCC-7FB1-23485E6D25AC}"/>
              </a:ext>
            </a:extLst>
          </p:cNvPr>
          <p:cNvSpPr>
            <a:spLocks noGrp="1"/>
          </p:cNvSpPr>
          <p:nvPr>
            <p:ph type="title"/>
          </p:nvPr>
        </p:nvSpPr>
        <p:spPr>
          <a:xfrm>
            <a:off x="1188859" y="401404"/>
            <a:ext cx="1497306" cy="519914"/>
          </a:xfrm>
        </p:spPr>
        <p:txBody>
          <a:bodyPr>
            <a:normAutofit/>
          </a:bodyPr>
          <a:lstStyle/>
          <a:p>
            <a:r>
              <a:rPr lang="en-US" sz="2400" dirty="0">
                <a:latin typeface="Comic Sans MS" panose="030F0702030302020204" pitchFamily="66" charset="0"/>
              </a:rPr>
              <a:t>Node -2:</a:t>
            </a:r>
          </a:p>
        </p:txBody>
      </p:sp>
    </p:spTree>
    <p:extLst>
      <p:ext uri="{BB962C8B-B14F-4D97-AF65-F5344CB8AC3E}">
        <p14:creationId xmlns:p14="http://schemas.microsoft.com/office/powerpoint/2010/main" val="4226667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8" presetClass="emph" presetSubtype="0" fill="hold" grpId="1" nodeType="withEffect">
                                  <p:stCondLst>
                                    <p:cond delay="0"/>
                                  </p:stCondLst>
                                  <p:childTnLst>
                                    <p:animRot by="21600000">
                                      <p:cBhvr>
                                        <p:cTn id="60" dur="2000" fill="hold"/>
                                        <p:tgtEl>
                                          <p:spTgt spid="33"/>
                                        </p:tgtEl>
                                        <p:attrNameLst>
                                          <p:attrName>r</p:attrName>
                                        </p:attrNameLst>
                                      </p:cBhvr>
                                    </p:animRot>
                                  </p:childTnLst>
                                </p:cTn>
                              </p:par>
                              <p:par>
                                <p:cTn id="61" presetID="8" presetClass="emph" presetSubtype="0" fill="hold" grpId="1" nodeType="withEffect">
                                  <p:stCondLst>
                                    <p:cond delay="0"/>
                                  </p:stCondLst>
                                  <p:childTnLst>
                                    <p:animRot by="21600000">
                                      <p:cBhvr>
                                        <p:cTn id="62" dur="2000" fill="hold"/>
                                        <p:tgtEl>
                                          <p:spTgt spid="3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circle(in)">
                                      <p:cBhvr>
                                        <p:cTn id="67" dur="2000"/>
                                        <p:tgtEl>
                                          <p:spTgt spid="5"/>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6"/>
                                        </p:tgtEl>
                                        <p:attrNameLst>
                                          <p:attrName>style.visibility</p:attrName>
                                        </p:attrNameLst>
                                      </p:cBhvr>
                                      <p:to>
                                        <p:strVal val="visible"/>
                                      </p:to>
                                    </p:set>
                                    <p:animEffect transition="in" filter="circle(in)">
                                      <p:cBhvr>
                                        <p:cTn id="70" dur="2000"/>
                                        <p:tgtEl>
                                          <p:spTgt spid="6"/>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circle(in)">
                                      <p:cBhvr>
                                        <p:cTn id="73" dur="2000"/>
                                        <p:tgtEl>
                                          <p:spTgt spid="7"/>
                                        </p:tgtEl>
                                      </p:cBhvr>
                                    </p:animEffect>
                                  </p:childTnLst>
                                </p:cTn>
                              </p:par>
                              <p:par>
                                <p:cTn id="74" presetID="6" presetClass="entr" presetSubtype="16" fill="hold"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circle(in)">
                                      <p:cBhvr>
                                        <p:cTn id="76" dur="2000"/>
                                        <p:tgtEl>
                                          <p:spTgt spid="8"/>
                                        </p:tgtEl>
                                      </p:cBhvr>
                                    </p:animEffect>
                                  </p:childTnLst>
                                </p:cTn>
                              </p:par>
                              <p:par>
                                <p:cTn id="77" presetID="6" presetClass="entr" presetSubtype="16" fill="hold" nodeType="with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circle(in)">
                                      <p:cBhvr>
                                        <p:cTn id="79" dur="2000"/>
                                        <p:tgtEl>
                                          <p:spTgt spid="9"/>
                                        </p:tgtEl>
                                      </p:cBhvr>
                                    </p:animEffect>
                                  </p:childTnLst>
                                </p:cTn>
                              </p:par>
                              <p:par>
                                <p:cTn id="80" presetID="6" presetClass="entr" presetSubtype="16" fill="hold" nodeType="with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circle(in)">
                                      <p:cBhvr>
                                        <p:cTn id="82" dur="20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9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20"/>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4"/>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5"/>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16"/>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8"/>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19"/>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par>
                                <p:cTn id="109" presetID="1" presetClass="exit" presetSubtype="0" fill="hold" nodeType="withEffect">
                                  <p:stCondLst>
                                    <p:cond delay="0"/>
                                  </p:stCondLst>
                                  <p:childTnLst>
                                    <p:set>
                                      <p:cBhvr>
                                        <p:cTn id="110" dur="1" fill="hold">
                                          <p:stCondLst>
                                            <p:cond delay="0"/>
                                          </p:stCondLst>
                                        </p:cTn>
                                        <p:tgtEl>
                                          <p:spTgt spid="21"/>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2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23"/>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24"/>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25"/>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26"/>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7"/>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28"/>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32"/>
                                        </p:tgtEl>
                                        <p:attrNameLst>
                                          <p:attrName>style.visibility</p:attrName>
                                        </p:attrNameLst>
                                      </p:cBhvr>
                                      <p:to>
                                        <p:strVal val="hidden"/>
                                      </p:to>
                                    </p:set>
                                  </p:childTnLst>
                                </p:cTn>
                              </p:par>
                              <p:par>
                                <p:cTn id="129" presetID="1" presetClass="exit" presetSubtype="0" fill="hold" grpId="2" nodeType="withEffect">
                                  <p:stCondLst>
                                    <p:cond delay="0"/>
                                  </p:stCondLst>
                                  <p:childTnLst>
                                    <p:set>
                                      <p:cBhvr>
                                        <p:cTn id="130" dur="1" fill="hold">
                                          <p:stCondLst>
                                            <p:cond delay="0"/>
                                          </p:stCondLst>
                                        </p:cTn>
                                        <p:tgtEl>
                                          <p:spTgt spid="33"/>
                                        </p:tgtEl>
                                        <p:attrNameLst>
                                          <p:attrName>style.visibility</p:attrName>
                                        </p:attrNameLst>
                                      </p:cBhvr>
                                      <p:to>
                                        <p:strVal val="hidden"/>
                                      </p:to>
                                    </p:set>
                                  </p:childTnLst>
                                </p:cTn>
                              </p:par>
                              <p:par>
                                <p:cTn id="131" presetID="1" presetClass="exit" presetSubtype="0" fill="hold" grpId="2" nodeType="withEffect">
                                  <p:stCondLst>
                                    <p:cond delay="0"/>
                                  </p:stCondLst>
                                  <p:childTnLst>
                                    <p:set>
                                      <p:cBhvr>
                                        <p:cTn id="132" dur="1" fill="hold">
                                          <p:stCondLst>
                                            <p:cond delay="0"/>
                                          </p:stCondLst>
                                        </p:cTn>
                                        <p:tgtEl>
                                          <p:spTgt spid="31"/>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58"/>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34"/>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6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7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7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7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31" grpId="0" animBg="1"/>
      <p:bldP spid="31" grpId="1" animBg="1"/>
      <p:bldP spid="31" grpId="2" animBg="1"/>
      <p:bldP spid="32" grpId="0" animBg="1"/>
      <p:bldP spid="32" grpId="1" animBg="1"/>
      <p:bldP spid="33" grpId="0" animBg="1"/>
      <p:bldP spid="33" grpId="1" animBg="1"/>
      <p:bldP spid="33" grpId="2" animBg="1"/>
      <p:bldP spid="34" grpId="0"/>
      <p:bldP spid="34" grpId="1"/>
      <p:bldP spid="58" grpId="0"/>
      <p:bldP spid="58" grpId="1"/>
      <p:bldP spid="68" grpId="0" animBg="1"/>
      <p:bldP spid="69" grpId="0" animBg="1"/>
      <p:bldP spid="70" grpId="0" animBg="1"/>
      <p:bldP spid="75" grpId="0" animBg="1"/>
    </p:bldLst>
  </p:timing>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purl.org/dc/dcmitype/"/>
    <ds:schemaRef ds:uri="http://purl.org/dc/elements/1.1/"/>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4873beb7-5857-4685-be1f-d57550cc96cc"/>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3273</TotalTime>
  <Words>1825</Words>
  <Application>Microsoft Office PowerPoint</Application>
  <PresentationFormat>Custom</PresentationFormat>
  <Paragraphs>375</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Comic Sans MS</vt:lpstr>
      <vt:lpstr>Tech 16x9</vt:lpstr>
      <vt:lpstr>    Dynamic Graph Algorithm on Strongly Connected Components                       in CUDA</vt:lpstr>
      <vt:lpstr>Contents:</vt:lpstr>
      <vt:lpstr>Problem Statement:</vt:lpstr>
      <vt:lpstr>Structure of Node:</vt:lpstr>
      <vt:lpstr>PowerPoint Presentation</vt:lpstr>
      <vt:lpstr>PowerPoint Presentation</vt:lpstr>
      <vt:lpstr>SCC Tree Creation:</vt:lpstr>
      <vt:lpstr>Example:</vt:lpstr>
      <vt:lpstr>Node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Faced: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Graph Algorithm Strongly Connected Components                          in CUDA</dc:title>
  <dc:creator>Sai Siddarth</dc:creator>
  <cp:lastModifiedBy>Sai Siddarth</cp:lastModifiedBy>
  <cp:revision>23</cp:revision>
  <dcterms:created xsi:type="dcterms:W3CDTF">2024-05-11T10:32:21Z</dcterms:created>
  <dcterms:modified xsi:type="dcterms:W3CDTF">2024-05-14T10:13:56Z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