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12" r:id="rId4"/>
  </p:sldMasterIdLst>
  <p:notesMasterIdLst>
    <p:notesMasterId r:id="rId6"/>
  </p:notesMasterIdLst>
  <p:handoutMasterIdLst>
    <p:handoutMasterId r:id="rId7"/>
  </p:handoutMasterIdLst>
  <p:sldIdLst>
    <p:sldId id="262" r:id="rId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87"/>
  </p:normalViewPr>
  <p:slideViewPr>
    <p:cSldViewPr snapToGrid="0" snapToObjects="1">
      <p:cViewPr varScale="1">
        <p:scale>
          <a:sx n="76" d="100"/>
          <a:sy n="76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E4FB13F-0FB4-4797-9CEC-EF2E00F93B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417AC0-BB0A-4863-A886-CA26BC5EA6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A17DB-72A2-43D6-BF69-A136FC65D779}" type="datetime1">
              <a:rPr lang="es-ES" smtClean="0"/>
              <a:t>01/06/2020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F6ECB4-0347-4217-8AE8-824D196542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4EA36E-240F-4763-ACB2-39A2AE84A4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00291-50BC-4BA6-A278-75ED441994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39296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C543DD-464E-4673-A57A-E618FCDF50CF}" type="datetime1">
              <a:rPr lang="es-ES" noProof="0" smtClean="0"/>
              <a:t>01/06/2020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E8C15C5-0688-5345-99FC-721E08AD15D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27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8BE151-2248-4821-842E-7322E4A6D57F}" type="datetime1">
              <a:rPr lang="es-ES" noProof="0" smtClean="0"/>
              <a:t>01/06/2020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444487-007C-40A4-9F60-6A6E73573E7F}" type="datetime1">
              <a:rPr lang="es-ES" noProof="0" smtClean="0"/>
              <a:t>01/06/2020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20280-06E2-43C5-88DD-12726B6572FB}" type="datetime1">
              <a:rPr lang="es-ES" noProof="0" smtClean="0"/>
              <a:t>01/06/2020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664840-1829-469B-BE30-8D5ACDC84DF3}" type="datetime1">
              <a:rPr lang="es-ES" noProof="0" smtClean="0"/>
              <a:t>01/06/2020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4D5A-D756-413B-AC7D-79AFAE11178F}" type="datetime1">
              <a:rPr lang="es-ES" noProof="0" smtClean="0"/>
              <a:t>01/06/2020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47BC79-2BF0-42F0-8EC7-4E30758276A0}" type="datetime1">
              <a:rPr lang="es-ES" noProof="0" smtClean="0"/>
              <a:t>01/06/2020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E3D2F5-1ADA-44D4-8E12-071F68BE1FE8}" type="datetime1">
              <a:rPr lang="es-ES" noProof="0" smtClean="0"/>
              <a:t>01/06/2020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CB7895-2F71-41F2-B822-59864C66BC54}" type="datetime1">
              <a:rPr lang="es-ES" noProof="0" smtClean="0"/>
              <a:t>01/06/2020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4E41B1-6677-44CA-AF50-35FA1F499DD5}" type="datetime1">
              <a:rPr lang="es-ES" noProof="0" smtClean="0"/>
              <a:t>01/06/2020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A57546-CB8A-4887-A51A-6AFB94E74D9C}" type="datetime1">
              <a:rPr lang="es-ES" noProof="0" smtClean="0"/>
              <a:t>01/06/2020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C374BA-6EDA-4321-9221-D60BD18F7FDC}" type="datetime1">
              <a:rPr lang="es-ES" noProof="0" smtClean="0"/>
              <a:t>01/06/2020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D2E1C0-EF79-4422-82D2-15C9FCDFB66B}" type="datetime1">
              <a:rPr lang="es-ES" noProof="0" smtClean="0"/>
              <a:t>01/06/2020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8A6CE7-1B28-44C9-A58F-36EC48EEF0AD}" type="datetime1">
              <a:rPr lang="es-ES" noProof="0" smtClean="0"/>
              <a:t>01/06/2020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D34CAD-0E79-4C2F-B6C6-329371A1AB6F}" type="datetime1">
              <a:rPr lang="es-ES" noProof="0" smtClean="0"/>
              <a:t>01/06/2020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872A2-DECC-470E-91E8-E96B09B12F5C}" type="datetime1">
              <a:rPr lang="es-ES" noProof="0" smtClean="0"/>
              <a:t>01/06/2020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6F8101-C3C2-4D37-BA1D-F3C026736CBF}" type="datetime1">
              <a:rPr lang="es-ES" noProof="0" smtClean="0"/>
              <a:t>01/06/2020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433733" y="1607307"/>
            <a:ext cx="3276599" cy="320040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D7FD6B96-577D-4D35-AD52-F1B24D45EF82}" type="datetime1">
              <a:rPr lang="es-ES" noProof="0" smtClean="0"/>
              <a:t>01/06/2020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A5A5905-E371-4D31-8BE9-D5B391D94305}" type="datetime1">
              <a:rPr lang="es-ES" noProof="0" smtClean="0"/>
              <a:t>01/06/2020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estudiantes mirando por un microscopio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4" y="0"/>
            <a:ext cx="11725581" cy="6857990"/>
          </a:xfrm>
        </p:spPr>
        <p:txBody>
          <a:bodyPr rtlCol="0" anchor="ctr">
            <a:noAutofit/>
          </a:bodyPr>
          <a:lstStyle/>
          <a:p>
            <a:pPr rtl="0"/>
            <a:r>
              <a:rPr lang="es-ES" sz="14000" b="1" dirty="0"/>
              <a:t>Ética</a:t>
            </a:r>
            <a:br>
              <a:rPr lang="es-ES" sz="14000" b="1" dirty="0"/>
            </a:br>
            <a:r>
              <a:rPr lang="es-ES" sz="6600" dirty="0">
                <a:solidFill>
                  <a:schemeClr val="tx1"/>
                </a:solidFill>
              </a:rPr>
              <a:t>ESPERANDO A QUE TODOS INGRESEN</a:t>
            </a:r>
            <a:br>
              <a:rPr lang="es-ES" sz="6600" dirty="0">
                <a:solidFill>
                  <a:schemeClr val="tx1"/>
                </a:solidFill>
              </a:rPr>
            </a:br>
            <a:r>
              <a:rPr lang="es-ES" sz="6600" b="1" dirty="0">
                <a:solidFill>
                  <a:srgbClr val="FFFF00"/>
                </a:solidFill>
              </a:rPr>
              <a:t>gracias por su espera</a:t>
            </a:r>
            <a:endParaRPr lang="es-ES" sz="14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Malla escuela de Ciencias</Template>
  <TotalTime>0</TotalTime>
  <Words>13</Words>
  <Application>Microsoft Office PowerPoint</Application>
  <PresentationFormat>Panorámica</PresentationFormat>
  <Paragraphs>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Malla</vt:lpstr>
      <vt:lpstr>Ética ESPERANDO A QUE TODOS INGRESEN gracias por su espera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2020-05-29T15:58:48Z</dcterms:created>
  <dcterms:modified xsi:type="dcterms:W3CDTF">2020-06-01T12:51:06Z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