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87"/>
  </p:normalViewPr>
  <p:slideViewPr>
    <p:cSldViewPr snapToGrid="0" snapToObjects="1">
      <p:cViewPr varScale="1">
        <p:scale>
          <a:sx n="76" d="100"/>
          <a:sy n="76" d="100"/>
        </p:scale>
        <p:origin x="21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E4FB13F-0FB4-4797-9CEC-EF2E00F93B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417AC0-BB0A-4863-A886-CA26BC5EA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A17DB-72A2-43D6-BF69-A136FC65D779}" type="datetime1">
              <a:rPr lang="es-ES" smtClean="0"/>
              <a:t>29/05/2020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F6ECB4-0347-4217-8AE8-824D19654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4EA36E-240F-4763-ACB2-39A2AE84A4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0291-50BC-4BA6-A278-75ED441994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929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C543DD-464E-4673-A57A-E618FCDF50C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2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BE151-2248-4821-842E-7322E4A6D57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44487-007C-40A4-9F60-6A6E73573E7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20280-06E2-43C5-88DD-12726B6572FB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4840-1829-469B-BE30-8D5ACDC84DF3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4D5A-D756-413B-AC7D-79AFAE11178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7BC79-2BF0-42F0-8EC7-4E30758276A0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3D2F5-1ADA-44D4-8E12-071F68BE1FE8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B7895-2F71-41F2-B822-59864C66BC54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41B1-6677-44CA-AF50-35FA1F499DD5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57546-CB8A-4887-A51A-6AFB94E74D9C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374BA-6EDA-4321-9221-D60BD18F7FDC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2E1C0-EF79-4422-82D2-15C9FCDFB66B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A6CE7-1B28-44C9-A58F-36EC48EEF0AD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34CAD-0E79-4C2F-B6C6-329371A1AB6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872A2-DECC-470E-91E8-E96B09B12F5C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F8101-C3C2-4D37-BA1D-F3C026736CBF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7FD6B96-577D-4D35-AD52-F1B24D45EF82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A5A5905-E371-4D31-8BE9-D5B391D94305}" type="datetime1">
              <a:rPr lang="es-ES" noProof="0" smtClean="0"/>
              <a:t>29/05/2020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estudiantes mirando por un microsco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725581" cy="6857990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11700" b="1" dirty="0"/>
              <a:t>Geometría 6-1</a:t>
            </a:r>
            <a:br>
              <a:rPr lang="es-ES" sz="11700" b="1" dirty="0"/>
            </a:br>
            <a:r>
              <a:rPr lang="es-ES" sz="6000" dirty="0">
                <a:solidFill>
                  <a:schemeClr val="tx1"/>
                </a:solidFill>
              </a:rPr>
              <a:t>ESPERANDO A QUE TODOS INGRESEN</a:t>
            </a:r>
            <a:br>
              <a:rPr lang="es-ES" sz="6000" dirty="0">
                <a:solidFill>
                  <a:schemeClr val="tx1"/>
                </a:solidFill>
              </a:rPr>
            </a:br>
            <a:r>
              <a:rPr lang="es-ES" sz="6000" b="1" dirty="0">
                <a:solidFill>
                  <a:srgbClr val="FFFF00"/>
                </a:solidFill>
              </a:rPr>
              <a:t>Arrancamos a las 11:05 am</a:t>
            </a:r>
            <a:endParaRPr lang="es-ES" sz="117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Malla escuela de Ciencias</Template>
  <TotalTime>0</TotalTime>
  <Words>15</Words>
  <Application>Microsoft Office PowerPoint</Application>
  <PresentationFormat>Panorámica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Malla</vt:lpstr>
      <vt:lpstr>Geometría 6-1 ESPERANDO A QUE TODOS INGRESEN Arrancamos a las 11:05 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2020-05-29T15:58:48Z</dcterms:created>
  <dcterms:modified xsi:type="dcterms:W3CDTF">2020-05-29T17:05:41Z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