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9"/>
  </p:notesMasterIdLst>
  <p:handoutMasterIdLst>
    <p:handoutMasterId r:id="rId10"/>
  </p:handoutMasterIdLst>
  <p:sldIdLst>
    <p:sldId id="262" r:id="rId5"/>
    <p:sldId id="263" r:id="rId6"/>
    <p:sldId id="265" r:id="rId7"/>
    <p:sldId id="264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5" autoAdjust="0"/>
    <p:restoredTop sz="94687"/>
  </p:normalViewPr>
  <p:slideViewPr>
    <p:cSldViewPr snapToGrid="0" snapToObjects="1">
      <p:cViewPr varScale="1">
        <p:scale>
          <a:sx n="88" d="100"/>
          <a:sy n="88" d="100"/>
        </p:scale>
        <p:origin x="10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E4FB13F-0FB4-4797-9CEC-EF2E00F93B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417AC0-BB0A-4863-A886-CA26BC5EA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A17DB-72A2-43D6-BF69-A136FC65D779}" type="datetime1">
              <a:rPr lang="es-ES" smtClean="0"/>
              <a:t>02/06/2020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F6ECB4-0347-4217-8AE8-824D196542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4EA36E-240F-4763-ACB2-39A2AE84A4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0291-50BC-4BA6-A278-75ED44199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929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C543DD-464E-4673-A57A-E618FCDF50CF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8C15C5-0688-5345-99FC-721E08AD15D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27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34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70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16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8BE151-2248-4821-842E-7322E4A6D57F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44487-007C-40A4-9F60-6A6E73573E7F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20280-06E2-43C5-88DD-12726B6572FB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64840-1829-469B-BE30-8D5ACDC84DF3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4D5A-D756-413B-AC7D-79AFAE11178F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7BC79-2BF0-42F0-8EC7-4E30758276A0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E3D2F5-1ADA-44D4-8E12-071F68BE1FE8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B7895-2F71-41F2-B822-59864C66BC54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E41B1-6677-44CA-AF50-35FA1F499DD5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A57546-CB8A-4887-A51A-6AFB94E74D9C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C374BA-6EDA-4321-9221-D60BD18F7FDC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2E1C0-EF79-4422-82D2-15C9FCDFB66B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8A6CE7-1B28-44C9-A58F-36EC48EEF0AD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34CAD-0E79-4C2F-B6C6-329371A1AB6F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872A2-DECC-470E-91E8-E96B09B12F5C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6F8101-C3C2-4D37-BA1D-F3C026736CBF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433733" y="1607307"/>
            <a:ext cx="3276599" cy="320040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D7FD6B96-577D-4D35-AD52-F1B24D45EF82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A5A5905-E371-4D31-8BE9-D5B391D94305}" type="datetime1">
              <a:rPr lang="es-ES" noProof="0" smtClean="0"/>
              <a:t>02/06/2020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estudiantes mirando por un microscopio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725581" cy="6857990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11700" b="1" dirty="0"/>
              <a:t>INFORMÁTICA</a:t>
            </a:r>
            <a:br>
              <a:rPr lang="es-ES" sz="14000" b="1" dirty="0"/>
            </a:br>
            <a:r>
              <a:rPr lang="es-ES" sz="6600" dirty="0">
                <a:solidFill>
                  <a:schemeClr val="tx1"/>
                </a:solidFill>
              </a:rPr>
              <a:t>ESPERANDO A QUE TODOS INGRESEN</a:t>
            </a:r>
            <a:br>
              <a:rPr lang="es-ES" sz="6600" dirty="0">
                <a:solidFill>
                  <a:schemeClr val="tx1"/>
                </a:solidFill>
              </a:rPr>
            </a:br>
            <a:r>
              <a:rPr lang="es-ES" sz="7200" b="1" dirty="0">
                <a:solidFill>
                  <a:srgbClr val="FFFF00"/>
                </a:solidFill>
              </a:rPr>
              <a:t>gracias por su espera</a:t>
            </a:r>
            <a:endParaRPr lang="es-ES" sz="1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estudiantes mirando por un microscopio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8F7A0B1-87AA-48DA-B85E-DDFE1AC48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7" t="27561" r="12271" b="32439"/>
          <a:stretch/>
        </p:blipFill>
        <p:spPr bwMode="auto">
          <a:xfrm>
            <a:off x="203200" y="228600"/>
            <a:ext cx="50038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F91C3E5-A0F0-4896-873E-1078B29F7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159000"/>
            <a:ext cx="2817566" cy="281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alcular el número total de filas al usar LIMIT en MySQL ...">
            <a:extLst>
              <a:ext uri="{FF2B5EF4-FFF2-40B4-BE49-F238E27FC236}">
                <a16:creationId xmlns:a16="http://schemas.microsoft.com/office/drawing/2014/main" id="{5DDB996E-FE9C-43D8-8353-9EE457D1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228600"/>
            <a:ext cx="54292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n fallo en la base de datos SQLite afecta a millones de apps y a ...">
            <a:extLst>
              <a:ext uri="{FF2B5EF4-FFF2-40B4-BE49-F238E27FC236}">
                <a16:creationId xmlns:a16="http://schemas.microsoft.com/office/drawing/2014/main" id="{55C8CE8E-5BB4-49E1-85AF-837374992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2517775"/>
            <a:ext cx="5429250" cy="199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OGO POSTGRESQL - Play Jigsaw Puzzle for free Puzzle Factory">
            <a:extLst>
              <a:ext uri="{FF2B5EF4-FFF2-40B4-BE49-F238E27FC236}">
                <a16:creationId xmlns:a16="http://schemas.microsoft.com/office/drawing/2014/main" id="{5952D5DE-EAEF-4341-98FB-BDEBEB3DF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4639733"/>
            <a:ext cx="1790700" cy="19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QL Server on Linux, el evento que no te puedes perder » MuyLinux">
            <a:extLst>
              <a:ext uri="{FF2B5EF4-FFF2-40B4-BE49-F238E27FC236}">
                <a16:creationId xmlns:a16="http://schemas.microsoft.com/office/drawing/2014/main" id="{D223079C-C380-45A6-8E59-75F4FC6E8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830" y="3989680"/>
            <a:ext cx="3881353" cy="259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59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estudiantes mirando por un microscopio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pic>
        <p:nvPicPr>
          <p:cNvPr id="3074" name="Picture 2" descr="5+ base de datos NoSql para mejorar la performance de tus aplicaciones">
            <a:extLst>
              <a:ext uri="{FF2B5EF4-FFF2-40B4-BE49-F238E27FC236}">
                <a16:creationId xmlns:a16="http://schemas.microsoft.com/office/drawing/2014/main" id="{D8C2C531-132A-422C-A6C9-5AF8C3479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75" y="352424"/>
            <a:ext cx="10054849" cy="561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94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estudiantes mirando por un microscopio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7E19A8-1521-46A8-9555-4F743A684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8" y="120654"/>
            <a:ext cx="8047326" cy="661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153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Malla escuela de Ciencias</Template>
  <TotalTime>0</TotalTime>
  <Words>16</Words>
  <Application>Microsoft Office PowerPoint</Application>
  <PresentationFormat>Panorámica</PresentationFormat>
  <Paragraphs>5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Malla</vt:lpstr>
      <vt:lpstr>INFORMÁTICA ESPERANDO A QUE TODOS INGRESEN gracias por su espera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2020-05-29T15:58:48Z</dcterms:created>
  <dcterms:modified xsi:type="dcterms:W3CDTF">2020-06-02T16:26:39Z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