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241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1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00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6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76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1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5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4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0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B268-D7C1-405D-98A8-5C1B8130E8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8813E8-843D-4D32-B22C-E5C8F5129F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9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872836"/>
            <a:ext cx="7766936" cy="3178000"/>
          </a:xfrm>
        </p:spPr>
        <p:txBody>
          <a:bodyPr anchor="t"/>
          <a:lstStyle/>
          <a:p>
            <a:pPr algn="ctr"/>
            <a:r>
              <a:rPr lang="es-CO" sz="3600" dirty="0" smtClean="0">
                <a:latin typeface="Bahnschrift SemiBold SemiConden" panose="020B0502040204020203" pitchFamily="34" charset="0"/>
              </a:rPr>
              <a:t>LOS 7 HABITOS DE LOS ADOLESCENTES ALTAMENTE EFECTIVOS</a:t>
            </a:r>
            <a:endParaRPr lang="en-US" sz="36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1269311"/>
          </a:xfrm>
        </p:spPr>
        <p:txBody>
          <a:bodyPr anchor="b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chemeClr val="accent1"/>
                </a:solidFill>
              </a:rPr>
              <a:t>NOMBRE: </a:t>
            </a:r>
            <a:r>
              <a:rPr lang="es-CO" sz="2000" dirty="0" smtClean="0">
                <a:solidFill>
                  <a:schemeClr val="tx1"/>
                </a:solidFill>
              </a:rPr>
              <a:t>DANITHZA DE LA HOZ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chemeClr val="accent1"/>
                </a:solidFill>
              </a:rPr>
              <a:t>GRADO</a:t>
            </a:r>
            <a:r>
              <a:rPr lang="es-CO" sz="2000" dirty="0" smtClean="0">
                <a:solidFill>
                  <a:schemeClr val="tx1"/>
                </a:solidFill>
              </a:rPr>
              <a:t>:8-4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chemeClr val="accent1"/>
                </a:solidFill>
              </a:rPr>
              <a:t>COLEGIO</a:t>
            </a:r>
            <a:r>
              <a:rPr lang="es-CO" sz="2000" dirty="0" smtClean="0">
                <a:solidFill>
                  <a:schemeClr val="tx1"/>
                </a:solidFill>
              </a:rPr>
              <a:t>: LICEO PATRIA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chemeClr val="accent2"/>
                </a:solidFill>
              </a:rPr>
              <a:t>DOCENTE:</a:t>
            </a:r>
            <a:r>
              <a:rPr lang="es-CO" sz="2000" dirty="0" smtClean="0">
                <a:solidFill>
                  <a:schemeClr val="tx1"/>
                </a:solidFill>
              </a:rPr>
              <a:t>CARLOS RUEDA</a:t>
            </a:r>
            <a:endParaRPr lang="es-CO" sz="2000" dirty="0" smtClean="0">
              <a:solidFill>
                <a:schemeClr val="accent2"/>
              </a:solidFill>
            </a:endParaRPr>
          </a:p>
        </p:txBody>
      </p:sp>
      <p:pic>
        <p:nvPicPr>
          <p:cNvPr id="1030" name="Picture 6" descr="LICEO PATRIA SCHOOL: ENGLISH CLASS INFORMATION: INFORMACIÓN 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508" y="3061855"/>
            <a:ext cx="2590801" cy="24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0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 smtClean="0"/>
              <a:t>¿</a:t>
            </a:r>
            <a:r>
              <a:rPr lang="es-CO" sz="4800" dirty="0" smtClean="0">
                <a:latin typeface="Bahnschrift Condensed" panose="020B0502040204020203" pitchFamily="34" charset="0"/>
              </a:rPr>
              <a:t>QUE ES PARADIGMA?</a:t>
            </a:r>
            <a:endParaRPr lang="en-U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ES LA FORMA EN QUE VEMOS ALGO,  DE NUESTRO PUNTO DE VISTA , MARCO DE REFERENCIA O CREENCIA.</a:t>
            </a:r>
            <a:endParaRPr lang="en-US" sz="2400" dirty="0"/>
          </a:p>
        </p:txBody>
      </p:sp>
      <p:pic>
        <p:nvPicPr>
          <p:cNvPr id="2050" name="Picture 2" descr="Paradigmas del servicio universit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20" y="3089564"/>
            <a:ext cx="6076950" cy="35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42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400" dirty="0" smtClean="0">
                <a:latin typeface="Bahnschrift Condensed" panose="020B0502040204020203" pitchFamily="34" charset="0"/>
              </a:rPr>
              <a:t>PARADIGMA PARA OTROS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ES LAS COSAS DEBE IN ANGULO DISTINTOS PUEDE AYUDARA ENTENDER POR QUE LOS DEMAS ACTUAN DE TAL FORMA.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146" y="3308638"/>
            <a:ext cx="3588328" cy="31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1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PARADIGMA DE LA VIDA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LO MAS IMPORTANTE PARA TI SE CONVIRTIO EN TU PARADIGMA TUS ANTEOJOS O COMO  O COMO A MI ME GUSTA LLAMARLO, LO DEL CENTRO DE TU VIDA . ALGUNAS DE LOS CENTROS DE LA VIDA MAS POPULARES PARA LOS JOVENES SON LOS AMIGOS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564" y="4142509"/>
            <a:ext cx="4405745" cy="22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6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CENTRADO EN LOS AMIGOS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ADEMAS SE BASA TU IDENTIDAD EN TENER AMIGOS SER ACEPTADOS Y SER POPULAR, PODRAS HALLARTE EN LA SITUACION DE QUE COMPROMETAS TUS NORMAS O LAS CAMBIAS CADA FIN DE SEMANA PARA ADADTARTE A ELLOS.</a:t>
            </a:r>
            <a:endParaRPr lang="en-US" sz="2400" dirty="0"/>
          </a:p>
        </p:txBody>
      </p:sp>
      <p:sp>
        <p:nvSpPr>
          <p:cNvPr id="4" name="AutoShape 2" descr="Centro de información sobre ami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65" y="4017818"/>
            <a:ext cx="3332450" cy="22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6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CENTRADO EN COSAS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VIVIMOS EN UN MUNDO MATERIAL QUE NOS ENSEÑA QUE EL QUE MUERE CON MAS JUGUETES ES EL QUE MAS GANO Y MUCHAS OTRAS QUE SUPUESTAMENTE DEBE DARNOS FELICIDAD. </a:t>
            </a:r>
            <a:endParaRPr lang="en-US" sz="2400" dirty="0"/>
          </a:p>
        </p:txBody>
      </p:sp>
      <p:sp>
        <p:nvSpPr>
          <p:cNvPr id="4" name="AutoShape 2" descr="Las cosas materiales y todo lo demás por... - Pasar tiempo contig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39" y="3643745"/>
            <a:ext cx="3256252" cy="23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7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53</TotalTime>
  <Words>188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Bahnschrift Condensed</vt:lpstr>
      <vt:lpstr>Bahnschrift SemiBold SemiConden</vt:lpstr>
      <vt:lpstr>Trebuchet MS</vt:lpstr>
      <vt:lpstr>Wingdings 3</vt:lpstr>
      <vt:lpstr>Faceta</vt:lpstr>
      <vt:lpstr>LOS 7 HABITOS DE LOS ADOLESCENTES ALTAMENTE EFECTIVOS</vt:lpstr>
      <vt:lpstr>¿QUE ES PARADIGMA?</vt:lpstr>
      <vt:lpstr>PARADIGMA PARA OTROS</vt:lpstr>
      <vt:lpstr>PARADIGMA DE LA VIDA</vt:lpstr>
      <vt:lpstr>CENTRADO EN LOS AMIGOS</vt:lpstr>
      <vt:lpstr>CENTRADO EN COSAS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7 HABITOS DE LOS ADOLESCENTES ALTAMENTE EFECTIVOS</dc:title>
  <dc:creator>Usuario de Windows</dc:creator>
  <cp:lastModifiedBy>Usuario de Windows</cp:lastModifiedBy>
  <cp:revision>6</cp:revision>
  <dcterms:created xsi:type="dcterms:W3CDTF">2020-07-14T21:59:52Z</dcterms:created>
  <dcterms:modified xsi:type="dcterms:W3CDTF">2020-07-14T22:53:30Z</dcterms:modified>
</cp:coreProperties>
</file>