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6/25/2020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DBA5B9-9FF3-4896-9735-5B8355185E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LA CUENTA DE BANCO PERSONAL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E58AE2-36CD-457C-89DB-34FD72C712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4668520"/>
            <a:ext cx="7891272" cy="1069848"/>
          </a:xfrm>
        </p:spPr>
        <p:txBody>
          <a:bodyPr>
            <a:normAutofit fontScale="92500" lnSpcReduction="20000"/>
          </a:bodyPr>
          <a:lstStyle/>
          <a:p>
            <a:r>
              <a:rPr lang="es-CO" dirty="0"/>
              <a:t>ACOSTA MORENO EDWARD STEVEN</a:t>
            </a:r>
          </a:p>
          <a:p>
            <a:r>
              <a:rPr lang="es-CO" dirty="0"/>
              <a:t>ALVAREZ ARCHILA JOHN SEBASTIAN</a:t>
            </a:r>
          </a:p>
          <a:p>
            <a:r>
              <a:rPr lang="es-CO" dirty="0"/>
              <a:t>ARCE PAI LAURA SOFIA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171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6FB96C-0AF2-40C3-AE60-60DC01883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848" y="0"/>
            <a:ext cx="10058400" cy="1609344"/>
          </a:xfrm>
        </p:spPr>
        <p:txBody>
          <a:bodyPr>
            <a:normAutofit/>
          </a:bodyPr>
          <a:lstStyle/>
          <a:p>
            <a:r>
              <a:rPr lang="es-CO" sz="7200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1F61FF-007E-4611-B8F6-1D205AFB2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5483352" cy="4050792"/>
          </a:xfrm>
        </p:spPr>
        <p:txBody>
          <a:bodyPr>
            <a:normAutofit/>
          </a:bodyPr>
          <a:lstStyle/>
          <a:p>
            <a:r>
              <a:rPr lang="es-CO" sz="2800" dirty="0"/>
              <a:t>Antes de que tengas victorias en las arenas públicas de la vida debes </a:t>
            </a:r>
            <a:r>
              <a:rPr lang="es-CO" sz="2800" dirty="0">
                <a:solidFill>
                  <a:srgbClr val="0070C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ganar tus batallas internas</a:t>
            </a:r>
            <a:r>
              <a:rPr lang="es-CO" sz="2800" dirty="0"/>
              <a:t>. </a:t>
            </a:r>
          </a:p>
          <a:p>
            <a:endParaRPr lang="es-CO" sz="2800" dirty="0"/>
          </a:p>
          <a:p>
            <a:r>
              <a:rPr lang="es-CO" sz="2800" dirty="0"/>
              <a:t>Todo cambio se inicia en ti mismo.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68B6A61-08B4-43A7-AE3F-E530C06D1C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351"/>
          <a:stretch/>
        </p:blipFill>
        <p:spPr bwMode="auto">
          <a:xfrm>
            <a:off x="6553200" y="2374900"/>
            <a:ext cx="5396089" cy="2781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6744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TM03090434[[fn=Letras en madera]]</Template>
  <TotalTime>46</TotalTime>
  <Words>44</Words>
  <Application>Microsoft Office PowerPoint</Application>
  <PresentationFormat>Panorámica</PresentationFormat>
  <Paragraphs>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Rockwell</vt:lpstr>
      <vt:lpstr>Rockwell Condensed</vt:lpstr>
      <vt:lpstr>Wingdings</vt:lpstr>
      <vt:lpstr>Letras en madera</vt:lpstr>
      <vt:lpstr>LA CUENTA DE BANCO PERSONAL</vt:lpstr>
      <vt:lpstr>INTRODUCCIÓN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CUENTA DE BANCO PERSONAL</dc:title>
  <dc:creator>Carlos Rueda</dc:creator>
  <cp:lastModifiedBy>Carlos Rueda</cp:lastModifiedBy>
  <cp:revision>3</cp:revision>
  <dcterms:created xsi:type="dcterms:W3CDTF">2020-06-24T16:53:18Z</dcterms:created>
  <dcterms:modified xsi:type="dcterms:W3CDTF">2020-06-25T15:29:26Z</dcterms:modified>
</cp:coreProperties>
</file>