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1"/>
  </p:notesMasterIdLst>
  <p:sldIdLst>
    <p:sldId id="546" r:id="rId2"/>
    <p:sldId id="260" r:id="rId3"/>
    <p:sldId id="628" r:id="rId4"/>
    <p:sldId id="261" r:id="rId5"/>
    <p:sldId id="267" r:id="rId6"/>
    <p:sldId id="623" r:id="rId7"/>
    <p:sldId id="624" r:id="rId8"/>
    <p:sldId id="629" r:id="rId9"/>
    <p:sldId id="268" r:id="rId10"/>
    <p:sldId id="636" r:id="rId11"/>
    <p:sldId id="635" r:id="rId12"/>
    <p:sldId id="270" r:id="rId13"/>
    <p:sldId id="637" r:id="rId14"/>
    <p:sldId id="630" r:id="rId15"/>
    <p:sldId id="272" r:id="rId16"/>
    <p:sldId id="646" r:id="rId17"/>
    <p:sldId id="273" r:id="rId18"/>
    <p:sldId id="620" r:id="rId19"/>
    <p:sldId id="647" r:id="rId20"/>
    <p:sldId id="621" r:id="rId21"/>
    <p:sldId id="648" r:id="rId22"/>
    <p:sldId id="622" r:id="rId23"/>
    <p:sldId id="649" r:id="rId24"/>
    <p:sldId id="631" r:id="rId25"/>
    <p:sldId id="275" r:id="rId26"/>
    <p:sldId id="650" r:id="rId27"/>
    <p:sldId id="276" r:id="rId28"/>
    <p:sldId id="282" r:id="rId29"/>
    <p:sldId id="651" r:id="rId30"/>
    <p:sldId id="639" r:id="rId31"/>
    <p:sldId id="626" r:id="rId32"/>
    <p:sldId id="627" r:id="rId33"/>
    <p:sldId id="652" r:id="rId34"/>
    <p:sldId id="641" r:id="rId35"/>
    <p:sldId id="642" r:id="rId36"/>
    <p:sldId id="643" r:id="rId37"/>
    <p:sldId id="644" r:id="rId38"/>
    <p:sldId id="278" r:id="rId39"/>
    <p:sldId id="284" r:id="rId40"/>
    <p:sldId id="262" r:id="rId41"/>
    <p:sldId id="645" r:id="rId42"/>
    <p:sldId id="611" r:id="rId43"/>
    <p:sldId id="612" r:id="rId44"/>
    <p:sldId id="613" r:id="rId45"/>
    <p:sldId id="614" r:id="rId46"/>
    <p:sldId id="615" r:id="rId47"/>
    <p:sldId id="616" r:id="rId48"/>
    <p:sldId id="617" r:id="rId49"/>
    <p:sldId id="61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20D060-6455-4DA1-891D-35E65A5DF345}" v="55" dt="2020-10-07T01:26:46.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len Duke" userId="c286d240-fd32-4b63-8431-52fe7d6c20e5" providerId="ADAL" clId="{99B3BB63-9D1F-4B36-99AF-AF4052B8088B}"/>
    <pc:docChg chg="undo custSel mod addSld delSld modSld sldOrd">
      <pc:chgData name="Arlen Duke" userId="c286d240-fd32-4b63-8431-52fe7d6c20e5" providerId="ADAL" clId="{99B3BB63-9D1F-4B36-99AF-AF4052B8088B}" dt="2020-10-07T01:30:56.400" v="10741" actId="20577"/>
      <pc:docMkLst>
        <pc:docMk/>
      </pc:docMkLst>
      <pc:sldChg chg="modSp">
        <pc:chgData name="Arlen Duke" userId="c286d240-fd32-4b63-8431-52fe7d6c20e5" providerId="ADAL" clId="{99B3BB63-9D1F-4B36-99AF-AF4052B8088B}" dt="2020-10-06T21:20:08.235" v="1521" actId="20577"/>
        <pc:sldMkLst>
          <pc:docMk/>
          <pc:sldMk cId="3834998797" sldId="260"/>
        </pc:sldMkLst>
        <pc:spChg chg="mod">
          <ac:chgData name="Arlen Duke" userId="c286d240-fd32-4b63-8431-52fe7d6c20e5" providerId="ADAL" clId="{99B3BB63-9D1F-4B36-99AF-AF4052B8088B}" dt="2020-10-06T21:20:08.235" v="1521" actId="20577"/>
          <ac:spMkLst>
            <pc:docMk/>
            <pc:sldMk cId="3834998797" sldId="260"/>
            <ac:spMk id="3" creationId="{7743FC91-7B72-4D51-9DFA-47EC44181031}"/>
          </ac:spMkLst>
        </pc:spChg>
      </pc:sldChg>
      <pc:sldChg chg="del">
        <pc:chgData name="Arlen Duke" userId="c286d240-fd32-4b63-8431-52fe7d6c20e5" providerId="ADAL" clId="{99B3BB63-9D1F-4B36-99AF-AF4052B8088B}" dt="2020-10-06T21:21:16.348" v="1535" actId="2696"/>
        <pc:sldMkLst>
          <pc:docMk/>
          <pc:sldMk cId="3802331498" sldId="263"/>
        </pc:sldMkLst>
      </pc:sldChg>
      <pc:sldChg chg="modSp">
        <pc:chgData name="Arlen Duke" userId="c286d240-fd32-4b63-8431-52fe7d6c20e5" providerId="ADAL" clId="{99B3BB63-9D1F-4B36-99AF-AF4052B8088B}" dt="2020-10-06T21:34:32.871" v="1611" actId="20577"/>
        <pc:sldMkLst>
          <pc:docMk/>
          <pc:sldMk cId="3606794822" sldId="268"/>
        </pc:sldMkLst>
        <pc:spChg chg="mod">
          <ac:chgData name="Arlen Duke" userId="c286d240-fd32-4b63-8431-52fe7d6c20e5" providerId="ADAL" clId="{99B3BB63-9D1F-4B36-99AF-AF4052B8088B}" dt="2020-10-06T20:59:57.207" v="349" actId="20577"/>
          <ac:spMkLst>
            <pc:docMk/>
            <pc:sldMk cId="3606794822" sldId="268"/>
            <ac:spMk id="2" creationId="{123B2F58-19C0-49AE-BCEB-AFACDFF1D1E8}"/>
          </ac:spMkLst>
        </pc:spChg>
        <pc:spChg chg="mod">
          <ac:chgData name="Arlen Duke" userId="c286d240-fd32-4b63-8431-52fe7d6c20e5" providerId="ADAL" clId="{99B3BB63-9D1F-4B36-99AF-AF4052B8088B}" dt="2020-10-06T21:34:32.871" v="1611" actId="20577"/>
          <ac:spMkLst>
            <pc:docMk/>
            <pc:sldMk cId="3606794822" sldId="268"/>
            <ac:spMk id="3" creationId="{72390A33-CC69-4F76-9EE2-540798565303}"/>
          </ac:spMkLst>
        </pc:spChg>
      </pc:sldChg>
      <pc:sldChg chg="modSp">
        <pc:chgData name="Arlen Duke" userId="c286d240-fd32-4b63-8431-52fe7d6c20e5" providerId="ADAL" clId="{99B3BB63-9D1F-4B36-99AF-AF4052B8088B}" dt="2020-10-06T21:04:05.206" v="605" actId="20577"/>
        <pc:sldMkLst>
          <pc:docMk/>
          <pc:sldMk cId="3629316273" sldId="272"/>
        </pc:sldMkLst>
        <pc:spChg chg="mod">
          <ac:chgData name="Arlen Duke" userId="c286d240-fd32-4b63-8431-52fe7d6c20e5" providerId="ADAL" clId="{99B3BB63-9D1F-4B36-99AF-AF4052B8088B}" dt="2020-10-06T21:02:54.525" v="491" actId="403"/>
          <ac:spMkLst>
            <pc:docMk/>
            <pc:sldMk cId="3629316273" sldId="272"/>
            <ac:spMk id="2" creationId="{6EC181DC-AE29-4FFA-9F95-969868909D1B}"/>
          </ac:spMkLst>
        </pc:spChg>
        <pc:spChg chg="mod">
          <ac:chgData name="Arlen Duke" userId="c286d240-fd32-4b63-8431-52fe7d6c20e5" providerId="ADAL" clId="{99B3BB63-9D1F-4B36-99AF-AF4052B8088B}" dt="2020-10-06T21:04:05.206" v="605" actId="20577"/>
          <ac:spMkLst>
            <pc:docMk/>
            <pc:sldMk cId="3629316273" sldId="272"/>
            <ac:spMk id="3" creationId="{FCF81BA6-7DCB-44C1-8D3A-379208847846}"/>
          </ac:spMkLst>
        </pc:spChg>
      </pc:sldChg>
      <pc:sldChg chg="modSp">
        <pc:chgData name="Arlen Duke" userId="c286d240-fd32-4b63-8431-52fe7d6c20e5" providerId="ADAL" clId="{99B3BB63-9D1F-4B36-99AF-AF4052B8088B}" dt="2020-10-06T21:05:20.888" v="651" actId="403"/>
        <pc:sldMkLst>
          <pc:docMk/>
          <pc:sldMk cId="2836442134" sldId="273"/>
        </pc:sldMkLst>
        <pc:spChg chg="mod">
          <ac:chgData name="Arlen Duke" userId="c286d240-fd32-4b63-8431-52fe7d6c20e5" providerId="ADAL" clId="{99B3BB63-9D1F-4B36-99AF-AF4052B8088B}" dt="2020-10-06T21:05:20.888" v="651" actId="403"/>
          <ac:spMkLst>
            <pc:docMk/>
            <pc:sldMk cId="2836442134" sldId="273"/>
            <ac:spMk id="2" creationId="{0BE4D8DA-34EF-4035-ABB5-6EA65F506878}"/>
          </ac:spMkLst>
        </pc:spChg>
      </pc:sldChg>
      <pc:sldChg chg="addSp modSp mod setBg">
        <pc:chgData name="Arlen Duke" userId="c286d240-fd32-4b63-8431-52fe7d6c20e5" providerId="ADAL" clId="{99B3BB63-9D1F-4B36-99AF-AF4052B8088B}" dt="2020-10-07T00:08:37.212" v="6383" actId="27636"/>
        <pc:sldMkLst>
          <pc:docMk/>
          <pc:sldMk cId="896795186" sldId="275"/>
        </pc:sldMkLst>
        <pc:spChg chg="mod">
          <ac:chgData name="Arlen Duke" userId="c286d240-fd32-4b63-8431-52fe7d6c20e5" providerId="ADAL" clId="{99B3BB63-9D1F-4B36-99AF-AF4052B8088B}" dt="2020-10-07T00:08:23.669" v="6378" actId="26606"/>
          <ac:spMkLst>
            <pc:docMk/>
            <pc:sldMk cId="896795186" sldId="275"/>
            <ac:spMk id="2" creationId="{F91B76F6-E910-453B-9212-99C056548713}"/>
          </ac:spMkLst>
        </pc:spChg>
        <pc:spChg chg="mod">
          <ac:chgData name="Arlen Duke" userId="c286d240-fd32-4b63-8431-52fe7d6c20e5" providerId="ADAL" clId="{99B3BB63-9D1F-4B36-99AF-AF4052B8088B}" dt="2020-10-07T00:08:37.212" v="6383" actId="27636"/>
          <ac:spMkLst>
            <pc:docMk/>
            <pc:sldMk cId="896795186" sldId="275"/>
            <ac:spMk id="3" creationId="{0AA8187E-FF75-48D6-9255-46F9E9FF78AC}"/>
          </ac:spMkLst>
        </pc:spChg>
        <pc:spChg chg="add">
          <ac:chgData name="Arlen Duke" userId="c286d240-fd32-4b63-8431-52fe7d6c20e5" providerId="ADAL" clId="{99B3BB63-9D1F-4B36-99AF-AF4052B8088B}" dt="2020-10-07T00:08:23.669" v="6378" actId="26606"/>
          <ac:spMkLst>
            <pc:docMk/>
            <pc:sldMk cId="896795186" sldId="275"/>
            <ac:spMk id="8" creationId="{54F891EB-ED45-44C3-95D6-FFB2EC07FA10}"/>
          </ac:spMkLst>
        </pc:spChg>
        <pc:spChg chg="add">
          <ac:chgData name="Arlen Duke" userId="c286d240-fd32-4b63-8431-52fe7d6c20e5" providerId="ADAL" clId="{99B3BB63-9D1F-4B36-99AF-AF4052B8088B}" dt="2020-10-07T00:08:23.669" v="6378" actId="26606"/>
          <ac:spMkLst>
            <pc:docMk/>
            <pc:sldMk cId="896795186" sldId="275"/>
            <ac:spMk id="10" creationId="{2EA385B8-7C85-4CE0-AE3A-00EB627B3443}"/>
          </ac:spMkLst>
        </pc:spChg>
        <pc:picChg chg="add">
          <ac:chgData name="Arlen Duke" userId="c286d240-fd32-4b63-8431-52fe7d6c20e5" providerId="ADAL" clId="{99B3BB63-9D1F-4B36-99AF-AF4052B8088B}" dt="2020-10-07T00:08:23.669" v="6378" actId="26606"/>
          <ac:picMkLst>
            <pc:docMk/>
            <pc:sldMk cId="896795186" sldId="275"/>
            <ac:picMk id="14" creationId="{7557D95A-0A72-41F9-844C-544C199B4504}"/>
          </ac:picMkLst>
        </pc:picChg>
        <pc:cxnChg chg="add">
          <ac:chgData name="Arlen Duke" userId="c286d240-fd32-4b63-8431-52fe7d6c20e5" providerId="ADAL" clId="{99B3BB63-9D1F-4B36-99AF-AF4052B8088B}" dt="2020-10-07T00:08:23.669" v="6378" actId="26606"/>
          <ac:cxnSpMkLst>
            <pc:docMk/>
            <pc:sldMk cId="896795186" sldId="275"/>
            <ac:cxnSpMk id="12" creationId="{19AF263B-E208-40DF-A182-5193478DCFA4}"/>
          </ac:cxnSpMkLst>
        </pc:cxnChg>
      </pc:sldChg>
      <pc:sldChg chg="addSp modSp mod setBg">
        <pc:chgData name="Arlen Duke" userId="c286d240-fd32-4b63-8431-52fe7d6c20e5" providerId="ADAL" clId="{99B3BB63-9D1F-4B36-99AF-AF4052B8088B}" dt="2020-10-07T00:08:56.743" v="6391" actId="20577"/>
        <pc:sldMkLst>
          <pc:docMk/>
          <pc:sldMk cId="2371890537" sldId="276"/>
        </pc:sldMkLst>
        <pc:spChg chg="mod">
          <ac:chgData name="Arlen Duke" userId="c286d240-fd32-4b63-8431-52fe7d6c20e5" providerId="ADAL" clId="{99B3BB63-9D1F-4B36-99AF-AF4052B8088B}" dt="2020-10-07T00:08:56.743" v="6391" actId="20577"/>
          <ac:spMkLst>
            <pc:docMk/>
            <pc:sldMk cId="2371890537" sldId="276"/>
            <ac:spMk id="2" creationId="{356B13FB-E6D8-47E1-8939-086A3B4D6971}"/>
          </ac:spMkLst>
        </pc:spChg>
        <pc:spChg chg="mod">
          <ac:chgData name="Arlen Duke" userId="c286d240-fd32-4b63-8431-52fe7d6c20e5" providerId="ADAL" clId="{99B3BB63-9D1F-4B36-99AF-AF4052B8088B}" dt="2020-10-07T00:08:46.076" v="6385" actId="26606"/>
          <ac:spMkLst>
            <pc:docMk/>
            <pc:sldMk cId="2371890537" sldId="276"/>
            <ac:spMk id="3" creationId="{97907877-A8E6-4E4A-A474-086F1AFB9850}"/>
          </ac:spMkLst>
        </pc:spChg>
        <pc:spChg chg="add">
          <ac:chgData name="Arlen Duke" userId="c286d240-fd32-4b63-8431-52fe7d6c20e5" providerId="ADAL" clId="{99B3BB63-9D1F-4B36-99AF-AF4052B8088B}" dt="2020-10-07T00:08:46.076" v="6385" actId="26606"/>
          <ac:spMkLst>
            <pc:docMk/>
            <pc:sldMk cId="2371890537" sldId="276"/>
            <ac:spMk id="8" creationId="{54F891EB-ED45-44C3-95D6-FFB2EC07FA10}"/>
          </ac:spMkLst>
        </pc:spChg>
        <pc:spChg chg="add">
          <ac:chgData name="Arlen Duke" userId="c286d240-fd32-4b63-8431-52fe7d6c20e5" providerId="ADAL" clId="{99B3BB63-9D1F-4B36-99AF-AF4052B8088B}" dt="2020-10-07T00:08:46.076" v="6385" actId="26606"/>
          <ac:spMkLst>
            <pc:docMk/>
            <pc:sldMk cId="2371890537" sldId="276"/>
            <ac:spMk id="10" creationId="{2EA385B8-7C85-4CE0-AE3A-00EB627B3443}"/>
          </ac:spMkLst>
        </pc:spChg>
        <pc:picChg chg="add">
          <ac:chgData name="Arlen Duke" userId="c286d240-fd32-4b63-8431-52fe7d6c20e5" providerId="ADAL" clId="{99B3BB63-9D1F-4B36-99AF-AF4052B8088B}" dt="2020-10-07T00:08:46.076" v="6385" actId="26606"/>
          <ac:picMkLst>
            <pc:docMk/>
            <pc:sldMk cId="2371890537" sldId="276"/>
            <ac:picMk id="14" creationId="{7557D95A-0A72-41F9-844C-544C199B4504}"/>
          </ac:picMkLst>
        </pc:picChg>
        <pc:cxnChg chg="add">
          <ac:chgData name="Arlen Duke" userId="c286d240-fd32-4b63-8431-52fe7d6c20e5" providerId="ADAL" clId="{99B3BB63-9D1F-4B36-99AF-AF4052B8088B}" dt="2020-10-07T00:08:46.076" v="6385" actId="26606"/>
          <ac:cxnSpMkLst>
            <pc:docMk/>
            <pc:sldMk cId="2371890537" sldId="276"/>
            <ac:cxnSpMk id="12" creationId="{19AF263B-E208-40DF-A182-5193478DCFA4}"/>
          </ac:cxnSpMkLst>
        </pc:cxnChg>
      </pc:sldChg>
      <pc:sldChg chg="addSp modSp mod ord setBg">
        <pc:chgData name="Arlen Duke" userId="c286d240-fd32-4b63-8431-52fe7d6c20e5" providerId="ADAL" clId="{99B3BB63-9D1F-4B36-99AF-AF4052B8088B}" dt="2020-10-07T00:29:21.246" v="8680" actId="20577"/>
        <pc:sldMkLst>
          <pc:docMk/>
          <pc:sldMk cId="1714004137" sldId="277"/>
        </pc:sldMkLst>
        <pc:spChg chg="mod">
          <ac:chgData name="Arlen Duke" userId="c286d240-fd32-4b63-8431-52fe7d6c20e5" providerId="ADAL" clId="{99B3BB63-9D1F-4B36-99AF-AF4052B8088B}" dt="2020-10-07T00:29:21.246" v="8680" actId="20577"/>
          <ac:spMkLst>
            <pc:docMk/>
            <pc:sldMk cId="1714004137" sldId="277"/>
            <ac:spMk id="2" creationId="{69B03CEE-0025-4263-8082-3132599E1EA7}"/>
          </ac:spMkLst>
        </pc:spChg>
        <pc:spChg chg="mod">
          <ac:chgData name="Arlen Duke" userId="c286d240-fd32-4b63-8431-52fe7d6c20e5" providerId="ADAL" clId="{99B3BB63-9D1F-4B36-99AF-AF4052B8088B}" dt="2020-10-07T00:29:18.438" v="8679" actId="26606"/>
          <ac:spMkLst>
            <pc:docMk/>
            <pc:sldMk cId="1714004137" sldId="277"/>
            <ac:spMk id="3" creationId="{0DB4706A-5B3C-4D1C-8B22-DC8653E44115}"/>
          </ac:spMkLst>
        </pc:spChg>
        <pc:spChg chg="add">
          <ac:chgData name="Arlen Duke" userId="c286d240-fd32-4b63-8431-52fe7d6c20e5" providerId="ADAL" clId="{99B3BB63-9D1F-4B36-99AF-AF4052B8088B}" dt="2020-10-07T00:29:18.438" v="8679" actId="26606"/>
          <ac:spMkLst>
            <pc:docMk/>
            <pc:sldMk cId="1714004137" sldId="277"/>
            <ac:spMk id="8" creationId="{54F891EB-ED45-44C3-95D6-FFB2EC07FA10}"/>
          </ac:spMkLst>
        </pc:spChg>
        <pc:spChg chg="add">
          <ac:chgData name="Arlen Duke" userId="c286d240-fd32-4b63-8431-52fe7d6c20e5" providerId="ADAL" clId="{99B3BB63-9D1F-4B36-99AF-AF4052B8088B}" dt="2020-10-07T00:29:18.438" v="8679" actId="26606"/>
          <ac:spMkLst>
            <pc:docMk/>
            <pc:sldMk cId="1714004137" sldId="277"/>
            <ac:spMk id="10" creationId="{2EA385B8-7C85-4CE0-AE3A-00EB627B3443}"/>
          </ac:spMkLst>
        </pc:spChg>
        <pc:picChg chg="add">
          <ac:chgData name="Arlen Duke" userId="c286d240-fd32-4b63-8431-52fe7d6c20e5" providerId="ADAL" clId="{99B3BB63-9D1F-4B36-99AF-AF4052B8088B}" dt="2020-10-07T00:29:18.438" v="8679" actId="26606"/>
          <ac:picMkLst>
            <pc:docMk/>
            <pc:sldMk cId="1714004137" sldId="277"/>
            <ac:picMk id="14" creationId="{7557D95A-0A72-41F9-844C-544C199B4504}"/>
          </ac:picMkLst>
        </pc:picChg>
        <pc:cxnChg chg="add">
          <ac:chgData name="Arlen Duke" userId="c286d240-fd32-4b63-8431-52fe7d6c20e5" providerId="ADAL" clId="{99B3BB63-9D1F-4B36-99AF-AF4052B8088B}" dt="2020-10-07T00:29:18.438" v="8679" actId="26606"/>
          <ac:cxnSpMkLst>
            <pc:docMk/>
            <pc:sldMk cId="1714004137" sldId="277"/>
            <ac:cxnSpMk id="12" creationId="{19AF263B-E208-40DF-A182-5193478DCFA4}"/>
          </ac:cxnSpMkLst>
        </pc:cxnChg>
      </pc:sldChg>
      <pc:sldChg chg="addSp modSp mod setBg">
        <pc:chgData name="Arlen Duke" userId="c286d240-fd32-4b63-8431-52fe7d6c20e5" providerId="ADAL" clId="{99B3BB63-9D1F-4B36-99AF-AF4052B8088B}" dt="2020-10-07T01:07:57.206" v="8947" actId="26606"/>
        <pc:sldMkLst>
          <pc:docMk/>
          <pc:sldMk cId="3438668807" sldId="278"/>
        </pc:sldMkLst>
        <pc:spChg chg="mod">
          <ac:chgData name="Arlen Duke" userId="c286d240-fd32-4b63-8431-52fe7d6c20e5" providerId="ADAL" clId="{99B3BB63-9D1F-4B36-99AF-AF4052B8088B}" dt="2020-10-07T01:07:57.206" v="8947" actId="26606"/>
          <ac:spMkLst>
            <pc:docMk/>
            <pc:sldMk cId="3438668807" sldId="278"/>
            <ac:spMk id="2" creationId="{0E46893A-AE88-4AB4-A008-F845112B8846}"/>
          </ac:spMkLst>
        </pc:spChg>
        <pc:spChg chg="mod">
          <ac:chgData name="Arlen Duke" userId="c286d240-fd32-4b63-8431-52fe7d6c20e5" providerId="ADAL" clId="{99B3BB63-9D1F-4B36-99AF-AF4052B8088B}" dt="2020-10-07T01:07:57.206" v="8947" actId="26606"/>
          <ac:spMkLst>
            <pc:docMk/>
            <pc:sldMk cId="3438668807" sldId="278"/>
            <ac:spMk id="3" creationId="{1680F8C7-96DC-4BFF-871C-EC2C049D729A}"/>
          </ac:spMkLst>
        </pc:spChg>
        <pc:spChg chg="add">
          <ac:chgData name="Arlen Duke" userId="c286d240-fd32-4b63-8431-52fe7d6c20e5" providerId="ADAL" clId="{99B3BB63-9D1F-4B36-99AF-AF4052B8088B}" dt="2020-10-07T01:07:57.206" v="8947" actId="26606"/>
          <ac:spMkLst>
            <pc:docMk/>
            <pc:sldMk cId="3438668807" sldId="278"/>
            <ac:spMk id="8" creationId="{54F891EB-ED45-44C3-95D6-FFB2EC07FA10}"/>
          </ac:spMkLst>
        </pc:spChg>
        <pc:spChg chg="add">
          <ac:chgData name="Arlen Duke" userId="c286d240-fd32-4b63-8431-52fe7d6c20e5" providerId="ADAL" clId="{99B3BB63-9D1F-4B36-99AF-AF4052B8088B}" dt="2020-10-07T01:07:57.206" v="8947" actId="26606"/>
          <ac:spMkLst>
            <pc:docMk/>
            <pc:sldMk cId="3438668807" sldId="278"/>
            <ac:spMk id="10" creationId="{2EA385B8-7C85-4CE0-AE3A-00EB627B3443}"/>
          </ac:spMkLst>
        </pc:spChg>
        <pc:picChg chg="add">
          <ac:chgData name="Arlen Duke" userId="c286d240-fd32-4b63-8431-52fe7d6c20e5" providerId="ADAL" clId="{99B3BB63-9D1F-4B36-99AF-AF4052B8088B}" dt="2020-10-07T01:07:57.206" v="8947" actId="26606"/>
          <ac:picMkLst>
            <pc:docMk/>
            <pc:sldMk cId="3438668807" sldId="278"/>
            <ac:picMk id="14" creationId="{7557D95A-0A72-41F9-844C-544C199B4504}"/>
          </ac:picMkLst>
        </pc:picChg>
        <pc:cxnChg chg="add">
          <ac:chgData name="Arlen Duke" userId="c286d240-fd32-4b63-8431-52fe7d6c20e5" providerId="ADAL" clId="{99B3BB63-9D1F-4B36-99AF-AF4052B8088B}" dt="2020-10-07T01:07:57.206" v="8947" actId="26606"/>
          <ac:cxnSpMkLst>
            <pc:docMk/>
            <pc:sldMk cId="3438668807" sldId="278"/>
            <ac:cxnSpMk id="12" creationId="{19AF263B-E208-40DF-A182-5193478DCFA4}"/>
          </ac:cxnSpMkLst>
        </pc:cxnChg>
      </pc:sldChg>
      <pc:sldChg chg="addSp modSp mod setBg">
        <pc:chgData name="Arlen Duke" userId="c286d240-fd32-4b63-8431-52fe7d6c20e5" providerId="ADAL" clId="{99B3BB63-9D1F-4B36-99AF-AF4052B8088B}" dt="2020-10-07T00:09:05.835" v="6396" actId="20577"/>
        <pc:sldMkLst>
          <pc:docMk/>
          <pc:sldMk cId="1934734373" sldId="282"/>
        </pc:sldMkLst>
        <pc:spChg chg="mod">
          <ac:chgData name="Arlen Duke" userId="c286d240-fd32-4b63-8431-52fe7d6c20e5" providerId="ADAL" clId="{99B3BB63-9D1F-4B36-99AF-AF4052B8088B}" dt="2020-10-07T00:09:05.835" v="6396" actId="20577"/>
          <ac:spMkLst>
            <pc:docMk/>
            <pc:sldMk cId="1934734373" sldId="282"/>
            <ac:spMk id="2" creationId="{356B13FB-E6D8-47E1-8939-086A3B4D6971}"/>
          </ac:spMkLst>
        </pc:spChg>
        <pc:spChg chg="mod">
          <ac:chgData name="Arlen Duke" userId="c286d240-fd32-4b63-8431-52fe7d6c20e5" providerId="ADAL" clId="{99B3BB63-9D1F-4B36-99AF-AF4052B8088B}" dt="2020-10-07T00:08:50.982" v="6386" actId="26606"/>
          <ac:spMkLst>
            <pc:docMk/>
            <pc:sldMk cId="1934734373" sldId="282"/>
            <ac:spMk id="3" creationId="{97907877-A8E6-4E4A-A474-086F1AFB9850}"/>
          </ac:spMkLst>
        </pc:spChg>
        <pc:spChg chg="add">
          <ac:chgData name="Arlen Duke" userId="c286d240-fd32-4b63-8431-52fe7d6c20e5" providerId="ADAL" clId="{99B3BB63-9D1F-4B36-99AF-AF4052B8088B}" dt="2020-10-07T00:08:50.982" v="6386" actId="26606"/>
          <ac:spMkLst>
            <pc:docMk/>
            <pc:sldMk cId="1934734373" sldId="282"/>
            <ac:spMk id="8" creationId="{54F891EB-ED45-44C3-95D6-FFB2EC07FA10}"/>
          </ac:spMkLst>
        </pc:spChg>
        <pc:spChg chg="add">
          <ac:chgData name="Arlen Duke" userId="c286d240-fd32-4b63-8431-52fe7d6c20e5" providerId="ADAL" clId="{99B3BB63-9D1F-4B36-99AF-AF4052B8088B}" dt="2020-10-07T00:08:50.982" v="6386" actId="26606"/>
          <ac:spMkLst>
            <pc:docMk/>
            <pc:sldMk cId="1934734373" sldId="282"/>
            <ac:spMk id="10" creationId="{2EA385B8-7C85-4CE0-AE3A-00EB627B3443}"/>
          </ac:spMkLst>
        </pc:spChg>
        <pc:picChg chg="add">
          <ac:chgData name="Arlen Duke" userId="c286d240-fd32-4b63-8431-52fe7d6c20e5" providerId="ADAL" clId="{99B3BB63-9D1F-4B36-99AF-AF4052B8088B}" dt="2020-10-07T00:08:50.982" v="6386" actId="26606"/>
          <ac:picMkLst>
            <pc:docMk/>
            <pc:sldMk cId="1934734373" sldId="282"/>
            <ac:picMk id="14" creationId="{7557D95A-0A72-41F9-844C-544C199B4504}"/>
          </ac:picMkLst>
        </pc:picChg>
        <pc:cxnChg chg="add">
          <ac:chgData name="Arlen Duke" userId="c286d240-fd32-4b63-8431-52fe7d6c20e5" providerId="ADAL" clId="{99B3BB63-9D1F-4B36-99AF-AF4052B8088B}" dt="2020-10-07T00:08:50.982" v="6386" actId="26606"/>
          <ac:cxnSpMkLst>
            <pc:docMk/>
            <pc:sldMk cId="1934734373" sldId="282"/>
            <ac:cxnSpMk id="12" creationId="{19AF263B-E208-40DF-A182-5193478DCFA4}"/>
          </ac:cxnSpMkLst>
        </pc:cxnChg>
      </pc:sldChg>
      <pc:sldChg chg="addSp modSp mod ord setBg">
        <pc:chgData name="Arlen Duke" userId="c286d240-fd32-4b63-8431-52fe7d6c20e5" providerId="ADAL" clId="{99B3BB63-9D1F-4B36-99AF-AF4052B8088B}" dt="2020-10-07T00:29:27.646" v="8682" actId="20577"/>
        <pc:sldMkLst>
          <pc:docMk/>
          <pc:sldMk cId="4206891531" sldId="283"/>
        </pc:sldMkLst>
        <pc:spChg chg="mod">
          <ac:chgData name="Arlen Duke" userId="c286d240-fd32-4b63-8431-52fe7d6c20e5" providerId="ADAL" clId="{99B3BB63-9D1F-4B36-99AF-AF4052B8088B}" dt="2020-10-07T00:29:27.646" v="8682" actId="20577"/>
          <ac:spMkLst>
            <pc:docMk/>
            <pc:sldMk cId="4206891531" sldId="283"/>
            <ac:spMk id="2" creationId="{69B03CEE-0025-4263-8082-3132599E1EA7}"/>
          </ac:spMkLst>
        </pc:spChg>
        <pc:spChg chg="mod">
          <ac:chgData name="Arlen Duke" userId="c286d240-fd32-4b63-8431-52fe7d6c20e5" providerId="ADAL" clId="{99B3BB63-9D1F-4B36-99AF-AF4052B8088B}" dt="2020-10-07T00:29:24.174" v="8681" actId="26606"/>
          <ac:spMkLst>
            <pc:docMk/>
            <pc:sldMk cId="4206891531" sldId="283"/>
            <ac:spMk id="3" creationId="{0DB4706A-5B3C-4D1C-8B22-DC8653E44115}"/>
          </ac:spMkLst>
        </pc:spChg>
        <pc:spChg chg="add">
          <ac:chgData name="Arlen Duke" userId="c286d240-fd32-4b63-8431-52fe7d6c20e5" providerId="ADAL" clId="{99B3BB63-9D1F-4B36-99AF-AF4052B8088B}" dt="2020-10-07T00:29:24.174" v="8681" actId="26606"/>
          <ac:spMkLst>
            <pc:docMk/>
            <pc:sldMk cId="4206891531" sldId="283"/>
            <ac:spMk id="8" creationId="{54F891EB-ED45-44C3-95D6-FFB2EC07FA10}"/>
          </ac:spMkLst>
        </pc:spChg>
        <pc:spChg chg="add">
          <ac:chgData name="Arlen Duke" userId="c286d240-fd32-4b63-8431-52fe7d6c20e5" providerId="ADAL" clId="{99B3BB63-9D1F-4B36-99AF-AF4052B8088B}" dt="2020-10-07T00:29:24.174" v="8681" actId="26606"/>
          <ac:spMkLst>
            <pc:docMk/>
            <pc:sldMk cId="4206891531" sldId="283"/>
            <ac:spMk id="10" creationId="{2EA385B8-7C85-4CE0-AE3A-00EB627B3443}"/>
          </ac:spMkLst>
        </pc:spChg>
        <pc:picChg chg="add">
          <ac:chgData name="Arlen Duke" userId="c286d240-fd32-4b63-8431-52fe7d6c20e5" providerId="ADAL" clId="{99B3BB63-9D1F-4B36-99AF-AF4052B8088B}" dt="2020-10-07T00:29:24.174" v="8681" actId="26606"/>
          <ac:picMkLst>
            <pc:docMk/>
            <pc:sldMk cId="4206891531" sldId="283"/>
            <ac:picMk id="14" creationId="{7557D95A-0A72-41F9-844C-544C199B4504}"/>
          </ac:picMkLst>
        </pc:picChg>
        <pc:cxnChg chg="add">
          <ac:chgData name="Arlen Duke" userId="c286d240-fd32-4b63-8431-52fe7d6c20e5" providerId="ADAL" clId="{99B3BB63-9D1F-4B36-99AF-AF4052B8088B}" dt="2020-10-07T00:29:24.174" v="8681" actId="26606"/>
          <ac:cxnSpMkLst>
            <pc:docMk/>
            <pc:sldMk cId="4206891531" sldId="283"/>
            <ac:cxnSpMk id="12" creationId="{19AF263B-E208-40DF-A182-5193478DCFA4}"/>
          </ac:cxnSpMkLst>
        </pc:cxnChg>
      </pc:sldChg>
      <pc:sldChg chg="modSp">
        <pc:chgData name="Arlen Duke" userId="c286d240-fd32-4b63-8431-52fe7d6c20e5" providerId="ADAL" clId="{99B3BB63-9D1F-4B36-99AF-AF4052B8088B}" dt="2020-10-06T20:54:32.184" v="74" actId="20577"/>
        <pc:sldMkLst>
          <pc:docMk/>
          <pc:sldMk cId="2048929396" sldId="546"/>
        </pc:sldMkLst>
        <pc:spChg chg="mod">
          <ac:chgData name="Arlen Duke" userId="c286d240-fd32-4b63-8431-52fe7d6c20e5" providerId="ADAL" clId="{99B3BB63-9D1F-4B36-99AF-AF4052B8088B}" dt="2020-10-06T20:54:32.184" v="74" actId="20577"/>
          <ac:spMkLst>
            <pc:docMk/>
            <pc:sldMk cId="2048929396" sldId="546"/>
            <ac:spMk id="3" creationId="{4CB7A603-BF44-4295-9F29-1EAE95235B6B}"/>
          </ac:spMkLst>
        </pc:spChg>
      </pc:sldChg>
      <pc:sldChg chg="modSp">
        <pc:chgData name="Arlen Duke" userId="c286d240-fd32-4b63-8431-52fe7d6c20e5" providerId="ADAL" clId="{99B3BB63-9D1F-4B36-99AF-AF4052B8088B}" dt="2020-10-07T01:20:05.619" v="9836" actId="20577"/>
        <pc:sldMkLst>
          <pc:docMk/>
          <pc:sldMk cId="1433109954" sldId="611"/>
        </pc:sldMkLst>
        <pc:spChg chg="mod">
          <ac:chgData name="Arlen Duke" userId="c286d240-fd32-4b63-8431-52fe7d6c20e5" providerId="ADAL" clId="{99B3BB63-9D1F-4B36-99AF-AF4052B8088B}" dt="2020-10-07T01:20:05.619" v="9836" actId="20577"/>
          <ac:spMkLst>
            <pc:docMk/>
            <pc:sldMk cId="1433109954" sldId="611"/>
            <ac:spMk id="6" creationId="{71768BE2-6D84-4DFB-84EB-CB3B41B88BBC}"/>
          </ac:spMkLst>
        </pc:spChg>
      </pc:sldChg>
      <pc:sldChg chg="modSp">
        <pc:chgData name="Arlen Duke" userId="c286d240-fd32-4b63-8431-52fe7d6c20e5" providerId="ADAL" clId="{99B3BB63-9D1F-4B36-99AF-AF4052B8088B}" dt="2020-10-07T01:21:07.958" v="9850" actId="20577"/>
        <pc:sldMkLst>
          <pc:docMk/>
          <pc:sldMk cId="2702964508" sldId="612"/>
        </pc:sldMkLst>
        <pc:spChg chg="mod">
          <ac:chgData name="Arlen Duke" userId="c286d240-fd32-4b63-8431-52fe7d6c20e5" providerId="ADAL" clId="{99B3BB63-9D1F-4B36-99AF-AF4052B8088B}" dt="2020-10-07T01:21:07.958" v="9850" actId="20577"/>
          <ac:spMkLst>
            <pc:docMk/>
            <pc:sldMk cId="2702964508" sldId="612"/>
            <ac:spMk id="6" creationId="{71768BE2-6D84-4DFB-84EB-CB3B41B88BBC}"/>
          </ac:spMkLst>
        </pc:spChg>
      </pc:sldChg>
      <pc:sldChg chg="modSp">
        <pc:chgData name="Arlen Duke" userId="c286d240-fd32-4b63-8431-52fe7d6c20e5" providerId="ADAL" clId="{99B3BB63-9D1F-4B36-99AF-AF4052B8088B}" dt="2020-10-07T01:22:49.504" v="9997" actId="6549"/>
        <pc:sldMkLst>
          <pc:docMk/>
          <pc:sldMk cId="341388593" sldId="613"/>
        </pc:sldMkLst>
        <pc:spChg chg="mod">
          <ac:chgData name="Arlen Duke" userId="c286d240-fd32-4b63-8431-52fe7d6c20e5" providerId="ADAL" clId="{99B3BB63-9D1F-4B36-99AF-AF4052B8088B}" dt="2020-10-07T01:22:49.504" v="9997" actId="6549"/>
          <ac:spMkLst>
            <pc:docMk/>
            <pc:sldMk cId="341388593" sldId="613"/>
            <ac:spMk id="6" creationId="{71768BE2-6D84-4DFB-84EB-CB3B41B88BBC}"/>
          </ac:spMkLst>
        </pc:spChg>
      </pc:sldChg>
      <pc:sldChg chg="modSp">
        <pc:chgData name="Arlen Duke" userId="c286d240-fd32-4b63-8431-52fe7d6c20e5" providerId="ADAL" clId="{99B3BB63-9D1F-4B36-99AF-AF4052B8088B}" dt="2020-10-07T01:26:26.264" v="10320" actId="20577"/>
        <pc:sldMkLst>
          <pc:docMk/>
          <pc:sldMk cId="4199252898" sldId="614"/>
        </pc:sldMkLst>
        <pc:spChg chg="mod">
          <ac:chgData name="Arlen Duke" userId="c286d240-fd32-4b63-8431-52fe7d6c20e5" providerId="ADAL" clId="{99B3BB63-9D1F-4B36-99AF-AF4052B8088B}" dt="2020-10-07T01:26:26.264" v="10320" actId="20577"/>
          <ac:spMkLst>
            <pc:docMk/>
            <pc:sldMk cId="4199252898" sldId="614"/>
            <ac:spMk id="6" creationId="{71768BE2-6D84-4DFB-84EB-CB3B41B88BBC}"/>
          </ac:spMkLst>
        </pc:spChg>
      </pc:sldChg>
      <pc:sldChg chg="modSp">
        <pc:chgData name="Arlen Duke" userId="c286d240-fd32-4b63-8431-52fe7d6c20e5" providerId="ADAL" clId="{99B3BB63-9D1F-4B36-99AF-AF4052B8088B}" dt="2020-10-07T01:27:32.970" v="10435" actId="20577"/>
        <pc:sldMkLst>
          <pc:docMk/>
          <pc:sldMk cId="1605091746" sldId="615"/>
        </pc:sldMkLst>
        <pc:spChg chg="mod">
          <ac:chgData name="Arlen Duke" userId="c286d240-fd32-4b63-8431-52fe7d6c20e5" providerId="ADAL" clId="{99B3BB63-9D1F-4B36-99AF-AF4052B8088B}" dt="2020-10-07T01:27:32.970" v="10435" actId="20577"/>
          <ac:spMkLst>
            <pc:docMk/>
            <pc:sldMk cId="1605091746" sldId="615"/>
            <ac:spMk id="6" creationId="{71768BE2-6D84-4DFB-84EB-CB3B41B88BBC}"/>
          </ac:spMkLst>
        </pc:spChg>
      </pc:sldChg>
      <pc:sldChg chg="modSp">
        <pc:chgData name="Arlen Duke" userId="c286d240-fd32-4b63-8431-52fe7d6c20e5" providerId="ADAL" clId="{99B3BB63-9D1F-4B36-99AF-AF4052B8088B}" dt="2020-10-07T01:29:44.654" v="10709" actId="6549"/>
        <pc:sldMkLst>
          <pc:docMk/>
          <pc:sldMk cId="3688482560" sldId="616"/>
        </pc:sldMkLst>
        <pc:spChg chg="mod">
          <ac:chgData name="Arlen Duke" userId="c286d240-fd32-4b63-8431-52fe7d6c20e5" providerId="ADAL" clId="{99B3BB63-9D1F-4B36-99AF-AF4052B8088B}" dt="2020-10-07T01:29:44.654" v="10709" actId="6549"/>
          <ac:spMkLst>
            <pc:docMk/>
            <pc:sldMk cId="3688482560" sldId="616"/>
            <ac:spMk id="6" creationId="{71768BE2-6D84-4DFB-84EB-CB3B41B88BBC}"/>
          </ac:spMkLst>
        </pc:spChg>
      </pc:sldChg>
      <pc:sldChg chg="modSp">
        <pc:chgData name="Arlen Duke" userId="c286d240-fd32-4b63-8431-52fe7d6c20e5" providerId="ADAL" clId="{99B3BB63-9D1F-4B36-99AF-AF4052B8088B}" dt="2020-10-07T01:30:17.868" v="10731" actId="20577"/>
        <pc:sldMkLst>
          <pc:docMk/>
          <pc:sldMk cId="3222105124" sldId="617"/>
        </pc:sldMkLst>
        <pc:spChg chg="mod">
          <ac:chgData name="Arlen Duke" userId="c286d240-fd32-4b63-8431-52fe7d6c20e5" providerId="ADAL" clId="{99B3BB63-9D1F-4B36-99AF-AF4052B8088B}" dt="2020-10-07T01:30:17.868" v="10731" actId="20577"/>
          <ac:spMkLst>
            <pc:docMk/>
            <pc:sldMk cId="3222105124" sldId="617"/>
            <ac:spMk id="6" creationId="{71768BE2-6D84-4DFB-84EB-CB3B41B88BBC}"/>
          </ac:spMkLst>
        </pc:spChg>
      </pc:sldChg>
      <pc:sldChg chg="modSp">
        <pc:chgData name="Arlen Duke" userId="c286d240-fd32-4b63-8431-52fe7d6c20e5" providerId="ADAL" clId="{99B3BB63-9D1F-4B36-99AF-AF4052B8088B}" dt="2020-10-07T01:30:56.400" v="10741" actId="20577"/>
        <pc:sldMkLst>
          <pc:docMk/>
          <pc:sldMk cId="3147868050" sldId="618"/>
        </pc:sldMkLst>
        <pc:spChg chg="mod">
          <ac:chgData name="Arlen Duke" userId="c286d240-fd32-4b63-8431-52fe7d6c20e5" providerId="ADAL" clId="{99B3BB63-9D1F-4B36-99AF-AF4052B8088B}" dt="2020-10-07T01:30:56.400" v="10741" actId="20577"/>
          <ac:spMkLst>
            <pc:docMk/>
            <pc:sldMk cId="3147868050" sldId="618"/>
            <ac:spMk id="6" creationId="{71768BE2-6D84-4DFB-84EB-CB3B41B88BBC}"/>
          </ac:spMkLst>
        </pc:spChg>
      </pc:sldChg>
      <pc:sldChg chg="addSp modSp mod setBg">
        <pc:chgData name="Arlen Duke" userId="c286d240-fd32-4b63-8431-52fe7d6c20e5" providerId="ADAL" clId="{99B3BB63-9D1F-4B36-99AF-AF4052B8088B}" dt="2020-10-06T21:53:45.795" v="2935" actId="26606"/>
        <pc:sldMkLst>
          <pc:docMk/>
          <pc:sldMk cId="671524849" sldId="620"/>
        </pc:sldMkLst>
        <pc:spChg chg="mod">
          <ac:chgData name="Arlen Duke" userId="c286d240-fd32-4b63-8431-52fe7d6c20e5" providerId="ADAL" clId="{99B3BB63-9D1F-4B36-99AF-AF4052B8088B}" dt="2020-10-06T21:53:45.795" v="2935" actId="26606"/>
          <ac:spMkLst>
            <pc:docMk/>
            <pc:sldMk cId="671524849" sldId="620"/>
            <ac:spMk id="2" creationId="{6F51A53C-BAFB-46D6-B5C3-090B99A5E6D7}"/>
          </ac:spMkLst>
        </pc:spChg>
        <pc:spChg chg="mod">
          <ac:chgData name="Arlen Duke" userId="c286d240-fd32-4b63-8431-52fe7d6c20e5" providerId="ADAL" clId="{99B3BB63-9D1F-4B36-99AF-AF4052B8088B}" dt="2020-10-06T21:53:45.795" v="2935" actId="26606"/>
          <ac:spMkLst>
            <pc:docMk/>
            <pc:sldMk cId="671524849" sldId="620"/>
            <ac:spMk id="3" creationId="{EFE062FD-5684-4266-996D-6FD15A6B9E3E}"/>
          </ac:spMkLst>
        </pc:spChg>
        <pc:spChg chg="add">
          <ac:chgData name="Arlen Duke" userId="c286d240-fd32-4b63-8431-52fe7d6c20e5" providerId="ADAL" clId="{99B3BB63-9D1F-4B36-99AF-AF4052B8088B}" dt="2020-10-06T21:53:45.795" v="2935" actId="26606"/>
          <ac:spMkLst>
            <pc:docMk/>
            <pc:sldMk cId="671524849" sldId="620"/>
            <ac:spMk id="8" creationId="{54F891EB-ED45-44C3-95D6-FFB2EC07FA10}"/>
          </ac:spMkLst>
        </pc:spChg>
        <pc:spChg chg="add">
          <ac:chgData name="Arlen Duke" userId="c286d240-fd32-4b63-8431-52fe7d6c20e5" providerId="ADAL" clId="{99B3BB63-9D1F-4B36-99AF-AF4052B8088B}" dt="2020-10-06T21:53:45.795" v="2935" actId="26606"/>
          <ac:spMkLst>
            <pc:docMk/>
            <pc:sldMk cId="671524849" sldId="620"/>
            <ac:spMk id="10" creationId="{2EA385B8-7C85-4CE0-AE3A-00EB627B3443}"/>
          </ac:spMkLst>
        </pc:spChg>
        <pc:picChg chg="add">
          <ac:chgData name="Arlen Duke" userId="c286d240-fd32-4b63-8431-52fe7d6c20e5" providerId="ADAL" clId="{99B3BB63-9D1F-4B36-99AF-AF4052B8088B}" dt="2020-10-06T21:53:45.795" v="2935" actId="26606"/>
          <ac:picMkLst>
            <pc:docMk/>
            <pc:sldMk cId="671524849" sldId="620"/>
            <ac:picMk id="14" creationId="{7557D95A-0A72-41F9-844C-544C199B4504}"/>
          </ac:picMkLst>
        </pc:picChg>
        <pc:cxnChg chg="add">
          <ac:chgData name="Arlen Duke" userId="c286d240-fd32-4b63-8431-52fe7d6c20e5" providerId="ADAL" clId="{99B3BB63-9D1F-4B36-99AF-AF4052B8088B}" dt="2020-10-06T21:53:45.795" v="2935" actId="26606"/>
          <ac:cxnSpMkLst>
            <pc:docMk/>
            <pc:sldMk cId="671524849" sldId="620"/>
            <ac:cxnSpMk id="12" creationId="{19AF263B-E208-40DF-A182-5193478DCFA4}"/>
          </ac:cxnSpMkLst>
        </pc:cxnChg>
      </pc:sldChg>
      <pc:sldChg chg="addSp modSp mod setBg">
        <pc:chgData name="Arlen Duke" userId="c286d240-fd32-4b63-8431-52fe7d6c20e5" providerId="ADAL" clId="{99B3BB63-9D1F-4B36-99AF-AF4052B8088B}" dt="2020-10-06T22:02:02.785" v="3694" actId="26606"/>
        <pc:sldMkLst>
          <pc:docMk/>
          <pc:sldMk cId="574243179" sldId="621"/>
        </pc:sldMkLst>
        <pc:spChg chg="mod">
          <ac:chgData name="Arlen Duke" userId="c286d240-fd32-4b63-8431-52fe7d6c20e5" providerId="ADAL" clId="{99B3BB63-9D1F-4B36-99AF-AF4052B8088B}" dt="2020-10-06T22:02:02.785" v="3694" actId="26606"/>
          <ac:spMkLst>
            <pc:docMk/>
            <pc:sldMk cId="574243179" sldId="621"/>
            <ac:spMk id="2" creationId="{29ADFB09-545F-41AC-9E41-C39DA75CF9C7}"/>
          </ac:spMkLst>
        </pc:spChg>
        <pc:spChg chg="mod">
          <ac:chgData name="Arlen Duke" userId="c286d240-fd32-4b63-8431-52fe7d6c20e5" providerId="ADAL" clId="{99B3BB63-9D1F-4B36-99AF-AF4052B8088B}" dt="2020-10-06T22:02:02.785" v="3694" actId="26606"/>
          <ac:spMkLst>
            <pc:docMk/>
            <pc:sldMk cId="574243179" sldId="621"/>
            <ac:spMk id="3" creationId="{83436F25-E302-45A6-A03D-9FECD505628A}"/>
          </ac:spMkLst>
        </pc:spChg>
        <pc:spChg chg="add">
          <ac:chgData name="Arlen Duke" userId="c286d240-fd32-4b63-8431-52fe7d6c20e5" providerId="ADAL" clId="{99B3BB63-9D1F-4B36-99AF-AF4052B8088B}" dt="2020-10-06T22:02:02.785" v="3694" actId="26606"/>
          <ac:spMkLst>
            <pc:docMk/>
            <pc:sldMk cId="574243179" sldId="621"/>
            <ac:spMk id="8" creationId="{54F891EB-ED45-44C3-95D6-FFB2EC07FA10}"/>
          </ac:spMkLst>
        </pc:spChg>
        <pc:spChg chg="add">
          <ac:chgData name="Arlen Duke" userId="c286d240-fd32-4b63-8431-52fe7d6c20e5" providerId="ADAL" clId="{99B3BB63-9D1F-4B36-99AF-AF4052B8088B}" dt="2020-10-06T22:02:02.785" v="3694" actId="26606"/>
          <ac:spMkLst>
            <pc:docMk/>
            <pc:sldMk cId="574243179" sldId="621"/>
            <ac:spMk id="10" creationId="{2EA385B8-7C85-4CE0-AE3A-00EB627B3443}"/>
          </ac:spMkLst>
        </pc:spChg>
        <pc:picChg chg="add">
          <ac:chgData name="Arlen Duke" userId="c286d240-fd32-4b63-8431-52fe7d6c20e5" providerId="ADAL" clId="{99B3BB63-9D1F-4B36-99AF-AF4052B8088B}" dt="2020-10-06T22:02:02.785" v="3694" actId="26606"/>
          <ac:picMkLst>
            <pc:docMk/>
            <pc:sldMk cId="574243179" sldId="621"/>
            <ac:picMk id="14" creationId="{7557D95A-0A72-41F9-844C-544C199B4504}"/>
          </ac:picMkLst>
        </pc:picChg>
        <pc:cxnChg chg="add">
          <ac:chgData name="Arlen Duke" userId="c286d240-fd32-4b63-8431-52fe7d6c20e5" providerId="ADAL" clId="{99B3BB63-9D1F-4B36-99AF-AF4052B8088B}" dt="2020-10-06T22:02:02.785" v="3694" actId="26606"/>
          <ac:cxnSpMkLst>
            <pc:docMk/>
            <pc:sldMk cId="574243179" sldId="621"/>
            <ac:cxnSpMk id="12" creationId="{19AF263B-E208-40DF-A182-5193478DCFA4}"/>
          </ac:cxnSpMkLst>
        </pc:cxnChg>
      </pc:sldChg>
      <pc:sldChg chg="addSp modSp mod setBg">
        <pc:chgData name="Arlen Duke" userId="c286d240-fd32-4b63-8431-52fe7d6c20e5" providerId="ADAL" clId="{99B3BB63-9D1F-4B36-99AF-AF4052B8088B}" dt="2020-10-07T00:08:10.740" v="6374" actId="26606"/>
        <pc:sldMkLst>
          <pc:docMk/>
          <pc:sldMk cId="1981784008" sldId="622"/>
        </pc:sldMkLst>
        <pc:spChg chg="mod">
          <ac:chgData name="Arlen Duke" userId="c286d240-fd32-4b63-8431-52fe7d6c20e5" providerId="ADAL" clId="{99B3BB63-9D1F-4B36-99AF-AF4052B8088B}" dt="2020-10-07T00:08:10.740" v="6374" actId="26606"/>
          <ac:spMkLst>
            <pc:docMk/>
            <pc:sldMk cId="1981784008" sldId="622"/>
            <ac:spMk id="2" creationId="{29ADFB09-545F-41AC-9E41-C39DA75CF9C7}"/>
          </ac:spMkLst>
        </pc:spChg>
        <pc:spChg chg="mod">
          <ac:chgData name="Arlen Duke" userId="c286d240-fd32-4b63-8431-52fe7d6c20e5" providerId="ADAL" clId="{99B3BB63-9D1F-4B36-99AF-AF4052B8088B}" dt="2020-10-07T00:08:10.740" v="6374" actId="26606"/>
          <ac:spMkLst>
            <pc:docMk/>
            <pc:sldMk cId="1981784008" sldId="622"/>
            <ac:spMk id="3" creationId="{83436F25-E302-45A6-A03D-9FECD505628A}"/>
          </ac:spMkLst>
        </pc:spChg>
        <pc:spChg chg="add">
          <ac:chgData name="Arlen Duke" userId="c286d240-fd32-4b63-8431-52fe7d6c20e5" providerId="ADAL" clId="{99B3BB63-9D1F-4B36-99AF-AF4052B8088B}" dt="2020-10-07T00:08:10.740" v="6374" actId="26606"/>
          <ac:spMkLst>
            <pc:docMk/>
            <pc:sldMk cId="1981784008" sldId="622"/>
            <ac:spMk id="8" creationId="{54F891EB-ED45-44C3-95D6-FFB2EC07FA10}"/>
          </ac:spMkLst>
        </pc:spChg>
        <pc:spChg chg="add">
          <ac:chgData name="Arlen Duke" userId="c286d240-fd32-4b63-8431-52fe7d6c20e5" providerId="ADAL" clId="{99B3BB63-9D1F-4B36-99AF-AF4052B8088B}" dt="2020-10-07T00:08:10.740" v="6374" actId="26606"/>
          <ac:spMkLst>
            <pc:docMk/>
            <pc:sldMk cId="1981784008" sldId="622"/>
            <ac:spMk id="10" creationId="{2EA385B8-7C85-4CE0-AE3A-00EB627B3443}"/>
          </ac:spMkLst>
        </pc:spChg>
        <pc:picChg chg="add">
          <ac:chgData name="Arlen Duke" userId="c286d240-fd32-4b63-8431-52fe7d6c20e5" providerId="ADAL" clId="{99B3BB63-9D1F-4B36-99AF-AF4052B8088B}" dt="2020-10-07T00:08:10.740" v="6374" actId="26606"/>
          <ac:picMkLst>
            <pc:docMk/>
            <pc:sldMk cId="1981784008" sldId="622"/>
            <ac:picMk id="14" creationId="{7557D95A-0A72-41F9-844C-544C199B4504}"/>
          </ac:picMkLst>
        </pc:picChg>
        <pc:cxnChg chg="add">
          <ac:chgData name="Arlen Duke" userId="c286d240-fd32-4b63-8431-52fe7d6c20e5" providerId="ADAL" clId="{99B3BB63-9D1F-4B36-99AF-AF4052B8088B}" dt="2020-10-07T00:08:10.740" v="6374" actId="26606"/>
          <ac:cxnSpMkLst>
            <pc:docMk/>
            <pc:sldMk cId="1981784008" sldId="622"/>
            <ac:cxnSpMk id="12" creationId="{19AF263B-E208-40DF-A182-5193478DCFA4}"/>
          </ac:cxnSpMkLst>
        </pc:cxnChg>
      </pc:sldChg>
      <pc:sldChg chg="addSp modSp mod ord setBg">
        <pc:chgData name="Arlen Duke" userId="c286d240-fd32-4b63-8431-52fe7d6c20e5" providerId="ADAL" clId="{99B3BB63-9D1F-4B36-99AF-AF4052B8088B}" dt="2020-10-06T23:58:17.762" v="5509" actId="20577"/>
        <pc:sldMkLst>
          <pc:docMk/>
          <pc:sldMk cId="1619713036" sldId="623"/>
        </pc:sldMkLst>
        <pc:spChg chg="mod">
          <ac:chgData name="Arlen Duke" userId="c286d240-fd32-4b63-8431-52fe7d6c20e5" providerId="ADAL" clId="{99B3BB63-9D1F-4B36-99AF-AF4052B8088B}" dt="2020-10-06T21:09:10.280" v="1182" actId="26606"/>
          <ac:spMkLst>
            <pc:docMk/>
            <pc:sldMk cId="1619713036" sldId="623"/>
            <ac:spMk id="2" creationId="{3F2E64B2-C7FC-47BE-B331-AE13EC7ED44C}"/>
          </ac:spMkLst>
        </pc:spChg>
        <pc:spChg chg="mod">
          <ac:chgData name="Arlen Duke" userId="c286d240-fd32-4b63-8431-52fe7d6c20e5" providerId="ADAL" clId="{99B3BB63-9D1F-4B36-99AF-AF4052B8088B}" dt="2020-10-06T23:58:17.762" v="5509" actId="20577"/>
          <ac:spMkLst>
            <pc:docMk/>
            <pc:sldMk cId="1619713036" sldId="623"/>
            <ac:spMk id="3" creationId="{52A91D5E-603D-466A-8742-120316144C42}"/>
          </ac:spMkLst>
        </pc:spChg>
        <pc:spChg chg="add">
          <ac:chgData name="Arlen Duke" userId="c286d240-fd32-4b63-8431-52fe7d6c20e5" providerId="ADAL" clId="{99B3BB63-9D1F-4B36-99AF-AF4052B8088B}" dt="2020-10-06T21:09:10.280" v="1182" actId="26606"/>
          <ac:spMkLst>
            <pc:docMk/>
            <pc:sldMk cId="1619713036" sldId="623"/>
            <ac:spMk id="8" creationId="{54F891EB-ED45-44C3-95D6-FFB2EC07FA10}"/>
          </ac:spMkLst>
        </pc:spChg>
        <pc:spChg chg="add">
          <ac:chgData name="Arlen Duke" userId="c286d240-fd32-4b63-8431-52fe7d6c20e5" providerId="ADAL" clId="{99B3BB63-9D1F-4B36-99AF-AF4052B8088B}" dt="2020-10-06T21:09:10.280" v="1182" actId="26606"/>
          <ac:spMkLst>
            <pc:docMk/>
            <pc:sldMk cId="1619713036" sldId="623"/>
            <ac:spMk id="10" creationId="{2EA385B8-7C85-4CE0-AE3A-00EB627B3443}"/>
          </ac:spMkLst>
        </pc:spChg>
        <pc:picChg chg="add">
          <ac:chgData name="Arlen Duke" userId="c286d240-fd32-4b63-8431-52fe7d6c20e5" providerId="ADAL" clId="{99B3BB63-9D1F-4B36-99AF-AF4052B8088B}" dt="2020-10-06T21:09:10.280" v="1182" actId="26606"/>
          <ac:picMkLst>
            <pc:docMk/>
            <pc:sldMk cId="1619713036" sldId="623"/>
            <ac:picMk id="14" creationId="{7557D95A-0A72-41F9-844C-544C199B4504}"/>
          </ac:picMkLst>
        </pc:picChg>
        <pc:cxnChg chg="add">
          <ac:chgData name="Arlen Duke" userId="c286d240-fd32-4b63-8431-52fe7d6c20e5" providerId="ADAL" clId="{99B3BB63-9D1F-4B36-99AF-AF4052B8088B}" dt="2020-10-06T21:09:10.280" v="1182" actId="26606"/>
          <ac:cxnSpMkLst>
            <pc:docMk/>
            <pc:sldMk cId="1619713036" sldId="623"/>
            <ac:cxnSpMk id="12" creationId="{19AF263B-E208-40DF-A182-5193478DCFA4}"/>
          </ac:cxnSpMkLst>
        </pc:cxnChg>
      </pc:sldChg>
      <pc:sldChg chg="del">
        <pc:chgData name="Arlen Duke" userId="c286d240-fd32-4b63-8431-52fe7d6c20e5" providerId="ADAL" clId="{99B3BB63-9D1F-4B36-99AF-AF4052B8088B}" dt="2020-10-06T23:57:27.714" v="5449" actId="2696"/>
        <pc:sldMkLst>
          <pc:docMk/>
          <pc:sldMk cId="9515252" sldId="624"/>
        </pc:sldMkLst>
      </pc:sldChg>
      <pc:sldChg chg="addSp modSp add mod setBg">
        <pc:chgData name="Arlen Duke" userId="c286d240-fd32-4b63-8431-52fe7d6c20e5" providerId="ADAL" clId="{99B3BB63-9D1F-4B36-99AF-AF4052B8088B}" dt="2020-10-07T00:06:48.687" v="6159" actId="27636"/>
        <pc:sldMkLst>
          <pc:docMk/>
          <pc:sldMk cId="1026947170" sldId="624"/>
        </pc:sldMkLst>
        <pc:spChg chg="mod">
          <ac:chgData name="Arlen Duke" userId="c286d240-fd32-4b63-8431-52fe7d6c20e5" providerId="ADAL" clId="{99B3BB63-9D1F-4B36-99AF-AF4052B8088B}" dt="2020-10-06T23:58:59.537" v="5517" actId="26606"/>
          <ac:spMkLst>
            <pc:docMk/>
            <pc:sldMk cId="1026947170" sldId="624"/>
            <ac:spMk id="2" creationId="{E190B7E8-055C-48A3-8FE8-7213E3415822}"/>
          </ac:spMkLst>
        </pc:spChg>
        <pc:spChg chg="mod">
          <ac:chgData name="Arlen Duke" userId="c286d240-fd32-4b63-8431-52fe7d6c20e5" providerId="ADAL" clId="{99B3BB63-9D1F-4B36-99AF-AF4052B8088B}" dt="2020-10-07T00:06:48.687" v="6159" actId="27636"/>
          <ac:spMkLst>
            <pc:docMk/>
            <pc:sldMk cId="1026947170" sldId="624"/>
            <ac:spMk id="3" creationId="{767CD3E6-8396-4186-88CB-4B6B8AEA2D9D}"/>
          </ac:spMkLst>
        </pc:spChg>
        <pc:spChg chg="add">
          <ac:chgData name="Arlen Duke" userId="c286d240-fd32-4b63-8431-52fe7d6c20e5" providerId="ADAL" clId="{99B3BB63-9D1F-4B36-99AF-AF4052B8088B}" dt="2020-10-06T23:58:59.537" v="5517" actId="26606"/>
          <ac:spMkLst>
            <pc:docMk/>
            <pc:sldMk cId="1026947170" sldId="624"/>
            <ac:spMk id="8" creationId="{54F891EB-ED45-44C3-95D6-FFB2EC07FA10}"/>
          </ac:spMkLst>
        </pc:spChg>
        <pc:spChg chg="add">
          <ac:chgData name="Arlen Duke" userId="c286d240-fd32-4b63-8431-52fe7d6c20e5" providerId="ADAL" clId="{99B3BB63-9D1F-4B36-99AF-AF4052B8088B}" dt="2020-10-06T23:58:59.537" v="5517" actId="26606"/>
          <ac:spMkLst>
            <pc:docMk/>
            <pc:sldMk cId="1026947170" sldId="624"/>
            <ac:spMk id="10" creationId="{2EA385B8-7C85-4CE0-AE3A-00EB627B3443}"/>
          </ac:spMkLst>
        </pc:spChg>
        <pc:picChg chg="add">
          <ac:chgData name="Arlen Duke" userId="c286d240-fd32-4b63-8431-52fe7d6c20e5" providerId="ADAL" clId="{99B3BB63-9D1F-4B36-99AF-AF4052B8088B}" dt="2020-10-06T23:58:59.537" v="5517" actId="26606"/>
          <ac:picMkLst>
            <pc:docMk/>
            <pc:sldMk cId="1026947170" sldId="624"/>
            <ac:picMk id="14" creationId="{7557D95A-0A72-41F9-844C-544C199B4504}"/>
          </ac:picMkLst>
        </pc:picChg>
        <pc:cxnChg chg="add">
          <ac:chgData name="Arlen Duke" userId="c286d240-fd32-4b63-8431-52fe7d6c20e5" providerId="ADAL" clId="{99B3BB63-9D1F-4B36-99AF-AF4052B8088B}" dt="2020-10-06T23:58:59.537" v="5517" actId="26606"/>
          <ac:cxnSpMkLst>
            <pc:docMk/>
            <pc:sldMk cId="1026947170" sldId="624"/>
            <ac:cxnSpMk id="12" creationId="{19AF263B-E208-40DF-A182-5193478DCFA4}"/>
          </ac:cxnSpMkLst>
        </pc:cxnChg>
      </pc:sldChg>
      <pc:sldChg chg="addSp modSp mod setBg">
        <pc:chgData name="Arlen Duke" userId="c286d240-fd32-4b63-8431-52fe7d6c20e5" providerId="ADAL" clId="{99B3BB63-9D1F-4B36-99AF-AF4052B8088B}" dt="2020-10-07T00:29:02.273" v="8674" actId="26606"/>
        <pc:sldMkLst>
          <pc:docMk/>
          <pc:sldMk cId="1486138721" sldId="626"/>
        </pc:sldMkLst>
        <pc:spChg chg="mod">
          <ac:chgData name="Arlen Duke" userId="c286d240-fd32-4b63-8431-52fe7d6c20e5" providerId="ADAL" clId="{99B3BB63-9D1F-4B36-99AF-AF4052B8088B}" dt="2020-10-07T00:29:02.273" v="8674" actId="26606"/>
          <ac:spMkLst>
            <pc:docMk/>
            <pc:sldMk cId="1486138721" sldId="626"/>
            <ac:spMk id="2" creationId="{9C9533D6-D1EF-4016-946D-B172A5DCE00B}"/>
          </ac:spMkLst>
        </pc:spChg>
        <pc:spChg chg="mod">
          <ac:chgData name="Arlen Duke" userId="c286d240-fd32-4b63-8431-52fe7d6c20e5" providerId="ADAL" clId="{99B3BB63-9D1F-4B36-99AF-AF4052B8088B}" dt="2020-10-07T00:29:02.273" v="8674" actId="26606"/>
          <ac:spMkLst>
            <pc:docMk/>
            <pc:sldMk cId="1486138721" sldId="626"/>
            <ac:spMk id="3" creationId="{1CE4CA74-F47F-41DA-9FCB-165D429A6C13}"/>
          </ac:spMkLst>
        </pc:spChg>
        <pc:spChg chg="add">
          <ac:chgData name="Arlen Duke" userId="c286d240-fd32-4b63-8431-52fe7d6c20e5" providerId="ADAL" clId="{99B3BB63-9D1F-4B36-99AF-AF4052B8088B}" dt="2020-10-07T00:29:02.273" v="8674" actId="26606"/>
          <ac:spMkLst>
            <pc:docMk/>
            <pc:sldMk cId="1486138721" sldId="626"/>
            <ac:spMk id="8" creationId="{54F891EB-ED45-44C3-95D6-FFB2EC07FA10}"/>
          </ac:spMkLst>
        </pc:spChg>
        <pc:spChg chg="add">
          <ac:chgData name="Arlen Duke" userId="c286d240-fd32-4b63-8431-52fe7d6c20e5" providerId="ADAL" clId="{99B3BB63-9D1F-4B36-99AF-AF4052B8088B}" dt="2020-10-07T00:29:02.273" v="8674" actId="26606"/>
          <ac:spMkLst>
            <pc:docMk/>
            <pc:sldMk cId="1486138721" sldId="626"/>
            <ac:spMk id="10" creationId="{2EA385B8-7C85-4CE0-AE3A-00EB627B3443}"/>
          </ac:spMkLst>
        </pc:spChg>
        <pc:picChg chg="add">
          <ac:chgData name="Arlen Duke" userId="c286d240-fd32-4b63-8431-52fe7d6c20e5" providerId="ADAL" clId="{99B3BB63-9D1F-4B36-99AF-AF4052B8088B}" dt="2020-10-07T00:29:02.273" v="8674" actId="26606"/>
          <ac:picMkLst>
            <pc:docMk/>
            <pc:sldMk cId="1486138721" sldId="626"/>
            <ac:picMk id="14" creationId="{7557D95A-0A72-41F9-844C-544C199B4504}"/>
          </ac:picMkLst>
        </pc:picChg>
        <pc:cxnChg chg="add">
          <ac:chgData name="Arlen Duke" userId="c286d240-fd32-4b63-8431-52fe7d6c20e5" providerId="ADAL" clId="{99B3BB63-9D1F-4B36-99AF-AF4052B8088B}" dt="2020-10-07T00:29:02.273" v="8674" actId="26606"/>
          <ac:cxnSpMkLst>
            <pc:docMk/>
            <pc:sldMk cId="1486138721" sldId="626"/>
            <ac:cxnSpMk id="12" creationId="{19AF263B-E208-40DF-A182-5193478DCFA4}"/>
          </ac:cxnSpMkLst>
        </pc:cxnChg>
      </pc:sldChg>
      <pc:sldChg chg="addSp modSp mod setBg">
        <pc:chgData name="Arlen Duke" userId="c286d240-fd32-4b63-8431-52fe7d6c20e5" providerId="ADAL" clId="{99B3BB63-9D1F-4B36-99AF-AF4052B8088B}" dt="2020-10-07T00:29:04.817" v="8675" actId="26606"/>
        <pc:sldMkLst>
          <pc:docMk/>
          <pc:sldMk cId="2516132197" sldId="627"/>
        </pc:sldMkLst>
        <pc:spChg chg="mod">
          <ac:chgData name="Arlen Duke" userId="c286d240-fd32-4b63-8431-52fe7d6c20e5" providerId="ADAL" clId="{99B3BB63-9D1F-4B36-99AF-AF4052B8088B}" dt="2020-10-07T00:29:04.817" v="8675" actId="26606"/>
          <ac:spMkLst>
            <pc:docMk/>
            <pc:sldMk cId="2516132197" sldId="627"/>
            <ac:spMk id="2" creationId="{9C9533D6-D1EF-4016-946D-B172A5DCE00B}"/>
          </ac:spMkLst>
        </pc:spChg>
        <pc:spChg chg="mod">
          <ac:chgData name="Arlen Duke" userId="c286d240-fd32-4b63-8431-52fe7d6c20e5" providerId="ADAL" clId="{99B3BB63-9D1F-4B36-99AF-AF4052B8088B}" dt="2020-10-07T00:29:04.817" v="8675" actId="26606"/>
          <ac:spMkLst>
            <pc:docMk/>
            <pc:sldMk cId="2516132197" sldId="627"/>
            <ac:spMk id="3" creationId="{1CE4CA74-F47F-41DA-9FCB-165D429A6C13}"/>
          </ac:spMkLst>
        </pc:spChg>
        <pc:spChg chg="add">
          <ac:chgData name="Arlen Duke" userId="c286d240-fd32-4b63-8431-52fe7d6c20e5" providerId="ADAL" clId="{99B3BB63-9D1F-4B36-99AF-AF4052B8088B}" dt="2020-10-07T00:29:04.817" v="8675" actId="26606"/>
          <ac:spMkLst>
            <pc:docMk/>
            <pc:sldMk cId="2516132197" sldId="627"/>
            <ac:spMk id="8" creationId="{54F891EB-ED45-44C3-95D6-FFB2EC07FA10}"/>
          </ac:spMkLst>
        </pc:spChg>
        <pc:spChg chg="add">
          <ac:chgData name="Arlen Duke" userId="c286d240-fd32-4b63-8431-52fe7d6c20e5" providerId="ADAL" clId="{99B3BB63-9D1F-4B36-99AF-AF4052B8088B}" dt="2020-10-07T00:29:04.817" v="8675" actId="26606"/>
          <ac:spMkLst>
            <pc:docMk/>
            <pc:sldMk cId="2516132197" sldId="627"/>
            <ac:spMk id="10" creationId="{2EA385B8-7C85-4CE0-AE3A-00EB627B3443}"/>
          </ac:spMkLst>
        </pc:spChg>
        <pc:picChg chg="add">
          <ac:chgData name="Arlen Duke" userId="c286d240-fd32-4b63-8431-52fe7d6c20e5" providerId="ADAL" clId="{99B3BB63-9D1F-4B36-99AF-AF4052B8088B}" dt="2020-10-07T00:29:04.817" v="8675" actId="26606"/>
          <ac:picMkLst>
            <pc:docMk/>
            <pc:sldMk cId="2516132197" sldId="627"/>
            <ac:picMk id="14" creationId="{7557D95A-0A72-41F9-844C-544C199B4504}"/>
          </ac:picMkLst>
        </pc:picChg>
        <pc:cxnChg chg="add">
          <ac:chgData name="Arlen Duke" userId="c286d240-fd32-4b63-8431-52fe7d6c20e5" providerId="ADAL" clId="{99B3BB63-9D1F-4B36-99AF-AF4052B8088B}" dt="2020-10-07T00:29:04.817" v="8675" actId="26606"/>
          <ac:cxnSpMkLst>
            <pc:docMk/>
            <pc:sldMk cId="2516132197" sldId="627"/>
            <ac:cxnSpMk id="12" creationId="{19AF263B-E208-40DF-A182-5193478DCFA4}"/>
          </ac:cxnSpMkLst>
        </pc:cxnChg>
      </pc:sldChg>
      <pc:sldChg chg="modSp add ord">
        <pc:chgData name="Arlen Duke" userId="c286d240-fd32-4b63-8431-52fe7d6c20e5" providerId="ADAL" clId="{99B3BB63-9D1F-4B36-99AF-AF4052B8088B}" dt="2020-10-06T20:54:50.843" v="104" actId="20577"/>
        <pc:sldMkLst>
          <pc:docMk/>
          <pc:sldMk cId="2846739393" sldId="629"/>
        </pc:sldMkLst>
        <pc:spChg chg="mod">
          <ac:chgData name="Arlen Duke" userId="c286d240-fd32-4b63-8431-52fe7d6c20e5" providerId="ADAL" clId="{99B3BB63-9D1F-4B36-99AF-AF4052B8088B}" dt="2020-10-06T20:54:50.843" v="104" actId="20577"/>
          <ac:spMkLst>
            <pc:docMk/>
            <pc:sldMk cId="2846739393" sldId="629"/>
            <ac:spMk id="3" creationId="{4CB7A603-BF44-4295-9F29-1EAE95235B6B}"/>
          </ac:spMkLst>
        </pc:spChg>
      </pc:sldChg>
      <pc:sldChg chg="modSp add ord">
        <pc:chgData name="Arlen Duke" userId="c286d240-fd32-4b63-8431-52fe7d6c20e5" providerId="ADAL" clId="{99B3BB63-9D1F-4B36-99AF-AF4052B8088B}" dt="2020-10-06T21:04:53.731" v="646" actId="20577"/>
        <pc:sldMkLst>
          <pc:docMk/>
          <pc:sldMk cId="3295482216" sldId="630"/>
        </pc:sldMkLst>
        <pc:spChg chg="mod">
          <ac:chgData name="Arlen Duke" userId="c286d240-fd32-4b63-8431-52fe7d6c20e5" providerId="ADAL" clId="{99B3BB63-9D1F-4B36-99AF-AF4052B8088B}" dt="2020-10-06T21:04:53.731" v="646" actId="20577"/>
          <ac:spMkLst>
            <pc:docMk/>
            <pc:sldMk cId="3295482216" sldId="630"/>
            <ac:spMk id="3" creationId="{4CB7A603-BF44-4295-9F29-1EAE95235B6B}"/>
          </ac:spMkLst>
        </pc:spChg>
      </pc:sldChg>
      <pc:sldChg chg="modSp add ord">
        <pc:chgData name="Arlen Duke" userId="c286d240-fd32-4b63-8431-52fe7d6c20e5" providerId="ADAL" clId="{99B3BB63-9D1F-4B36-99AF-AF4052B8088B}" dt="2020-10-06T21:10:30.171" v="1213" actId="20577"/>
        <pc:sldMkLst>
          <pc:docMk/>
          <pc:sldMk cId="2540538820" sldId="631"/>
        </pc:sldMkLst>
        <pc:spChg chg="mod">
          <ac:chgData name="Arlen Duke" userId="c286d240-fd32-4b63-8431-52fe7d6c20e5" providerId="ADAL" clId="{99B3BB63-9D1F-4B36-99AF-AF4052B8088B}" dt="2020-10-06T21:10:30.171" v="1213" actId="20577"/>
          <ac:spMkLst>
            <pc:docMk/>
            <pc:sldMk cId="2540538820" sldId="631"/>
            <ac:spMk id="3" creationId="{4CB7A603-BF44-4295-9F29-1EAE95235B6B}"/>
          </ac:spMkLst>
        </pc:spChg>
      </pc:sldChg>
      <pc:sldChg chg="add del">
        <pc:chgData name="Arlen Duke" userId="c286d240-fd32-4b63-8431-52fe7d6c20e5" providerId="ADAL" clId="{99B3BB63-9D1F-4B36-99AF-AF4052B8088B}" dt="2020-10-06T21:19:05.661" v="1476" actId="2696"/>
        <pc:sldMkLst>
          <pc:docMk/>
          <pc:sldMk cId="920240089" sldId="632"/>
        </pc:sldMkLst>
      </pc:sldChg>
      <pc:sldChg chg="add del">
        <pc:chgData name="Arlen Duke" userId="c286d240-fd32-4b63-8431-52fe7d6c20e5" providerId="ADAL" clId="{99B3BB63-9D1F-4B36-99AF-AF4052B8088B}" dt="2020-10-06T21:19:05.146" v="1475" actId="2696"/>
        <pc:sldMkLst>
          <pc:docMk/>
          <pc:sldMk cId="3566557637" sldId="633"/>
        </pc:sldMkLst>
      </pc:sldChg>
      <pc:sldChg chg="modSp add del">
        <pc:chgData name="Arlen Duke" userId="c286d240-fd32-4b63-8431-52fe7d6c20e5" providerId="ADAL" clId="{99B3BB63-9D1F-4B36-99AF-AF4052B8088B}" dt="2020-10-06T21:08:57.754" v="1181" actId="2696"/>
        <pc:sldMkLst>
          <pc:docMk/>
          <pc:sldMk cId="2227405151" sldId="634"/>
        </pc:sldMkLst>
        <pc:spChg chg="mod">
          <ac:chgData name="Arlen Duke" userId="c286d240-fd32-4b63-8431-52fe7d6c20e5" providerId="ADAL" clId="{99B3BB63-9D1F-4B36-99AF-AF4052B8088B}" dt="2020-10-06T20:54:14.739" v="34" actId="20577"/>
          <ac:spMkLst>
            <pc:docMk/>
            <pc:sldMk cId="2227405151" sldId="634"/>
            <ac:spMk id="2" creationId="{39F45221-19EE-4ACD-8933-6AC61C1B6DB8}"/>
          </ac:spMkLst>
        </pc:spChg>
      </pc:sldChg>
      <pc:sldChg chg="modSp add ord">
        <pc:chgData name="Arlen Duke" userId="c286d240-fd32-4b63-8431-52fe7d6c20e5" providerId="ADAL" clId="{99B3BB63-9D1F-4B36-99AF-AF4052B8088B}" dt="2020-10-06T21:36:07.255" v="1790" actId="20577"/>
        <pc:sldMkLst>
          <pc:docMk/>
          <pc:sldMk cId="3238973575" sldId="635"/>
        </pc:sldMkLst>
        <pc:spChg chg="mod">
          <ac:chgData name="Arlen Duke" userId="c286d240-fd32-4b63-8431-52fe7d6c20e5" providerId="ADAL" clId="{99B3BB63-9D1F-4B36-99AF-AF4052B8088B}" dt="2020-10-06T21:02:15.599" v="482" actId="20577"/>
          <ac:spMkLst>
            <pc:docMk/>
            <pc:sldMk cId="3238973575" sldId="635"/>
            <ac:spMk id="2" creationId="{123B2F58-19C0-49AE-BCEB-AFACDFF1D1E8}"/>
          </ac:spMkLst>
        </pc:spChg>
        <pc:spChg chg="mod">
          <ac:chgData name="Arlen Duke" userId="c286d240-fd32-4b63-8431-52fe7d6c20e5" providerId="ADAL" clId="{99B3BB63-9D1F-4B36-99AF-AF4052B8088B}" dt="2020-10-06T21:36:07.255" v="1790" actId="20577"/>
          <ac:spMkLst>
            <pc:docMk/>
            <pc:sldMk cId="3238973575" sldId="635"/>
            <ac:spMk id="3" creationId="{72390A33-CC69-4F76-9EE2-540798565303}"/>
          </ac:spMkLst>
        </pc:spChg>
      </pc:sldChg>
      <pc:sldChg chg="modSp add">
        <pc:chgData name="Arlen Duke" userId="c286d240-fd32-4b63-8431-52fe7d6c20e5" providerId="ADAL" clId="{99B3BB63-9D1F-4B36-99AF-AF4052B8088B}" dt="2020-10-06T21:01:41.220" v="467" actId="403"/>
        <pc:sldMkLst>
          <pc:docMk/>
          <pc:sldMk cId="2108031086" sldId="636"/>
        </pc:sldMkLst>
        <pc:spChg chg="mod">
          <ac:chgData name="Arlen Duke" userId="c286d240-fd32-4b63-8431-52fe7d6c20e5" providerId="ADAL" clId="{99B3BB63-9D1F-4B36-99AF-AF4052B8088B}" dt="2020-10-06T21:01:41.220" v="467" actId="403"/>
          <ac:spMkLst>
            <pc:docMk/>
            <pc:sldMk cId="2108031086" sldId="636"/>
            <ac:spMk id="3" creationId="{72390A33-CC69-4F76-9EE2-540798565303}"/>
          </ac:spMkLst>
        </pc:spChg>
      </pc:sldChg>
      <pc:sldChg chg="modSp add">
        <pc:chgData name="Arlen Duke" userId="c286d240-fd32-4b63-8431-52fe7d6c20e5" providerId="ADAL" clId="{99B3BB63-9D1F-4B36-99AF-AF4052B8088B}" dt="2020-10-06T21:08:23.198" v="1179" actId="20577"/>
        <pc:sldMkLst>
          <pc:docMk/>
          <pc:sldMk cId="444889492" sldId="637"/>
        </pc:sldMkLst>
        <pc:spChg chg="mod">
          <ac:chgData name="Arlen Duke" userId="c286d240-fd32-4b63-8431-52fe7d6c20e5" providerId="ADAL" clId="{99B3BB63-9D1F-4B36-99AF-AF4052B8088B}" dt="2020-10-06T21:05:57.934" v="662" actId="20577"/>
          <ac:spMkLst>
            <pc:docMk/>
            <pc:sldMk cId="444889492" sldId="637"/>
            <ac:spMk id="2" creationId="{8A69CEB2-2AAA-4015-A8A6-D339734CF2BF}"/>
          </ac:spMkLst>
        </pc:spChg>
        <pc:spChg chg="mod">
          <ac:chgData name="Arlen Duke" userId="c286d240-fd32-4b63-8431-52fe7d6c20e5" providerId="ADAL" clId="{99B3BB63-9D1F-4B36-99AF-AF4052B8088B}" dt="2020-10-06T21:08:23.198" v="1179" actId="20577"/>
          <ac:spMkLst>
            <pc:docMk/>
            <pc:sldMk cId="444889492" sldId="637"/>
            <ac:spMk id="3" creationId="{1433CD41-E918-4737-B9A7-CE86948394CB}"/>
          </ac:spMkLst>
        </pc:spChg>
      </pc:sldChg>
      <pc:sldChg chg="modSp add del ord">
        <pc:chgData name="Arlen Duke" userId="c286d240-fd32-4b63-8431-52fe7d6c20e5" providerId="ADAL" clId="{99B3BB63-9D1F-4B36-99AF-AF4052B8088B}" dt="2020-10-07T00:09:50.212" v="6447" actId="2696"/>
        <pc:sldMkLst>
          <pc:docMk/>
          <pc:sldMk cId="1324241001" sldId="638"/>
        </pc:sldMkLst>
        <pc:spChg chg="mod">
          <ac:chgData name="Arlen Duke" userId="c286d240-fd32-4b63-8431-52fe7d6c20e5" providerId="ADAL" clId="{99B3BB63-9D1F-4B36-99AF-AF4052B8088B}" dt="2020-10-06T21:13:02.787" v="1306" actId="20577"/>
          <ac:spMkLst>
            <pc:docMk/>
            <pc:sldMk cId="1324241001" sldId="638"/>
            <ac:spMk id="2" creationId="{9C9533D6-D1EF-4016-946D-B172A5DCE00B}"/>
          </ac:spMkLst>
        </pc:spChg>
        <pc:spChg chg="mod">
          <ac:chgData name="Arlen Duke" userId="c286d240-fd32-4b63-8431-52fe7d6c20e5" providerId="ADAL" clId="{99B3BB63-9D1F-4B36-99AF-AF4052B8088B}" dt="2020-10-07T00:09:36.390" v="6446" actId="20577"/>
          <ac:spMkLst>
            <pc:docMk/>
            <pc:sldMk cId="1324241001" sldId="638"/>
            <ac:spMk id="3" creationId="{1CE4CA74-F47F-41DA-9FCB-165D429A6C13}"/>
          </ac:spMkLst>
        </pc:spChg>
      </pc:sldChg>
      <pc:sldChg chg="addSp modSp add mod setBg">
        <pc:chgData name="Arlen Duke" userId="c286d240-fd32-4b63-8431-52fe7d6c20e5" providerId="ADAL" clId="{99B3BB63-9D1F-4B36-99AF-AF4052B8088B}" dt="2020-10-07T00:29:00.048" v="8673" actId="26606"/>
        <pc:sldMkLst>
          <pc:docMk/>
          <pc:sldMk cId="461465196" sldId="639"/>
        </pc:sldMkLst>
        <pc:spChg chg="mod">
          <ac:chgData name="Arlen Duke" userId="c286d240-fd32-4b63-8431-52fe7d6c20e5" providerId="ADAL" clId="{99B3BB63-9D1F-4B36-99AF-AF4052B8088B}" dt="2020-10-07T00:29:00.048" v="8673" actId="26606"/>
          <ac:spMkLst>
            <pc:docMk/>
            <pc:sldMk cId="461465196" sldId="639"/>
            <ac:spMk id="2" creationId="{9C9533D6-D1EF-4016-946D-B172A5DCE00B}"/>
          </ac:spMkLst>
        </pc:spChg>
        <pc:spChg chg="mod">
          <ac:chgData name="Arlen Duke" userId="c286d240-fd32-4b63-8431-52fe7d6c20e5" providerId="ADAL" clId="{99B3BB63-9D1F-4B36-99AF-AF4052B8088B}" dt="2020-10-07T00:29:00.048" v="8673" actId="26606"/>
          <ac:spMkLst>
            <pc:docMk/>
            <pc:sldMk cId="461465196" sldId="639"/>
            <ac:spMk id="3" creationId="{1CE4CA74-F47F-41DA-9FCB-165D429A6C13}"/>
          </ac:spMkLst>
        </pc:spChg>
        <pc:spChg chg="add">
          <ac:chgData name="Arlen Duke" userId="c286d240-fd32-4b63-8431-52fe7d6c20e5" providerId="ADAL" clId="{99B3BB63-9D1F-4B36-99AF-AF4052B8088B}" dt="2020-10-07T00:29:00.048" v="8673" actId="26606"/>
          <ac:spMkLst>
            <pc:docMk/>
            <pc:sldMk cId="461465196" sldId="639"/>
            <ac:spMk id="8" creationId="{54F891EB-ED45-44C3-95D6-FFB2EC07FA10}"/>
          </ac:spMkLst>
        </pc:spChg>
        <pc:spChg chg="add">
          <ac:chgData name="Arlen Duke" userId="c286d240-fd32-4b63-8431-52fe7d6c20e5" providerId="ADAL" clId="{99B3BB63-9D1F-4B36-99AF-AF4052B8088B}" dt="2020-10-07T00:29:00.048" v="8673" actId="26606"/>
          <ac:spMkLst>
            <pc:docMk/>
            <pc:sldMk cId="461465196" sldId="639"/>
            <ac:spMk id="10" creationId="{2EA385B8-7C85-4CE0-AE3A-00EB627B3443}"/>
          </ac:spMkLst>
        </pc:spChg>
        <pc:picChg chg="add">
          <ac:chgData name="Arlen Duke" userId="c286d240-fd32-4b63-8431-52fe7d6c20e5" providerId="ADAL" clId="{99B3BB63-9D1F-4B36-99AF-AF4052B8088B}" dt="2020-10-07T00:29:00.048" v="8673" actId="26606"/>
          <ac:picMkLst>
            <pc:docMk/>
            <pc:sldMk cId="461465196" sldId="639"/>
            <ac:picMk id="14" creationId="{7557D95A-0A72-41F9-844C-544C199B4504}"/>
          </ac:picMkLst>
        </pc:picChg>
        <pc:cxnChg chg="add">
          <ac:chgData name="Arlen Duke" userId="c286d240-fd32-4b63-8431-52fe7d6c20e5" providerId="ADAL" clId="{99B3BB63-9D1F-4B36-99AF-AF4052B8088B}" dt="2020-10-07T00:29:00.048" v="8673" actId="26606"/>
          <ac:cxnSpMkLst>
            <pc:docMk/>
            <pc:sldMk cId="461465196" sldId="639"/>
            <ac:cxnSpMk id="12" creationId="{19AF263B-E208-40DF-A182-5193478DCFA4}"/>
          </ac:cxnSpMkLst>
        </pc:cxnChg>
      </pc:sldChg>
      <pc:sldChg chg="add del">
        <pc:chgData name="Arlen Duke" userId="c286d240-fd32-4b63-8431-52fe7d6c20e5" providerId="ADAL" clId="{99B3BB63-9D1F-4B36-99AF-AF4052B8088B}" dt="2020-10-07T00:14:53.510" v="7077" actId="2696"/>
        <pc:sldMkLst>
          <pc:docMk/>
          <pc:sldMk cId="2062101474" sldId="640"/>
        </pc:sldMkLst>
      </pc:sldChg>
      <pc:sldChg chg="addSp modSp add mod setBg">
        <pc:chgData name="Arlen Duke" userId="c286d240-fd32-4b63-8431-52fe7d6c20e5" providerId="ADAL" clId="{99B3BB63-9D1F-4B36-99AF-AF4052B8088B}" dt="2020-10-07T00:29:13.725" v="8678" actId="26606"/>
        <pc:sldMkLst>
          <pc:docMk/>
          <pc:sldMk cId="3192585249" sldId="641"/>
        </pc:sldMkLst>
        <pc:spChg chg="mod">
          <ac:chgData name="Arlen Duke" userId="c286d240-fd32-4b63-8431-52fe7d6c20e5" providerId="ADAL" clId="{99B3BB63-9D1F-4B36-99AF-AF4052B8088B}" dt="2020-10-07T00:29:13.725" v="8678" actId="26606"/>
          <ac:spMkLst>
            <pc:docMk/>
            <pc:sldMk cId="3192585249" sldId="641"/>
            <ac:spMk id="2" creationId="{9C9533D6-D1EF-4016-946D-B172A5DCE00B}"/>
          </ac:spMkLst>
        </pc:spChg>
        <pc:spChg chg="mod">
          <ac:chgData name="Arlen Duke" userId="c286d240-fd32-4b63-8431-52fe7d6c20e5" providerId="ADAL" clId="{99B3BB63-9D1F-4B36-99AF-AF4052B8088B}" dt="2020-10-07T00:29:13.725" v="8678" actId="26606"/>
          <ac:spMkLst>
            <pc:docMk/>
            <pc:sldMk cId="3192585249" sldId="641"/>
            <ac:spMk id="3" creationId="{1CE4CA74-F47F-41DA-9FCB-165D429A6C13}"/>
          </ac:spMkLst>
        </pc:spChg>
        <pc:spChg chg="add">
          <ac:chgData name="Arlen Duke" userId="c286d240-fd32-4b63-8431-52fe7d6c20e5" providerId="ADAL" clId="{99B3BB63-9D1F-4B36-99AF-AF4052B8088B}" dt="2020-10-07T00:29:13.725" v="8678" actId="26606"/>
          <ac:spMkLst>
            <pc:docMk/>
            <pc:sldMk cId="3192585249" sldId="641"/>
            <ac:spMk id="8" creationId="{54F891EB-ED45-44C3-95D6-FFB2EC07FA10}"/>
          </ac:spMkLst>
        </pc:spChg>
        <pc:spChg chg="add">
          <ac:chgData name="Arlen Duke" userId="c286d240-fd32-4b63-8431-52fe7d6c20e5" providerId="ADAL" clId="{99B3BB63-9D1F-4B36-99AF-AF4052B8088B}" dt="2020-10-07T00:29:13.725" v="8678" actId="26606"/>
          <ac:spMkLst>
            <pc:docMk/>
            <pc:sldMk cId="3192585249" sldId="641"/>
            <ac:spMk id="10" creationId="{2EA385B8-7C85-4CE0-AE3A-00EB627B3443}"/>
          </ac:spMkLst>
        </pc:spChg>
        <pc:picChg chg="add">
          <ac:chgData name="Arlen Duke" userId="c286d240-fd32-4b63-8431-52fe7d6c20e5" providerId="ADAL" clId="{99B3BB63-9D1F-4B36-99AF-AF4052B8088B}" dt="2020-10-07T00:29:13.725" v="8678" actId="26606"/>
          <ac:picMkLst>
            <pc:docMk/>
            <pc:sldMk cId="3192585249" sldId="641"/>
            <ac:picMk id="14" creationId="{7557D95A-0A72-41F9-844C-544C199B4504}"/>
          </ac:picMkLst>
        </pc:picChg>
        <pc:cxnChg chg="add">
          <ac:chgData name="Arlen Duke" userId="c286d240-fd32-4b63-8431-52fe7d6c20e5" providerId="ADAL" clId="{99B3BB63-9D1F-4B36-99AF-AF4052B8088B}" dt="2020-10-07T00:29:13.725" v="8678" actId="26606"/>
          <ac:cxnSpMkLst>
            <pc:docMk/>
            <pc:sldMk cId="3192585249" sldId="641"/>
            <ac:cxnSpMk id="12" creationId="{19AF263B-E208-40DF-A182-5193478DCFA4}"/>
          </ac:cxnSpMkLst>
        </pc:cxnChg>
      </pc:sldChg>
      <pc:sldChg chg="addSp modSp add mod setBg">
        <pc:chgData name="Arlen Duke" userId="c286d240-fd32-4b63-8431-52fe7d6c20e5" providerId="ADAL" clId="{99B3BB63-9D1F-4B36-99AF-AF4052B8088B}" dt="2020-10-07T01:06:53.277" v="8847" actId="20577"/>
        <pc:sldMkLst>
          <pc:docMk/>
          <pc:sldMk cId="1028401266" sldId="642"/>
        </pc:sldMkLst>
        <pc:spChg chg="mod">
          <ac:chgData name="Arlen Duke" userId="c286d240-fd32-4b63-8431-52fe7d6c20e5" providerId="ADAL" clId="{99B3BB63-9D1F-4B36-99AF-AF4052B8088B}" dt="2020-10-07T00:29:52.335" v="8699" actId="26606"/>
          <ac:spMkLst>
            <pc:docMk/>
            <pc:sldMk cId="1028401266" sldId="642"/>
            <ac:spMk id="2" creationId="{9C9533D6-D1EF-4016-946D-B172A5DCE00B}"/>
          </ac:spMkLst>
        </pc:spChg>
        <pc:spChg chg="mod">
          <ac:chgData name="Arlen Duke" userId="c286d240-fd32-4b63-8431-52fe7d6c20e5" providerId="ADAL" clId="{99B3BB63-9D1F-4B36-99AF-AF4052B8088B}" dt="2020-10-07T01:06:53.277" v="8847" actId="20577"/>
          <ac:spMkLst>
            <pc:docMk/>
            <pc:sldMk cId="1028401266" sldId="642"/>
            <ac:spMk id="3" creationId="{1CE4CA74-F47F-41DA-9FCB-165D429A6C13}"/>
          </ac:spMkLst>
        </pc:spChg>
        <pc:spChg chg="add">
          <ac:chgData name="Arlen Duke" userId="c286d240-fd32-4b63-8431-52fe7d6c20e5" providerId="ADAL" clId="{99B3BB63-9D1F-4B36-99AF-AF4052B8088B}" dt="2020-10-07T00:29:52.335" v="8699" actId="26606"/>
          <ac:spMkLst>
            <pc:docMk/>
            <pc:sldMk cId="1028401266" sldId="642"/>
            <ac:spMk id="8" creationId="{54F891EB-ED45-44C3-95D6-FFB2EC07FA10}"/>
          </ac:spMkLst>
        </pc:spChg>
        <pc:spChg chg="add">
          <ac:chgData name="Arlen Duke" userId="c286d240-fd32-4b63-8431-52fe7d6c20e5" providerId="ADAL" clId="{99B3BB63-9D1F-4B36-99AF-AF4052B8088B}" dt="2020-10-07T00:29:52.335" v="8699" actId="26606"/>
          <ac:spMkLst>
            <pc:docMk/>
            <pc:sldMk cId="1028401266" sldId="642"/>
            <ac:spMk id="10" creationId="{2EA385B8-7C85-4CE0-AE3A-00EB627B3443}"/>
          </ac:spMkLst>
        </pc:spChg>
        <pc:picChg chg="add">
          <ac:chgData name="Arlen Duke" userId="c286d240-fd32-4b63-8431-52fe7d6c20e5" providerId="ADAL" clId="{99B3BB63-9D1F-4B36-99AF-AF4052B8088B}" dt="2020-10-07T00:29:52.335" v="8699" actId="26606"/>
          <ac:picMkLst>
            <pc:docMk/>
            <pc:sldMk cId="1028401266" sldId="642"/>
            <ac:picMk id="14" creationId="{7557D95A-0A72-41F9-844C-544C199B4504}"/>
          </ac:picMkLst>
        </pc:picChg>
        <pc:cxnChg chg="add">
          <ac:chgData name="Arlen Duke" userId="c286d240-fd32-4b63-8431-52fe7d6c20e5" providerId="ADAL" clId="{99B3BB63-9D1F-4B36-99AF-AF4052B8088B}" dt="2020-10-07T00:29:52.335" v="8699" actId="26606"/>
          <ac:cxnSpMkLst>
            <pc:docMk/>
            <pc:sldMk cId="1028401266" sldId="642"/>
            <ac:cxnSpMk id="12" creationId="{19AF263B-E208-40DF-A182-5193478DCFA4}"/>
          </ac:cxnSpMkLst>
        </pc:cxnChg>
      </pc:sldChg>
      <pc:sldChg chg="addSp modSp add mod ord setBg">
        <pc:chgData name="Arlen Duke" userId="c286d240-fd32-4b63-8431-52fe7d6c20e5" providerId="ADAL" clId="{99B3BB63-9D1F-4B36-99AF-AF4052B8088B}" dt="2020-10-07T01:07:32.822" v="8946" actId="20577"/>
        <pc:sldMkLst>
          <pc:docMk/>
          <pc:sldMk cId="3256801174" sldId="643"/>
        </pc:sldMkLst>
        <pc:spChg chg="mod">
          <ac:chgData name="Arlen Duke" userId="c286d240-fd32-4b63-8431-52fe7d6c20e5" providerId="ADAL" clId="{99B3BB63-9D1F-4B36-99AF-AF4052B8088B}" dt="2020-10-07T01:07:12.578" v="8862" actId="26606"/>
          <ac:spMkLst>
            <pc:docMk/>
            <pc:sldMk cId="3256801174" sldId="643"/>
            <ac:spMk id="2" creationId="{9C9533D6-D1EF-4016-946D-B172A5DCE00B}"/>
          </ac:spMkLst>
        </pc:spChg>
        <pc:spChg chg="mod">
          <ac:chgData name="Arlen Duke" userId="c286d240-fd32-4b63-8431-52fe7d6c20e5" providerId="ADAL" clId="{99B3BB63-9D1F-4B36-99AF-AF4052B8088B}" dt="2020-10-07T01:07:32.822" v="8946" actId="20577"/>
          <ac:spMkLst>
            <pc:docMk/>
            <pc:sldMk cId="3256801174" sldId="643"/>
            <ac:spMk id="3" creationId="{1CE4CA74-F47F-41DA-9FCB-165D429A6C13}"/>
          </ac:spMkLst>
        </pc:spChg>
        <pc:spChg chg="add">
          <ac:chgData name="Arlen Duke" userId="c286d240-fd32-4b63-8431-52fe7d6c20e5" providerId="ADAL" clId="{99B3BB63-9D1F-4B36-99AF-AF4052B8088B}" dt="2020-10-07T01:07:12.578" v="8862" actId="26606"/>
          <ac:spMkLst>
            <pc:docMk/>
            <pc:sldMk cId="3256801174" sldId="643"/>
            <ac:spMk id="8" creationId="{54F891EB-ED45-44C3-95D6-FFB2EC07FA10}"/>
          </ac:spMkLst>
        </pc:spChg>
        <pc:spChg chg="add">
          <ac:chgData name="Arlen Duke" userId="c286d240-fd32-4b63-8431-52fe7d6c20e5" providerId="ADAL" clId="{99B3BB63-9D1F-4B36-99AF-AF4052B8088B}" dt="2020-10-07T01:07:12.578" v="8862" actId="26606"/>
          <ac:spMkLst>
            <pc:docMk/>
            <pc:sldMk cId="3256801174" sldId="643"/>
            <ac:spMk id="10" creationId="{2EA385B8-7C85-4CE0-AE3A-00EB627B3443}"/>
          </ac:spMkLst>
        </pc:spChg>
        <pc:picChg chg="add">
          <ac:chgData name="Arlen Duke" userId="c286d240-fd32-4b63-8431-52fe7d6c20e5" providerId="ADAL" clId="{99B3BB63-9D1F-4B36-99AF-AF4052B8088B}" dt="2020-10-07T01:07:12.578" v="8862" actId="26606"/>
          <ac:picMkLst>
            <pc:docMk/>
            <pc:sldMk cId="3256801174" sldId="643"/>
            <ac:picMk id="14" creationId="{7557D95A-0A72-41F9-844C-544C199B4504}"/>
          </ac:picMkLst>
        </pc:picChg>
        <pc:cxnChg chg="add">
          <ac:chgData name="Arlen Duke" userId="c286d240-fd32-4b63-8431-52fe7d6c20e5" providerId="ADAL" clId="{99B3BB63-9D1F-4B36-99AF-AF4052B8088B}" dt="2020-10-07T01:07:12.578" v="8862" actId="26606"/>
          <ac:cxnSpMkLst>
            <pc:docMk/>
            <pc:sldMk cId="3256801174" sldId="643"/>
            <ac:cxnSpMk id="12" creationId="{19AF263B-E208-40DF-A182-5193478DCFA4}"/>
          </ac:cxnSpMkLst>
        </pc:cxnChg>
      </pc:sldChg>
      <pc:sldChg chg="modSp add ord">
        <pc:chgData name="Arlen Duke" userId="c286d240-fd32-4b63-8431-52fe7d6c20e5" providerId="ADAL" clId="{99B3BB63-9D1F-4B36-99AF-AF4052B8088B}" dt="2020-10-07T01:08:34.693" v="8989" actId="20577"/>
        <pc:sldMkLst>
          <pc:docMk/>
          <pc:sldMk cId="1983690397" sldId="644"/>
        </pc:sldMkLst>
        <pc:spChg chg="mod">
          <ac:chgData name="Arlen Duke" userId="c286d240-fd32-4b63-8431-52fe7d6c20e5" providerId="ADAL" clId="{99B3BB63-9D1F-4B36-99AF-AF4052B8088B}" dt="2020-10-07T01:08:34.693" v="8989" actId="20577"/>
          <ac:spMkLst>
            <pc:docMk/>
            <pc:sldMk cId="1983690397" sldId="644"/>
            <ac:spMk id="3" creationId="{4CB7A603-BF44-4295-9F29-1EAE95235B6B}"/>
          </ac:spMkLst>
        </pc:spChg>
      </pc:sldChg>
      <pc:sldChg chg="modSp add ord">
        <pc:chgData name="Arlen Duke" userId="c286d240-fd32-4b63-8431-52fe7d6c20e5" providerId="ADAL" clId="{99B3BB63-9D1F-4B36-99AF-AF4052B8088B}" dt="2020-10-06T21:21:13.564" v="1534" actId="20577"/>
        <pc:sldMkLst>
          <pc:docMk/>
          <pc:sldMk cId="208895635" sldId="645"/>
        </pc:sldMkLst>
        <pc:spChg chg="mod">
          <ac:chgData name="Arlen Duke" userId="c286d240-fd32-4b63-8431-52fe7d6c20e5" providerId="ADAL" clId="{99B3BB63-9D1F-4B36-99AF-AF4052B8088B}" dt="2020-10-06T21:21:13.564" v="1534" actId="20577"/>
          <ac:spMkLst>
            <pc:docMk/>
            <pc:sldMk cId="208895635" sldId="645"/>
            <ac:spMk id="3" creationId="{4CB7A603-BF44-4295-9F29-1EAE95235B6B}"/>
          </ac:spMkLst>
        </pc:spChg>
      </pc:sldChg>
      <pc:sldChg chg="modSp add">
        <pc:chgData name="Arlen Duke" userId="c286d240-fd32-4b63-8431-52fe7d6c20e5" providerId="ADAL" clId="{99B3BB63-9D1F-4B36-99AF-AF4052B8088B}" dt="2020-10-06T21:43:03.038" v="2201" actId="6549"/>
        <pc:sldMkLst>
          <pc:docMk/>
          <pc:sldMk cId="2289370166" sldId="646"/>
        </pc:sldMkLst>
        <pc:spChg chg="mod">
          <ac:chgData name="Arlen Duke" userId="c286d240-fd32-4b63-8431-52fe7d6c20e5" providerId="ADAL" clId="{99B3BB63-9D1F-4B36-99AF-AF4052B8088B}" dt="2020-10-06T21:43:03.038" v="2201" actId="6549"/>
          <ac:spMkLst>
            <pc:docMk/>
            <pc:sldMk cId="2289370166" sldId="646"/>
            <ac:spMk id="3" creationId="{FCF81BA6-7DCB-44C1-8D3A-379208847846}"/>
          </ac:spMkLst>
        </pc:spChg>
      </pc:sldChg>
      <pc:sldChg chg="addSp modSp add mod setBg">
        <pc:chgData name="Arlen Duke" userId="c286d240-fd32-4b63-8431-52fe7d6c20e5" providerId="ADAL" clId="{99B3BB63-9D1F-4B36-99AF-AF4052B8088B}" dt="2020-10-06T21:55:25.951" v="3084" actId="20577"/>
        <pc:sldMkLst>
          <pc:docMk/>
          <pc:sldMk cId="2337444728" sldId="647"/>
        </pc:sldMkLst>
        <pc:spChg chg="mod">
          <ac:chgData name="Arlen Duke" userId="c286d240-fd32-4b63-8431-52fe7d6c20e5" providerId="ADAL" clId="{99B3BB63-9D1F-4B36-99AF-AF4052B8088B}" dt="2020-10-06T21:53:55.013" v="2936" actId="26606"/>
          <ac:spMkLst>
            <pc:docMk/>
            <pc:sldMk cId="2337444728" sldId="647"/>
            <ac:spMk id="2" creationId="{6F51A53C-BAFB-46D6-B5C3-090B99A5E6D7}"/>
          </ac:spMkLst>
        </pc:spChg>
        <pc:spChg chg="mod">
          <ac:chgData name="Arlen Duke" userId="c286d240-fd32-4b63-8431-52fe7d6c20e5" providerId="ADAL" clId="{99B3BB63-9D1F-4B36-99AF-AF4052B8088B}" dt="2020-10-06T21:55:25.951" v="3084" actId="20577"/>
          <ac:spMkLst>
            <pc:docMk/>
            <pc:sldMk cId="2337444728" sldId="647"/>
            <ac:spMk id="3" creationId="{EFE062FD-5684-4266-996D-6FD15A6B9E3E}"/>
          </ac:spMkLst>
        </pc:spChg>
        <pc:spChg chg="add">
          <ac:chgData name="Arlen Duke" userId="c286d240-fd32-4b63-8431-52fe7d6c20e5" providerId="ADAL" clId="{99B3BB63-9D1F-4B36-99AF-AF4052B8088B}" dt="2020-10-06T21:53:55.013" v="2936" actId="26606"/>
          <ac:spMkLst>
            <pc:docMk/>
            <pc:sldMk cId="2337444728" sldId="647"/>
            <ac:spMk id="8" creationId="{54F891EB-ED45-44C3-95D6-FFB2EC07FA10}"/>
          </ac:spMkLst>
        </pc:spChg>
        <pc:spChg chg="add">
          <ac:chgData name="Arlen Duke" userId="c286d240-fd32-4b63-8431-52fe7d6c20e5" providerId="ADAL" clId="{99B3BB63-9D1F-4B36-99AF-AF4052B8088B}" dt="2020-10-06T21:53:55.013" v="2936" actId="26606"/>
          <ac:spMkLst>
            <pc:docMk/>
            <pc:sldMk cId="2337444728" sldId="647"/>
            <ac:spMk id="10" creationId="{2EA385B8-7C85-4CE0-AE3A-00EB627B3443}"/>
          </ac:spMkLst>
        </pc:spChg>
        <pc:picChg chg="add">
          <ac:chgData name="Arlen Duke" userId="c286d240-fd32-4b63-8431-52fe7d6c20e5" providerId="ADAL" clId="{99B3BB63-9D1F-4B36-99AF-AF4052B8088B}" dt="2020-10-06T21:53:55.013" v="2936" actId="26606"/>
          <ac:picMkLst>
            <pc:docMk/>
            <pc:sldMk cId="2337444728" sldId="647"/>
            <ac:picMk id="14" creationId="{7557D95A-0A72-41F9-844C-544C199B4504}"/>
          </ac:picMkLst>
        </pc:picChg>
        <pc:cxnChg chg="add">
          <ac:chgData name="Arlen Duke" userId="c286d240-fd32-4b63-8431-52fe7d6c20e5" providerId="ADAL" clId="{99B3BB63-9D1F-4B36-99AF-AF4052B8088B}" dt="2020-10-06T21:53:55.013" v="2936" actId="26606"/>
          <ac:cxnSpMkLst>
            <pc:docMk/>
            <pc:sldMk cId="2337444728" sldId="647"/>
            <ac:cxnSpMk id="12" creationId="{19AF263B-E208-40DF-A182-5193478DCFA4}"/>
          </ac:cxnSpMkLst>
        </pc:cxnChg>
      </pc:sldChg>
      <pc:sldChg chg="modSp add">
        <pc:chgData name="Arlen Duke" userId="c286d240-fd32-4b63-8431-52fe7d6c20e5" providerId="ADAL" clId="{99B3BB63-9D1F-4B36-99AF-AF4052B8088B}" dt="2020-10-06T22:05:09.470" v="4166" actId="20577"/>
        <pc:sldMkLst>
          <pc:docMk/>
          <pc:sldMk cId="4157318717" sldId="648"/>
        </pc:sldMkLst>
        <pc:spChg chg="mod">
          <ac:chgData name="Arlen Duke" userId="c286d240-fd32-4b63-8431-52fe7d6c20e5" providerId="ADAL" clId="{99B3BB63-9D1F-4B36-99AF-AF4052B8088B}" dt="2020-10-06T22:05:09.470" v="4166" actId="20577"/>
          <ac:spMkLst>
            <pc:docMk/>
            <pc:sldMk cId="4157318717" sldId="648"/>
            <ac:spMk id="3" creationId="{83436F25-E302-45A6-A03D-9FECD505628A}"/>
          </ac:spMkLst>
        </pc:spChg>
      </pc:sldChg>
      <pc:sldChg chg="addSp delSp modSp add mod setBg">
        <pc:chgData name="Arlen Duke" userId="c286d240-fd32-4b63-8431-52fe7d6c20e5" providerId="ADAL" clId="{99B3BB63-9D1F-4B36-99AF-AF4052B8088B}" dt="2020-10-07T00:08:20.592" v="6377" actId="26606"/>
        <pc:sldMkLst>
          <pc:docMk/>
          <pc:sldMk cId="1110983694" sldId="649"/>
        </pc:sldMkLst>
        <pc:spChg chg="mod">
          <ac:chgData name="Arlen Duke" userId="c286d240-fd32-4b63-8431-52fe7d6c20e5" providerId="ADAL" clId="{99B3BB63-9D1F-4B36-99AF-AF4052B8088B}" dt="2020-10-07T00:08:20.592" v="6377" actId="26606"/>
          <ac:spMkLst>
            <pc:docMk/>
            <pc:sldMk cId="1110983694" sldId="649"/>
            <ac:spMk id="2" creationId="{29ADFB09-545F-41AC-9E41-C39DA75CF9C7}"/>
          </ac:spMkLst>
        </pc:spChg>
        <pc:spChg chg="add del mod">
          <ac:chgData name="Arlen Duke" userId="c286d240-fd32-4b63-8431-52fe7d6c20e5" providerId="ADAL" clId="{99B3BB63-9D1F-4B36-99AF-AF4052B8088B}" dt="2020-10-07T00:08:20.592" v="6377" actId="26606"/>
          <ac:spMkLst>
            <pc:docMk/>
            <pc:sldMk cId="1110983694" sldId="649"/>
            <ac:spMk id="3" creationId="{83436F25-E302-45A6-A03D-9FECD505628A}"/>
          </ac:spMkLst>
        </pc:spChg>
        <pc:spChg chg="add">
          <ac:chgData name="Arlen Duke" userId="c286d240-fd32-4b63-8431-52fe7d6c20e5" providerId="ADAL" clId="{99B3BB63-9D1F-4B36-99AF-AF4052B8088B}" dt="2020-10-07T00:08:20.592" v="6377" actId="26606"/>
          <ac:spMkLst>
            <pc:docMk/>
            <pc:sldMk cId="1110983694" sldId="649"/>
            <ac:spMk id="8" creationId="{54F891EB-ED45-44C3-95D6-FFB2EC07FA10}"/>
          </ac:spMkLst>
        </pc:spChg>
        <pc:spChg chg="add del">
          <ac:chgData name="Arlen Duke" userId="c286d240-fd32-4b63-8431-52fe7d6c20e5" providerId="ADAL" clId="{99B3BB63-9D1F-4B36-99AF-AF4052B8088B}" dt="2020-10-07T00:08:20.569" v="6376" actId="26606"/>
          <ac:spMkLst>
            <pc:docMk/>
            <pc:sldMk cId="1110983694" sldId="649"/>
            <ac:spMk id="9" creationId="{A538C7E5-0116-453C-9CD0-757E1C972DB5}"/>
          </ac:spMkLst>
        </pc:spChg>
        <pc:spChg chg="add">
          <ac:chgData name="Arlen Duke" userId="c286d240-fd32-4b63-8431-52fe7d6c20e5" providerId="ADAL" clId="{99B3BB63-9D1F-4B36-99AF-AF4052B8088B}" dt="2020-10-07T00:08:20.592" v="6377" actId="26606"/>
          <ac:spMkLst>
            <pc:docMk/>
            <pc:sldMk cId="1110983694" sldId="649"/>
            <ac:spMk id="10" creationId="{2EA385B8-7C85-4CE0-AE3A-00EB627B3443}"/>
          </ac:spMkLst>
        </pc:spChg>
        <pc:spChg chg="add del">
          <ac:chgData name="Arlen Duke" userId="c286d240-fd32-4b63-8431-52fe7d6c20e5" providerId="ADAL" clId="{99B3BB63-9D1F-4B36-99AF-AF4052B8088B}" dt="2020-10-07T00:08:20.569" v="6376" actId="26606"/>
          <ac:spMkLst>
            <pc:docMk/>
            <pc:sldMk cId="1110983694" sldId="649"/>
            <ac:spMk id="13" creationId="{EB09849A-7D0C-4F36-A0D6-6BD64C50EBB6}"/>
          </ac:spMkLst>
        </pc:spChg>
        <pc:spChg chg="add">
          <ac:chgData name="Arlen Duke" userId="c286d240-fd32-4b63-8431-52fe7d6c20e5" providerId="ADAL" clId="{99B3BB63-9D1F-4B36-99AF-AF4052B8088B}" dt="2020-10-07T00:08:20.592" v="6377" actId="26606"/>
          <ac:spMkLst>
            <pc:docMk/>
            <pc:sldMk cId="1110983694" sldId="649"/>
            <ac:spMk id="15" creationId="{83436F25-E302-45A6-A03D-9FECD505628A}"/>
          </ac:spMkLst>
        </pc:spChg>
        <pc:graphicFrameChg chg="add del">
          <ac:chgData name="Arlen Duke" userId="c286d240-fd32-4b63-8431-52fe7d6c20e5" providerId="ADAL" clId="{99B3BB63-9D1F-4B36-99AF-AF4052B8088B}" dt="2020-10-07T00:08:20.569" v="6376" actId="26606"/>
          <ac:graphicFrameMkLst>
            <pc:docMk/>
            <pc:sldMk cId="1110983694" sldId="649"/>
            <ac:graphicFrameMk id="5" creationId="{529FFE2E-F01B-42DB-BCA5-9E2FC7384B86}"/>
          </ac:graphicFrameMkLst>
        </pc:graphicFrameChg>
        <pc:picChg chg="add">
          <ac:chgData name="Arlen Duke" userId="c286d240-fd32-4b63-8431-52fe7d6c20e5" providerId="ADAL" clId="{99B3BB63-9D1F-4B36-99AF-AF4052B8088B}" dt="2020-10-07T00:08:20.592" v="6377" actId="26606"/>
          <ac:picMkLst>
            <pc:docMk/>
            <pc:sldMk cId="1110983694" sldId="649"/>
            <ac:picMk id="14" creationId="{7557D95A-0A72-41F9-844C-544C199B4504}"/>
          </ac:picMkLst>
        </pc:picChg>
        <pc:cxnChg chg="add del">
          <ac:chgData name="Arlen Duke" userId="c286d240-fd32-4b63-8431-52fe7d6c20e5" providerId="ADAL" clId="{99B3BB63-9D1F-4B36-99AF-AF4052B8088B}" dt="2020-10-07T00:08:20.569" v="6376" actId="26606"/>
          <ac:cxnSpMkLst>
            <pc:docMk/>
            <pc:sldMk cId="1110983694" sldId="649"/>
            <ac:cxnSpMk id="11" creationId="{B755E3F5-39D9-4ABF-BFA5-232E87111779}"/>
          </ac:cxnSpMkLst>
        </pc:cxnChg>
        <pc:cxnChg chg="add">
          <ac:chgData name="Arlen Duke" userId="c286d240-fd32-4b63-8431-52fe7d6c20e5" providerId="ADAL" clId="{99B3BB63-9D1F-4B36-99AF-AF4052B8088B}" dt="2020-10-07T00:08:20.592" v="6377" actId="26606"/>
          <ac:cxnSpMkLst>
            <pc:docMk/>
            <pc:sldMk cId="1110983694" sldId="649"/>
            <ac:cxnSpMk id="12" creationId="{19AF263B-E208-40DF-A182-5193478DCFA4}"/>
          </ac:cxnSpMkLst>
        </pc:cxnChg>
      </pc:sldChg>
      <pc:sldChg chg="addSp modSp add mod setBg">
        <pc:chgData name="Arlen Duke" userId="c286d240-fd32-4b63-8431-52fe7d6c20e5" providerId="ADAL" clId="{99B3BB63-9D1F-4B36-99AF-AF4052B8088B}" dt="2020-10-07T00:08:42.671" v="6384" actId="26606"/>
        <pc:sldMkLst>
          <pc:docMk/>
          <pc:sldMk cId="643887373" sldId="650"/>
        </pc:sldMkLst>
        <pc:spChg chg="mod">
          <ac:chgData name="Arlen Duke" userId="c286d240-fd32-4b63-8431-52fe7d6c20e5" providerId="ADAL" clId="{99B3BB63-9D1F-4B36-99AF-AF4052B8088B}" dt="2020-10-07T00:08:42.671" v="6384" actId="26606"/>
          <ac:spMkLst>
            <pc:docMk/>
            <pc:sldMk cId="643887373" sldId="650"/>
            <ac:spMk id="2" creationId="{BBA8EA2C-2DDB-423A-92A5-1F5545B25E43}"/>
          </ac:spMkLst>
        </pc:spChg>
        <pc:spChg chg="mod">
          <ac:chgData name="Arlen Duke" userId="c286d240-fd32-4b63-8431-52fe7d6c20e5" providerId="ADAL" clId="{99B3BB63-9D1F-4B36-99AF-AF4052B8088B}" dt="2020-10-07T00:08:42.671" v="6384" actId="26606"/>
          <ac:spMkLst>
            <pc:docMk/>
            <pc:sldMk cId="643887373" sldId="650"/>
            <ac:spMk id="3" creationId="{4E7D89B3-7473-483A-9A44-CC26D711D40E}"/>
          </ac:spMkLst>
        </pc:spChg>
        <pc:spChg chg="add">
          <ac:chgData name="Arlen Duke" userId="c286d240-fd32-4b63-8431-52fe7d6c20e5" providerId="ADAL" clId="{99B3BB63-9D1F-4B36-99AF-AF4052B8088B}" dt="2020-10-07T00:08:42.671" v="6384" actId="26606"/>
          <ac:spMkLst>
            <pc:docMk/>
            <pc:sldMk cId="643887373" sldId="650"/>
            <ac:spMk id="8" creationId="{54F891EB-ED45-44C3-95D6-FFB2EC07FA10}"/>
          </ac:spMkLst>
        </pc:spChg>
        <pc:spChg chg="add">
          <ac:chgData name="Arlen Duke" userId="c286d240-fd32-4b63-8431-52fe7d6c20e5" providerId="ADAL" clId="{99B3BB63-9D1F-4B36-99AF-AF4052B8088B}" dt="2020-10-07T00:08:42.671" v="6384" actId="26606"/>
          <ac:spMkLst>
            <pc:docMk/>
            <pc:sldMk cId="643887373" sldId="650"/>
            <ac:spMk id="10" creationId="{2EA385B8-7C85-4CE0-AE3A-00EB627B3443}"/>
          </ac:spMkLst>
        </pc:spChg>
        <pc:picChg chg="add">
          <ac:chgData name="Arlen Duke" userId="c286d240-fd32-4b63-8431-52fe7d6c20e5" providerId="ADAL" clId="{99B3BB63-9D1F-4B36-99AF-AF4052B8088B}" dt="2020-10-07T00:08:42.671" v="6384" actId="26606"/>
          <ac:picMkLst>
            <pc:docMk/>
            <pc:sldMk cId="643887373" sldId="650"/>
            <ac:picMk id="14" creationId="{7557D95A-0A72-41F9-844C-544C199B4504}"/>
          </ac:picMkLst>
        </pc:picChg>
        <pc:cxnChg chg="add">
          <ac:chgData name="Arlen Duke" userId="c286d240-fd32-4b63-8431-52fe7d6c20e5" providerId="ADAL" clId="{99B3BB63-9D1F-4B36-99AF-AF4052B8088B}" dt="2020-10-07T00:08:42.671" v="6384" actId="26606"/>
          <ac:cxnSpMkLst>
            <pc:docMk/>
            <pc:sldMk cId="643887373" sldId="650"/>
            <ac:cxnSpMk id="12" creationId="{19AF263B-E208-40DF-A182-5193478DCFA4}"/>
          </ac:cxnSpMkLst>
        </pc:cxnChg>
      </pc:sldChg>
      <pc:sldChg chg="addSp modSp add mod setBg">
        <pc:chgData name="Arlen Duke" userId="c286d240-fd32-4b63-8431-52fe7d6c20e5" providerId="ADAL" clId="{99B3BB63-9D1F-4B36-99AF-AF4052B8088B}" dt="2020-10-07T00:28:57.431" v="8672" actId="26606"/>
        <pc:sldMkLst>
          <pc:docMk/>
          <pc:sldMk cId="2054380447" sldId="651"/>
        </pc:sldMkLst>
        <pc:spChg chg="mod">
          <ac:chgData name="Arlen Duke" userId="c286d240-fd32-4b63-8431-52fe7d6c20e5" providerId="ADAL" clId="{99B3BB63-9D1F-4B36-99AF-AF4052B8088B}" dt="2020-10-07T00:28:57.431" v="8672" actId="26606"/>
          <ac:spMkLst>
            <pc:docMk/>
            <pc:sldMk cId="2054380447" sldId="651"/>
            <ac:spMk id="2" creationId="{9C9533D6-D1EF-4016-946D-B172A5DCE00B}"/>
          </ac:spMkLst>
        </pc:spChg>
        <pc:spChg chg="mod">
          <ac:chgData name="Arlen Duke" userId="c286d240-fd32-4b63-8431-52fe7d6c20e5" providerId="ADAL" clId="{99B3BB63-9D1F-4B36-99AF-AF4052B8088B}" dt="2020-10-07T00:28:57.431" v="8672" actId="26606"/>
          <ac:spMkLst>
            <pc:docMk/>
            <pc:sldMk cId="2054380447" sldId="651"/>
            <ac:spMk id="3" creationId="{1CE4CA74-F47F-41DA-9FCB-165D429A6C13}"/>
          </ac:spMkLst>
        </pc:spChg>
        <pc:spChg chg="add">
          <ac:chgData name="Arlen Duke" userId="c286d240-fd32-4b63-8431-52fe7d6c20e5" providerId="ADAL" clId="{99B3BB63-9D1F-4B36-99AF-AF4052B8088B}" dt="2020-10-07T00:28:57.431" v="8672" actId="26606"/>
          <ac:spMkLst>
            <pc:docMk/>
            <pc:sldMk cId="2054380447" sldId="651"/>
            <ac:spMk id="8" creationId="{54F891EB-ED45-44C3-95D6-FFB2EC07FA10}"/>
          </ac:spMkLst>
        </pc:spChg>
        <pc:spChg chg="add">
          <ac:chgData name="Arlen Duke" userId="c286d240-fd32-4b63-8431-52fe7d6c20e5" providerId="ADAL" clId="{99B3BB63-9D1F-4B36-99AF-AF4052B8088B}" dt="2020-10-07T00:28:57.431" v="8672" actId="26606"/>
          <ac:spMkLst>
            <pc:docMk/>
            <pc:sldMk cId="2054380447" sldId="651"/>
            <ac:spMk id="10" creationId="{2EA385B8-7C85-4CE0-AE3A-00EB627B3443}"/>
          </ac:spMkLst>
        </pc:spChg>
        <pc:picChg chg="add">
          <ac:chgData name="Arlen Duke" userId="c286d240-fd32-4b63-8431-52fe7d6c20e5" providerId="ADAL" clId="{99B3BB63-9D1F-4B36-99AF-AF4052B8088B}" dt="2020-10-07T00:28:57.431" v="8672" actId="26606"/>
          <ac:picMkLst>
            <pc:docMk/>
            <pc:sldMk cId="2054380447" sldId="651"/>
            <ac:picMk id="14" creationId="{7557D95A-0A72-41F9-844C-544C199B4504}"/>
          </ac:picMkLst>
        </pc:picChg>
        <pc:cxnChg chg="add">
          <ac:chgData name="Arlen Duke" userId="c286d240-fd32-4b63-8431-52fe7d6c20e5" providerId="ADAL" clId="{99B3BB63-9D1F-4B36-99AF-AF4052B8088B}" dt="2020-10-07T00:28:57.431" v="8672" actId="26606"/>
          <ac:cxnSpMkLst>
            <pc:docMk/>
            <pc:sldMk cId="2054380447" sldId="651"/>
            <ac:cxnSpMk id="12" creationId="{19AF263B-E208-40DF-A182-5193478DCFA4}"/>
          </ac:cxnSpMkLst>
        </pc:cxnChg>
      </pc:sldChg>
      <pc:sldChg chg="addSp modSp add mod setBg">
        <pc:chgData name="Arlen Duke" userId="c286d240-fd32-4b63-8431-52fe7d6c20e5" providerId="ADAL" clId="{99B3BB63-9D1F-4B36-99AF-AF4052B8088B}" dt="2020-10-07T00:29:09.989" v="8677" actId="20577"/>
        <pc:sldMkLst>
          <pc:docMk/>
          <pc:sldMk cId="957172269" sldId="652"/>
        </pc:sldMkLst>
        <pc:spChg chg="mod">
          <ac:chgData name="Arlen Duke" userId="c286d240-fd32-4b63-8431-52fe7d6c20e5" providerId="ADAL" clId="{99B3BB63-9D1F-4B36-99AF-AF4052B8088B}" dt="2020-10-07T00:29:09.989" v="8677" actId="20577"/>
          <ac:spMkLst>
            <pc:docMk/>
            <pc:sldMk cId="957172269" sldId="652"/>
            <ac:spMk id="2" creationId="{9C9533D6-D1EF-4016-946D-B172A5DCE00B}"/>
          </ac:spMkLst>
        </pc:spChg>
        <pc:spChg chg="mod">
          <ac:chgData name="Arlen Duke" userId="c286d240-fd32-4b63-8431-52fe7d6c20e5" providerId="ADAL" clId="{99B3BB63-9D1F-4B36-99AF-AF4052B8088B}" dt="2020-10-07T00:29:07.661" v="8676" actId="26606"/>
          <ac:spMkLst>
            <pc:docMk/>
            <pc:sldMk cId="957172269" sldId="652"/>
            <ac:spMk id="3" creationId="{1CE4CA74-F47F-41DA-9FCB-165D429A6C13}"/>
          </ac:spMkLst>
        </pc:spChg>
        <pc:spChg chg="add">
          <ac:chgData name="Arlen Duke" userId="c286d240-fd32-4b63-8431-52fe7d6c20e5" providerId="ADAL" clId="{99B3BB63-9D1F-4B36-99AF-AF4052B8088B}" dt="2020-10-07T00:29:07.661" v="8676" actId="26606"/>
          <ac:spMkLst>
            <pc:docMk/>
            <pc:sldMk cId="957172269" sldId="652"/>
            <ac:spMk id="8" creationId="{54F891EB-ED45-44C3-95D6-FFB2EC07FA10}"/>
          </ac:spMkLst>
        </pc:spChg>
        <pc:spChg chg="add">
          <ac:chgData name="Arlen Duke" userId="c286d240-fd32-4b63-8431-52fe7d6c20e5" providerId="ADAL" clId="{99B3BB63-9D1F-4B36-99AF-AF4052B8088B}" dt="2020-10-07T00:29:07.661" v="8676" actId="26606"/>
          <ac:spMkLst>
            <pc:docMk/>
            <pc:sldMk cId="957172269" sldId="652"/>
            <ac:spMk id="10" creationId="{2EA385B8-7C85-4CE0-AE3A-00EB627B3443}"/>
          </ac:spMkLst>
        </pc:spChg>
        <pc:picChg chg="add">
          <ac:chgData name="Arlen Duke" userId="c286d240-fd32-4b63-8431-52fe7d6c20e5" providerId="ADAL" clId="{99B3BB63-9D1F-4B36-99AF-AF4052B8088B}" dt="2020-10-07T00:29:07.661" v="8676" actId="26606"/>
          <ac:picMkLst>
            <pc:docMk/>
            <pc:sldMk cId="957172269" sldId="652"/>
            <ac:picMk id="14" creationId="{7557D95A-0A72-41F9-844C-544C199B4504}"/>
          </ac:picMkLst>
        </pc:picChg>
        <pc:cxnChg chg="add">
          <ac:chgData name="Arlen Duke" userId="c286d240-fd32-4b63-8431-52fe7d6c20e5" providerId="ADAL" clId="{99B3BB63-9D1F-4B36-99AF-AF4052B8088B}" dt="2020-10-07T00:29:07.661" v="8676" actId="26606"/>
          <ac:cxnSpMkLst>
            <pc:docMk/>
            <pc:sldMk cId="957172269" sldId="652"/>
            <ac:cxnSpMk id="12" creationId="{19AF263B-E208-40DF-A182-5193478DCFA4}"/>
          </ac:cxnSpMkLst>
        </pc:cxnChg>
      </pc:sldChg>
      <pc:sldChg chg="add del">
        <pc:chgData name="Arlen Duke" userId="c286d240-fd32-4b63-8431-52fe7d6c20e5" providerId="ADAL" clId="{99B3BB63-9D1F-4B36-99AF-AF4052B8088B}" dt="2020-10-07T00:18:39.512" v="7518" actId="2696"/>
        <pc:sldMkLst>
          <pc:docMk/>
          <pc:sldMk cId="2302512340" sldId="6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3CC79-A950-4AEE-9BE2-189689483FF5}" type="datetimeFigureOut">
              <a:rPr lang="en-AU" smtClean="0"/>
              <a:t>10/10/2020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DBDA9-7795-42F5-A5D0-D2D04D872032}" type="slidenum">
              <a:rPr lang="en-AU" smtClean="0"/>
              <a:t>‹#›</a:t>
            </a:fld>
            <a:endParaRPr lang="en-AU"/>
          </a:p>
        </p:txBody>
      </p:sp>
    </p:spTree>
    <p:extLst>
      <p:ext uri="{BB962C8B-B14F-4D97-AF65-F5344CB8AC3E}">
        <p14:creationId xmlns:p14="http://schemas.microsoft.com/office/powerpoint/2010/main" val="106348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648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954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87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3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648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639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10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41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235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208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10/10/2020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292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10/10/2020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2602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849D8-E851-440B-9236-3B9905FE8457}"/>
              </a:ext>
            </a:extLst>
          </p:cNvPr>
          <p:cNvPicPr>
            <a:picLocks noChangeAspect="1"/>
          </p:cNvPicPr>
          <p:nvPr/>
        </p:nvPicPr>
        <p:blipFill rotWithShape="1">
          <a:blip r:embed="rId2"/>
          <a:srcRect l="9091" t="26317" b="16386"/>
          <a:stretch/>
        </p:blipFill>
        <p:spPr>
          <a:xfrm>
            <a:off x="2" y="10"/>
            <a:ext cx="12191695" cy="6857990"/>
          </a:xfrm>
          <a:prstGeom prst="rect">
            <a:avLst/>
          </a:prstGeom>
        </p:spPr>
      </p:pic>
      <p:sp>
        <p:nvSpPr>
          <p:cNvPr id="7"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E8ACC-4C2F-4490-872B-070894382BC1}"/>
              </a:ext>
            </a:extLst>
          </p:cNvPr>
          <p:cNvSpPr>
            <a:spLocks noGrp="1"/>
          </p:cNvSpPr>
          <p:nvPr>
            <p:ph type="ctrTitle"/>
          </p:nvPr>
        </p:nvSpPr>
        <p:spPr>
          <a:xfrm>
            <a:off x="1300526" y="3236470"/>
            <a:ext cx="6829044" cy="1431984"/>
          </a:xfrm>
        </p:spPr>
        <p:txBody>
          <a:bodyPr>
            <a:normAutofit/>
          </a:bodyPr>
          <a:lstStyle/>
          <a:p>
            <a:pPr algn="r"/>
            <a:r>
              <a:rPr lang="en-AU" sz="3400"/>
              <a:t>Principles of business law</a:t>
            </a:r>
            <a:br>
              <a:rPr lang="en-AU" sz="3400"/>
            </a:br>
            <a:endParaRPr lang="en-AU" sz="3400"/>
          </a:p>
        </p:txBody>
      </p:sp>
      <p:sp>
        <p:nvSpPr>
          <p:cNvPr id="3" name="Subtitle 2">
            <a:extLst>
              <a:ext uri="{FF2B5EF4-FFF2-40B4-BE49-F238E27FC236}">
                <a16:creationId xmlns:a16="http://schemas.microsoft.com/office/drawing/2014/main" id="{4CB7A603-BF44-4295-9F29-1EAE95235B6B}"/>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AU" sz="1200" dirty="0">
                <a:solidFill>
                  <a:srgbClr val="FFFFFE"/>
                </a:solidFill>
              </a:rPr>
              <a:t>TOPIC 11: AGENCY LAW</a:t>
            </a:r>
          </a:p>
          <a:p>
            <a:pPr algn="r">
              <a:lnSpc>
                <a:spcPct val="110000"/>
              </a:lnSpc>
            </a:pPr>
            <a:r>
              <a:rPr lang="en-AU" sz="1200" dirty="0">
                <a:solidFill>
                  <a:srgbClr val="FFFFFE"/>
                </a:solidFill>
              </a:rPr>
              <a:t>VIDEO 1: OVERVIEW</a:t>
            </a:r>
          </a:p>
        </p:txBody>
      </p:sp>
    </p:spTree>
    <p:extLst>
      <p:ext uri="{BB962C8B-B14F-4D97-AF65-F5344CB8AC3E}">
        <p14:creationId xmlns:p14="http://schemas.microsoft.com/office/powerpoint/2010/main" val="204892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23B2F58-19C0-49AE-BCEB-AFACDFF1D1E8}"/>
              </a:ext>
            </a:extLst>
          </p:cNvPr>
          <p:cNvSpPr>
            <a:spLocks noGrp="1"/>
          </p:cNvSpPr>
          <p:nvPr>
            <p:ph type="title"/>
          </p:nvPr>
        </p:nvSpPr>
        <p:spPr>
          <a:xfrm>
            <a:off x="893523" y="804519"/>
            <a:ext cx="3160501" cy="4431360"/>
          </a:xfrm>
        </p:spPr>
        <p:txBody>
          <a:bodyPr anchor="ctr">
            <a:normAutofit/>
          </a:bodyPr>
          <a:lstStyle/>
          <a:p>
            <a:r>
              <a:rPr lang="en-AU" dirty="0"/>
              <a:t>ACTUAL  authority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390A33-CC69-4F76-9EE2-540798565303}"/>
              </a:ext>
            </a:extLst>
          </p:cNvPr>
          <p:cNvSpPr>
            <a:spLocks noGrp="1"/>
          </p:cNvSpPr>
          <p:nvPr>
            <p:ph idx="1"/>
          </p:nvPr>
        </p:nvSpPr>
        <p:spPr>
          <a:xfrm>
            <a:off x="4637863" y="443346"/>
            <a:ext cx="6102559" cy="5985164"/>
          </a:xfrm>
        </p:spPr>
        <p:txBody>
          <a:bodyPr anchor="ctr">
            <a:normAutofit/>
          </a:bodyPr>
          <a:lstStyle/>
          <a:p>
            <a:pPr marL="0" indent="0">
              <a:lnSpc>
                <a:spcPct val="110000"/>
              </a:lnSpc>
              <a:buNone/>
            </a:pPr>
            <a:r>
              <a:rPr lang="en-AU" dirty="0"/>
              <a:t>Actual authority can normally be given orally or in writing, but in some circumstances, the authority must be given in writing:</a:t>
            </a:r>
          </a:p>
          <a:p>
            <a:pPr>
              <a:lnSpc>
                <a:spcPct val="110000"/>
              </a:lnSpc>
            </a:pPr>
            <a:r>
              <a:rPr lang="en-AU" sz="1800" dirty="0"/>
              <a:t>appointing an agent to buy or sell land for the principal</a:t>
            </a:r>
          </a:p>
          <a:p>
            <a:pPr>
              <a:lnSpc>
                <a:spcPct val="110000"/>
              </a:lnSpc>
            </a:pPr>
            <a:r>
              <a:rPr lang="en-AU" sz="1800" dirty="0"/>
              <a:t>appointing an agent for a period greater than a year,</a:t>
            </a:r>
          </a:p>
          <a:p>
            <a:pPr>
              <a:lnSpc>
                <a:spcPct val="110000"/>
              </a:lnSpc>
            </a:pPr>
            <a:r>
              <a:rPr lang="en-AU" sz="1800" dirty="0"/>
              <a:t>Appointing an agent to do an act that will not be completed within a year</a:t>
            </a:r>
          </a:p>
          <a:p>
            <a:pPr marL="457200" lvl="1" indent="0">
              <a:lnSpc>
                <a:spcPct val="110000"/>
              </a:lnSpc>
              <a:buNone/>
            </a:pPr>
            <a:endParaRPr lang="en-AU" sz="1600" dirty="0"/>
          </a:p>
          <a:p>
            <a:pPr marL="457200" lvl="1" indent="0">
              <a:lnSpc>
                <a:spcPct val="110000"/>
              </a:lnSpc>
              <a:buNone/>
            </a:pPr>
            <a:r>
              <a:rPr lang="en-AU" sz="1600" dirty="0"/>
              <a:t>* These are statutory requirements (you do not need to be familiar with the specifics of the legislation)</a:t>
            </a:r>
          </a:p>
          <a:p>
            <a:pPr>
              <a:lnSpc>
                <a:spcPct val="110000"/>
              </a:lnSpc>
            </a:pPr>
            <a:endParaRPr lang="en-AU" sz="16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10803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23B2F58-19C0-49AE-BCEB-AFACDFF1D1E8}"/>
              </a:ext>
            </a:extLst>
          </p:cNvPr>
          <p:cNvSpPr>
            <a:spLocks noGrp="1"/>
          </p:cNvSpPr>
          <p:nvPr>
            <p:ph type="title"/>
          </p:nvPr>
        </p:nvSpPr>
        <p:spPr>
          <a:xfrm>
            <a:off x="893523" y="804519"/>
            <a:ext cx="3160501" cy="4431360"/>
          </a:xfrm>
        </p:spPr>
        <p:txBody>
          <a:bodyPr anchor="ctr">
            <a:normAutofit/>
          </a:bodyPr>
          <a:lstStyle/>
          <a:p>
            <a:r>
              <a:rPr lang="en-AU" dirty="0"/>
              <a:t>EXPRESS </a:t>
            </a:r>
            <a:br>
              <a:rPr lang="en-AU" dirty="0"/>
            </a:br>
            <a:r>
              <a:rPr lang="en-AU" dirty="0"/>
              <a:t>ACTUAL authority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390A33-CC69-4F76-9EE2-540798565303}"/>
              </a:ext>
            </a:extLst>
          </p:cNvPr>
          <p:cNvSpPr>
            <a:spLocks noGrp="1"/>
          </p:cNvSpPr>
          <p:nvPr>
            <p:ph idx="1"/>
          </p:nvPr>
        </p:nvSpPr>
        <p:spPr>
          <a:xfrm>
            <a:off x="4637863" y="443346"/>
            <a:ext cx="6102559" cy="5985164"/>
          </a:xfrm>
        </p:spPr>
        <p:txBody>
          <a:bodyPr anchor="ctr">
            <a:normAutofit/>
          </a:bodyPr>
          <a:lstStyle/>
          <a:p>
            <a:pPr marL="0" indent="0">
              <a:lnSpc>
                <a:spcPct val="110000"/>
              </a:lnSpc>
              <a:buNone/>
            </a:pPr>
            <a:r>
              <a:rPr lang="en-AU" sz="2400" dirty="0"/>
              <a:t>Express authority can be:</a:t>
            </a:r>
          </a:p>
          <a:p>
            <a:pPr>
              <a:lnSpc>
                <a:spcPct val="110000"/>
              </a:lnSpc>
            </a:pPr>
            <a:r>
              <a:rPr lang="en-AU" sz="1800" dirty="0"/>
              <a:t>universal (the agent has unrestricted authority to act on behalf of the principal)</a:t>
            </a:r>
          </a:p>
          <a:p>
            <a:pPr lvl="1">
              <a:lnSpc>
                <a:spcPct val="110000"/>
              </a:lnSpc>
            </a:pPr>
            <a:r>
              <a:rPr lang="en-AU" sz="1600" dirty="0" err="1"/>
              <a:t>Eg</a:t>
            </a:r>
            <a:r>
              <a:rPr lang="en-AU" sz="1600" dirty="0"/>
              <a:t> enduring power of attorney</a:t>
            </a:r>
          </a:p>
          <a:p>
            <a:pPr>
              <a:lnSpc>
                <a:spcPct val="110000"/>
              </a:lnSpc>
            </a:pPr>
            <a:r>
              <a:rPr lang="en-AU" sz="1800" dirty="0"/>
              <a:t>general (</a:t>
            </a:r>
            <a:r>
              <a:rPr lang="en-AU" sz="1800" dirty="0" err="1"/>
              <a:t>eg</a:t>
            </a:r>
            <a:r>
              <a:rPr lang="en-AU" sz="1800" dirty="0"/>
              <a:t>, authority to represent the principal in any legal matter); or </a:t>
            </a:r>
          </a:p>
          <a:p>
            <a:pPr>
              <a:lnSpc>
                <a:spcPct val="110000"/>
              </a:lnSpc>
            </a:pPr>
            <a:r>
              <a:rPr lang="en-AU" sz="1800" dirty="0"/>
              <a:t>specific (</a:t>
            </a:r>
            <a:r>
              <a:rPr lang="en-AU" sz="1800" dirty="0" err="1"/>
              <a:t>eg</a:t>
            </a:r>
            <a:r>
              <a:rPr lang="en-AU" sz="1800" dirty="0"/>
              <a:t>, authority to represent the principal in relation to a particular legal matter).</a:t>
            </a:r>
          </a:p>
          <a:p>
            <a:pPr>
              <a:lnSpc>
                <a:spcPct val="110000"/>
              </a:lnSpc>
            </a:pPr>
            <a:endParaRPr lang="en-AU" sz="16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23897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A69CEB2-2AAA-4015-A8A6-D339734CF2BF}"/>
              </a:ext>
            </a:extLst>
          </p:cNvPr>
          <p:cNvSpPr>
            <a:spLocks noGrp="1"/>
          </p:cNvSpPr>
          <p:nvPr>
            <p:ph type="title"/>
          </p:nvPr>
        </p:nvSpPr>
        <p:spPr>
          <a:xfrm>
            <a:off x="893523" y="804519"/>
            <a:ext cx="3160501" cy="4431360"/>
          </a:xfrm>
        </p:spPr>
        <p:txBody>
          <a:bodyPr anchor="ctr">
            <a:normAutofit/>
          </a:bodyPr>
          <a:lstStyle/>
          <a:p>
            <a:r>
              <a:rPr lang="en-AU" dirty="0"/>
              <a:t>Implied actual authority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33CD41-E918-4737-B9A7-CE86948394CB}"/>
              </a:ext>
            </a:extLst>
          </p:cNvPr>
          <p:cNvSpPr>
            <a:spLocks noGrp="1"/>
          </p:cNvSpPr>
          <p:nvPr>
            <p:ph idx="1"/>
          </p:nvPr>
        </p:nvSpPr>
        <p:spPr>
          <a:xfrm>
            <a:off x="4637863" y="434109"/>
            <a:ext cx="6102559" cy="6326909"/>
          </a:xfrm>
        </p:spPr>
        <p:txBody>
          <a:bodyPr anchor="ctr">
            <a:normAutofit/>
          </a:bodyPr>
          <a:lstStyle/>
          <a:p>
            <a:pPr>
              <a:lnSpc>
                <a:spcPct val="110000"/>
              </a:lnSpc>
            </a:pPr>
            <a:r>
              <a:rPr lang="en-AU" sz="1800" dirty="0"/>
              <a:t>A person appointed as an agent with specified express authority may, </a:t>
            </a:r>
            <a:r>
              <a:rPr lang="en-AU" sz="1800" b="1" dirty="0"/>
              <a:t>by implication</a:t>
            </a:r>
            <a:r>
              <a:rPr lang="en-AU" sz="1800" dirty="0"/>
              <a:t>, have </a:t>
            </a:r>
            <a:r>
              <a:rPr lang="en-AU" sz="1800" b="1" dirty="0"/>
              <a:t>additional actual authority </a:t>
            </a:r>
            <a:r>
              <a:rPr lang="en-AU" sz="1800" dirty="0"/>
              <a:t>to act for the principal.</a:t>
            </a:r>
          </a:p>
          <a:p>
            <a:pPr>
              <a:lnSpc>
                <a:spcPct val="110000"/>
              </a:lnSpc>
            </a:pPr>
            <a:r>
              <a:rPr lang="en-AU" sz="1800" dirty="0"/>
              <a:t>An agent typically has implied actual authority</a:t>
            </a:r>
          </a:p>
          <a:p>
            <a:pPr lvl="1">
              <a:lnSpc>
                <a:spcPct val="110000"/>
              </a:lnSpc>
            </a:pPr>
            <a:r>
              <a:rPr lang="en-AU" dirty="0"/>
              <a:t>To do anything </a:t>
            </a:r>
            <a:r>
              <a:rPr lang="en-AU" b="1" dirty="0"/>
              <a:t>normally</a:t>
            </a:r>
            <a:r>
              <a:rPr lang="en-AU" dirty="0"/>
              <a:t> or </a:t>
            </a:r>
            <a:r>
              <a:rPr lang="en-AU" b="1" dirty="0"/>
              <a:t>necessarily incidental </a:t>
            </a:r>
            <a:r>
              <a:rPr lang="en-AU" dirty="0"/>
              <a:t>to the </a:t>
            </a:r>
            <a:r>
              <a:rPr lang="en-AU" b="1" dirty="0"/>
              <a:t>authorised acts</a:t>
            </a:r>
          </a:p>
          <a:p>
            <a:pPr lvl="1">
              <a:lnSpc>
                <a:spcPct val="110000"/>
              </a:lnSpc>
            </a:pPr>
            <a:r>
              <a:rPr lang="en-AU" dirty="0"/>
              <a:t>To do anything that a person so appointed would </a:t>
            </a:r>
            <a:r>
              <a:rPr lang="en-AU" b="1" dirty="0"/>
              <a:t>normally have authority to do</a:t>
            </a:r>
          </a:p>
          <a:p>
            <a:pPr lvl="1">
              <a:lnSpc>
                <a:spcPct val="110000"/>
              </a:lnSpc>
            </a:pPr>
            <a:r>
              <a:rPr lang="en-AU" dirty="0"/>
              <a:t>To do something that, </a:t>
            </a:r>
            <a:r>
              <a:rPr lang="en-AU" b="1" dirty="0"/>
              <a:t>by custom</a:t>
            </a:r>
            <a:r>
              <a:rPr lang="en-AU" dirty="0"/>
              <a:t>, the agent would have the authority to do. </a:t>
            </a:r>
          </a:p>
          <a:p>
            <a:pPr>
              <a:lnSpc>
                <a:spcPct val="110000"/>
              </a:lnSpc>
            </a:pPr>
            <a:r>
              <a:rPr lang="en-AU" sz="1800" dirty="0"/>
              <a:t>If the principal makes it clear that the agent cannot do any of the above, there will be no implied authority to do so</a:t>
            </a:r>
          </a:p>
          <a:p>
            <a:pPr marL="0" indent="0">
              <a:lnSpc>
                <a:spcPct val="110000"/>
              </a:lnSpc>
              <a:buNone/>
            </a:pPr>
            <a:r>
              <a:rPr lang="en-AU" sz="1800" b="1" dirty="0"/>
              <a:t>Implied authority is a form of actual authority – it is simply given implicitly rather than explicitly</a:t>
            </a:r>
          </a:p>
          <a:p>
            <a:pPr>
              <a:lnSpc>
                <a:spcPct val="110000"/>
              </a:lnSpc>
            </a:pPr>
            <a:endParaRPr lang="en-AU" sz="18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338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A69CEB2-2AAA-4015-A8A6-D339734CF2BF}"/>
              </a:ext>
            </a:extLst>
          </p:cNvPr>
          <p:cNvSpPr>
            <a:spLocks noGrp="1"/>
          </p:cNvSpPr>
          <p:nvPr>
            <p:ph type="title"/>
          </p:nvPr>
        </p:nvSpPr>
        <p:spPr>
          <a:xfrm>
            <a:off x="893523" y="804519"/>
            <a:ext cx="3160501" cy="4431360"/>
          </a:xfrm>
        </p:spPr>
        <p:txBody>
          <a:bodyPr anchor="ctr">
            <a:normAutofit/>
          </a:bodyPr>
          <a:lstStyle/>
          <a:p>
            <a:r>
              <a:rPr lang="en-AU" dirty="0"/>
              <a:t>Implied actual authority:</a:t>
            </a:r>
            <a:br>
              <a:rPr lang="en-AU" dirty="0"/>
            </a:br>
            <a:br>
              <a:rPr lang="en-AU" dirty="0"/>
            </a:br>
            <a:r>
              <a:rPr lang="en-AU" dirty="0"/>
              <a:t>EXAMPLE</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33CD41-E918-4737-B9A7-CE86948394CB}"/>
              </a:ext>
            </a:extLst>
          </p:cNvPr>
          <p:cNvSpPr>
            <a:spLocks noGrp="1"/>
          </p:cNvSpPr>
          <p:nvPr>
            <p:ph idx="1"/>
          </p:nvPr>
        </p:nvSpPr>
        <p:spPr>
          <a:xfrm>
            <a:off x="4637863" y="434109"/>
            <a:ext cx="6102559" cy="6326909"/>
          </a:xfrm>
        </p:spPr>
        <p:txBody>
          <a:bodyPr anchor="ctr">
            <a:normAutofit/>
          </a:bodyPr>
          <a:lstStyle/>
          <a:p>
            <a:pPr>
              <a:lnSpc>
                <a:spcPct val="110000"/>
              </a:lnSpc>
            </a:pPr>
            <a:r>
              <a:rPr lang="en-AU" sz="1800" dirty="0"/>
              <a:t>Li owns and operates a retail store that sells electronics.</a:t>
            </a:r>
          </a:p>
          <a:p>
            <a:pPr>
              <a:lnSpc>
                <a:spcPct val="110000"/>
              </a:lnSpc>
            </a:pPr>
            <a:r>
              <a:rPr lang="en-AU" sz="1800" dirty="0"/>
              <a:t>She employs:</a:t>
            </a:r>
          </a:p>
          <a:p>
            <a:pPr lvl="1">
              <a:lnSpc>
                <a:spcPct val="110000"/>
              </a:lnSpc>
            </a:pPr>
            <a:r>
              <a:rPr lang="en-AU" sz="1600" dirty="0"/>
              <a:t>Jill to work on the shop floor to provide advice to customers and negotiate sales contracts</a:t>
            </a:r>
          </a:p>
          <a:p>
            <a:pPr lvl="1">
              <a:lnSpc>
                <a:spcPct val="110000"/>
              </a:lnSpc>
            </a:pPr>
            <a:r>
              <a:rPr lang="en-AU" sz="1600" dirty="0"/>
              <a:t>Jack to work as a cashier, to process sales negotiated by Jill</a:t>
            </a:r>
          </a:p>
          <a:p>
            <a:pPr>
              <a:lnSpc>
                <a:spcPct val="110000"/>
              </a:lnSpc>
            </a:pPr>
            <a:r>
              <a:rPr lang="en-AU" sz="1800" dirty="0"/>
              <a:t>One afternoon, Jack was on a break so Jill processed a sales contract.</a:t>
            </a:r>
          </a:p>
          <a:p>
            <a:pPr>
              <a:lnSpc>
                <a:spcPct val="110000"/>
              </a:lnSpc>
            </a:pPr>
            <a:r>
              <a:rPr lang="en-AU" sz="1800" dirty="0"/>
              <a:t>Although Li did not expressly authorise Jill to do so, Li would be bound by the contract because Jill has implied actual authority.</a:t>
            </a:r>
          </a:p>
          <a:p>
            <a:pPr>
              <a:lnSpc>
                <a:spcPct val="110000"/>
              </a:lnSpc>
            </a:pPr>
            <a:endParaRPr lang="en-AU" sz="18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444889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849D8-E851-440B-9236-3B9905FE8457}"/>
              </a:ext>
            </a:extLst>
          </p:cNvPr>
          <p:cNvPicPr>
            <a:picLocks noChangeAspect="1"/>
          </p:cNvPicPr>
          <p:nvPr/>
        </p:nvPicPr>
        <p:blipFill rotWithShape="1">
          <a:blip r:embed="rId2"/>
          <a:srcRect l="9091" t="26317" b="16386"/>
          <a:stretch/>
        </p:blipFill>
        <p:spPr>
          <a:xfrm>
            <a:off x="2" y="10"/>
            <a:ext cx="12191695" cy="6857990"/>
          </a:xfrm>
          <a:prstGeom prst="rect">
            <a:avLst/>
          </a:prstGeom>
        </p:spPr>
      </p:pic>
      <p:sp>
        <p:nvSpPr>
          <p:cNvPr id="7"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E8ACC-4C2F-4490-872B-070894382BC1}"/>
              </a:ext>
            </a:extLst>
          </p:cNvPr>
          <p:cNvSpPr>
            <a:spLocks noGrp="1"/>
          </p:cNvSpPr>
          <p:nvPr>
            <p:ph type="ctrTitle"/>
          </p:nvPr>
        </p:nvSpPr>
        <p:spPr>
          <a:xfrm>
            <a:off x="1300526" y="3236470"/>
            <a:ext cx="6829044" cy="1431984"/>
          </a:xfrm>
        </p:spPr>
        <p:txBody>
          <a:bodyPr>
            <a:normAutofit/>
          </a:bodyPr>
          <a:lstStyle/>
          <a:p>
            <a:pPr algn="r"/>
            <a:r>
              <a:rPr lang="en-AU" sz="3400"/>
              <a:t>Principles of business law</a:t>
            </a:r>
            <a:br>
              <a:rPr lang="en-AU" sz="3400"/>
            </a:br>
            <a:endParaRPr lang="en-AU" sz="3400"/>
          </a:p>
        </p:txBody>
      </p:sp>
      <p:sp>
        <p:nvSpPr>
          <p:cNvPr id="3" name="Subtitle 2">
            <a:extLst>
              <a:ext uri="{FF2B5EF4-FFF2-40B4-BE49-F238E27FC236}">
                <a16:creationId xmlns:a16="http://schemas.microsoft.com/office/drawing/2014/main" id="{4CB7A603-BF44-4295-9F29-1EAE95235B6B}"/>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AU" sz="1200" dirty="0">
                <a:solidFill>
                  <a:srgbClr val="FFFFFE"/>
                </a:solidFill>
              </a:rPr>
              <a:t>TOPIC 11: AGENCY LAW</a:t>
            </a:r>
          </a:p>
          <a:p>
            <a:pPr algn="r">
              <a:lnSpc>
                <a:spcPct val="110000"/>
              </a:lnSpc>
            </a:pPr>
            <a:r>
              <a:rPr lang="en-AU" sz="1200" dirty="0">
                <a:solidFill>
                  <a:srgbClr val="FFFFFE"/>
                </a:solidFill>
              </a:rPr>
              <a:t>VIDEO 3: APPARENT/OSTENSIBLE AUTHORITY</a:t>
            </a:r>
          </a:p>
        </p:txBody>
      </p:sp>
    </p:spTree>
    <p:extLst>
      <p:ext uri="{BB962C8B-B14F-4D97-AF65-F5344CB8AC3E}">
        <p14:creationId xmlns:p14="http://schemas.microsoft.com/office/powerpoint/2010/main" val="329548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C181DC-AE29-4FFA-9F95-969868909D1B}"/>
              </a:ext>
            </a:extLst>
          </p:cNvPr>
          <p:cNvSpPr>
            <a:spLocks noGrp="1"/>
          </p:cNvSpPr>
          <p:nvPr>
            <p:ph type="title"/>
          </p:nvPr>
        </p:nvSpPr>
        <p:spPr>
          <a:xfrm>
            <a:off x="893523" y="804519"/>
            <a:ext cx="3160501" cy="4431360"/>
          </a:xfrm>
        </p:spPr>
        <p:txBody>
          <a:bodyPr anchor="ctr">
            <a:normAutofit/>
          </a:bodyPr>
          <a:lstStyle/>
          <a:p>
            <a:r>
              <a:rPr lang="en-AU" sz="4000" dirty="0"/>
              <a:t>Apparent/ostensible authority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F81BA6-7DCB-44C1-8D3A-379208847846}"/>
              </a:ext>
            </a:extLst>
          </p:cNvPr>
          <p:cNvSpPr>
            <a:spLocks noGrp="1"/>
          </p:cNvSpPr>
          <p:nvPr>
            <p:ph idx="1"/>
          </p:nvPr>
        </p:nvSpPr>
        <p:spPr>
          <a:xfrm>
            <a:off x="4637863" y="804520"/>
            <a:ext cx="6102559" cy="4431359"/>
          </a:xfrm>
        </p:spPr>
        <p:txBody>
          <a:bodyPr anchor="ctr">
            <a:normAutofit lnSpcReduction="10000"/>
          </a:bodyPr>
          <a:lstStyle/>
          <a:p>
            <a:pPr>
              <a:lnSpc>
                <a:spcPct val="110000"/>
              </a:lnSpc>
            </a:pPr>
            <a:r>
              <a:rPr lang="en-AU" dirty="0"/>
              <a:t>This authority arises from the appearances created by the principal, and relied on by the third-party.</a:t>
            </a:r>
            <a:endParaRPr lang="en-AU" b="1" dirty="0"/>
          </a:p>
          <a:p>
            <a:pPr>
              <a:lnSpc>
                <a:spcPct val="110000"/>
              </a:lnSpc>
            </a:pPr>
            <a:r>
              <a:rPr lang="en-AU" dirty="0"/>
              <a:t>Even if the principal has not conferred actual authority (express or implied) upon the agent, if the principal has acted in a way that makes it appear to a third-party that the agent has authority, the agent has </a:t>
            </a:r>
            <a:r>
              <a:rPr lang="en-AU" b="1" dirty="0"/>
              <a:t>apparent/ostensible authority</a:t>
            </a:r>
          </a:p>
          <a:p>
            <a:pPr>
              <a:lnSpc>
                <a:spcPct val="110000"/>
              </a:lnSpc>
            </a:pPr>
            <a:r>
              <a:rPr lang="en-AU" dirty="0"/>
              <a:t>The effect of apparent/ostensible authority is the same as actual (express or implied) authority.  A principal will be bound by acts of an agent carried out with apparent authority.</a:t>
            </a:r>
          </a:p>
          <a:p>
            <a:pPr>
              <a:lnSpc>
                <a:spcPct val="110000"/>
              </a:lnSpc>
            </a:pPr>
            <a:endParaRPr lang="en-AU" b="1"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62931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C181DC-AE29-4FFA-9F95-969868909D1B}"/>
              </a:ext>
            </a:extLst>
          </p:cNvPr>
          <p:cNvSpPr>
            <a:spLocks noGrp="1"/>
          </p:cNvSpPr>
          <p:nvPr>
            <p:ph type="title"/>
          </p:nvPr>
        </p:nvSpPr>
        <p:spPr>
          <a:xfrm>
            <a:off x="893523" y="804519"/>
            <a:ext cx="3160501" cy="4431360"/>
          </a:xfrm>
        </p:spPr>
        <p:txBody>
          <a:bodyPr anchor="ctr">
            <a:normAutofit/>
          </a:bodyPr>
          <a:lstStyle/>
          <a:p>
            <a:r>
              <a:rPr lang="en-AU" sz="4000" dirty="0"/>
              <a:t>Apparent/ostensible authority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F81BA6-7DCB-44C1-8D3A-379208847846}"/>
              </a:ext>
            </a:extLst>
          </p:cNvPr>
          <p:cNvSpPr>
            <a:spLocks noGrp="1"/>
          </p:cNvSpPr>
          <p:nvPr>
            <p:ph idx="1"/>
          </p:nvPr>
        </p:nvSpPr>
        <p:spPr>
          <a:xfrm>
            <a:off x="4637863" y="804520"/>
            <a:ext cx="6102559" cy="4431359"/>
          </a:xfrm>
        </p:spPr>
        <p:txBody>
          <a:bodyPr anchor="ctr">
            <a:normAutofit/>
          </a:bodyPr>
          <a:lstStyle/>
          <a:p>
            <a:pPr marL="0" indent="0">
              <a:lnSpc>
                <a:spcPct val="110000"/>
              </a:lnSpc>
              <a:buNone/>
            </a:pPr>
            <a:r>
              <a:rPr lang="en-AU" dirty="0"/>
              <a:t>An agent will have apparent/ostensible authority if:</a:t>
            </a:r>
          </a:p>
          <a:p>
            <a:pPr>
              <a:lnSpc>
                <a:spcPct val="110000"/>
              </a:lnSpc>
            </a:pPr>
            <a:r>
              <a:rPr lang="en-AU" dirty="0"/>
              <a:t>the third party was unaware that the agent did not have actual authority</a:t>
            </a:r>
          </a:p>
          <a:p>
            <a:pPr>
              <a:lnSpc>
                <a:spcPct val="110000"/>
              </a:lnSpc>
            </a:pPr>
            <a:r>
              <a:rPr lang="en-AU" dirty="0"/>
              <a:t>the principal acts in a way that suggests the agent had authority</a:t>
            </a:r>
          </a:p>
          <a:p>
            <a:pPr>
              <a:lnSpc>
                <a:spcPct val="110000"/>
              </a:lnSpc>
            </a:pPr>
            <a:r>
              <a:rPr lang="en-AU" dirty="0"/>
              <a:t>the third party relied on the impression created by the principal, and thus assumed the agent had actual authority</a:t>
            </a:r>
          </a:p>
          <a:p>
            <a:pPr>
              <a:lnSpc>
                <a:spcPct val="110000"/>
              </a:lnSpc>
            </a:pPr>
            <a:endParaRPr lang="en-AU" b="1"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28937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BE4D8DA-34EF-4035-ABB5-6EA65F506878}"/>
              </a:ext>
            </a:extLst>
          </p:cNvPr>
          <p:cNvSpPr>
            <a:spLocks noGrp="1"/>
          </p:cNvSpPr>
          <p:nvPr>
            <p:ph type="title"/>
          </p:nvPr>
        </p:nvSpPr>
        <p:spPr>
          <a:xfrm>
            <a:off x="461827" y="804519"/>
            <a:ext cx="3592198" cy="4431360"/>
          </a:xfrm>
        </p:spPr>
        <p:txBody>
          <a:bodyPr anchor="ctr">
            <a:normAutofit/>
          </a:bodyPr>
          <a:lstStyle/>
          <a:p>
            <a:r>
              <a:rPr lang="en-AU" sz="2800" dirty="0"/>
              <a:t>how can A principal avoid being bound by conduct ON THE BASIS OF apparent authority of an agent?</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6AF283-D7BD-4EE7-9153-D3143A57CB0B}"/>
              </a:ext>
            </a:extLst>
          </p:cNvPr>
          <p:cNvSpPr>
            <a:spLocks noGrp="1"/>
          </p:cNvSpPr>
          <p:nvPr>
            <p:ph idx="1"/>
          </p:nvPr>
        </p:nvSpPr>
        <p:spPr>
          <a:xfrm>
            <a:off x="4637863" y="804520"/>
            <a:ext cx="6102559" cy="4431359"/>
          </a:xfrm>
        </p:spPr>
        <p:txBody>
          <a:bodyPr anchor="ctr">
            <a:normAutofit/>
          </a:bodyPr>
          <a:lstStyle/>
          <a:p>
            <a:pPr marL="0" indent="0">
              <a:buNone/>
            </a:pPr>
            <a:r>
              <a:rPr lang="en-AU" dirty="0"/>
              <a:t>To avoid being bound on the basis that an agent had apparent authority, a principal needs to </a:t>
            </a:r>
            <a:r>
              <a:rPr lang="en-AU" b="1" dirty="0"/>
              <a:t>make third-parties aware</a:t>
            </a:r>
            <a:r>
              <a:rPr lang="en-AU" dirty="0"/>
              <a:t> that, </a:t>
            </a:r>
            <a:r>
              <a:rPr lang="en-AU" b="1" dirty="0"/>
              <a:t>despite the circumstances</a:t>
            </a:r>
            <a:r>
              <a:rPr lang="en-AU" dirty="0"/>
              <a:t>, the </a:t>
            </a:r>
            <a:r>
              <a:rPr lang="en-AU" b="1" dirty="0"/>
              <a:t>agent is not </a:t>
            </a:r>
            <a:r>
              <a:rPr lang="en-AU" dirty="0"/>
              <a:t>in fact </a:t>
            </a:r>
            <a:r>
              <a:rPr lang="en-AU" b="1" dirty="0"/>
              <a:t>authorised</a:t>
            </a:r>
            <a:r>
              <a:rPr lang="en-AU" dirty="0"/>
              <a:t> to do the acts in question (for example by giving reasonable notice to third parties of any limits or restrictions that have been placed on an agent’s authority)</a:t>
            </a:r>
          </a:p>
          <a:p>
            <a:endParaRPr lang="en-AU"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83644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F51A53C-BAFB-46D6-B5C3-090B99A5E6D7}"/>
              </a:ext>
            </a:extLst>
          </p:cNvPr>
          <p:cNvSpPr>
            <a:spLocks noGrp="1"/>
          </p:cNvSpPr>
          <p:nvPr>
            <p:ph type="title"/>
          </p:nvPr>
        </p:nvSpPr>
        <p:spPr>
          <a:xfrm>
            <a:off x="893523" y="804519"/>
            <a:ext cx="3160501" cy="4431360"/>
          </a:xfrm>
        </p:spPr>
        <p:txBody>
          <a:bodyPr anchor="ctr">
            <a:normAutofit/>
          </a:bodyPr>
          <a:lstStyle/>
          <a:p>
            <a:r>
              <a:rPr lang="en-AU" sz="3000" i="1"/>
              <a:t>Panorama Developments (Guildford) Ltd v Fidelis Furnishing Fabrics Ltd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E062FD-5684-4266-996D-6FD15A6B9E3E}"/>
              </a:ext>
            </a:extLst>
          </p:cNvPr>
          <p:cNvSpPr>
            <a:spLocks noGrp="1"/>
          </p:cNvSpPr>
          <p:nvPr>
            <p:ph idx="1"/>
          </p:nvPr>
        </p:nvSpPr>
        <p:spPr>
          <a:xfrm>
            <a:off x="4637863" y="804520"/>
            <a:ext cx="6102559" cy="4431359"/>
          </a:xfrm>
        </p:spPr>
        <p:txBody>
          <a:bodyPr anchor="ctr">
            <a:normAutofit/>
          </a:bodyPr>
          <a:lstStyle/>
          <a:p>
            <a:r>
              <a:rPr lang="en-AU" dirty="0"/>
              <a:t>Facts</a:t>
            </a:r>
          </a:p>
          <a:p>
            <a:pPr lvl="1"/>
            <a:r>
              <a:rPr lang="en-AU" dirty="0"/>
              <a:t>FFF’s company secretary, Mr Bayne, hired cars from PD, purportedly on behalf of FFF</a:t>
            </a:r>
          </a:p>
          <a:p>
            <a:pPr lvl="1"/>
            <a:r>
              <a:rPr lang="en-AU" dirty="0"/>
              <a:t>Some of the cars hired were Bayne’s personal use</a:t>
            </a:r>
          </a:p>
          <a:p>
            <a:pPr lvl="1"/>
            <a:r>
              <a:rPr lang="en-AU" dirty="0"/>
              <a:t>FFF refused to pay PD for the cars Bayne hired for personal use</a:t>
            </a:r>
          </a:p>
          <a:p>
            <a:r>
              <a:rPr lang="en-AU" dirty="0"/>
              <a:t>Issue</a:t>
            </a:r>
          </a:p>
          <a:p>
            <a:pPr lvl="1"/>
            <a:r>
              <a:rPr lang="en-AU" dirty="0"/>
              <a:t>Was FFF bound to pay PD for the cars hired for Bayne’s personal use?</a:t>
            </a:r>
          </a:p>
          <a:p>
            <a:pPr lvl="1"/>
            <a:r>
              <a:rPr lang="en-AU" dirty="0"/>
              <a:t>Was Bayne authorised to act as FFF’s agent when hiring the cars from PD?</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6715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F51A53C-BAFB-46D6-B5C3-090B99A5E6D7}"/>
              </a:ext>
            </a:extLst>
          </p:cNvPr>
          <p:cNvSpPr>
            <a:spLocks noGrp="1"/>
          </p:cNvSpPr>
          <p:nvPr>
            <p:ph type="title"/>
          </p:nvPr>
        </p:nvSpPr>
        <p:spPr>
          <a:xfrm>
            <a:off x="893523" y="804519"/>
            <a:ext cx="3160501" cy="4431360"/>
          </a:xfrm>
        </p:spPr>
        <p:txBody>
          <a:bodyPr anchor="ctr">
            <a:normAutofit/>
          </a:bodyPr>
          <a:lstStyle/>
          <a:p>
            <a:r>
              <a:rPr lang="en-AU" sz="3000" i="1"/>
              <a:t>Panorama Developments (Guildford) Ltd v Fidelis Furnishing Fabrics Ltd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E062FD-5684-4266-996D-6FD15A6B9E3E}"/>
              </a:ext>
            </a:extLst>
          </p:cNvPr>
          <p:cNvSpPr>
            <a:spLocks noGrp="1"/>
          </p:cNvSpPr>
          <p:nvPr>
            <p:ph idx="1"/>
          </p:nvPr>
        </p:nvSpPr>
        <p:spPr>
          <a:xfrm>
            <a:off x="4637863" y="804520"/>
            <a:ext cx="6102559" cy="4431359"/>
          </a:xfrm>
        </p:spPr>
        <p:txBody>
          <a:bodyPr anchor="ctr">
            <a:normAutofit/>
          </a:bodyPr>
          <a:lstStyle/>
          <a:p>
            <a:pPr>
              <a:lnSpc>
                <a:spcPct val="110000"/>
              </a:lnSpc>
            </a:pPr>
            <a:r>
              <a:rPr lang="en-AU" sz="1600" dirty="0"/>
              <a:t>Held</a:t>
            </a:r>
            <a:endParaRPr lang="en-AU" sz="1500" dirty="0"/>
          </a:p>
          <a:p>
            <a:pPr lvl="1">
              <a:lnSpc>
                <a:spcPct val="110000"/>
              </a:lnSpc>
            </a:pPr>
            <a:r>
              <a:rPr lang="en-AU" sz="1500" dirty="0"/>
              <a:t>FFF was liable to pay PD for the cars hired by Bayne for his personal use</a:t>
            </a:r>
          </a:p>
          <a:p>
            <a:pPr>
              <a:lnSpc>
                <a:spcPct val="110000"/>
              </a:lnSpc>
            </a:pPr>
            <a:r>
              <a:rPr lang="en-AU" sz="1600" dirty="0"/>
              <a:t>Reason</a:t>
            </a:r>
            <a:endParaRPr lang="en-AU" sz="1500" dirty="0"/>
          </a:p>
          <a:p>
            <a:pPr lvl="1">
              <a:lnSpc>
                <a:spcPct val="110000"/>
              </a:lnSpc>
            </a:pPr>
            <a:r>
              <a:rPr lang="en-AU" sz="1500" dirty="0"/>
              <a:t>Bayne had actual authority to hire cars for FFF’s use, but not his personal use</a:t>
            </a:r>
          </a:p>
          <a:p>
            <a:pPr lvl="1">
              <a:lnSpc>
                <a:spcPct val="110000"/>
              </a:lnSpc>
            </a:pPr>
            <a:r>
              <a:rPr lang="en-AU" sz="1500" dirty="0"/>
              <a:t>However, Bayne had apparent/ostensible authority to hire the cars for his personal use</a:t>
            </a:r>
          </a:p>
          <a:p>
            <a:pPr lvl="2">
              <a:lnSpc>
                <a:spcPct val="110000"/>
              </a:lnSpc>
            </a:pPr>
            <a:r>
              <a:rPr lang="en-AU" sz="1500" dirty="0"/>
              <a:t>PD was unaware that Bayne did not have actual authority to hire the cars for his personal use</a:t>
            </a:r>
          </a:p>
          <a:p>
            <a:pPr lvl="2">
              <a:lnSpc>
                <a:spcPct val="110000"/>
              </a:lnSpc>
            </a:pPr>
            <a:r>
              <a:rPr lang="en-AU" sz="1500" dirty="0"/>
              <a:t>By appointing Bayne as company secretary, FFF acted in a way that suggested Bayne had authority to hire the cars</a:t>
            </a:r>
          </a:p>
          <a:p>
            <a:pPr lvl="2">
              <a:lnSpc>
                <a:spcPct val="110000"/>
              </a:lnSpc>
            </a:pPr>
            <a:r>
              <a:rPr lang="en-AU" sz="1500" dirty="0"/>
              <a:t>PD relied on the impression created by FFF, and thus assumed the agent had actual authority</a:t>
            </a:r>
          </a:p>
          <a:p>
            <a:pPr lvl="2">
              <a:lnSpc>
                <a:spcPct val="110000"/>
              </a:lnSpc>
            </a:pPr>
            <a:endParaRPr lang="en-AU" sz="15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33744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E8FDF04-0FC4-453F-99E1-47CFB5F2A291}"/>
              </a:ext>
            </a:extLst>
          </p:cNvPr>
          <p:cNvSpPr>
            <a:spLocks noGrp="1"/>
          </p:cNvSpPr>
          <p:nvPr>
            <p:ph type="title"/>
          </p:nvPr>
        </p:nvSpPr>
        <p:spPr>
          <a:xfrm>
            <a:off x="893523" y="804519"/>
            <a:ext cx="3160501" cy="4431360"/>
          </a:xfrm>
        </p:spPr>
        <p:txBody>
          <a:bodyPr anchor="ctr">
            <a:normAutofit/>
          </a:bodyPr>
          <a:lstStyle/>
          <a:p>
            <a:r>
              <a:rPr lang="en-AU" dirty="0"/>
              <a:t>AGENCY LAW OVERVIEW</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43FC91-7B72-4D51-9DFA-47EC44181031}"/>
              </a:ext>
            </a:extLst>
          </p:cNvPr>
          <p:cNvSpPr>
            <a:spLocks noGrp="1"/>
          </p:cNvSpPr>
          <p:nvPr>
            <p:ph idx="1"/>
          </p:nvPr>
        </p:nvSpPr>
        <p:spPr>
          <a:xfrm>
            <a:off x="4637863" y="804520"/>
            <a:ext cx="6102559" cy="4431359"/>
          </a:xfrm>
        </p:spPr>
        <p:txBody>
          <a:bodyPr anchor="ctr">
            <a:normAutofit fontScale="92500" lnSpcReduction="10000"/>
          </a:bodyPr>
          <a:lstStyle/>
          <a:p>
            <a:pPr marL="457200" indent="-457200">
              <a:buFont typeface="+mj-lt"/>
              <a:buAutoNum type="arabicPeriod"/>
            </a:pPr>
            <a:r>
              <a:rPr lang="en-AU" dirty="0"/>
              <a:t>The concept of agency (this video)</a:t>
            </a:r>
          </a:p>
          <a:p>
            <a:pPr marL="457200" indent="-457200">
              <a:buFont typeface="+mj-lt"/>
              <a:buAutoNum type="arabicPeriod"/>
            </a:pPr>
            <a:r>
              <a:rPr lang="en-AU" dirty="0"/>
              <a:t>Agency relationships (this video)</a:t>
            </a:r>
          </a:p>
          <a:p>
            <a:pPr marL="457200" indent="-457200">
              <a:buFont typeface="+mj-lt"/>
              <a:buAutoNum type="arabicPeriod"/>
            </a:pPr>
            <a:r>
              <a:rPr lang="en-AU" dirty="0"/>
              <a:t>Authority by ratification (this video)</a:t>
            </a:r>
          </a:p>
          <a:p>
            <a:pPr marL="457200" indent="-457200">
              <a:buFont typeface="+mj-lt"/>
              <a:buAutoNum type="arabicPeriod"/>
            </a:pPr>
            <a:r>
              <a:rPr lang="en-AU" dirty="0"/>
              <a:t>Express actual authority (video 2)</a:t>
            </a:r>
          </a:p>
          <a:p>
            <a:pPr marL="457200" indent="-457200">
              <a:buFont typeface="+mj-lt"/>
              <a:buAutoNum type="arabicPeriod"/>
            </a:pPr>
            <a:r>
              <a:rPr lang="en-AU" dirty="0"/>
              <a:t>Implied actual authority (video 2) </a:t>
            </a:r>
          </a:p>
          <a:p>
            <a:pPr marL="457200" indent="-457200">
              <a:buFont typeface="+mj-lt"/>
              <a:buAutoNum type="arabicPeriod"/>
            </a:pPr>
            <a:r>
              <a:rPr lang="en-AU" dirty="0"/>
              <a:t>Apparent (ostensible) authority (video 3)</a:t>
            </a:r>
          </a:p>
          <a:p>
            <a:pPr marL="457200" indent="-457200">
              <a:buFont typeface="+mj-lt"/>
              <a:buAutoNum type="arabicPeriod" startAt="7"/>
            </a:pPr>
            <a:r>
              <a:rPr lang="en-AU" dirty="0"/>
              <a:t>Duties of the agent (video 4)</a:t>
            </a:r>
          </a:p>
          <a:p>
            <a:pPr marL="457200" indent="-457200">
              <a:buFont typeface="+mj-lt"/>
              <a:buAutoNum type="arabicPeriod" startAt="7"/>
            </a:pPr>
            <a:r>
              <a:rPr lang="en-AU" dirty="0"/>
              <a:t>The agent’s entitlements (video 5)</a:t>
            </a:r>
          </a:p>
          <a:p>
            <a:pPr marL="457200" indent="-457200">
              <a:buFont typeface="+mj-lt"/>
              <a:buAutoNum type="arabicPeriod" startAt="7"/>
            </a:pPr>
            <a:r>
              <a:rPr lang="en-AU" dirty="0"/>
              <a:t>Ending an agency relationship (video 5)</a:t>
            </a:r>
          </a:p>
          <a:p>
            <a:pPr marL="457200" indent="-457200">
              <a:buFont typeface="+mj-lt"/>
              <a:buAutoNum type="arabicPeriod" startAt="7"/>
            </a:pPr>
            <a:r>
              <a:rPr lang="en-AU" dirty="0"/>
              <a:t>Case study (video 6)</a:t>
            </a:r>
          </a:p>
          <a:p>
            <a:endParaRPr lang="en-AU"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83499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ADFB09-545F-41AC-9E41-C39DA75CF9C7}"/>
              </a:ext>
            </a:extLst>
          </p:cNvPr>
          <p:cNvSpPr>
            <a:spLocks noGrp="1"/>
          </p:cNvSpPr>
          <p:nvPr>
            <p:ph type="title"/>
          </p:nvPr>
        </p:nvSpPr>
        <p:spPr>
          <a:xfrm>
            <a:off x="893523" y="804519"/>
            <a:ext cx="3160501" cy="4431360"/>
          </a:xfrm>
        </p:spPr>
        <p:txBody>
          <a:bodyPr anchor="ctr">
            <a:normAutofit/>
          </a:bodyPr>
          <a:lstStyle/>
          <a:p>
            <a:r>
              <a:rPr lang="en-AU" i="1" dirty="0"/>
              <a:t>Summers v Solomon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436F25-E302-45A6-A03D-9FECD505628A}"/>
              </a:ext>
            </a:extLst>
          </p:cNvPr>
          <p:cNvSpPr>
            <a:spLocks noGrp="1"/>
          </p:cNvSpPr>
          <p:nvPr>
            <p:ph idx="1"/>
          </p:nvPr>
        </p:nvSpPr>
        <p:spPr>
          <a:xfrm>
            <a:off x="4637863" y="804520"/>
            <a:ext cx="6102559" cy="4431359"/>
          </a:xfrm>
        </p:spPr>
        <p:txBody>
          <a:bodyPr anchor="ctr">
            <a:normAutofit/>
          </a:bodyPr>
          <a:lstStyle/>
          <a:p>
            <a:pPr>
              <a:lnSpc>
                <a:spcPct val="110000"/>
              </a:lnSpc>
            </a:pPr>
            <a:r>
              <a:rPr lang="en-AU" sz="1700"/>
              <a:t>Facts</a:t>
            </a:r>
          </a:p>
          <a:p>
            <a:pPr lvl="1">
              <a:lnSpc>
                <a:spcPct val="110000"/>
              </a:lnSpc>
            </a:pPr>
            <a:r>
              <a:rPr lang="en-AU" sz="1700"/>
              <a:t>Solomon owned a jewellery store appointed and appointed his nephew to manage the store.</a:t>
            </a:r>
          </a:p>
          <a:p>
            <a:pPr lvl="1">
              <a:lnSpc>
                <a:spcPct val="110000"/>
              </a:lnSpc>
            </a:pPr>
            <a:r>
              <a:rPr lang="en-AU" sz="1700"/>
              <a:t>The nephew was authorised to order stock to be sold in the store</a:t>
            </a:r>
          </a:p>
          <a:p>
            <a:pPr lvl="1">
              <a:lnSpc>
                <a:spcPct val="110000"/>
              </a:lnSpc>
            </a:pPr>
            <a:r>
              <a:rPr lang="en-AU" sz="1700"/>
              <a:t>After the nephew’s employment was terminated, the nephew ordered jewellery from Summers, which he kept</a:t>
            </a:r>
          </a:p>
          <a:p>
            <a:pPr lvl="1">
              <a:lnSpc>
                <a:spcPct val="110000"/>
              </a:lnSpc>
            </a:pPr>
            <a:r>
              <a:rPr lang="en-AU" sz="1700"/>
              <a:t>Solomon refused to pay on the basis that the nephew was not authorised to order the jewellery in question</a:t>
            </a:r>
          </a:p>
          <a:p>
            <a:pPr>
              <a:lnSpc>
                <a:spcPct val="110000"/>
              </a:lnSpc>
            </a:pPr>
            <a:r>
              <a:rPr lang="en-AU" sz="1700"/>
              <a:t>Issue </a:t>
            </a:r>
          </a:p>
          <a:p>
            <a:pPr lvl="1">
              <a:lnSpc>
                <a:spcPct val="110000"/>
              </a:lnSpc>
            </a:pPr>
            <a:r>
              <a:rPr lang="en-AU" sz="1700"/>
              <a:t>Was Solomon bound to pay Summers for the jewellery in question</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574243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ADFB09-545F-41AC-9E41-C39DA75CF9C7}"/>
              </a:ext>
            </a:extLst>
          </p:cNvPr>
          <p:cNvSpPr>
            <a:spLocks noGrp="1"/>
          </p:cNvSpPr>
          <p:nvPr>
            <p:ph type="title"/>
          </p:nvPr>
        </p:nvSpPr>
        <p:spPr>
          <a:xfrm>
            <a:off x="893523" y="804519"/>
            <a:ext cx="3160501" cy="4431360"/>
          </a:xfrm>
        </p:spPr>
        <p:txBody>
          <a:bodyPr anchor="ctr">
            <a:normAutofit/>
          </a:bodyPr>
          <a:lstStyle/>
          <a:p>
            <a:r>
              <a:rPr lang="en-AU" i="1" dirty="0"/>
              <a:t>Summers v Solomon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436F25-E302-45A6-A03D-9FECD505628A}"/>
              </a:ext>
            </a:extLst>
          </p:cNvPr>
          <p:cNvSpPr>
            <a:spLocks noGrp="1"/>
          </p:cNvSpPr>
          <p:nvPr>
            <p:ph idx="1"/>
          </p:nvPr>
        </p:nvSpPr>
        <p:spPr>
          <a:xfrm>
            <a:off x="4637863" y="804520"/>
            <a:ext cx="6102559" cy="4431359"/>
          </a:xfrm>
        </p:spPr>
        <p:txBody>
          <a:bodyPr anchor="ctr">
            <a:normAutofit lnSpcReduction="10000"/>
          </a:bodyPr>
          <a:lstStyle/>
          <a:p>
            <a:pPr>
              <a:lnSpc>
                <a:spcPct val="110000"/>
              </a:lnSpc>
            </a:pPr>
            <a:r>
              <a:rPr lang="en-AU" sz="1700" dirty="0"/>
              <a:t>Held</a:t>
            </a:r>
          </a:p>
          <a:p>
            <a:pPr lvl="1">
              <a:lnSpc>
                <a:spcPct val="110000"/>
              </a:lnSpc>
            </a:pPr>
            <a:r>
              <a:rPr lang="en-AU" sz="1500" dirty="0"/>
              <a:t>Solomon was bound to pay Summers</a:t>
            </a:r>
          </a:p>
          <a:p>
            <a:pPr>
              <a:lnSpc>
                <a:spcPct val="110000"/>
              </a:lnSpc>
            </a:pPr>
            <a:r>
              <a:rPr lang="en-AU" sz="1700" dirty="0"/>
              <a:t>Issue </a:t>
            </a:r>
          </a:p>
          <a:p>
            <a:pPr lvl="1">
              <a:lnSpc>
                <a:spcPct val="110000"/>
              </a:lnSpc>
            </a:pPr>
            <a:r>
              <a:rPr lang="en-AU" sz="1700" dirty="0"/>
              <a:t>The nephew did not have actual authority (because at the time of the order, he was no longer employed by Solomon as manager)</a:t>
            </a:r>
          </a:p>
          <a:p>
            <a:pPr lvl="1">
              <a:lnSpc>
                <a:spcPct val="110000"/>
              </a:lnSpc>
            </a:pPr>
            <a:r>
              <a:rPr lang="en-AU" sz="1700" dirty="0"/>
              <a:t>However, the nephew had apparent/ostensible authority</a:t>
            </a:r>
          </a:p>
          <a:p>
            <a:pPr lvl="2">
              <a:lnSpc>
                <a:spcPct val="110000"/>
              </a:lnSpc>
            </a:pPr>
            <a:r>
              <a:rPr lang="en-AU" dirty="0"/>
              <a:t>Summers was unaware that the nephew had been fired </a:t>
            </a:r>
          </a:p>
          <a:p>
            <a:pPr lvl="2">
              <a:lnSpc>
                <a:spcPct val="110000"/>
              </a:lnSpc>
            </a:pPr>
            <a:r>
              <a:rPr lang="en-AU" dirty="0"/>
              <a:t>Solomon had not told Summers that the nephew no longer worked for him</a:t>
            </a:r>
          </a:p>
          <a:p>
            <a:pPr lvl="2">
              <a:lnSpc>
                <a:spcPct val="110000"/>
              </a:lnSpc>
            </a:pPr>
            <a:r>
              <a:rPr lang="en-AU" dirty="0"/>
              <a:t>Summers relied on the impression created by Solomon, and thus assumed the nephew had actual authority</a:t>
            </a:r>
          </a:p>
          <a:p>
            <a:pPr lvl="2">
              <a:lnSpc>
                <a:spcPct val="110000"/>
              </a:lnSpc>
            </a:pPr>
            <a:endParaRPr lang="en-AU" sz="15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415731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ADFB09-545F-41AC-9E41-C39DA75CF9C7}"/>
              </a:ext>
            </a:extLst>
          </p:cNvPr>
          <p:cNvSpPr>
            <a:spLocks noGrp="1"/>
          </p:cNvSpPr>
          <p:nvPr>
            <p:ph type="title"/>
          </p:nvPr>
        </p:nvSpPr>
        <p:spPr>
          <a:xfrm>
            <a:off x="893523" y="804519"/>
            <a:ext cx="3160501" cy="4431360"/>
          </a:xfrm>
        </p:spPr>
        <p:txBody>
          <a:bodyPr anchor="ctr">
            <a:normAutofit/>
          </a:bodyPr>
          <a:lstStyle/>
          <a:p>
            <a:r>
              <a:rPr lang="en-AU" i="1" dirty="0"/>
              <a:t>Essington Investments Pty Ltd v Regency Property Pty Ltd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436F25-E302-45A6-A03D-9FECD505628A}"/>
              </a:ext>
            </a:extLst>
          </p:cNvPr>
          <p:cNvSpPr>
            <a:spLocks noGrp="1"/>
          </p:cNvSpPr>
          <p:nvPr>
            <p:ph idx="1"/>
          </p:nvPr>
        </p:nvSpPr>
        <p:spPr>
          <a:xfrm>
            <a:off x="4637863" y="804520"/>
            <a:ext cx="6102559" cy="4431359"/>
          </a:xfrm>
        </p:spPr>
        <p:txBody>
          <a:bodyPr anchor="ctr">
            <a:normAutofit/>
          </a:bodyPr>
          <a:lstStyle/>
          <a:p>
            <a:pPr>
              <a:lnSpc>
                <a:spcPct val="110000"/>
              </a:lnSpc>
            </a:pPr>
            <a:r>
              <a:rPr lang="en-AU" sz="1500"/>
              <a:t>Facts</a:t>
            </a:r>
          </a:p>
          <a:p>
            <a:pPr lvl="1">
              <a:lnSpc>
                <a:spcPct val="110000"/>
              </a:lnSpc>
            </a:pPr>
            <a:r>
              <a:rPr lang="en-AU" sz="1500"/>
              <a:t>Mr Drummond was appointed as R’s agent to negotiate with E</a:t>
            </a:r>
          </a:p>
          <a:p>
            <a:pPr lvl="1">
              <a:lnSpc>
                <a:spcPct val="110000"/>
              </a:lnSpc>
            </a:pPr>
            <a:r>
              <a:rPr lang="en-AU" sz="1500"/>
              <a:t>Contrary to R’s instructions, Mr Drummond sent a copy of a contract to E (Mr Drummond also made unauthorised handwritten alterations to the contract)</a:t>
            </a:r>
          </a:p>
          <a:p>
            <a:pPr lvl="1">
              <a:lnSpc>
                <a:spcPct val="110000"/>
              </a:lnSpc>
            </a:pPr>
            <a:r>
              <a:rPr lang="en-AU" sz="1500"/>
              <a:t>A representative of E (Mr Edwards) signed the contract</a:t>
            </a:r>
          </a:p>
          <a:p>
            <a:pPr lvl="1">
              <a:lnSpc>
                <a:spcPct val="110000"/>
              </a:lnSpc>
            </a:pPr>
            <a:r>
              <a:rPr lang="en-AU" sz="1500"/>
              <a:t>R argued it was not bound by the handwritten alterations because Mr Drummond was not authorised to make the changes</a:t>
            </a:r>
          </a:p>
          <a:p>
            <a:pPr>
              <a:lnSpc>
                <a:spcPct val="110000"/>
              </a:lnSpc>
            </a:pPr>
            <a:r>
              <a:rPr lang="en-AU" sz="1500"/>
              <a:t>Issue</a:t>
            </a:r>
          </a:p>
          <a:p>
            <a:pPr lvl="1">
              <a:lnSpc>
                <a:spcPct val="110000"/>
              </a:lnSpc>
            </a:pPr>
            <a:r>
              <a:rPr lang="en-AU" sz="1500"/>
              <a:t>Was R bound by the unauthorised handwritten alterations?</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98178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ADFB09-545F-41AC-9E41-C39DA75CF9C7}"/>
              </a:ext>
            </a:extLst>
          </p:cNvPr>
          <p:cNvSpPr>
            <a:spLocks noGrp="1"/>
          </p:cNvSpPr>
          <p:nvPr>
            <p:ph type="title"/>
          </p:nvPr>
        </p:nvSpPr>
        <p:spPr>
          <a:xfrm>
            <a:off x="893523" y="804519"/>
            <a:ext cx="3160501" cy="4431360"/>
          </a:xfrm>
        </p:spPr>
        <p:txBody>
          <a:bodyPr anchor="ctr">
            <a:normAutofit/>
          </a:bodyPr>
          <a:lstStyle/>
          <a:p>
            <a:r>
              <a:rPr lang="en-AU" i="1" dirty="0"/>
              <a:t>Essington Investments Pty Ltd v Regency Property Pty Ltd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83436F25-E302-45A6-A03D-9FECD505628A}"/>
              </a:ext>
            </a:extLst>
          </p:cNvPr>
          <p:cNvSpPr>
            <a:spLocks noGrp="1"/>
          </p:cNvSpPr>
          <p:nvPr>
            <p:ph idx="1"/>
          </p:nvPr>
        </p:nvSpPr>
        <p:spPr>
          <a:xfrm>
            <a:off x="4637863" y="804520"/>
            <a:ext cx="6102559" cy="4431359"/>
          </a:xfrm>
        </p:spPr>
        <p:txBody>
          <a:bodyPr anchor="ctr">
            <a:normAutofit/>
          </a:bodyPr>
          <a:lstStyle/>
          <a:p>
            <a:r>
              <a:rPr lang="en-AU"/>
              <a:t>Held</a:t>
            </a:r>
          </a:p>
          <a:p>
            <a:pPr lvl="1"/>
            <a:r>
              <a:rPr lang="en-AU"/>
              <a:t>R was not bound by the contract</a:t>
            </a:r>
          </a:p>
          <a:p>
            <a:r>
              <a:rPr lang="en-AU"/>
              <a:t>Reason</a:t>
            </a:r>
          </a:p>
          <a:p>
            <a:pPr lvl="1"/>
            <a:r>
              <a:rPr lang="en-AU"/>
              <a:t>Mr Drummond did not have actual authority to amend the contract and send it to E</a:t>
            </a:r>
          </a:p>
          <a:p>
            <a:pPr lvl="1"/>
            <a:r>
              <a:rPr lang="en-AU"/>
              <a:t>Mr Drummond did not have apparent/ostensible authority</a:t>
            </a:r>
          </a:p>
          <a:p>
            <a:pPr lvl="2"/>
            <a:r>
              <a:rPr lang="en-AU"/>
              <a:t>Mr Edwards was aware that Mr Drummond’s authority was limited</a:t>
            </a:r>
          </a:p>
          <a:p>
            <a:pPr lvl="2"/>
            <a:r>
              <a:rPr lang="en-AU"/>
              <a:t>The fact that Mr Drummond was in possession of the contract was not enough to suggest that he had the authority to alter the document on behalf of R</a:t>
            </a:r>
          </a:p>
          <a:p>
            <a:pPr lvl="1"/>
            <a:endParaRPr lang="en-AU"/>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110983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849D8-E851-440B-9236-3B9905FE8457}"/>
              </a:ext>
            </a:extLst>
          </p:cNvPr>
          <p:cNvPicPr>
            <a:picLocks noChangeAspect="1"/>
          </p:cNvPicPr>
          <p:nvPr/>
        </p:nvPicPr>
        <p:blipFill rotWithShape="1">
          <a:blip r:embed="rId2"/>
          <a:srcRect l="9091" t="26317" b="16386"/>
          <a:stretch/>
        </p:blipFill>
        <p:spPr>
          <a:xfrm>
            <a:off x="2" y="10"/>
            <a:ext cx="12191695" cy="6857990"/>
          </a:xfrm>
          <a:prstGeom prst="rect">
            <a:avLst/>
          </a:prstGeom>
        </p:spPr>
      </p:pic>
      <p:sp>
        <p:nvSpPr>
          <p:cNvPr id="7"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E8ACC-4C2F-4490-872B-070894382BC1}"/>
              </a:ext>
            </a:extLst>
          </p:cNvPr>
          <p:cNvSpPr>
            <a:spLocks noGrp="1"/>
          </p:cNvSpPr>
          <p:nvPr>
            <p:ph type="ctrTitle"/>
          </p:nvPr>
        </p:nvSpPr>
        <p:spPr>
          <a:xfrm>
            <a:off x="1300526" y="3236470"/>
            <a:ext cx="6829044" cy="1431984"/>
          </a:xfrm>
        </p:spPr>
        <p:txBody>
          <a:bodyPr>
            <a:normAutofit/>
          </a:bodyPr>
          <a:lstStyle/>
          <a:p>
            <a:pPr algn="r"/>
            <a:r>
              <a:rPr lang="en-AU" sz="3400"/>
              <a:t>Principles of business law</a:t>
            </a:r>
            <a:br>
              <a:rPr lang="en-AU" sz="3400"/>
            </a:br>
            <a:endParaRPr lang="en-AU" sz="3400"/>
          </a:p>
        </p:txBody>
      </p:sp>
      <p:sp>
        <p:nvSpPr>
          <p:cNvPr id="3" name="Subtitle 2">
            <a:extLst>
              <a:ext uri="{FF2B5EF4-FFF2-40B4-BE49-F238E27FC236}">
                <a16:creationId xmlns:a16="http://schemas.microsoft.com/office/drawing/2014/main" id="{4CB7A603-BF44-4295-9F29-1EAE95235B6B}"/>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AU" sz="1200" dirty="0">
                <a:solidFill>
                  <a:srgbClr val="FFFFFE"/>
                </a:solidFill>
              </a:rPr>
              <a:t>TOPIC 11: AGENCY LAW</a:t>
            </a:r>
          </a:p>
          <a:p>
            <a:pPr algn="r">
              <a:lnSpc>
                <a:spcPct val="110000"/>
              </a:lnSpc>
            </a:pPr>
            <a:r>
              <a:rPr lang="en-AU" sz="1200" dirty="0">
                <a:solidFill>
                  <a:srgbClr val="FFFFFE"/>
                </a:solidFill>
              </a:rPr>
              <a:t>VIDEO 4: DUTIES OF THE AGENT</a:t>
            </a:r>
          </a:p>
        </p:txBody>
      </p:sp>
    </p:spTree>
    <p:extLst>
      <p:ext uri="{BB962C8B-B14F-4D97-AF65-F5344CB8AC3E}">
        <p14:creationId xmlns:p14="http://schemas.microsoft.com/office/powerpoint/2010/main" val="254053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91B76F6-E910-453B-9212-99C056548713}"/>
              </a:ext>
            </a:extLst>
          </p:cNvPr>
          <p:cNvSpPr>
            <a:spLocks noGrp="1"/>
          </p:cNvSpPr>
          <p:nvPr>
            <p:ph type="title"/>
          </p:nvPr>
        </p:nvSpPr>
        <p:spPr>
          <a:xfrm>
            <a:off x="893523" y="804519"/>
            <a:ext cx="3160501" cy="4431360"/>
          </a:xfrm>
        </p:spPr>
        <p:txBody>
          <a:bodyPr anchor="ctr">
            <a:normAutofit/>
          </a:bodyPr>
          <a:lstStyle/>
          <a:p>
            <a:r>
              <a:rPr lang="en-AU" dirty="0"/>
              <a:t>Duties of the agent: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A8187E-FF75-48D6-9255-46F9E9FF78AC}"/>
              </a:ext>
            </a:extLst>
          </p:cNvPr>
          <p:cNvSpPr>
            <a:spLocks noGrp="1"/>
          </p:cNvSpPr>
          <p:nvPr>
            <p:ph idx="1"/>
          </p:nvPr>
        </p:nvSpPr>
        <p:spPr>
          <a:xfrm>
            <a:off x="4637863" y="804520"/>
            <a:ext cx="6102559" cy="5097516"/>
          </a:xfrm>
        </p:spPr>
        <p:txBody>
          <a:bodyPr anchor="ctr">
            <a:normAutofit/>
          </a:bodyPr>
          <a:lstStyle/>
          <a:p>
            <a:pPr>
              <a:lnSpc>
                <a:spcPct val="110000"/>
              </a:lnSpc>
            </a:pPr>
            <a:r>
              <a:rPr lang="en-AU" sz="1500" dirty="0"/>
              <a:t>An agent is required to </a:t>
            </a:r>
            <a:r>
              <a:rPr lang="en-AU" sz="1500" b="1" dirty="0"/>
              <a:t>follow instructions</a:t>
            </a:r>
            <a:r>
              <a:rPr lang="en-AU" sz="1500" dirty="0"/>
              <a:t> given by the principal – specific instructions must be followed to the letter: </a:t>
            </a:r>
            <a:r>
              <a:rPr lang="en-AU" sz="1500" i="1" dirty="0"/>
              <a:t>Bertram, Armstrong &amp; Co v </a:t>
            </a:r>
            <a:r>
              <a:rPr lang="en-AU" sz="1500" i="1" dirty="0" err="1"/>
              <a:t>Godfray</a:t>
            </a:r>
            <a:r>
              <a:rPr lang="en-AU" sz="1500" dirty="0"/>
              <a:t> (not examinable)</a:t>
            </a:r>
          </a:p>
          <a:p>
            <a:pPr>
              <a:lnSpc>
                <a:spcPct val="110000"/>
              </a:lnSpc>
            </a:pPr>
            <a:r>
              <a:rPr lang="en-AU" sz="1500" dirty="0"/>
              <a:t>An agent must </a:t>
            </a:r>
            <a:r>
              <a:rPr lang="en-AU" sz="1500" b="1" dirty="0"/>
              <a:t>communicate</a:t>
            </a:r>
            <a:r>
              <a:rPr lang="en-AU" sz="1500" dirty="0"/>
              <a:t> to the principal </a:t>
            </a:r>
            <a:r>
              <a:rPr lang="en-AU" sz="1500" b="1" dirty="0"/>
              <a:t>information</a:t>
            </a:r>
            <a:r>
              <a:rPr lang="en-AU" sz="1500" dirty="0"/>
              <a:t> relevant to the agency: </a:t>
            </a:r>
            <a:r>
              <a:rPr lang="en-AU" sz="1500" i="1" dirty="0"/>
              <a:t>John D Wood &amp; Co (Residential &amp; Agricultural) Ltd v </a:t>
            </a:r>
            <a:r>
              <a:rPr lang="en-AU" sz="1500" i="1" dirty="0" err="1"/>
              <a:t>Knatchbull</a:t>
            </a:r>
            <a:r>
              <a:rPr lang="en-AU" sz="1500" i="1" dirty="0"/>
              <a:t> </a:t>
            </a:r>
          </a:p>
          <a:p>
            <a:pPr>
              <a:lnSpc>
                <a:spcPct val="110000"/>
              </a:lnSpc>
            </a:pPr>
            <a:r>
              <a:rPr lang="en-AU" sz="1500" dirty="0"/>
              <a:t>An agent must </a:t>
            </a:r>
            <a:r>
              <a:rPr lang="en-AU" sz="1500" b="1" dirty="0"/>
              <a:t>act personally </a:t>
            </a:r>
            <a:r>
              <a:rPr lang="en-AU" sz="1500" dirty="0"/>
              <a:t>(that is, cannot delegate the task to another person) unless the principal allows them to do so</a:t>
            </a:r>
          </a:p>
          <a:p>
            <a:pPr>
              <a:lnSpc>
                <a:spcPct val="110000"/>
              </a:lnSpc>
            </a:pPr>
            <a:r>
              <a:rPr lang="en-AU" sz="1500" dirty="0"/>
              <a:t>An agent must carry out their tasks with </a:t>
            </a:r>
            <a:r>
              <a:rPr lang="en-AU" sz="1500" b="1" dirty="0"/>
              <a:t>due care and skill</a:t>
            </a:r>
            <a:r>
              <a:rPr lang="en-AU" sz="1500" dirty="0"/>
              <a:t>: </a:t>
            </a:r>
            <a:r>
              <a:rPr lang="en-AU" sz="1500" i="1" dirty="0"/>
              <a:t>Provincial Insurance Aust v Consolidated Wood Products</a:t>
            </a:r>
            <a:endParaRPr lang="en-AU" sz="1500" b="1" dirty="0"/>
          </a:p>
          <a:p>
            <a:pPr>
              <a:lnSpc>
                <a:spcPct val="110000"/>
              </a:lnSpc>
            </a:pPr>
            <a:r>
              <a:rPr lang="en-AU" sz="1500" dirty="0"/>
              <a:t>An agent has a duty to act in the </a:t>
            </a:r>
            <a:r>
              <a:rPr lang="en-AU" sz="1500" b="1" dirty="0"/>
              <a:t>best interests of the principal</a:t>
            </a:r>
          </a:p>
          <a:p>
            <a:pPr>
              <a:lnSpc>
                <a:spcPct val="110000"/>
              </a:lnSpc>
            </a:pPr>
            <a:r>
              <a:rPr lang="en-AU" sz="1500" dirty="0"/>
              <a:t>An agent must </a:t>
            </a:r>
            <a:r>
              <a:rPr lang="en-AU" sz="1500" b="1" dirty="0"/>
              <a:t>maintain</a:t>
            </a:r>
            <a:r>
              <a:rPr lang="en-AU" sz="1500" dirty="0"/>
              <a:t> the </a:t>
            </a:r>
            <a:r>
              <a:rPr lang="en-AU" sz="1500" b="1" dirty="0"/>
              <a:t>principal’s</a:t>
            </a:r>
            <a:r>
              <a:rPr lang="en-AU" sz="1500" dirty="0"/>
              <a:t> </a:t>
            </a:r>
            <a:r>
              <a:rPr lang="en-AU" sz="1500" b="1" dirty="0"/>
              <a:t>confidentiality</a:t>
            </a:r>
          </a:p>
          <a:p>
            <a:pPr>
              <a:lnSpc>
                <a:spcPct val="110000"/>
              </a:lnSpc>
            </a:pPr>
            <a:r>
              <a:rPr lang="en-AU" sz="1500" dirty="0"/>
              <a:t>The agent may not make any secret profit, or have a conflict of interest: </a:t>
            </a:r>
            <a:r>
              <a:rPr lang="en-AU" sz="1500" i="1" dirty="0" err="1"/>
              <a:t>Lintrose</a:t>
            </a:r>
            <a:r>
              <a:rPr lang="en-AU" sz="1500" i="1" dirty="0"/>
              <a:t> Nominees Pty Ltd v King </a:t>
            </a:r>
            <a:r>
              <a:rPr lang="en-AU" sz="1500" dirty="0"/>
              <a:t>(not examinable)</a:t>
            </a:r>
          </a:p>
          <a:p>
            <a:pPr>
              <a:lnSpc>
                <a:spcPct val="110000"/>
              </a:lnSpc>
            </a:pPr>
            <a:r>
              <a:rPr lang="en-AU" sz="1500" dirty="0"/>
              <a:t>An agent must keep </a:t>
            </a:r>
            <a:r>
              <a:rPr lang="en-AU" sz="1500" b="1" dirty="0"/>
              <a:t>proper accounts</a:t>
            </a:r>
            <a:r>
              <a:rPr lang="en-AU" sz="1500" dirty="0"/>
              <a:t>.  The agent should </a:t>
            </a:r>
            <a:r>
              <a:rPr lang="en-AU" sz="1500" b="1" dirty="0"/>
              <a:t>not normally mix </a:t>
            </a:r>
            <a:r>
              <a:rPr lang="en-AU" sz="1500" dirty="0"/>
              <a:t>the principal’s </a:t>
            </a:r>
            <a:r>
              <a:rPr lang="en-AU" sz="1500" b="1" dirty="0"/>
              <a:t>monies</a:t>
            </a:r>
            <a:r>
              <a:rPr lang="en-AU" sz="1500" dirty="0"/>
              <a:t> with their own</a:t>
            </a:r>
          </a:p>
          <a:p>
            <a:pPr lvl="1">
              <a:lnSpc>
                <a:spcPct val="110000"/>
              </a:lnSpc>
            </a:pPr>
            <a:endParaRPr lang="en-AU" sz="13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89679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BA8EA2C-2DDB-423A-92A5-1F5545B25E43}"/>
              </a:ext>
            </a:extLst>
          </p:cNvPr>
          <p:cNvSpPr>
            <a:spLocks noGrp="1"/>
          </p:cNvSpPr>
          <p:nvPr>
            <p:ph type="title"/>
          </p:nvPr>
        </p:nvSpPr>
        <p:spPr>
          <a:xfrm>
            <a:off x="893523" y="804519"/>
            <a:ext cx="3160501" cy="4431360"/>
          </a:xfrm>
        </p:spPr>
        <p:txBody>
          <a:bodyPr anchor="ctr">
            <a:normAutofit/>
          </a:bodyPr>
          <a:lstStyle/>
          <a:p>
            <a:r>
              <a:rPr lang="en-AU" dirty="0"/>
              <a:t>DUTY TO FOLLOW INSTRUCTIONS</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7D89B3-7473-483A-9A44-CC26D711D40E}"/>
              </a:ext>
            </a:extLst>
          </p:cNvPr>
          <p:cNvSpPr>
            <a:spLocks noGrp="1"/>
          </p:cNvSpPr>
          <p:nvPr>
            <p:ph idx="1"/>
          </p:nvPr>
        </p:nvSpPr>
        <p:spPr>
          <a:xfrm>
            <a:off x="4637863" y="804520"/>
            <a:ext cx="6102559" cy="4431359"/>
          </a:xfrm>
        </p:spPr>
        <p:txBody>
          <a:bodyPr anchor="ctr">
            <a:normAutofit/>
          </a:bodyPr>
          <a:lstStyle/>
          <a:p>
            <a:r>
              <a:rPr lang="en-AU" dirty="0"/>
              <a:t>An agent must follow lawful instructions given by the principal.</a:t>
            </a:r>
          </a:p>
          <a:p>
            <a:r>
              <a:rPr lang="en-AU" dirty="0"/>
              <a:t>If the agent does not do so, they will be liable for any harm suffered by the principal as a result.</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64388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56B13FB-E6D8-47E1-8939-086A3B4D6971}"/>
              </a:ext>
            </a:extLst>
          </p:cNvPr>
          <p:cNvSpPr>
            <a:spLocks noGrp="1"/>
          </p:cNvSpPr>
          <p:nvPr>
            <p:ph type="title"/>
          </p:nvPr>
        </p:nvSpPr>
        <p:spPr>
          <a:xfrm>
            <a:off x="893523" y="804519"/>
            <a:ext cx="3160501" cy="4431360"/>
          </a:xfrm>
        </p:spPr>
        <p:txBody>
          <a:bodyPr anchor="ctr">
            <a:normAutofit/>
          </a:bodyPr>
          <a:lstStyle/>
          <a:p>
            <a:r>
              <a:rPr lang="en-AU" sz="3000" dirty="0"/>
              <a:t>Duty to carry out instructions:</a:t>
            </a:r>
            <a:br>
              <a:rPr lang="en-AU" sz="3000" dirty="0"/>
            </a:br>
            <a:r>
              <a:rPr lang="en-AU" sz="3000" i="1" dirty="0"/>
              <a:t>Bertram, Armstrong &amp; Co v </a:t>
            </a:r>
            <a:r>
              <a:rPr lang="en-AU" sz="3000" i="1" dirty="0" err="1"/>
              <a:t>Godfray</a:t>
            </a:r>
            <a:r>
              <a:rPr lang="en-AU" sz="3000" i="1" dirty="0"/>
              <a:t> </a:t>
            </a:r>
            <a:r>
              <a:rPr lang="en-AU" sz="3000" dirty="0"/>
              <a:t>(CASE NOT EXAMINABLE)</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907877-A8E6-4E4A-A474-086F1AFB9850}"/>
              </a:ext>
            </a:extLst>
          </p:cNvPr>
          <p:cNvSpPr>
            <a:spLocks noGrp="1"/>
          </p:cNvSpPr>
          <p:nvPr>
            <p:ph idx="1"/>
          </p:nvPr>
        </p:nvSpPr>
        <p:spPr>
          <a:xfrm>
            <a:off x="4637863" y="804520"/>
            <a:ext cx="6102559" cy="4431359"/>
          </a:xfrm>
        </p:spPr>
        <p:txBody>
          <a:bodyPr anchor="ctr">
            <a:normAutofit/>
          </a:bodyPr>
          <a:lstStyle/>
          <a:p>
            <a:r>
              <a:rPr lang="en-AU"/>
              <a:t>Facts</a:t>
            </a:r>
          </a:p>
          <a:p>
            <a:pPr lvl="1"/>
            <a:r>
              <a:rPr lang="en-AU" altLang="en-US"/>
              <a:t>G purchased stock through BA</a:t>
            </a:r>
          </a:p>
          <a:p>
            <a:pPr lvl="1"/>
            <a:r>
              <a:rPr lang="en-AU" altLang="en-US"/>
              <a:t>Later, G instructed BA to sell the stock when its market price reached a nominated price</a:t>
            </a:r>
          </a:p>
          <a:p>
            <a:pPr lvl="1"/>
            <a:r>
              <a:rPr lang="en-AU" altLang="en-US"/>
              <a:t>When the stock reached the nominated price, BA failed to sell immediately (because they expected further rises)</a:t>
            </a:r>
          </a:p>
          <a:p>
            <a:pPr lvl="1"/>
            <a:r>
              <a:rPr lang="en-AU" altLang="en-US"/>
              <a:t>The price then dropped below the nominated price and stayed low</a:t>
            </a:r>
          </a:p>
          <a:p>
            <a:pPr lvl="1"/>
            <a:r>
              <a:rPr lang="en-AU" altLang="en-US"/>
              <a:t>G sued to recover consequential loss</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37189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56B13FB-E6D8-47E1-8939-086A3B4D6971}"/>
              </a:ext>
            </a:extLst>
          </p:cNvPr>
          <p:cNvSpPr>
            <a:spLocks noGrp="1"/>
          </p:cNvSpPr>
          <p:nvPr>
            <p:ph type="title"/>
          </p:nvPr>
        </p:nvSpPr>
        <p:spPr>
          <a:xfrm>
            <a:off x="893523" y="804519"/>
            <a:ext cx="3160501" cy="4431360"/>
          </a:xfrm>
        </p:spPr>
        <p:txBody>
          <a:bodyPr anchor="ctr">
            <a:normAutofit/>
          </a:bodyPr>
          <a:lstStyle/>
          <a:p>
            <a:r>
              <a:rPr lang="en-AU" sz="3000" dirty="0"/>
              <a:t>Duty to carry out instructions:</a:t>
            </a:r>
            <a:br>
              <a:rPr lang="en-AU" sz="3000" dirty="0"/>
            </a:br>
            <a:r>
              <a:rPr lang="en-AU" sz="3000" i="1" dirty="0"/>
              <a:t>Bertram, Armstrong &amp; Co v </a:t>
            </a:r>
            <a:r>
              <a:rPr lang="en-AU" sz="3000" i="1" dirty="0" err="1"/>
              <a:t>Godfray</a:t>
            </a:r>
            <a:r>
              <a:rPr lang="en-AU" sz="3000" i="1" dirty="0"/>
              <a:t> </a:t>
            </a:r>
            <a:r>
              <a:rPr lang="en-AU" sz="3000" dirty="0"/>
              <a:t>(</a:t>
            </a:r>
            <a:r>
              <a:rPr lang="en-AU" sz="3000" dirty="0" err="1"/>
              <a:t>cAse</a:t>
            </a:r>
            <a:r>
              <a:rPr lang="en-AU" sz="3000" dirty="0"/>
              <a:t> NOT EXAMINABLE)</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907877-A8E6-4E4A-A474-086F1AFB9850}"/>
              </a:ext>
            </a:extLst>
          </p:cNvPr>
          <p:cNvSpPr>
            <a:spLocks noGrp="1"/>
          </p:cNvSpPr>
          <p:nvPr>
            <p:ph idx="1"/>
          </p:nvPr>
        </p:nvSpPr>
        <p:spPr>
          <a:xfrm>
            <a:off x="4637863" y="804520"/>
            <a:ext cx="6102559" cy="4431359"/>
          </a:xfrm>
        </p:spPr>
        <p:txBody>
          <a:bodyPr anchor="ctr">
            <a:normAutofit/>
          </a:bodyPr>
          <a:lstStyle/>
          <a:p>
            <a:r>
              <a:rPr lang="en-AU" altLang="en-US"/>
              <a:t>Issue</a:t>
            </a:r>
          </a:p>
          <a:p>
            <a:pPr lvl="1"/>
            <a:r>
              <a:rPr lang="en-AU" altLang="en-US"/>
              <a:t>Did BA have discretion, or were they bound to sell as soon as the stock first reached the nominated price?</a:t>
            </a:r>
          </a:p>
          <a:p>
            <a:r>
              <a:rPr lang="en-AU"/>
              <a:t>Held/Reason</a:t>
            </a:r>
          </a:p>
          <a:p>
            <a:pPr lvl="1"/>
            <a:r>
              <a:rPr lang="en-AU" altLang="en-US"/>
              <a:t>Specific instructions were given and should have been followed</a:t>
            </a:r>
          </a:p>
          <a:p>
            <a:pPr lvl="1"/>
            <a:r>
              <a:rPr lang="en-AU" altLang="en-US"/>
              <a:t>BA had no discretion to wait in the hope that the stock would further increase in value</a:t>
            </a:r>
          </a:p>
          <a:p>
            <a:pPr lvl="1"/>
            <a:r>
              <a:rPr lang="en-AU" altLang="en-US"/>
              <a:t>BA breached the duty to carry out instructions</a:t>
            </a:r>
          </a:p>
          <a:p>
            <a:pPr lvl="1"/>
            <a:r>
              <a:rPr lang="en-AU" altLang="en-US"/>
              <a:t>BA was thus liable for G’s consequential loss</a:t>
            </a:r>
          </a:p>
          <a:p>
            <a:pPr lvl="1"/>
            <a:endParaRPr lang="en-AU"/>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93473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sz="3000"/>
              <a:t>DUTY TO COMMUNICATE RELEVANT INFORMATION: </a:t>
            </a:r>
            <a:r>
              <a:rPr lang="en-AU" sz="3000" i="1"/>
              <a:t>JOHN D WOOD &amp; CO v KNATCHBULL</a:t>
            </a:r>
            <a:endParaRPr lang="en-AU" sz="3000"/>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pPr>
              <a:lnSpc>
                <a:spcPct val="110000"/>
              </a:lnSpc>
            </a:pPr>
            <a:r>
              <a:rPr lang="en-AU" sz="1500" dirty="0"/>
              <a:t>Facts</a:t>
            </a:r>
          </a:p>
          <a:p>
            <a:pPr lvl="1">
              <a:lnSpc>
                <a:spcPct val="110000"/>
              </a:lnSpc>
            </a:pPr>
            <a:r>
              <a:rPr lang="en-AU" sz="1500" dirty="0"/>
              <a:t>JW was appointed to act as K’s agent (to sell K’s property)</a:t>
            </a:r>
          </a:p>
          <a:p>
            <a:pPr lvl="1">
              <a:lnSpc>
                <a:spcPct val="110000"/>
              </a:lnSpc>
            </a:pPr>
            <a:r>
              <a:rPr lang="en-AU" sz="1500" dirty="0"/>
              <a:t>At JW’s recommendation,  K agreed to sell the property for £1.5m.</a:t>
            </a:r>
          </a:p>
          <a:p>
            <a:pPr lvl="1">
              <a:lnSpc>
                <a:spcPct val="110000"/>
              </a:lnSpc>
            </a:pPr>
            <a:r>
              <a:rPr lang="en-AU" sz="1500" dirty="0"/>
              <a:t>JW was aware that a similar property was being offered for sale for  £1.95m, but did not bring this to K’s attention</a:t>
            </a:r>
          </a:p>
          <a:p>
            <a:pPr lvl="1">
              <a:lnSpc>
                <a:spcPct val="110000"/>
              </a:lnSpc>
            </a:pPr>
            <a:r>
              <a:rPr lang="en-AU" sz="1500" dirty="0"/>
              <a:t>The other property ultimately sold for  £1.8m</a:t>
            </a:r>
          </a:p>
          <a:p>
            <a:pPr>
              <a:lnSpc>
                <a:spcPct val="110000"/>
              </a:lnSpc>
            </a:pPr>
            <a:r>
              <a:rPr lang="en-AU" sz="1500" dirty="0"/>
              <a:t>Held</a:t>
            </a:r>
          </a:p>
          <a:p>
            <a:pPr lvl="1">
              <a:lnSpc>
                <a:spcPct val="110000"/>
              </a:lnSpc>
            </a:pPr>
            <a:r>
              <a:rPr lang="en-AU" sz="1500" dirty="0"/>
              <a:t>JW breached its duty to communicate relevant information to K</a:t>
            </a:r>
          </a:p>
          <a:p>
            <a:pPr lvl="1">
              <a:lnSpc>
                <a:spcPct val="110000"/>
              </a:lnSpc>
            </a:pPr>
            <a:r>
              <a:rPr lang="en-AU" sz="1500" dirty="0"/>
              <a:t>A reasonable agent would consider the information relevant in the ordinary course of business</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05438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E8FDF04-0FC4-453F-99E1-47CFB5F2A291}"/>
              </a:ext>
            </a:extLst>
          </p:cNvPr>
          <p:cNvSpPr>
            <a:spLocks noGrp="1"/>
          </p:cNvSpPr>
          <p:nvPr>
            <p:ph type="title"/>
          </p:nvPr>
        </p:nvSpPr>
        <p:spPr>
          <a:xfrm>
            <a:off x="893523" y="804519"/>
            <a:ext cx="3160501" cy="4431360"/>
          </a:xfrm>
        </p:spPr>
        <p:txBody>
          <a:bodyPr anchor="ctr">
            <a:normAutofit/>
          </a:bodyPr>
          <a:lstStyle/>
          <a:p>
            <a:r>
              <a:rPr lang="en-AU" dirty="0"/>
              <a:t>The concept of agency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43FC91-7B72-4D51-9DFA-47EC44181031}"/>
              </a:ext>
            </a:extLst>
          </p:cNvPr>
          <p:cNvSpPr>
            <a:spLocks noGrp="1"/>
          </p:cNvSpPr>
          <p:nvPr>
            <p:ph idx="1"/>
          </p:nvPr>
        </p:nvSpPr>
        <p:spPr>
          <a:xfrm>
            <a:off x="4637863" y="489527"/>
            <a:ext cx="6102559" cy="5763491"/>
          </a:xfrm>
        </p:spPr>
        <p:txBody>
          <a:bodyPr anchor="ctr">
            <a:normAutofit/>
          </a:bodyPr>
          <a:lstStyle/>
          <a:p>
            <a:pPr>
              <a:lnSpc>
                <a:spcPct val="110000"/>
              </a:lnSpc>
            </a:pPr>
            <a:r>
              <a:rPr lang="en-AU" altLang="en-US" sz="1800" dirty="0"/>
              <a:t>A person (A) can authorise another person (B) to act in their place.   </a:t>
            </a:r>
          </a:p>
          <a:p>
            <a:pPr lvl="1">
              <a:lnSpc>
                <a:spcPct val="110000"/>
              </a:lnSpc>
            </a:pPr>
            <a:r>
              <a:rPr lang="en-AU" altLang="en-US" dirty="0"/>
              <a:t>A is referred to as a </a:t>
            </a:r>
            <a:r>
              <a:rPr lang="en-AU" altLang="en-US" b="1" dirty="0"/>
              <a:t>principal</a:t>
            </a:r>
            <a:endParaRPr lang="en-AU" altLang="en-US" dirty="0"/>
          </a:p>
          <a:p>
            <a:pPr lvl="1">
              <a:lnSpc>
                <a:spcPct val="110000"/>
              </a:lnSpc>
            </a:pPr>
            <a:r>
              <a:rPr lang="en-AU" altLang="en-US" dirty="0"/>
              <a:t>B is referred to as an </a:t>
            </a:r>
            <a:r>
              <a:rPr lang="en-AU" altLang="en-US" b="1" dirty="0"/>
              <a:t>agent</a:t>
            </a:r>
            <a:endParaRPr lang="en-AU" altLang="en-US" dirty="0"/>
          </a:p>
          <a:p>
            <a:pPr>
              <a:lnSpc>
                <a:spcPct val="110000"/>
              </a:lnSpc>
            </a:pPr>
            <a:r>
              <a:rPr lang="en-AU" altLang="en-US" sz="1800" dirty="0"/>
              <a:t>Agency underpins many of the practices that are employed in modern business </a:t>
            </a:r>
          </a:p>
          <a:p>
            <a:pPr lvl="1">
              <a:lnSpc>
                <a:spcPct val="110000"/>
              </a:lnSpc>
            </a:pPr>
            <a:r>
              <a:rPr lang="en-AU" altLang="en-US" dirty="0"/>
              <a:t>corporations, as artificial rather than real persons, can only act through agents </a:t>
            </a:r>
          </a:p>
          <a:p>
            <a:pPr lvl="1">
              <a:lnSpc>
                <a:spcPct val="110000"/>
              </a:lnSpc>
            </a:pPr>
            <a:r>
              <a:rPr lang="en-AU" altLang="en-US" dirty="0"/>
              <a:t>individuals also appoint agents too – example, appointing a lawyer to complete a transaction</a:t>
            </a:r>
          </a:p>
          <a:p>
            <a:pPr>
              <a:lnSpc>
                <a:spcPct val="110000"/>
              </a:lnSpc>
            </a:pPr>
            <a:r>
              <a:rPr lang="en-AU" altLang="en-US" sz="1800" dirty="0"/>
              <a:t>Authorised acts carried out by an agent on behalf of the principal have the same effect as if done by the principal herself.  </a:t>
            </a:r>
          </a:p>
          <a:p>
            <a:pPr>
              <a:lnSpc>
                <a:spcPct val="110000"/>
              </a:lnSpc>
            </a:pPr>
            <a:endParaRPr lang="en-AU" sz="18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180296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dirty="0"/>
              <a:t>DUTY TO ACT PERSONALLY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r>
              <a:rPr lang="en-AU" dirty="0"/>
              <a:t>An agent is not permitted to delegate core tasks unless the principal grants permission for this to happen.</a:t>
            </a:r>
          </a:p>
          <a:p>
            <a:r>
              <a:rPr lang="en-AU" dirty="0"/>
              <a:t>Minor aspects of the task may be delegated</a:t>
            </a:r>
          </a:p>
          <a:p>
            <a:pPr lvl="1"/>
            <a:r>
              <a:rPr lang="en-AU" dirty="0"/>
              <a:t>see real estate example in NJBL (Activity 10.8)</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46146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sz="2700"/>
              <a:t>DUTY to carry out tasks with due care and skill: </a:t>
            </a:r>
            <a:r>
              <a:rPr lang="en-AU" sz="2700" i="1"/>
              <a:t>Provincial Insurance Aust v Consolidated Wood Products</a:t>
            </a:r>
            <a:br>
              <a:rPr lang="en-AU" sz="2700"/>
            </a:br>
            <a:endParaRPr lang="en-AU" sz="2700"/>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r>
              <a:rPr lang="en-AU" dirty="0"/>
              <a:t>Agents and principals are in a recognised duty relationship.</a:t>
            </a:r>
          </a:p>
          <a:p>
            <a:r>
              <a:rPr lang="en-AU" dirty="0"/>
              <a:t>Thus, the agent must exercise due care and skill when carrying out the principal’s instructions.</a:t>
            </a:r>
          </a:p>
          <a:p>
            <a:r>
              <a:rPr lang="en-AU" i="1" dirty="0"/>
              <a:t>Provincial Insurance Australia v Consolidated Wood Products</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486138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sz="2700"/>
              <a:t>DUTY to carry out tasks with due care and skill: </a:t>
            </a:r>
            <a:r>
              <a:rPr lang="en-AU" sz="2700" i="1"/>
              <a:t>Provincial Insurance Aust v Consolidated Wood Products</a:t>
            </a:r>
            <a:br>
              <a:rPr lang="en-AU" sz="2700"/>
            </a:br>
            <a:endParaRPr lang="en-AU" sz="2700"/>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r>
              <a:rPr lang="en-AU" dirty="0"/>
              <a:t>Facts</a:t>
            </a:r>
          </a:p>
          <a:p>
            <a:pPr lvl="1"/>
            <a:r>
              <a:rPr lang="en-AU" dirty="0"/>
              <a:t>CWP appointed PI as its insurance broker</a:t>
            </a:r>
          </a:p>
          <a:p>
            <a:pPr lvl="1"/>
            <a:r>
              <a:rPr lang="en-AU" dirty="0"/>
              <a:t>PI was instructed to obtain on CWP’s behalf comprehensive insurance (which would cover water/flood damage)</a:t>
            </a:r>
          </a:p>
          <a:p>
            <a:pPr lvl="1"/>
            <a:r>
              <a:rPr lang="en-AU" dirty="0"/>
              <a:t>CWP suffered loss caused by a flood but was unable to recover under the insurance contract negotiated by PI because the insurance contract excluded flood risk</a:t>
            </a:r>
          </a:p>
          <a:p>
            <a:r>
              <a:rPr lang="en-AU" dirty="0"/>
              <a:t>Issue</a:t>
            </a:r>
          </a:p>
          <a:p>
            <a:pPr lvl="1"/>
            <a:r>
              <a:rPr lang="en-AU" dirty="0"/>
              <a:t>Could CWP recover the loss from PI</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516132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sz="2700" dirty="0"/>
              <a:t>DUTY to carry out tasks with due care and skill: </a:t>
            </a:r>
            <a:br>
              <a:rPr lang="en-AU" sz="2700" dirty="0"/>
            </a:br>
            <a:r>
              <a:rPr lang="en-AU" sz="2700" i="1" dirty="0"/>
              <a:t>Provincial Insurance Aust v Consolidated Wood Products</a:t>
            </a:r>
            <a:br>
              <a:rPr lang="en-AU" sz="2700" dirty="0"/>
            </a:br>
            <a:endParaRPr lang="en-AU" sz="2700" dirty="0"/>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r>
              <a:rPr lang="en-AU" dirty="0"/>
              <a:t>Held</a:t>
            </a:r>
          </a:p>
          <a:p>
            <a:pPr lvl="1"/>
            <a:r>
              <a:rPr lang="en-AU" dirty="0"/>
              <a:t>CWP could recover the loss from PI</a:t>
            </a:r>
          </a:p>
          <a:p>
            <a:r>
              <a:rPr lang="en-AU" dirty="0"/>
              <a:t>Reason</a:t>
            </a:r>
          </a:p>
          <a:p>
            <a:pPr lvl="1"/>
            <a:r>
              <a:rPr lang="en-AU" dirty="0"/>
              <a:t>PI owed CWP a </a:t>
            </a:r>
            <a:r>
              <a:rPr lang="en-AU" b="1" dirty="0"/>
              <a:t>duty of care</a:t>
            </a:r>
            <a:r>
              <a:rPr lang="en-AU" dirty="0"/>
              <a:t>, as the parties were in a recognised duty relationship.</a:t>
            </a:r>
          </a:p>
          <a:p>
            <a:pPr lvl="1"/>
            <a:r>
              <a:rPr lang="en-AU" dirty="0"/>
              <a:t>PI had </a:t>
            </a:r>
            <a:r>
              <a:rPr lang="en-AU" b="1" dirty="0"/>
              <a:t>breached</a:t>
            </a:r>
            <a:r>
              <a:rPr lang="en-AU" dirty="0"/>
              <a:t> the duty of care – it acted carelessly by failing to ensure that the policy covered water/flood damage</a:t>
            </a:r>
          </a:p>
          <a:p>
            <a:pPr lvl="1"/>
            <a:r>
              <a:rPr lang="en-AU" dirty="0"/>
              <a:t>PI’s breach was the </a:t>
            </a:r>
            <a:r>
              <a:rPr lang="en-AU" b="1" dirty="0"/>
              <a:t>cause</a:t>
            </a:r>
            <a:r>
              <a:rPr lang="en-AU" dirty="0"/>
              <a:t> of the loss.  </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957172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dirty="0"/>
              <a:t>DUTY TO ACT IN THE BEST INTERESTS OF THE PRINCIPAL</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r>
              <a:rPr lang="en-AU" dirty="0"/>
              <a:t>An agent must act in the principal’s best interest.</a:t>
            </a:r>
          </a:p>
          <a:p>
            <a:r>
              <a:rPr lang="en-AU" dirty="0"/>
              <a:t>An agent must avoid conflicts of interest, or advise the principal of the conflict.</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192585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sz="2500"/>
              <a:t>DUTY TO maintain the principal’s confidentiality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r>
              <a:rPr lang="en-AU" dirty="0"/>
              <a:t>An agent must maintain the principal’s confidentiality.</a:t>
            </a:r>
          </a:p>
          <a:p>
            <a:r>
              <a:rPr lang="en-AU" dirty="0"/>
              <a:t>The agent must not disclose confidential information unless the principal authorises them to do so.</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028401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533D6-D1EF-4016-946D-B172A5DCE00B}"/>
              </a:ext>
            </a:extLst>
          </p:cNvPr>
          <p:cNvSpPr>
            <a:spLocks noGrp="1"/>
          </p:cNvSpPr>
          <p:nvPr>
            <p:ph type="title"/>
          </p:nvPr>
        </p:nvSpPr>
        <p:spPr>
          <a:xfrm>
            <a:off x="893523" y="804519"/>
            <a:ext cx="3160501" cy="4431360"/>
          </a:xfrm>
        </p:spPr>
        <p:txBody>
          <a:bodyPr anchor="ctr">
            <a:normAutofit/>
          </a:bodyPr>
          <a:lstStyle/>
          <a:p>
            <a:r>
              <a:rPr lang="en-AU" dirty="0"/>
              <a:t>DUTY TO KEEP PROPER ACCOUNTS</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4CA74-F47F-41DA-9FCB-165D429A6C13}"/>
              </a:ext>
            </a:extLst>
          </p:cNvPr>
          <p:cNvSpPr>
            <a:spLocks noGrp="1"/>
          </p:cNvSpPr>
          <p:nvPr>
            <p:ph idx="1"/>
          </p:nvPr>
        </p:nvSpPr>
        <p:spPr>
          <a:xfrm>
            <a:off x="4637863" y="804520"/>
            <a:ext cx="6102559" cy="4431359"/>
          </a:xfrm>
        </p:spPr>
        <p:txBody>
          <a:bodyPr anchor="ctr">
            <a:normAutofit/>
          </a:bodyPr>
          <a:lstStyle/>
          <a:p>
            <a:r>
              <a:rPr lang="en-AU" dirty="0"/>
              <a:t>An agent must keep proper records of money spent or received on behalf of the principal.</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256801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849D8-E851-440B-9236-3B9905FE8457}"/>
              </a:ext>
            </a:extLst>
          </p:cNvPr>
          <p:cNvPicPr>
            <a:picLocks noChangeAspect="1"/>
          </p:cNvPicPr>
          <p:nvPr/>
        </p:nvPicPr>
        <p:blipFill rotWithShape="1">
          <a:blip r:embed="rId2"/>
          <a:srcRect l="9091" t="26317" b="16386"/>
          <a:stretch/>
        </p:blipFill>
        <p:spPr>
          <a:xfrm>
            <a:off x="2" y="10"/>
            <a:ext cx="12191695" cy="6857990"/>
          </a:xfrm>
          <a:prstGeom prst="rect">
            <a:avLst/>
          </a:prstGeom>
        </p:spPr>
      </p:pic>
      <p:sp>
        <p:nvSpPr>
          <p:cNvPr id="7"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E8ACC-4C2F-4490-872B-070894382BC1}"/>
              </a:ext>
            </a:extLst>
          </p:cNvPr>
          <p:cNvSpPr>
            <a:spLocks noGrp="1"/>
          </p:cNvSpPr>
          <p:nvPr>
            <p:ph type="ctrTitle"/>
          </p:nvPr>
        </p:nvSpPr>
        <p:spPr>
          <a:xfrm>
            <a:off x="1300526" y="3236470"/>
            <a:ext cx="6829044" cy="1431984"/>
          </a:xfrm>
        </p:spPr>
        <p:txBody>
          <a:bodyPr>
            <a:normAutofit/>
          </a:bodyPr>
          <a:lstStyle/>
          <a:p>
            <a:pPr algn="r"/>
            <a:r>
              <a:rPr lang="en-AU" sz="3400"/>
              <a:t>Principles of business law</a:t>
            </a:r>
            <a:br>
              <a:rPr lang="en-AU" sz="3400"/>
            </a:br>
            <a:endParaRPr lang="en-AU" sz="3400"/>
          </a:p>
        </p:txBody>
      </p:sp>
      <p:sp>
        <p:nvSpPr>
          <p:cNvPr id="3" name="Subtitle 2">
            <a:extLst>
              <a:ext uri="{FF2B5EF4-FFF2-40B4-BE49-F238E27FC236}">
                <a16:creationId xmlns:a16="http://schemas.microsoft.com/office/drawing/2014/main" id="{4CB7A603-BF44-4295-9F29-1EAE95235B6B}"/>
              </a:ext>
            </a:extLst>
          </p:cNvPr>
          <p:cNvSpPr>
            <a:spLocks noGrp="1"/>
          </p:cNvSpPr>
          <p:nvPr>
            <p:ph type="subTitle" idx="1"/>
          </p:nvPr>
        </p:nvSpPr>
        <p:spPr>
          <a:xfrm>
            <a:off x="1300525" y="4315326"/>
            <a:ext cx="6829043" cy="1070347"/>
          </a:xfrm>
        </p:spPr>
        <p:txBody>
          <a:bodyPr>
            <a:normAutofit/>
          </a:bodyPr>
          <a:lstStyle/>
          <a:p>
            <a:pPr algn="r">
              <a:lnSpc>
                <a:spcPct val="110000"/>
              </a:lnSpc>
            </a:pPr>
            <a:r>
              <a:rPr lang="en-AU" sz="1200" dirty="0">
                <a:solidFill>
                  <a:srgbClr val="FFFFFE"/>
                </a:solidFill>
              </a:rPr>
              <a:t>TOPIC 11: AGENCY LAW</a:t>
            </a:r>
          </a:p>
          <a:p>
            <a:pPr algn="r">
              <a:lnSpc>
                <a:spcPct val="110000"/>
              </a:lnSpc>
            </a:pPr>
            <a:r>
              <a:rPr lang="en-AU" sz="1200" dirty="0">
                <a:solidFill>
                  <a:srgbClr val="FFFFFE"/>
                </a:solidFill>
              </a:rPr>
              <a:t>VIDEO 5: THE AGENT’s ENTITLEMENTS</a:t>
            </a:r>
          </a:p>
          <a:p>
            <a:pPr algn="r">
              <a:lnSpc>
                <a:spcPct val="110000"/>
              </a:lnSpc>
            </a:pPr>
            <a:r>
              <a:rPr lang="en-AU" sz="1200" dirty="0">
                <a:solidFill>
                  <a:srgbClr val="FFFFFE"/>
                </a:solidFill>
              </a:rPr>
              <a:t>ENDING an AGENCY RELATIONSHIP </a:t>
            </a:r>
          </a:p>
        </p:txBody>
      </p:sp>
    </p:spTree>
    <p:extLst>
      <p:ext uri="{BB962C8B-B14F-4D97-AF65-F5344CB8AC3E}">
        <p14:creationId xmlns:p14="http://schemas.microsoft.com/office/powerpoint/2010/main" val="1983690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E46893A-AE88-4AB4-A008-F845112B8846}"/>
              </a:ext>
            </a:extLst>
          </p:cNvPr>
          <p:cNvSpPr>
            <a:spLocks noGrp="1"/>
          </p:cNvSpPr>
          <p:nvPr>
            <p:ph type="title"/>
          </p:nvPr>
        </p:nvSpPr>
        <p:spPr>
          <a:xfrm>
            <a:off x="893523" y="804519"/>
            <a:ext cx="3160501" cy="4431360"/>
          </a:xfrm>
        </p:spPr>
        <p:txBody>
          <a:bodyPr anchor="ctr">
            <a:normAutofit/>
          </a:bodyPr>
          <a:lstStyle/>
          <a:p>
            <a:r>
              <a:rPr lang="en-AU" dirty="0"/>
              <a:t>THE AGENT’s ENTITLEMENTS</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80F8C7-96DC-4BFF-871C-EC2C049D729A}"/>
              </a:ext>
            </a:extLst>
          </p:cNvPr>
          <p:cNvSpPr>
            <a:spLocks noGrp="1"/>
          </p:cNvSpPr>
          <p:nvPr>
            <p:ph idx="1"/>
          </p:nvPr>
        </p:nvSpPr>
        <p:spPr>
          <a:xfrm>
            <a:off x="4637863" y="804520"/>
            <a:ext cx="6102559" cy="4431359"/>
          </a:xfrm>
        </p:spPr>
        <p:txBody>
          <a:bodyPr anchor="ctr">
            <a:normAutofit/>
          </a:bodyPr>
          <a:lstStyle/>
          <a:p>
            <a:pPr lvl="1"/>
            <a:r>
              <a:rPr lang="en-AU"/>
              <a:t>The principal must </a:t>
            </a:r>
            <a:r>
              <a:rPr lang="en-AU" b="1"/>
              <a:t>pay the agent </a:t>
            </a:r>
            <a:r>
              <a:rPr lang="en-AU"/>
              <a:t>the agreed fee, or the customary fee, for the agent’s services, either when the tasks have been properly performed, or when agreed. </a:t>
            </a:r>
          </a:p>
          <a:p>
            <a:pPr lvl="1"/>
            <a:r>
              <a:rPr lang="en-AU"/>
              <a:t>A principal must </a:t>
            </a:r>
            <a:r>
              <a:rPr lang="en-AU" b="1"/>
              <a:t>reimburse the agent </a:t>
            </a:r>
            <a:r>
              <a:rPr lang="en-AU"/>
              <a:t>for properly incurred expenses.</a:t>
            </a:r>
          </a:p>
          <a:p>
            <a:pPr lvl="1"/>
            <a:r>
              <a:rPr lang="en-AU"/>
              <a:t>A principal must </a:t>
            </a:r>
            <a:r>
              <a:rPr lang="en-AU" b="1"/>
              <a:t>indemnify the agent </a:t>
            </a:r>
            <a:r>
              <a:rPr lang="en-AU"/>
              <a:t>against any losses or liabilities (provided the agent was acting within the authority given, lawfully, and not negligently).</a:t>
            </a:r>
          </a:p>
          <a:p>
            <a:pPr lvl="1"/>
            <a:endParaRPr lang="en-AU"/>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438668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8A1C-F817-4D13-A7BD-8D89C3E5E927}"/>
              </a:ext>
            </a:extLst>
          </p:cNvPr>
          <p:cNvSpPr>
            <a:spLocks noGrp="1"/>
          </p:cNvSpPr>
          <p:nvPr>
            <p:ph type="title"/>
          </p:nvPr>
        </p:nvSpPr>
        <p:spPr/>
        <p:txBody>
          <a:bodyPr/>
          <a:lstStyle/>
          <a:p>
            <a:r>
              <a:rPr lang="en-AU" dirty="0"/>
              <a:t>Ending an agency relationship</a:t>
            </a:r>
          </a:p>
        </p:txBody>
      </p:sp>
      <p:sp>
        <p:nvSpPr>
          <p:cNvPr id="3" name="Content Placeholder 2">
            <a:extLst>
              <a:ext uri="{FF2B5EF4-FFF2-40B4-BE49-F238E27FC236}">
                <a16:creationId xmlns:a16="http://schemas.microsoft.com/office/drawing/2014/main" id="{2666709E-0C2F-4B2B-BD9C-407DC889D551}"/>
              </a:ext>
            </a:extLst>
          </p:cNvPr>
          <p:cNvSpPr>
            <a:spLocks noGrp="1"/>
          </p:cNvSpPr>
          <p:nvPr>
            <p:ph idx="1"/>
          </p:nvPr>
        </p:nvSpPr>
        <p:spPr>
          <a:xfrm>
            <a:off x="1451579" y="2015732"/>
            <a:ext cx="9603275" cy="4037749"/>
          </a:xfrm>
        </p:spPr>
        <p:txBody>
          <a:bodyPr>
            <a:normAutofit/>
          </a:bodyPr>
          <a:lstStyle/>
          <a:p>
            <a:r>
              <a:rPr lang="en-AU" sz="2400" dirty="0"/>
              <a:t>An agency relationship can be terminated in a variety of ways</a:t>
            </a:r>
          </a:p>
          <a:p>
            <a:pPr lvl="1"/>
            <a:r>
              <a:rPr lang="en-AU" sz="2000" b="1" dirty="0"/>
              <a:t>completion of task </a:t>
            </a:r>
            <a:r>
              <a:rPr lang="en-AU" sz="2000" dirty="0"/>
              <a:t>– when an agent is appointed to perform a particular task, the agency relationship comes to an end when the task is completed</a:t>
            </a:r>
          </a:p>
          <a:p>
            <a:pPr lvl="1"/>
            <a:r>
              <a:rPr lang="en-AU" sz="2000" b="1" dirty="0"/>
              <a:t>expiry of term</a:t>
            </a:r>
            <a:r>
              <a:rPr lang="en-AU" sz="2000" dirty="0"/>
              <a:t> – when an agent is appointed for a fixed period of time, the agency relationship comes to an end at the end of that period</a:t>
            </a:r>
          </a:p>
          <a:p>
            <a:pPr lvl="1"/>
            <a:r>
              <a:rPr lang="en-AU" sz="2000" b="1" dirty="0"/>
              <a:t>revocation </a:t>
            </a:r>
            <a:r>
              <a:rPr lang="en-AU" sz="2000" dirty="0"/>
              <a:t>– a principal may revoke (withdraw) an agent’s authority by notifying the agent (orally or in writing) </a:t>
            </a:r>
          </a:p>
          <a:p>
            <a:pPr lvl="1"/>
            <a:endParaRPr lang="en-AU" sz="2000" dirty="0"/>
          </a:p>
        </p:txBody>
      </p:sp>
    </p:spTree>
    <p:extLst>
      <p:ext uri="{BB962C8B-B14F-4D97-AF65-F5344CB8AC3E}">
        <p14:creationId xmlns:p14="http://schemas.microsoft.com/office/powerpoint/2010/main" val="10147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D5FA-8068-4882-952C-F2067AD81234}"/>
              </a:ext>
            </a:extLst>
          </p:cNvPr>
          <p:cNvSpPr>
            <a:spLocks noGrp="1"/>
          </p:cNvSpPr>
          <p:nvPr>
            <p:ph type="title"/>
          </p:nvPr>
        </p:nvSpPr>
        <p:spPr>
          <a:xfrm>
            <a:off x="1451580" y="804520"/>
            <a:ext cx="4176815" cy="1049235"/>
          </a:xfrm>
        </p:spPr>
        <p:txBody>
          <a:bodyPr>
            <a:normAutofit/>
          </a:bodyPr>
          <a:lstStyle/>
          <a:p>
            <a:r>
              <a:rPr lang="en-AU" dirty="0"/>
              <a:t>AGENCY RELATIONSHIPS</a:t>
            </a:r>
          </a:p>
        </p:txBody>
      </p:sp>
      <p:sp>
        <p:nvSpPr>
          <p:cNvPr id="3" name="Content Placeholder 2">
            <a:extLst>
              <a:ext uri="{FF2B5EF4-FFF2-40B4-BE49-F238E27FC236}">
                <a16:creationId xmlns:a16="http://schemas.microsoft.com/office/drawing/2014/main" id="{70C52752-6243-452D-BC4A-A51E1DF3C2EC}"/>
              </a:ext>
            </a:extLst>
          </p:cNvPr>
          <p:cNvSpPr>
            <a:spLocks noGrp="1"/>
          </p:cNvSpPr>
          <p:nvPr>
            <p:ph idx="1"/>
          </p:nvPr>
        </p:nvSpPr>
        <p:spPr>
          <a:xfrm>
            <a:off x="1451581" y="2015732"/>
            <a:ext cx="4172515" cy="3450613"/>
          </a:xfrm>
        </p:spPr>
        <p:txBody>
          <a:bodyPr>
            <a:normAutofit/>
          </a:bodyPr>
          <a:lstStyle/>
          <a:p>
            <a:pPr marL="0" indent="0">
              <a:buNone/>
            </a:pPr>
            <a:r>
              <a:rPr lang="en-AU"/>
              <a:t>Agency dealings typically involve three persons</a:t>
            </a:r>
          </a:p>
          <a:p>
            <a:pPr marL="914400" lvl="1" indent="-457200">
              <a:buFont typeface="+mj-lt"/>
              <a:buAutoNum type="arabicPeriod"/>
            </a:pPr>
            <a:r>
              <a:rPr lang="en-AU"/>
              <a:t>the principal (the person who is being represented)</a:t>
            </a:r>
          </a:p>
          <a:p>
            <a:pPr marL="914400" lvl="1" indent="-457200">
              <a:buFont typeface="+mj-lt"/>
              <a:buAutoNum type="arabicPeriod"/>
            </a:pPr>
            <a:r>
              <a:rPr lang="en-AU"/>
              <a:t>the agent (the person who acts as the representative)</a:t>
            </a:r>
          </a:p>
          <a:p>
            <a:pPr marL="914400" lvl="1" indent="-457200">
              <a:buFont typeface="+mj-lt"/>
              <a:buAutoNum type="arabicPeriod"/>
            </a:pPr>
            <a:r>
              <a:rPr lang="en-AU"/>
              <a:t>the third-party (the person with whom the agent deals on behalf of the principal)</a:t>
            </a:r>
          </a:p>
        </p:txBody>
      </p:sp>
      <p:pic>
        <p:nvPicPr>
          <p:cNvPr id="4" name="Picture 4">
            <a:extLst>
              <a:ext uri="{FF2B5EF4-FFF2-40B4-BE49-F238E27FC236}">
                <a16:creationId xmlns:a16="http://schemas.microsoft.com/office/drawing/2014/main" id="{3A3DD07E-1518-44A3-B57C-FD8AF6958E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168754"/>
            <a:ext cx="4960442" cy="19344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153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8A1C-F817-4D13-A7BD-8D89C3E5E927}"/>
              </a:ext>
            </a:extLst>
          </p:cNvPr>
          <p:cNvSpPr>
            <a:spLocks noGrp="1"/>
          </p:cNvSpPr>
          <p:nvPr>
            <p:ph type="title"/>
          </p:nvPr>
        </p:nvSpPr>
        <p:spPr/>
        <p:txBody>
          <a:bodyPr/>
          <a:lstStyle/>
          <a:p>
            <a:r>
              <a:rPr lang="en-AU" dirty="0"/>
              <a:t>Ending an agency relationship</a:t>
            </a:r>
          </a:p>
        </p:txBody>
      </p:sp>
      <p:sp>
        <p:nvSpPr>
          <p:cNvPr id="3" name="Content Placeholder 2">
            <a:extLst>
              <a:ext uri="{FF2B5EF4-FFF2-40B4-BE49-F238E27FC236}">
                <a16:creationId xmlns:a16="http://schemas.microsoft.com/office/drawing/2014/main" id="{2666709E-0C2F-4B2B-BD9C-407DC889D551}"/>
              </a:ext>
            </a:extLst>
          </p:cNvPr>
          <p:cNvSpPr>
            <a:spLocks noGrp="1"/>
          </p:cNvSpPr>
          <p:nvPr>
            <p:ph idx="1"/>
          </p:nvPr>
        </p:nvSpPr>
        <p:spPr>
          <a:xfrm>
            <a:off x="1451579" y="2015732"/>
            <a:ext cx="9603275" cy="4037749"/>
          </a:xfrm>
        </p:spPr>
        <p:txBody>
          <a:bodyPr>
            <a:normAutofit fontScale="92500"/>
          </a:bodyPr>
          <a:lstStyle/>
          <a:p>
            <a:r>
              <a:rPr lang="en-AU" sz="2400" dirty="0"/>
              <a:t>An agency relationship can be terminated in a variety of ways (</a:t>
            </a:r>
            <a:r>
              <a:rPr lang="en-AU" sz="2400" dirty="0" err="1"/>
              <a:t>ctd</a:t>
            </a:r>
            <a:r>
              <a:rPr lang="en-AU" sz="2400" dirty="0"/>
              <a:t>)</a:t>
            </a:r>
          </a:p>
          <a:p>
            <a:pPr lvl="1"/>
            <a:r>
              <a:rPr lang="en-AU" sz="2000" b="1" dirty="0"/>
              <a:t>renunciation </a:t>
            </a:r>
            <a:r>
              <a:rPr lang="en-AU" sz="2000" dirty="0"/>
              <a:t>– an agent can renounce their authority by notifying the principal that they will no longer carry out their mandate</a:t>
            </a:r>
          </a:p>
          <a:p>
            <a:pPr lvl="1"/>
            <a:r>
              <a:rPr lang="en-AU" sz="2000" b="1" dirty="0"/>
              <a:t>mental incapacity</a:t>
            </a:r>
            <a:r>
              <a:rPr lang="en-AU" sz="2000" dirty="0"/>
              <a:t> – unless granted in the form of an ‘enduring power of attorney’, the agency relationship is terminated if the principal is afflicted by mental incapacity</a:t>
            </a:r>
          </a:p>
          <a:p>
            <a:pPr lvl="1"/>
            <a:r>
              <a:rPr lang="en-AU" sz="2000" b="1" dirty="0"/>
              <a:t>death</a:t>
            </a:r>
            <a:r>
              <a:rPr lang="en-AU" sz="2000" dirty="0"/>
              <a:t> – death of the principal terminates the agent’s authority (except in cases of an ‘enduring power of attorney’).  Death of the agent makes performance of the agency agreement impossible and thus terminates the agency agreement </a:t>
            </a:r>
            <a:endParaRPr lang="en-AU" sz="2000" b="1" dirty="0"/>
          </a:p>
          <a:p>
            <a:pPr lvl="1"/>
            <a:endParaRPr lang="en-AU" sz="2000" dirty="0"/>
          </a:p>
        </p:txBody>
      </p:sp>
    </p:spTree>
    <p:extLst>
      <p:ext uri="{BB962C8B-B14F-4D97-AF65-F5344CB8AC3E}">
        <p14:creationId xmlns:p14="http://schemas.microsoft.com/office/powerpoint/2010/main" val="849269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849D8-E851-440B-9236-3B9905FE8457}"/>
              </a:ext>
            </a:extLst>
          </p:cNvPr>
          <p:cNvPicPr>
            <a:picLocks noChangeAspect="1"/>
          </p:cNvPicPr>
          <p:nvPr/>
        </p:nvPicPr>
        <p:blipFill rotWithShape="1">
          <a:blip r:embed="rId2"/>
          <a:srcRect l="9091" t="26317" b="16386"/>
          <a:stretch/>
        </p:blipFill>
        <p:spPr>
          <a:xfrm>
            <a:off x="2" y="10"/>
            <a:ext cx="12191695" cy="6857990"/>
          </a:xfrm>
          <a:prstGeom prst="rect">
            <a:avLst/>
          </a:prstGeom>
        </p:spPr>
      </p:pic>
      <p:sp>
        <p:nvSpPr>
          <p:cNvPr id="7"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E8ACC-4C2F-4490-872B-070894382BC1}"/>
              </a:ext>
            </a:extLst>
          </p:cNvPr>
          <p:cNvSpPr>
            <a:spLocks noGrp="1"/>
          </p:cNvSpPr>
          <p:nvPr>
            <p:ph type="ctrTitle"/>
          </p:nvPr>
        </p:nvSpPr>
        <p:spPr>
          <a:xfrm>
            <a:off x="1300526" y="3236470"/>
            <a:ext cx="6829044" cy="1431984"/>
          </a:xfrm>
        </p:spPr>
        <p:txBody>
          <a:bodyPr>
            <a:normAutofit/>
          </a:bodyPr>
          <a:lstStyle/>
          <a:p>
            <a:pPr algn="r"/>
            <a:r>
              <a:rPr lang="en-AU" sz="3400"/>
              <a:t>Principles of business law</a:t>
            </a:r>
            <a:br>
              <a:rPr lang="en-AU" sz="3400"/>
            </a:br>
            <a:endParaRPr lang="en-AU" sz="3400"/>
          </a:p>
        </p:txBody>
      </p:sp>
      <p:sp>
        <p:nvSpPr>
          <p:cNvPr id="3" name="Subtitle 2">
            <a:extLst>
              <a:ext uri="{FF2B5EF4-FFF2-40B4-BE49-F238E27FC236}">
                <a16:creationId xmlns:a16="http://schemas.microsoft.com/office/drawing/2014/main" id="{4CB7A603-BF44-4295-9F29-1EAE95235B6B}"/>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AU" sz="1200" dirty="0">
                <a:solidFill>
                  <a:srgbClr val="FFFFFE"/>
                </a:solidFill>
              </a:rPr>
              <a:t>TOPIC 11: AGENCY LAW</a:t>
            </a:r>
          </a:p>
          <a:p>
            <a:pPr algn="r">
              <a:lnSpc>
                <a:spcPct val="110000"/>
              </a:lnSpc>
            </a:pPr>
            <a:r>
              <a:rPr lang="en-AU" sz="1200" dirty="0">
                <a:solidFill>
                  <a:srgbClr val="FFFFFE"/>
                </a:solidFill>
              </a:rPr>
              <a:t>VIDEO 6: CASE STUDY</a:t>
            </a:r>
          </a:p>
        </p:txBody>
      </p:sp>
    </p:spTree>
    <p:extLst>
      <p:ext uri="{BB962C8B-B14F-4D97-AF65-F5344CB8AC3E}">
        <p14:creationId xmlns:p14="http://schemas.microsoft.com/office/powerpoint/2010/main" val="208895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400" b="1" dirty="0"/>
              <a:t>CASE STUDY: THE PUBLISHER</a:t>
            </a:r>
            <a:endParaRPr lang="en-AU" sz="2400" dirty="0"/>
          </a:p>
          <a:p>
            <a:pPr>
              <a:lnSpc>
                <a:spcPct val="80000"/>
              </a:lnSpc>
              <a:spcAft>
                <a:spcPct val="50000"/>
              </a:spcAft>
              <a:buNone/>
            </a:pPr>
            <a:r>
              <a:rPr lang="en-AU" altLang="en-US" sz="2400" dirty="0"/>
              <a:t>	Nancy’s Novels Pty Ltd (NN) publishes science fiction novels.  Oscar is a sales representative employed by NN. He is paid a salary of $50,000 a year, plus a 20% commission on all orders that he secures. He is employed to visit book retailers and comic book stores in the hope of securing orders for NN’s books.</a:t>
            </a:r>
          </a:p>
          <a:p>
            <a:pPr>
              <a:lnSpc>
                <a:spcPct val="80000"/>
              </a:lnSpc>
              <a:spcAft>
                <a:spcPct val="50000"/>
              </a:spcAft>
              <a:buNone/>
            </a:pPr>
            <a:r>
              <a:rPr lang="en-AU" altLang="en-US" sz="2400" dirty="0"/>
              <a:t>	Oscar visits the Bountiful Books Pty Ltd (BB), an independent bookshop in Carlton. BB’s manager agrees to purchase 1,000 copies of a particular novel, but only if Oscar agrees to offer a 10% discount.  Oscar agrees to this and makes out the order form showing the final price discounted by 10%.  </a:t>
            </a:r>
          </a:p>
          <a:p>
            <a:pPr>
              <a:lnSpc>
                <a:spcPct val="80000"/>
              </a:lnSpc>
              <a:spcAft>
                <a:spcPct val="50000"/>
              </a:spcAft>
              <a:buNone/>
            </a:pPr>
            <a:r>
              <a:rPr lang="en-AU" altLang="en-US" sz="2400" dirty="0"/>
              <a:t>	When Nga, the managing director of NN, sees this order, she tells BB that Oscar was not authorised to offer discounts and insists that BB pay the full price if they want the books. Oscar was never told he could offer discounts, but sales representatives for other publishers commonly do so.  BB claims to have a binding contract with Pennant for the books at the discounted price.  </a:t>
            </a:r>
          </a:p>
          <a:p>
            <a:pPr>
              <a:lnSpc>
                <a:spcPct val="80000"/>
              </a:lnSpc>
              <a:spcAft>
                <a:spcPct val="50000"/>
              </a:spcAft>
              <a:buNone/>
            </a:pPr>
            <a:r>
              <a:rPr lang="en-AU" altLang="en-US" sz="2400" dirty="0"/>
              <a:t>	</a:t>
            </a:r>
            <a:endParaRPr lang="en-AU" sz="2400" b="1" dirty="0"/>
          </a:p>
        </p:txBody>
      </p:sp>
    </p:spTree>
    <p:extLst>
      <p:ext uri="{BB962C8B-B14F-4D97-AF65-F5344CB8AC3E}">
        <p14:creationId xmlns:p14="http://schemas.microsoft.com/office/powerpoint/2010/main" val="1433109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600" b="1" dirty="0"/>
              <a:t>CASE STUDY: THE PUBLISHER (CTD)</a:t>
            </a:r>
            <a:endParaRPr lang="en-AU" sz="2600" dirty="0"/>
          </a:p>
          <a:p>
            <a:pPr>
              <a:lnSpc>
                <a:spcPct val="80000"/>
              </a:lnSpc>
              <a:spcAft>
                <a:spcPct val="50000"/>
              </a:spcAft>
              <a:buNone/>
            </a:pPr>
            <a:r>
              <a:rPr lang="en-AU" altLang="en-US" sz="2600" dirty="0"/>
              <a:t>	After speaking with BB, Nga tells Oscar that he may not offer any discounts to customers. Oscar ignores this advice. A month later, when visiting Cosmic Comics Pty Ltd (CC), Oscar again agrees to give a 10% discount on a large order.  When Nga tells CC that Oscar was forbidden to offer discounts, CC’s manager insists the books be delivered at the discounted price.  </a:t>
            </a:r>
          </a:p>
          <a:p>
            <a:pPr>
              <a:lnSpc>
                <a:spcPct val="80000"/>
              </a:lnSpc>
              <a:spcAft>
                <a:spcPct val="50000"/>
              </a:spcAft>
              <a:buNone/>
            </a:pPr>
            <a:r>
              <a:rPr lang="en-AU" altLang="en-US" sz="2600" dirty="0"/>
              <a:t>	Three months later, Nga notices that Oscar’s sales figures are substantially lower than usual.  She discovers that Oscar has </a:t>
            </a:r>
            <a:r>
              <a:rPr lang="en-AU" altLang="en-US" sz="2600" b="1" dirty="0"/>
              <a:t>taken on a part-time job </a:t>
            </a:r>
            <a:r>
              <a:rPr lang="en-AU" altLang="en-US" sz="2600" dirty="0"/>
              <a:t>representing a </a:t>
            </a:r>
            <a:r>
              <a:rPr lang="en-AU" altLang="en-US" sz="2600" b="1" dirty="0"/>
              <a:t>competing publisher </a:t>
            </a:r>
            <a:r>
              <a:rPr lang="en-AU" altLang="en-US" sz="2600" dirty="0"/>
              <a:t>who allows him to offer discounts to customers.  </a:t>
            </a:r>
          </a:p>
          <a:p>
            <a:pPr>
              <a:lnSpc>
                <a:spcPct val="80000"/>
              </a:lnSpc>
              <a:spcAft>
                <a:spcPct val="50000"/>
              </a:spcAft>
              <a:buNone/>
            </a:pPr>
            <a:r>
              <a:rPr lang="en-AU" altLang="en-US" sz="2600" dirty="0"/>
              <a:t>	</a:t>
            </a:r>
          </a:p>
          <a:p>
            <a:pPr>
              <a:lnSpc>
                <a:spcPct val="80000"/>
              </a:lnSpc>
              <a:spcAft>
                <a:spcPct val="50000"/>
              </a:spcAft>
              <a:buNone/>
            </a:pPr>
            <a:r>
              <a:rPr lang="en-AU" altLang="en-US" sz="2600" dirty="0"/>
              <a:t>	</a:t>
            </a:r>
            <a:endParaRPr lang="en-AU" sz="2600" b="1" dirty="0"/>
          </a:p>
        </p:txBody>
      </p:sp>
    </p:spTree>
    <p:extLst>
      <p:ext uri="{BB962C8B-B14F-4D97-AF65-F5344CB8AC3E}">
        <p14:creationId xmlns:p14="http://schemas.microsoft.com/office/powerpoint/2010/main" val="2702964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400" b="1" dirty="0"/>
              <a:t>CASE STUDY: THE PUBLISHER (CTD)</a:t>
            </a:r>
            <a:endParaRPr lang="en-AU" sz="2400" dirty="0"/>
          </a:p>
          <a:p>
            <a:pPr>
              <a:lnSpc>
                <a:spcPct val="80000"/>
              </a:lnSpc>
              <a:spcAft>
                <a:spcPct val="50000"/>
              </a:spcAft>
              <a:buNone/>
            </a:pPr>
            <a:endParaRPr lang="en-AU" altLang="en-US" sz="2400" dirty="0"/>
          </a:p>
          <a:p>
            <a:pPr>
              <a:lnSpc>
                <a:spcPct val="80000"/>
              </a:lnSpc>
              <a:spcAft>
                <a:spcPct val="50000"/>
              </a:spcAft>
              <a:buNone/>
            </a:pPr>
            <a:r>
              <a:rPr lang="en-AU" altLang="en-US" sz="2400" dirty="0"/>
              <a:t>	Nga wants to know: </a:t>
            </a:r>
          </a:p>
          <a:p>
            <a:pPr lvl="1">
              <a:lnSpc>
                <a:spcPct val="80000"/>
              </a:lnSpc>
              <a:spcAft>
                <a:spcPct val="50000"/>
              </a:spcAft>
            </a:pPr>
            <a:r>
              <a:rPr lang="en-AU" altLang="en-US" sz="2200" dirty="0"/>
              <a:t>if NN is bound by the agreement that Oscar has entered into:</a:t>
            </a:r>
          </a:p>
          <a:p>
            <a:pPr lvl="2">
              <a:lnSpc>
                <a:spcPct val="80000"/>
              </a:lnSpc>
              <a:spcAft>
                <a:spcPct val="50000"/>
              </a:spcAft>
            </a:pPr>
            <a:r>
              <a:rPr lang="en-AU" altLang="en-US" sz="2000" dirty="0"/>
              <a:t>with BB</a:t>
            </a:r>
          </a:p>
          <a:p>
            <a:pPr lvl="2">
              <a:lnSpc>
                <a:spcPct val="80000"/>
              </a:lnSpc>
              <a:spcAft>
                <a:spcPct val="50000"/>
              </a:spcAft>
            </a:pPr>
            <a:r>
              <a:rPr lang="en-AU" altLang="en-US" sz="2000" dirty="0"/>
              <a:t>with CC</a:t>
            </a:r>
          </a:p>
          <a:p>
            <a:pPr lvl="1">
              <a:lnSpc>
                <a:spcPct val="80000"/>
              </a:lnSpc>
              <a:spcAft>
                <a:spcPct val="50000"/>
              </a:spcAft>
            </a:pPr>
            <a:r>
              <a:rPr lang="en-AU" altLang="en-US" sz="2200" dirty="0"/>
              <a:t>what she could do to ensure she is not so bound in the future</a:t>
            </a:r>
          </a:p>
          <a:p>
            <a:pPr lvl="1">
              <a:lnSpc>
                <a:spcPct val="80000"/>
              </a:lnSpc>
              <a:spcAft>
                <a:spcPct val="50000"/>
              </a:spcAft>
            </a:pPr>
            <a:r>
              <a:rPr lang="en-AU" altLang="en-US" sz="2200" dirty="0"/>
              <a:t>what legal rights NN has against Oscar:</a:t>
            </a:r>
          </a:p>
          <a:p>
            <a:pPr lvl="2">
              <a:lnSpc>
                <a:spcPct val="80000"/>
              </a:lnSpc>
              <a:spcAft>
                <a:spcPct val="50000"/>
              </a:spcAft>
            </a:pPr>
            <a:r>
              <a:rPr lang="en-AU" altLang="en-US" sz="2000" dirty="0"/>
              <a:t>for failing to obey her instructions when dealing with CC; and </a:t>
            </a:r>
          </a:p>
          <a:p>
            <a:pPr lvl="2">
              <a:lnSpc>
                <a:spcPct val="80000"/>
              </a:lnSpc>
              <a:spcAft>
                <a:spcPct val="50000"/>
              </a:spcAft>
            </a:pPr>
            <a:r>
              <a:rPr lang="en-AU" altLang="en-US" sz="2000" dirty="0"/>
              <a:t>for working for a competitor. 	</a:t>
            </a:r>
            <a:endParaRPr lang="en-AU" sz="2000" b="1" dirty="0"/>
          </a:p>
        </p:txBody>
      </p:sp>
    </p:spTree>
    <p:extLst>
      <p:ext uri="{BB962C8B-B14F-4D97-AF65-F5344CB8AC3E}">
        <p14:creationId xmlns:p14="http://schemas.microsoft.com/office/powerpoint/2010/main" val="341388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400" b="1" dirty="0"/>
              <a:t>IS NN BOUND BY THE AGREEMENT WITH BB?</a:t>
            </a:r>
          </a:p>
          <a:p>
            <a:pPr>
              <a:lnSpc>
                <a:spcPct val="80000"/>
              </a:lnSpc>
              <a:spcAft>
                <a:spcPct val="50000"/>
              </a:spcAft>
              <a:buNone/>
            </a:pPr>
            <a:r>
              <a:rPr lang="en-AU" altLang="en-US" sz="2200" dirty="0"/>
              <a:t>NN will be bound if Oscar had authority to offer discounts. </a:t>
            </a:r>
          </a:p>
          <a:p>
            <a:pPr>
              <a:lnSpc>
                <a:spcPct val="80000"/>
              </a:lnSpc>
              <a:spcAft>
                <a:spcPct val="50000"/>
              </a:spcAft>
              <a:buNone/>
            </a:pPr>
            <a:r>
              <a:rPr lang="en-AU" altLang="en-US" sz="2200" b="1" dirty="0"/>
              <a:t>Express actual authority </a:t>
            </a:r>
            <a:r>
              <a:rPr lang="en-AU" altLang="en-US" sz="2200" dirty="0"/>
              <a:t>– </a:t>
            </a:r>
            <a:r>
              <a:rPr lang="en-AU" altLang="en-US" sz="2200" dirty="0">
                <a:solidFill>
                  <a:srgbClr val="FF0000"/>
                </a:solidFill>
              </a:rPr>
              <a:t>no – Oscar was never told he could offer discounts</a:t>
            </a:r>
          </a:p>
          <a:p>
            <a:pPr marL="0" indent="0">
              <a:lnSpc>
                <a:spcPct val="80000"/>
              </a:lnSpc>
              <a:spcAft>
                <a:spcPct val="50000"/>
              </a:spcAft>
              <a:buNone/>
            </a:pPr>
            <a:r>
              <a:rPr lang="en-AU" altLang="en-US" sz="2200" b="1" dirty="0"/>
              <a:t>Implied actual authority </a:t>
            </a:r>
            <a:r>
              <a:rPr lang="en-AU" altLang="en-US" sz="2200" dirty="0"/>
              <a:t>– </a:t>
            </a:r>
            <a:r>
              <a:rPr lang="en-AU" altLang="en-US" sz="2200" dirty="0">
                <a:solidFill>
                  <a:srgbClr val="FF0000"/>
                </a:solidFill>
              </a:rPr>
              <a:t>yes - agents offering discounts is a common industry practice (custom)</a:t>
            </a:r>
          </a:p>
          <a:p>
            <a:pPr marL="0" indent="0">
              <a:lnSpc>
                <a:spcPct val="80000"/>
              </a:lnSpc>
              <a:spcAft>
                <a:spcPct val="50000"/>
              </a:spcAft>
              <a:buNone/>
            </a:pPr>
            <a:r>
              <a:rPr lang="en-AU" altLang="en-US" sz="2200" b="1" dirty="0"/>
              <a:t>Apparent/ostensible authority </a:t>
            </a:r>
            <a:r>
              <a:rPr lang="en-AU" altLang="en-US" sz="2200" dirty="0"/>
              <a:t>– </a:t>
            </a:r>
            <a:endParaRPr lang="en-AU" altLang="en-US" sz="2200" dirty="0">
              <a:solidFill>
                <a:srgbClr val="FF0000"/>
              </a:solidFill>
            </a:endParaRPr>
          </a:p>
          <a:p>
            <a:pPr marL="457200" indent="-457200">
              <a:lnSpc>
                <a:spcPct val="80000"/>
              </a:lnSpc>
              <a:spcAft>
                <a:spcPct val="50000"/>
              </a:spcAft>
              <a:buAutoNum type="alphaLcParenBoth"/>
            </a:pPr>
            <a:r>
              <a:rPr lang="en-AU" altLang="en-US" sz="2200" dirty="0">
                <a:solidFill>
                  <a:srgbClr val="FF0000"/>
                </a:solidFill>
              </a:rPr>
              <a:t>BB was unaware that Oscar did not have actual authority</a:t>
            </a:r>
          </a:p>
          <a:p>
            <a:pPr marL="457200" indent="-457200">
              <a:lnSpc>
                <a:spcPct val="80000"/>
              </a:lnSpc>
              <a:spcAft>
                <a:spcPct val="50000"/>
              </a:spcAft>
              <a:buAutoNum type="alphaLcParenBoth"/>
            </a:pPr>
            <a:r>
              <a:rPr lang="en-AU" altLang="en-US" sz="2200" dirty="0">
                <a:solidFill>
                  <a:srgbClr val="FF0000"/>
                </a:solidFill>
              </a:rPr>
              <a:t>By appointing Oscar as a sales representative, NN has acted in a way that suggests Oscar had such authority</a:t>
            </a:r>
          </a:p>
          <a:p>
            <a:pPr marL="457200" indent="-457200">
              <a:lnSpc>
                <a:spcPct val="80000"/>
              </a:lnSpc>
              <a:spcAft>
                <a:spcPct val="50000"/>
              </a:spcAft>
              <a:buAutoNum type="alphaLcParenBoth"/>
            </a:pPr>
            <a:r>
              <a:rPr lang="en-AU" altLang="en-US" sz="2200" dirty="0">
                <a:solidFill>
                  <a:srgbClr val="FF0000"/>
                </a:solidFill>
              </a:rPr>
              <a:t>BB relied on the impression created by NN</a:t>
            </a:r>
            <a:endParaRPr lang="en-AU" altLang="en-US" sz="2200" dirty="0"/>
          </a:p>
          <a:p>
            <a:pPr>
              <a:lnSpc>
                <a:spcPct val="80000"/>
              </a:lnSpc>
              <a:spcAft>
                <a:spcPct val="50000"/>
              </a:spcAft>
              <a:buNone/>
            </a:pPr>
            <a:r>
              <a:rPr lang="en-AU" altLang="en-US" b="1" dirty="0">
                <a:solidFill>
                  <a:srgbClr val="FF0000"/>
                </a:solidFill>
              </a:rPr>
              <a:t>The contract is binding – Oscar acted with authority (implied actual authority or apparent/ostensible authority)</a:t>
            </a:r>
          </a:p>
          <a:p>
            <a:pPr>
              <a:lnSpc>
                <a:spcPct val="80000"/>
              </a:lnSpc>
              <a:spcAft>
                <a:spcPct val="50000"/>
              </a:spcAft>
              <a:buNone/>
            </a:pPr>
            <a:r>
              <a:rPr lang="en-AU" altLang="en-US" b="1" u="sng" dirty="0">
                <a:solidFill>
                  <a:srgbClr val="FF0000"/>
                </a:solidFill>
              </a:rPr>
              <a:t>Don’t forget:</a:t>
            </a:r>
            <a:r>
              <a:rPr lang="en-AU" altLang="en-US" u="sng" dirty="0">
                <a:solidFill>
                  <a:srgbClr val="FF0000"/>
                </a:solidFill>
              </a:rPr>
              <a:t> it is only necessary to show that the agent had one form of authority.</a:t>
            </a:r>
            <a:endParaRPr lang="en-AU" altLang="en-US" b="1" u="sng" dirty="0">
              <a:solidFill>
                <a:srgbClr val="FF0000"/>
              </a:solidFill>
            </a:endParaRPr>
          </a:p>
          <a:p>
            <a:pPr>
              <a:lnSpc>
                <a:spcPct val="80000"/>
              </a:lnSpc>
              <a:spcAft>
                <a:spcPct val="50000"/>
              </a:spcAft>
              <a:buNone/>
            </a:pPr>
            <a:r>
              <a:rPr lang="en-AU" altLang="en-US" b="1" dirty="0">
                <a:solidFill>
                  <a:srgbClr val="FF0000"/>
                </a:solidFill>
              </a:rPr>
              <a:t>	</a:t>
            </a:r>
          </a:p>
          <a:p>
            <a:pPr>
              <a:lnSpc>
                <a:spcPct val="80000"/>
              </a:lnSpc>
              <a:spcAft>
                <a:spcPct val="50000"/>
              </a:spcAft>
              <a:buNone/>
            </a:pPr>
            <a:endParaRPr lang="en-AU" b="1" dirty="0"/>
          </a:p>
        </p:txBody>
      </p:sp>
    </p:spTree>
    <p:extLst>
      <p:ext uri="{BB962C8B-B14F-4D97-AF65-F5344CB8AC3E}">
        <p14:creationId xmlns:p14="http://schemas.microsoft.com/office/powerpoint/2010/main" val="4199252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400" b="1" dirty="0"/>
              <a:t>IS NN BOUND BY THE AGREEMENT WITH CC?</a:t>
            </a:r>
            <a:endParaRPr lang="en-AU" sz="2400" dirty="0"/>
          </a:p>
          <a:p>
            <a:pPr>
              <a:lnSpc>
                <a:spcPct val="80000"/>
              </a:lnSpc>
              <a:spcAft>
                <a:spcPct val="50000"/>
              </a:spcAft>
              <a:buNone/>
            </a:pPr>
            <a:r>
              <a:rPr lang="en-AU" altLang="en-US" sz="2400" dirty="0"/>
              <a:t>NN will be bound if Oscar had authority to offer discounts. </a:t>
            </a:r>
          </a:p>
          <a:p>
            <a:pPr>
              <a:lnSpc>
                <a:spcPct val="80000"/>
              </a:lnSpc>
              <a:spcAft>
                <a:spcPct val="50000"/>
              </a:spcAft>
              <a:buNone/>
            </a:pPr>
            <a:r>
              <a:rPr lang="en-AU" altLang="en-US" sz="2400" b="1" dirty="0"/>
              <a:t>Express actual authority </a:t>
            </a:r>
            <a:r>
              <a:rPr lang="en-AU" altLang="en-US" sz="2400" dirty="0"/>
              <a:t>– </a:t>
            </a:r>
            <a:r>
              <a:rPr lang="en-AU" altLang="en-US" sz="2400" dirty="0">
                <a:solidFill>
                  <a:srgbClr val="FF0000"/>
                </a:solidFill>
              </a:rPr>
              <a:t>no - Oscar was never told he could offer discounts</a:t>
            </a:r>
          </a:p>
          <a:p>
            <a:pPr marL="0" indent="0">
              <a:lnSpc>
                <a:spcPct val="80000"/>
              </a:lnSpc>
              <a:spcAft>
                <a:spcPct val="50000"/>
              </a:spcAft>
              <a:buNone/>
            </a:pPr>
            <a:r>
              <a:rPr lang="en-AU" altLang="en-US" sz="2400" b="1" dirty="0"/>
              <a:t>Implied actual authority</a:t>
            </a:r>
            <a:r>
              <a:rPr lang="en-AU" altLang="en-US" sz="2400" dirty="0"/>
              <a:t> – </a:t>
            </a:r>
            <a:r>
              <a:rPr lang="en-AU" altLang="en-US" sz="2400" dirty="0">
                <a:solidFill>
                  <a:srgbClr val="FF0000"/>
                </a:solidFill>
              </a:rPr>
              <a:t>no – Nga made it clear to Oscar that he was not authorised to offer discounts</a:t>
            </a:r>
          </a:p>
          <a:p>
            <a:pPr marL="0" indent="0">
              <a:lnSpc>
                <a:spcPct val="80000"/>
              </a:lnSpc>
              <a:spcAft>
                <a:spcPct val="50000"/>
              </a:spcAft>
              <a:buNone/>
            </a:pPr>
            <a:r>
              <a:rPr lang="en-AU" altLang="en-US" sz="2400" b="1" dirty="0"/>
              <a:t>Apparent/ostensible authority</a:t>
            </a:r>
            <a:r>
              <a:rPr lang="en-AU" altLang="en-US" sz="2400" dirty="0"/>
              <a:t> – </a:t>
            </a:r>
          </a:p>
          <a:p>
            <a:pPr marL="457200" indent="-457200">
              <a:lnSpc>
                <a:spcPct val="80000"/>
              </a:lnSpc>
              <a:spcAft>
                <a:spcPct val="50000"/>
              </a:spcAft>
              <a:buAutoNum type="alphaLcParenBoth"/>
            </a:pPr>
            <a:r>
              <a:rPr lang="en-AU" altLang="en-US" sz="2400" dirty="0">
                <a:solidFill>
                  <a:srgbClr val="FF0000"/>
                </a:solidFill>
              </a:rPr>
              <a:t>CC was unaware that Oscar did not have actual authority</a:t>
            </a:r>
          </a:p>
          <a:p>
            <a:pPr marL="457200" indent="-457200">
              <a:lnSpc>
                <a:spcPct val="80000"/>
              </a:lnSpc>
              <a:spcAft>
                <a:spcPct val="50000"/>
              </a:spcAft>
              <a:buAutoNum type="alphaLcParenBoth"/>
            </a:pPr>
            <a:r>
              <a:rPr lang="en-AU" altLang="en-US" sz="2400" dirty="0">
                <a:solidFill>
                  <a:srgbClr val="FF0000"/>
                </a:solidFill>
              </a:rPr>
              <a:t>By appointing Oscar as a sales representative, NN has acted in a way that suggests Oscar had such authority.  NN did not inform third parties of the limits on Oscar’s authority</a:t>
            </a:r>
          </a:p>
          <a:p>
            <a:pPr marL="457200" indent="-457200">
              <a:lnSpc>
                <a:spcPct val="80000"/>
              </a:lnSpc>
              <a:spcAft>
                <a:spcPct val="50000"/>
              </a:spcAft>
              <a:buAutoNum type="alphaLcParenBoth"/>
            </a:pPr>
            <a:r>
              <a:rPr lang="en-AU" altLang="en-US" sz="2400" dirty="0">
                <a:solidFill>
                  <a:srgbClr val="FF0000"/>
                </a:solidFill>
              </a:rPr>
              <a:t>CC relied on the impression created by NN</a:t>
            </a:r>
            <a:endParaRPr lang="en-AU" altLang="en-US" sz="2400" dirty="0"/>
          </a:p>
          <a:p>
            <a:pPr>
              <a:lnSpc>
                <a:spcPct val="80000"/>
              </a:lnSpc>
              <a:spcAft>
                <a:spcPct val="50000"/>
              </a:spcAft>
              <a:buNone/>
            </a:pPr>
            <a:r>
              <a:rPr lang="en-AU" altLang="en-US" sz="2400" b="1" dirty="0">
                <a:solidFill>
                  <a:srgbClr val="FF0000"/>
                </a:solidFill>
              </a:rPr>
              <a:t>The contract is binding – Oscar acted with authority (apparent/ostensible)</a:t>
            </a:r>
          </a:p>
        </p:txBody>
      </p:sp>
    </p:spTree>
    <p:extLst>
      <p:ext uri="{BB962C8B-B14F-4D97-AF65-F5344CB8AC3E}">
        <p14:creationId xmlns:p14="http://schemas.microsoft.com/office/powerpoint/2010/main" val="1605091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400" b="1" dirty="0"/>
              <a:t>WHAT CAN NGA DO TO ENSURE NN IS NOT BOUND BY A CONTRACT ON THE BASIS OF APPARENT/OSTENSIBLE AUTHORITY?</a:t>
            </a:r>
            <a:endParaRPr lang="en-AU" sz="2400" dirty="0"/>
          </a:p>
          <a:p>
            <a:pPr>
              <a:lnSpc>
                <a:spcPct val="80000"/>
              </a:lnSpc>
              <a:spcAft>
                <a:spcPct val="50000"/>
              </a:spcAft>
              <a:buNone/>
            </a:pPr>
            <a:endParaRPr lang="en-AU" altLang="en-US" sz="2400" dirty="0"/>
          </a:p>
          <a:p>
            <a:pPr>
              <a:lnSpc>
                <a:spcPct val="80000"/>
              </a:lnSpc>
              <a:spcAft>
                <a:spcPct val="50000"/>
              </a:spcAft>
              <a:buNone/>
            </a:pPr>
            <a:r>
              <a:rPr lang="en-AU" altLang="en-US" sz="2400" dirty="0"/>
              <a:t>	Nga could </a:t>
            </a:r>
            <a:r>
              <a:rPr lang="en-AU" altLang="en-US" sz="2200" dirty="0"/>
              <a:t>advise client’s as to the limits of O’s (and other agents’) authority/</a:t>
            </a:r>
          </a:p>
          <a:p>
            <a:pPr>
              <a:lnSpc>
                <a:spcPct val="80000"/>
              </a:lnSpc>
              <a:spcAft>
                <a:spcPct val="50000"/>
              </a:spcAft>
              <a:buNone/>
            </a:pPr>
            <a:r>
              <a:rPr lang="en-AU" altLang="en-US" sz="2200" dirty="0"/>
              <a:t>	</a:t>
            </a:r>
            <a:r>
              <a:rPr lang="en-AU" altLang="en-US" sz="2400" dirty="0"/>
              <a:t>	</a:t>
            </a:r>
            <a:endParaRPr lang="en-AU" sz="2400" b="1" dirty="0"/>
          </a:p>
        </p:txBody>
      </p:sp>
    </p:spTree>
    <p:extLst>
      <p:ext uri="{BB962C8B-B14F-4D97-AF65-F5344CB8AC3E}">
        <p14:creationId xmlns:p14="http://schemas.microsoft.com/office/powerpoint/2010/main" val="3688482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400" b="1" dirty="0"/>
              <a:t>LEGAL RIGHTS AGAINST OSCAR – FAILURE TO OBEY INSTRUCTIONS (OFFERING THE DISCOUNT TO CC)</a:t>
            </a:r>
            <a:endParaRPr lang="en-AU" sz="2400" dirty="0"/>
          </a:p>
          <a:p>
            <a:pPr>
              <a:lnSpc>
                <a:spcPct val="80000"/>
              </a:lnSpc>
              <a:spcAft>
                <a:spcPct val="50000"/>
              </a:spcAft>
              <a:buNone/>
            </a:pPr>
            <a:endParaRPr lang="en-AU" altLang="en-US" sz="2400" dirty="0"/>
          </a:p>
          <a:p>
            <a:pPr>
              <a:lnSpc>
                <a:spcPct val="80000"/>
              </a:lnSpc>
              <a:spcAft>
                <a:spcPct val="50000"/>
              </a:spcAft>
              <a:buNone/>
            </a:pPr>
            <a:r>
              <a:rPr lang="en-AU" altLang="en-US" sz="2400" dirty="0"/>
              <a:t>	An agent must follow specific instructions.</a:t>
            </a:r>
          </a:p>
          <a:p>
            <a:pPr>
              <a:lnSpc>
                <a:spcPct val="80000"/>
              </a:lnSpc>
              <a:spcAft>
                <a:spcPct val="50000"/>
              </a:spcAft>
              <a:buNone/>
            </a:pPr>
            <a:r>
              <a:rPr lang="en-AU" altLang="en-US" sz="2400" dirty="0"/>
              <a:t>	Oscar breached a duty owed to the NN by failing to follow I’s instruction not to offer discounts.</a:t>
            </a:r>
          </a:p>
          <a:p>
            <a:pPr>
              <a:lnSpc>
                <a:spcPct val="80000"/>
              </a:lnSpc>
              <a:spcAft>
                <a:spcPct val="50000"/>
              </a:spcAft>
              <a:buNone/>
            </a:pPr>
            <a:r>
              <a:rPr lang="en-AU" altLang="en-US" sz="2400" dirty="0"/>
              <a:t>	Because of this breach, Oscar is liable for loss caused by the breach (the amount of the discount).</a:t>
            </a:r>
          </a:p>
          <a:p>
            <a:pPr>
              <a:lnSpc>
                <a:spcPct val="80000"/>
              </a:lnSpc>
              <a:spcAft>
                <a:spcPct val="50000"/>
              </a:spcAft>
              <a:buNone/>
            </a:pPr>
            <a:endParaRPr lang="en-AU" altLang="en-US" sz="2400" dirty="0"/>
          </a:p>
          <a:p>
            <a:pPr>
              <a:lnSpc>
                <a:spcPct val="80000"/>
              </a:lnSpc>
              <a:spcAft>
                <a:spcPct val="50000"/>
              </a:spcAft>
              <a:buNone/>
            </a:pPr>
            <a:r>
              <a:rPr lang="en-AU" altLang="en-US" sz="2400" dirty="0"/>
              <a:t>	</a:t>
            </a:r>
            <a:endParaRPr lang="en-AU" sz="2400" b="1" dirty="0"/>
          </a:p>
        </p:txBody>
      </p:sp>
    </p:spTree>
    <p:extLst>
      <p:ext uri="{BB962C8B-B14F-4D97-AF65-F5344CB8AC3E}">
        <p14:creationId xmlns:p14="http://schemas.microsoft.com/office/powerpoint/2010/main" val="3222105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768BE2-6D84-4DFB-84EB-CB3B41B88BBC}"/>
              </a:ext>
            </a:extLst>
          </p:cNvPr>
          <p:cNvSpPr>
            <a:spLocks noGrp="1"/>
          </p:cNvSpPr>
          <p:nvPr>
            <p:ph idx="4294967295"/>
          </p:nvPr>
        </p:nvSpPr>
        <p:spPr>
          <a:xfrm>
            <a:off x="0" y="0"/>
            <a:ext cx="12192000" cy="6350000"/>
          </a:xfrm>
        </p:spPr>
        <p:txBody>
          <a:bodyPr>
            <a:noAutofit/>
          </a:bodyPr>
          <a:lstStyle/>
          <a:p>
            <a:pPr marL="0" indent="0">
              <a:buNone/>
            </a:pPr>
            <a:r>
              <a:rPr lang="en-AU" sz="2400" b="1" dirty="0"/>
              <a:t>LEGAL RIGHTS AGAINST OSWALD – WORKING FOR A COMPETITOR</a:t>
            </a:r>
            <a:endParaRPr lang="en-AU" sz="2400" dirty="0"/>
          </a:p>
          <a:p>
            <a:pPr>
              <a:lnSpc>
                <a:spcPct val="80000"/>
              </a:lnSpc>
              <a:spcAft>
                <a:spcPct val="50000"/>
              </a:spcAft>
              <a:buNone/>
            </a:pPr>
            <a:r>
              <a:rPr lang="en-AU" altLang="en-US" sz="2400" dirty="0"/>
              <a:t>	</a:t>
            </a:r>
          </a:p>
          <a:p>
            <a:pPr>
              <a:lnSpc>
                <a:spcPct val="80000"/>
              </a:lnSpc>
              <a:spcAft>
                <a:spcPct val="50000"/>
              </a:spcAft>
              <a:buNone/>
            </a:pPr>
            <a:r>
              <a:rPr lang="en-AU" altLang="en-US" sz="2400" dirty="0"/>
              <a:t>	An agent must avoid an undisclosed conflict of interest.</a:t>
            </a:r>
          </a:p>
          <a:p>
            <a:pPr>
              <a:lnSpc>
                <a:spcPct val="80000"/>
              </a:lnSpc>
              <a:spcAft>
                <a:spcPct val="50000"/>
              </a:spcAft>
              <a:buNone/>
            </a:pPr>
            <a:r>
              <a:rPr lang="en-AU" altLang="en-US" sz="2400" dirty="0"/>
              <a:t>	Oscar breached a duty owed to NN by working for one of NN’s direct competitors and not disclosing this fact </a:t>
            </a:r>
            <a:r>
              <a:rPr lang="en-AU" altLang="en-US" sz="2400"/>
              <a:t>to NN.</a:t>
            </a:r>
            <a:endParaRPr lang="en-AU" altLang="en-US" sz="2400" dirty="0"/>
          </a:p>
          <a:p>
            <a:pPr>
              <a:lnSpc>
                <a:spcPct val="80000"/>
              </a:lnSpc>
              <a:spcAft>
                <a:spcPct val="50000"/>
              </a:spcAft>
              <a:buNone/>
            </a:pPr>
            <a:r>
              <a:rPr lang="en-AU" altLang="en-US" sz="2400" dirty="0"/>
              <a:t>	</a:t>
            </a:r>
            <a:endParaRPr lang="en-AU" sz="2400" b="1" dirty="0"/>
          </a:p>
        </p:txBody>
      </p:sp>
    </p:spTree>
    <p:extLst>
      <p:ext uri="{BB962C8B-B14F-4D97-AF65-F5344CB8AC3E}">
        <p14:creationId xmlns:p14="http://schemas.microsoft.com/office/powerpoint/2010/main" val="314786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23C941B-1705-4E45-9954-D5787B671AC1}"/>
              </a:ext>
            </a:extLst>
          </p:cNvPr>
          <p:cNvSpPr>
            <a:spLocks noGrp="1"/>
          </p:cNvSpPr>
          <p:nvPr>
            <p:ph type="title"/>
          </p:nvPr>
        </p:nvSpPr>
        <p:spPr>
          <a:xfrm>
            <a:off x="893523" y="804519"/>
            <a:ext cx="3160501" cy="4431360"/>
          </a:xfrm>
        </p:spPr>
        <p:txBody>
          <a:bodyPr anchor="ctr">
            <a:normAutofit/>
          </a:bodyPr>
          <a:lstStyle/>
          <a:p>
            <a:r>
              <a:rPr lang="en-AU" dirty="0"/>
              <a:t>Authority to act as an agent: overview</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494EFB-930D-4691-9DE9-5587818E7EE7}"/>
              </a:ext>
            </a:extLst>
          </p:cNvPr>
          <p:cNvSpPr>
            <a:spLocks noGrp="1"/>
          </p:cNvSpPr>
          <p:nvPr>
            <p:ph idx="1"/>
          </p:nvPr>
        </p:nvSpPr>
        <p:spPr>
          <a:xfrm>
            <a:off x="4637863" y="804520"/>
            <a:ext cx="6102559" cy="4431359"/>
          </a:xfrm>
        </p:spPr>
        <p:txBody>
          <a:bodyPr anchor="ctr">
            <a:normAutofit/>
          </a:bodyPr>
          <a:lstStyle/>
          <a:p>
            <a:r>
              <a:rPr lang="en-AU" dirty="0"/>
              <a:t>The principal will only be liable for an agent’s conduct if the agent had the authority to engage in the conduct.</a:t>
            </a:r>
          </a:p>
          <a:p>
            <a:r>
              <a:rPr lang="en-AU" dirty="0"/>
              <a:t>There are different types of authority:</a:t>
            </a:r>
          </a:p>
          <a:p>
            <a:pPr marL="914400" lvl="1" indent="-457200">
              <a:buFont typeface="+mj-lt"/>
              <a:buAutoNum type="arabicPeriod"/>
            </a:pPr>
            <a:r>
              <a:rPr lang="en-AU" dirty="0"/>
              <a:t>Express actual authority (video 2)</a:t>
            </a:r>
          </a:p>
          <a:p>
            <a:pPr marL="914400" lvl="1" indent="-457200">
              <a:buFont typeface="+mj-lt"/>
              <a:buAutoNum type="arabicPeriod"/>
            </a:pPr>
            <a:r>
              <a:rPr lang="en-AU" dirty="0"/>
              <a:t>Implied actual authority (video 2)</a:t>
            </a:r>
          </a:p>
          <a:p>
            <a:pPr marL="914400" lvl="1" indent="-457200">
              <a:buFont typeface="+mj-lt"/>
              <a:buAutoNum type="arabicPeriod"/>
            </a:pPr>
            <a:r>
              <a:rPr lang="en-AU" dirty="0"/>
              <a:t>Apparent (ostensible) authority (video 3)</a:t>
            </a:r>
          </a:p>
          <a:p>
            <a:pPr marL="914400" lvl="1" indent="-457200">
              <a:buFont typeface="+mj-lt"/>
              <a:buAutoNum type="arabicPeriod"/>
            </a:pPr>
            <a:r>
              <a:rPr lang="en-AU" dirty="0"/>
              <a:t>Agent of necessity (not covered/examinable)</a:t>
            </a:r>
          </a:p>
          <a:p>
            <a:pPr marL="914400" lvl="1" indent="-457200">
              <a:buFont typeface="+mj-lt"/>
              <a:buAutoNum type="arabicPeriod"/>
            </a:pPr>
            <a:r>
              <a:rPr lang="en-AU" dirty="0"/>
              <a:t>Authority by ratification (this video)</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20698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F2E64B2-C7FC-47BE-B331-AE13EC7ED44C}"/>
              </a:ext>
            </a:extLst>
          </p:cNvPr>
          <p:cNvSpPr>
            <a:spLocks noGrp="1"/>
          </p:cNvSpPr>
          <p:nvPr>
            <p:ph type="title"/>
          </p:nvPr>
        </p:nvSpPr>
        <p:spPr>
          <a:xfrm>
            <a:off x="893523" y="804519"/>
            <a:ext cx="3160501" cy="4431360"/>
          </a:xfrm>
        </p:spPr>
        <p:txBody>
          <a:bodyPr anchor="ctr">
            <a:normAutofit/>
          </a:bodyPr>
          <a:lstStyle/>
          <a:p>
            <a:r>
              <a:rPr lang="en-AU" dirty="0"/>
              <a:t>AUTHORITY BY RATIFICATION</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A91D5E-603D-466A-8742-120316144C42}"/>
              </a:ext>
            </a:extLst>
          </p:cNvPr>
          <p:cNvSpPr>
            <a:spLocks noGrp="1"/>
          </p:cNvSpPr>
          <p:nvPr>
            <p:ph idx="1"/>
          </p:nvPr>
        </p:nvSpPr>
        <p:spPr>
          <a:xfrm>
            <a:off x="4637863" y="804520"/>
            <a:ext cx="6102559" cy="4431359"/>
          </a:xfrm>
        </p:spPr>
        <p:txBody>
          <a:bodyPr anchor="ctr">
            <a:normAutofit/>
          </a:bodyPr>
          <a:lstStyle/>
          <a:p>
            <a:r>
              <a:rPr lang="en-AU" dirty="0"/>
              <a:t>If a person purports to act as an ‘agent’ for a ‘principal’, but does so without actual (express or implied) or apparent/ostensible authority, the ‘principal’ may decide to ratify the action of the person who purported to act as ‘agent’</a:t>
            </a:r>
          </a:p>
          <a:p>
            <a:r>
              <a:rPr lang="en-AU" i="1" dirty="0"/>
              <a:t>Bolton Partners v Lambert</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61971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190B7E8-055C-48A3-8FE8-7213E3415822}"/>
              </a:ext>
            </a:extLst>
          </p:cNvPr>
          <p:cNvSpPr>
            <a:spLocks noGrp="1"/>
          </p:cNvSpPr>
          <p:nvPr>
            <p:ph type="title"/>
          </p:nvPr>
        </p:nvSpPr>
        <p:spPr>
          <a:xfrm>
            <a:off x="893523" y="804519"/>
            <a:ext cx="3160501" cy="4431360"/>
          </a:xfrm>
        </p:spPr>
        <p:txBody>
          <a:bodyPr anchor="ctr">
            <a:normAutofit/>
          </a:bodyPr>
          <a:lstStyle/>
          <a:p>
            <a:r>
              <a:rPr lang="en-AU" i="1" dirty="0"/>
              <a:t>Bolton Partners v Lambert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7CD3E6-8396-4186-88CB-4B6B8AEA2D9D}"/>
              </a:ext>
            </a:extLst>
          </p:cNvPr>
          <p:cNvSpPr>
            <a:spLocks noGrp="1"/>
          </p:cNvSpPr>
          <p:nvPr>
            <p:ph idx="1"/>
          </p:nvPr>
        </p:nvSpPr>
        <p:spPr>
          <a:xfrm>
            <a:off x="4637863" y="804520"/>
            <a:ext cx="6102559" cy="5310530"/>
          </a:xfrm>
        </p:spPr>
        <p:txBody>
          <a:bodyPr anchor="ctr">
            <a:normAutofit/>
          </a:bodyPr>
          <a:lstStyle/>
          <a:p>
            <a:r>
              <a:rPr lang="en-AU" sz="1800" dirty="0"/>
              <a:t>Facts</a:t>
            </a:r>
          </a:p>
          <a:p>
            <a:pPr lvl="1"/>
            <a:r>
              <a:rPr lang="en-AU" sz="1600" dirty="0"/>
              <a:t>Lambert offered to lease property to Mr </a:t>
            </a:r>
            <a:r>
              <a:rPr lang="en-AU" sz="1600" dirty="0" err="1"/>
              <a:t>Scratchly</a:t>
            </a:r>
            <a:r>
              <a:rPr lang="en-AU" sz="1600" dirty="0"/>
              <a:t>, who was acting as BP’s agent</a:t>
            </a:r>
          </a:p>
          <a:p>
            <a:pPr lvl="1"/>
            <a:r>
              <a:rPr lang="en-AU" sz="1600" dirty="0" err="1"/>
              <a:t>Scratchly</a:t>
            </a:r>
            <a:r>
              <a:rPr lang="en-AU" sz="1600" dirty="0"/>
              <a:t> purported to accept the offer on BP’s behalf but was not authorised by BP to do so</a:t>
            </a:r>
          </a:p>
          <a:p>
            <a:pPr lvl="1"/>
            <a:r>
              <a:rPr lang="en-AU" sz="1600"/>
              <a:t>Lambert </a:t>
            </a:r>
            <a:r>
              <a:rPr lang="en-AU" sz="1600" dirty="0"/>
              <a:t>attempted to withdraw the offer.</a:t>
            </a:r>
          </a:p>
          <a:p>
            <a:pPr lvl="1"/>
            <a:r>
              <a:rPr lang="en-AU" sz="1600" dirty="0"/>
              <a:t>BP ratified the managing director’s acceptance of the offer.</a:t>
            </a:r>
          </a:p>
          <a:p>
            <a:r>
              <a:rPr lang="en-AU" sz="1800" dirty="0"/>
              <a:t>Issue</a:t>
            </a:r>
          </a:p>
          <a:p>
            <a:pPr lvl="1"/>
            <a:r>
              <a:rPr lang="en-AU" sz="1600" dirty="0"/>
              <a:t>Was there a binding contract between Lambert and BP?</a:t>
            </a:r>
          </a:p>
          <a:p>
            <a:r>
              <a:rPr lang="en-AU" sz="1800" dirty="0"/>
              <a:t>Held/reasoning</a:t>
            </a:r>
          </a:p>
          <a:p>
            <a:pPr lvl="1"/>
            <a:r>
              <a:rPr lang="en-AU" sz="1600" dirty="0"/>
              <a:t>There was a binding contract between Lambert and BP</a:t>
            </a:r>
          </a:p>
          <a:p>
            <a:pPr lvl="1"/>
            <a:r>
              <a:rPr lang="en-AU" sz="1600" dirty="0"/>
              <a:t>BP’s act of ratification operated retrospectively</a:t>
            </a:r>
          </a:p>
          <a:p>
            <a:pPr lvl="1"/>
            <a:r>
              <a:rPr lang="en-AU" sz="1600" dirty="0"/>
              <a:t>Subsequent ratification is equivalent to prior authority</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02694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849D8-E851-440B-9236-3B9905FE8457}"/>
              </a:ext>
            </a:extLst>
          </p:cNvPr>
          <p:cNvPicPr>
            <a:picLocks noChangeAspect="1"/>
          </p:cNvPicPr>
          <p:nvPr/>
        </p:nvPicPr>
        <p:blipFill rotWithShape="1">
          <a:blip r:embed="rId2"/>
          <a:srcRect l="9091" t="26317" b="16386"/>
          <a:stretch/>
        </p:blipFill>
        <p:spPr>
          <a:xfrm>
            <a:off x="2" y="10"/>
            <a:ext cx="12191695" cy="6857990"/>
          </a:xfrm>
          <a:prstGeom prst="rect">
            <a:avLst/>
          </a:prstGeom>
        </p:spPr>
      </p:pic>
      <p:sp>
        <p:nvSpPr>
          <p:cNvPr id="7"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E8ACC-4C2F-4490-872B-070894382BC1}"/>
              </a:ext>
            </a:extLst>
          </p:cNvPr>
          <p:cNvSpPr>
            <a:spLocks noGrp="1"/>
          </p:cNvSpPr>
          <p:nvPr>
            <p:ph type="ctrTitle"/>
          </p:nvPr>
        </p:nvSpPr>
        <p:spPr>
          <a:xfrm>
            <a:off x="1300526" y="3236470"/>
            <a:ext cx="6829044" cy="1431984"/>
          </a:xfrm>
        </p:spPr>
        <p:txBody>
          <a:bodyPr>
            <a:normAutofit/>
          </a:bodyPr>
          <a:lstStyle/>
          <a:p>
            <a:pPr algn="r"/>
            <a:r>
              <a:rPr lang="en-AU" sz="3400"/>
              <a:t>Principles of business law</a:t>
            </a:r>
            <a:br>
              <a:rPr lang="en-AU" sz="3400"/>
            </a:br>
            <a:endParaRPr lang="en-AU" sz="3400"/>
          </a:p>
        </p:txBody>
      </p:sp>
      <p:sp>
        <p:nvSpPr>
          <p:cNvPr id="3" name="Subtitle 2">
            <a:extLst>
              <a:ext uri="{FF2B5EF4-FFF2-40B4-BE49-F238E27FC236}">
                <a16:creationId xmlns:a16="http://schemas.microsoft.com/office/drawing/2014/main" id="{4CB7A603-BF44-4295-9F29-1EAE95235B6B}"/>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AU" sz="1200" dirty="0">
                <a:solidFill>
                  <a:srgbClr val="FFFFFE"/>
                </a:solidFill>
              </a:rPr>
              <a:t>TOPIC 11: AGENCY LAW</a:t>
            </a:r>
          </a:p>
          <a:p>
            <a:pPr algn="r">
              <a:lnSpc>
                <a:spcPct val="110000"/>
              </a:lnSpc>
            </a:pPr>
            <a:r>
              <a:rPr lang="en-AU" sz="1200" dirty="0">
                <a:solidFill>
                  <a:srgbClr val="FFFFFE"/>
                </a:solidFill>
              </a:rPr>
              <a:t>VIDEO 2: EXPRESS AUTHORITY</a:t>
            </a:r>
          </a:p>
        </p:txBody>
      </p:sp>
    </p:spTree>
    <p:extLst>
      <p:ext uri="{BB962C8B-B14F-4D97-AF65-F5344CB8AC3E}">
        <p14:creationId xmlns:p14="http://schemas.microsoft.com/office/powerpoint/2010/main" val="284673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23B2F58-19C0-49AE-BCEB-AFACDFF1D1E8}"/>
              </a:ext>
            </a:extLst>
          </p:cNvPr>
          <p:cNvSpPr>
            <a:spLocks noGrp="1"/>
          </p:cNvSpPr>
          <p:nvPr>
            <p:ph type="title"/>
          </p:nvPr>
        </p:nvSpPr>
        <p:spPr>
          <a:xfrm>
            <a:off x="893523" y="804519"/>
            <a:ext cx="3160501" cy="4431360"/>
          </a:xfrm>
        </p:spPr>
        <p:txBody>
          <a:bodyPr anchor="ctr">
            <a:normAutofit/>
          </a:bodyPr>
          <a:lstStyle/>
          <a:p>
            <a:r>
              <a:rPr lang="en-AU" dirty="0"/>
              <a:t>ACTUAL authority</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390A33-CC69-4F76-9EE2-540798565303}"/>
              </a:ext>
            </a:extLst>
          </p:cNvPr>
          <p:cNvSpPr>
            <a:spLocks noGrp="1"/>
          </p:cNvSpPr>
          <p:nvPr>
            <p:ph idx="1"/>
          </p:nvPr>
        </p:nvSpPr>
        <p:spPr>
          <a:xfrm>
            <a:off x="4637863" y="443346"/>
            <a:ext cx="6102559" cy="5985164"/>
          </a:xfrm>
        </p:spPr>
        <p:txBody>
          <a:bodyPr anchor="ctr">
            <a:normAutofit/>
          </a:bodyPr>
          <a:lstStyle/>
          <a:p>
            <a:pPr>
              <a:lnSpc>
                <a:spcPct val="110000"/>
              </a:lnSpc>
            </a:pPr>
            <a:r>
              <a:rPr lang="en-AU" sz="2400" dirty="0"/>
              <a:t>A principal may </a:t>
            </a:r>
            <a:r>
              <a:rPr lang="en-AU" sz="2400" b="1" dirty="0"/>
              <a:t>authorise </a:t>
            </a:r>
            <a:r>
              <a:rPr lang="en-AU" sz="2400" dirty="0"/>
              <a:t>the agent to act on the principal’s behalf.  </a:t>
            </a:r>
          </a:p>
          <a:p>
            <a:pPr>
              <a:lnSpc>
                <a:spcPct val="110000"/>
              </a:lnSpc>
            </a:pPr>
            <a:r>
              <a:rPr lang="en-AU" sz="2400" dirty="0"/>
              <a:t>Such authority can be granted</a:t>
            </a:r>
          </a:p>
          <a:p>
            <a:pPr lvl="1">
              <a:lnSpc>
                <a:spcPct val="110000"/>
              </a:lnSpc>
            </a:pPr>
            <a:r>
              <a:rPr lang="en-AU" sz="2400" dirty="0"/>
              <a:t>Expressly</a:t>
            </a:r>
          </a:p>
          <a:p>
            <a:pPr lvl="2">
              <a:lnSpc>
                <a:spcPct val="110000"/>
              </a:lnSpc>
            </a:pPr>
            <a:r>
              <a:rPr lang="en-AU" sz="2000" dirty="0" err="1"/>
              <a:t>Eg</a:t>
            </a:r>
            <a:r>
              <a:rPr lang="en-AU" sz="2000" dirty="0"/>
              <a:t>, appointing a lawyer to complete a particular task</a:t>
            </a:r>
          </a:p>
          <a:p>
            <a:pPr lvl="2">
              <a:lnSpc>
                <a:spcPct val="110000"/>
              </a:lnSpc>
            </a:pPr>
            <a:r>
              <a:rPr lang="en-AU" sz="2000" dirty="0" err="1"/>
              <a:t>Eg</a:t>
            </a:r>
            <a:r>
              <a:rPr lang="en-AU" sz="2000" dirty="0"/>
              <a:t>, business authorising staff to interact with customers on its behalf</a:t>
            </a:r>
          </a:p>
          <a:p>
            <a:pPr lvl="2">
              <a:lnSpc>
                <a:spcPct val="110000"/>
              </a:lnSpc>
            </a:pPr>
            <a:r>
              <a:rPr lang="en-AU" sz="2000" dirty="0"/>
              <a:t>See further examples at NJBL Table 10.1</a:t>
            </a:r>
          </a:p>
          <a:p>
            <a:pPr lvl="1">
              <a:lnSpc>
                <a:spcPct val="110000"/>
              </a:lnSpc>
            </a:pPr>
            <a:r>
              <a:rPr lang="en-AU" sz="2400" dirty="0"/>
              <a:t>Impliedly</a:t>
            </a:r>
          </a:p>
          <a:p>
            <a:pPr lvl="2">
              <a:lnSpc>
                <a:spcPct val="110000"/>
              </a:lnSpc>
            </a:pPr>
            <a:r>
              <a:rPr lang="en-AU" sz="2000" dirty="0"/>
              <a:t>Authority said to be implicit in the express grant of authority</a:t>
            </a:r>
          </a:p>
          <a:p>
            <a:pPr>
              <a:lnSpc>
                <a:spcPct val="110000"/>
              </a:lnSpc>
            </a:pPr>
            <a:endParaRPr lang="en-AU" sz="2400" dirty="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606794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3651</Words>
  <Application>Microsoft Office PowerPoint</Application>
  <PresentationFormat>Widescreen</PresentationFormat>
  <Paragraphs>300</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Rockwell</vt:lpstr>
      <vt:lpstr>Gallery</vt:lpstr>
      <vt:lpstr>Principles of business law </vt:lpstr>
      <vt:lpstr>AGENCY LAW OVERVIEW</vt:lpstr>
      <vt:lpstr>The concept of agency</vt:lpstr>
      <vt:lpstr>AGENCY RELATIONSHIPS</vt:lpstr>
      <vt:lpstr>Authority to act as an agent: overview</vt:lpstr>
      <vt:lpstr>AUTHORITY BY RATIFICATION</vt:lpstr>
      <vt:lpstr>Bolton Partners v Lambert </vt:lpstr>
      <vt:lpstr>Principles of business law </vt:lpstr>
      <vt:lpstr>ACTUAL authority</vt:lpstr>
      <vt:lpstr>ACTUAL  authority</vt:lpstr>
      <vt:lpstr>EXPRESS  ACTUAL authority</vt:lpstr>
      <vt:lpstr>Implied actual authority</vt:lpstr>
      <vt:lpstr>Implied actual authority:  EXAMPLE</vt:lpstr>
      <vt:lpstr>Principles of business law </vt:lpstr>
      <vt:lpstr>Apparent/ostensible authority</vt:lpstr>
      <vt:lpstr>Apparent/ostensible authority</vt:lpstr>
      <vt:lpstr>how can A principal avoid being bound by conduct ON THE BASIS OF apparent authority of an agent?</vt:lpstr>
      <vt:lpstr>Panorama Developments (Guildford) Ltd v Fidelis Furnishing Fabrics Ltd </vt:lpstr>
      <vt:lpstr>Panorama Developments (Guildford) Ltd v Fidelis Furnishing Fabrics Ltd </vt:lpstr>
      <vt:lpstr>Summers v Solomon </vt:lpstr>
      <vt:lpstr>Summers v Solomon </vt:lpstr>
      <vt:lpstr>Essington Investments Pty Ltd v Regency Property Pty Ltd </vt:lpstr>
      <vt:lpstr>Essington Investments Pty Ltd v Regency Property Pty Ltd </vt:lpstr>
      <vt:lpstr>Principles of business law </vt:lpstr>
      <vt:lpstr>Duties of the agent: </vt:lpstr>
      <vt:lpstr>DUTY TO FOLLOW INSTRUCTIONS</vt:lpstr>
      <vt:lpstr>Duty to carry out instructions: Bertram, Armstrong &amp; Co v Godfray (CASE NOT EXAMINABLE)</vt:lpstr>
      <vt:lpstr>Duty to carry out instructions: Bertram, Armstrong &amp; Co v Godfray (cAse NOT EXAMINABLE)</vt:lpstr>
      <vt:lpstr>DUTY TO COMMUNICATE RELEVANT INFORMATION: JOHN D WOOD &amp; CO v KNATCHBULL</vt:lpstr>
      <vt:lpstr>DUTY TO ACT PERSONALLY</vt:lpstr>
      <vt:lpstr>DUTY to carry out tasks with due care and skill: Provincial Insurance Aust v Consolidated Wood Products </vt:lpstr>
      <vt:lpstr>DUTY to carry out tasks with due care and skill: Provincial Insurance Aust v Consolidated Wood Products </vt:lpstr>
      <vt:lpstr>DUTY to carry out tasks with due care and skill:  Provincial Insurance Aust v Consolidated Wood Products </vt:lpstr>
      <vt:lpstr>DUTY TO ACT IN THE BEST INTERESTS OF THE PRINCIPAL</vt:lpstr>
      <vt:lpstr>DUTY TO maintain the principal’s confidentiality</vt:lpstr>
      <vt:lpstr>DUTY TO KEEP PROPER ACCOUNTS</vt:lpstr>
      <vt:lpstr>Principles of business law </vt:lpstr>
      <vt:lpstr>THE AGENT’s ENTITLEMENTS</vt:lpstr>
      <vt:lpstr>Ending an agency relationship</vt:lpstr>
      <vt:lpstr>Ending an agency relationship</vt:lpstr>
      <vt:lpstr>Principles of business law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business law </dc:title>
  <dc:creator>Arlen Duke</dc:creator>
  <cp:lastModifiedBy>Arlen</cp:lastModifiedBy>
  <cp:revision>1</cp:revision>
  <dcterms:created xsi:type="dcterms:W3CDTF">2020-10-07T01:07:57Z</dcterms:created>
  <dcterms:modified xsi:type="dcterms:W3CDTF">2020-10-10T01:53:52Z</dcterms:modified>
</cp:coreProperties>
</file>