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metadata" ContentType="application/binary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8" r:id="rId9"/>
    <p:sldId id="266" r:id="rId10"/>
    <p:sldId id="267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8" roundtripDataSignature="AMtx7miDJEjm+tw94vzWu7U7f+eMIrXLh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-804" y="-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c9012a755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c9012a755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c9012a7551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c9012a7551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ru-RU" b="1"/>
              <a:t>Приложение</a:t>
            </a:r>
            <a:br>
              <a:rPr lang="ru-RU" b="1"/>
            </a:br>
            <a:r>
              <a:rPr lang="ru-RU" b="1"/>
              <a:t>“Дом, Милый Дом!”</a:t>
            </a:r>
            <a:endParaRPr b="1"/>
          </a:p>
        </p:txBody>
      </p:sp>
      <p:pic>
        <p:nvPicPr>
          <p:cNvPr id="86" name="Google Shape;86;p1" descr="Дом, милый дом | Премиум векторы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67700" y="4123749"/>
            <a:ext cx="2100300" cy="21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b="1"/>
              <a:t>Перспективы работы</a:t>
            </a:r>
            <a:endParaRPr b="1"/>
          </a:p>
        </p:txBody>
      </p:sp>
      <p:sp>
        <p:nvSpPr>
          <p:cNvPr id="156" name="Google Shape;156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/>
              <a:t>Создание сервиса, подобного каршерингу,                                    только для бронирования и аренды жилья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b="1"/>
              <a:t>Актуальность</a:t>
            </a:r>
            <a:endParaRPr b="1"/>
          </a:p>
        </p:txBody>
      </p:sp>
      <p:pic>
        <p:nvPicPr>
          <p:cNvPr id="92" name="Google Shape;92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4500" y="1690688"/>
            <a:ext cx="5715000" cy="428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8200" y="1690700"/>
            <a:ext cx="4589133" cy="428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b="1"/>
              <a:t>Цель</a:t>
            </a:r>
            <a:endParaRPr b="1"/>
          </a:p>
        </p:txBody>
      </p:sp>
      <p:sp>
        <p:nvSpPr>
          <p:cNvPr id="99" name="Google Shape;99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/>
              <a:t>Разработать мобильное клиент-серверное приложение, позволяющее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Искать объекты недвижимости в виде бесконечного списка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Искать объекты недвижимости на карте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Размещать свои объявления арендодателям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b="1"/>
              <a:t>Задачи</a:t>
            </a:r>
            <a:endParaRPr b="1"/>
          </a:p>
        </p:txBody>
      </p:sp>
      <p:sp>
        <p:nvSpPr>
          <p:cNvPr id="105" name="Google Shape;105;p5"/>
          <p:cNvSpPr txBox="1">
            <a:spLocks noGrp="1"/>
          </p:cNvSpPr>
          <p:nvPr>
            <p:ph type="body" idx="1"/>
          </p:nvPr>
        </p:nvSpPr>
        <p:spPr>
          <a:xfrm>
            <a:off x="838200" y="1825624"/>
            <a:ext cx="10515600" cy="4434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ru-RU"/>
              <a:t>Разработать переиспользуемую компоненту бесконечно подгружаемого списка объявлений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ru-RU"/>
              <a:t>Разработать компоненту для отображения объектов недвижимости на Яндекс Карте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ru-RU"/>
              <a:t>Разработать форму подачи объявлений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ru-RU"/>
              <a:t>Разработать сервер для хранения данных о загруженных объявлениях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c9012a7551_0_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Процесс разработки ПО</a:t>
            </a:r>
            <a:endParaRPr/>
          </a:p>
        </p:txBody>
      </p:sp>
      <p:pic>
        <p:nvPicPr>
          <p:cNvPr id="111" name="Google Shape;111;g1c9012a7551_0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801975"/>
            <a:ext cx="5772150" cy="325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g1c9012a7551_0_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43700" y="2048225"/>
            <a:ext cx="5276850" cy="2761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c9012a7551_0_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Схема приложения</a:t>
            </a:r>
            <a:endParaRPr/>
          </a:p>
        </p:txBody>
      </p:sp>
      <p:pic>
        <p:nvPicPr>
          <p:cNvPr id="136" name="Google Shape;136;g1c9012a7551_0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2413" y="2485075"/>
            <a:ext cx="8867175" cy="188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896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b="1" dirty="0" err="1"/>
              <a:t>Скриншоты</a:t>
            </a:r>
            <a:r>
              <a:rPr lang="ru-RU" b="1" dirty="0"/>
              <a:t> приложения</a:t>
            </a:r>
            <a:endParaRPr b="1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33459" y="757244"/>
            <a:ext cx="2597426" cy="5660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62733" y="746127"/>
            <a:ext cx="2697231" cy="5658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899966" y="715893"/>
            <a:ext cx="2694608" cy="5710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896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b="1" dirty="0" err="1"/>
              <a:t>Скриншоты</a:t>
            </a:r>
            <a:r>
              <a:rPr lang="ru-RU" b="1" dirty="0"/>
              <a:t> приложения</a:t>
            </a:r>
            <a:endParaRPr b="1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4218" y="868568"/>
            <a:ext cx="2678181" cy="5707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25348" y="888171"/>
            <a:ext cx="2711410" cy="5618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851788" y="838890"/>
            <a:ext cx="2759784" cy="5694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b="1"/>
              <a:t>Результаты работы</a:t>
            </a:r>
            <a:endParaRPr b="1"/>
          </a:p>
        </p:txBody>
      </p:sp>
      <p:sp>
        <p:nvSpPr>
          <p:cNvPr id="150" name="Google Shape;150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/>
              <a:t>Разработано клиент-серверное приложение, позволяющее: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Искать объекты недвижимости в виде бесконечного списка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Искать объекты недвижимости на Яндекс Карте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Размещать свои объявления арендодателям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102</Words>
  <PresentationFormat>Произвольный</PresentationFormat>
  <Paragraphs>23</Paragraphs>
  <Slides>10</Slides>
  <Notes>10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Тема Office</vt:lpstr>
      <vt:lpstr>Приложение “Дом, Милый Дом!”</vt:lpstr>
      <vt:lpstr>Актуальность</vt:lpstr>
      <vt:lpstr>Цель</vt:lpstr>
      <vt:lpstr>Задачи</vt:lpstr>
      <vt:lpstr>Процесс разработки ПО</vt:lpstr>
      <vt:lpstr>Схема приложения</vt:lpstr>
      <vt:lpstr>Скриншоты приложения</vt:lpstr>
      <vt:lpstr>Скриншоты приложения</vt:lpstr>
      <vt:lpstr>Результаты работы</vt:lpstr>
      <vt:lpstr>Перспективы работы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Приложение “Дом, Милый Дом!”</dc:title>
  <dc:creator>susul</dc:creator>
  <cp:lastModifiedBy>User</cp:lastModifiedBy>
  <cp:revision>2</cp:revision>
  <dcterms:created xsi:type="dcterms:W3CDTF">2023-01-04T06:47:09Z</dcterms:created>
  <dcterms:modified xsi:type="dcterms:W3CDTF">2023-04-16T10:24:23Z</dcterms:modified>
</cp:coreProperties>
</file>