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8" r:id="rId2"/>
    <p:sldId id="256" r:id="rId3"/>
    <p:sldId id="259" r:id="rId4"/>
    <p:sldId id="261" r:id="rId5"/>
    <p:sldId id="260" r:id="rId6"/>
    <p:sldId id="275" r:id="rId7"/>
    <p:sldId id="262" r:id="rId8"/>
    <p:sldId id="274" r:id="rId9"/>
    <p:sldId id="273" r:id="rId10"/>
    <p:sldId id="263" r:id="rId11"/>
    <p:sldId id="272" r:id="rId12"/>
    <p:sldId id="271" r:id="rId13"/>
    <p:sldId id="264" r:id="rId14"/>
    <p:sldId id="270" r:id="rId15"/>
    <p:sldId id="269" r:id="rId16"/>
    <p:sldId id="265" r:id="rId17"/>
    <p:sldId id="268" r:id="rId18"/>
    <p:sldId id="267" r:id="rId19"/>
    <p:sldId id="266" r:id="rId20"/>
  </p:sldIdLst>
  <p:sldSz cx="12192000" cy="6858000"/>
  <p:notesSz cx="6858000" cy="9144000"/>
  <p:embeddedFontLst>
    <p:embeddedFont>
      <p:font typeface="等线" panose="02010600030101010101" pitchFamily="2" charset="-122"/>
      <p:regular r:id="rId22"/>
      <p:bold r:id="rId23"/>
    </p:embeddedFont>
    <p:embeddedFont>
      <p:font typeface="等线 Light" panose="02010600030101010101" pitchFamily="2" charset="-122"/>
      <p:regular r:id="rId24"/>
    </p:embeddedFont>
    <p:embeddedFont>
      <p:font typeface="方正兰亭大黑简体" panose="02000000000000000000" pitchFamily="2" charset="-122"/>
      <p:regular r:id="rId25"/>
    </p:embeddedFont>
    <p:embeddedFont>
      <p:font typeface="微软雅黑" panose="020B0503020204020204" pitchFamily="34" charset="-122"/>
      <p:regular r:id="rId26"/>
      <p:bold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6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10" y="13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9A1E6-13FA-467A-847B-9BBB0D0B65C8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D28AC-F1AE-4758-9D36-0E5FF614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9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D28AC-F1AE-4758-9D36-0E5FF6146A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7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D28AC-F1AE-4758-9D36-0E5FF6146A9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28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D28AC-F1AE-4758-9D36-0E5FF6146A9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44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D28AC-F1AE-4758-9D36-0E5FF6146A9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456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D28AC-F1AE-4758-9D36-0E5FF6146A9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2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D28AC-F1AE-4758-9D36-0E5FF6146A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84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D28AC-F1AE-4758-9D36-0E5FF6146A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2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D28AC-F1AE-4758-9D36-0E5FF6146A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58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D28AC-F1AE-4758-9D36-0E5FF6146A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90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D28AC-F1AE-4758-9D36-0E5FF6146A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51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D28AC-F1AE-4758-9D36-0E5FF6146A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40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D28AC-F1AE-4758-9D36-0E5FF6146A9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226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D28AC-F1AE-4758-9D36-0E5FF6146A9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5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AD589-E5BB-4C09-A9AC-D55F43D7E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0F16ED-97C2-402F-ACDB-5E6284D5C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F6566-A033-48A0-A822-BD0CB114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0CDC-0018-4B09-9A3A-E804CD77BB4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B49A1-A0AB-48C8-A77A-07EC6372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CD32D-2CAA-42E2-B21D-9116785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B657-1338-460A-A273-EAFE9A5BA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14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D9A6F-5D40-4E45-B2FD-706DBAC7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C87736-B8CF-4106-934F-1E4C7F810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6A33F-4D61-4DA1-8D23-8A1A75EF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0CDC-0018-4B09-9A3A-E804CD77BB4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AA6B1-56A7-446F-A4E1-B51C2B33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B06F5-1033-4A5A-AB89-1A3BE81D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B657-1338-460A-A273-EAFE9A5BA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2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AE7386-C714-4BA3-A1D4-58EF1862F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8CB04-73C8-4DA4-9ED1-DEE53B442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9ABE3-306F-4D89-98F7-FA8851B2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0CDC-0018-4B09-9A3A-E804CD77BB4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EDE03-9EFE-4D2E-91CC-C2B8A8C1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11BA1-E73F-4403-BA3B-14A191F1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B657-1338-460A-A273-EAFE9A5BA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8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683D8-E435-4245-BA3E-2DCDFE0B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78666-2DF5-467F-8886-25A7288E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DF9D2-3A69-4879-89C7-757ADBDC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0CDC-0018-4B09-9A3A-E804CD77BB4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4278E-5188-40BF-B97B-DB946957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CA55B-E884-452D-8CEA-76E11F3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B657-1338-460A-A273-EAFE9A5BA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7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88CCF-9E78-4E6C-8277-047E45AB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23A32-915C-4FEC-8E3C-EB57A62EB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79F2B-7757-4C68-BDC1-7A5F9013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0CDC-0018-4B09-9A3A-E804CD77BB4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AB951-4301-47F3-94EE-000C48AB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FC0C9-884F-4DAF-91DE-35CBE4BE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B657-1338-460A-A273-EAFE9A5BA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5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3230B-E230-445C-AB37-AD6F5064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F8707-617A-4E40-AB8E-90B21CBDB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ED3CA2-2603-4A97-AAC1-157583986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E915D8-631C-48CB-9A9D-31769863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0CDC-0018-4B09-9A3A-E804CD77BB4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994941-2624-40D7-AB04-0EF5F0EF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2EC5E6-3F81-4471-A2FD-7AE2CEC4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B657-1338-460A-A273-EAFE9A5BA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CC7C6-F755-41DB-8B59-1C796539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63ED9E-9E79-43E0-8E22-0B6B4A654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025C3E-9DCB-4D3E-B2F0-E0FD52201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1A931F-6D4E-4018-AD40-82EC6C8A3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AAC403-2857-4437-A188-12E1DA573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610E85-6C0E-481F-BA53-5272FC46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0CDC-0018-4B09-9A3A-E804CD77BB4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E72B28-3C40-4085-BF0C-785BAC0B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5BAE4-B365-4A1B-BFBA-8C410757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B657-1338-460A-A273-EAFE9A5BA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79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94F2E-B226-4361-8F98-51600CD1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2EF6C1-5461-456E-B211-02D05708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0CDC-0018-4B09-9A3A-E804CD77BB4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345759-C956-408F-B283-D3757577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FECEAA-75EC-4BFF-ABAB-DB21A667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B657-1338-460A-A273-EAFE9A5BA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1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4A167A-8B64-4E75-BA2C-F642914A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0CDC-0018-4B09-9A3A-E804CD77BB4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A2EACB-3A42-4CCF-A24D-8D3DF881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5D4B20-AF2F-4E44-8025-B9E716E5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B657-1338-460A-A273-EAFE9A5BA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2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FD30F-AD9A-4935-A6A0-C32FD6A4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508AD-E837-4B62-B56C-FE85139BF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6C647F-D067-41FB-97ED-B186AE75C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8B9E9E-EF43-4E33-9A6E-CECFDB79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0CDC-0018-4B09-9A3A-E804CD77BB4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3397F-7F39-446E-9BB9-AF7ADFA8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C2186D-8775-4785-9C03-8590C112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B657-1338-460A-A273-EAFE9A5BA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88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E980C-3470-4C33-A936-EBFFE8CF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A0174F-1C00-48DC-955B-624A5C443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7D46B-1C26-452A-8B42-EA5FED2F2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05DD13-41DE-4C59-93E9-E3AA9CF4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0CDC-0018-4B09-9A3A-E804CD77BB4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4A835A-E583-4C1C-AE07-4D17752D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E50708-9F4E-4068-8FD4-43A701B7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B657-1338-460A-A273-EAFE9A5BA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8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7D76FD-537C-477E-90B3-723F62B4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B4912E-CF6B-49CC-842F-C13EED12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71792-3754-45D9-9FFD-58602FB3F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F0CDC-0018-4B09-9A3A-E804CD77BB4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AFEFE-8064-4119-A0F5-20E289419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C675D-4454-44F5-A562-C217AD0A9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9B657-1338-460A-A273-EAFE9A5BA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6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37BD16-B073-41FD-A35E-B8B520F88CC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242049-02DD-4909-A189-B029C4034C5E}"/>
              </a:ext>
            </a:extLst>
          </p:cNvPr>
          <p:cNvSpPr/>
          <p:nvPr/>
        </p:nvSpPr>
        <p:spPr>
          <a:xfrm>
            <a:off x="1091682" y="531845"/>
            <a:ext cx="10049069" cy="5775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86AB28-B127-4885-BDAF-D2C7CE6F12E2}"/>
              </a:ext>
            </a:extLst>
          </p:cNvPr>
          <p:cNvSpPr txBox="1"/>
          <p:nvPr/>
        </p:nvSpPr>
        <p:spPr>
          <a:xfrm>
            <a:off x="2799084" y="2714017"/>
            <a:ext cx="6634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2">
                    <a:lumMod val="75000"/>
                  </a:schemeClr>
                </a:solidFill>
                <a:latin typeface="方正兰亭大黑简体" panose="02000000000000000000" pitchFamily="2" charset="-122"/>
                <a:ea typeface="方正兰亭大黑简体" panose="02000000000000000000" pitchFamily="2" charset="-122"/>
              </a:rPr>
              <a:t>亚句级翻译单元复用的</a:t>
            </a:r>
            <a:endParaRPr lang="en-US" altLang="zh-CN" sz="4800" dirty="0">
              <a:solidFill>
                <a:schemeClr val="tx2">
                  <a:lumMod val="75000"/>
                </a:schemeClr>
              </a:solidFill>
              <a:latin typeface="方正兰亭大黑简体" panose="02000000000000000000" pitchFamily="2" charset="-122"/>
              <a:ea typeface="方正兰亭大黑简体" panose="02000000000000000000" pitchFamily="2" charset="-122"/>
            </a:endParaRPr>
          </a:p>
          <a:p>
            <a:pPr algn="ctr"/>
            <a:r>
              <a:rPr lang="zh-CN" altLang="en-US" sz="4800" dirty="0">
                <a:solidFill>
                  <a:schemeClr val="tx2">
                    <a:lumMod val="75000"/>
                  </a:schemeClr>
                </a:solidFill>
                <a:latin typeface="方正兰亭大黑简体" panose="02000000000000000000" pitchFamily="2" charset="-122"/>
                <a:ea typeface="方正兰亭大黑简体" panose="02000000000000000000" pitchFamily="2" charset="-122"/>
              </a:rPr>
              <a:t>利弊及前景分析</a:t>
            </a:r>
            <a:endParaRPr lang="en-US" altLang="zh-CN" sz="4800" dirty="0">
              <a:solidFill>
                <a:schemeClr val="tx2">
                  <a:lumMod val="75000"/>
                </a:schemeClr>
              </a:solidFill>
              <a:latin typeface="方正兰亭大黑简体" panose="02000000000000000000" pitchFamily="2" charset="-122"/>
              <a:ea typeface="方正兰亭大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853759-968B-44D2-BD04-1BB6ED0FA69F}"/>
              </a:ext>
            </a:extLst>
          </p:cNvPr>
          <p:cNvSpPr txBox="1"/>
          <p:nvPr/>
        </p:nvSpPr>
        <p:spPr>
          <a:xfrm>
            <a:off x="6722871" y="5520918"/>
            <a:ext cx="437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历珵 张欣童 刘茹 陆韵 董永佳 裴佳闻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2018.10.24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F97279-5EA2-4789-9BDF-F759E2ED4F66}"/>
              </a:ext>
            </a:extLst>
          </p:cNvPr>
          <p:cNvSpPr txBox="1"/>
          <p:nvPr/>
        </p:nvSpPr>
        <p:spPr>
          <a:xfrm>
            <a:off x="5509562" y="2163511"/>
            <a:ext cx="1678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E27AC0-14F3-4F47-ADAD-574B09349F21}"/>
              </a:ext>
            </a:extLst>
          </p:cNvPr>
          <p:cNvSpPr/>
          <p:nvPr/>
        </p:nvSpPr>
        <p:spPr>
          <a:xfrm>
            <a:off x="2402731" y="1590944"/>
            <a:ext cx="7402750" cy="3574444"/>
          </a:xfrm>
          <a:prstGeom prst="rect">
            <a:avLst/>
          </a:prstGeom>
          <a:noFill/>
          <a:ln w="952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1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37BD16-B073-41FD-A35E-B8B520F88CC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242049-02DD-4909-A189-B029C4034C5E}"/>
              </a:ext>
            </a:extLst>
          </p:cNvPr>
          <p:cNvSpPr/>
          <p:nvPr/>
        </p:nvSpPr>
        <p:spPr>
          <a:xfrm>
            <a:off x="1091682" y="531845"/>
            <a:ext cx="10049069" cy="5775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BFD6AF-CE23-4824-9B95-95A251ACC8A0}"/>
              </a:ext>
            </a:extLst>
          </p:cNvPr>
          <p:cNvSpPr txBox="1"/>
          <p:nvPr/>
        </p:nvSpPr>
        <p:spPr>
          <a:xfrm>
            <a:off x="5418306" y="2665378"/>
            <a:ext cx="283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</a:t>
            </a:r>
          </a:p>
        </p:txBody>
      </p:sp>
    </p:spTree>
    <p:extLst>
      <p:ext uri="{BB962C8B-B14F-4D97-AF65-F5344CB8AC3E}">
        <p14:creationId xmlns:p14="http://schemas.microsoft.com/office/powerpoint/2010/main" val="187961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37BD16-B073-41FD-A35E-B8B520F88CC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242049-02DD-4909-A189-B029C4034C5E}"/>
              </a:ext>
            </a:extLst>
          </p:cNvPr>
          <p:cNvSpPr/>
          <p:nvPr/>
        </p:nvSpPr>
        <p:spPr>
          <a:xfrm>
            <a:off x="359923" y="389106"/>
            <a:ext cx="11475016" cy="608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3E4B71-FCEA-4A13-A307-9A8DA86BD2D2}"/>
              </a:ext>
            </a:extLst>
          </p:cNvPr>
          <p:cNvSpPr txBox="1"/>
          <p:nvPr/>
        </p:nvSpPr>
        <p:spPr>
          <a:xfrm>
            <a:off x="690664" y="875489"/>
            <a:ext cx="337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19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37BD16-B073-41FD-A35E-B8B520F88CC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242049-02DD-4909-A189-B029C4034C5E}"/>
              </a:ext>
            </a:extLst>
          </p:cNvPr>
          <p:cNvSpPr/>
          <p:nvPr/>
        </p:nvSpPr>
        <p:spPr>
          <a:xfrm>
            <a:off x="359923" y="389106"/>
            <a:ext cx="11475016" cy="608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3E4B71-FCEA-4A13-A307-9A8DA86BD2D2}"/>
              </a:ext>
            </a:extLst>
          </p:cNvPr>
          <p:cNvSpPr txBox="1"/>
          <p:nvPr/>
        </p:nvSpPr>
        <p:spPr>
          <a:xfrm>
            <a:off x="690664" y="875489"/>
            <a:ext cx="337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52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37BD16-B073-41FD-A35E-B8B520F88CC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242049-02DD-4909-A189-B029C4034C5E}"/>
              </a:ext>
            </a:extLst>
          </p:cNvPr>
          <p:cNvSpPr/>
          <p:nvPr/>
        </p:nvSpPr>
        <p:spPr>
          <a:xfrm>
            <a:off x="1091682" y="531845"/>
            <a:ext cx="10049069" cy="5775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BFD6AF-CE23-4824-9B95-95A251ACC8A0}"/>
              </a:ext>
            </a:extLst>
          </p:cNvPr>
          <p:cNvSpPr txBox="1"/>
          <p:nvPr/>
        </p:nvSpPr>
        <p:spPr>
          <a:xfrm>
            <a:off x="5418306" y="2665378"/>
            <a:ext cx="283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</a:t>
            </a:r>
          </a:p>
        </p:txBody>
      </p:sp>
    </p:spTree>
    <p:extLst>
      <p:ext uri="{BB962C8B-B14F-4D97-AF65-F5344CB8AC3E}">
        <p14:creationId xmlns:p14="http://schemas.microsoft.com/office/powerpoint/2010/main" val="321202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37BD16-B073-41FD-A35E-B8B520F88CC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242049-02DD-4909-A189-B029C4034C5E}"/>
              </a:ext>
            </a:extLst>
          </p:cNvPr>
          <p:cNvSpPr/>
          <p:nvPr/>
        </p:nvSpPr>
        <p:spPr>
          <a:xfrm>
            <a:off x="359923" y="389106"/>
            <a:ext cx="11475016" cy="608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3E4B71-FCEA-4A13-A307-9A8DA86BD2D2}"/>
              </a:ext>
            </a:extLst>
          </p:cNvPr>
          <p:cNvSpPr txBox="1"/>
          <p:nvPr/>
        </p:nvSpPr>
        <p:spPr>
          <a:xfrm>
            <a:off x="690664" y="875489"/>
            <a:ext cx="337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97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37BD16-B073-41FD-A35E-B8B520F88CC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242049-02DD-4909-A189-B029C4034C5E}"/>
              </a:ext>
            </a:extLst>
          </p:cNvPr>
          <p:cNvSpPr/>
          <p:nvPr/>
        </p:nvSpPr>
        <p:spPr>
          <a:xfrm>
            <a:off x="359923" y="389106"/>
            <a:ext cx="11475016" cy="608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3E4B71-FCEA-4A13-A307-9A8DA86BD2D2}"/>
              </a:ext>
            </a:extLst>
          </p:cNvPr>
          <p:cNvSpPr txBox="1"/>
          <p:nvPr/>
        </p:nvSpPr>
        <p:spPr>
          <a:xfrm>
            <a:off x="690664" y="875489"/>
            <a:ext cx="337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151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37BD16-B073-41FD-A35E-B8B520F88CC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242049-02DD-4909-A189-B029C4034C5E}"/>
              </a:ext>
            </a:extLst>
          </p:cNvPr>
          <p:cNvSpPr/>
          <p:nvPr/>
        </p:nvSpPr>
        <p:spPr>
          <a:xfrm>
            <a:off x="1091682" y="531845"/>
            <a:ext cx="10049069" cy="5775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BFD6AF-CE23-4824-9B95-95A251ACC8A0}"/>
              </a:ext>
            </a:extLst>
          </p:cNvPr>
          <p:cNvSpPr txBox="1"/>
          <p:nvPr/>
        </p:nvSpPr>
        <p:spPr>
          <a:xfrm>
            <a:off x="5418306" y="2665378"/>
            <a:ext cx="283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</a:t>
            </a:r>
          </a:p>
        </p:txBody>
      </p:sp>
    </p:spTree>
    <p:extLst>
      <p:ext uri="{BB962C8B-B14F-4D97-AF65-F5344CB8AC3E}">
        <p14:creationId xmlns:p14="http://schemas.microsoft.com/office/powerpoint/2010/main" val="179063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37BD16-B073-41FD-A35E-B8B520F88CC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242049-02DD-4909-A189-B029C4034C5E}"/>
              </a:ext>
            </a:extLst>
          </p:cNvPr>
          <p:cNvSpPr/>
          <p:nvPr/>
        </p:nvSpPr>
        <p:spPr>
          <a:xfrm>
            <a:off x="359923" y="389106"/>
            <a:ext cx="11475016" cy="608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3E4B71-FCEA-4A13-A307-9A8DA86BD2D2}"/>
              </a:ext>
            </a:extLst>
          </p:cNvPr>
          <p:cNvSpPr txBox="1"/>
          <p:nvPr/>
        </p:nvSpPr>
        <p:spPr>
          <a:xfrm>
            <a:off x="690664" y="875489"/>
            <a:ext cx="337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05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37BD16-B073-41FD-A35E-B8B520F88CC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242049-02DD-4909-A189-B029C4034C5E}"/>
              </a:ext>
            </a:extLst>
          </p:cNvPr>
          <p:cNvSpPr/>
          <p:nvPr/>
        </p:nvSpPr>
        <p:spPr>
          <a:xfrm>
            <a:off x="359923" y="389106"/>
            <a:ext cx="11475016" cy="608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3E4B71-FCEA-4A13-A307-9A8DA86BD2D2}"/>
              </a:ext>
            </a:extLst>
          </p:cNvPr>
          <p:cNvSpPr txBox="1"/>
          <p:nvPr/>
        </p:nvSpPr>
        <p:spPr>
          <a:xfrm>
            <a:off x="690664" y="875489"/>
            <a:ext cx="337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327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37BD16-B073-41FD-A35E-B8B520F88CC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242049-02DD-4909-A189-B029C4034C5E}"/>
              </a:ext>
            </a:extLst>
          </p:cNvPr>
          <p:cNvSpPr/>
          <p:nvPr/>
        </p:nvSpPr>
        <p:spPr>
          <a:xfrm>
            <a:off x="359923" y="389106"/>
            <a:ext cx="11475016" cy="608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3E4B71-FCEA-4A13-A307-9A8DA86BD2D2}"/>
              </a:ext>
            </a:extLst>
          </p:cNvPr>
          <p:cNvSpPr txBox="1"/>
          <p:nvPr/>
        </p:nvSpPr>
        <p:spPr>
          <a:xfrm>
            <a:off x="690664" y="875489"/>
            <a:ext cx="337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00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37BD16-B073-41FD-A35E-B8B520F88CC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242049-02DD-4909-A189-B029C4034C5E}"/>
              </a:ext>
            </a:extLst>
          </p:cNvPr>
          <p:cNvSpPr/>
          <p:nvPr/>
        </p:nvSpPr>
        <p:spPr>
          <a:xfrm>
            <a:off x="358492" y="424825"/>
            <a:ext cx="11475016" cy="608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229B65-E8AB-4DFC-99DF-D74042512D4D}"/>
              </a:ext>
            </a:extLst>
          </p:cNvPr>
          <p:cNvSpPr txBox="1"/>
          <p:nvPr/>
        </p:nvSpPr>
        <p:spPr>
          <a:xfrm>
            <a:off x="1738010" y="812703"/>
            <a:ext cx="396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2">
                    <a:lumMod val="75000"/>
                  </a:schemeClr>
                </a:solidFill>
                <a:latin typeface="方正兰亭大黑简体" panose="02000000000000000000" pitchFamily="2" charset="-122"/>
                <a:ea typeface="方正兰亭大黑简体" panose="02000000000000000000" pitchFamily="2" charset="-122"/>
              </a:rPr>
              <a:t>关于本题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311ED3-5B91-41FA-B786-58FF092402B9}"/>
              </a:ext>
            </a:extLst>
          </p:cNvPr>
          <p:cNvSpPr txBox="1"/>
          <p:nvPr/>
        </p:nvSpPr>
        <p:spPr>
          <a:xfrm>
            <a:off x="1558046" y="1659416"/>
            <a:ext cx="9424481" cy="438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500" dirty="0">
                <a:solidFill>
                  <a:schemeClr val="tx2">
                    <a:lumMod val="75000"/>
                  </a:schemeClr>
                </a:solidFill>
              </a:rPr>
              <a:t>从语言学和语言实际运用的角度（语法、语用、习惯法</a:t>
            </a:r>
            <a:r>
              <a:rPr lang="en-US" altLang="zh-CN" sz="2500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zh-CN" altLang="en-US" sz="2500" dirty="0">
                <a:solidFill>
                  <a:schemeClr val="tx2">
                    <a:lumMod val="75000"/>
                  </a:schemeClr>
                </a:solidFill>
              </a:rPr>
              <a:t>），根据自己的理解，以及阅读足够的教科书及研究论文（本小题不要求使用最新的外文文献）列出句子单位之下的所有可能划分形式或划分单元；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500" dirty="0">
                <a:solidFill>
                  <a:schemeClr val="tx2">
                    <a:lumMod val="75000"/>
                  </a:schemeClr>
                </a:solidFill>
              </a:rPr>
              <a:t>以足够的实例（例句），从尽可能多的角度，如认知的可能性和容易程度，复用的可能性和可靠性等等，讨论使用这些划分单元进行复用时可能带来的好处和问题；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500" dirty="0">
                <a:solidFill>
                  <a:schemeClr val="tx2">
                    <a:lumMod val="75000"/>
                  </a:schemeClr>
                </a:solidFill>
              </a:rPr>
              <a:t>从正反两方面对于之前的讨论进行回顾后，提出如果要真的采纳亚句级单元复用技术，应该要突破哪些技术瓶颈或难关？</a:t>
            </a:r>
          </a:p>
        </p:txBody>
      </p:sp>
      <p:pic>
        <p:nvPicPr>
          <p:cNvPr id="9" name="图形 8" descr="靶心">
            <a:extLst>
              <a:ext uri="{FF2B5EF4-FFF2-40B4-BE49-F238E27FC236}">
                <a16:creationId xmlns:a16="http://schemas.microsoft.com/office/drawing/2014/main" id="{9A47E3F3-61E1-40FA-8FF3-CBFFDBED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788" y="6395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7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37BD16-B073-41FD-A35E-B8B520F88CC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242049-02DD-4909-A189-B029C4034C5E}"/>
              </a:ext>
            </a:extLst>
          </p:cNvPr>
          <p:cNvSpPr/>
          <p:nvPr/>
        </p:nvSpPr>
        <p:spPr>
          <a:xfrm>
            <a:off x="359923" y="389106"/>
            <a:ext cx="11475016" cy="608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3E4B71-FCEA-4A13-A307-9A8DA86BD2D2}"/>
              </a:ext>
            </a:extLst>
          </p:cNvPr>
          <p:cNvSpPr txBox="1"/>
          <p:nvPr/>
        </p:nvSpPr>
        <p:spPr>
          <a:xfrm>
            <a:off x="690664" y="875489"/>
            <a:ext cx="337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EF69D9-EA4C-4E68-B52C-400A9DD85A65}"/>
              </a:ext>
            </a:extLst>
          </p:cNvPr>
          <p:cNvSpPr txBox="1"/>
          <p:nvPr/>
        </p:nvSpPr>
        <p:spPr>
          <a:xfrm>
            <a:off x="1759085" y="914002"/>
            <a:ext cx="257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2">
                    <a:lumMod val="75000"/>
                  </a:schemeClr>
                </a:solidFill>
                <a:latin typeface="方正兰亭大黑简体" panose="02000000000000000000" pitchFamily="2" charset="-122"/>
                <a:ea typeface="方正兰亭大黑简体" panose="02000000000000000000" pitchFamily="2" charset="-122"/>
              </a:rPr>
              <a:t>目录</a:t>
            </a:r>
          </a:p>
        </p:txBody>
      </p:sp>
      <p:pic>
        <p:nvPicPr>
          <p:cNvPr id="9" name="图形 8" descr="列表">
            <a:extLst>
              <a:ext uri="{FF2B5EF4-FFF2-40B4-BE49-F238E27FC236}">
                <a16:creationId xmlns:a16="http://schemas.microsoft.com/office/drawing/2014/main" id="{3ED00FD4-8D5E-47EC-8CCC-58B159479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199" y="875489"/>
            <a:ext cx="707886" cy="70788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35B2B39-8F98-4F51-8319-B3EAC4945AD7}"/>
              </a:ext>
            </a:extLst>
          </p:cNvPr>
          <p:cNvSpPr txBox="1"/>
          <p:nvPr/>
        </p:nvSpPr>
        <p:spPr>
          <a:xfrm>
            <a:off x="3048000" y="2217906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66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37BD16-B073-41FD-A35E-B8B520F88CC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242049-02DD-4909-A189-B029C4034C5E}"/>
              </a:ext>
            </a:extLst>
          </p:cNvPr>
          <p:cNvSpPr/>
          <p:nvPr/>
        </p:nvSpPr>
        <p:spPr>
          <a:xfrm>
            <a:off x="1091682" y="531845"/>
            <a:ext cx="10049069" cy="5775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BFD6AF-CE23-4824-9B95-95A251ACC8A0}"/>
              </a:ext>
            </a:extLst>
          </p:cNvPr>
          <p:cNvSpPr txBox="1"/>
          <p:nvPr/>
        </p:nvSpPr>
        <p:spPr>
          <a:xfrm>
            <a:off x="5418306" y="2665378"/>
            <a:ext cx="283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</a:t>
            </a:r>
          </a:p>
        </p:txBody>
      </p:sp>
    </p:spTree>
    <p:extLst>
      <p:ext uri="{BB962C8B-B14F-4D97-AF65-F5344CB8AC3E}">
        <p14:creationId xmlns:p14="http://schemas.microsoft.com/office/powerpoint/2010/main" val="231947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37BD16-B073-41FD-A35E-B8B520F88CC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242049-02DD-4909-A189-B029C4034C5E}"/>
              </a:ext>
            </a:extLst>
          </p:cNvPr>
          <p:cNvSpPr/>
          <p:nvPr/>
        </p:nvSpPr>
        <p:spPr>
          <a:xfrm>
            <a:off x="359923" y="389106"/>
            <a:ext cx="11475016" cy="608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3E4B71-FCEA-4A13-A307-9A8DA86BD2D2}"/>
              </a:ext>
            </a:extLst>
          </p:cNvPr>
          <p:cNvSpPr txBox="1"/>
          <p:nvPr/>
        </p:nvSpPr>
        <p:spPr>
          <a:xfrm>
            <a:off x="690664" y="875489"/>
            <a:ext cx="337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80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37BD16-B073-41FD-A35E-B8B520F88CC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242049-02DD-4909-A189-B029C4034C5E}"/>
              </a:ext>
            </a:extLst>
          </p:cNvPr>
          <p:cNvSpPr/>
          <p:nvPr/>
        </p:nvSpPr>
        <p:spPr>
          <a:xfrm>
            <a:off x="359923" y="389106"/>
            <a:ext cx="11475016" cy="608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3E4B71-FCEA-4A13-A307-9A8DA86BD2D2}"/>
              </a:ext>
            </a:extLst>
          </p:cNvPr>
          <p:cNvSpPr txBox="1"/>
          <p:nvPr/>
        </p:nvSpPr>
        <p:spPr>
          <a:xfrm>
            <a:off x="690664" y="875489"/>
            <a:ext cx="337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23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37BD16-B073-41FD-A35E-B8B520F88CC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242049-02DD-4909-A189-B029C4034C5E}"/>
              </a:ext>
            </a:extLst>
          </p:cNvPr>
          <p:cNvSpPr/>
          <p:nvPr/>
        </p:nvSpPr>
        <p:spPr>
          <a:xfrm>
            <a:off x="1091682" y="531845"/>
            <a:ext cx="10049069" cy="5775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BFD6AF-CE23-4824-9B95-95A251ACC8A0}"/>
              </a:ext>
            </a:extLst>
          </p:cNvPr>
          <p:cNvSpPr txBox="1"/>
          <p:nvPr/>
        </p:nvSpPr>
        <p:spPr>
          <a:xfrm>
            <a:off x="5418306" y="2665378"/>
            <a:ext cx="283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</a:t>
            </a:r>
          </a:p>
        </p:txBody>
      </p:sp>
    </p:spTree>
    <p:extLst>
      <p:ext uri="{BB962C8B-B14F-4D97-AF65-F5344CB8AC3E}">
        <p14:creationId xmlns:p14="http://schemas.microsoft.com/office/powerpoint/2010/main" val="242008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37BD16-B073-41FD-A35E-B8B520F88CC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242049-02DD-4909-A189-B029C4034C5E}"/>
              </a:ext>
            </a:extLst>
          </p:cNvPr>
          <p:cNvSpPr/>
          <p:nvPr/>
        </p:nvSpPr>
        <p:spPr>
          <a:xfrm>
            <a:off x="359923" y="389106"/>
            <a:ext cx="11475016" cy="608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3E4B71-FCEA-4A13-A307-9A8DA86BD2D2}"/>
              </a:ext>
            </a:extLst>
          </p:cNvPr>
          <p:cNvSpPr txBox="1"/>
          <p:nvPr/>
        </p:nvSpPr>
        <p:spPr>
          <a:xfrm>
            <a:off x="690664" y="875489"/>
            <a:ext cx="337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76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37BD16-B073-41FD-A35E-B8B520F88CC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242049-02DD-4909-A189-B029C4034C5E}"/>
              </a:ext>
            </a:extLst>
          </p:cNvPr>
          <p:cNvSpPr/>
          <p:nvPr/>
        </p:nvSpPr>
        <p:spPr>
          <a:xfrm>
            <a:off x="359923" y="389106"/>
            <a:ext cx="11475016" cy="608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3E4B71-FCEA-4A13-A307-9A8DA86BD2D2}"/>
              </a:ext>
            </a:extLst>
          </p:cNvPr>
          <p:cNvSpPr txBox="1"/>
          <p:nvPr/>
        </p:nvSpPr>
        <p:spPr>
          <a:xfrm>
            <a:off x="690664" y="875489"/>
            <a:ext cx="337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13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185</Words>
  <Application>Microsoft Office PowerPoint</Application>
  <PresentationFormat>宽屏</PresentationFormat>
  <Paragraphs>32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Wingdings</vt:lpstr>
      <vt:lpstr>Arial</vt:lpstr>
      <vt:lpstr>方正兰亭大黑简体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裴 佳闻</dc:creator>
  <cp:lastModifiedBy>裴 佳闻</cp:lastModifiedBy>
  <cp:revision>7</cp:revision>
  <dcterms:created xsi:type="dcterms:W3CDTF">2018-10-20T13:40:14Z</dcterms:created>
  <dcterms:modified xsi:type="dcterms:W3CDTF">2018-10-20T14:18:12Z</dcterms:modified>
</cp:coreProperties>
</file>