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8" r:id="rId2"/>
    <p:sldId id="256" r:id="rId3"/>
    <p:sldId id="321" r:id="rId4"/>
    <p:sldId id="261" r:id="rId5"/>
    <p:sldId id="317" r:id="rId6"/>
    <p:sldId id="274" r:id="rId7"/>
    <p:sldId id="286" r:id="rId8"/>
    <p:sldId id="275" r:id="rId9"/>
    <p:sldId id="271" r:id="rId10"/>
    <p:sldId id="288" r:id="rId11"/>
    <p:sldId id="280" r:id="rId12"/>
    <p:sldId id="279" r:id="rId13"/>
    <p:sldId id="290" r:id="rId14"/>
    <p:sldId id="298" r:id="rId15"/>
    <p:sldId id="299" r:id="rId16"/>
    <p:sldId id="300" r:id="rId17"/>
    <p:sldId id="301" r:id="rId18"/>
    <p:sldId id="302" r:id="rId19"/>
    <p:sldId id="303" r:id="rId20"/>
    <p:sldId id="304" r:id="rId21"/>
    <p:sldId id="305" r:id="rId22"/>
    <p:sldId id="306" r:id="rId23"/>
    <p:sldId id="276" r:id="rId24"/>
    <p:sldId id="287" r:id="rId25"/>
    <p:sldId id="281" r:id="rId26"/>
    <p:sldId id="269" r:id="rId27"/>
    <p:sldId id="278" r:id="rId28"/>
    <p:sldId id="318" r:id="rId29"/>
    <p:sldId id="277" r:id="rId30"/>
    <p:sldId id="289" r:id="rId31"/>
    <p:sldId id="297" r:id="rId32"/>
    <p:sldId id="285" r:id="rId33"/>
    <p:sldId id="273" r:id="rId34"/>
    <p:sldId id="296" r:id="rId35"/>
    <p:sldId id="294" r:id="rId36"/>
    <p:sldId id="310" r:id="rId37"/>
    <p:sldId id="314" r:id="rId38"/>
    <p:sldId id="319" r:id="rId39"/>
    <p:sldId id="320"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27" autoAdjust="0"/>
    <p:restoredTop sz="81656" autoAdjust="0"/>
  </p:normalViewPr>
  <p:slideViewPr>
    <p:cSldViewPr snapToGrid="0" showGuides="1">
      <p:cViewPr varScale="1">
        <p:scale>
          <a:sx n="90" d="100"/>
          <a:sy n="90" d="100"/>
        </p:scale>
        <p:origin x="1016" y="184"/>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3"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t>
        <a:bodyPr/>
        <a:lstStyle/>
        <a:p>
          <a:endParaRPr lang="zh-CN" altLang="en-US"/>
        </a:p>
      </dgm:t>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t>
        <a:bodyPr/>
        <a:lstStyle/>
        <a:p>
          <a:endParaRPr lang="zh-CN" altLang="en-US"/>
        </a:p>
      </dgm:t>
    </dgm:pt>
    <dgm:pt modelId="{AE79172D-D441-42BB-84EA-E3D989670DED}" type="pres">
      <dgm:prSet presAssocID="{47C757F0-AA23-46BE-9311-EA432CDEEAA1}" presName="rootText1" presStyleLbl="node0" presStyleIdx="0" presStyleCnt="1">
        <dgm:presLayoutVars>
          <dgm:chPref val="3"/>
        </dgm:presLayoutVars>
      </dgm:prSet>
      <dgm:spPr/>
      <dgm:t>
        <a:bodyPr/>
        <a:lstStyle/>
        <a:p>
          <a:endParaRPr lang="zh-CN" altLang="en-US"/>
        </a:p>
      </dgm:t>
    </dgm:pt>
    <dgm:pt modelId="{86420519-308D-4A6A-8FEA-6FB2E39BA448}" type="pres">
      <dgm:prSet presAssocID="{47C757F0-AA23-46BE-9311-EA432CDEEAA1}" presName="rootConnector1" presStyleLbl="node1" presStyleIdx="0" presStyleCnt="0"/>
      <dgm:spPr/>
      <dgm:t>
        <a:bodyPr/>
        <a:lstStyle/>
        <a:p>
          <a:endParaRPr lang="zh-CN" altLang="en-US"/>
        </a:p>
      </dgm:t>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t>
        <a:bodyPr/>
        <a:lstStyle/>
        <a:p>
          <a:endParaRPr lang="zh-CN" altLang="en-US"/>
        </a:p>
      </dgm:t>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t>
        <a:bodyPr/>
        <a:lstStyle/>
        <a:p>
          <a:endParaRPr lang="zh-CN" altLang="en-US"/>
        </a:p>
      </dgm:t>
    </dgm:pt>
    <dgm:pt modelId="{08A0D1D2-3A20-4D63-8E35-B7C8B6B16D48}" type="pres">
      <dgm:prSet presAssocID="{4EC42421-831D-4CD3-8215-2AF4300F9C01}" presName="rootText" presStyleLbl="node2" presStyleIdx="0" presStyleCnt="2">
        <dgm:presLayoutVars>
          <dgm:chPref val="3"/>
        </dgm:presLayoutVars>
      </dgm:prSet>
      <dgm:spPr/>
      <dgm:t>
        <a:bodyPr/>
        <a:lstStyle/>
        <a:p>
          <a:endParaRPr lang="zh-CN" altLang="en-US"/>
        </a:p>
      </dgm:t>
    </dgm:pt>
    <dgm:pt modelId="{6238C53E-A961-488B-8FBD-6EC13507B069}" type="pres">
      <dgm:prSet presAssocID="{4EC42421-831D-4CD3-8215-2AF4300F9C01}" presName="rootConnector" presStyleLbl="node2" presStyleIdx="0" presStyleCnt="2"/>
      <dgm:spPr/>
      <dgm:t>
        <a:bodyPr/>
        <a:lstStyle/>
        <a:p>
          <a:endParaRPr lang="zh-CN" altLang="en-US"/>
        </a:p>
      </dgm:t>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t>
        <a:bodyPr/>
        <a:lstStyle/>
        <a:p>
          <a:endParaRPr lang="zh-CN" altLang="en-US"/>
        </a:p>
      </dgm:t>
    </dgm:pt>
    <dgm:pt modelId="{871D1EAB-31C5-4434-B08B-DF369449C191}" type="pres">
      <dgm:prSet presAssocID="{D6E0AC85-9B3B-4137-97F4-04E1C429629C}" presName="rootText" presStyleLbl="node3" presStyleIdx="0" presStyleCnt="3">
        <dgm:presLayoutVars>
          <dgm:chPref val="3"/>
        </dgm:presLayoutVars>
      </dgm:prSet>
      <dgm:spPr/>
      <dgm:t>
        <a:bodyPr/>
        <a:lstStyle/>
        <a:p>
          <a:endParaRPr lang="zh-CN" altLang="en-US"/>
        </a:p>
      </dgm:t>
    </dgm:pt>
    <dgm:pt modelId="{1484B0D0-B044-4607-8DEB-9EB3FB734CF7}" type="pres">
      <dgm:prSet presAssocID="{D6E0AC85-9B3B-4137-97F4-04E1C429629C}" presName="rootConnector" presStyleLbl="node3" presStyleIdx="0" presStyleCnt="3"/>
      <dgm:spPr/>
      <dgm:t>
        <a:bodyPr/>
        <a:lstStyle/>
        <a:p>
          <a:endParaRPr lang="zh-CN" altLang="en-US"/>
        </a:p>
      </dgm:t>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t>
        <a:bodyPr/>
        <a:lstStyle/>
        <a:p>
          <a:endParaRPr lang="zh-CN" altLang="en-US"/>
        </a:p>
      </dgm:t>
    </dgm:pt>
    <dgm:pt modelId="{74038EFB-4C47-423C-816D-5B9E37A8DBA0}" type="pres">
      <dgm:prSet presAssocID="{2EE44C79-1388-4547-A9D3-C1A4B1608FF7}" presName="rootText" presStyleLbl="node4" presStyleIdx="0" presStyleCnt="8">
        <dgm:presLayoutVars>
          <dgm:chPref val="3"/>
        </dgm:presLayoutVars>
      </dgm:prSet>
      <dgm:spPr/>
      <dgm:t>
        <a:bodyPr/>
        <a:lstStyle/>
        <a:p>
          <a:endParaRPr lang="zh-CN" altLang="en-US"/>
        </a:p>
      </dgm:t>
    </dgm:pt>
    <dgm:pt modelId="{4C0570FD-55DA-4B65-A517-9EF3C948875D}" type="pres">
      <dgm:prSet presAssocID="{2EE44C79-1388-4547-A9D3-C1A4B1608FF7}" presName="rootConnector" presStyleLbl="node4" presStyleIdx="0" presStyleCnt="8"/>
      <dgm:spPr/>
      <dgm:t>
        <a:bodyPr/>
        <a:lstStyle/>
        <a:p>
          <a:endParaRPr lang="zh-CN" altLang="en-US"/>
        </a:p>
      </dgm:t>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t>
        <a:bodyPr/>
        <a:lstStyle/>
        <a:p>
          <a:endParaRPr lang="zh-CN" altLang="en-US"/>
        </a:p>
      </dgm:t>
    </dgm:pt>
    <dgm:pt modelId="{F5602CFB-698A-47F7-BC48-092C87851750}" type="pres">
      <dgm:prSet presAssocID="{5B365C15-DF91-4290-A9B9-1D61DD4B997D}" presName="rootText" presStyleLbl="node3" presStyleIdx="1" presStyleCnt="3">
        <dgm:presLayoutVars>
          <dgm:chPref val="3"/>
        </dgm:presLayoutVars>
      </dgm:prSet>
      <dgm:spPr/>
      <dgm:t>
        <a:bodyPr/>
        <a:lstStyle/>
        <a:p>
          <a:endParaRPr lang="zh-CN" altLang="en-US"/>
        </a:p>
      </dgm:t>
    </dgm:pt>
    <dgm:pt modelId="{790EBE87-9EA5-403D-8709-09B2964CFE82}" type="pres">
      <dgm:prSet presAssocID="{5B365C15-DF91-4290-A9B9-1D61DD4B997D}" presName="rootConnector" presStyleLbl="node3" presStyleIdx="1" presStyleCnt="3"/>
      <dgm:spPr/>
      <dgm:t>
        <a:bodyPr/>
        <a:lstStyle/>
        <a:p>
          <a:endParaRPr lang="zh-CN" altLang="en-US"/>
        </a:p>
      </dgm:t>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t>
        <a:bodyPr/>
        <a:lstStyle/>
        <a:p>
          <a:endParaRPr lang="zh-CN" altLang="en-US"/>
        </a:p>
      </dgm:t>
    </dgm:pt>
    <dgm:pt modelId="{DD549D84-C08C-433A-9A2C-AC57ECC89B7E}" type="pres">
      <dgm:prSet presAssocID="{A0C853A2-B7BF-4E57-A467-3B7B0AE1888D}" presName="rootText" presStyleLbl="node4" presStyleIdx="1" presStyleCnt="8">
        <dgm:presLayoutVars>
          <dgm:chPref val="3"/>
        </dgm:presLayoutVars>
      </dgm:prSet>
      <dgm:spPr/>
      <dgm:t>
        <a:bodyPr/>
        <a:lstStyle/>
        <a:p>
          <a:endParaRPr lang="zh-CN" altLang="en-US"/>
        </a:p>
      </dgm:t>
    </dgm:pt>
    <dgm:pt modelId="{0AA421EA-AA28-40AC-A9C8-5D52FCB4B6DC}" type="pres">
      <dgm:prSet presAssocID="{A0C853A2-B7BF-4E57-A467-3B7B0AE1888D}" presName="rootConnector" presStyleLbl="node4" presStyleIdx="1" presStyleCnt="8"/>
      <dgm:spPr/>
      <dgm:t>
        <a:bodyPr/>
        <a:lstStyle/>
        <a:p>
          <a:endParaRPr lang="zh-CN" altLang="en-US"/>
        </a:p>
      </dgm:t>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t>
        <a:bodyPr/>
        <a:lstStyle/>
        <a:p>
          <a:endParaRPr lang="zh-CN" altLang="en-US"/>
        </a:p>
      </dgm:t>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t>
        <a:bodyPr/>
        <a:lstStyle/>
        <a:p>
          <a:endParaRPr lang="zh-CN" altLang="en-US"/>
        </a:p>
      </dgm:t>
    </dgm:pt>
    <dgm:pt modelId="{7D64F4A3-0E55-47AC-A59B-9D5A9DC25552}" type="pres">
      <dgm:prSet presAssocID="{CF717C8A-B40B-4AFF-BF49-65ABB7DF8190}" presName="rootText" presStyleLbl="node2" presStyleIdx="1" presStyleCnt="2">
        <dgm:presLayoutVars>
          <dgm:chPref val="3"/>
        </dgm:presLayoutVars>
      </dgm:prSet>
      <dgm:spPr/>
      <dgm:t>
        <a:bodyPr/>
        <a:lstStyle/>
        <a:p>
          <a:endParaRPr lang="zh-CN" altLang="en-US"/>
        </a:p>
      </dgm:t>
    </dgm:pt>
    <dgm:pt modelId="{5667CB49-EC34-46BC-AD2D-72F3BD95D049}" type="pres">
      <dgm:prSet presAssocID="{CF717C8A-B40B-4AFF-BF49-65ABB7DF8190}" presName="rootConnector" presStyleLbl="node2" presStyleIdx="1" presStyleCnt="2"/>
      <dgm:spPr/>
      <dgm:t>
        <a:bodyPr/>
        <a:lstStyle/>
        <a:p>
          <a:endParaRPr lang="zh-CN" altLang="en-US"/>
        </a:p>
      </dgm:t>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t>
        <a:bodyPr/>
        <a:lstStyle/>
        <a:p>
          <a:endParaRPr lang="zh-CN" altLang="en-US"/>
        </a:p>
      </dgm:t>
    </dgm:pt>
    <dgm:pt modelId="{B67EA3A8-C809-4677-A534-983FB27F5A5C}" type="pres">
      <dgm:prSet presAssocID="{0B8D20CC-EE77-461F-8F97-90F9F717C8ED}" presName="rootText" presStyleLbl="node3" presStyleIdx="2" presStyleCnt="3">
        <dgm:presLayoutVars>
          <dgm:chPref val="3"/>
        </dgm:presLayoutVars>
      </dgm:prSet>
      <dgm:spPr/>
      <dgm:t>
        <a:bodyPr/>
        <a:lstStyle/>
        <a:p>
          <a:endParaRPr lang="zh-CN" altLang="en-US"/>
        </a:p>
      </dgm:t>
    </dgm:pt>
    <dgm:pt modelId="{A7B2D1B2-4DAE-433C-B3B7-023D262D64F3}" type="pres">
      <dgm:prSet presAssocID="{0B8D20CC-EE77-461F-8F97-90F9F717C8ED}" presName="rootConnector" presStyleLbl="node3" presStyleIdx="2" presStyleCnt="3"/>
      <dgm:spPr/>
      <dgm:t>
        <a:bodyPr/>
        <a:lstStyle/>
        <a:p>
          <a:endParaRPr lang="zh-CN" altLang="en-US"/>
        </a:p>
      </dgm:t>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t>
        <a:bodyPr/>
        <a:lstStyle/>
        <a:p>
          <a:endParaRPr lang="zh-CN" altLang="en-US"/>
        </a:p>
      </dgm:t>
    </dgm:pt>
    <dgm:pt modelId="{B16A8FDF-3A4F-429E-A2FC-F21558157AAC}" type="pres">
      <dgm:prSet presAssocID="{B57DD8A9-EC4A-4AE8-ADD5-DF62E155BA7E}" presName="rootText" presStyleLbl="node4" presStyleIdx="2" presStyleCnt="8">
        <dgm:presLayoutVars>
          <dgm:chPref val="3"/>
        </dgm:presLayoutVars>
      </dgm:prSet>
      <dgm:spPr/>
      <dgm:t>
        <a:bodyPr/>
        <a:lstStyle/>
        <a:p>
          <a:endParaRPr lang="zh-CN" altLang="en-US"/>
        </a:p>
      </dgm:t>
    </dgm:pt>
    <dgm:pt modelId="{A902B520-FB8B-4A3E-BFA0-6310227DDF91}" type="pres">
      <dgm:prSet presAssocID="{B57DD8A9-EC4A-4AE8-ADD5-DF62E155BA7E}" presName="rootConnector" presStyleLbl="node4" presStyleIdx="2" presStyleCnt="8"/>
      <dgm:spPr/>
      <dgm:t>
        <a:bodyPr/>
        <a:lstStyle/>
        <a:p>
          <a:endParaRPr lang="zh-CN" altLang="en-US"/>
        </a:p>
      </dgm:t>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t>
        <a:bodyPr/>
        <a:lstStyle/>
        <a:p>
          <a:endParaRPr lang="zh-CN" altLang="en-US"/>
        </a:p>
      </dgm:t>
    </dgm:pt>
    <dgm:pt modelId="{8DACA5F4-092E-4C69-BFCF-1373C73A1609}" type="pres">
      <dgm:prSet presAssocID="{1051B251-8CE1-4192-8B23-4E6DBCA65B23}" presName="rootText" presStyleLbl="node4" presStyleIdx="3" presStyleCnt="8">
        <dgm:presLayoutVars>
          <dgm:chPref val="3"/>
        </dgm:presLayoutVars>
      </dgm:prSet>
      <dgm:spPr/>
      <dgm:t>
        <a:bodyPr/>
        <a:lstStyle/>
        <a:p>
          <a:endParaRPr lang="zh-CN" altLang="en-US"/>
        </a:p>
      </dgm:t>
    </dgm:pt>
    <dgm:pt modelId="{86DA80C5-9038-4342-9392-A72DCB2B5BA9}" type="pres">
      <dgm:prSet presAssocID="{1051B251-8CE1-4192-8B23-4E6DBCA65B23}" presName="rootConnector" presStyleLbl="node4" presStyleIdx="3" presStyleCnt="8"/>
      <dgm:spPr/>
      <dgm:t>
        <a:bodyPr/>
        <a:lstStyle/>
        <a:p>
          <a:endParaRPr lang="zh-CN" altLang="en-US"/>
        </a:p>
      </dgm:t>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t>
        <a:bodyPr/>
        <a:lstStyle/>
        <a:p>
          <a:endParaRPr lang="zh-CN" altLang="en-US"/>
        </a:p>
      </dgm:t>
    </dgm:pt>
    <dgm:pt modelId="{DD5100DA-3BE6-43AE-B943-1529BF25503A}" type="pres">
      <dgm:prSet presAssocID="{66795CD1-5A78-4D10-BF0B-B18EB2A0A807}" presName="rootText" presStyleLbl="node4" presStyleIdx="4" presStyleCnt="8">
        <dgm:presLayoutVars>
          <dgm:chPref val="3"/>
        </dgm:presLayoutVars>
      </dgm:prSet>
      <dgm:spPr/>
      <dgm:t>
        <a:bodyPr/>
        <a:lstStyle/>
        <a:p>
          <a:endParaRPr lang="zh-CN" altLang="en-US"/>
        </a:p>
      </dgm:t>
    </dgm:pt>
    <dgm:pt modelId="{BA5B92B1-999F-4F43-A6A5-277C52A66C13}" type="pres">
      <dgm:prSet presAssocID="{66795CD1-5A78-4D10-BF0B-B18EB2A0A807}" presName="rootConnector" presStyleLbl="node4" presStyleIdx="4" presStyleCnt="8"/>
      <dgm:spPr/>
      <dgm:t>
        <a:bodyPr/>
        <a:lstStyle/>
        <a:p>
          <a:endParaRPr lang="zh-CN" altLang="en-US"/>
        </a:p>
      </dgm:t>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t>
        <a:bodyPr/>
        <a:lstStyle/>
        <a:p>
          <a:endParaRPr lang="zh-CN" altLang="en-US"/>
        </a:p>
      </dgm:t>
    </dgm:pt>
    <dgm:pt modelId="{FACC1C65-6651-4099-B01C-6A9639179495}" type="pres">
      <dgm:prSet presAssocID="{9DD56019-05D6-4173-BAA6-BEDD93D2D8F9}" presName="rootText" presStyleLbl="node4" presStyleIdx="5" presStyleCnt="8">
        <dgm:presLayoutVars>
          <dgm:chPref val="3"/>
        </dgm:presLayoutVars>
      </dgm:prSet>
      <dgm:spPr/>
      <dgm:t>
        <a:bodyPr/>
        <a:lstStyle/>
        <a:p>
          <a:endParaRPr lang="zh-CN" altLang="en-US"/>
        </a:p>
      </dgm:t>
    </dgm:pt>
    <dgm:pt modelId="{342BCC59-8DAE-4620-8C4E-BA08CB005D87}" type="pres">
      <dgm:prSet presAssocID="{9DD56019-05D6-4173-BAA6-BEDD93D2D8F9}" presName="rootConnector" presStyleLbl="node4" presStyleIdx="5" presStyleCnt="8"/>
      <dgm:spPr/>
      <dgm:t>
        <a:bodyPr/>
        <a:lstStyle/>
        <a:p>
          <a:endParaRPr lang="zh-CN" altLang="en-US"/>
        </a:p>
      </dgm:t>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t>
        <a:bodyPr/>
        <a:lstStyle/>
        <a:p>
          <a:endParaRPr lang="zh-CN" altLang="en-US"/>
        </a:p>
      </dgm:t>
    </dgm:pt>
    <dgm:pt modelId="{7E8EB3BD-148C-470C-BFE8-0FF9CFB63193}" type="pres">
      <dgm:prSet presAssocID="{B3538485-59EB-4F87-AFA1-8A08A5C01FD5}" presName="rootText" presStyleLbl="node4" presStyleIdx="6" presStyleCnt="8">
        <dgm:presLayoutVars>
          <dgm:chPref val="3"/>
        </dgm:presLayoutVars>
      </dgm:prSet>
      <dgm:spPr/>
      <dgm:t>
        <a:bodyPr/>
        <a:lstStyle/>
        <a:p>
          <a:endParaRPr lang="zh-CN" altLang="en-US"/>
        </a:p>
      </dgm:t>
    </dgm:pt>
    <dgm:pt modelId="{F688F917-37C6-4D98-9F51-BBAE70548E3B}" type="pres">
      <dgm:prSet presAssocID="{B3538485-59EB-4F87-AFA1-8A08A5C01FD5}" presName="rootConnector" presStyleLbl="node4" presStyleIdx="6" presStyleCnt="8"/>
      <dgm:spPr/>
      <dgm:t>
        <a:bodyPr/>
        <a:lstStyle/>
        <a:p>
          <a:endParaRPr lang="zh-CN" altLang="en-US"/>
        </a:p>
      </dgm:t>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t>
        <a:bodyPr/>
        <a:lstStyle/>
        <a:p>
          <a:endParaRPr lang="zh-CN" altLang="en-US"/>
        </a:p>
      </dgm:t>
    </dgm:pt>
    <dgm:pt modelId="{0FC6A1E0-38CF-4D4C-88C4-A4EE5E39B261}" type="pres">
      <dgm:prSet presAssocID="{1982925D-501E-47D8-9920-669045C4DD2D}" presName="rootText" presStyleLbl="node4" presStyleIdx="7" presStyleCnt="8">
        <dgm:presLayoutVars>
          <dgm:chPref val="3"/>
        </dgm:presLayoutVars>
      </dgm:prSet>
      <dgm:spPr/>
      <dgm:t>
        <a:bodyPr/>
        <a:lstStyle/>
        <a:p>
          <a:endParaRPr lang="zh-CN" altLang="en-US"/>
        </a:p>
      </dgm:t>
    </dgm:pt>
    <dgm:pt modelId="{711DA6ED-7ED2-4497-AE24-1E41A6674228}" type="pres">
      <dgm:prSet presAssocID="{1982925D-501E-47D8-9920-669045C4DD2D}" presName="rootConnector" presStyleLbl="node4" presStyleIdx="7" presStyleCnt="8"/>
      <dgm:spPr/>
      <dgm:t>
        <a:bodyPr/>
        <a:lstStyle/>
        <a:p>
          <a:endParaRPr lang="zh-CN" altLang="en-US"/>
        </a:p>
      </dgm:t>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B6C08872-B242-4F4B-8C63-04FEF5DE9272}" type="presOf" srcId="{B57DD8A9-EC4A-4AE8-ADD5-DF62E155BA7E}" destId="{BEA44E85-2ECD-49C6-AD03-82579C6FEDE7}" srcOrd="0" destOrd="0" presId="urn:microsoft.com/office/officeart/2005/8/layout/orgChart1#1"/>
    <dgm:cxn modelId="{FB26DF24-4D89-4BBC-AE33-2054ECF0D5CD}" srcId="{1051B251-8CE1-4192-8B23-4E6DBCA65B23}" destId="{B3538485-59EB-4F87-AFA1-8A08A5C01FD5}" srcOrd="1" destOrd="0" parTransId="{4DA91592-987D-4D16-B676-AE4ED38727FE}" sibTransId="{9F553FC0-E3A9-402D-8CDE-58EE28EB1095}"/>
    <dgm:cxn modelId="{AD91CA9B-C324-4858-B04A-690C531CC33E}" type="presOf" srcId="{34C3B799-6972-43EC-A658-7F663D4C293A}" destId="{2F4DE2E8-9002-49BE-9EFF-2B27AD963550}" srcOrd="0" destOrd="0" presId="urn:microsoft.com/office/officeart/2005/8/layout/orgChart1#1"/>
    <dgm:cxn modelId="{CA07A67E-861E-42AE-8562-5BBB205ABECF}" type="presOf" srcId="{0B8D20CC-EE77-461F-8F97-90F9F717C8ED}" destId="{A7B2D1B2-4DAE-433C-B3B7-023D262D64F3}" srcOrd="2" destOrd="0" presId="urn:microsoft.com/office/officeart/2005/8/layout/orgChart1#1"/>
    <dgm:cxn modelId="{32E2A8E0-D065-4C86-98F8-D87E043A6D26}" type="presOf" srcId="{5B365C15-DF91-4290-A9B9-1D61DD4B997D}" destId="{D46268B7-FCC7-4B18-A967-5BF08A70DEBA}" srcOrd="0" destOrd="0" presId="urn:microsoft.com/office/officeart/2005/8/layout/orgChart1#1"/>
    <dgm:cxn modelId="{DE8B7F9D-48CC-49DE-9367-06098A226D9A}" srcId="{D6E0AC85-9B3B-4137-97F4-04E1C429629C}" destId="{2EE44C79-1388-4547-A9D3-C1A4B1608FF7}" srcOrd="0" destOrd="0" parTransId="{34C3B799-6972-43EC-A658-7F663D4C293A}" sibTransId="{A4963529-1CB7-4B85-BFA4-5CC29C9C6189}"/>
    <dgm:cxn modelId="{2E1F93DE-DF46-4A81-8C0D-32D73993C580}" type="presOf" srcId="{CCF68ADE-40B6-47D0-93C1-88EC13ADC8AC}" destId="{AB3A8128-6C86-49B7-B5CC-0153888815E5}" srcOrd="0" destOrd="0" presId="urn:microsoft.com/office/officeart/2005/8/layout/orgChart1#1"/>
    <dgm:cxn modelId="{FD47FE3C-E607-41E0-A32C-98CDEA066251}" type="presOf" srcId="{A0C853A2-B7BF-4E57-A467-3B7B0AE1888D}" destId="{0AA421EA-AA28-40AC-A9C8-5D52FCB4B6DC}" srcOrd="2" destOrd="0" presId="urn:microsoft.com/office/officeart/2005/8/layout/orgChart1#1"/>
    <dgm:cxn modelId="{CA554275-8D5C-464F-92D9-0E16106DC47D}" type="presOf" srcId="{B3538485-59EB-4F87-AFA1-8A08A5C01FD5}" destId="{7E8EB3BD-148C-470C-BFE8-0FF9CFB63193}" srcOrd="1" destOrd="0" presId="urn:microsoft.com/office/officeart/2005/8/layout/orgChart1#1"/>
    <dgm:cxn modelId="{40863FAA-CE04-44E2-ACFB-696FFCB5EFB6}" type="presOf" srcId="{A77D31B3-3808-4FBA-8FA4-CC8D448A173E}" destId="{E498DC9C-C5AC-4482-A26F-3B99DC5D79F0}" srcOrd="0" destOrd="0" presId="urn:microsoft.com/office/officeart/2005/8/layout/orgChart1#1"/>
    <dgm:cxn modelId="{D3396766-C97C-4B44-B314-176049E6ABC8}" srcId="{B3538485-59EB-4F87-AFA1-8A08A5C01FD5}" destId="{1982925D-501E-47D8-9920-669045C4DD2D}" srcOrd="0" destOrd="0" parTransId="{2B447B27-1FBC-485C-8FB7-C30B34084FC1}" sibTransId="{5381D254-5E5B-4D9E-B3B1-1D8FE530F6DA}"/>
    <dgm:cxn modelId="{AB3C3FBA-CB02-4331-B448-FA3EB7C5DF2C}" srcId="{0B8D20CC-EE77-461F-8F97-90F9F717C8ED}" destId="{1051B251-8CE1-4192-8B23-4E6DBCA65B23}" srcOrd="1" destOrd="0" parTransId="{CF8B3801-0E19-439C-8B60-1F7F4A61232C}" sibTransId="{30621ABB-8021-4E27-A860-8081D31EE6E9}"/>
    <dgm:cxn modelId="{EC6DDE1C-6D2F-42F6-84AD-335B636EB9D2}" type="presOf" srcId="{CF717C8A-B40B-4AFF-BF49-65ABB7DF8190}" destId="{5667CB49-EC34-46BC-AD2D-72F3BD95D049}" srcOrd="2" destOrd="0" presId="urn:microsoft.com/office/officeart/2005/8/layout/orgChart1#1"/>
    <dgm:cxn modelId="{1FD0DECE-6AC0-4AC6-82CA-13973888A323}" type="presOf" srcId="{66795CD1-5A78-4D10-BF0B-B18EB2A0A807}" destId="{EFBEFDD2-1068-4513-9A2B-EBD0B98C1F5B}" srcOrd="0" destOrd="0" presId="urn:microsoft.com/office/officeart/2005/8/layout/orgChart1#1"/>
    <dgm:cxn modelId="{23DEC591-ED56-4DA7-9F8C-E07214FAE5AF}" srcId="{CF717C8A-B40B-4AFF-BF49-65ABB7DF8190}" destId="{0B8D20CC-EE77-461F-8F97-90F9F717C8ED}" srcOrd="0" destOrd="0" parTransId="{FCFF5E79-8A75-4EE4-B287-588A230C0CF4}" sibTransId="{6961D59D-11F2-4B02-BF94-04450CD706BD}"/>
    <dgm:cxn modelId="{C0234AFD-19B6-43D7-B1EA-E9505A48A234}" type="presOf" srcId="{7815EAAF-F710-41FB-A810-6B645BD877D9}" destId="{0B2B0839-134D-4A83-B555-A3479B53C399}" srcOrd="0" destOrd="0" presId="urn:microsoft.com/office/officeart/2005/8/layout/orgChart1#1"/>
    <dgm:cxn modelId="{74C4E8F9-5737-4B8D-9953-AC28F2F98648}" type="presOf" srcId="{0B8D20CC-EE77-461F-8F97-90F9F717C8ED}" destId="{7EF498D9-0998-4F47-A41B-A405A63079A9}" srcOrd="0" destOrd="0" presId="urn:microsoft.com/office/officeart/2005/8/layout/orgChart1#1"/>
    <dgm:cxn modelId="{57B21D6C-2183-4140-92B3-2E25E9FFD348}" srcId="{0B8D20CC-EE77-461F-8F97-90F9F717C8ED}" destId="{B57DD8A9-EC4A-4AE8-ADD5-DF62E155BA7E}" srcOrd="0" destOrd="0" parTransId="{5C2F5E76-A464-499B-88C3-D9B5BDE5327D}" sibTransId="{CDF6F72C-52B5-4CE5-91AE-F2CA07B56FB4}"/>
    <dgm:cxn modelId="{04908A0C-76CF-4798-8EB7-10B5C38A9D4F}" type="presOf" srcId="{D6E0AC85-9B3B-4137-97F4-04E1C429629C}" destId="{871D1EAB-31C5-4434-B08B-DF369449C191}" srcOrd="1" destOrd="0" presId="urn:microsoft.com/office/officeart/2005/8/layout/orgChart1#1"/>
    <dgm:cxn modelId="{4CDB197B-CD0D-4233-BFC1-9EBC4D4848FD}" type="presOf" srcId="{CF8B3801-0E19-439C-8B60-1F7F4A61232C}" destId="{BFFBD4A0-F373-4D2E-B765-FB012643CE5D}" srcOrd="0" destOrd="0" presId="urn:microsoft.com/office/officeart/2005/8/layout/orgChart1#1"/>
    <dgm:cxn modelId="{5BB0766E-2CA1-46C3-B0ED-E9674DB8FBEC}" type="presOf" srcId="{CF717C8A-B40B-4AFF-BF49-65ABB7DF8190}" destId="{FA949B67-3DB7-47FA-97C9-4A653E762F22}" srcOrd="0" destOrd="0" presId="urn:microsoft.com/office/officeart/2005/8/layout/orgChart1#1"/>
    <dgm:cxn modelId="{D42F5B01-1D58-4AA6-96B6-5D1B0389A76D}" type="presOf" srcId="{66795CD1-5A78-4D10-BF0B-B18EB2A0A807}" destId="{BA5B92B1-999F-4F43-A6A5-277C52A66C13}" srcOrd="2" destOrd="0" presId="urn:microsoft.com/office/officeart/2005/8/layout/orgChart1#1"/>
    <dgm:cxn modelId="{AC1DE3C5-B339-4360-929B-3441B56185B9}" type="presOf" srcId="{9DD56019-05D6-4173-BAA6-BEDD93D2D8F9}" destId="{342BCC59-8DAE-4620-8C4E-BA08CB005D87}" srcOrd="2" destOrd="0" presId="urn:microsoft.com/office/officeart/2005/8/layout/orgChart1#1"/>
    <dgm:cxn modelId="{52F25112-79E6-49E8-8878-C57DE9010DAE}" srcId="{5B365C15-DF91-4290-A9B9-1D61DD4B997D}" destId="{A0C853A2-B7BF-4E57-A467-3B7B0AE1888D}" srcOrd="0" destOrd="0" parTransId="{EDEBD647-6031-430F-9869-3A6AE81A272F}" sibTransId="{44F1A365-8EBF-4D2A-88B8-9A5622455CE4}"/>
    <dgm:cxn modelId="{CC95B3FD-64EF-40B1-8F07-EE6D77C68A5B}" type="presOf" srcId="{0B8D20CC-EE77-461F-8F97-90F9F717C8ED}" destId="{B67EA3A8-C809-4677-A534-983FB27F5A5C}" srcOrd="1" destOrd="0" presId="urn:microsoft.com/office/officeart/2005/8/layout/orgChart1#1"/>
    <dgm:cxn modelId="{023C6F8F-37B5-4A29-B12D-8CF745853DD1}" type="presOf" srcId="{5C2F5E76-A464-499B-88C3-D9B5BDE5327D}" destId="{81B1D441-B9C1-4E83-9C9D-E6F679E13B21}" srcOrd="0" destOrd="0" presId="urn:microsoft.com/office/officeart/2005/8/layout/orgChart1#1"/>
    <dgm:cxn modelId="{6932E547-A743-4348-A80F-3F63BD9A3D3D}" srcId="{4EC42421-831D-4CD3-8215-2AF4300F9C01}" destId="{D6E0AC85-9B3B-4137-97F4-04E1C429629C}" srcOrd="0" destOrd="0" parTransId="{25203085-14A1-43B3-9261-6D78F7ED63AA}" sibTransId="{C41BC6FC-465C-47C5-A483-00471688DE9A}"/>
    <dgm:cxn modelId="{B51C7D7C-92E4-4FAF-985F-55625A65500F}" type="presOf" srcId="{1051B251-8CE1-4192-8B23-4E6DBCA65B23}" destId="{8DACA5F4-092E-4C69-BFCF-1373C73A1609}" srcOrd="1" destOrd="0" presId="urn:microsoft.com/office/officeart/2005/8/layout/orgChart1#1"/>
    <dgm:cxn modelId="{C37121D4-8D24-4EDD-8E96-BCB9FBED32D4}" type="presOf" srcId="{1051B251-8CE1-4192-8B23-4E6DBCA65B23}" destId="{F450CDEC-8C1D-4243-B301-78D596EC5BBA}" srcOrd="0" destOrd="0" presId="urn:microsoft.com/office/officeart/2005/8/layout/orgChart1#1"/>
    <dgm:cxn modelId="{6118EAB6-9555-4E58-8DD5-308D713E04C1}" type="presOf" srcId="{A0C853A2-B7BF-4E57-A467-3B7B0AE1888D}" destId="{DD549D84-C08C-433A-9A2C-AC57ECC89B7E}" srcOrd="1" destOrd="0" presId="urn:microsoft.com/office/officeart/2005/8/layout/orgChart1#1"/>
    <dgm:cxn modelId="{23F61E56-47A4-4C3C-9F88-A10CCCABC9C1}" type="presOf" srcId="{47C757F0-AA23-46BE-9311-EA432CDEEAA1}" destId="{79147750-B6BF-43FD-83A0-7ACDC9B53EFF}" srcOrd="0" destOrd="0" presId="urn:microsoft.com/office/officeart/2005/8/layout/orgChart1#1"/>
    <dgm:cxn modelId="{A12C0A83-49B1-4C15-BDF5-8B372EB9732D}" type="presOf" srcId="{B3538485-59EB-4F87-AFA1-8A08A5C01FD5}" destId="{F688F917-37C6-4D98-9F51-BBAE70548E3B}" srcOrd="2" destOrd="0" presId="urn:microsoft.com/office/officeart/2005/8/layout/orgChart1#1"/>
    <dgm:cxn modelId="{CD98774E-9EF1-48FC-BBD5-BA3201239E0C}" type="presOf" srcId="{47C757F0-AA23-46BE-9311-EA432CDEEAA1}" destId="{86420519-308D-4A6A-8FEA-6FB2E39BA448}" srcOrd="2" destOrd="0" presId="urn:microsoft.com/office/officeart/2005/8/layout/orgChart1#1"/>
    <dgm:cxn modelId="{94A9825A-56EE-4248-B733-D4266CD74D8B}" type="presOf" srcId="{62615433-03D6-448B-A6E7-41C222896913}" destId="{12DAE03F-068D-4F68-8A35-3885FD6B3EEE}" srcOrd="0" destOrd="0" presId="urn:microsoft.com/office/officeart/2005/8/layout/orgChart1#1"/>
    <dgm:cxn modelId="{D11FE70F-6065-4BED-817B-89467EB4A4B5}" type="presOf" srcId="{5B365C15-DF91-4290-A9B9-1D61DD4B997D}" destId="{790EBE87-9EA5-403D-8709-09B2964CFE82}" srcOrd="2" destOrd="0" presId="urn:microsoft.com/office/officeart/2005/8/layout/orgChart1#1"/>
    <dgm:cxn modelId="{A747DE68-4B4A-46FF-A801-F6F57244A48A}" type="presOf" srcId="{D6E0AC85-9B3B-4137-97F4-04E1C429629C}" destId="{5C61F614-66BF-4DBC-9307-9F58936A89E7}" srcOrd="0" destOrd="0" presId="urn:microsoft.com/office/officeart/2005/8/layout/orgChart1#1"/>
    <dgm:cxn modelId="{BAB596EC-B2BD-4F75-AC71-A52B2A74B1B3}" type="presOf" srcId="{66795CD1-5A78-4D10-BF0B-B18EB2A0A807}" destId="{DD5100DA-3BE6-43AE-B943-1529BF25503A}" srcOrd="1" destOrd="0" presId="urn:microsoft.com/office/officeart/2005/8/layout/orgChart1#1"/>
    <dgm:cxn modelId="{91E5C17D-B78C-49AA-80D7-ADAC5ACCBEDD}" type="presOf" srcId="{2EE44C79-1388-4547-A9D3-C1A4B1608FF7}" destId="{4C0570FD-55DA-4B65-A517-9EF3C948875D}" srcOrd="2" destOrd="0" presId="urn:microsoft.com/office/officeart/2005/8/layout/orgChart1#1"/>
    <dgm:cxn modelId="{1BF1C9B9-E508-4446-89E3-943541B41BF8}" type="presOf" srcId="{1982925D-501E-47D8-9920-669045C4DD2D}" destId="{D7A83E56-F0BE-40A5-B1F4-21E9329601AD}" srcOrd="0" destOrd="0" presId="urn:microsoft.com/office/officeart/2005/8/layout/orgChart1#1"/>
    <dgm:cxn modelId="{1F5E9A08-5D46-449E-BDDE-36A2DD549F3C}" type="presOf" srcId="{47C757F0-AA23-46BE-9311-EA432CDEEAA1}" destId="{AE79172D-D441-42BB-84EA-E3D989670DED}" srcOrd="1" destOrd="0" presId="urn:microsoft.com/office/officeart/2005/8/layout/orgChart1#1"/>
    <dgm:cxn modelId="{9A8FBBFA-B359-4F88-B477-6B48E2840BF2}" type="presOf" srcId="{9DD56019-05D6-4173-BAA6-BEDD93D2D8F9}" destId="{93EA60F1-6C42-4FF2-B75B-5CD0237000F4}" srcOrd="0" destOrd="0" presId="urn:microsoft.com/office/officeart/2005/8/layout/orgChart1#1"/>
    <dgm:cxn modelId="{4BBF672C-79AF-4C19-B915-111AE9B7C53A}" type="presOf" srcId="{55FEC78C-983F-48CC-893D-F357F93B26B2}" destId="{38D569E0-9426-4807-91B7-C63BF24988F9}" srcOrd="0" destOrd="0" presId="urn:microsoft.com/office/officeart/2005/8/layout/orgChart1#1"/>
    <dgm:cxn modelId="{1924A049-3BCC-4D05-A4BD-736966647FB3}" srcId="{47C757F0-AA23-46BE-9311-EA432CDEEAA1}" destId="{CF717C8A-B40B-4AFF-BF49-65ABB7DF8190}" srcOrd="1" destOrd="0" parTransId="{CCF68ADE-40B6-47D0-93C1-88EC13ADC8AC}" sibTransId="{630D3E0B-D1D7-4E1A-8193-515AA5E1866F}"/>
    <dgm:cxn modelId="{BD0408F9-9786-4D3D-97FB-785FFF3C814D}" srcId="{1051B251-8CE1-4192-8B23-4E6DBCA65B23}" destId="{66795CD1-5A78-4D10-BF0B-B18EB2A0A807}" srcOrd="0" destOrd="0" parTransId="{62615433-03D6-448B-A6E7-41C222896913}" sibTransId="{BA7E4199-9BD4-45EC-BF9B-8E9D08A3F2B8}"/>
    <dgm:cxn modelId="{75BAE82B-6FF7-4FA2-97B4-C4951FAE7DAE}" type="presOf" srcId="{B57DD8A9-EC4A-4AE8-ADD5-DF62E155BA7E}" destId="{B16A8FDF-3A4F-429E-A2FC-F21558157AAC}" srcOrd="1" destOrd="0" presId="urn:microsoft.com/office/officeart/2005/8/layout/orgChart1#1"/>
    <dgm:cxn modelId="{E6C37B22-5DD3-467E-804B-53E81CC0E508}" srcId="{47C757F0-AA23-46BE-9311-EA432CDEEAA1}" destId="{4EC42421-831D-4CD3-8215-2AF4300F9C01}" srcOrd="0" destOrd="0" parTransId="{8D5FB264-0A5C-4C3A-85B7-453D9BD837DF}" sibTransId="{A1825131-D805-48C8-BFCE-E45C02E6F5CE}"/>
    <dgm:cxn modelId="{97736283-9E7A-43BA-A7E8-2865692387DC}" type="presOf" srcId="{B57DD8A9-EC4A-4AE8-ADD5-DF62E155BA7E}" destId="{A902B520-FB8B-4A3E-BFA0-6310227DDF91}" srcOrd="2" destOrd="0" presId="urn:microsoft.com/office/officeart/2005/8/layout/orgChart1#1"/>
    <dgm:cxn modelId="{6C922AE9-AA76-4819-8FA9-7735B8340089}" type="presOf" srcId="{EDEBD647-6031-430F-9869-3A6AE81A272F}" destId="{54486833-D1DF-46C2-BFCD-DFA2917436A5}" srcOrd="0" destOrd="0" presId="urn:microsoft.com/office/officeart/2005/8/layout/orgChart1#1"/>
    <dgm:cxn modelId="{AA8AC3E7-8E0F-4733-8DD1-2ED3EAAE2A51}" type="presOf" srcId="{4EC42421-831D-4CD3-8215-2AF4300F9C01}" destId="{6CAD9CE6-86A1-4F7D-98A6-3AF53F55F9E3}" srcOrd="0" destOrd="0" presId="urn:microsoft.com/office/officeart/2005/8/layout/orgChart1#1"/>
    <dgm:cxn modelId="{FB48FFFB-4AE3-462D-9850-E3CF7956A702}" type="presOf" srcId="{2B447B27-1FBC-485C-8FB7-C30B34084FC1}" destId="{4ADC2B1B-B70D-4D50-874A-ED454F3FE10F}" srcOrd="0" destOrd="0" presId="urn:microsoft.com/office/officeart/2005/8/layout/orgChart1#1"/>
    <dgm:cxn modelId="{F601EC61-A544-43DB-A0FF-151D13895DBB}" type="presOf" srcId="{5B365C15-DF91-4290-A9B9-1D61DD4B997D}" destId="{F5602CFB-698A-47F7-BC48-092C87851750}" srcOrd="1" destOrd="0" presId="urn:microsoft.com/office/officeart/2005/8/layout/orgChart1#1"/>
    <dgm:cxn modelId="{A4AE2661-CEE8-406D-9221-036F488941F6}" srcId="{66795CD1-5A78-4D10-BF0B-B18EB2A0A807}" destId="{9DD56019-05D6-4173-BAA6-BEDD93D2D8F9}" srcOrd="0" destOrd="0" parTransId="{55FEC78C-983F-48CC-893D-F357F93B26B2}" sibTransId="{8844AC91-15A2-4EFC-A7C7-4943BBFE2717}"/>
    <dgm:cxn modelId="{4B779989-73D6-45F8-9D16-10B1CAB2F02C}" type="presOf" srcId="{CF717C8A-B40B-4AFF-BF49-65ABB7DF8190}" destId="{7D64F4A3-0E55-47AC-A59B-9D5A9DC25552}" srcOrd="1" destOrd="0" presId="urn:microsoft.com/office/officeart/2005/8/layout/orgChart1#1"/>
    <dgm:cxn modelId="{56A7EA7A-EC0D-4F26-B119-6F57E07337F9}" type="presOf" srcId="{2EE44C79-1388-4547-A9D3-C1A4B1608FF7}" destId="{74038EFB-4C47-423C-816D-5B9E37A8DBA0}" srcOrd="1" destOrd="0" presId="urn:microsoft.com/office/officeart/2005/8/layout/orgChart1#1"/>
    <dgm:cxn modelId="{D7DBF2AD-E984-4396-A9FE-FCAF4DB72FFB}" type="presOf" srcId="{4DA91592-987D-4D16-B676-AE4ED38727FE}" destId="{25481969-AA0C-463C-BAEA-A1C67AD7EA68}" srcOrd="0" destOrd="0" presId="urn:microsoft.com/office/officeart/2005/8/layout/orgChart1#1"/>
    <dgm:cxn modelId="{2FA148AF-2306-4E39-BC86-909FFBE8566D}" srcId="{A77D31B3-3808-4FBA-8FA4-CC8D448A173E}" destId="{47C757F0-AA23-46BE-9311-EA432CDEEAA1}" srcOrd="0" destOrd="0" parTransId="{AB39B06D-FE6C-48B2-B5B4-77CD0C8CF7AD}" sibTransId="{DF0D1C21-B79E-4875-B7FA-EF183CB48B88}"/>
    <dgm:cxn modelId="{07EEC1D8-0E99-4A5F-ADAA-606C333635BA}" srcId="{4EC42421-831D-4CD3-8215-2AF4300F9C01}" destId="{5B365C15-DF91-4290-A9B9-1D61DD4B997D}" srcOrd="1" destOrd="0" parTransId="{7815EAAF-F710-41FB-A810-6B645BD877D9}" sibTransId="{817C8E50-243A-4483-82AC-D054CD6A04CA}"/>
    <dgm:cxn modelId="{84836191-C03D-4AE4-808B-B513BDEB9234}" type="presOf" srcId="{A0C853A2-B7BF-4E57-A467-3B7B0AE1888D}" destId="{FFFF65E3-7E23-4560-B186-02CD1848C03D}" srcOrd="0" destOrd="0" presId="urn:microsoft.com/office/officeart/2005/8/layout/orgChart1#1"/>
    <dgm:cxn modelId="{ED7BB00A-8A38-40DD-A746-5EE34DD55B5A}" type="presOf" srcId="{1982925D-501E-47D8-9920-669045C4DD2D}" destId="{0FC6A1E0-38CF-4D4C-88C4-A4EE5E39B261}" srcOrd="1" destOrd="0" presId="urn:microsoft.com/office/officeart/2005/8/layout/orgChart1#1"/>
    <dgm:cxn modelId="{C3148852-0140-45E2-B33B-E68B3535254D}" type="presOf" srcId="{25203085-14A1-43B3-9261-6D78F7ED63AA}" destId="{80812990-E51E-4068-967F-AADFFD8592C4}" srcOrd="0" destOrd="0" presId="urn:microsoft.com/office/officeart/2005/8/layout/orgChart1#1"/>
    <dgm:cxn modelId="{CC648BC9-DFDC-4255-9E0B-86B31B816FCC}" type="presOf" srcId="{2EE44C79-1388-4547-A9D3-C1A4B1608FF7}" destId="{F43586C4-814C-47DC-9FFC-A62CA0AD0941}" srcOrd="0" destOrd="0" presId="urn:microsoft.com/office/officeart/2005/8/layout/orgChart1#1"/>
    <dgm:cxn modelId="{9CBA29A7-D995-4441-846A-3B8CE3F70D1E}" type="presOf" srcId="{4EC42421-831D-4CD3-8215-2AF4300F9C01}" destId="{6238C53E-A961-488B-8FBD-6EC13507B069}" srcOrd="2" destOrd="0" presId="urn:microsoft.com/office/officeart/2005/8/layout/orgChart1#1"/>
    <dgm:cxn modelId="{14EAE996-87D6-4AD1-9DD6-92A74251D212}" type="presOf" srcId="{1982925D-501E-47D8-9920-669045C4DD2D}" destId="{711DA6ED-7ED2-4497-AE24-1E41A6674228}" srcOrd="2" destOrd="0" presId="urn:microsoft.com/office/officeart/2005/8/layout/orgChart1#1"/>
    <dgm:cxn modelId="{E87AAD26-5AAF-49C6-9A12-DF0EDBBB7C38}" type="presOf" srcId="{4EC42421-831D-4CD3-8215-2AF4300F9C01}" destId="{08A0D1D2-3A20-4D63-8E35-B7C8B6B16D48}" srcOrd="1" destOrd="0" presId="urn:microsoft.com/office/officeart/2005/8/layout/orgChart1#1"/>
    <dgm:cxn modelId="{C2AFAEDF-D2E5-4E87-BAAC-22853920AFD0}" type="presOf" srcId="{1051B251-8CE1-4192-8B23-4E6DBCA65B23}" destId="{86DA80C5-9038-4342-9392-A72DCB2B5BA9}" srcOrd="2" destOrd="0" presId="urn:microsoft.com/office/officeart/2005/8/layout/orgChart1#1"/>
    <dgm:cxn modelId="{6B891D45-66A4-4BCA-8026-742A72E71F4D}" type="presOf" srcId="{8D5FB264-0A5C-4C3A-85B7-453D9BD837DF}" destId="{F492B679-3C8C-4E72-95A8-8B81298826E7}" srcOrd="0" destOrd="0" presId="urn:microsoft.com/office/officeart/2005/8/layout/orgChart1#1"/>
    <dgm:cxn modelId="{64CB788A-CF8D-45FD-A899-A2AF59EA54F1}" type="presOf" srcId="{9DD56019-05D6-4173-BAA6-BEDD93D2D8F9}" destId="{FACC1C65-6651-4099-B01C-6A9639179495}" srcOrd="1" destOrd="0" presId="urn:microsoft.com/office/officeart/2005/8/layout/orgChart1#1"/>
    <dgm:cxn modelId="{ED21E314-5878-475B-BFFB-0C4C2D55ED80}" type="presOf" srcId="{FCFF5E79-8A75-4EE4-B287-588A230C0CF4}" destId="{A1D1BA77-FE93-483F-A262-920D56936A68}" srcOrd="0" destOrd="0" presId="urn:microsoft.com/office/officeart/2005/8/layout/orgChart1#1"/>
    <dgm:cxn modelId="{32A51E25-3C72-470C-9FEA-C909BCD6CD27}" type="presOf" srcId="{D6E0AC85-9B3B-4137-97F4-04E1C429629C}" destId="{1484B0D0-B044-4607-8DEB-9EB3FB734CF7}" srcOrd="2" destOrd="0" presId="urn:microsoft.com/office/officeart/2005/8/layout/orgChart1#1"/>
    <dgm:cxn modelId="{D2807E39-831F-4CF0-8765-602F84506697}" type="presOf" srcId="{B3538485-59EB-4F87-AFA1-8A08A5C01FD5}" destId="{C0F21EBC-32C4-4F05-8439-9B142E2C2D1F}" srcOrd="0" destOrd="0" presId="urn:microsoft.com/office/officeart/2005/8/layout/orgChart1#1"/>
    <dgm:cxn modelId="{0431156A-7AA6-458F-948F-D42DB28F20A4}" type="presParOf" srcId="{E498DC9C-C5AC-4482-A26F-3B99DC5D79F0}" destId="{F728C3E8-5128-4BB6-90CC-A86769ECE335}" srcOrd="0" destOrd="0" presId="urn:microsoft.com/office/officeart/2005/8/layout/orgChart1#1"/>
    <dgm:cxn modelId="{6D88E291-A93E-4330-9A4B-4A98E05DF07C}" type="presParOf" srcId="{F728C3E8-5128-4BB6-90CC-A86769ECE335}" destId="{79147750-B6BF-43FD-83A0-7ACDC9B53EFF}" srcOrd="0" destOrd="0" presId="urn:microsoft.com/office/officeart/2005/8/layout/orgChart1#1"/>
    <dgm:cxn modelId="{B85DF75B-9591-4CAE-85B5-290E42D030A6}" type="presParOf" srcId="{79147750-B6BF-43FD-83A0-7ACDC9B53EFF}" destId="{AE79172D-D441-42BB-84EA-E3D989670DED}" srcOrd="0" destOrd="0" presId="urn:microsoft.com/office/officeart/2005/8/layout/orgChart1#1"/>
    <dgm:cxn modelId="{6634CB7D-19A1-40BB-AE9E-72E457F1477F}" type="presParOf" srcId="{79147750-B6BF-43FD-83A0-7ACDC9B53EFF}" destId="{86420519-308D-4A6A-8FEA-6FB2E39BA448}" srcOrd="1" destOrd="0" presId="urn:microsoft.com/office/officeart/2005/8/layout/orgChart1#1"/>
    <dgm:cxn modelId="{F05C7570-4A09-45DF-87DB-E61FFD014A58}" type="presParOf" srcId="{F728C3E8-5128-4BB6-90CC-A86769ECE335}" destId="{9A0FF10C-81C7-47CD-A320-768F2009480B}" srcOrd="1" destOrd="0" presId="urn:microsoft.com/office/officeart/2005/8/layout/orgChart1#1"/>
    <dgm:cxn modelId="{7C940D09-013B-4E95-9BA6-43F4168897E3}" type="presParOf" srcId="{9A0FF10C-81C7-47CD-A320-768F2009480B}" destId="{F492B679-3C8C-4E72-95A8-8B81298826E7}" srcOrd="0" destOrd="0" presId="urn:microsoft.com/office/officeart/2005/8/layout/orgChart1#1"/>
    <dgm:cxn modelId="{9FE1621F-24AC-40E2-9BEC-6248220AF4F5}" type="presParOf" srcId="{9A0FF10C-81C7-47CD-A320-768F2009480B}" destId="{C6F584B9-7EA2-46D8-913B-8F508509ECAB}" srcOrd="1" destOrd="0" presId="urn:microsoft.com/office/officeart/2005/8/layout/orgChart1#1"/>
    <dgm:cxn modelId="{D09C53D1-4AD3-4798-B72B-10FB23E0F1D2}" type="presParOf" srcId="{C6F584B9-7EA2-46D8-913B-8F508509ECAB}" destId="{6CAD9CE6-86A1-4F7D-98A6-3AF53F55F9E3}" srcOrd="0" destOrd="0" presId="urn:microsoft.com/office/officeart/2005/8/layout/orgChart1#1"/>
    <dgm:cxn modelId="{0725F532-060D-45C7-A9A1-561006F92F68}" type="presParOf" srcId="{6CAD9CE6-86A1-4F7D-98A6-3AF53F55F9E3}" destId="{08A0D1D2-3A20-4D63-8E35-B7C8B6B16D48}" srcOrd="0" destOrd="0" presId="urn:microsoft.com/office/officeart/2005/8/layout/orgChart1#1"/>
    <dgm:cxn modelId="{5BEB9564-2D40-4EC4-A716-0FA711EAA678}" type="presParOf" srcId="{6CAD9CE6-86A1-4F7D-98A6-3AF53F55F9E3}" destId="{6238C53E-A961-488B-8FBD-6EC13507B069}" srcOrd="1" destOrd="0" presId="urn:microsoft.com/office/officeart/2005/8/layout/orgChart1#1"/>
    <dgm:cxn modelId="{5A051E6B-D261-49E9-A26C-A0CC4B812972}" type="presParOf" srcId="{C6F584B9-7EA2-46D8-913B-8F508509ECAB}" destId="{A9C46FD3-3BE9-4E6E-BFF6-B0B42B13F857}" srcOrd="1" destOrd="0" presId="urn:microsoft.com/office/officeart/2005/8/layout/orgChart1#1"/>
    <dgm:cxn modelId="{E90F81F1-24C7-4E61-8716-9F855037A9DF}" type="presParOf" srcId="{A9C46FD3-3BE9-4E6E-BFF6-B0B42B13F857}" destId="{80812990-E51E-4068-967F-AADFFD8592C4}" srcOrd="0" destOrd="0" presId="urn:microsoft.com/office/officeart/2005/8/layout/orgChart1#1"/>
    <dgm:cxn modelId="{96473CC2-3512-4481-889D-223CBFE7290D}" type="presParOf" srcId="{A9C46FD3-3BE9-4E6E-BFF6-B0B42B13F857}" destId="{4CB6700E-58C6-4969-9C42-7031F4D8C9FF}" srcOrd="1" destOrd="0" presId="urn:microsoft.com/office/officeart/2005/8/layout/orgChart1#1"/>
    <dgm:cxn modelId="{0B835C55-0F58-41BA-ABB7-330D7740FC1A}" type="presParOf" srcId="{4CB6700E-58C6-4969-9C42-7031F4D8C9FF}" destId="{5C61F614-66BF-4DBC-9307-9F58936A89E7}" srcOrd="0" destOrd="0" presId="urn:microsoft.com/office/officeart/2005/8/layout/orgChart1#1"/>
    <dgm:cxn modelId="{75D836EB-24AA-497E-B2AD-211079B28ABE}" type="presParOf" srcId="{5C61F614-66BF-4DBC-9307-9F58936A89E7}" destId="{871D1EAB-31C5-4434-B08B-DF369449C191}" srcOrd="0" destOrd="0" presId="urn:microsoft.com/office/officeart/2005/8/layout/orgChart1#1"/>
    <dgm:cxn modelId="{4A3ED2A1-68A9-42FA-87EA-1EE66CC5530F}" type="presParOf" srcId="{5C61F614-66BF-4DBC-9307-9F58936A89E7}" destId="{1484B0D0-B044-4607-8DEB-9EB3FB734CF7}" srcOrd="1" destOrd="0" presId="urn:microsoft.com/office/officeart/2005/8/layout/orgChart1#1"/>
    <dgm:cxn modelId="{4B144FBE-3510-4769-AD59-63CF4476FA17}" type="presParOf" srcId="{4CB6700E-58C6-4969-9C42-7031F4D8C9FF}" destId="{37475F27-C8FB-4CB0-B9A8-457F3EC2022C}" srcOrd="1" destOrd="0" presId="urn:microsoft.com/office/officeart/2005/8/layout/orgChart1#1"/>
    <dgm:cxn modelId="{98787BEA-EF96-4B01-9CFC-8F8A805AF2AA}" type="presParOf" srcId="{37475F27-C8FB-4CB0-B9A8-457F3EC2022C}" destId="{2F4DE2E8-9002-49BE-9EFF-2B27AD963550}" srcOrd="0" destOrd="0" presId="urn:microsoft.com/office/officeart/2005/8/layout/orgChart1#1"/>
    <dgm:cxn modelId="{AF73756B-EAD5-44BF-BE0A-99DA99DDB120}" type="presParOf" srcId="{37475F27-C8FB-4CB0-B9A8-457F3EC2022C}" destId="{9DB3FEFD-75F3-468A-9AE4-0C814B955F46}" srcOrd="1" destOrd="0" presId="urn:microsoft.com/office/officeart/2005/8/layout/orgChart1#1"/>
    <dgm:cxn modelId="{B6140EB0-0916-4EF4-80AB-37576F3625E1}" type="presParOf" srcId="{9DB3FEFD-75F3-468A-9AE4-0C814B955F46}" destId="{F43586C4-814C-47DC-9FFC-A62CA0AD0941}" srcOrd="0" destOrd="0" presId="urn:microsoft.com/office/officeart/2005/8/layout/orgChart1#1"/>
    <dgm:cxn modelId="{32839F50-D06B-40F4-A11C-8879B98D77A2}" type="presParOf" srcId="{F43586C4-814C-47DC-9FFC-A62CA0AD0941}" destId="{74038EFB-4C47-423C-816D-5B9E37A8DBA0}" srcOrd="0" destOrd="0" presId="urn:microsoft.com/office/officeart/2005/8/layout/orgChart1#1"/>
    <dgm:cxn modelId="{2B67F2A1-BA08-420C-97FA-B8857C032E98}" type="presParOf" srcId="{F43586C4-814C-47DC-9FFC-A62CA0AD0941}" destId="{4C0570FD-55DA-4B65-A517-9EF3C948875D}" srcOrd="1" destOrd="0" presId="urn:microsoft.com/office/officeart/2005/8/layout/orgChart1#1"/>
    <dgm:cxn modelId="{F3C4842A-93FF-4CE7-B38E-D62522645FA0}" type="presParOf" srcId="{9DB3FEFD-75F3-468A-9AE4-0C814B955F46}" destId="{5BEB6D54-0E45-4492-8127-AFE65305D8FA}" srcOrd="1" destOrd="0" presId="urn:microsoft.com/office/officeart/2005/8/layout/orgChart1#1"/>
    <dgm:cxn modelId="{ED493D75-8156-436F-804D-2421E3952BC6}" type="presParOf" srcId="{9DB3FEFD-75F3-468A-9AE4-0C814B955F46}" destId="{FEB0CEBF-B69E-4CDF-BAE4-C67DF9BD7640}" srcOrd="2" destOrd="0" presId="urn:microsoft.com/office/officeart/2005/8/layout/orgChart1#1"/>
    <dgm:cxn modelId="{95234034-674E-47C5-AC26-B672505999B2}" type="presParOf" srcId="{4CB6700E-58C6-4969-9C42-7031F4D8C9FF}" destId="{C16F8ACA-8D3F-4E84-8EBF-5948C2C4BFA5}" srcOrd="2" destOrd="0" presId="urn:microsoft.com/office/officeart/2005/8/layout/orgChart1#1"/>
    <dgm:cxn modelId="{D9E72A83-A9D0-40A0-BA36-C29CD14AD4AC}" type="presParOf" srcId="{A9C46FD3-3BE9-4E6E-BFF6-B0B42B13F857}" destId="{0B2B0839-134D-4A83-B555-A3479B53C399}" srcOrd="2" destOrd="0" presId="urn:microsoft.com/office/officeart/2005/8/layout/orgChart1#1"/>
    <dgm:cxn modelId="{2694088F-E0A7-485E-8507-FDEA35B3BADE}" type="presParOf" srcId="{A9C46FD3-3BE9-4E6E-BFF6-B0B42B13F857}" destId="{A6C086AB-F34F-4895-A303-4F90E44A5BBD}" srcOrd="3" destOrd="0" presId="urn:microsoft.com/office/officeart/2005/8/layout/orgChart1#1"/>
    <dgm:cxn modelId="{12AD43E0-08ED-420A-A1D1-DAF2C9BDD27A}" type="presParOf" srcId="{A6C086AB-F34F-4895-A303-4F90E44A5BBD}" destId="{D46268B7-FCC7-4B18-A967-5BF08A70DEBA}" srcOrd="0" destOrd="0" presId="urn:microsoft.com/office/officeart/2005/8/layout/orgChart1#1"/>
    <dgm:cxn modelId="{B2280396-A236-4B0B-8E7C-E0F211D8B7FF}" type="presParOf" srcId="{D46268B7-FCC7-4B18-A967-5BF08A70DEBA}" destId="{F5602CFB-698A-47F7-BC48-092C87851750}" srcOrd="0" destOrd="0" presId="urn:microsoft.com/office/officeart/2005/8/layout/orgChart1#1"/>
    <dgm:cxn modelId="{D2198BB4-856B-411B-8E1C-553680D98187}" type="presParOf" srcId="{D46268B7-FCC7-4B18-A967-5BF08A70DEBA}" destId="{790EBE87-9EA5-403D-8709-09B2964CFE82}" srcOrd="1" destOrd="0" presId="urn:microsoft.com/office/officeart/2005/8/layout/orgChart1#1"/>
    <dgm:cxn modelId="{6E483FF2-367F-4FEA-9E96-BA5AF24F00E4}" type="presParOf" srcId="{A6C086AB-F34F-4895-A303-4F90E44A5BBD}" destId="{ECEF1653-71BE-48CF-90B8-5435E0A836DA}" srcOrd="1" destOrd="0" presId="urn:microsoft.com/office/officeart/2005/8/layout/orgChart1#1"/>
    <dgm:cxn modelId="{79F4E29C-29DF-4892-A680-6819E5FC8E46}" type="presParOf" srcId="{ECEF1653-71BE-48CF-90B8-5435E0A836DA}" destId="{54486833-D1DF-46C2-BFCD-DFA2917436A5}" srcOrd="0" destOrd="0" presId="urn:microsoft.com/office/officeart/2005/8/layout/orgChart1#1"/>
    <dgm:cxn modelId="{AF46EB1E-1F88-4872-BC76-5E6855BA2974}" type="presParOf" srcId="{ECEF1653-71BE-48CF-90B8-5435E0A836DA}" destId="{E1E9084A-1874-4675-94A6-01252D456A77}" srcOrd="1" destOrd="0" presId="urn:microsoft.com/office/officeart/2005/8/layout/orgChart1#1"/>
    <dgm:cxn modelId="{BD1FD1D9-157B-4EA2-BEAC-0365ED567310}" type="presParOf" srcId="{E1E9084A-1874-4675-94A6-01252D456A77}" destId="{FFFF65E3-7E23-4560-B186-02CD1848C03D}" srcOrd="0" destOrd="0" presId="urn:microsoft.com/office/officeart/2005/8/layout/orgChart1#1"/>
    <dgm:cxn modelId="{1E5627C5-7CB9-4A75-8149-6B186BC373BA}" type="presParOf" srcId="{FFFF65E3-7E23-4560-B186-02CD1848C03D}" destId="{DD549D84-C08C-433A-9A2C-AC57ECC89B7E}" srcOrd="0" destOrd="0" presId="urn:microsoft.com/office/officeart/2005/8/layout/orgChart1#1"/>
    <dgm:cxn modelId="{42C9EAFB-8D87-4FDD-82BA-5B17EF8AEC15}" type="presParOf" srcId="{FFFF65E3-7E23-4560-B186-02CD1848C03D}" destId="{0AA421EA-AA28-40AC-A9C8-5D52FCB4B6DC}" srcOrd="1" destOrd="0" presId="urn:microsoft.com/office/officeart/2005/8/layout/orgChart1#1"/>
    <dgm:cxn modelId="{FD420311-4E5F-46A6-9A57-C124E0608A0A}" type="presParOf" srcId="{E1E9084A-1874-4675-94A6-01252D456A77}" destId="{1A0139D9-8A51-44D8-AFBB-622CAA127B8B}" srcOrd="1" destOrd="0" presId="urn:microsoft.com/office/officeart/2005/8/layout/orgChart1#1"/>
    <dgm:cxn modelId="{49329A57-8661-4E49-8B8A-221F588E9E84}" type="presParOf" srcId="{E1E9084A-1874-4675-94A6-01252D456A77}" destId="{1860F9D6-48C8-436D-89DD-314CC765D530}" srcOrd="2" destOrd="0" presId="urn:microsoft.com/office/officeart/2005/8/layout/orgChart1#1"/>
    <dgm:cxn modelId="{8ABE8302-C228-4C11-8ECC-9CE7F49596D3}" type="presParOf" srcId="{A6C086AB-F34F-4895-A303-4F90E44A5BBD}" destId="{D1594537-2598-4219-A2A6-BE1F2A0727C6}" srcOrd="2" destOrd="0" presId="urn:microsoft.com/office/officeart/2005/8/layout/orgChart1#1"/>
    <dgm:cxn modelId="{463DBED6-4457-44BE-B641-FEF619D9E91A}" type="presParOf" srcId="{C6F584B9-7EA2-46D8-913B-8F508509ECAB}" destId="{A663BBFB-A120-4F5B-82EC-DB644DB9966B}" srcOrd="2" destOrd="0" presId="urn:microsoft.com/office/officeart/2005/8/layout/orgChart1#1"/>
    <dgm:cxn modelId="{7F175986-4514-448E-933A-59D7B9417502}" type="presParOf" srcId="{9A0FF10C-81C7-47CD-A320-768F2009480B}" destId="{AB3A8128-6C86-49B7-B5CC-0153888815E5}" srcOrd="2" destOrd="0" presId="urn:microsoft.com/office/officeart/2005/8/layout/orgChart1#1"/>
    <dgm:cxn modelId="{D5326014-4EC3-488B-9E96-139915AD07E8}" type="presParOf" srcId="{9A0FF10C-81C7-47CD-A320-768F2009480B}" destId="{1A917F9A-DDE6-4568-B35C-7FABCEF0A586}" srcOrd="3" destOrd="0" presId="urn:microsoft.com/office/officeart/2005/8/layout/orgChart1#1"/>
    <dgm:cxn modelId="{FC63F18D-4208-4BB3-9E73-FFF393FEDD89}" type="presParOf" srcId="{1A917F9A-DDE6-4568-B35C-7FABCEF0A586}" destId="{FA949B67-3DB7-47FA-97C9-4A653E762F22}" srcOrd="0" destOrd="0" presId="urn:microsoft.com/office/officeart/2005/8/layout/orgChart1#1"/>
    <dgm:cxn modelId="{4BD4FB60-49C5-46D9-BF2A-90C2606E44ED}" type="presParOf" srcId="{FA949B67-3DB7-47FA-97C9-4A653E762F22}" destId="{7D64F4A3-0E55-47AC-A59B-9D5A9DC25552}" srcOrd="0" destOrd="0" presId="urn:microsoft.com/office/officeart/2005/8/layout/orgChart1#1"/>
    <dgm:cxn modelId="{3706F43C-8079-436C-9AE7-A6D6E6CEA0A9}" type="presParOf" srcId="{FA949B67-3DB7-47FA-97C9-4A653E762F22}" destId="{5667CB49-EC34-46BC-AD2D-72F3BD95D049}" srcOrd="1" destOrd="0" presId="urn:microsoft.com/office/officeart/2005/8/layout/orgChart1#1"/>
    <dgm:cxn modelId="{8331FB82-C1C7-4035-BA61-87E61F9EB10D}" type="presParOf" srcId="{1A917F9A-DDE6-4568-B35C-7FABCEF0A586}" destId="{EB3A10DA-2FA4-4DAD-8341-8078D7F83716}" srcOrd="1" destOrd="0" presId="urn:microsoft.com/office/officeart/2005/8/layout/orgChart1#1"/>
    <dgm:cxn modelId="{CB70273A-CA5B-48E3-A6C5-1A228A1E50DF}" type="presParOf" srcId="{EB3A10DA-2FA4-4DAD-8341-8078D7F83716}" destId="{A1D1BA77-FE93-483F-A262-920D56936A68}" srcOrd="0" destOrd="0" presId="urn:microsoft.com/office/officeart/2005/8/layout/orgChart1#1"/>
    <dgm:cxn modelId="{CF405F59-E419-4902-B13D-13D6DF43DF00}" type="presParOf" srcId="{EB3A10DA-2FA4-4DAD-8341-8078D7F83716}" destId="{9D1E68B4-A620-460F-93E5-729FDDFA842D}" srcOrd="1" destOrd="0" presId="urn:microsoft.com/office/officeart/2005/8/layout/orgChart1#1"/>
    <dgm:cxn modelId="{ED8D3C86-BAF1-44C0-BFBA-FE5B81666DF5}" type="presParOf" srcId="{9D1E68B4-A620-460F-93E5-729FDDFA842D}" destId="{7EF498D9-0998-4F47-A41B-A405A63079A9}" srcOrd="0" destOrd="0" presId="urn:microsoft.com/office/officeart/2005/8/layout/orgChart1#1"/>
    <dgm:cxn modelId="{B3F891B8-1AC3-4C9E-9864-6D972EF453DB}" type="presParOf" srcId="{7EF498D9-0998-4F47-A41B-A405A63079A9}" destId="{B67EA3A8-C809-4677-A534-983FB27F5A5C}" srcOrd="0" destOrd="0" presId="urn:microsoft.com/office/officeart/2005/8/layout/orgChart1#1"/>
    <dgm:cxn modelId="{887F8710-D5B2-4F0B-8554-4FD0689745CD}" type="presParOf" srcId="{7EF498D9-0998-4F47-A41B-A405A63079A9}" destId="{A7B2D1B2-4DAE-433C-B3B7-023D262D64F3}" srcOrd="1" destOrd="0" presId="urn:microsoft.com/office/officeart/2005/8/layout/orgChart1#1"/>
    <dgm:cxn modelId="{BE4D1AEA-9302-4996-B6A0-0B3D16EE5D0D}" type="presParOf" srcId="{9D1E68B4-A620-460F-93E5-729FDDFA842D}" destId="{14EC508B-EC47-44BB-9A55-EEC7B0033070}" srcOrd="1" destOrd="0" presId="urn:microsoft.com/office/officeart/2005/8/layout/orgChart1#1"/>
    <dgm:cxn modelId="{8C11756E-C4BF-4D37-8B16-2DEF92138603}" type="presParOf" srcId="{14EC508B-EC47-44BB-9A55-EEC7B0033070}" destId="{81B1D441-B9C1-4E83-9C9D-E6F679E13B21}" srcOrd="0" destOrd="0" presId="urn:microsoft.com/office/officeart/2005/8/layout/orgChart1#1"/>
    <dgm:cxn modelId="{FB1718AF-6EEC-48FA-8A2D-29127E600F35}" type="presParOf" srcId="{14EC508B-EC47-44BB-9A55-EEC7B0033070}" destId="{E3574352-A9BD-4B8D-A706-288A74DD34A9}" srcOrd="1" destOrd="0" presId="urn:microsoft.com/office/officeart/2005/8/layout/orgChart1#1"/>
    <dgm:cxn modelId="{9002D868-1FE2-4736-A729-D551B1E825D9}" type="presParOf" srcId="{E3574352-A9BD-4B8D-A706-288A74DD34A9}" destId="{BEA44E85-2ECD-49C6-AD03-82579C6FEDE7}" srcOrd="0" destOrd="0" presId="urn:microsoft.com/office/officeart/2005/8/layout/orgChart1#1"/>
    <dgm:cxn modelId="{AC95812E-3327-4772-BFD7-12125B98E281}" type="presParOf" srcId="{BEA44E85-2ECD-49C6-AD03-82579C6FEDE7}" destId="{B16A8FDF-3A4F-429E-A2FC-F21558157AAC}" srcOrd="0" destOrd="0" presId="urn:microsoft.com/office/officeart/2005/8/layout/orgChart1#1"/>
    <dgm:cxn modelId="{0EF6F6E3-5BD6-4955-B9FE-45B4FCE173C5}" type="presParOf" srcId="{BEA44E85-2ECD-49C6-AD03-82579C6FEDE7}" destId="{A902B520-FB8B-4A3E-BFA0-6310227DDF91}" srcOrd="1" destOrd="0" presId="urn:microsoft.com/office/officeart/2005/8/layout/orgChart1#1"/>
    <dgm:cxn modelId="{D4E7769A-95D8-40EA-A68C-5BD9196B6198}" type="presParOf" srcId="{E3574352-A9BD-4B8D-A706-288A74DD34A9}" destId="{306FD62D-57F9-4B94-8FB6-A1219EEF1763}" srcOrd="1" destOrd="0" presId="urn:microsoft.com/office/officeart/2005/8/layout/orgChart1#1"/>
    <dgm:cxn modelId="{AF6EFAEB-E311-49BF-85A2-A90C1B00D4FC}" type="presParOf" srcId="{E3574352-A9BD-4B8D-A706-288A74DD34A9}" destId="{D180372B-28B6-4C2A-9362-995A56B624A1}" srcOrd="2" destOrd="0" presId="urn:microsoft.com/office/officeart/2005/8/layout/orgChart1#1"/>
    <dgm:cxn modelId="{84F1A645-94EF-4880-A925-613F0A570512}" type="presParOf" srcId="{14EC508B-EC47-44BB-9A55-EEC7B0033070}" destId="{BFFBD4A0-F373-4D2E-B765-FB012643CE5D}" srcOrd="2" destOrd="0" presId="urn:microsoft.com/office/officeart/2005/8/layout/orgChart1#1"/>
    <dgm:cxn modelId="{3D3EA36C-6C4C-4713-A533-25F329A17BA0}" type="presParOf" srcId="{14EC508B-EC47-44BB-9A55-EEC7B0033070}" destId="{CF07AB36-26E7-4F3F-BE9A-8620637073DB}" srcOrd="3" destOrd="0" presId="urn:microsoft.com/office/officeart/2005/8/layout/orgChart1#1"/>
    <dgm:cxn modelId="{67892814-EC16-445F-B859-E3A65509852E}" type="presParOf" srcId="{CF07AB36-26E7-4F3F-BE9A-8620637073DB}" destId="{F450CDEC-8C1D-4243-B301-78D596EC5BBA}" srcOrd="0" destOrd="0" presId="urn:microsoft.com/office/officeart/2005/8/layout/orgChart1#1"/>
    <dgm:cxn modelId="{49ADE79C-782B-40FE-9CAA-A900D38F8B65}" type="presParOf" srcId="{F450CDEC-8C1D-4243-B301-78D596EC5BBA}" destId="{8DACA5F4-092E-4C69-BFCF-1373C73A1609}" srcOrd="0" destOrd="0" presId="urn:microsoft.com/office/officeart/2005/8/layout/orgChart1#1"/>
    <dgm:cxn modelId="{69CBB5EF-1EEC-4EC5-9644-339928B8201D}" type="presParOf" srcId="{F450CDEC-8C1D-4243-B301-78D596EC5BBA}" destId="{86DA80C5-9038-4342-9392-A72DCB2B5BA9}" srcOrd="1" destOrd="0" presId="urn:microsoft.com/office/officeart/2005/8/layout/orgChart1#1"/>
    <dgm:cxn modelId="{26FB1798-4814-49AB-8BBB-5A1C8C9C8637}" type="presParOf" srcId="{CF07AB36-26E7-4F3F-BE9A-8620637073DB}" destId="{158BEE4E-2CD6-4445-BAF8-483CFD70856F}" srcOrd="1" destOrd="0" presId="urn:microsoft.com/office/officeart/2005/8/layout/orgChart1#1"/>
    <dgm:cxn modelId="{FE42850E-04D8-4508-A2EB-28D6489EDBCD}" type="presParOf" srcId="{158BEE4E-2CD6-4445-BAF8-483CFD70856F}" destId="{12DAE03F-068D-4F68-8A35-3885FD6B3EEE}" srcOrd="0" destOrd="0" presId="urn:microsoft.com/office/officeart/2005/8/layout/orgChart1#1"/>
    <dgm:cxn modelId="{BBE0C347-A8C7-42FC-AA09-99CD05D64BF2}" type="presParOf" srcId="{158BEE4E-2CD6-4445-BAF8-483CFD70856F}" destId="{EC69AD70-3889-4FE5-A3FA-9EC82F1C562B}" srcOrd="1" destOrd="0" presId="urn:microsoft.com/office/officeart/2005/8/layout/orgChart1#1"/>
    <dgm:cxn modelId="{58D61B61-3465-4A38-A442-C432250EF42F}" type="presParOf" srcId="{EC69AD70-3889-4FE5-A3FA-9EC82F1C562B}" destId="{EFBEFDD2-1068-4513-9A2B-EBD0B98C1F5B}" srcOrd="0" destOrd="0" presId="urn:microsoft.com/office/officeart/2005/8/layout/orgChart1#1"/>
    <dgm:cxn modelId="{B7300023-8878-48B9-8706-77EB2278FC8C}" type="presParOf" srcId="{EFBEFDD2-1068-4513-9A2B-EBD0B98C1F5B}" destId="{DD5100DA-3BE6-43AE-B943-1529BF25503A}" srcOrd="0" destOrd="0" presId="urn:microsoft.com/office/officeart/2005/8/layout/orgChart1#1"/>
    <dgm:cxn modelId="{071AC1B2-63A8-4D3D-9D08-7549A083BA52}" type="presParOf" srcId="{EFBEFDD2-1068-4513-9A2B-EBD0B98C1F5B}" destId="{BA5B92B1-999F-4F43-A6A5-277C52A66C13}" srcOrd="1" destOrd="0" presId="urn:microsoft.com/office/officeart/2005/8/layout/orgChart1#1"/>
    <dgm:cxn modelId="{BFF7CFF5-D38D-4897-BB8A-CB7D6463441F}" type="presParOf" srcId="{EC69AD70-3889-4FE5-A3FA-9EC82F1C562B}" destId="{9F5522EE-BEB0-4762-B648-35F56C26BACD}" srcOrd="1" destOrd="0" presId="urn:microsoft.com/office/officeart/2005/8/layout/orgChart1#1"/>
    <dgm:cxn modelId="{0A5A349B-826F-4D93-8737-CDBA7A4BDA66}" type="presParOf" srcId="{9F5522EE-BEB0-4762-B648-35F56C26BACD}" destId="{38D569E0-9426-4807-91B7-C63BF24988F9}" srcOrd="0" destOrd="0" presId="urn:microsoft.com/office/officeart/2005/8/layout/orgChart1#1"/>
    <dgm:cxn modelId="{934D3A41-CDC8-49AA-B7CF-029E74129786}" type="presParOf" srcId="{9F5522EE-BEB0-4762-B648-35F56C26BACD}" destId="{B9FFE384-0986-4085-9B69-20D475129288}" srcOrd="1" destOrd="0" presId="urn:microsoft.com/office/officeart/2005/8/layout/orgChart1#1"/>
    <dgm:cxn modelId="{2FCEC65D-6556-4D6B-9955-F20367FAEE8D}" type="presParOf" srcId="{B9FFE384-0986-4085-9B69-20D475129288}" destId="{93EA60F1-6C42-4FF2-B75B-5CD0237000F4}" srcOrd="0" destOrd="0" presId="urn:microsoft.com/office/officeart/2005/8/layout/orgChart1#1"/>
    <dgm:cxn modelId="{C362C3FF-3018-48DB-AE8B-3A53FE9AD191}" type="presParOf" srcId="{93EA60F1-6C42-4FF2-B75B-5CD0237000F4}" destId="{FACC1C65-6651-4099-B01C-6A9639179495}" srcOrd="0" destOrd="0" presId="urn:microsoft.com/office/officeart/2005/8/layout/orgChart1#1"/>
    <dgm:cxn modelId="{DFECDE2A-4DA2-4AE9-B0CC-08D47CB02C3E}" type="presParOf" srcId="{93EA60F1-6C42-4FF2-B75B-5CD0237000F4}" destId="{342BCC59-8DAE-4620-8C4E-BA08CB005D87}" srcOrd="1" destOrd="0" presId="urn:microsoft.com/office/officeart/2005/8/layout/orgChart1#1"/>
    <dgm:cxn modelId="{0FAAEB6F-F195-4AEA-8DD9-5F5BE814A4C2}" type="presParOf" srcId="{B9FFE384-0986-4085-9B69-20D475129288}" destId="{2BBA62A8-2CBA-4293-839D-66A900653437}" srcOrd="1" destOrd="0" presId="urn:microsoft.com/office/officeart/2005/8/layout/orgChart1#1"/>
    <dgm:cxn modelId="{9E9B359B-21DD-4273-B057-AE3947412DE0}" type="presParOf" srcId="{B9FFE384-0986-4085-9B69-20D475129288}" destId="{181520F9-C01E-4173-955C-D4F88A7113D7}" srcOrd="2" destOrd="0" presId="urn:microsoft.com/office/officeart/2005/8/layout/orgChart1#1"/>
    <dgm:cxn modelId="{FA2E41F1-836E-4B87-9303-22B522C22E4B}" type="presParOf" srcId="{EC69AD70-3889-4FE5-A3FA-9EC82F1C562B}" destId="{D61BECE4-9024-4C45-98B4-3E24F0BE456C}" srcOrd="2" destOrd="0" presId="urn:microsoft.com/office/officeart/2005/8/layout/orgChart1#1"/>
    <dgm:cxn modelId="{299D706B-DD65-4C9F-A7B1-A890432F6D72}" type="presParOf" srcId="{158BEE4E-2CD6-4445-BAF8-483CFD70856F}" destId="{25481969-AA0C-463C-BAEA-A1C67AD7EA68}" srcOrd="2" destOrd="0" presId="urn:microsoft.com/office/officeart/2005/8/layout/orgChart1#1"/>
    <dgm:cxn modelId="{2DCD7635-7C68-4E5F-8DFE-7ACFD8AA60A6}" type="presParOf" srcId="{158BEE4E-2CD6-4445-BAF8-483CFD70856F}" destId="{B8A00854-2335-4FFA-BD3D-E4432BD04E21}" srcOrd="3" destOrd="0" presId="urn:microsoft.com/office/officeart/2005/8/layout/orgChart1#1"/>
    <dgm:cxn modelId="{9AECED54-9D0D-4245-8FDA-D2D658784E9A}" type="presParOf" srcId="{B8A00854-2335-4FFA-BD3D-E4432BD04E21}" destId="{C0F21EBC-32C4-4F05-8439-9B142E2C2D1F}" srcOrd="0" destOrd="0" presId="urn:microsoft.com/office/officeart/2005/8/layout/orgChart1#1"/>
    <dgm:cxn modelId="{65C234F8-85B0-4AFA-86D7-F8A8A3C4BD4A}" type="presParOf" srcId="{C0F21EBC-32C4-4F05-8439-9B142E2C2D1F}" destId="{7E8EB3BD-148C-470C-BFE8-0FF9CFB63193}" srcOrd="0" destOrd="0" presId="urn:microsoft.com/office/officeart/2005/8/layout/orgChart1#1"/>
    <dgm:cxn modelId="{02A35BB5-CDE4-43D7-8421-5D9208AD784D}" type="presParOf" srcId="{C0F21EBC-32C4-4F05-8439-9B142E2C2D1F}" destId="{F688F917-37C6-4D98-9F51-BBAE70548E3B}" srcOrd="1" destOrd="0" presId="urn:microsoft.com/office/officeart/2005/8/layout/orgChart1#1"/>
    <dgm:cxn modelId="{823B949B-52D3-4FA9-9EE8-33CD7822083D}" type="presParOf" srcId="{B8A00854-2335-4FFA-BD3D-E4432BD04E21}" destId="{F5406A34-07EA-4A6F-8502-C82CE893122E}" srcOrd="1" destOrd="0" presId="urn:microsoft.com/office/officeart/2005/8/layout/orgChart1#1"/>
    <dgm:cxn modelId="{55FFB81A-646E-4ED4-B320-CFA012912786}" type="presParOf" srcId="{F5406A34-07EA-4A6F-8502-C82CE893122E}" destId="{4ADC2B1B-B70D-4D50-874A-ED454F3FE10F}" srcOrd="0" destOrd="0" presId="urn:microsoft.com/office/officeart/2005/8/layout/orgChart1#1"/>
    <dgm:cxn modelId="{CC441D76-851D-44CD-B828-643E12ACD68E}" type="presParOf" srcId="{F5406A34-07EA-4A6F-8502-C82CE893122E}" destId="{F679FBF9-C892-4E22-9C8E-75615DD9C23B}" srcOrd="1" destOrd="0" presId="urn:microsoft.com/office/officeart/2005/8/layout/orgChart1#1"/>
    <dgm:cxn modelId="{46284644-691C-4AF3-AA1C-D4E773FA00FF}" type="presParOf" srcId="{F679FBF9-C892-4E22-9C8E-75615DD9C23B}" destId="{D7A83E56-F0BE-40A5-B1F4-21E9329601AD}" srcOrd="0" destOrd="0" presId="urn:microsoft.com/office/officeart/2005/8/layout/orgChart1#1"/>
    <dgm:cxn modelId="{2C31243E-2860-472D-9719-554011C16164}" type="presParOf" srcId="{D7A83E56-F0BE-40A5-B1F4-21E9329601AD}" destId="{0FC6A1E0-38CF-4D4C-88C4-A4EE5E39B261}" srcOrd="0" destOrd="0" presId="urn:microsoft.com/office/officeart/2005/8/layout/orgChart1#1"/>
    <dgm:cxn modelId="{BBEE836F-2EB7-420C-AB50-A552DEFDC386}" type="presParOf" srcId="{D7A83E56-F0BE-40A5-B1F4-21E9329601AD}" destId="{711DA6ED-7ED2-4497-AE24-1E41A6674228}" srcOrd="1" destOrd="0" presId="urn:microsoft.com/office/officeart/2005/8/layout/orgChart1#1"/>
    <dgm:cxn modelId="{91D466F2-748F-4020-8A51-F7187812AEF9}" type="presParOf" srcId="{F679FBF9-C892-4E22-9C8E-75615DD9C23B}" destId="{8465AD57-287D-41C5-8EA7-1C914AB1C7F0}" srcOrd="1" destOrd="0" presId="urn:microsoft.com/office/officeart/2005/8/layout/orgChart1#1"/>
    <dgm:cxn modelId="{29069C27-6652-4F3A-B35C-8FC3C2A06C77}" type="presParOf" srcId="{F679FBF9-C892-4E22-9C8E-75615DD9C23B}" destId="{DA75DAC2-F821-48AE-BC18-70559D156951}" srcOrd="2" destOrd="0" presId="urn:microsoft.com/office/officeart/2005/8/layout/orgChart1#1"/>
    <dgm:cxn modelId="{A47271BD-C43B-40E8-8F4D-A1A8784F4DA3}" type="presParOf" srcId="{B8A00854-2335-4FFA-BD3D-E4432BD04E21}" destId="{BCF15855-7413-423C-9601-6EAD971A1F2E}" srcOrd="2" destOrd="0" presId="urn:microsoft.com/office/officeart/2005/8/layout/orgChart1#1"/>
    <dgm:cxn modelId="{0A2D8AFE-30C2-4540-A634-0833E18D5A16}" type="presParOf" srcId="{CF07AB36-26E7-4F3F-BE9A-8620637073DB}" destId="{059AE838-30C6-4A0F-85A7-9B0F28613FBE}" srcOrd="2" destOrd="0" presId="urn:microsoft.com/office/officeart/2005/8/layout/orgChart1#1"/>
    <dgm:cxn modelId="{06DED721-6FE6-4214-98C9-BDBA202C0402}" type="presParOf" srcId="{9D1E68B4-A620-460F-93E5-729FDDFA842D}" destId="{9E1DC990-C25F-4ADB-B2F8-3BC7F8AD693D}" srcOrd="2" destOrd="0" presId="urn:microsoft.com/office/officeart/2005/8/layout/orgChart1#1"/>
    <dgm:cxn modelId="{059E052F-6F91-43A2-AC09-35910CC91E21}" type="presParOf" srcId="{1A917F9A-DDE6-4568-B35C-7FABCEF0A586}" destId="{B05C5608-85C8-433E-A928-1755312B673B}" srcOrd="2" destOrd="0" presId="urn:microsoft.com/office/officeart/2005/8/layout/orgChart1#1"/>
    <dgm:cxn modelId="{BD2F6D2E-54C0-46B3-94DC-94D6EA1AC40B}"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1#4"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t>
        <a:bodyPr/>
        <a:lstStyle/>
        <a:p>
          <a:endParaRPr lang="zh-CN" altLang="en-US"/>
        </a:p>
      </dgm:t>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t>
        <a:bodyPr/>
        <a:lstStyle/>
        <a:p>
          <a:endParaRPr lang="zh-CN" altLang="en-US"/>
        </a:p>
      </dgm:t>
    </dgm:pt>
    <dgm:pt modelId="{AE79172D-D441-42BB-84EA-E3D989670DED}" type="pres">
      <dgm:prSet presAssocID="{47C757F0-AA23-46BE-9311-EA432CDEEAA1}" presName="rootText1" presStyleLbl="node0" presStyleIdx="0" presStyleCnt="1">
        <dgm:presLayoutVars>
          <dgm:chPref val="3"/>
        </dgm:presLayoutVars>
      </dgm:prSet>
      <dgm:spPr/>
      <dgm:t>
        <a:bodyPr/>
        <a:lstStyle/>
        <a:p>
          <a:endParaRPr lang="zh-CN" altLang="en-US"/>
        </a:p>
      </dgm:t>
    </dgm:pt>
    <dgm:pt modelId="{86420519-308D-4A6A-8FEA-6FB2E39BA448}" type="pres">
      <dgm:prSet presAssocID="{47C757F0-AA23-46BE-9311-EA432CDEEAA1}" presName="rootConnector1" presStyleLbl="node1" presStyleIdx="0" presStyleCnt="0"/>
      <dgm:spPr/>
      <dgm:t>
        <a:bodyPr/>
        <a:lstStyle/>
        <a:p>
          <a:endParaRPr lang="zh-CN" altLang="en-US"/>
        </a:p>
      </dgm:t>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t>
        <a:bodyPr/>
        <a:lstStyle/>
        <a:p>
          <a:endParaRPr lang="zh-CN" altLang="en-US"/>
        </a:p>
      </dgm:t>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t>
        <a:bodyPr/>
        <a:lstStyle/>
        <a:p>
          <a:endParaRPr lang="zh-CN" altLang="en-US"/>
        </a:p>
      </dgm:t>
    </dgm:pt>
    <dgm:pt modelId="{08A0D1D2-3A20-4D63-8E35-B7C8B6B16D48}" type="pres">
      <dgm:prSet presAssocID="{4EC42421-831D-4CD3-8215-2AF4300F9C01}" presName="rootText" presStyleLbl="node2" presStyleIdx="0" presStyleCnt="2">
        <dgm:presLayoutVars>
          <dgm:chPref val="3"/>
        </dgm:presLayoutVars>
      </dgm:prSet>
      <dgm:spPr/>
      <dgm:t>
        <a:bodyPr/>
        <a:lstStyle/>
        <a:p>
          <a:endParaRPr lang="zh-CN" altLang="en-US"/>
        </a:p>
      </dgm:t>
    </dgm:pt>
    <dgm:pt modelId="{6238C53E-A961-488B-8FBD-6EC13507B069}" type="pres">
      <dgm:prSet presAssocID="{4EC42421-831D-4CD3-8215-2AF4300F9C01}" presName="rootConnector" presStyleLbl="node2" presStyleIdx="0" presStyleCnt="2"/>
      <dgm:spPr/>
      <dgm:t>
        <a:bodyPr/>
        <a:lstStyle/>
        <a:p>
          <a:endParaRPr lang="zh-CN" altLang="en-US"/>
        </a:p>
      </dgm:t>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t>
        <a:bodyPr/>
        <a:lstStyle/>
        <a:p>
          <a:endParaRPr lang="zh-CN" altLang="en-US"/>
        </a:p>
      </dgm:t>
    </dgm:pt>
    <dgm:pt modelId="{7446AD85-5BFF-47F8-87B8-BD27254810F8}" type="pres">
      <dgm:prSet presAssocID="{B8C9E737-FF19-4119-8789-630E7C12FA4E}" presName="rootText" presStyleLbl="node3" presStyleIdx="0" presStyleCnt="2">
        <dgm:presLayoutVars>
          <dgm:chPref val="3"/>
        </dgm:presLayoutVars>
      </dgm:prSet>
      <dgm:spPr/>
      <dgm:t>
        <a:bodyPr/>
        <a:lstStyle/>
        <a:p>
          <a:endParaRPr lang="zh-CN" altLang="en-US"/>
        </a:p>
      </dgm:t>
    </dgm:pt>
    <dgm:pt modelId="{59229287-24D5-42D1-A163-D30C357E2043}" type="pres">
      <dgm:prSet presAssocID="{B8C9E737-FF19-4119-8789-630E7C12FA4E}" presName="rootConnector" presStyleLbl="node3" presStyleIdx="0" presStyleCnt="2"/>
      <dgm:spPr/>
      <dgm:t>
        <a:bodyPr/>
        <a:lstStyle/>
        <a:p>
          <a:endParaRPr lang="zh-CN" altLang="en-US"/>
        </a:p>
      </dgm:t>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t>
        <a:bodyPr/>
        <a:lstStyle/>
        <a:p>
          <a:endParaRPr lang="zh-CN" altLang="en-US"/>
        </a:p>
      </dgm:t>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t>
        <a:bodyPr/>
        <a:lstStyle/>
        <a:p>
          <a:endParaRPr lang="zh-CN" altLang="en-US"/>
        </a:p>
      </dgm:t>
    </dgm:pt>
    <dgm:pt modelId="{7D64F4A3-0E55-47AC-A59B-9D5A9DC25552}" type="pres">
      <dgm:prSet presAssocID="{CF717C8A-B40B-4AFF-BF49-65ABB7DF8190}" presName="rootText" presStyleLbl="node2" presStyleIdx="1" presStyleCnt="2">
        <dgm:presLayoutVars>
          <dgm:chPref val="3"/>
        </dgm:presLayoutVars>
      </dgm:prSet>
      <dgm:spPr/>
      <dgm:t>
        <a:bodyPr/>
        <a:lstStyle/>
        <a:p>
          <a:endParaRPr lang="zh-CN" altLang="en-US"/>
        </a:p>
      </dgm:t>
    </dgm:pt>
    <dgm:pt modelId="{5667CB49-EC34-46BC-AD2D-72F3BD95D049}" type="pres">
      <dgm:prSet presAssocID="{CF717C8A-B40B-4AFF-BF49-65ABB7DF8190}" presName="rootConnector" presStyleLbl="node2" presStyleIdx="1" presStyleCnt="2"/>
      <dgm:spPr/>
      <dgm:t>
        <a:bodyPr/>
        <a:lstStyle/>
        <a:p>
          <a:endParaRPr lang="zh-CN" altLang="en-US"/>
        </a:p>
      </dgm:t>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t>
        <a:bodyPr/>
        <a:lstStyle/>
        <a:p>
          <a:endParaRPr lang="zh-CN" altLang="en-US"/>
        </a:p>
      </dgm:t>
    </dgm:pt>
    <dgm:pt modelId="{9A7DB96C-B89E-47BB-B262-1B7538AEE5DA}" type="pres">
      <dgm:prSet presAssocID="{98E2C729-E974-45BB-A6ED-C1581E81D2C3}" presName="rootText" presStyleLbl="node3" presStyleIdx="1" presStyleCnt="2">
        <dgm:presLayoutVars>
          <dgm:chPref val="3"/>
        </dgm:presLayoutVars>
      </dgm:prSet>
      <dgm:spPr/>
      <dgm:t>
        <a:bodyPr/>
        <a:lstStyle/>
        <a:p>
          <a:endParaRPr lang="zh-CN" altLang="en-US"/>
        </a:p>
      </dgm:t>
    </dgm:pt>
    <dgm:pt modelId="{60982A89-CACF-4524-8237-0A3A4B62A6D5}" type="pres">
      <dgm:prSet presAssocID="{98E2C729-E974-45BB-A6ED-C1581E81D2C3}" presName="rootConnector" presStyleLbl="node3" presStyleIdx="1" presStyleCnt="2"/>
      <dgm:spPr/>
      <dgm:t>
        <a:bodyPr/>
        <a:lstStyle/>
        <a:p>
          <a:endParaRPr lang="zh-CN" altLang="en-US"/>
        </a:p>
      </dgm:t>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FC1A3B5D-27D8-4E02-B65A-FD47D5E4F766}" type="presOf" srcId="{8D5FB264-0A5C-4C3A-85B7-453D9BD837DF}" destId="{F492B679-3C8C-4E72-95A8-8B81298826E7}" srcOrd="0" destOrd="0" presId="urn:microsoft.com/office/officeart/2005/8/layout/orgChart1#2"/>
    <dgm:cxn modelId="{C7BFF92E-B507-4209-8975-1BA8571415CB}" type="presOf" srcId="{16F7F813-2D05-44E5-AD31-857BF0374CC8}" destId="{2BBA407C-C020-4941-994B-3C75015E4CA2}" srcOrd="0" destOrd="0" presId="urn:microsoft.com/office/officeart/2005/8/layout/orgChart1#2"/>
    <dgm:cxn modelId="{047177D4-4301-4ECA-ACF6-E3026BAFF2D7}" type="presOf" srcId="{CF717C8A-B40B-4AFF-BF49-65ABB7DF8190}" destId="{7D64F4A3-0E55-47AC-A59B-9D5A9DC25552}" srcOrd="1" destOrd="0" presId="urn:microsoft.com/office/officeart/2005/8/layout/orgChart1#2"/>
    <dgm:cxn modelId="{BF490927-D570-40B3-A216-B873F2D3A8D3}" type="presOf" srcId="{B8C9E737-FF19-4119-8789-630E7C12FA4E}" destId="{7446AD85-5BFF-47F8-87B8-BD27254810F8}" srcOrd="1" destOrd="0" presId="urn:microsoft.com/office/officeart/2005/8/layout/orgChart1#2"/>
    <dgm:cxn modelId="{0A1F5A9F-39A8-4B14-9E01-DF5023E62F42}" srcId="{47C757F0-AA23-46BE-9311-EA432CDEEAA1}" destId="{4EC42421-831D-4CD3-8215-2AF4300F9C01}" srcOrd="0" destOrd="0" parTransId="{8D5FB264-0A5C-4C3A-85B7-453D9BD837DF}" sibTransId="{A1825131-D805-48C8-BFCE-E45C02E6F5CE}"/>
    <dgm:cxn modelId="{8779C3C2-0AD9-431E-9BB5-3C5BA208F2D9}" srcId="{A77D31B3-3808-4FBA-8FA4-CC8D448A173E}" destId="{47C757F0-AA23-46BE-9311-EA432CDEEAA1}" srcOrd="0" destOrd="0" parTransId="{AB39B06D-FE6C-48B2-B5B4-77CD0C8CF7AD}" sibTransId="{DF0D1C21-B79E-4875-B7FA-EF183CB48B88}"/>
    <dgm:cxn modelId="{A1EC9832-DAD8-4A37-8DCD-4BA1DA4E1A48}" type="presOf" srcId="{CF717C8A-B40B-4AFF-BF49-65ABB7DF8190}" destId="{5667CB49-EC34-46BC-AD2D-72F3BD95D049}" srcOrd="2" destOrd="0" presId="urn:microsoft.com/office/officeart/2005/8/layout/orgChart1#2"/>
    <dgm:cxn modelId="{A34B93CE-9075-4B27-A3AD-1CAFD1358C7F}" type="presOf" srcId="{22B89595-38A9-4B48-B184-EC4C462CAADA}" destId="{3AAEFE42-890B-4698-8566-590989DB649E}" srcOrd="0" destOrd="0" presId="urn:microsoft.com/office/officeart/2005/8/layout/orgChart1#2"/>
    <dgm:cxn modelId="{0FBEF267-E691-4B37-9FB1-7C539316B7C1}" type="presOf" srcId="{A77D31B3-3808-4FBA-8FA4-CC8D448A173E}" destId="{E498DC9C-C5AC-4482-A26F-3B99DC5D79F0}" srcOrd="0" destOrd="0" presId="urn:microsoft.com/office/officeart/2005/8/layout/orgChart1#2"/>
    <dgm:cxn modelId="{ACCDAFDF-BE5B-43B9-A199-131DD59899B5}" type="presOf" srcId="{98E2C729-E974-45BB-A6ED-C1581E81D2C3}" destId="{4204AB5D-BEEE-4B31-BB9F-D278992C6F10}" srcOrd="0" destOrd="0" presId="urn:microsoft.com/office/officeart/2005/8/layout/orgChart1#2"/>
    <dgm:cxn modelId="{F80F5F2C-DC75-4C85-8061-E36E0B5363E6}" type="presOf" srcId="{CF717C8A-B40B-4AFF-BF49-65ABB7DF8190}" destId="{FA949B67-3DB7-47FA-97C9-4A653E762F22}" srcOrd="0" destOrd="0" presId="urn:microsoft.com/office/officeart/2005/8/layout/orgChart1#2"/>
    <dgm:cxn modelId="{307C55F7-E3F7-4C8E-B1ED-0CD5830C5C31}" type="presOf" srcId="{47C757F0-AA23-46BE-9311-EA432CDEEAA1}" destId="{AE79172D-D441-42BB-84EA-E3D989670DED}" srcOrd="1" destOrd="0" presId="urn:microsoft.com/office/officeart/2005/8/layout/orgChart1#2"/>
    <dgm:cxn modelId="{BFC068A4-6736-48E1-B793-43F64110B9DF}" srcId="{4EC42421-831D-4CD3-8215-2AF4300F9C01}" destId="{B8C9E737-FF19-4119-8789-630E7C12FA4E}" srcOrd="0" destOrd="0" parTransId="{16F7F813-2D05-44E5-AD31-857BF0374CC8}" sibTransId="{B1CC39A1-8504-4418-8457-27508AA72DE6}"/>
    <dgm:cxn modelId="{B28D680A-4F0D-44A9-9571-EAFD351B2A21}" type="presOf" srcId="{98E2C729-E974-45BB-A6ED-C1581E81D2C3}" destId="{9A7DB96C-B89E-47BB-B262-1B7538AEE5DA}" srcOrd="1" destOrd="0" presId="urn:microsoft.com/office/officeart/2005/8/layout/orgChart1#2"/>
    <dgm:cxn modelId="{9685A681-F827-483F-83BD-708AD92B636E}" type="presOf" srcId="{47C757F0-AA23-46BE-9311-EA432CDEEAA1}" destId="{86420519-308D-4A6A-8FEA-6FB2E39BA448}" srcOrd="2" destOrd="0" presId="urn:microsoft.com/office/officeart/2005/8/layout/orgChart1#2"/>
    <dgm:cxn modelId="{D5ABCCC4-8F8D-4BE1-BDF6-1482D674D030}" type="presOf" srcId="{CCF68ADE-40B6-47D0-93C1-88EC13ADC8AC}" destId="{AB3A8128-6C86-49B7-B5CC-0153888815E5}" srcOrd="0" destOrd="0" presId="urn:microsoft.com/office/officeart/2005/8/layout/orgChart1#2"/>
    <dgm:cxn modelId="{DC95CE41-1BA8-4E55-8540-4AEE517B924D}" type="presOf" srcId="{4EC42421-831D-4CD3-8215-2AF4300F9C01}" destId="{6CAD9CE6-86A1-4F7D-98A6-3AF53F55F9E3}" srcOrd="0" destOrd="0" presId="urn:microsoft.com/office/officeart/2005/8/layout/orgChart1#2"/>
    <dgm:cxn modelId="{6770A4F9-CD36-4A7F-90C0-C61CEB92C06A}" type="presOf" srcId="{4EC42421-831D-4CD3-8215-2AF4300F9C01}" destId="{6238C53E-A961-488B-8FBD-6EC13507B069}" srcOrd="2" destOrd="0" presId="urn:microsoft.com/office/officeart/2005/8/layout/orgChart1#2"/>
    <dgm:cxn modelId="{F3ECDAA0-7152-4A5F-BDBC-E5A83940685C}" srcId="{CF717C8A-B40B-4AFF-BF49-65ABB7DF8190}" destId="{98E2C729-E974-45BB-A6ED-C1581E81D2C3}" srcOrd="0" destOrd="0" parTransId="{22B89595-38A9-4B48-B184-EC4C462CAADA}" sibTransId="{7A5E545E-5EE3-42B5-A752-3294FDBAA901}"/>
    <dgm:cxn modelId="{074C0B0C-1793-4C3D-BD87-6A6CBACFDF78}" type="presOf" srcId="{B8C9E737-FF19-4119-8789-630E7C12FA4E}" destId="{59229287-24D5-42D1-A163-D30C357E2043}" srcOrd="2" destOrd="0" presId="urn:microsoft.com/office/officeart/2005/8/layout/orgChart1#2"/>
    <dgm:cxn modelId="{FA4FE338-B112-43F5-B2E9-17D1D01D2ACF}" type="presOf" srcId="{98E2C729-E974-45BB-A6ED-C1581E81D2C3}" destId="{60982A89-CACF-4524-8237-0A3A4B62A6D5}" srcOrd="2" destOrd="0" presId="urn:microsoft.com/office/officeart/2005/8/layout/orgChart1#2"/>
    <dgm:cxn modelId="{6A9DB239-B8EB-46E5-B5AA-1E3E03D37BCE}" type="presOf" srcId="{47C757F0-AA23-46BE-9311-EA432CDEEAA1}" destId="{79147750-B6BF-43FD-83A0-7ACDC9B53EFF}" srcOrd="0" destOrd="0" presId="urn:microsoft.com/office/officeart/2005/8/layout/orgChart1#2"/>
    <dgm:cxn modelId="{EBC1E506-2533-4530-930A-E14130E4DED0}" type="presOf" srcId="{4EC42421-831D-4CD3-8215-2AF4300F9C01}" destId="{08A0D1D2-3A20-4D63-8E35-B7C8B6B16D48}" srcOrd="1" destOrd="0" presId="urn:microsoft.com/office/officeart/2005/8/layout/orgChart1#2"/>
    <dgm:cxn modelId="{CD87022A-67D9-439A-BD20-BA5A28E829A1}" srcId="{47C757F0-AA23-46BE-9311-EA432CDEEAA1}" destId="{CF717C8A-B40B-4AFF-BF49-65ABB7DF8190}" srcOrd="1" destOrd="0" parTransId="{CCF68ADE-40B6-47D0-93C1-88EC13ADC8AC}" sibTransId="{630D3E0B-D1D7-4E1A-8193-515AA5E1866F}"/>
    <dgm:cxn modelId="{46E286DC-C36A-47C0-B103-EB102214967B}" type="presOf" srcId="{B8C9E737-FF19-4119-8789-630E7C12FA4E}" destId="{99B0DA8F-C92A-4574-A96B-744951567F87}" srcOrd="0" destOrd="0" presId="urn:microsoft.com/office/officeart/2005/8/layout/orgChart1#2"/>
    <dgm:cxn modelId="{D2B6C9D4-5EE0-4739-BF41-157EF84D0E56}" type="presParOf" srcId="{E498DC9C-C5AC-4482-A26F-3B99DC5D79F0}" destId="{F728C3E8-5128-4BB6-90CC-A86769ECE335}" srcOrd="0" destOrd="0" presId="urn:microsoft.com/office/officeart/2005/8/layout/orgChart1#2"/>
    <dgm:cxn modelId="{8AC0E306-CB94-457D-9216-C70095DED8C5}" type="presParOf" srcId="{F728C3E8-5128-4BB6-90CC-A86769ECE335}" destId="{79147750-B6BF-43FD-83A0-7ACDC9B53EFF}" srcOrd="0" destOrd="0" presId="urn:microsoft.com/office/officeart/2005/8/layout/orgChart1#2"/>
    <dgm:cxn modelId="{F9B35DDE-94C8-49D6-8544-FB35F14C165A}" type="presParOf" srcId="{79147750-B6BF-43FD-83A0-7ACDC9B53EFF}" destId="{AE79172D-D441-42BB-84EA-E3D989670DED}" srcOrd="0" destOrd="0" presId="urn:microsoft.com/office/officeart/2005/8/layout/orgChart1#2"/>
    <dgm:cxn modelId="{DD55689A-3427-4BB1-8334-32F61D7EC22C}" type="presParOf" srcId="{79147750-B6BF-43FD-83A0-7ACDC9B53EFF}" destId="{86420519-308D-4A6A-8FEA-6FB2E39BA448}" srcOrd="1" destOrd="0" presId="urn:microsoft.com/office/officeart/2005/8/layout/orgChart1#2"/>
    <dgm:cxn modelId="{535ACA58-2392-42FA-A869-363315818CC1}" type="presParOf" srcId="{F728C3E8-5128-4BB6-90CC-A86769ECE335}" destId="{9A0FF10C-81C7-47CD-A320-768F2009480B}" srcOrd="1" destOrd="0" presId="urn:microsoft.com/office/officeart/2005/8/layout/orgChart1#2"/>
    <dgm:cxn modelId="{D5CEBDC3-85A0-44AF-A9C9-CE521A93EA1A}" type="presParOf" srcId="{9A0FF10C-81C7-47CD-A320-768F2009480B}" destId="{F492B679-3C8C-4E72-95A8-8B81298826E7}" srcOrd="0" destOrd="0" presId="urn:microsoft.com/office/officeart/2005/8/layout/orgChart1#2"/>
    <dgm:cxn modelId="{C8029D35-69C2-4762-9190-0E8F641DAEB0}" type="presParOf" srcId="{9A0FF10C-81C7-47CD-A320-768F2009480B}" destId="{C6F584B9-7EA2-46D8-913B-8F508509ECAB}" srcOrd="1" destOrd="0" presId="urn:microsoft.com/office/officeart/2005/8/layout/orgChart1#2"/>
    <dgm:cxn modelId="{1E78648C-FA8A-477E-B57E-427F3F4EC724}" type="presParOf" srcId="{C6F584B9-7EA2-46D8-913B-8F508509ECAB}" destId="{6CAD9CE6-86A1-4F7D-98A6-3AF53F55F9E3}" srcOrd="0" destOrd="0" presId="urn:microsoft.com/office/officeart/2005/8/layout/orgChart1#2"/>
    <dgm:cxn modelId="{9BB45C22-F328-4F4A-9EE9-176C2A4CF3FF}" type="presParOf" srcId="{6CAD9CE6-86A1-4F7D-98A6-3AF53F55F9E3}" destId="{08A0D1D2-3A20-4D63-8E35-B7C8B6B16D48}" srcOrd="0" destOrd="0" presId="urn:microsoft.com/office/officeart/2005/8/layout/orgChart1#2"/>
    <dgm:cxn modelId="{A3493473-48D3-4B5C-A450-4D008A6FA8A3}" type="presParOf" srcId="{6CAD9CE6-86A1-4F7D-98A6-3AF53F55F9E3}" destId="{6238C53E-A961-488B-8FBD-6EC13507B069}" srcOrd="1" destOrd="0" presId="urn:microsoft.com/office/officeart/2005/8/layout/orgChart1#2"/>
    <dgm:cxn modelId="{1208FDA1-3041-4EE3-8C6E-DBFFC09F7BA1}" type="presParOf" srcId="{C6F584B9-7EA2-46D8-913B-8F508509ECAB}" destId="{A9C46FD3-3BE9-4E6E-BFF6-B0B42B13F857}" srcOrd="1" destOrd="0" presId="urn:microsoft.com/office/officeart/2005/8/layout/orgChart1#2"/>
    <dgm:cxn modelId="{48FD754D-A3B1-49A6-A5DB-22E33B573500}" type="presParOf" srcId="{A9C46FD3-3BE9-4E6E-BFF6-B0B42B13F857}" destId="{2BBA407C-C020-4941-994B-3C75015E4CA2}" srcOrd="0" destOrd="0" presId="urn:microsoft.com/office/officeart/2005/8/layout/orgChart1#2"/>
    <dgm:cxn modelId="{9B077A78-98B0-47D5-8EE3-AEA9AD6A9D2F}" type="presParOf" srcId="{A9C46FD3-3BE9-4E6E-BFF6-B0B42B13F857}" destId="{FBB935FF-83E6-4360-A244-1088ECA6382B}" srcOrd="1" destOrd="0" presId="urn:microsoft.com/office/officeart/2005/8/layout/orgChart1#2"/>
    <dgm:cxn modelId="{D5BF01B8-54B1-4B71-A9C6-1CAFC693C813}" type="presParOf" srcId="{FBB935FF-83E6-4360-A244-1088ECA6382B}" destId="{99B0DA8F-C92A-4574-A96B-744951567F87}" srcOrd="0" destOrd="0" presId="urn:microsoft.com/office/officeart/2005/8/layout/orgChart1#2"/>
    <dgm:cxn modelId="{0D3D2301-0D01-4E71-8C46-EF1E9D23440B}" type="presParOf" srcId="{99B0DA8F-C92A-4574-A96B-744951567F87}" destId="{7446AD85-5BFF-47F8-87B8-BD27254810F8}" srcOrd="0" destOrd="0" presId="urn:microsoft.com/office/officeart/2005/8/layout/orgChart1#2"/>
    <dgm:cxn modelId="{D49523B8-EC16-4939-82C5-C9ACFCA9BB77}" type="presParOf" srcId="{99B0DA8F-C92A-4574-A96B-744951567F87}" destId="{59229287-24D5-42D1-A163-D30C357E2043}" srcOrd="1" destOrd="0" presId="urn:microsoft.com/office/officeart/2005/8/layout/orgChart1#2"/>
    <dgm:cxn modelId="{536D6094-B711-4019-BF02-50AD0E37504A}" type="presParOf" srcId="{FBB935FF-83E6-4360-A244-1088ECA6382B}" destId="{AF53A9D8-B5A6-425A-9E8D-FDABD68F37AE}" srcOrd="1" destOrd="0" presId="urn:microsoft.com/office/officeart/2005/8/layout/orgChart1#2"/>
    <dgm:cxn modelId="{1055BF9F-E98D-40BF-BD4B-23167C2933C4}" type="presParOf" srcId="{FBB935FF-83E6-4360-A244-1088ECA6382B}" destId="{0C9473B2-1F93-40A6-B06D-F705D220A78F}" srcOrd="2" destOrd="0" presId="urn:microsoft.com/office/officeart/2005/8/layout/orgChart1#2"/>
    <dgm:cxn modelId="{DE3D4A42-81CE-4C3F-BEFB-6CB1D2D52361}" type="presParOf" srcId="{C6F584B9-7EA2-46D8-913B-8F508509ECAB}" destId="{A663BBFB-A120-4F5B-82EC-DB644DB9966B}" srcOrd="2" destOrd="0" presId="urn:microsoft.com/office/officeart/2005/8/layout/orgChart1#2"/>
    <dgm:cxn modelId="{D174C0E6-BDE4-47A2-BF29-28CDB67B5882}" type="presParOf" srcId="{9A0FF10C-81C7-47CD-A320-768F2009480B}" destId="{AB3A8128-6C86-49B7-B5CC-0153888815E5}" srcOrd="2" destOrd="0" presId="urn:microsoft.com/office/officeart/2005/8/layout/orgChart1#2"/>
    <dgm:cxn modelId="{3DEC1063-C44D-4BF7-A3AF-068D1D674D12}" type="presParOf" srcId="{9A0FF10C-81C7-47CD-A320-768F2009480B}" destId="{1A917F9A-DDE6-4568-B35C-7FABCEF0A586}" srcOrd="3" destOrd="0" presId="urn:microsoft.com/office/officeart/2005/8/layout/orgChart1#2"/>
    <dgm:cxn modelId="{B0582CEE-93D2-4A1E-8618-8A24B32475EB}" type="presParOf" srcId="{1A917F9A-DDE6-4568-B35C-7FABCEF0A586}" destId="{FA949B67-3DB7-47FA-97C9-4A653E762F22}" srcOrd="0" destOrd="0" presId="urn:microsoft.com/office/officeart/2005/8/layout/orgChart1#2"/>
    <dgm:cxn modelId="{D68BB64E-97E3-49DC-9B1C-749136EA995F}" type="presParOf" srcId="{FA949B67-3DB7-47FA-97C9-4A653E762F22}" destId="{7D64F4A3-0E55-47AC-A59B-9D5A9DC25552}" srcOrd="0" destOrd="0" presId="urn:microsoft.com/office/officeart/2005/8/layout/orgChart1#2"/>
    <dgm:cxn modelId="{6F4D2041-BE4D-40DE-A478-F4565D8B9710}" type="presParOf" srcId="{FA949B67-3DB7-47FA-97C9-4A653E762F22}" destId="{5667CB49-EC34-46BC-AD2D-72F3BD95D049}" srcOrd="1" destOrd="0" presId="urn:microsoft.com/office/officeart/2005/8/layout/orgChart1#2"/>
    <dgm:cxn modelId="{53F61A4A-D9AF-4CAE-A4FF-5B0483EA4491}" type="presParOf" srcId="{1A917F9A-DDE6-4568-B35C-7FABCEF0A586}" destId="{EB3A10DA-2FA4-4DAD-8341-8078D7F83716}" srcOrd="1" destOrd="0" presId="urn:microsoft.com/office/officeart/2005/8/layout/orgChart1#2"/>
    <dgm:cxn modelId="{FF5458DB-70B1-41E4-BBE5-8DFE34389D7B}" type="presParOf" srcId="{EB3A10DA-2FA4-4DAD-8341-8078D7F83716}" destId="{3AAEFE42-890B-4698-8566-590989DB649E}" srcOrd="0" destOrd="0" presId="urn:microsoft.com/office/officeart/2005/8/layout/orgChart1#2"/>
    <dgm:cxn modelId="{C6D75641-808D-4579-B015-288881F1CD68}" type="presParOf" srcId="{EB3A10DA-2FA4-4DAD-8341-8078D7F83716}" destId="{71BD8FDA-8BF1-4823-92CC-476EC5A17F4F}" srcOrd="1" destOrd="0" presId="urn:microsoft.com/office/officeart/2005/8/layout/orgChart1#2"/>
    <dgm:cxn modelId="{61CD2676-00E2-407A-94FB-1EBF3B86B4AF}" type="presParOf" srcId="{71BD8FDA-8BF1-4823-92CC-476EC5A17F4F}" destId="{4204AB5D-BEEE-4B31-BB9F-D278992C6F10}" srcOrd="0" destOrd="0" presId="urn:microsoft.com/office/officeart/2005/8/layout/orgChart1#2"/>
    <dgm:cxn modelId="{EDE8FDC2-1ACD-4455-B531-57E1A3993706}" type="presParOf" srcId="{4204AB5D-BEEE-4B31-BB9F-D278992C6F10}" destId="{9A7DB96C-B89E-47BB-B262-1B7538AEE5DA}" srcOrd="0" destOrd="0" presId="urn:microsoft.com/office/officeart/2005/8/layout/orgChart1#2"/>
    <dgm:cxn modelId="{F6FB2047-31F0-48CF-9F26-A765C1986E50}" type="presParOf" srcId="{4204AB5D-BEEE-4B31-BB9F-D278992C6F10}" destId="{60982A89-CACF-4524-8237-0A3A4B62A6D5}" srcOrd="1" destOrd="0" presId="urn:microsoft.com/office/officeart/2005/8/layout/orgChart1#2"/>
    <dgm:cxn modelId="{64F3B68D-E4CA-47B8-BEC9-CB2BFA91DA9D}" type="presParOf" srcId="{71BD8FDA-8BF1-4823-92CC-476EC5A17F4F}" destId="{3EB67842-D7CD-401F-9ECB-E9963D876CC7}" srcOrd="1" destOrd="0" presId="urn:microsoft.com/office/officeart/2005/8/layout/orgChart1#2"/>
    <dgm:cxn modelId="{EC17CD07-BAE3-486F-9A5C-F119286F581F}" type="presParOf" srcId="{71BD8FDA-8BF1-4823-92CC-476EC5A17F4F}" destId="{8301E85D-0FDA-489C-B9AA-B74F41EEAD5C}" srcOrd="2" destOrd="0" presId="urn:microsoft.com/office/officeart/2005/8/layout/orgChart1#2"/>
    <dgm:cxn modelId="{5A1B4B52-693A-4C7E-B930-D344938EB867}" type="presParOf" srcId="{1A917F9A-DDE6-4568-B35C-7FABCEF0A586}" destId="{B05C5608-85C8-433E-A928-1755312B673B}" srcOrd="2" destOrd="0" presId="urn:microsoft.com/office/officeart/2005/8/layout/orgChart1#2"/>
    <dgm:cxn modelId="{96BE3BF6-EC87-4236-8F0B-8D356EF0BBA6}"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sz="1200" kern="1200"/>
            <a:t>语法</a:t>
          </a:r>
        </a:p>
      </dsp:txBody>
      <dsp:txXfrm>
        <a:off x="2390292" y="1686408"/>
        <a:ext cx="474589" cy="237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a:t>
            </a:r>
            <a:r>
              <a:rPr lang="zh-CN" altLang="en-US" sz="1200" kern="1200" dirty="0">
                <a:solidFill>
                  <a:schemeClr val="tx1"/>
                </a:solidFill>
                <a:effectLst/>
                <a:latin typeface="+mn-lt"/>
                <a:ea typeface="+mn-ea"/>
                <a:cs typeface="+mn-cs"/>
              </a:rPr>
              <a:t>语块对齐比较难</a:t>
            </a:r>
            <a:r>
              <a:rPr lang="zh-CN" altLang="zh-CN" sz="1200" kern="1200" dirty="0">
                <a:solidFill>
                  <a:schemeClr val="tx1"/>
                </a:solidFill>
                <a:effectLst/>
                <a:latin typeface="+mn-lt"/>
                <a:ea typeface="+mn-ea"/>
                <a:cs typeface="+mn-cs"/>
              </a:rPr>
              <a:t>。因为，通常的翻译记忆来源于译员在翻译的同时，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因此可能需要译者手动地调整句子地语序。为了指导译员高效地创作出正确且通顺的译文，并且创造出用户友好型地翻译界面，语块应该如何呈现给译者这一问题需要考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a:t>
            </a:r>
            <a:r>
              <a:rPr lang="zh-CN" altLang="en-US" dirty="0"/>
              <a:t>句是复合句的一个部分。与语块和句子相比，子句有其独特的优点</a:t>
            </a:r>
            <a:r>
              <a:rPr lang="zh-CN" altLang="en-US" dirty="0" smtClean="0"/>
              <a:t>：</a:t>
            </a:r>
            <a:endParaRPr lang="en-US" altLang="zh-CN" dirty="0" smtClean="0"/>
          </a:p>
          <a:p>
            <a:r>
              <a:rPr lang="en-US" altLang="zh-CN" dirty="0" smtClean="0"/>
              <a:t>	</a:t>
            </a:r>
            <a:r>
              <a:rPr lang="zh-CN" altLang="en-US" dirty="0" smtClean="0"/>
              <a:t>与</a:t>
            </a:r>
            <a:r>
              <a:rPr lang="zh-CN" altLang="en-US" dirty="0"/>
              <a:t>语块相比，子</a:t>
            </a:r>
            <a:r>
              <a:rPr lang="zh-CN" altLang="en-US" dirty="0" smtClean="0"/>
              <a:t>句内含</a:t>
            </a:r>
            <a:r>
              <a:rPr lang="zh-CN" altLang="en-US" dirty="0"/>
              <a:t>更多的信息</a:t>
            </a:r>
            <a:r>
              <a:rPr lang="zh-CN" altLang="en-US" dirty="0" smtClean="0"/>
              <a:t>，不管</a:t>
            </a:r>
            <a:r>
              <a:rPr lang="zh-CN" altLang="en-US" dirty="0"/>
              <a:t>是从复用单元的长度还是翻译难度上而言，子句都比语块更具整体性</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与句子相比，亚句级翻译单元可以显著提高语句在翻译记忆库中的匹配度。</a:t>
            </a:r>
          </a:p>
          <a:p>
            <a:r>
              <a:rPr lang="zh-CN" altLang="en-US" dirty="0" smtClean="0"/>
              <a:t>使用句子作为翻译复用单元，我们难以得到相似度高的匹配结果，对于句法难度高的句子来说，在记忆库中匹配就显得更为困难。</a:t>
            </a:r>
            <a:endParaRPr lang="en-US" altLang="zh-CN" dirty="0" smtClean="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子句是从句的旧称，在英语中，子句是复合句的一个成分，有自己的主语和谓语结构，子句是构成一个完整命题的最小语法单位。简单的来说，子句就是句子里面的小句子。</a:t>
            </a:r>
            <a:r>
              <a:rPr lang="zh-CN" altLang="zh-CN" dirty="0" smtClean="0">
                <a:effectLst/>
              </a:rPr>
              <a:t> </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子句主要可以分为两大类，分别是独立子句和从属子句，从属子句，根据在句子中充当的不同成分，又可以划分为：名词子句、形容词子句、副词子句。其中形容词子句，又可以划分为限定子句和非限定子句</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作为一个亚句级翻译复用单元，子句可以克服很多</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句子级</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翻译复用单元在使用中会出现的问题，比如整句模糊匹配会过滤掉很多我们可能会复用的内容</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句子级翻译复用单元在进行相似度匹配时，会出现因无法识别出句子中部分结构的相似而导致整句的相似度匹配过低的情况</a:t>
            </a:r>
            <a:r>
              <a:rPr lang="zh-CN" altLang="zh-CN" dirty="0" smtClean="0">
                <a:effectLst/>
              </a:rPr>
              <a:t> </a:t>
            </a:r>
            <a:endParaRPr lang="en-US" altLang="zh-CN" dirty="0" smtClean="0">
              <a:effectLst/>
            </a:endParaRPr>
          </a:p>
          <a:p>
            <a:r>
              <a:rPr lang="zh-CN" altLang="zh-CN" sz="1200" kern="1200" dirty="0" smtClean="0">
                <a:solidFill>
                  <a:schemeClr val="tx1"/>
                </a:solidFill>
                <a:effectLst/>
                <a:latin typeface="+mn-lt"/>
                <a:ea typeface="+mn-ea"/>
                <a:cs typeface="+mn-cs"/>
              </a:rPr>
              <a:t>假设我们在翻译记忆库里存在句子（</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），句子（</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）包含了</a:t>
            </a:r>
            <a:r>
              <a:rPr lang="en-US" altLang="zh-CN" sz="1200" kern="1200" dirty="0" smtClean="0">
                <a:solidFill>
                  <a:schemeClr val="tx1"/>
                </a:solidFill>
                <a:effectLst/>
                <a:latin typeface="+mn-lt"/>
                <a:ea typeface="+mn-ea"/>
                <a:cs typeface="+mn-cs"/>
              </a:rPr>
              <a:t>35</a:t>
            </a:r>
            <a:r>
              <a:rPr lang="zh-CN" altLang="zh-CN" sz="1200" kern="1200" dirty="0" smtClean="0">
                <a:solidFill>
                  <a:schemeClr val="tx1"/>
                </a:solidFill>
                <a:effectLst/>
                <a:latin typeface="+mn-lt"/>
                <a:ea typeface="+mn-ea"/>
                <a:cs typeface="+mn-cs"/>
              </a:rPr>
              <a:t>个单词。这两句中，有</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个共同的单词，而这</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个单词只占句子总数的</a:t>
            </a:r>
            <a:r>
              <a:rPr lang="en-US" altLang="zh-CN" sz="1200" kern="1200" dirty="0" smtClean="0">
                <a:solidFill>
                  <a:schemeClr val="tx1"/>
                </a:solidFill>
                <a:effectLst/>
                <a:latin typeface="+mn-lt"/>
                <a:ea typeface="+mn-ea"/>
                <a:cs typeface="+mn-cs"/>
              </a:rPr>
              <a:t>1/4</a:t>
            </a:r>
            <a:r>
              <a:rPr lang="zh-CN" altLang="zh-CN" sz="1200" kern="1200" dirty="0" smtClean="0">
                <a:solidFill>
                  <a:schemeClr val="tx1"/>
                </a:solidFill>
                <a:effectLst/>
                <a:latin typeface="+mn-lt"/>
                <a:ea typeface="+mn-ea"/>
                <a:cs typeface="+mn-cs"/>
              </a:rPr>
              <a:t>。当我们需要翻译（</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）小句时，对（</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）进行相似度匹配时，匹配率可能仅为</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，低于模糊匹配的翻译单元复用下限。而采用子句作为翻译复用单元，每个子句都会单独匹配，子句的匹配度就会显著提升</a:t>
            </a:r>
            <a:r>
              <a:rPr lang="zh-CN" altLang="zh-CN" dirty="0" smtClean="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对中文来说，使用子句作为翻译复用单元，会更大的提升待翻译句子在翻译记忆库中的匹配率</a:t>
            </a:r>
            <a:endParaRPr lang="en-US" altLang="zh-CN" dirty="0" smtClean="0"/>
          </a:p>
          <a:p>
            <a:r>
              <a:rPr lang="zh-CN" altLang="en-US" dirty="0" smtClean="0"/>
              <a:t>因为中文常常有很多子句组成，这些子句都有较为完整的含义，整句匹配很可能相似度过低，而用子句进行匹配就能够提高匹配率，方便译员使用</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264544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将子句作为翻译复用单元，保存在翻译记忆库中，最先面临的问题是句法结构分析的问题。如果翻译记忆库无法做形态学分析（</a:t>
            </a:r>
            <a:r>
              <a:rPr lang="en-US" altLang="zh-CN" sz="1200" kern="1200" dirty="0" smtClean="0">
                <a:solidFill>
                  <a:schemeClr val="tx1"/>
                </a:solidFill>
                <a:effectLst/>
                <a:latin typeface="+mn-lt"/>
                <a:ea typeface="+mn-ea"/>
                <a:cs typeface="+mn-cs"/>
              </a:rPr>
              <a:t>morphological analysis</a:t>
            </a:r>
            <a:r>
              <a:rPr lang="zh-CN" altLang="zh-CN" sz="1200" kern="1200" dirty="0" smtClean="0">
                <a:solidFill>
                  <a:schemeClr val="tx1"/>
                </a:solidFill>
                <a:effectLst/>
                <a:latin typeface="+mn-lt"/>
                <a:ea typeface="+mn-ea"/>
                <a:cs typeface="+mn-cs"/>
              </a:rPr>
              <a:t>），那么在句子相似度识别上就会出现问题。在这个例子中，翻译记忆系统如若缺少形态学分析，便会认为（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）的句子相似度要小于（</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）的句子相似度。</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1536378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对于分句来说，它同样面临着和语块类似的问题。因为它虽然语法结构比语块完整，但是分句的标句词的含义仍然是由其主句决定的。比如该例子，</a:t>
            </a:r>
            <a:r>
              <a:rPr lang="en-US" altLang="zh-CN" dirty="0"/>
              <a:t>if</a:t>
            </a:r>
            <a:r>
              <a:rPr lang="zh-CN" altLang="en-US" dirty="0"/>
              <a:t>可以表示是否，也可以表示如果。如果是整句匹配的话，是不会出现类似问题的，但是在分句匹配中，出现类似的问题，虽然仅仅是几个字的区别，但仍然需要译员去进行判断，这会极大地增加译员地认知难度。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子句的识别和抽取也是一个需要解决的技术问题，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由于子句与其他亚句级翻译复用单元相比，结构较为复杂，信息较完整，长度较长，因此，对子句的处理的过程也更为复杂，与机器翻译所需的技术有很多重叠的部分。</a:t>
            </a:r>
            <a:r>
              <a:rPr lang="zh-CN" altLang="zh-CN" dirty="0" smtClean="0">
                <a:effectLst/>
              </a:rPr>
              <a:t> </a:t>
            </a:r>
            <a:r>
              <a:rPr lang="zh-CN" altLang="en-US" dirty="0" smtClean="0">
                <a:effectLst/>
              </a:rPr>
              <a:t>需要运用：单词见的编辑距离和命名实体的识别等技术</a:t>
            </a:r>
            <a:endParaRPr lang="en-US" altLang="zh-CN" dirty="0" smtClean="0">
              <a:effectLst/>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实例的机器翻译方法避免了复杂晦涩的深层次语法分析，不需要人工编写繁杂的缺乏可适应性和通用性的翻译规则，并且由于对翻译实例进行了存储，因此不用像RBMT系统一样每次对相同或者相似的句子进行重复翻译。EBMT系统实际上是继承并发展了翻译记忆（TM）系统的思想。</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树结构：短语树 依存树（两者本质上是等价的）</a:t>
            </a:r>
          </a:p>
          <a:p>
            <a:r>
              <a:rPr lang="zh-CN" altLang="en-US" dirty="0">
                <a:sym typeface="+mn-ea"/>
              </a:rPr>
              <a:t>树模型是将将语言学知识融入到翻译建模过程，</a:t>
            </a:r>
            <a:endParaRPr lang="zh-CN" altLang="en-US" dirty="0"/>
          </a:p>
          <a:p>
            <a:r>
              <a:rPr lang="zh-CN" altLang="en-US" dirty="0">
                <a:sym typeface="+mn-ea"/>
              </a:rPr>
              <a:t>依存语法通过分析语言单位内成分之间的依存关系揭示其句法结构，主张句子中核心动词是支配其它成分的中心成分，而它本身却不受其它任何成分的支配，所有受支配成分都以某种依存关系从属于支配者。</a:t>
            </a:r>
            <a:endParaRPr lang="zh-CN" altLang="en-US" dirty="0"/>
          </a:p>
          <a:p>
            <a:r>
              <a:rPr lang="zh-CN" altLang="en-US" dirty="0">
                <a:sym typeface="+mn-ea"/>
              </a:rPr>
              <a:t> 显而易见，依存树的结构比短语结构树简洁得多，层次和结点数都减少了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extLst>
      <p:ext uri="{BB962C8B-B14F-4D97-AF65-F5344CB8AC3E}">
        <p14:creationId xmlns:p14="http://schemas.microsoft.com/office/powerpoint/2010/main" val="425624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extLst>
      <p:ext uri="{BB962C8B-B14F-4D97-AF65-F5344CB8AC3E}">
        <p14:creationId xmlns:p14="http://schemas.microsoft.com/office/powerpoint/2010/main" val="213063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在翻译过程中，译者需要将原文切分成片段，然后逐个片段为单位进行翻译，因此我们就有了“翻译单位”这一概念。</a:t>
            </a:r>
            <a:r>
              <a:rPr lang="zh-CN" altLang="zh-CN" dirty="0" smtClean="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Peter Newmark</a:t>
            </a:r>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翻译教程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参考</a:t>
            </a:r>
            <a:r>
              <a:rPr lang="en-US" altLang="zh-CN" sz="1200" kern="1200" dirty="0" smtClean="0">
                <a:solidFill>
                  <a:schemeClr val="tx1"/>
                </a:solidFill>
                <a:effectLst/>
                <a:latin typeface="+mn-lt"/>
                <a:ea typeface="+mn-ea"/>
                <a:cs typeface="+mn-cs"/>
              </a:rPr>
              <a:t>Halliday</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系统功能语言学</a:t>
            </a:r>
            <a:r>
              <a:rPr lang="zh-CN" altLang="zh-CN" sz="1200" kern="1200" dirty="0" smtClean="0">
                <a:solidFill>
                  <a:schemeClr val="tx1"/>
                </a:solidFill>
                <a:effectLst/>
                <a:latin typeface="+mn-lt"/>
                <a:ea typeface="+mn-ea"/>
                <a:cs typeface="+mn-cs"/>
              </a:rPr>
              <a:t>理论，</a:t>
            </a:r>
            <a:r>
              <a:rPr lang="zh-CN" altLang="en-US" sz="1200" kern="1200" dirty="0" smtClean="0">
                <a:solidFill>
                  <a:schemeClr val="tx1"/>
                </a:solidFill>
                <a:effectLst/>
                <a:latin typeface="+mn-lt"/>
                <a:ea typeface="+mn-ea"/>
                <a:cs typeface="+mn-cs"/>
              </a:rPr>
              <a:t>提出在句子之下的五种翻译单元（即亚句级翻译单元），分别是。。。。通过阅读相关文献，</a:t>
            </a:r>
            <a:r>
              <a:rPr lang="zh-CN" altLang="zh-CN" sz="1200" kern="1200" dirty="0" smtClean="0">
                <a:solidFill>
                  <a:schemeClr val="tx1"/>
                </a:solidFill>
                <a:effectLst/>
                <a:latin typeface="+mn-lt"/>
                <a:ea typeface="+mn-ea"/>
                <a:cs typeface="+mn-cs"/>
              </a:rPr>
              <a:t>总结国内外研究，</a:t>
            </a:r>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认为亚句级翻译复用单元可以是词素（</a:t>
            </a:r>
            <a:r>
              <a:rPr lang="en-US" altLang="zh-CN" sz="1200" kern="1200" dirty="0" smtClean="0">
                <a:solidFill>
                  <a:schemeClr val="tx1"/>
                </a:solidFill>
                <a:effectLst/>
                <a:latin typeface="+mn-lt"/>
                <a:ea typeface="+mn-ea"/>
                <a:cs typeface="+mn-cs"/>
              </a:rPr>
              <a:t>morphemes</a:t>
            </a:r>
            <a:r>
              <a:rPr lang="zh-CN" altLang="zh-CN" sz="1200" kern="1200" dirty="0" smtClean="0">
                <a:solidFill>
                  <a:schemeClr val="tx1"/>
                </a:solidFill>
                <a:effectLst/>
                <a:latin typeface="+mn-lt"/>
                <a:ea typeface="+mn-ea"/>
                <a:cs typeface="+mn-cs"/>
              </a:rPr>
              <a:t>），单词（</a:t>
            </a:r>
            <a:r>
              <a:rPr lang="en-US" altLang="zh-CN" sz="1200" kern="1200" dirty="0" smtClean="0">
                <a:solidFill>
                  <a:schemeClr val="tx1"/>
                </a:solidFill>
                <a:effectLst/>
                <a:latin typeface="+mn-lt"/>
                <a:ea typeface="+mn-ea"/>
                <a:cs typeface="+mn-cs"/>
              </a:rPr>
              <a:t>words</a:t>
            </a:r>
            <a:r>
              <a:rPr lang="zh-CN" altLang="zh-CN" sz="1200" kern="1200" dirty="0" smtClean="0">
                <a:solidFill>
                  <a:schemeClr val="tx1"/>
                </a:solidFill>
                <a:effectLst/>
                <a:latin typeface="+mn-lt"/>
                <a:ea typeface="+mn-ea"/>
                <a:cs typeface="+mn-cs"/>
              </a:rPr>
              <a:t>），短语（</a:t>
            </a:r>
            <a:r>
              <a:rPr lang="en-US" altLang="zh-CN" sz="1200" kern="1200" dirty="0" smtClean="0">
                <a:solidFill>
                  <a:schemeClr val="tx1"/>
                </a:solidFill>
                <a:effectLst/>
                <a:latin typeface="+mn-lt"/>
                <a:ea typeface="+mn-ea"/>
                <a:cs typeface="+mn-cs"/>
              </a:rPr>
              <a:t>phrases</a:t>
            </a:r>
            <a:r>
              <a:rPr lang="zh-CN" altLang="zh-CN" sz="1200" kern="1200" dirty="0" smtClean="0">
                <a:solidFill>
                  <a:schemeClr val="tx1"/>
                </a:solidFill>
                <a:effectLst/>
                <a:latin typeface="+mn-lt"/>
                <a:ea typeface="+mn-ea"/>
                <a:cs typeface="+mn-cs"/>
              </a:rPr>
              <a:t>），语块（</a:t>
            </a:r>
            <a:r>
              <a:rPr lang="en-US" altLang="zh-CN" sz="1200" kern="1200" dirty="0" smtClean="0">
                <a:solidFill>
                  <a:schemeClr val="tx1"/>
                </a:solidFill>
                <a:effectLst/>
                <a:latin typeface="+mn-lt"/>
                <a:ea typeface="+mn-ea"/>
                <a:cs typeface="+mn-cs"/>
              </a:rPr>
              <a:t>chunk</a:t>
            </a:r>
            <a:r>
              <a:rPr lang="zh-CN" altLang="zh-CN" sz="1200" kern="1200" dirty="0" smtClean="0">
                <a:solidFill>
                  <a:schemeClr val="tx1"/>
                </a:solidFill>
                <a:effectLst/>
                <a:latin typeface="+mn-lt"/>
                <a:ea typeface="+mn-ea"/>
                <a:cs typeface="+mn-cs"/>
              </a:rPr>
              <a:t>）和子句（</a:t>
            </a:r>
            <a:r>
              <a:rPr lang="en-US" altLang="zh-CN" sz="1200" kern="1200" dirty="0" smtClean="0">
                <a:solidFill>
                  <a:schemeClr val="tx1"/>
                </a:solidFill>
                <a:effectLst/>
                <a:latin typeface="+mn-lt"/>
                <a:ea typeface="+mn-ea"/>
                <a:cs typeface="+mn-cs"/>
              </a:rPr>
              <a:t>clause</a:t>
            </a:r>
            <a:r>
              <a:rPr lang="zh-CN" altLang="zh-CN" sz="1200" kern="1200" dirty="0" smtClean="0">
                <a:solidFill>
                  <a:schemeClr val="tx1"/>
                </a:solidFill>
                <a:effectLst/>
                <a:latin typeface="+mn-lt"/>
                <a:ea typeface="+mn-ea"/>
                <a:cs typeface="+mn-cs"/>
              </a:rPr>
              <a:t>）</a:t>
            </a:r>
            <a:r>
              <a:rPr lang="zh-CN" altLang="zh-CN" dirty="0" smtClean="0">
                <a:effectLst/>
              </a:rPr>
              <a:t> </a:t>
            </a:r>
            <a:r>
              <a:rPr lang="zh-CN" altLang="en-US" dirty="0" smtClean="0">
                <a:effectLst/>
              </a:rPr>
              <a:t>，</a:t>
            </a:r>
            <a:r>
              <a:rPr lang="zh-CN" altLang="zh-CN" sz="1200" kern="1200" dirty="0" smtClean="0">
                <a:solidFill>
                  <a:schemeClr val="tx1"/>
                </a:solidFill>
                <a:effectLst/>
                <a:latin typeface="+mn-lt"/>
                <a:ea typeface="+mn-ea"/>
                <a:cs typeface="+mn-cs"/>
              </a:rPr>
              <a:t>并针对单词、语块、子句作为翻译复用单元的可行性、可靠性、优缺点进行了重点调研。</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23498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作为翻译记忆效果不佳，但是作为“提词器”，例如</a:t>
            </a:r>
            <a:r>
              <a:rPr lang="en-US" altLang="zh-CN" dirty="0" err="1"/>
              <a:t>trados</a:t>
            </a:r>
            <a:r>
              <a:rPr lang="zh-CN" altLang="en-US" dirty="0"/>
              <a:t>中的</a:t>
            </a:r>
            <a:r>
              <a:rPr lang="en-US" altLang="zh-CN" dirty="0"/>
              <a:t>auto suggest</a:t>
            </a:r>
            <a:r>
              <a:rPr lang="zh-CN" altLang="en-US" dirty="0"/>
              <a:t>功能。</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4742121" y="2850469"/>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xmlns=""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xmlns=""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xmlns=""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xmlns=""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xmlns=""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xmlns="" id="{D58EB8A9-E0D5-4552-89D3-93ECD2EDA58A}"/>
              </a:ext>
            </a:extLst>
          </p:cNvPr>
          <p:cNvSpPr txBox="1"/>
          <p:nvPr/>
        </p:nvSpPr>
        <p:spPr>
          <a:xfrm>
            <a:off x="1828800" y="318326"/>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by the way</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xmlns="" id="{4A5556B8-46C0-4A9A-ADFF-30F07B515CE5}"/>
              </a:ext>
            </a:extLst>
          </p:cNvPr>
          <p:cNvSpPr txBox="1"/>
          <p:nvPr/>
        </p:nvSpPr>
        <p:spPr>
          <a:xfrm>
            <a:off x="7564877" y="3215229"/>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My point is that …</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7BB35B4A-5005-41C2-B308-DBAA1EE4A462}"/>
              </a:ext>
            </a:extLst>
          </p:cNvPr>
          <p:cNvSpPr txBox="1"/>
          <p:nvPr/>
        </p:nvSpPr>
        <p:spPr>
          <a:xfrm>
            <a:off x="7545572" y="273380"/>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long time no see</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xmlns="" id="{E0781106-EE04-4076-8215-DB40BA9DD59E}"/>
              </a:ext>
            </a:extLst>
          </p:cNvPr>
          <p:cNvSpPr txBox="1"/>
          <p:nvPr/>
        </p:nvSpPr>
        <p:spPr>
          <a:xfrm>
            <a:off x="1828800" y="3293109"/>
            <a:ext cx="5887453"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as I was + </a:t>
            </a:r>
            <a:r>
              <a:rPr lang="en-US" altLang="zh-CN" sz="2800" dirty="0" err="1">
                <a:solidFill>
                  <a:srgbClr val="3A0000"/>
                </a:solidFill>
                <a:latin typeface="微软雅黑" panose="020B0503020204020204" pitchFamily="34" charset="-122"/>
                <a:ea typeface="微软雅黑" panose="020B0503020204020204" pitchFamily="34" charset="-122"/>
              </a:rPr>
              <a:t>Ving</a:t>
            </a:r>
            <a:endParaRPr lang="en-US" altLang="zh-CN" sz="2800" dirty="0">
              <a:solidFill>
                <a:srgbClr val="3A0000"/>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2143056" y="1616542"/>
            <a:ext cx="7604633" cy="4645631"/>
          </a:xfrm>
          <a:prstGeom prst="rect">
            <a:avLst/>
          </a:prstGeom>
          <a:noFill/>
        </p:spPr>
        <p:txBody>
          <a:bodyPr wrap="square" rtlCol="0">
            <a:spAutoFit/>
          </a:bodyPr>
          <a:lstStyle/>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endParaRPr lang="en-US" altLang="zh-CN" sz="2400" dirty="0">
              <a:solidFill>
                <a:srgbClr val="FF0000"/>
              </a:solidFill>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个电话	</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乒乓球	</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latin typeface="华文楷体" panose="02010600040101010101" pitchFamily="2" charset="-122"/>
                <a:ea typeface="华文楷体" panose="02010600040101010101" pitchFamily="2" charset="-122"/>
              </a:rPr>
              <a:t>提高人民健康水平</a:t>
            </a:r>
            <a:r>
              <a:rPr lang="en-US" altLang="zh-CN" sz="2400" dirty="0">
                <a:latin typeface="华文楷体" panose="02010600040101010101" pitchFamily="2" charset="-122"/>
                <a:ea typeface="华文楷体" panose="02010600040101010101" pitchFamily="2" charset="-122"/>
              </a:rPr>
              <a:t>		to raise people’s health level</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en-US" altLang="zh-CN" sz="2400" dirty="0">
                <a:latin typeface="华文楷体" panose="02010600040101010101" pitchFamily="2" charset="-122"/>
                <a:ea typeface="华文楷体" panose="02010600040101010101" pitchFamily="2" charset="-122"/>
              </a:rPr>
              <a:t>criminal lawyer			</a:t>
            </a:r>
            <a:r>
              <a:rPr lang="zh-CN" altLang="en-US" sz="2400" dirty="0">
                <a:latin typeface="华文楷体" panose="02010600040101010101" pitchFamily="2" charset="-122"/>
                <a:ea typeface="华文楷体" panose="02010600040101010101" pitchFamily="2" charset="-122"/>
              </a:rPr>
              <a:t>犯罪的律师？</a:t>
            </a:r>
          </a:p>
          <a:p>
            <a:pPr>
              <a:lnSpc>
                <a:spcPct val="125000"/>
              </a:lnSpc>
            </a:pPr>
            <a:r>
              <a:rPr lang="en-US" altLang="zh-CN" sz="2400" dirty="0">
                <a:latin typeface="华文楷体" panose="02010600040101010101" pitchFamily="2" charset="-122"/>
                <a:ea typeface="华文楷体" panose="02010600040101010101" pitchFamily="2" charset="-122"/>
              </a:rPr>
              <a:t>substance abuse		</a:t>
            </a:r>
            <a:r>
              <a:rPr lang="zh-CN" altLang="en-US" sz="2400" dirty="0">
                <a:latin typeface="华文楷体" panose="02010600040101010101" pitchFamily="2" charset="-122"/>
                <a:ea typeface="华文楷体" panose="02010600040101010101" pitchFamily="2"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zh-CN" sz="2400" dirty="0">
                <a:latin typeface="华文楷体" panose="02010600040101010101" pitchFamily="2" charset="-122"/>
                <a:ea typeface="华文楷体" panose="02010600040101010101" pitchFamily="2" charset="-122"/>
              </a:rPr>
              <a:t>对牛弹琴</a:t>
            </a:r>
            <a:r>
              <a:rPr lang="en-US" altLang="zh-CN" sz="2400" dirty="0">
                <a:latin typeface="华文楷体" panose="02010600040101010101" pitchFamily="2" charset="-122"/>
                <a:ea typeface="华文楷体" panose="02010600040101010101" pitchFamily="2" charset="-122"/>
              </a:rPr>
              <a:t>			play the lute to a cow</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1247154" y="1642983"/>
            <a:ext cx="9549183" cy="3183692"/>
          </a:xfrm>
          <a:prstGeom prst="rect">
            <a:avLst/>
          </a:prstGeom>
          <a:noFill/>
        </p:spPr>
        <p:txBody>
          <a:bodyPr wrap="square" rtlCol="0">
            <a:spAutoFit/>
          </a:bodyPr>
          <a:lstStyle/>
          <a:p>
            <a:pPr>
              <a:lnSpc>
                <a:spcPct val="125000"/>
              </a:lnSpc>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待翻译语句</a:t>
            </a:r>
            <a:r>
              <a:rPr lang="en-US" altLang="zh-CN" sz="2400" dirty="0">
                <a:latin typeface="华文楷体" panose="02010600040101010101" pitchFamily="2" charset="-122"/>
                <a:ea typeface="华文楷体" panose="02010600040101010101" pitchFamily="2" charset="-122"/>
              </a:rPr>
              <a:t>】</a:t>
            </a:r>
          </a:p>
          <a:p>
            <a:pPr>
              <a:lnSpc>
                <a:spcPct val="125000"/>
              </a:lnSpc>
            </a:pPr>
            <a:r>
              <a:rPr lang="en-US" altLang="zh-CN" sz="2400" dirty="0">
                <a:latin typeface="华文楷体" panose="02010600040101010101" pitchFamily="2" charset="-122"/>
                <a:ea typeface="华文楷体" panose="02010600040101010101" pitchFamily="2"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1247154" y="1642983"/>
            <a:ext cx="9549183" cy="4183966"/>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双语对齐较为困难，</a:t>
            </a:r>
            <a:r>
              <a:rPr lang="zh-CN" altLang="zh-CN" sz="2800" dirty="0"/>
              <a:t>语块在</a:t>
            </a:r>
            <a:r>
              <a:rPr lang="zh-CN" altLang="en-US" sz="2800" dirty="0"/>
              <a:t>不同</a:t>
            </a:r>
            <a:r>
              <a:rPr lang="zh-CN" altLang="zh-CN" sz="2800" dirty="0"/>
              <a:t>语言之间所处的位置和形态可能有所不同</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en-US" altLang="zh-CN" sz="2800" dirty="0">
                <a:latin typeface="微软雅黑" panose="020B0503020204020204" pitchFamily="34" charset="-122"/>
                <a:ea typeface="微软雅黑" panose="020B0503020204020204" pitchFamily="34" charset="-122"/>
              </a:rPr>
              <a:t>	  take…into consideration		</a:t>
            </a:r>
            <a:r>
              <a:rPr lang="zh-CN" altLang="en-US" sz="2800" dirty="0">
                <a:latin typeface="微软雅黑" panose="020B0503020204020204" pitchFamily="34" charset="-122"/>
                <a:ea typeface="微软雅黑" panose="020B0503020204020204" pitchFamily="34" charset="-122"/>
              </a:rPr>
              <a:t>考虑</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mn-ea"/>
            </a:endParaRPr>
          </a:p>
          <a:p>
            <a:pPr>
              <a:lnSpc>
                <a:spcPct val="125000"/>
              </a:lnSpc>
            </a:pPr>
            <a:endParaRPr lang="zh-CN" altLang="en-US" dirty="0"/>
          </a:p>
        </p:txBody>
      </p:sp>
    </p:spTree>
    <p:extLst>
      <p:ext uri="{BB962C8B-B14F-4D97-AF65-F5344CB8AC3E}">
        <p14:creationId xmlns:p14="http://schemas.microsoft.com/office/powerpoint/2010/main" val="18947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1247154" y="1642983"/>
            <a:ext cx="9549183" cy="3214470"/>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获得语块记忆：</a:t>
            </a:r>
            <a:r>
              <a:rPr lang="en-US" altLang="zh-CN" sz="2800" dirty="0">
                <a:latin typeface="微软雅黑" panose="020B0503020204020204" pitchFamily="34" charset="-122"/>
                <a:ea typeface="微软雅黑" panose="020B0503020204020204" pitchFamily="34" charset="-122"/>
              </a:rPr>
              <a:t>c1      c2      c3      c4</a:t>
            </a: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是否需要调整顺序与结构？</a:t>
            </a:r>
            <a:r>
              <a:rPr lang="en-US" altLang="zh-CN" sz="2800" dirty="0" err="1">
                <a:latin typeface="微软雅黑" panose="020B0503020204020204" pitchFamily="34" charset="-122"/>
                <a:ea typeface="微软雅黑" panose="020B0503020204020204" pitchFamily="34" charset="-122"/>
              </a:rPr>
              <a:t>Reodering</a:t>
            </a:r>
            <a:r>
              <a:rPr lang="zh-CN" altLang="en-US" sz="2800" dirty="0">
                <a:latin typeface="微软雅黑" panose="020B0503020204020204" pitchFamily="34" charset="-122"/>
                <a:ea typeface="微软雅黑" panose="020B0503020204020204" pitchFamily="34" charset="-122"/>
              </a:rPr>
              <a:t>。如何组成正确通顺的译文？（倒装句）</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怎样呈现获得的记忆信息？用户体验</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58780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1247154" y="1642983"/>
            <a:ext cx="10271746" cy="438402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缺乏上下文导致的歧义问题：语言色彩</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多样性</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【语境：在对一位中方经济专家的访谈中】</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英：</a:t>
            </a:r>
            <a:r>
              <a:rPr lang="en-US" altLang="zh-CN" sz="2400" dirty="0">
                <a:latin typeface="微软雅黑" panose="020B0503020204020204" pitchFamily="34" charset="-122"/>
                <a:ea typeface="微软雅黑" panose="020B0503020204020204" pitchFamily="34" charset="-122"/>
              </a:rPr>
              <a:t>Professor Wang, do you agree with the prediction, as reported, that China will keep a sound and steady GDP increase this year?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400" dirty="0">
                <a:latin typeface="微软雅黑" panose="020B0503020204020204" pitchFamily="34" charset="-122"/>
                <a:ea typeface="微软雅黑" panose="020B0503020204020204" pitchFamily="34" charset="-122"/>
              </a:rPr>
              <a:t>GDP</a:t>
            </a:r>
            <a:r>
              <a:rPr lang="zh-CN" altLang="zh-CN" sz="2400" dirty="0">
                <a:latin typeface="微软雅黑" panose="020B0503020204020204" pitchFamily="34" charset="-122"/>
                <a:ea typeface="微软雅黑" panose="020B0503020204020204" pitchFamily="34" charset="-122"/>
              </a:rPr>
              <a:t>增长，您同意吗？</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中：是的，</a:t>
            </a:r>
            <a:r>
              <a:rPr lang="zh-CN" altLang="zh-CN" sz="2400" b="1" dirty="0">
                <a:latin typeface="微软雅黑" panose="020B0503020204020204" pitchFamily="34" charset="-122"/>
                <a:ea typeface="微软雅黑" panose="020B0503020204020204" pitchFamily="34" charset="-122"/>
              </a:rPr>
              <a:t>当然</a:t>
            </a:r>
            <a:r>
              <a:rPr lang="zh-CN" altLang="zh-CN" sz="2400" dirty="0">
                <a:latin typeface="微软雅黑" panose="020B0503020204020204" pitchFamily="34" charset="-122"/>
                <a:ea typeface="微软雅黑" panose="020B0503020204020204" pitchFamily="34" charset="-122"/>
              </a:rPr>
              <a:t>我同意</a:t>
            </a:r>
            <a:r>
              <a:rPr lang="zh-CN" altLang="zh-CN" sz="2400" b="1"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我同意报道中所提及的有关中国今年将会保持健康和稳步的</a:t>
            </a:r>
            <a:r>
              <a:rPr lang="en-US" altLang="zh-CN" sz="2400" dirty="0">
                <a:latin typeface="微软雅黑" panose="020B0503020204020204" pitchFamily="34" charset="-122"/>
                <a:ea typeface="微软雅黑" panose="020B0503020204020204" pitchFamily="34" charset="-122"/>
              </a:rPr>
              <a:t> GDP </a:t>
            </a:r>
            <a:r>
              <a:rPr lang="zh-CN" altLang="zh-CN" sz="2400" dirty="0">
                <a:latin typeface="微软雅黑" panose="020B0503020204020204" pitchFamily="34" charset="-122"/>
                <a:ea typeface="微软雅黑" panose="020B0503020204020204" pitchFamily="34" charset="-122"/>
              </a:rPr>
              <a:t>增长的预测。</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Yes, </a:t>
            </a:r>
            <a:r>
              <a:rPr lang="en-US" altLang="zh-CN" sz="2400" b="1" dirty="0">
                <a:latin typeface="微软雅黑" panose="020B0503020204020204" pitchFamily="34" charset="-122"/>
                <a:ea typeface="微软雅黑" panose="020B0503020204020204" pitchFamily="34" charset="-122"/>
              </a:rPr>
              <a:t>of course </a:t>
            </a:r>
            <a:r>
              <a:rPr lang="en-US" altLang="zh-CN" sz="2400" dirty="0">
                <a:latin typeface="微软雅黑" panose="020B0503020204020204" pitchFamily="34" charset="-122"/>
                <a:ea typeface="微软雅黑" panose="020B0503020204020204" pitchFamily="34" charset="-122"/>
              </a:rPr>
              <a:t>I agree</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I agree with the prediction that reports China will keep a sound and steady GDP increase this year.</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328038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1247154" y="1642983"/>
            <a:ext cx="9549183" cy="253736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r>
              <a:rPr lang="en-US" altLang="zh-CN" sz="2400" b="1" dirty="0">
                <a:latin typeface="微软雅黑" panose="020B0503020204020204" pitchFamily="34" charset="-122"/>
                <a:ea typeface="微软雅黑" panose="020B0503020204020204" pitchFamily="34" charset="-122"/>
              </a:rPr>
              <a:t>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40833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xmlns=""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xmlns=""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xmlns=""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2520846" y="2465023"/>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a:t>
            </a:r>
            <a:r>
              <a:rPr lang="zh-CN" altLang="en-US" sz="2800" dirty="0" smtClean="0">
                <a:latin typeface="微软雅黑" panose="020B0503020204020204" pitchFamily="34" charset="-122"/>
                <a:ea typeface="微软雅黑" panose="020B0503020204020204" pitchFamily="34" charset="-122"/>
              </a:rPr>
              <a:t>简单</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进行匹配时较整句匹配效率更高</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
        <p:nvSpPr>
          <p:cNvPr id="7" name="文本框 6"/>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95663"/>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1332515" y="3136612"/>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5539461" y="3136611"/>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
        <p:nvSpPr>
          <p:cNvPr id="8" name="左大括号 7"/>
          <p:cNvSpPr/>
          <p:nvPr/>
        </p:nvSpPr>
        <p:spPr>
          <a:xfrm>
            <a:off x="7572410" y="2174597"/>
            <a:ext cx="277704" cy="25235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8033657" y="1910443"/>
            <a:ext cx="2906486" cy="369332"/>
          </a:xfrm>
          <a:prstGeom prst="rect">
            <a:avLst/>
          </a:prstGeom>
          <a:noFill/>
        </p:spPr>
        <p:txBody>
          <a:bodyPr wrap="square" rtlCol="0">
            <a:spAutoFit/>
          </a:bodyPr>
          <a:lstStyle/>
          <a:p>
            <a:r>
              <a:rPr kumimoji="1" lang="zh-CN" altLang="en-US" smtClean="0"/>
              <a:t>名次子句</a:t>
            </a:r>
            <a:endParaRPr kumimoji="1" lang="zh-CN" altLang="en-US"/>
          </a:p>
        </p:txBody>
      </p:sp>
      <p:sp>
        <p:nvSpPr>
          <p:cNvPr id="10" name="文本框 9"/>
          <p:cNvSpPr txBox="1"/>
          <p:nvPr/>
        </p:nvSpPr>
        <p:spPr>
          <a:xfrm>
            <a:off x="8033657" y="3183853"/>
            <a:ext cx="2906486" cy="369332"/>
          </a:xfrm>
          <a:prstGeom prst="rect">
            <a:avLst/>
          </a:prstGeom>
          <a:noFill/>
        </p:spPr>
        <p:txBody>
          <a:bodyPr wrap="square" rtlCol="0">
            <a:spAutoFit/>
          </a:bodyPr>
          <a:lstStyle/>
          <a:p>
            <a:r>
              <a:rPr kumimoji="1" lang="zh-CN" altLang="en-US" dirty="0" smtClean="0"/>
              <a:t>形容词子句</a:t>
            </a:r>
            <a:endParaRPr kumimoji="1" lang="zh-CN" altLang="en-US" dirty="0"/>
          </a:p>
        </p:txBody>
      </p:sp>
      <p:sp>
        <p:nvSpPr>
          <p:cNvPr id="11" name="文本框 10"/>
          <p:cNvSpPr txBox="1"/>
          <p:nvPr/>
        </p:nvSpPr>
        <p:spPr>
          <a:xfrm>
            <a:off x="8208606" y="4513439"/>
            <a:ext cx="2906486" cy="369332"/>
          </a:xfrm>
          <a:prstGeom prst="rect">
            <a:avLst/>
          </a:prstGeom>
          <a:noFill/>
        </p:spPr>
        <p:txBody>
          <a:bodyPr wrap="square" rtlCol="0">
            <a:spAutoFit/>
          </a:bodyPr>
          <a:lstStyle/>
          <a:p>
            <a:r>
              <a:rPr kumimoji="1" lang="zh-CN" altLang="en-US" smtClean="0"/>
              <a:t>副词子句</a:t>
            </a:r>
            <a:endParaRPr kumimoji="1" lang="zh-CN" altLang="en-US"/>
          </a:p>
        </p:txBody>
      </p:sp>
      <p:sp>
        <p:nvSpPr>
          <p:cNvPr id="12" name="左大括号 11"/>
          <p:cNvSpPr/>
          <p:nvPr/>
        </p:nvSpPr>
        <p:spPr>
          <a:xfrm>
            <a:off x="9326524" y="2659353"/>
            <a:ext cx="376106" cy="1418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p:cNvSpPr txBox="1"/>
          <p:nvPr/>
        </p:nvSpPr>
        <p:spPr>
          <a:xfrm>
            <a:off x="9862993" y="3893019"/>
            <a:ext cx="2906486" cy="369332"/>
          </a:xfrm>
          <a:prstGeom prst="rect">
            <a:avLst/>
          </a:prstGeom>
          <a:noFill/>
        </p:spPr>
        <p:txBody>
          <a:bodyPr wrap="square" rtlCol="0">
            <a:spAutoFit/>
          </a:bodyPr>
          <a:lstStyle/>
          <a:p>
            <a:r>
              <a:rPr kumimoji="1" lang="zh-CN" altLang="en-US" dirty="0" smtClean="0"/>
              <a:t>非限定子句</a:t>
            </a:r>
            <a:endParaRPr kumimoji="1" lang="zh-CN" altLang="en-US" dirty="0"/>
          </a:p>
        </p:txBody>
      </p:sp>
      <p:sp>
        <p:nvSpPr>
          <p:cNvPr id="14" name="文本框 13"/>
          <p:cNvSpPr txBox="1"/>
          <p:nvPr/>
        </p:nvSpPr>
        <p:spPr>
          <a:xfrm>
            <a:off x="9814007" y="2431633"/>
            <a:ext cx="2906486" cy="369332"/>
          </a:xfrm>
          <a:prstGeom prst="rect">
            <a:avLst/>
          </a:prstGeom>
          <a:noFill/>
        </p:spPr>
        <p:txBody>
          <a:bodyPr wrap="square" rtlCol="0">
            <a:spAutoFit/>
          </a:bodyPr>
          <a:lstStyle/>
          <a:p>
            <a:r>
              <a:rPr kumimoji="1" lang="zh-CN" altLang="en-US" dirty="0" smtClean="0"/>
              <a:t>限定子句</a:t>
            </a:r>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a:t>
            </a:r>
            <a:r>
              <a:rPr lang="en-US" altLang="zh-CN" sz="3200" dirty="0"/>
              <a:t>W</a:t>
            </a:r>
            <a:r>
              <a:rPr lang="pl-PL" altLang="zh-CN" sz="3200" dirty="0"/>
              <a:t>21…</a:t>
            </a:r>
            <a:r>
              <a:rPr lang="en-US" altLang="zh-CN" sz="3200" dirty="0"/>
              <a:t>W</a:t>
            </a:r>
            <a:r>
              <a:rPr lang="pl-PL" altLang="zh-CN" sz="3200" dirty="0"/>
              <a:t>35</a:t>
            </a:r>
          </a:p>
        </p:txBody>
      </p:sp>
      <p:sp>
        <p:nvSpPr>
          <p:cNvPr id="8" name="文本框 7"/>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4343060" y="952433"/>
            <a:ext cx="4489587" cy="584775"/>
          </a:xfrm>
          <a:prstGeom prst="rect">
            <a:avLst/>
          </a:prstGeom>
          <a:noFill/>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中文子句，利用率高</a:t>
            </a:r>
          </a:p>
        </p:txBody>
      </p:sp>
      <p:sp>
        <p:nvSpPr>
          <p:cNvPr id="7" name="文本框 6"/>
          <p:cNvSpPr txBox="1"/>
          <p:nvPr/>
        </p:nvSpPr>
        <p:spPr>
          <a:xfrm>
            <a:off x="1946770" y="2539708"/>
            <a:ext cx="8459279" cy="2062103"/>
          </a:xfrm>
          <a:prstGeom prst="rect">
            <a:avLst/>
          </a:prstGeom>
          <a:noFill/>
        </p:spPr>
        <p:txBody>
          <a:bodyPr wrap="square" rtlCol="0">
            <a:spAutoFit/>
          </a:bodyPr>
          <a:lstStyle/>
          <a:p>
            <a:r>
              <a:rPr lang="zh-CN" altLang="en-US" sz="3200" dirty="0"/>
              <a:t>党的十八届六中全会正式明确习近平总书记的核心地位，</a:t>
            </a:r>
            <a:r>
              <a:rPr lang="en-US" altLang="zh-CN" sz="3200" dirty="0"/>
              <a:t>//</a:t>
            </a:r>
            <a:r>
              <a:rPr lang="zh-CN" altLang="en-US" sz="3200" dirty="0"/>
              <a:t>体现了党和人民的根本利益，</a:t>
            </a:r>
            <a:r>
              <a:rPr lang="en-US" altLang="zh-CN" sz="3200" dirty="0"/>
              <a:t>//</a:t>
            </a:r>
            <a:r>
              <a:rPr lang="zh-CN" altLang="en-US" sz="3200" dirty="0"/>
              <a:t>对保证党和国家兴旺发达、长治久安，</a:t>
            </a:r>
            <a:r>
              <a:rPr lang="en-US" altLang="zh-CN" sz="3200" dirty="0"/>
              <a:t>//</a:t>
            </a:r>
            <a:r>
              <a:rPr lang="zh-CN" altLang="en-US" sz="3200" dirty="0"/>
              <a:t>具有十分重大而深远的意义。</a:t>
            </a:r>
            <a:endParaRPr lang="pl-PL" altLang="zh-CN" sz="3200" dirty="0"/>
          </a:p>
        </p:txBody>
      </p:sp>
    </p:spTree>
    <p:extLst>
      <p:ext uri="{BB962C8B-B14F-4D97-AF65-F5344CB8AC3E}">
        <p14:creationId xmlns:p14="http://schemas.microsoft.com/office/powerpoint/2010/main" val="275578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toys</a:t>
            </a:r>
            <a:r>
              <a:rPr lang="en-US" altLang="zh-CN" sz="2800" dirty="0"/>
              <a:t>.</a:t>
            </a:r>
          </a:p>
        </p:txBody>
      </p:sp>
      <p:sp>
        <p:nvSpPr>
          <p:cNvPr id="8" name="文本框 7"/>
          <p:cNvSpPr txBox="1"/>
          <p:nvPr/>
        </p:nvSpPr>
        <p:spPr>
          <a:xfrm>
            <a:off x="854528" y="5253970"/>
            <a:ext cx="10482943" cy="923330"/>
          </a:xfrm>
          <a:prstGeom prst="rect">
            <a:avLst/>
          </a:prstGeom>
          <a:noFill/>
        </p:spPr>
        <p:txBody>
          <a:bodyPr wrap="square" rtlCol="0">
            <a:spAutoFit/>
          </a:bodyPr>
          <a:lstStyle/>
          <a:p>
            <a:r>
              <a:rPr lang="en-US" altLang="zh-CN" dirty="0" err="1"/>
              <a:t>Macklovitch</a:t>
            </a:r>
            <a:r>
              <a:rPr lang="en-US" altLang="zh-CN" dirty="0"/>
              <a:t>, E., &amp; Russell, G. (2000, October). What’s been forgotten in translation memory. In </a:t>
            </a:r>
            <a:r>
              <a:rPr lang="en-US" altLang="zh-CN" i="1" dirty="0"/>
              <a:t>Conference of the Association for Machine Translation in the Americas</a:t>
            </a:r>
            <a:r>
              <a:rPr lang="en-US" altLang="zh-CN" dirty="0"/>
              <a:t> (pp. 137-146). Springer, Berlin, Heidelberg.</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a:t>
            </a:r>
            <a:r>
              <a:rPr lang="zh-CN" altLang="en-US" sz="2800" dirty="0" smtClean="0">
                <a:solidFill>
                  <a:schemeClr val="bg1"/>
                </a:solidFill>
                <a:latin typeface="微软雅黑" panose="020B0503020204020204" pitchFamily="34" charset="-122"/>
                <a:ea typeface="微软雅黑" panose="020B0503020204020204" pitchFamily="34" charset="-122"/>
              </a:rPr>
              <a:t>级</a:t>
            </a:r>
            <a:r>
              <a:rPr lang="zh-CN" altLang="en-US" sz="2800" dirty="0" smtClean="0">
                <a:solidFill>
                  <a:schemeClr val="bg1"/>
                </a:solidFill>
                <a:latin typeface="微软雅黑" panose="020B0503020204020204" pitchFamily="34" charset="-122"/>
                <a:ea typeface="微软雅黑" panose="020B0503020204020204" pitchFamily="34" charset="-122"/>
              </a:rPr>
              <a:t>复用技术初探</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4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3555243" y="1448467"/>
            <a:ext cx="5788024" cy="954107"/>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缺乏子句之间的句法关系、语序关系的处理</a:t>
            </a:r>
          </a:p>
        </p:txBody>
      </p:sp>
      <p:sp>
        <p:nvSpPr>
          <p:cNvPr id="8" name="文本框 7"/>
          <p:cNvSpPr txBox="1"/>
          <p:nvPr/>
        </p:nvSpPr>
        <p:spPr>
          <a:xfrm>
            <a:off x="1658204" y="2738214"/>
            <a:ext cx="8641430" cy="2492990"/>
          </a:xfrm>
          <a:prstGeom prst="rect">
            <a:avLst/>
          </a:prstGeom>
          <a:noFill/>
        </p:spPr>
        <p:txBody>
          <a:bodyPr wrap="square" rtlCol="0">
            <a:spAutoFit/>
          </a:bodyPr>
          <a:lstStyle/>
          <a:p>
            <a:r>
              <a:rPr lang="zh-CN" altLang="en-US" sz="2400" dirty="0"/>
              <a:t>   虚拟语气：</a:t>
            </a:r>
            <a:r>
              <a:rPr lang="en-US" altLang="zh-CN" sz="2400" dirty="0"/>
              <a:t>His</a:t>
            </a:r>
            <a:r>
              <a:rPr lang="zh-CN" altLang="en-US" sz="2400" dirty="0"/>
              <a:t> </a:t>
            </a:r>
            <a:r>
              <a:rPr lang="en-US" altLang="zh-CN" sz="2400" dirty="0"/>
              <a:t>father would know</a:t>
            </a:r>
            <a:r>
              <a:rPr lang="zh-CN" altLang="en-US" sz="2400" dirty="0"/>
              <a:t> </a:t>
            </a:r>
            <a:r>
              <a:rPr lang="en-US" altLang="zh-CN" sz="2400" u="sng" dirty="0">
                <a:solidFill>
                  <a:srgbClr val="FF0000"/>
                </a:solidFill>
              </a:rPr>
              <a:t>if</a:t>
            </a:r>
            <a:r>
              <a:rPr lang="en-US" altLang="zh-CN" sz="2400" u="sng" dirty="0"/>
              <a:t> John went to school</a:t>
            </a:r>
            <a:r>
              <a:rPr lang="en-US" altLang="zh-CN" sz="2400" dirty="0"/>
              <a:t>.</a:t>
            </a:r>
          </a:p>
          <a:p>
            <a:r>
              <a:rPr lang="en-US" altLang="zh-CN" sz="2400" dirty="0">
                <a:solidFill>
                  <a:srgbClr val="FF0000"/>
                </a:solidFill>
              </a:rPr>
              <a:t>		</a:t>
            </a:r>
            <a:r>
              <a:rPr lang="zh-CN" altLang="en-US" sz="2400" u="sng" dirty="0">
                <a:solidFill>
                  <a:srgbClr val="FF0000"/>
                </a:solidFill>
              </a:rPr>
              <a:t>如果</a:t>
            </a:r>
            <a:r>
              <a:rPr lang="zh-CN" altLang="en-US" sz="2400" u="sng" dirty="0"/>
              <a:t>约翰去上学的话</a:t>
            </a:r>
            <a:r>
              <a:rPr lang="zh-CN" altLang="en-US" sz="2400" dirty="0"/>
              <a:t>，他父亲会知道的。</a:t>
            </a:r>
            <a:endParaRPr lang="en-US" altLang="zh-CN" sz="2400" dirty="0"/>
          </a:p>
          <a:p>
            <a:endParaRPr lang="en-US" altLang="zh-CN" sz="2400" dirty="0"/>
          </a:p>
          <a:p>
            <a:r>
              <a:rPr lang="zh-CN" altLang="en-US" sz="2400" dirty="0"/>
              <a:t>名词性从句：</a:t>
            </a:r>
            <a:r>
              <a:rPr lang="en-US" altLang="zh-CN" sz="2400" dirty="0"/>
              <a:t>I want to know </a:t>
            </a:r>
            <a:r>
              <a:rPr lang="en-US" altLang="zh-CN" sz="2400" u="sng" dirty="0">
                <a:solidFill>
                  <a:srgbClr val="FF0000"/>
                </a:solidFill>
              </a:rPr>
              <a:t>if</a:t>
            </a:r>
            <a:r>
              <a:rPr lang="en-US" altLang="zh-CN" sz="2400" u="sng" dirty="0"/>
              <a:t> John went to school</a:t>
            </a:r>
            <a:r>
              <a:rPr lang="en-US" altLang="zh-CN" sz="2400" dirty="0"/>
              <a:t>.</a:t>
            </a:r>
          </a:p>
          <a:p>
            <a:r>
              <a:rPr lang="en-US" altLang="zh-CN" sz="2400" dirty="0"/>
              <a:t>		</a:t>
            </a:r>
            <a:r>
              <a:rPr lang="zh-CN" altLang="en-US" sz="2400" dirty="0"/>
              <a:t>我想知道</a:t>
            </a:r>
            <a:r>
              <a:rPr lang="zh-CN" altLang="en-US" sz="2400" u="sng" dirty="0"/>
              <a:t>约翰</a:t>
            </a:r>
            <a:r>
              <a:rPr lang="zh-CN" altLang="en-US" sz="2400" u="sng" dirty="0">
                <a:solidFill>
                  <a:srgbClr val="FF0000"/>
                </a:solidFill>
              </a:rPr>
              <a:t>有没有</a:t>
            </a:r>
            <a:r>
              <a:rPr lang="zh-CN" altLang="en-US" sz="2400" u="sng" dirty="0"/>
              <a:t>去上学</a:t>
            </a:r>
            <a:endParaRPr lang="en-US" altLang="zh-CN" sz="2400" u="sng" dirty="0"/>
          </a:p>
          <a:p>
            <a:endParaRPr lang="en-US" altLang="zh-CN" dirty="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1609261" y="2439884"/>
            <a:ext cx="9690461"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It is important </a:t>
            </a:r>
            <a:r>
              <a:rPr lang="en-US" altLang="zh-CN" sz="2800">
                <a:latin typeface="微软雅黑" panose="020B0503020204020204" pitchFamily="34" charset="-122"/>
                <a:ea typeface="微软雅黑" panose="020B0503020204020204" pitchFamily="34" charset="-122"/>
              </a:rPr>
              <a:t>to </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1631685" y="2002900"/>
            <a:ext cx="9964694" cy="4108817"/>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子句特有</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a:lnSpc>
                <a:spcPct val="125000"/>
              </a:lnSpc>
            </a:pPr>
            <a:r>
              <a:rPr lang="zh-CN" altLang="en-US" sz="3600" dirty="0" smtClean="0">
                <a:latin typeface="FangSong" charset="-122"/>
                <a:ea typeface="FangSong" charset="-122"/>
                <a:cs typeface="FangSong" charset="-122"/>
              </a:rPr>
              <a:t>识别（</a:t>
            </a:r>
            <a:r>
              <a:rPr lang="zh-CN" altLang="en-US" sz="3600" dirty="0">
                <a:latin typeface="FangSong" charset="-122"/>
                <a:ea typeface="FangSong" charset="-122"/>
                <a:cs typeface="FangSong" charset="-122"/>
              </a:rPr>
              <a:t>中文识别会比英文更难）</a:t>
            </a:r>
            <a:endParaRPr lang="en-US" altLang="zh-CN" sz="3600" dirty="0">
              <a:latin typeface="FangSong" charset="-122"/>
              <a:ea typeface="FangSong" charset="-122"/>
              <a:cs typeface="FangSong" charset="-122"/>
            </a:endParaRPr>
          </a:p>
          <a:p>
            <a:pPr>
              <a:lnSpc>
                <a:spcPct val="125000"/>
              </a:lnSpc>
            </a:pPr>
            <a:r>
              <a:rPr lang="zh-CN" altLang="en-US" sz="3600" dirty="0">
                <a:latin typeface="微软雅黑" panose="020B0503020204020204" pitchFamily="34" charset="-122"/>
                <a:ea typeface="微软雅黑" panose="020B0503020204020204" pitchFamily="34" charset="-122"/>
              </a:rPr>
              <a:t>子句与句子共有：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smtClean="0">
                <a:latin typeface="FangSong" charset="-122"/>
                <a:ea typeface="FangSong" charset="-122"/>
                <a:cs typeface="FangSong" charset="-122"/>
              </a:rPr>
              <a:t>单词</a:t>
            </a:r>
            <a:r>
              <a:rPr lang="zh-CN" altLang="en-US" sz="3600" dirty="0">
                <a:latin typeface="FangSong" charset="-122"/>
                <a:ea typeface="FangSong" charset="-122"/>
                <a:cs typeface="FangSong" charset="-122"/>
              </a:rPr>
              <a:t>间的编辑距离（</a:t>
            </a:r>
            <a:r>
              <a:rPr lang="en-US" altLang="zh-CN" sz="3600" dirty="0">
                <a:latin typeface="FangSong" charset="-122"/>
                <a:ea typeface="FangSong" charset="-122"/>
                <a:cs typeface="FangSong" charset="-122"/>
              </a:rPr>
              <a:t>Edit Distance</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pPr>
              <a:lnSpc>
                <a:spcPct val="125000"/>
              </a:lnSpc>
            </a:pPr>
            <a:r>
              <a:rPr lang="zh-CN" altLang="en-US" sz="3600" dirty="0" smtClean="0">
                <a:latin typeface="FangSong" charset="-122"/>
                <a:ea typeface="FangSong" charset="-122"/>
                <a:cs typeface="FangSong" charset="-122"/>
              </a:rPr>
              <a:t>命名</a:t>
            </a:r>
            <a:r>
              <a:rPr lang="zh-CN" altLang="en-US" sz="3600" dirty="0">
                <a:latin typeface="FangSong" charset="-122"/>
                <a:ea typeface="FangSong" charset="-122"/>
                <a:cs typeface="FangSong" charset="-122"/>
              </a:rPr>
              <a:t>实体的识别（</a:t>
            </a:r>
            <a:r>
              <a:rPr lang="en-US" altLang="zh-CN" sz="3600" dirty="0">
                <a:latin typeface="FangSong" charset="-122"/>
                <a:ea typeface="FangSong" charset="-122"/>
                <a:cs typeface="FangSong" charset="-122"/>
              </a:rPr>
              <a:t>named entity</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endParaRPr lang="en-US" altLang="zh-CN" dirty="0"/>
          </a:p>
          <a:p>
            <a:endParaRPr lang="zh-CN" altLang="en-US" dirty="0"/>
          </a:p>
        </p:txBody>
      </p:sp>
      <p:sp>
        <p:nvSpPr>
          <p:cNvPr id="7" name="文本框 6"/>
          <p:cNvSpPr txBox="1"/>
          <p:nvPr/>
        </p:nvSpPr>
        <p:spPr>
          <a:xfrm>
            <a:off x="800605" y="5667161"/>
            <a:ext cx="10967936" cy="923330"/>
          </a:xfrm>
          <a:prstGeom prst="rect">
            <a:avLst/>
          </a:prstGeom>
          <a:noFill/>
        </p:spPr>
        <p:txBody>
          <a:bodyPr wrap="square" rtlCol="0">
            <a:spAutoFit/>
          </a:bodyPr>
          <a:lstStyle/>
          <a:p>
            <a:r>
              <a:rPr lang="zh-CN" altLang="zh-CN" dirty="0"/>
              <a:t>向晓雯</a:t>
            </a:r>
            <a:r>
              <a:rPr lang="en-US" altLang="zh-CN" dirty="0"/>
              <a:t>, </a:t>
            </a:r>
            <a:r>
              <a:rPr lang="zh-CN" altLang="zh-CN" dirty="0"/>
              <a:t>史晓东</a:t>
            </a:r>
            <a:r>
              <a:rPr lang="en-US" altLang="zh-CN" dirty="0"/>
              <a:t>, &amp; </a:t>
            </a:r>
            <a:r>
              <a:rPr lang="zh-CN" altLang="zh-CN" dirty="0"/>
              <a:t>曾华琳</a:t>
            </a:r>
            <a:r>
              <a:rPr lang="en-US" altLang="zh-CN" dirty="0"/>
              <a:t>. (2005). </a:t>
            </a:r>
            <a:r>
              <a:rPr lang="zh-CN" altLang="zh-CN" dirty="0"/>
              <a:t>一个统计与规则相结合的中文命名实体识别系统</a:t>
            </a:r>
            <a:r>
              <a:rPr lang="en-US" altLang="zh-CN" dirty="0"/>
              <a:t>. </a:t>
            </a:r>
            <a:r>
              <a:rPr lang="zh-CN" altLang="zh-CN" i="1" dirty="0"/>
              <a:t>计算机应用</a:t>
            </a:r>
            <a:r>
              <a:rPr lang="en-US" altLang="zh-CN" dirty="0"/>
              <a:t>, 25(10), 2404-2406.</a:t>
            </a:r>
            <a:endParaRPr lang="zh-CN" altLang="zh-CN" dirty="0"/>
          </a:p>
          <a:p>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亚句级复用技术初探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085850" y="1532255"/>
            <a:ext cx="2585720" cy="3476625"/>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SDL Trados Studio 2017 的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技术引入了片段匹配。通过在子句段层面使用“</a:t>
            </a:r>
            <a:r>
              <a:rPr lang="en-US" sz="2000" dirty="0" err="1">
                <a:latin typeface="微软雅黑" panose="020B0503020204020204" pitchFamily="34" charset="-122"/>
                <a:ea typeface="微软雅黑" panose="020B0503020204020204" pitchFamily="34" charset="-122"/>
              </a:rPr>
              <a:t>片段匹配</a:t>
            </a:r>
            <a:r>
              <a:rPr lang="en-US" sz="2000" dirty="0">
                <a:latin typeface="微软雅黑" panose="020B0503020204020204" pitchFamily="34" charset="-122"/>
                <a:ea typeface="微软雅黑" panose="020B0503020204020204" pitchFamily="34" charset="-122"/>
              </a:rPr>
              <a:t>”，</a:t>
            </a:r>
            <a:r>
              <a:rPr lang="en-US" sz="2000" dirty="0" err="1">
                <a:latin typeface="微软雅黑" panose="020B0503020204020204" pitchFamily="34" charset="-122"/>
                <a:ea typeface="微软雅黑" panose="020B0503020204020204" pitchFamily="34" charset="-122"/>
              </a:rPr>
              <a:t>从而有更多的方法利用</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000" dirty="0">
                <a:latin typeface="微软雅黑" panose="020B0503020204020204" pitchFamily="34" charset="-122"/>
                <a:ea typeface="微软雅黑" panose="020B0503020204020204" pitchFamily="34" charset="-122"/>
              </a:rPr>
              <a:t>。</a:t>
            </a:r>
          </a:p>
        </p:txBody>
      </p:sp>
      <p:pic>
        <p:nvPicPr>
          <p:cNvPr id="10" name="Picture 9"/>
          <p:cNvPicPr>
            <a:picLocks noChangeAspect="1"/>
          </p:cNvPicPr>
          <p:nvPr/>
        </p:nvPicPr>
        <p:blipFill>
          <a:blip r:embed="rId3"/>
          <a:stretch>
            <a:fillRect/>
          </a:stretch>
        </p:blipFill>
        <p:spPr>
          <a:xfrm>
            <a:off x="4305935" y="1395095"/>
            <a:ext cx="6779895" cy="40684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9465945" cy="3569335"/>
          </a:xfrm>
          <a:prstGeom prst="rect">
            <a:avLst/>
          </a:prstGeom>
          <a:noFill/>
        </p:spPr>
        <p:txBody>
          <a:bodyPr wrap="square" rtlCol="0">
            <a:spAutoFit/>
          </a:bodyPr>
          <a:lstStyle/>
          <a:p>
            <a:r>
              <a:rPr lang="zh-CN" altLang="en-US" sz="5400" dirty="0">
                <a:solidFill>
                  <a:srgbClr val="3A0000"/>
                </a:solidFill>
              </a:rPr>
              <a:t>类比机器翻译的</a:t>
            </a:r>
            <a:r>
              <a:rPr lang="en-US" sz="5400" dirty="0" err="1">
                <a:solidFill>
                  <a:srgbClr val="3A0000"/>
                </a:solidFill>
              </a:rPr>
              <a:t>EBMT模型</a:t>
            </a:r>
            <a:endParaRPr lang="en-US" sz="5400" dirty="0">
              <a:solidFill>
                <a:srgbClr val="3A0000"/>
              </a:solidFill>
            </a:endParaRPr>
          </a:p>
          <a:p>
            <a:endParaRPr lang="en-US" sz="2800" dirty="0">
              <a:sym typeface="+mn-ea"/>
            </a:endParaRPr>
          </a:p>
          <a:p>
            <a:r>
              <a:rPr lang="en-US" sz="2400" dirty="0" err="1">
                <a:sym typeface="+mn-ea"/>
              </a:rPr>
              <a:t>基于实例的机器翻译</a:t>
            </a:r>
            <a:r>
              <a:rPr lang="en-US" sz="2400" dirty="0" err="1"/>
              <a:t>双语对齐的语料库是EBMT进</a:t>
            </a:r>
            <a:r>
              <a:rPr lang="zh-CN" altLang="en-US" sz="2400" dirty="0"/>
              <a:t>行</a:t>
            </a:r>
            <a:r>
              <a:rPr lang="en-US" sz="2400" dirty="0" err="1"/>
              <a:t>翻译的基础</a:t>
            </a:r>
            <a:r>
              <a:rPr lang="zh-CN" altLang="en-US" sz="2400" dirty="0"/>
              <a:t>（在</a:t>
            </a:r>
            <a:r>
              <a:rPr lang="en-US" altLang="zh-CN" sz="2400" dirty="0"/>
              <a:t>CAT</a:t>
            </a:r>
            <a:r>
              <a:rPr lang="zh-CN" altLang="en-US" sz="2400" dirty="0"/>
              <a:t>工具中翻译记忆库可以看做是双语对齐的语料库）</a:t>
            </a:r>
          </a:p>
          <a:p>
            <a:r>
              <a:rPr lang="en-US" altLang="zh-CN" sz="2400" dirty="0"/>
              <a:t>EBMT</a:t>
            </a:r>
            <a:r>
              <a:rPr lang="zh-CN" altLang="en-US" sz="2400" dirty="0"/>
              <a:t>翻译步骤</a:t>
            </a:r>
            <a:endParaRPr lang="en-US" sz="2400" dirty="0"/>
          </a:p>
          <a:p>
            <a:r>
              <a:rPr lang="en-US" sz="2400" dirty="0"/>
              <a:t>1. </a:t>
            </a:r>
            <a:r>
              <a:rPr lang="en-US" sz="2400" dirty="0" err="1"/>
              <a:t>将实例划分为片段</a:t>
            </a:r>
            <a:r>
              <a:rPr lang="zh-CN" altLang="en-US" sz="2400" dirty="0"/>
              <a:t>（原文）</a:t>
            </a:r>
            <a:endParaRPr lang="en-US" sz="2400" dirty="0"/>
          </a:p>
          <a:p>
            <a:r>
              <a:rPr lang="en-US" sz="2400" dirty="0"/>
              <a:t>2. </a:t>
            </a:r>
            <a:r>
              <a:rPr lang="en-US" sz="2400" dirty="0" err="1"/>
              <a:t>确定各种片段的翻译</a:t>
            </a:r>
            <a:endParaRPr lang="en-US" sz="2400" dirty="0"/>
          </a:p>
          <a:p>
            <a:r>
              <a:rPr lang="en-US" sz="2400" i="1" dirty="0">
                <a:ln/>
                <a:solidFill>
                  <a:schemeClr val="bg2"/>
                </a:solidFill>
                <a:effectLst>
                  <a:innerShdw blurRad="63500" dist="50800" dir="13500000">
                    <a:srgbClr val="000000">
                      <a:alpha val="50000"/>
                    </a:srgbClr>
                  </a:innerShdw>
                </a:effectLst>
              </a:rPr>
              <a:t>3. </a:t>
            </a:r>
            <a:r>
              <a:rPr lang="en-US" sz="2400" i="1" dirty="0" err="1">
                <a:ln/>
                <a:solidFill>
                  <a:schemeClr val="bg2"/>
                </a:solidFill>
                <a:effectLst>
                  <a:innerShdw blurRad="63500" dist="50800" dir="13500000">
                    <a:srgbClr val="000000">
                      <a:alpha val="50000"/>
                    </a:srgbClr>
                  </a:innerShdw>
                </a:effectLst>
              </a:rPr>
              <a:t>重组片段</a:t>
            </a:r>
            <a:r>
              <a:rPr lang="zh-CN" altLang="en-US" sz="2400" i="1" dirty="0">
                <a:ln/>
                <a:solidFill>
                  <a:schemeClr val="bg2"/>
                </a:solidFill>
                <a:effectLst>
                  <a:innerShdw blurRad="63500" dist="50800" dir="13500000">
                    <a:srgbClr val="000000">
                      <a:alpha val="50000"/>
                    </a:srgbClr>
                  </a:innerShdw>
                </a:effectLst>
              </a:rPr>
              <a:t>（</a:t>
            </a:r>
            <a:r>
              <a:rPr lang="en-US" altLang="zh-CN" sz="2400" i="1" dirty="0">
                <a:ln/>
                <a:solidFill>
                  <a:schemeClr val="bg2"/>
                </a:solidFill>
                <a:effectLst>
                  <a:innerShdw blurRad="63500" dist="50800" dir="13500000">
                    <a:srgbClr val="000000">
                      <a:alpha val="50000"/>
                    </a:srgbClr>
                  </a:innerShdw>
                </a:effectLst>
              </a:rPr>
              <a:t>CAT</a:t>
            </a:r>
            <a:r>
              <a:rPr lang="zh-CN" altLang="en-US" sz="2400" i="1" dirty="0">
                <a:ln/>
                <a:solidFill>
                  <a:schemeClr val="bg2"/>
                </a:solidFill>
                <a:effectLst>
                  <a:innerShdw blurRad="63500" dist="50800" dir="13500000">
                    <a:srgbClr val="000000">
                      <a:alpha val="50000"/>
                    </a:srgbClr>
                  </a:innerShdw>
                </a:effectLst>
              </a:rPr>
              <a:t>工具暂不涉及）</a:t>
            </a: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330960" y="1067435"/>
            <a:ext cx="9530080" cy="2368550"/>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基于统计方法的机器翻译技术在亚句级翻译复用单元上的应用</a:t>
            </a:r>
            <a:endParaRPr lang="zh-CN" altLang="en-US" sz="28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统计方法的基本思想就是充分利用翻译规则对待翻译的句子进行解码，切分或者画出句法分析树，对翻译记忆库中的短语进行词性标注，在复用时要考虑术语库中的短语（串）在结构和词性上与待翻译的句子的对应部分是否匹配。</a:t>
            </a:r>
          </a:p>
        </p:txBody>
      </p:sp>
      <p:graphicFrame>
        <p:nvGraphicFramePr>
          <p:cNvPr id="7" name="Diagram 6"/>
          <p:cNvGraphicFramePr/>
          <p:nvPr/>
        </p:nvGraphicFramePr>
        <p:xfrm>
          <a:off x="1754505" y="3826510"/>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906895" y="399034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3"/>
          <a:stretch>
            <a:fillRect/>
          </a:stretch>
        </p:blipFill>
        <p:spPr>
          <a:xfrm>
            <a:off x="3642995" y="516890"/>
            <a:ext cx="5626100" cy="5800090"/>
          </a:xfrm>
          <a:prstGeom prst="rect">
            <a:avLst/>
          </a:prstGeom>
          <a:noFill/>
          <a:ln w="9525">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Barkhudarov</a:t>
            </a:r>
            <a:r>
              <a:rPr lang="en-US" altLang="zh-CN" dirty="0">
                <a:solidFill>
                  <a:schemeClr val="tx1"/>
                </a:solidFill>
              </a:rPr>
              <a:t>, L. (1969). Levels of language hierarchy and translation. </a:t>
            </a:r>
            <a:r>
              <a:rPr lang="en-US" altLang="zh-CN" i="1" dirty="0">
                <a:solidFill>
                  <a:schemeClr val="tx1"/>
                </a:solidFill>
              </a:rPr>
              <a:t>The Translator’s Notebooks</a:t>
            </a:r>
            <a:r>
              <a:rPr lang="en-US" altLang="zh-CN" dirty="0">
                <a:solidFill>
                  <a:schemeClr val="tx1"/>
                </a:solidFill>
              </a:rPr>
              <a:t>, 6, 3-12.</a:t>
            </a:r>
            <a:endParaRPr lang="zh-CN" altLang="zh-CN" dirty="0">
              <a:solidFill>
                <a:schemeClr val="tx1"/>
              </a:solidFill>
            </a:endParaRPr>
          </a:p>
          <a:p>
            <a:r>
              <a:rPr lang="en-US" altLang="zh-CN" dirty="0">
                <a:solidFill>
                  <a:schemeClr val="tx1"/>
                </a:solidFill>
              </a:rPr>
              <a:t>Becker J. The Phrasal Lexicon [M]. Cambridge Mass: Bolt and Newman, 1975.</a:t>
            </a:r>
            <a:endParaRPr lang="zh-CN" altLang="zh-CN" dirty="0">
              <a:solidFill>
                <a:schemeClr val="tx1"/>
              </a:solidFill>
            </a:endParaRPr>
          </a:p>
          <a:p>
            <a:r>
              <a:rPr lang="en-US" altLang="zh-CN" dirty="0" err="1">
                <a:solidFill>
                  <a:schemeClr val="tx1"/>
                </a:solidFill>
              </a:rPr>
              <a:t>Timonera</a:t>
            </a:r>
            <a:r>
              <a:rPr lang="en-US" altLang="zh-CN" dirty="0">
                <a:solidFill>
                  <a:schemeClr val="tx1"/>
                </a:solidFill>
              </a:rPr>
              <a:t>, K. R., &amp; </a:t>
            </a:r>
            <a:r>
              <a:rPr lang="en-US" altLang="zh-CN" dirty="0" err="1">
                <a:solidFill>
                  <a:schemeClr val="tx1"/>
                </a:solidFill>
              </a:rPr>
              <a:t>Mitkov</a:t>
            </a:r>
            <a:r>
              <a:rPr lang="en-US"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a:p>
            <a:r>
              <a:rPr lang="en-GB" altLang="zh-CN" dirty="0">
                <a:solidFill>
                  <a:schemeClr val="tx1"/>
                </a:solidFill>
              </a:rPr>
              <a:t>Erik F. </a:t>
            </a:r>
            <a:r>
              <a:rPr lang="en-GB" altLang="zh-CN" dirty="0" err="1">
                <a:solidFill>
                  <a:schemeClr val="tx1"/>
                </a:solidFill>
              </a:rPr>
              <a:t>Tjong</a:t>
            </a:r>
            <a:r>
              <a:rPr lang="en-GB" altLang="zh-CN" dirty="0">
                <a:solidFill>
                  <a:schemeClr val="tx1"/>
                </a:solidFill>
              </a:rPr>
              <a:t> Kim Sang &amp; Sabine Buchholz, (2000) Introduction to the CoNLL-2000 Shared Task: Chunking [P] Proceedings of CoNLL-2000 and LLL-2000, p127-132, </a:t>
            </a:r>
            <a:r>
              <a:rPr lang="en-GB" altLang="zh-CN" dirty="0" err="1">
                <a:solidFill>
                  <a:schemeClr val="tx1"/>
                </a:solidFill>
              </a:rPr>
              <a:t>Pottugal</a:t>
            </a:r>
            <a:r>
              <a:rPr lang="en-GB" altLang="zh-CN" dirty="0">
                <a:solidFill>
                  <a:schemeClr val="tx1"/>
                </a:solidFill>
              </a:rPr>
              <a:t>, 2000.</a:t>
            </a:r>
            <a:endParaRPr lang="zh-CN" altLang="zh-CN" dirty="0">
              <a:solidFill>
                <a:schemeClr val="tx1"/>
              </a:solidFill>
            </a:endParaRPr>
          </a:p>
          <a:p>
            <a:r>
              <a:rPr lang="en-US" altLang="zh-CN" dirty="0">
                <a:solidFill>
                  <a:schemeClr val="tx1"/>
                </a:solidFill>
              </a:rPr>
              <a:t>Martha </a:t>
            </a:r>
            <a:r>
              <a:rPr lang="en-US" altLang="zh-CN" dirty="0" err="1">
                <a:solidFill>
                  <a:schemeClr val="tx1"/>
                </a:solidFill>
              </a:rPr>
              <a:t>Thunes</a:t>
            </a:r>
            <a:r>
              <a:rPr lang="en-US" altLang="zh-CN" dirty="0">
                <a:solidFill>
                  <a:schemeClr val="tx1"/>
                </a:solidFill>
              </a:rPr>
              <a:t>. (2017).The concept of ‘translation unit’ revisited. Bergen Language and Linguistics Studies,8(1),241-259</a:t>
            </a:r>
            <a:endParaRPr lang="zh-CN" altLang="zh-CN" dirty="0">
              <a:solidFill>
                <a:schemeClr val="tx1"/>
              </a:solidFill>
            </a:endParaRPr>
          </a:p>
          <a:p>
            <a:r>
              <a:rPr lang="en-GB" altLang="zh-CN" dirty="0" err="1">
                <a:solidFill>
                  <a:schemeClr val="tx1"/>
                </a:solidFill>
              </a:rPr>
              <a:t>Macklovitch</a:t>
            </a:r>
            <a:r>
              <a:rPr lang="en-GB" altLang="zh-CN" dirty="0">
                <a:solidFill>
                  <a:schemeClr val="tx1"/>
                </a:solidFill>
              </a:rPr>
              <a:t> E., Russell G. (2000) What’s Been Forgotten in Translation Memory. In: White J.S. (</a:t>
            </a:r>
            <a:r>
              <a:rPr lang="en-GB" altLang="zh-CN" dirty="0" err="1">
                <a:solidFill>
                  <a:schemeClr val="tx1"/>
                </a:solidFill>
              </a:rPr>
              <a:t>eds</a:t>
            </a:r>
            <a:r>
              <a:rPr lang="en-GB" altLang="zh-CN" dirty="0">
                <a:solidFill>
                  <a:schemeClr val="tx1"/>
                </a:solidFill>
              </a:rPr>
              <a:t>) Envisioning Machine Translation in the Information Future. AMTA 2000. Lecture Notes in Computer Science, </a:t>
            </a:r>
            <a:r>
              <a:rPr lang="en-GB" altLang="zh-CN" dirty="0" err="1">
                <a:solidFill>
                  <a:schemeClr val="tx1"/>
                </a:solidFill>
              </a:rPr>
              <a:t>vol</a:t>
            </a:r>
            <a:r>
              <a:rPr lang="en-GB" altLang="zh-CN" dirty="0">
                <a:solidFill>
                  <a:schemeClr val="tx1"/>
                </a:solidFill>
              </a:rPr>
              <a:t> 1934. Springer, Berlin, Heidelberg</a:t>
            </a:r>
            <a:endParaRPr lang="zh-CN" altLang="zh-CN" dirty="0">
              <a:solidFill>
                <a:schemeClr val="tx1"/>
              </a:solidFill>
            </a:endParaRPr>
          </a:p>
          <a:p>
            <a:r>
              <a:rPr lang="en-GB" altLang="zh-CN" dirty="0">
                <a:solidFill>
                  <a:schemeClr val="tx1"/>
                </a:solidFill>
              </a:rPr>
              <a:t>Newmark, P. (1988). </a:t>
            </a:r>
            <a:r>
              <a:rPr lang="en-GB" altLang="zh-CN" i="1" dirty="0">
                <a:solidFill>
                  <a:schemeClr val="tx1"/>
                </a:solidFill>
              </a:rPr>
              <a:t>A textbook of translation</a:t>
            </a:r>
            <a:r>
              <a:rPr lang="en-GB" altLang="zh-CN" dirty="0">
                <a:solidFill>
                  <a:schemeClr val="tx1"/>
                </a:solidFill>
              </a:rPr>
              <a:t> (Vol. 66). New York: Prentice hall. (pp.65-6).</a:t>
            </a:r>
            <a:endParaRPr lang="zh-CN" altLang="zh-CN" dirty="0">
              <a:solidFill>
                <a:schemeClr val="tx1"/>
              </a:solidFill>
            </a:endParaRPr>
          </a:p>
          <a:p>
            <a:r>
              <a:rPr lang="en-US" altLang="zh-CN" dirty="0">
                <a:solidFill>
                  <a:schemeClr val="tx1"/>
                </a:solidFill>
              </a:rPr>
              <a:t>Peter F. Brown, Vincent J. Della </a:t>
            </a:r>
            <a:r>
              <a:rPr lang="en-US" altLang="zh-CN" dirty="0" err="1">
                <a:solidFill>
                  <a:schemeClr val="tx1"/>
                </a:solidFill>
              </a:rPr>
              <a:t>Pietra</a:t>
            </a:r>
            <a:r>
              <a:rPr lang="en-US" altLang="zh-CN" dirty="0">
                <a:solidFill>
                  <a:schemeClr val="tx1"/>
                </a:solidFill>
              </a:rPr>
              <a:t>, Stephen A. Della </a:t>
            </a:r>
            <a:r>
              <a:rPr lang="en-US" altLang="zh-CN" dirty="0" err="1">
                <a:solidFill>
                  <a:schemeClr val="tx1"/>
                </a:solidFill>
              </a:rPr>
              <a:t>Pietra</a:t>
            </a:r>
            <a:r>
              <a:rPr lang="en-US" altLang="zh-CN" dirty="0">
                <a:solidFill>
                  <a:schemeClr val="tx1"/>
                </a:solidFill>
              </a:rPr>
              <a:t>, Robert L. Mercer (1993)  The Mathematics of Statistical Machine Translation: Parameter Estimation. Computational linguistics - Association for Computational Linguistics. 19(2),263-311. </a:t>
            </a:r>
            <a:endParaRPr lang="zh-CN" altLang="zh-CN" dirty="0">
              <a:solidFill>
                <a:schemeClr val="tx1"/>
              </a:solidFill>
            </a:endParaRPr>
          </a:p>
          <a:p>
            <a:r>
              <a:rPr lang="en-US" altLang="zh-CN" dirty="0" err="1">
                <a:solidFill>
                  <a:schemeClr val="tx1"/>
                </a:solidFill>
              </a:rPr>
              <a:t>Thunes</a:t>
            </a:r>
            <a:r>
              <a:rPr lang="en-US" altLang="zh-CN" dirty="0">
                <a:solidFill>
                  <a:schemeClr val="tx1"/>
                </a:solidFill>
              </a:rPr>
              <a:t>, M. (2017). The concept of ‘translation </a:t>
            </a:r>
            <a:r>
              <a:rPr lang="en-US" altLang="zh-CN" dirty="0" err="1">
                <a:solidFill>
                  <a:schemeClr val="tx1"/>
                </a:solidFill>
              </a:rPr>
              <a:t>unit’revisited</a:t>
            </a:r>
            <a:r>
              <a:rPr lang="en-US" altLang="zh-CN" dirty="0">
                <a:solidFill>
                  <a:schemeClr val="tx1"/>
                </a:solidFill>
              </a:rPr>
              <a:t>. </a:t>
            </a:r>
            <a:r>
              <a:rPr lang="en-US" altLang="zh-CN" i="1" dirty="0">
                <a:solidFill>
                  <a:schemeClr val="tx1"/>
                </a:solidFill>
              </a:rPr>
              <a:t>The very model of a modern linguist</a:t>
            </a:r>
            <a:r>
              <a:rPr lang="en-US" altLang="zh-CN" dirty="0">
                <a:solidFill>
                  <a:schemeClr val="tx1"/>
                </a:solidFill>
              </a:rPr>
              <a:t>, 8, 241-259.</a:t>
            </a:r>
            <a:endParaRPr lang="zh-CN" altLang="zh-CN" dirty="0">
              <a:solidFill>
                <a:schemeClr val="tx1"/>
              </a:solidFill>
            </a:endParaRPr>
          </a:p>
          <a:p>
            <a:r>
              <a:rPr lang="en-GB" altLang="zh-CN" dirty="0" err="1">
                <a:solidFill>
                  <a:schemeClr val="tx1"/>
                </a:solidFill>
              </a:rPr>
              <a:t>Timonera</a:t>
            </a:r>
            <a:r>
              <a:rPr lang="en-GB" altLang="zh-CN" dirty="0">
                <a:solidFill>
                  <a:schemeClr val="tx1"/>
                </a:solidFill>
              </a:rPr>
              <a:t>, K. R., &amp; </a:t>
            </a:r>
            <a:r>
              <a:rPr lang="en-GB" altLang="zh-CN" dirty="0" err="1">
                <a:solidFill>
                  <a:schemeClr val="tx1"/>
                </a:solidFill>
              </a:rPr>
              <a:t>Mitkov</a:t>
            </a:r>
            <a:r>
              <a:rPr lang="en-GB" altLang="zh-CN" dirty="0">
                <a:solidFill>
                  <a:schemeClr val="tx1"/>
                </a:solidFill>
              </a:rPr>
              <a:t>, R. (2015). Improving translation memory matching through clause splitting. In Proceedings of the Workshop Natural Language Processing for Translation Memories (pp. 17-23</a:t>
            </a:r>
            <a:r>
              <a:rPr lang="en-GB" altLang="zh-CN" dirty="0" smtClean="0">
                <a:solidFill>
                  <a:schemeClr val="tx1"/>
                </a:solidFill>
              </a:rPr>
              <a:t>).</a:t>
            </a:r>
            <a:endParaRPr lang="zh-CN" altLang="zh-CN" dirty="0">
              <a:solidFill>
                <a:schemeClr val="tx1"/>
              </a:solidFill>
            </a:endParaRPr>
          </a:p>
        </p:txBody>
      </p:sp>
      <p:sp>
        <p:nvSpPr>
          <p:cNvPr id="2" name="文本框 1"/>
          <p:cNvSpPr txBox="1"/>
          <p:nvPr/>
        </p:nvSpPr>
        <p:spPr>
          <a:xfrm>
            <a:off x="5431971" y="561164"/>
            <a:ext cx="3375498" cy="461665"/>
          </a:xfrm>
          <a:prstGeom prst="rect">
            <a:avLst/>
          </a:prstGeom>
          <a:noFill/>
        </p:spPr>
        <p:txBody>
          <a:bodyPr wrap="square" rtlCol="0">
            <a:spAutoFit/>
          </a:bodyPr>
          <a:lstStyle/>
          <a:p>
            <a:r>
              <a:rPr lang="zh-CN" altLang="en-US" sz="2400" b="1" dirty="0" smtClean="0"/>
              <a:t>参考文献</a:t>
            </a:r>
            <a:endParaRPr lang="zh-CN" altLang="en-US" sz="2400" b="1" dirty="0"/>
          </a:p>
        </p:txBody>
      </p:sp>
    </p:spTree>
    <p:extLst>
      <p:ext uri="{BB962C8B-B14F-4D97-AF65-F5344CB8AC3E}">
        <p14:creationId xmlns:p14="http://schemas.microsoft.com/office/powerpoint/2010/main" val="6222806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dirty="0">
                <a:solidFill>
                  <a:schemeClr val="tx1"/>
                </a:solidFill>
              </a:rPr>
              <a:t>常宝宝（</a:t>
            </a:r>
            <a:r>
              <a:rPr lang="en-GB" altLang="zh-CN" dirty="0">
                <a:solidFill>
                  <a:schemeClr val="tx1"/>
                </a:solidFill>
              </a:rPr>
              <a:t>2002</a:t>
            </a:r>
            <a:r>
              <a:rPr lang="zh-CN" altLang="zh-CN" dirty="0">
                <a:solidFill>
                  <a:schemeClr val="tx1"/>
                </a:solidFill>
              </a:rPr>
              <a:t>）</a:t>
            </a:r>
            <a:r>
              <a:rPr lang="en-GB" altLang="zh-CN" dirty="0">
                <a:solidFill>
                  <a:schemeClr val="tx1"/>
                </a:solidFill>
              </a:rPr>
              <a:t>. </a:t>
            </a:r>
            <a:r>
              <a:rPr lang="zh-CN" altLang="zh-CN" dirty="0">
                <a:solidFill>
                  <a:schemeClr val="tx1"/>
                </a:solidFill>
              </a:rPr>
              <a:t>翻译等价单位自动获取研究</a:t>
            </a:r>
            <a:r>
              <a:rPr lang="en-GB" altLang="zh-CN" dirty="0">
                <a:solidFill>
                  <a:schemeClr val="tx1"/>
                </a:solidFill>
              </a:rPr>
              <a:t>[J]</a:t>
            </a:r>
            <a:r>
              <a:rPr lang="zh-CN" altLang="zh-CN" dirty="0">
                <a:solidFill>
                  <a:schemeClr val="tx1"/>
                </a:solidFill>
              </a:rPr>
              <a:t>，</a:t>
            </a:r>
            <a:r>
              <a:rPr lang="zh-CN" altLang="zh-CN" i="1" dirty="0">
                <a:solidFill>
                  <a:schemeClr val="tx1"/>
                </a:solidFill>
              </a:rPr>
              <a:t>语言信息处理</a:t>
            </a:r>
            <a:r>
              <a:rPr lang="zh-CN" altLang="zh-CN" dirty="0">
                <a:solidFill>
                  <a:schemeClr val="tx1"/>
                </a:solidFill>
              </a:rPr>
              <a:t>，</a:t>
            </a:r>
            <a:r>
              <a:rPr lang="en-GB" altLang="zh-CN" dirty="0">
                <a:solidFill>
                  <a:schemeClr val="tx1"/>
                </a:solidFill>
              </a:rPr>
              <a:t>24-29.</a:t>
            </a:r>
            <a:endParaRPr lang="zh-CN" altLang="zh-CN" dirty="0">
              <a:solidFill>
                <a:schemeClr val="tx1"/>
              </a:solidFill>
            </a:endParaRPr>
          </a:p>
          <a:p>
            <a:pPr indent="-457200">
              <a:lnSpc>
                <a:spcPct val="150000"/>
              </a:lnSpc>
            </a:pPr>
            <a:r>
              <a:rPr lang="zh-CN" altLang="zh-CN" dirty="0">
                <a:solidFill>
                  <a:schemeClr val="tx1"/>
                </a:solidFill>
              </a:rPr>
              <a:t>刁兴春</a:t>
            </a:r>
            <a:r>
              <a:rPr lang="en-US" altLang="zh-CN" dirty="0">
                <a:solidFill>
                  <a:schemeClr val="tx1"/>
                </a:solidFill>
              </a:rPr>
              <a:t>, </a:t>
            </a:r>
            <a:r>
              <a:rPr lang="zh-CN" altLang="zh-CN" dirty="0">
                <a:solidFill>
                  <a:schemeClr val="tx1"/>
                </a:solidFill>
              </a:rPr>
              <a:t>谭明超</a:t>
            </a:r>
            <a:r>
              <a:rPr lang="en-US" altLang="zh-CN" dirty="0">
                <a:solidFill>
                  <a:schemeClr val="tx1"/>
                </a:solidFill>
              </a:rPr>
              <a:t>, &amp; </a:t>
            </a:r>
            <a:r>
              <a:rPr lang="zh-CN" altLang="zh-CN" dirty="0">
                <a:solidFill>
                  <a:schemeClr val="tx1"/>
                </a:solidFill>
              </a:rPr>
              <a:t>曹建军</a:t>
            </a:r>
            <a:r>
              <a:rPr lang="en-US" altLang="zh-CN" dirty="0">
                <a:solidFill>
                  <a:schemeClr val="tx1"/>
                </a:solidFill>
              </a:rPr>
              <a:t>. (2010). </a:t>
            </a:r>
            <a:r>
              <a:rPr lang="zh-CN" altLang="zh-CN" dirty="0">
                <a:solidFill>
                  <a:schemeClr val="tx1"/>
                </a:solidFill>
              </a:rPr>
              <a:t>一种融合多种编辑距离的字符串相似度计算方法倡</a:t>
            </a:r>
            <a:r>
              <a:rPr lang="en-US" altLang="zh-CN" dirty="0">
                <a:solidFill>
                  <a:schemeClr val="tx1"/>
                </a:solidFill>
              </a:rPr>
              <a:t>. </a:t>
            </a:r>
            <a:r>
              <a:rPr lang="zh-CN" altLang="zh-CN" i="1" dirty="0">
                <a:solidFill>
                  <a:schemeClr val="tx1"/>
                </a:solidFill>
              </a:rPr>
              <a:t>计算机应用研究</a:t>
            </a:r>
            <a:r>
              <a:rPr lang="en-US" altLang="zh-CN" dirty="0">
                <a:solidFill>
                  <a:schemeClr val="tx1"/>
                </a:solidFill>
              </a:rPr>
              <a:t>, 27(12).</a:t>
            </a:r>
            <a:endParaRPr lang="zh-CN" altLang="zh-CN" dirty="0">
              <a:solidFill>
                <a:schemeClr val="tx1"/>
              </a:solidFill>
            </a:endParaRPr>
          </a:p>
          <a:p>
            <a:pPr indent="-457200">
              <a:lnSpc>
                <a:spcPct val="150000"/>
              </a:lnSpc>
            </a:pPr>
            <a:r>
              <a:rPr lang="zh-CN" altLang="zh-CN" dirty="0">
                <a:solidFill>
                  <a:schemeClr val="tx1"/>
                </a:solidFill>
              </a:rPr>
              <a:t>姜柄圭</a:t>
            </a:r>
            <a:r>
              <a:rPr lang="en-US" altLang="zh-CN" dirty="0">
                <a:solidFill>
                  <a:schemeClr val="tx1"/>
                </a:solidFill>
              </a:rPr>
              <a:t>, </a:t>
            </a:r>
            <a:r>
              <a:rPr lang="zh-CN" altLang="zh-CN" dirty="0">
                <a:solidFill>
                  <a:schemeClr val="tx1"/>
                </a:solidFill>
              </a:rPr>
              <a:t>张秦龙</a:t>
            </a:r>
            <a:r>
              <a:rPr lang="en-US" altLang="zh-CN" dirty="0">
                <a:solidFill>
                  <a:schemeClr val="tx1"/>
                </a:solidFill>
              </a:rPr>
              <a:t>, </a:t>
            </a:r>
            <a:r>
              <a:rPr lang="zh-CN" altLang="zh-CN" dirty="0">
                <a:solidFill>
                  <a:schemeClr val="tx1"/>
                </a:solidFill>
              </a:rPr>
              <a:t>谌贻荣</a:t>
            </a:r>
            <a:r>
              <a:rPr lang="en-US" altLang="zh-CN" dirty="0">
                <a:solidFill>
                  <a:schemeClr val="tx1"/>
                </a:solidFill>
              </a:rPr>
              <a:t>, &amp; </a:t>
            </a:r>
            <a:r>
              <a:rPr lang="zh-CN" altLang="zh-CN" dirty="0">
                <a:solidFill>
                  <a:schemeClr val="tx1"/>
                </a:solidFill>
              </a:rPr>
              <a:t>常宝宝</a:t>
            </a:r>
            <a:r>
              <a:rPr lang="en-US" altLang="zh-CN" dirty="0">
                <a:solidFill>
                  <a:schemeClr val="tx1"/>
                </a:solidFill>
              </a:rPr>
              <a:t>. (2007). </a:t>
            </a:r>
            <a:r>
              <a:rPr lang="zh-CN" altLang="zh-CN" dirty="0">
                <a:solidFill>
                  <a:schemeClr val="tx1"/>
                </a:solidFill>
              </a:rPr>
              <a:t>面向机器辅助翻译的汉语语块自动抽取研究</a:t>
            </a:r>
            <a:r>
              <a:rPr lang="en-US" altLang="zh-CN" dirty="0">
                <a:solidFill>
                  <a:schemeClr val="tx1"/>
                </a:solidFill>
              </a:rPr>
              <a:t>. </a:t>
            </a:r>
            <a:r>
              <a:rPr lang="zh-CN" altLang="zh-CN" i="1" dirty="0">
                <a:solidFill>
                  <a:schemeClr val="tx1"/>
                </a:solidFill>
              </a:rPr>
              <a:t>中文信息学报</a:t>
            </a:r>
            <a:r>
              <a:rPr lang="en-US" altLang="zh-CN" i="1" dirty="0">
                <a:solidFill>
                  <a:schemeClr val="tx1"/>
                </a:solidFill>
              </a:rPr>
              <a:t>,</a:t>
            </a:r>
            <a:r>
              <a:rPr lang="en-US" altLang="zh-CN" dirty="0">
                <a:solidFill>
                  <a:schemeClr val="tx1"/>
                </a:solidFill>
              </a:rPr>
              <a:t> </a:t>
            </a:r>
            <a:r>
              <a:rPr lang="en-US" altLang="zh-CN" i="1" dirty="0">
                <a:solidFill>
                  <a:schemeClr val="tx1"/>
                </a:solidFill>
              </a:rPr>
              <a:t>21</a:t>
            </a:r>
            <a:r>
              <a:rPr lang="en-US" altLang="zh-CN" dirty="0">
                <a:solidFill>
                  <a:schemeClr val="tx1"/>
                </a:solidFill>
              </a:rPr>
              <a:t>(1), 9-16.</a:t>
            </a:r>
            <a:endParaRPr lang="zh-CN" altLang="zh-CN" dirty="0">
              <a:solidFill>
                <a:schemeClr val="tx1"/>
              </a:solidFill>
            </a:endParaRPr>
          </a:p>
          <a:p>
            <a:pPr indent="-457200">
              <a:lnSpc>
                <a:spcPct val="150000"/>
              </a:lnSpc>
            </a:pPr>
            <a:r>
              <a:rPr lang="zh-CN" altLang="zh-CN" dirty="0">
                <a:solidFill>
                  <a:schemeClr val="tx1"/>
                </a:solidFill>
              </a:rPr>
              <a:t>罗进德</a:t>
            </a:r>
            <a:r>
              <a:rPr lang="en-US" altLang="zh-CN" dirty="0">
                <a:solidFill>
                  <a:schemeClr val="tx1"/>
                </a:solidFill>
              </a:rPr>
              <a:t>. (1984). </a:t>
            </a:r>
            <a:r>
              <a:rPr lang="zh-CN" altLang="zh-CN" dirty="0">
                <a:solidFill>
                  <a:schemeClr val="tx1"/>
                </a:solidFill>
              </a:rPr>
              <a:t>翻译单位</a:t>
            </a:r>
            <a:r>
              <a:rPr lang="en-US" altLang="zh-CN" dirty="0">
                <a:solidFill>
                  <a:schemeClr val="tx1"/>
                </a:solidFill>
              </a:rPr>
              <a:t>——</a:t>
            </a:r>
            <a:r>
              <a:rPr lang="zh-CN" altLang="zh-CN" dirty="0">
                <a:solidFill>
                  <a:schemeClr val="tx1"/>
                </a:solidFill>
              </a:rPr>
              <a:t>现代翻译学的一个研究课题</a:t>
            </a:r>
            <a:r>
              <a:rPr lang="en-US" altLang="zh-CN" dirty="0">
                <a:solidFill>
                  <a:schemeClr val="tx1"/>
                </a:solidFill>
              </a:rPr>
              <a:t>. </a:t>
            </a:r>
            <a:r>
              <a:rPr lang="zh-CN" altLang="zh-CN" i="1" dirty="0">
                <a:solidFill>
                  <a:schemeClr val="tx1"/>
                </a:solidFill>
              </a:rPr>
              <a:t>中国翻译</a:t>
            </a:r>
            <a:r>
              <a:rPr lang="en-US" altLang="zh-CN" dirty="0">
                <a:solidFill>
                  <a:schemeClr val="tx1"/>
                </a:solidFill>
              </a:rPr>
              <a:t>(12), 40-43.</a:t>
            </a:r>
            <a:endParaRPr lang="zh-CN" altLang="zh-CN" dirty="0">
              <a:solidFill>
                <a:schemeClr val="tx1"/>
              </a:solidFill>
            </a:endParaRPr>
          </a:p>
          <a:p>
            <a:pPr indent="-457200">
              <a:lnSpc>
                <a:spcPct val="150000"/>
              </a:lnSpc>
            </a:pPr>
            <a:r>
              <a:rPr lang="zh-CN" altLang="zh-CN" dirty="0">
                <a:solidFill>
                  <a:schemeClr val="tx1"/>
                </a:solidFill>
              </a:rPr>
              <a:t>苏明阳</a:t>
            </a:r>
            <a:r>
              <a:rPr lang="en-US" altLang="zh-CN" dirty="0">
                <a:solidFill>
                  <a:schemeClr val="tx1"/>
                </a:solidFill>
              </a:rPr>
              <a:t>, &amp; </a:t>
            </a:r>
            <a:r>
              <a:rPr lang="zh-CN" altLang="zh-CN" dirty="0">
                <a:solidFill>
                  <a:schemeClr val="tx1"/>
                </a:solidFill>
              </a:rPr>
              <a:t>丁山</a:t>
            </a:r>
            <a:r>
              <a:rPr lang="en-US" altLang="zh-CN" dirty="0">
                <a:solidFill>
                  <a:schemeClr val="tx1"/>
                </a:solidFill>
              </a:rPr>
              <a:t>. (2009). </a:t>
            </a:r>
            <a:r>
              <a:rPr lang="zh-CN" altLang="zh-CN" dirty="0">
                <a:solidFill>
                  <a:schemeClr val="tx1"/>
                </a:solidFill>
              </a:rPr>
              <a:t>翻译单位研究对计算机辅助翻译的启示</a:t>
            </a:r>
            <a:r>
              <a:rPr lang="en-US" altLang="zh-CN" dirty="0">
                <a:solidFill>
                  <a:schemeClr val="tx1"/>
                </a:solidFill>
              </a:rPr>
              <a:t>. </a:t>
            </a:r>
            <a:r>
              <a:rPr lang="zh-CN" altLang="zh-CN" i="1" dirty="0">
                <a:solidFill>
                  <a:schemeClr val="tx1"/>
                </a:solidFill>
              </a:rPr>
              <a:t>外语研究</a:t>
            </a:r>
            <a:r>
              <a:rPr lang="en-US" altLang="zh-CN" dirty="0">
                <a:solidFill>
                  <a:schemeClr val="tx1"/>
                </a:solidFill>
              </a:rPr>
              <a:t>, 6, 84-89.</a:t>
            </a:r>
            <a:endParaRPr lang="zh-CN" altLang="zh-CN" dirty="0">
              <a:solidFill>
                <a:schemeClr val="tx1"/>
              </a:solidFill>
            </a:endParaRPr>
          </a:p>
          <a:p>
            <a:pPr indent="-457200">
              <a:lnSpc>
                <a:spcPct val="150000"/>
              </a:lnSpc>
            </a:pPr>
            <a:r>
              <a:rPr lang="zh-CN" altLang="zh-CN" dirty="0">
                <a:solidFill>
                  <a:schemeClr val="tx1"/>
                </a:solidFill>
              </a:rPr>
              <a:t>王立非</a:t>
            </a:r>
            <a:r>
              <a:rPr lang="en-US" altLang="zh-CN" dirty="0">
                <a:solidFill>
                  <a:schemeClr val="tx1"/>
                </a:solidFill>
              </a:rPr>
              <a:t>, &amp; </a:t>
            </a:r>
            <a:r>
              <a:rPr lang="zh-CN" altLang="zh-CN" dirty="0">
                <a:solidFill>
                  <a:schemeClr val="tx1"/>
                </a:solidFill>
              </a:rPr>
              <a:t>张岩</a:t>
            </a:r>
            <a:r>
              <a:rPr lang="en-US" altLang="zh-CN" dirty="0">
                <a:solidFill>
                  <a:schemeClr val="tx1"/>
                </a:solidFill>
              </a:rPr>
              <a:t>. (2006). </a:t>
            </a:r>
            <a:r>
              <a:rPr lang="zh-CN" altLang="zh-CN" dirty="0">
                <a:solidFill>
                  <a:schemeClr val="tx1"/>
                </a:solidFill>
              </a:rPr>
              <a:t>基于语料库的大学生英语议论文中的语块使用模式研究</a:t>
            </a:r>
            <a:r>
              <a:rPr lang="en-US" altLang="zh-CN" dirty="0">
                <a:solidFill>
                  <a:schemeClr val="tx1"/>
                </a:solidFill>
              </a:rPr>
              <a:t>. </a:t>
            </a:r>
            <a:r>
              <a:rPr lang="zh-CN" altLang="zh-CN" i="1" dirty="0">
                <a:solidFill>
                  <a:schemeClr val="tx1"/>
                </a:solidFill>
              </a:rPr>
              <a:t>外语电化教学</a:t>
            </a:r>
            <a:r>
              <a:rPr lang="en-US" altLang="zh-CN" dirty="0">
                <a:solidFill>
                  <a:schemeClr val="tx1"/>
                </a:solidFill>
              </a:rPr>
              <a:t>(4), 36-41.</a:t>
            </a:r>
            <a:endParaRPr lang="zh-CN" altLang="zh-CN" dirty="0">
              <a:solidFill>
                <a:schemeClr val="tx1"/>
              </a:solidFill>
            </a:endParaRPr>
          </a:p>
          <a:p>
            <a:pPr indent="-457200">
              <a:lnSpc>
                <a:spcPct val="150000"/>
              </a:lnSpc>
            </a:pPr>
            <a:r>
              <a:rPr lang="zh-CN" altLang="zh-CN" dirty="0">
                <a:solidFill>
                  <a:schemeClr val="tx1"/>
                </a:solidFill>
              </a:rPr>
              <a:t>向晓雯</a:t>
            </a:r>
            <a:r>
              <a:rPr lang="en-US" altLang="zh-CN" dirty="0">
                <a:solidFill>
                  <a:schemeClr val="tx1"/>
                </a:solidFill>
              </a:rPr>
              <a:t>, </a:t>
            </a:r>
            <a:r>
              <a:rPr lang="zh-CN" altLang="zh-CN" dirty="0">
                <a:solidFill>
                  <a:schemeClr val="tx1"/>
                </a:solidFill>
              </a:rPr>
              <a:t>史晓东</a:t>
            </a:r>
            <a:r>
              <a:rPr lang="en-US" altLang="zh-CN" dirty="0">
                <a:solidFill>
                  <a:schemeClr val="tx1"/>
                </a:solidFill>
              </a:rPr>
              <a:t>, &amp; </a:t>
            </a:r>
            <a:r>
              <a:rPr lang="zh-CN" altLang="zh-CN" dirty="0">
                <a:solidFill>
                  <a:schemeClr val="tx1"/>
                </a:solidFill>
              </a:rPr>
              <a:t>曾华琳</a:t>
            </a:r>
            <a:r>
              <a:rPr lang="en-US" altLang="zh-CN" dirty="0">
                <a:solidFill>
                  <a:schemeClr val="tx1"/>
                </a:solidFill>
              </a:rPr>
              <a:t>. (2005). </a:t>
            </a:r>
            <a:r>
              <a:rPr lang="zh-CN" altLang="zh-CN" dirty="0">
                <a:solidFill>
                  <a:schemeClr val="tx1"/>
                </a:solidFill>
              </a:rPr>
              <a:t>一个统计与规则相结合的中文命名实体识别系统</a:t>
            </a:r>
            <a:r>
              <a:rPr lang="en-US" altLang="zh-CN" dirty="0">
                <a:solidFill>
                  <a:schemeClr val="tx1"/>
                </a:solidFill>
              </a:rPr>
              <a:t>. </a:t>
            </a:r>
            <a:r>
              <a:rPr lang="zh-CN" altLang="zh-CN" i="1" dirty="0">
                <a:solidFill>
                  <a:schemeClr val="tx1"/>
                </a:solidFill>
              </a:rPr>
              <a:t>计算机应用</a:t>
            </a:r>
            <a:r>
              <a:rPr lang="en-US" altLang="zh-CN" dirty="0">
                <a:solidFill>
                  <a:schemeClr val="tx1"/>
                </a:solidFill>
              </a:rPr>
              <a:t>, 25(10), 2404-2406.</a:t>
            </a:r>
            <a:endParaRPr lang="zh-CN" altLang="zh-CN" dirty="0">
              <a:solidFill>
                <a:schemeClr val="tx1"/>
              </a:solidFill>
            </a:endParaRPr>
          </a:p>
          <a:p>
            <a:pPr indent="-457200">
              <a:lnSpc>
                <a:spcPct val="150000"/>
              </a:lnSpc>
            </a:pPr>
            <a:r>
              <a:rPr lang="zh-CN" altLang="zh-CN" dirty="0">
                <a:solidFill>
                  <a:schemeClr val="tx1"/>
                </a:solidFill>
              </a:rPr>
              <a:t>袁卓喜</a:t>
            </a:r>
            <a:r>
              <a:rPr lang="en-US" altLang="zh-CN" dirty="0">
                <a:solidFill>
                  <a:schemeClr val="tx1"/>
                </a:solidFill>
              </a:rPr>
              <a:t>. (2009). </a:t>
            </a:r>
            <a:r>
              <a:rPr lang="zh-CN" altLang="zh-CN" dirty="0">
                <a:solidFill>
                  <a:schemeClr val="tx1"/>
                </a:solidFill>
              </a:rPr>
              <a:t>试论语块在翻译过程中的作用与启示</a:t>
            </a:r>
            <a:r>
              <a:rPr lang="en-US" altLang="zh-CN" dirty="0">
                <a:solidFill>
                  <a:schemeClr val="tx1"/>
                </a:solidFill>
              </a:rPr>
              <a:t>. </a:t>
            </a:r>
            <a:r>
              <a:rPr lang="zh-CN" altLang="zh-CN" i="1" dirty="0">
                <a:solidFill>
                  <a:schemeClr val="tx1"/>
                </a:solidFill>
              </a:rPr>
              <a:t>外语界</a:t>
            </a:r>
            <a:r>
              <a:rPr lang="en-US" altLang="zh-CN" dirty="0">
                <a:solidFill>
                  <a:schemeClr val="tx1"/>
                </a:solidFill>
              </a:rPr>
              <a:t>(5), 85-91.</a:t>
            </a:r>
            <a:endParaRPr lang="zh-CN" altLang="zh-CN" dirty="0">
              <a:solidFill>
                <a:schemeClr val="tx1"/>
              </a:solidFill>
            </a:endParaRPr>
          </a:p>
          <a:p>
            <a:pPr indent="-457200">
              <a:lnSpc>
                <a:spcPct val="150000"/>
              </a:lnSpc>
            </a:pPr>
            <a:r>
              <a:rPr lang="zh-CN" altLang="zh-CN" dirty="0">
                <a:solidFill>
                  <a:schemeClr val="tx1"/>
                </a:solidFill>
              </a:rPr>
              <a:t>邱越峰</a:t>
            </a:r>
            <a:r>
              <a:rPr lang="en-US" altLang="zh-CN" dirty="0">
                <a:solidFill>
                  <a:schemeClr val="tx1"/>
                </a:solidFill>
              </a:rPr>
              <a:t>,</a:t>
            </a:r>
            <a:r>
              <a:rPr lang="zh-CN" altLang="zh-CN" dirty="0">
                <a:solidFill>
                  <a:schemeClr val="tx1"/>
                </a:solidFill>
              </a:rPr>
              <a:t>田增平</a:t>
            </a:r>
            <a:r>
              <a:rPr lang="en-US" altLang="zh-CN" dirty="0">
                <a:solidFill>
                  <a:schemeClr val="tx1"/>
                </a:solidFill>
              </a:rPr>
              <a:t>,</a:t>
            </a:r>
            <a:r>
              <a:rPr lang="zh-CN" altLang="zh-CN" dirty="0">
                <a:solidFill>
                  <a:schemeClr val="tx1"/>
                </a:solidFill>
              </a:rPr>
              <a:t>季文贇</a:t>
            </a:r>
            <a:r>
              <a:rPr lang="en-US" altLang="zh-CN" dirty="0">
                <a:solidFill>
                  <a:schemeClr val="tx1"/>
                </a:solidFill>
              </a:rPr>
              <a:t>,</a:t>
            </a:r>
            <a:r>
              <a:rPr lang="zh-CN" altLang="zh-CN" dirty="0">
                <a:solidFill>
                  <a:schemeClr val="tx1"/>
                </a:solidFill>
              </a:rPr>
              <a:t>周傲英</a:t>
            </a:r>
            <a:r>
              <a:rPr lang="en-US" altLang="zh-CN" dirty="0">
                <a:solidFill>
                  <a:schemeClr val="tx1"/>
                </a:solidFill>
              </a:rPr>
              <a:t>.</a:t>
            </a:r>
            <a:r>
              <a:rPr lang="zh-CN" altLang="zh-CN" dirty="0">
                <a:solidFill>
                  <a:schemeClr val="tx1"/>
                </a:solidFill>
              </a:rPr>
              <a:t>一种高效的检测相似重复记录的方法</a:t>
            </a:r>
            <a:r>
              <a:rPr lang="en-US" altLang="zh-CN" dirty="0">
                <a:solidFill>
                  <a:schemeClr val="tx1"/>
                </a:solidFill>
              </a:rPr>
              <a:t>[J].</a:t>
            </a:r>
            <a:r>
              <a:rPr lang="zh-CN" altLang="zh-CN" i="1" dirty="0">
                <a:solidFill>
                  <a:schemeClr val="tx1"/>
                </a:solidFill>
              </a:rPr>
              <a:t>计算机学报</a:t>
            </a:r>
            <a:r>
              <a:rPr lang="en-US" altLang="zh-CN" dirty="0">
                <a:solidFill>
                  <a:schemeClr val="tx1"/>
                </a:solidFill>
              </a:rPr>
              <a:t>,2001(01):69-77.</a:t>
            </a:r>
            <a:endParaRPr lang="zh-CN" altLang="zh-CN" dirty="0">
              <a:solidFill>
                <a:schemeClr val="tx1"/>
              </a:solidFill>
            </a:endParaRPr>
          </a:p>
          <a:p>
            <a:pPr indent="-457200">
              <a:lnSpc>
                <a:spcPct val="150000"/>
              </a:lnSpc>
            </a:pPr>
            <a:r>
              <a:rPr lang="zh-CN" altLang="zh-CN" dirty="0">
                <a:solidFill>
                  <a:schemeClr val="tx1"/>
                </a:solidFill>
              </a:rPr>
              <a:t>张卫萍</a:t>
            </a:r>
            <a:r>
              <a:rPr lang="en-US" altLang="zh-CN" dirty="0">
                <a:solidFill>
                  <a:schemeClr val="tx1"/>
                </a:solidFill>
              </a:rPr>
              <a:t>&amp;</a:t>
            </a:r>
            <a:r>
              <a:rPr lang="zh-CN" altLang="zh-CN" dirty="0">
                <a:solidFill>
                  <a:schemeClr val="tx1"/>
                </a:solidFill>
              </a:rPr>
              <a:t>杨萍</a:t>
            </a:r>
            <a:r>
              <a:rPr lang="en-US" altLang="zh-CN" dirty="0">
                <a:solidFill>
                  <a:schemeClr val="tx1"/>
                </a:solidFill>
              </a:rPr>
              <a:t>.(2002).</a:t>
            </a:r>
            <a:r>
              <a:rPr lang="zh-CN" altLang="zh-CN" dirty="0">
                <a:solidFill>
                  <a:schemeClr val="tx1"/>
                </a:solidFill>
              </a:rPr>
              <a:t>翻译单位略论</a:t>
            </a:r>
            <a:r>
              <a:rPr lang="en-US" altLang="zh-CN" dirty="0">
                <a:solidFill>
                  <a:schemeClr val="tx1"/>
                </a:solidFill>
              </a:rPr>
              <a:t>.</a:t>
            </a:r>
            <a:r>
              <a:rPr lang="zh-CN" altLang="zh-CN" i="1" dirty="0">
                <a:solidFill>
                  <a:schemeClr val="tx1"/>
                </a:solidFill>
              </a:rPr>
              <a:t>华北水利水电学院学报</a:t>
            </a:r>
            <a:r>
              <a:rPr lang="en-US" altLang="zh-CN" i="1" dirty="0">
                <a:solidFill>
                  <a:schemeClr val="tx1"/>
                </a:solidFill>
              </a:rPr>
              <a:t>,</a:t>
            </a:r>
            <a:r>
              <a:rPr lang="zh-CN" altLang="zh-CN" i="1" dirty="0">
                <a:solidFill>
                  <a:schemeClr val="tx1"/>
                </a:solidFill>
              </a:rPr>
              <a:t>社会科学版</a:t>
            </a:r>
            <a:r>
              <a:rPr lang="en-US" altLang="zh-CN" dirty="0">
                <a:solidFill>
                  <a:schemeClr val="tx1"/>
                </a:solidFill>
              </a:rPr>
              <a:t>,(2). 93 – 94</a:t>
            </a:r>
            <a:endParaRPr lang="zh-CN" altLang="zh-CN" dirty="0">
              <a:solidFill>
                <a:schemeClr val="tx1"/>
              </a:solidFill>
            </a:endParaRPr>
          </a:p>
          <a:p>
            <a:pPr indent="-457200">
              <a:lnSpc>
                <a:spcPct val="150000"/>
              </a:lnSpc>
            </a:pPr>
            <a:r>
              <a:rPr lang="zh-CN" altLang="zh-CN" dirty="0">
                <a:solidFill>
                  <a:schemeClr val="tx1"/>
                </a:solidFill>
              </a:rPr>
              <a:t>郑冰寒，谭慧敏，英译汉过程中翻译单位的实证研究</a:t>
            </a:r>
            <a:r>
              <a:rPr lang="en-GB" altLang="zh-CN" dirty="0">
                <a:solidFill>
                  <a:schemeClr val="tx1"/>
                </a:solidFill>
              </a:rPr>
              <a:t>[J]. </a:t>
            </a:r>
            <a:r>
              <a:rPr lang="zh-CN" altLang="zh-CN" i="1" dirty="0">
                <a:solidFill>
                  <a:schemeClr val="tx1"/>
                </a:solidFill>
              </a:rPr>
              <a:t>外语教学与研究</a:t>
            </a:r>
            <a:r>
              <a:rPr lang="zh-CN" altLang="zh-CN" dirty="0">
                <a:solidFill>
                  <a:schemeClr val="tx1"/>
                </a:solidFill>
              </a:rPr>
              <a:t>，</a:t>
            </a:r>
            <a:r>
              <a:rPr lang="en-GB" altLang="zh-CN" dirty="0">
                <a:solidFill>
                  <a:schemeClr val="tx1"/>
                </a:solidFill>
              </a:rPr>
              <a:t>2007</a:t>
            </a:r>
            <a:r>
              <a:rPr lang="zh-CN" altLang="zh-CN" dirty="0">
                <a:solidFill>
                  <a:schemeClr val="tx1"/>
                </a:solidFill>
              </a:rPr>
              <a:t>（</a:t>
            </a:r>
            <a:r>
              <a:rPr lang="en-GB" altLang="zh-CN" dirty="0">
                <a:solidFill>
                  <a:schemeClr val="tx1"/>
                </a:solidFill>
              </a:rPr>
              <a:t>2</a:t>
            </a:r>
            <a:r>
              <a:rPr lang="zh-CN" altLang="zh-CN" dirty="0">
                <a:solidFill>
                  <a:schemeClr val="tx1"/>
                </a:solidFill>
              </a:rPr>
              <a:t>）：</a:t>
            </a:r>
            <a:r>
              <a:rPr lang="en-GB" altLang="zh-CN" dirty="0">
                <a:solidFill>
                  <a:schemeClr val="tx1"/>
                </a:solidFill>
              </a:rPr>
              <a:t>145-154.</a:t>
            </a:r>
            <a:endParaRPr lang="zh-CN" altLang="zh-CN" dirty="0">
              <a:solidFill>
                <a:schemeClr val="tx1"/>
              </a:solidFill>
            </a:endParaRPr>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5431971" y="561164"/>
            <a:ext cx="3375498" cy="461665"/>
          </a:xfrm>
          <a:prstGeom prst="rect">
            <a:avLst/>
          </a:prstGeom>
          <a:noFill/>
        </p:spPr>
        <p:txBody>
          <a:bodyPr wrap="square" rtlCol="0">
            <a:spAutoFit/>
          </a:bodyPr>
          <a:lstStyle/>
          <a:p>
            <a:r>
              <a:rPr lang="zh-CN" altLang="en-US" sz="2400" b="1" dirty="0" smtClean="0"/>
              <a:t>参考文献</a:t>
            </a:r>
            <a:endParaRPr lang="zh-CN" altLang="en-US" sz="2400" b="1" dirty="0"/>
          </a:p>
        </p:txBody>
      </p:sp>
    </p:spTree>
    <p:extLst>
      <p:ext uri="{BB962C8B-B14F-4D97-AF65-F5344CB8AC3E}">
        <p14:creationId xmlns:p14="http://schemas.microsoft.com/office/powerpoint/2010/main" val="207835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698029"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亚句级翻译单元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420969"/>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亚句级翻译单元分类</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pic>
        <p:nvPicPr>
          <p:cNvPr id="7" name="图片 6">
            <a:extLst>
              <a:ext uri="{FF2B5EF4-FFF2-40B4-BE49-F238E27FC236}">
                <a16:creationId xmlns:a16="http://schemas.microsoft.com/office/drawing/2014/main" xmlns="" id="{33669614-A427-473F-9AF4-49EF1D9273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65020" y="1999508"/>
            <a:ext cx="5120833" cy="3279504"/>
          </a:xfrm>
          <a:prstGeom prst="rect">
            <a:avLst/>
          </a:prstGeom>
        </p:spPr>
      </p:pic>
      <p:sp>
        <p:nvSpPr>
          <p:cNvPr id="6" name="右大括号 5"/>
          <p:cNvSpPr/>
          <p:nvPr/>
        </p:nvSpPr>
        <p:spPr>
          <a:xfrm>
            <a:off x="5118424" y="3208023"/>
            <a:ext cx="691617" cy="753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右大括号 8"/>
          <p:cNvSpPr/>
          <p:nvPr/>
        </p:nvSpPr>
        <p:spPr>
          <a:xfrm>
            <a:off x="4897174" y="4409851"/>
            <a:ext cx="628267" cy="617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8" name="文本框 7"/>
          <p:cNvSpPr txBox="1"/>
          <p:nvPr/>
        </p:nvSpPr>
        <p:spPr>
          <a:xfrm>
            <a:off x="5813436" y="3380014"/>
            <a:ext cx="957633" cy="369332"/>
          </a:xfrm>
          <a:prstGeom prst="rect">
            <a:avLst/>
          </a:prstGeom>
          <a:noFill/>
        </p:spPr>
        <p:txBody>
          <a:bodyPr wrap="square" rtlCol="0">
            <a:spAutoFit/>
          </a:bodyPr>
          <a:lstStyle/>
          <a:p>
            <a:r>
              <a:rPr kumimoji="1" lang="en-US" altLang="zh-CN" b="1" dirty="0" smtClean="0"/>
              <a:t>lexical</a:t>
            </a:r>
            <a:endParaRPr kumimoji="1" lang="zh-CN" altLang="en-US" b="1" dirty="0"/>
          </a:p>
        </p:txBody>
      </p:sp>
      <p:sp>
        <p:nvSpPr>
          <p:cNvPr id="11" name="文本框 10"/>
          <p:cNvSpPr txBox="1"/>
          <p:nvPr/>
        </p:nvSpPr>
        <p:spPr>
          <a:xfrm>
            <a:off x="5690071" y="4554450"/>
            <a:ext cx="1705461" cy="369332"/>
          </a:xfrm>
          <a:prstGeom prst="rect">
            <a:avLst/>
          </a:prstGeom>
          <a:noFill/>
        </p:spPr>
        <p:txBody>
          <a:bodyPr wrap="square" rtlCol="0">
            <a:spAutoFit/>
          </a:bodyPr>
          <a:lstStyle/>
          <a:p>
            <a:r>
              <a:rPr kumimoji="1" lang="en-US" altLang="zh-CN" b="1" dirty="0" smtClean="0"/>
              <a:t>grammatical</a:t>
            </a:r>
            <a:endParaRPr kumimoji="1" lang="zh-CN" altLang="en-US" b="1" dirty="0"/>
          </a:p>
        </p:txBody>
      </p:sp>
      <p:sp>
        <p:nvSpPr>
          <p:cNvPr id="12" name="文本框 11"/>
          <p:cNvSpPr txBox="1"/>
          <p:nvPr/>
        </p:nvSpPr>
        <p:spPr>
          <a:xfrm>
            <a:off x="861978" y="5728886"/>
            <a:ext cx="10698651" cy="646331"/>
          </a:xfrm>
          <a:prstGeom prst="rect">
            <a:avLst/>
          </a:prstGeom>
          <a:noFill/>
        </p:spPr>
        <p:txBody>
          <a:bodyPr wrap="square" rtlCol="0">
            <a:spAutoFit/>
          </a:bodyPr>
          <a:lstStyle/>
          <a:p>
            <a:r>
              <a:rPr lang="en-US" altLang="zh-CN" dirty="0"/>
              <a:t>Newmark, P. (1988</a:t>
            </a:r>
            <a:r>
              <a:rPr lang="en-US" altLang="zh-CN" dirty="0" smtClean="0"/>
              <a:t>).the lower units of translation.</a:t>
            </a:r>
            <a:r>
              <a:rPr lang="en-US" altLang="zh-CN" dirty="0"/>
              <a:t> </a:t>
            </a:r>
            <a:r>
              <a:rPr lang="en-US" altLang="zh-CN" i="1" dirty="0"/>
              <a:t>A textbook of translation</a:t>
            </a:r>
            <a:r>
              <a:rPr lang="en-US" altLang="zh-CN" dirty="0"/>
              <a:t> (Vol. 66). New York: Prentice hall.</a:t>
            </a:r>
            <a:endParaRPr kumimoji="1" lang="zh-CN" altLang="en-US" dirty="0"/>
          </a:p>
        </p:txBody>
      </p:sp>
      <p:sp>
        <p:nvSpPr>
          <p:cNvPr id="13" name="文本框 12"/>
          <p:cNvSpPr txBox="1"/>
          <p:nvPr/>
        </p:nvSpPr>
        <p:spPr>
          <a:xfrm>
            <a:off x="8102302" y="2485098"/>
            <a:ext cx="3053443" cy="2308324"/>
          </a:xfrm>
          <a:prstGeom prst="rect">
            <a:avLst/>
          </a:prstGeom>
          <a:noFill/>
        </p:spPr>
        <p:txBody>
          <a:bodyPr wrap="square" rtlCol="0">
            <a:spAutoFit/>
          </a:bodyPr>
          <a:lstStyle/>
          <a:p>
            <a:endParaRPr lang="en-US" altLang="zh-CN" sz="2400" dirty="0">
              <a:latin typeface="STFangsong" charset="-122"/>
              <a:ea typeface="STFangsong" charset="-122"/>
              <a:cs typeface="STFangsong" charset="-122"/>
            </a:endParaRPr>
          </a:p>
          <a:p>
            <a:r>
              <a:rPr lang="zh-CN" altLang="zh-CN" sz="2400" dirty="0">
                <a:latin typeface="STFangsong" charset="-122"/>
                <a:ea typeface="STFangsong" charset="-122"/>
                <a:cs typeface="STFangsong" charset="-122"/>
              </a:rPr>
              <a:t>词素（</a:t>
            </a:r>
            <a:r>
              <a:rPr lang="en-US" altLang="zh-CN" sz="2400" dirty="0">
                <a:latin typeface="STFangsong" charset="-122"/>
                <a:ea typeface="STFangsong" charset="-122"/>
                <a:cs typeface="STFangsong" charset="-122"/>
              </a:rPr>
              <a:t>morphemes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单词（</a:t>
            </a:r>
            <a:r>
              <a:rPr lang="en-US" altLang="zh-CN" sz="2400" dirty="0">
                <a:ln>
                  <a:solidFill>
                    <a:schemeClr val="accent1"/>
                  </a:solidFill>
                </a:ln>
                <a:latin typeface="STFangsong" charset="-122"/>
                <a:ea typeface="STFangsong" charset="-122"/>
                <a:cs typeface="STFangsong" charset="-122"/>
              </a:rPr>
              <a:t>words</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atin typeface="STFangsong" charset="-122"/>
                <a:ea typeface="STFangsong" charset="-122"/>
                <a:cs typeface="STFangsong" charset="-122"/>
              </a:rPr>
              <a:t>短语（</a:t>
            </a:r>
            <a:r>
              <a:rPr lang="en-US" altLang="zh-CN" sz="2400" dirty="0">
                <a:latin typeface="STFangsong" charset="-122"/>
                <a:ea typeface="STFangsong" charset="-122"/>
                <a:cs typeface="STFangsong" charset="-122"/>
              </a:rPr>
              <a:t>phrases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语块（</a:t>
            </a:r>
            <a:r>
              <a:rPr lang="en-US" altLang="zh-CN" sz="2400" dirty="0">
                <a:ln>
                  <a:solidFill>
                    <a:schemeClr val="accent1"/>
                  </a:solidFill>
                </a:ln>
                <a:latin typeface="STFangsong" charset="-122"/>
                <a:ea typeface="STFangsong" charset="-122"/>
                <a:cs typeface="STFangsong" charset="-122"/>
              </a:rPr>
              <a:t>chunk</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子句（</a:t>
            </a:r>
            <a:r>
              <a:rPr lang="en-US" altLang="zh-CN" sz="2400" dirty="0">
                <a:ln>
                  <a:solidFill>
                    <a:schemeClr val="accent1"/>
                  </a:solidFill>
                </a:ln>
                <a:latin typeface="STFangsong" charset="-122"/>
                <a:ea typeface="STFangsong" charset="-122"/>
                <a:cs typeface="STFangsong" charset="-122"/>
              </a:rPr>
              <a:t>clause</a:t>
            </a:r>
            <a:r>
              <a:rPr lang="zh-CN" altLang="zh-CN" sz="2400" dirty="0">
                <a:ln>
                  <a:solidFill>
                    <a:schemeClr val="accent1"/>
                  </a:solidFill>
                </a:ln>
                <a:latin typeface="STFangsong" charset="-122"/>
                <a:ea typeface="STFangsong" charset="-122"/>
                <a:cs typeface="STFangsong" charset="-122"/>
              </a:rPr>
              <a:t>）</a:t>
            </a:r>
            <a:r>
              <a:rPr lang="zh-CN" altLang="zh-CN" sz="2400" dirty="0">
                <a:latin typeface="STFangsong" charset="-122"/>
                <a:ea typeface="STFangsong" charset="-122"/>
                <a:cs typeface="STFangsong" charset="-122"/>
              </a:rPr>
              <a:t> </a:t>
            </a:r>
            <a:endParaRPr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29524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84083"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520861"/>
            <a:ext cx="10576668" cy="1815882"/>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sz="2000" dirty="0"/>
          </a:p>
          <a:p>
            <a:r>
              <a:rPr lang="en-US" altLang="zh-CN" sz="2000" dirty="0">
                <a:latin typeface="微软雅黑" panose="020B0503020204020204" pitchFamily="34" charset="-122"/>
                <a:ea typeface="微软雅黑" panose="020B0503020204020204" pitchFamily="34" charset="-122"/>
              </a:rPr>
              <a:t>Direct translation strategy</a:t>
            </a:r>
          </a:p>
          <a:p>
            <a:pPr lvl="1"/>
            <a:r>
              <a:rPr lang="zh-CN" altLang="zh-CN" sz="2000"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很难提供高质量的译文</a:t>
            </a:r>
            <a:r>
              <a:rPr lang="zh-CN" altLang="en-US" sz="2000"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787400" y="2469291"/>
            <a:ext cx="10322668" cy="3170099"/>
          </a:xfrm>
          <a:prstGeom prst="rect">
            <a:avLst/>
          </a:prstGeom>
          <a:noFill/>
          <a:effectLst/>
        </p:spPr>
        <p:txBody>
          <a:bodyPr wrap="square" rtlCol="0">
            <a:spAutoFit/>
          </a:bodyPr>
          <a:lstStyle>
            <a:defPPr>
              <a:defRPr lang="zh-CN"/>
            </a:defPPr>
          </a:lstStyle>
          <a:p>
            <a:r>
              <a:rPr lang="zh-CN" altLang="en-US" sz="2000" dirty="0">
                <a:latin typeface="微软雅黑" panose="020B0503020204020204" pitchFamily="34" charset="-122"/>
                <a:ea typeface="微软雅黑" panose="020B0503020204020204" pitchFamily="34" charset="-122"/>
              </a:rPr>
              <a:t>单词的直接映射缺乏语法和句法结构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缺乏上下文语境，产生歧义</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译员手动修改，效率低</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（专业例子）</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What I want from you is perseverance and bravery. </a:t>
            </a:r>
          </a:p>
          <a:p>
            <a:r>
              <a:rPr lang="zh-CN" altLang="en-US" sz="2000" dirty="0">
                <a:latin typeface="微软雅黑" panose="020B0503020204020204" pitchFamily="34" charset="-122"/>
                <a:ea typeface="微软雅黑" panose="020B0503020204020204" pitchFamily="34" charset="-122"/>
              </a:rPr>
              <a:t>什么我想从你是毅力和勇气。</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Trados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auto suggest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5485</Words>
  <Application>Microsoft Macintosh PowerPoint</Application>
  <PresentationFormat>宽屏</PresentationFormat>
  <Paragraphs>353</Paragraphs>
  <Slides>39</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FangSong</vt:lpstr>
      <vt:lpstr>STFangsong</vt:lpstr>
      <vt:lpstr>Wingdings</vt:lpstr>
      <vt:lpstr>Arial</vt:lpstr>
      <vt:lpstr>等线</vt:lpstr>
      <vt:lpstr>等线 Light</vt:lpstr>
      <vt:lpstr>方正兰亭大黑简体</vt:lpstr>
      <vt:lpstr>华文楷体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H9289</cp:lastModifiedBy>
  <cp:revision>85</cp:revision>
  <dcterms:created xsi:type="dcterms:W3CDTF">2018-10-23T02:03:42Z</dcterms:created>
  <dcterms:modified xsi:type="dcterms:W3CDTF">2018-10-23T13:07:25Z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