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2.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36"/>
  </p:notesMasterIdLst>
  <p:handoutMasterIdLst>
    <p:handoutMasterId r:id="rId37"/>
  </p:handoutMasterIdLst>
  <p:sldIdLst>
    <p:sldId id="258" r:id="rId2"/>
    <p:sldId id="256" r:id="rId3"/>
    <p:sldId id="259" r:id="rId4"/>
    <p:sldId id="261" r:id="rId5"/>
    <p:sldId id="262" r:id="rId6"/>
    <p:sldId id="274" r:id="rId7"/>
    <p:sldId id="286" r:id="rId8"/>
    <p:sldId id="275" r:id="rId9"/>
    <p:sldId id="271" r:id="rId10"/>
    <p:sldId id="288" r:id="rId11"/>
    <p:sldId id="280" r:id="rId12"/>
    <p:sldId id="279" r:id="rId13"/>
    <p:sldId id="290" r:id="rId14"/>
    <p:sldId id="292" r:id="rId15"/>
    <p:sldId id="291" r:id="rId16"/>
    <p:sldId id="276" r:id="rId17"/>
    <p:sldId id="287" r:id="rId18"/>
    <p:sldId id="281" r:id="rId19"/>
    <p:sldId id="269" r:id="rId20"/>
    <p:sldId id="278" r:id="rId21"/>
    <p:sldId id="277" r:id="rId22"/>
    <p:sldId id="289" r:id="rId23"/>
    <p:sldId id="297" r:id="rId24"/>
    <p:sldId id="285" r:id="rId25"/>
    <p:sldId id="273" r:id="rId26"/>
    <p:sldId id="296" r:id="rId27"/>
    <p:sldId id="294" r:id="rId28"/>
    <p:sldId id="310" r:id="rId29"/>
    <p:sldId id="316" r:id="rId30"/>
    <p:sldId id="311" r:id="rId31"/>
    <p:sldId id="312" r:id="rId32"/>
    <p:sldId id="315" r:id="rId33"/>
    <p:sldId id="314" r:id="rId34"/>
    <p:sldId id="313" r:id="rId35"/>
  </p:sldIdLst>
  <p:sldSz cx="12192000" cy="6858000"/>
  <p:notesSz cx="6858000" cy="9144000"/>
  <p:embeddedFontLst>
    <p:embeddedFont>
      <p:font typeface="等线" panose="02010600030101010101" pitchFamily="2" charset="-122"/>
      <p:regular r:id="rId38"/>
      <p:bold r:id="rId39"/>
    </p:embeddedFont>
    <p:embeddedFont>
      <p:font typeface="等线 Light" panose="02010600030101010101" pitchFamily="2" charset="-122"/>
      <p:regular r:id="rId40"/>
    </p:embeddedFont>
    <p:embeddedFont>
      <p:font typeface="方正兰亭大黑简体" panose="02000000000000000000" pitchFamily="2" charset="-122"/>
      <p:regular r:id="rId41"/>
    </p:embeddedFont>
    <p:embeddedFont>
      <p:font typeface="微软雅黑" panose="020B0503020204020204" pitchFamily="34" charset="-122"/>
      <p:regular r:id="rId42"/>
      <p:bold r:id="rId43"/>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435">
          <p15:clr>
            <a:srgbClr val="A4A3A4"/>
          </p15:clr>
        </p15:guide>
        <p15:guide id="2" pos="7256">
          <p15:clr>
            <a:srgbClr val="A4A3A4"/>
          </p15:clr>
        </p15:guide>
        <p15:guide id="3" orient="horz" pos="668">
          <p15:clr>
            <a:srgbClr val="A4A3A4"/>
          </p15:clr>
        </p15:guide>
        <p15:guide id="4" orient="horz" pos="712">
          <p15:clr>
            <a:srgbClr val="A4A3A4"/>
          </p15:clr>
        </p15:guide>
        <p15:guide id="5" orient="horz" pos="3928">
          <p15:clr>
            <a:srgbClr val="A4A3A4"/>
          </p15:clr>
        </p15:guide>
        <p15:guide id="6" orient="horz" pos="3854">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A0000"/>
    <a:srgbClr val="680000"/>
    <a:srgbClr val="333F50"/>
    <a:srgbClr val="82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2914" autoAdjust="0"/>
    <p:restoredTop sz="73783" autoAdjust="0"/>
  </p:normalViewPr>
  <p:slideViewPr>
    <p:cSldViewPr snapToGrid="0" showGuides="1">
      <p:cViewPr varScale="1">
        <p:scale>
          <a:sx n="63" d="100"/>
          <a:sy n="63" d="100"/>
        </p:scale>
        <p:origin x="1090" y="67"/>
      </p:cViewPr>
      <p:guideLst>
        <p:guide pos="435"/>
        <p:guide pos="7256"/>
        <p:guide orient="horz" pos="668"/>
        <p:guide orient="horz" pos="712"/>
        <p:guide orient="horz" pos="3928"/>
        <p:guide orient="horz" pos="3854"/>
      </p:guideLst>
    </p:cSldViewPr>
  </p:slideViewPr>
  <p:notesTextViewPr>
    <p:cViewPr>
      <p:scale>
        <a:sx n="1" d="1"/>
        <a:sy n="1" d="1"/>
      </p:scale>
      <p:origin x="0" y="0"/>
    </p:cViewPr>
  </p:notesTextViewPr>
  <p:notesViewPr>
    <p:cSldViewPr snapToGrid="0">
      <p:cViewPr varScale="1">
        <p:scale>
          <a:sx n="65" d="100"/>
          <a:sy n="65" d="100"/>
        </p:scale>
        <p:origin x="2616" y="6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5.fntdata"/><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1.fntdata"/><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font" Target="fonts/font3.fntdata"/><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6.fntdata"/></Relationships>
</file>

<file path=ppt/diagrams/colors1.xml><?xml version="1.0" encoding="utf-8"?>
<dgm:colorsDef xmlns:dgm="http://schemas.openxmlformats.org/drawingml/2006/diagram" xmlns:a="http://schemas.openxmlformats.org/drawingml/2006/main" uniqueId="urn:microsoft.com/office/officeart/2005/8/colors/accent1_2#1">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3">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4">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A77D31B3-3808-4FBA-8FA4-CC8D448A173E}" type="doc">
      <dgm:prSet loTypeId="urn:microsoft.com/office/officeart/2005/8/layout/orgChart1#1" loCatId="hierarchy" qsTypeId="urn:microsoft.com/office/officeart/2005/8/quickstyle/simple5#1" qsCatId="simple" csTypeId="urn:microsoft.com/office/officeart/2005/8/colors/accent1_2#1" csCatId="accent1" phldr="0"/>
      <dgm:spPr/>
      <dgm:t>
        <a:bodyPr/>
        <a:lstStyle/>
        <a:p>
          <a:endParaRPr lang="en-US"/>
        </a:p>
      </dgm:t>
    </dgm:pt>
    <dgm:pt modelId="{47C757F0-AA23-46BE-9311-EA432CDEEAA1}">
      <dgm:prSet phldrT="[Text]" phldr="0" custT="0"/>
      <dgm:spPr/>
      <dgm:t>
        <a:bodyPr vert="horz" wrap="square"/>
        <a:lstStyle/>
        <a:p>
          <a:pPr>
            <a:lnSpc>
              <a:spcPct val="100000"/>
            </a:lnSpc>
            <a:spcBef>
              <a:spcPct val="0"/>
            </a:spcBef>
            <a:spcAft>
              <a:spcPct val="35000"/>
            </a:spcAft>
          </a:pPr>
          <a:r>
            <a:rPr lang="en-US"/>
            <a:t>S1</a:t>
          </a:r>
        </a:p>
      </dgm:t>
    </dgm:pt>
    <dgm:pt modelId="{AB39B06D-FE6C-48B2-B5B4-77CD0C8CF7AD}" type="parTrans" cxnId="{12395CBD-2CF2-420A-B52D-6947A1207DB5}">
      <dgm:prSet/>
      <dgm:spPr/>
      <dgm:t>
        <a:bodyPr/>
        <a:lstStyle/>
        <a:p>
          <a:endParaRPr lang="en-US"/>
        </a:p>
      </dgm:t>
    </dgm:pt>
    <dgm:pt modelId="{DF0D1C21-B79E-4875-B7FA-EF183CB48B88}" type="sibTrans" cxnId="{12395CBD-2CF2-420A-B52D-6947A1207DB5}">
      <dgm:prSet/>
      <dgm:spPr/>
      <dgm:t>
        <a:bodyPr/>
        <a:lstStyle/>
        <a:p>
          <a:endParaRPr lang="en-US"/>
        </a:p>
      </dgm:t>
    </dgm:pt>
    <dgm:pt modelId="{12714FC6-8B41-47E5-91DD-F02D34D23B93}">
      <dgm:prSet phldrT="[Text]" phldr="0" custT="0"/>
      <dgm:spPr/>
      <dgm:t>
        <a:bodyPr vert="horz" wrap="square"/>
        <a:lstStyle/>
        <a:p>
          <a:pPr>
            <a:lnSpc>
              <a:spcPct val="100000"/>
            </a:lnSpc>
            <a:spcBef>
              <a:spcPct val="0"/>
            </a:spcBef>
            <a:spcAft>
              <a:spcPct val="35000"/>
            </a:spcAft>
          </a:pPr>
          <a:r>
            <a:rPr lang="en-US"/>
            <a:t>S2</a:t>
          </a:r>
        </a:p>
      </dgm:t>
    </dgm:pt>
    <dgm:pt modelId="{EACD17F5-D793-4A43-B489-D1804D50CFEF}" type="parTrans" cxnId="{1C2AEF36-5859-4767-B036-E40B8C059BD4}">
      <dgm:prSet/>
      <dgm:spPr/>
      <dgm:t>
        <a:bodyPr/>
        <a:lstStyle/>
        <a:p>
          <a:endParaRPr lang="en-US"/>
        </a:p>
      </dgm:t>
    </dgm:pt>
    <dgm:pt modelId="{FA45D93F-0724-4936-AA45-E6762732A19D}" type="sibTrans" cxnId="{1C2AEF36-5859-4767-B036-E40B8C059BD4}">
      <dgm:prSet/>
      <dgm:spPr/>
      <dgm:t>
        <a:bodyPr/>
        <a:lstStyle/>
        <a:p>
          <a:endParaRPr lang="en-US"/>
        </a:p>
      </dgm:t>
    </dgm:pt>
    <dgm:pt modelId="{CC0512C8-7886-4C31-9D5C-9380E4DFC2EB}">
      <dgm:prSet phldr="0" custT="0"/>
      <dgm:spPr/>
      <dgm:t>
        <a:bodyPr vert="horz" wrap="square"/>
        <a:lstStyle/>
        <a:p>
          <a:pPr>
            <a:lnSpc>
              <a:spcPct val="100000"/>
            </a:lnSpc>
            <a:spcBef>
              <a:spcPct val="0"/>
            </a:spcBef>
            <a:spcAft>
              <a:spcPct val="35000"/>
            </a:spcAft>
          </a:pPr>
          <a:r>
            <a:rPr lang="en-US"/>
            <a:t>S4</a:t>
          </a:r>
        </a:p>
      </dgm:t>
    </dgm:pt>
    <dgm:pt modelId="{702D0F65-2D7B-472C-A62A-7CF3C24CFFE6}" type="parTrans" cxnId="{B6075FCF-57EB-42B5-BE12-B59233E23687}">
      <dgm:prSet/>
      <dgm:spPr/>
    </dgm:pt>
    <dgm:pt modelId="{9E5A3CE0-73BF-458F-A441-D464404E29EB}" type="sibTrans" cxnId="{B6075FCF-57EB-42B5-BE12-B59233E23687}">
      <dgm:prSet/>
      <dgm:spPr/>
    </dgm:pt>
    <dgm:pt modelId="{A493020A-6B9A-444B-B953-1C301FC0AF47}">
      <dgm:prSet phldr="0" custT="0"/>
      <dgm:spPr/>
      <dgm:t>
        <a:bodyPr vert="horz" wrap="square"/>
        <a:lstStyle/>
        <a:p>
          <a:pPr>
            <a:lnSpc>
              <a:spcPct val="100000"/>
            </a:lnSpc>
            <a:spcBef>
              <a:spcPct val="0"/>
            </a:spcBef>
            <a:spcAft>
              <a:spcPct val="35000"/>
            </a:spcAft>
          </a:pPr>
          <a:r>
            <a:rPr lang="en-US"/>
            <a:t>X6</a:t>
          </a:r>
        </a:p>
      </dgm:t>
    </dgm:pt>
    <dgm:pt modelId="{AF448C07-B414-4BA6-9C2D-6077A0A9C076}" type="parTrans" cxnId="{8BFED92C-0241-495F-95CA-B05237CDD580}">
      <dgm:prSet/>
      <dgm:spPr/>
    </dgm:pt>
    <dgm:pt modelId="{91DFF97A-F3BE-4652-89E7-B109B9F0D90D}" type="sibTrans" cxnId="{8BFED92C-0241-495F-95CA-B05237CDD580}">
      <dgm:prSet/>
      <dgm:spPr/>
    </dgm:pt>
    <dgm:pt modelId="{7B5DA8D9-77AE-461D-9114-06965E51C9CC}">
      <dgm:prSet phldr="0" custT="0"/>
      <dgm:spPr/>
      <dgm:t>
        <a:bodyPr vert="horz" wrap="square"/>
        <a:lstStyle>
          <a:lvl1pPr algn="ctr">
            <a:defRPr sz="600"/>
          </a:lvl1pPr>
          <a:lvl2pPr marL="57150" indent="-57150" algn="ctr">
            <a:defRPr sz="400"/>
          </a:lvl2pPr>
          <a:lvl3pPr marL="114300" indent="-57150" algn="ctr">
            <a:defRPr sz="400"/>
          </a:lvl3pPr>
          <a:lvl4pPr marL="171450" indent="-57150" algn="ctr">
            <a:defRPr sz="400"/>
          </a:lvl4pPr>
          <a:lvl5pPr marL="228600" indent="-57150" algn="ctr">
            <a:defRPr sz="400"/>
          </a:lvl5pPr>
          <a:lvl6pPr marL="285750" indent="-57150" algn="ctr">
            <a:defRPr sz="400"/>
          </a:lvl6pPr>
          <a:lvl7pPr marL="342900" indent="-57150" algn="ctr">
            <a:defRPr sz="400"/>
          </a:lvl7pPr>
          <a:lvl8pPr marL="400050" indent="-57150" algn="ctr">
            <a:defRPr sz="400"/>
          </a:lvl8pPr>
          <a:lvl9pPr marL="457200" indent="-57150" algn="ctr">
            <a:defRPr sz="400"/>
          </a:lvl9pPr>
        </a:lstStyle>
        <a:p>
          <a:pPr>
            <a:lnSpc>
              <a:spcPct val="100000"/>
            </a:lnSpc>
            <a:spcBef>
              <a:spcPct val="0"/>
            </a:spcBef>
            <a:spcAft>
              <a:spcPct val="35000"/>
            </a:spcAft>
          </a:pPr>
          <a:r>
            <a:rPr lang="zh-CN" altLang="en-US"/>
            <a:t>澳洲</a:t>
          </a:r>
          <a:endParaRPr lang="en-US"/>
        </a:p>
      </dgm:t>
    </dgm:pt>
    <dgm:pt modelId="{3AB2424F-80C9-41F7-BEF2-2A6C768E94AB}" type="parTrans" cxnId="{E358C782-9B5A-4A81-9902-D1B1171A58EF}">
      <dgm:prSet/>
      <dgm:spPr/>
    </dgm:pt>
    <dgm:pt modelId="{E42F907D-81D7-41B6-A189-80529C222B8D}" type="sibTrans" cxnId="{E358C782-9B5A-4A81-9902-D1B1171A58EF}">
      <dgm:prSet/>
      <dgm:spPr/>
    </dgm:pt>
    <dgm:pt modelId="{85D1D3A8-C45B-4DC8-8E8E-FAFE4C3947D9}">
      <dgm:prSet phldr="0" custT="0"/>
      <dgm:spPr/>
      <dgm:t>
        <a:bodyPr vert="horz" wrap="square"/>
        <a:lstStyle/>
        <a:p>
          <a:pPr>
            <a:lnSpc>
              <a:spcPct val="100000"/>
            </a:lnSpc>
            <a:spcBef>
              <a:spcPct val="0"/>
            </a:spcBef>
            <a:spcAft>
              <a:spcPct val="35000"/>
            </a:spcAft>
          </a:pPr>
          <a:r>
            <a:rPr lang="en-US"/>
            <a:t>X5</a:t>
          </a:r>
        </a:p>
      </dgm:t>
    </dgm:pt>
    <dgm:pt modelId="{0130B85E-EEC4-405C-873D-19DE173A789D}" type="parTrans" cxnId="{8DCD7F53-72E7-4C38-A63F-13D02A30B703}">
      <dgm:prSet/>
      <dgm:spPr/>
    </dgm:pt>
    <dgm:pt modelId="{7B8384D7-CE8B-461D-9CE5-ADA0CD8E13A0}" type="sibTrans" cxnId="{8DCD7F53-72E7-4C38-A63F-13D02A30B703}">
      <dgm:prSet/>
      <dgm:spPr/>
    </dgm:pt>
    <dgm:pt modelId="{F858EED7-EF6A-4CAB-9923-F78B25AC97EF}">
      <dgm:prSet phldr="0" custT="0"/>
      <dgm:spPr/>
      <dgm:t>
        <a:bodyPr vert="horz" wrap="square"/>
        <a:lstStyle>
          <a:lvl1pPr algn="ctr">
            <a:defRPr sz="600"/>
          </a:lvl1pPr>
          <a:lvl2pPr marL="57150" indent="-57150" algn="ctr">
            <a:defRPr sz="400"/>
          </a:lvl2pPr>
          <a:lvl3pPr marL="114300" indent="-57150" algn="ctr">
            <a:defRPr sz="400"/>
          </a:lvl3pPr>
          <a:lvl4pPr marL="171450" indent="-57150" algn="ctr">
            <a:defRPr sz="400"/>
          </a:lvl4pPr>
          <a:lvl5pPr marL="228600" indent="-57150" algn="ctr">
            <a:defRPr sz="400"/>
          </a:lvl5pPr>
          <a:lvl6pPr marL="285750" indent="-57150" algn="ctr">
            <a:defRPr sz="400"/>
          </a:lvl6pPr>
          <a:lvl7pPr marL="342900" indent="-57150" algn="ctr">
            <a:defRPr sz="400"/>
          </a:lvl7pPr>
          <a:lvl8pPr marL="400050" indent="-57150" algn="ctr">
            <a:defRPr sz="400"/>
          </a:lvl8pPr>
          <a:lvl9pPr marL="457200" indent="-57150" algn="ctr">
            <a:defRPr sz="400"/>
          </a:lvl9pPr>
        </a:lstStyle>
        <a:p>
          <a:pPr>
            <a:lnSpc>
              <a:spcPct val="100000"/>
            </a:lnSpc>
            <a:spcBef>
              <a:spcPct val="0"/>
            </a:spcBef>
            <a:spcAft>
              <a:spcPct val="35000"/>
            </a:spcAft>
          </a:pPr>
          <a:r>
            <a:rPr lang="en-US"/>
            <a:t>X5</a:t>
          </a:r>
        </a:p>
      </dgm:t>
    </dgm:pt>
    <dgm:pt modelId="{0A2C1FD7-28BF-48AA-B814-83D352746CFD}" type="parTrans" cxnId="{29C8DBE1-C202-427B-A4D0-1022E917AC8F}">
      <dgm:prSet/>
      <dgm:spPr/>
    </dgm:pt>
    <dgm:pt modelId="{3D562388-021C-44AE-B24E-5CA8BE8C279D}" type="sibTrans" cxnId="{29C8DBE1-C202-427B-A4D0-1022E917AC8F}">
      <dgm:prSet/>
      <dgm:spPr/>
    </dgm:pt>
    <dgm:pt modelId="{0DB0D3CB-C99D-4B27-B5A3-E16B82383A3C}">
      <dgm:prSet phldr="0" custT="0"/>
      <dgm:spPr/>
      <dgm:t>
        <a:bodyPr vert="horz" wrap="square"/>
        <a:lstStyle>
          <a:lvl1pPr algn="ctr">
            <a:defRPr sz="600"/>
          </a:lvl1pPr>
          <a:lvl2pPr marL="57150" indent="-57150" algn="ctr">
            <a:defRPr sz="400"/>
          </a:lvl2pPr>
          <a:lvl3pPr marL="114300" indent="-57150" algn="ctr">
            <a:defRPr sz="400"/>
          </a:lvl3pPr>
          <a:lvl4pPr marL="171450" indent="-57150" algn="ctr">
            <a:defRPr sz="400"/>
          </a:lvl4pPr>
          <a:lvl5pPr marL="228600" indent="-57150" algn="ctr">
            <a:defRPr sz="400"/>
          </a:lvl5pPr>
          <a:lvl6pPr marL="285750" indent="-57150" algn="ctr">
            <a:defRPr sz="400"/>
          </a:lvl6pPr>
          <a:lvl7pPr marL="342900" indent="-57150" algn="ctr">
            <a:defRPr sz="400"/>
          </a:lvl7pPr>
          <a:lvl8pPr marL="400050" indent="-57150" algn="ctr">
            <a:defRPr sz="400"/>
          </a:lvl8pPr>
          <a:lvl9pPr marL="457200" indent="-57150" algn="ctr">
            <a:defRPr sz="400"/>
          </a:lvl9pPr>
        </a:lstStyle>
        <a:p>
          <a:pPr>
            <a:lnSpc>
              <a:spcPct val="100000"/>
            </a:lnSpc>
            <a:spcBef>
              <a:spcPct val="0"/>
            </a:spcBef>
            <a:spcAft>
              <a:spcPct val="35000"/>
            </a:spcAft>
          </a:pPr>
          <a:r>
            <a:rPr lang="en-US"/>
            <a:t>X5</a:t>
          </a:r>
        </a:p>
      </dgm:t>
    </dgm:pt>
    <dgm:pt modelId="{47BE9E06-1587-45B7-BB24-50320B967191}" type="parTrans" cxnId="{6A9D40C8-5167-4273-9B79-519F15073A87}">
      <dgm:prSet/>
      <dgm:spPr/>
    </dgm:pt>
    <dgm:pt modelId="{F0CF2194-B60A-40C3-8433-63C4482ACEF5}" type="sibTrans" cxnId="{6A9D40C8-5167-4273-9B79-519F15073A87}">
      <dgm:prSet/>
      <dgm:spPr/>
    </dgm:pt>
    <dgm:pt modelId="{50480616-0036-4E15-8CE3-955872C35A39}">
      <dgm:prSet phldr="0" custT="0"/>
      <dgm:spPr/>
      <dgm:t>
        <a:bodyPr vert="horz" wrap="square"/>
        <a:lstStyle>
          <a:lvl1pPr algn="ctr">
            <a:defRPr sz="600"/>
          </a:lvl1pPr>
          <a:lvl2pPr marL="57150" indent="-57150" algn="ctr">
            <a:defRPr sz="400"/>
          </a:lvl2pPr>
          <a:lvl3pPr marL="114300" indent="-57150" algn="ctr">
            <a:defRPr sz="400"/>
          </a:lvl3pPr>
          <a:lvl4pPr marL="171450" indent="-57150" algn="ctr">
            <a:defRPr sz="400"/>
          </a:lvl4pPr>
          <a:lvl5pPr marL="228600" indent="-57150" algn="ctr">
            <a:defRPr sz="400"/>
          </a:lvl5pPr>
          <a:lvl6pPr marL="285750" indent="-57150" algn="ctr">
            <a:defRPr sz="400"/>
          </a:lvl6pPr>
          <a:lvl7pPr marL="342900" indent="-57150" algn="ctr">
            <a:defRPr sz="400"/>
          </a:lvl7pPr>
          <a:lvl8pPr marL="400050" indent="-57150" algn="ctr">
            <a:defRPr sz="400"/>
          </a:lvl8pPr>
          <a:lvl9pPr marL="457200" indent="-57150" algn="ctr">
            <a:defRPr sz="400"/>
          </a:lvl9pPr>
        </a:lstStyle>
        <a:p>
          <a:pPr>
            <a:lnSpc>
              <a:spcPct val="100000"/>
            </a:lnSpc>
            <a:spcBef>
              <a:spcPct val="0"/>
            </a:spcBef>
            <a:spcAft>
              <a:spcPct val="35000"/>
            </a:spcAft>
          </a:pPr>
          <a:r>
            <a:rPr lang="zh-CN" altLang="en-US"/>
            <a:t>是</a:t>
          </a:r>
          <a:endParaRPr lang="en-US"/>
        </a:p>
      </dgm:t>
    </dgm:pt>
    <dgm:pt modelId="{97D518D1-996F-456A-84CE-A6B9E715CF80}" type="parTrans" cxnId="{B0EA2F69-1AEA-484D-9EEA-D465BA4244E2}">
      <dgm:prSet/>
      <dgm:spPr/>
    </dgm:pt>
    <dgm:pt modelId="{79F5074A-CFAC-45F6-8072-363BBE5DE87F}" type="sibTrans" cxnId="{B0EA2F69-1AEA-484D-9EEA-D465BA4244E2}">
      <dgm:prSet/>
      <dgm:spPr/>
    </dgm:pt>
    <dgm:pt modelId="{CF717C8A-B40B-4AFF-BF49-65ABB7DF8190}">
      <dgm:prSet phldrT="[Text]" phldr="0" custT="0"/>
      <dgm:spPr/>
      <dgm:t>
        <a:bodyPr vert="horz" wrap="square"/>
        <a:lstStyle/>
        <a:p>
          <a:pPr>
            <a:lnSpc>
              <a:spcPct val="100000"/>
            </a:lnSpc>
            <a:spcBef>
              <a:spcPct val="0"/>
            </a:spcBef>
            <a:spcAft>
              <a:spcPct val="35000"/>
            </a:spcAft>
          </a:pPr>
          <a:r>
            <a:rPr lang="en-US"/>
            <a:t>X3</a:t>
          </a:r>
        </a:p>
      </dgm:t>
    </dgm:pt>
    <dgm:pt modelId="{CCF68ADE-40B6-47D0-93C1-88EC13ADC8AC}" type="parTrans" cxnId="{93D88271-D78B-4637-957B-141F236E57DB}">
      <dgm:prSet/>
      <dgm:spPr/>
      <dgm:t>
        <a:bodyPr/>
        <a:lstStyle/>
        <a:p>
          <a:endParaRPr lang="en-US"/>
        </a:p>
      </dgm:t>
    </dgm:pt>
    <dgm:pt modelId="{630D3E0B-D1D7-4E1A-8193-515AA5E1866F}" type="sibTrans" cxnId="{93D88271-D78B-4637-957B-141F236E57DB}">
      <dgm:prSet/>
      <dgm:spPr/>
      <dgm:t>
        <a:bodyPr/>
        <a:lstStyle/>
        <a:p>
          <a:endParaRPr lang="en-US"/>
        </a:p>
      </dgm:t>
    </dgm:pt>
    <dgm:pt modelId="{C25FDD27-6014-43AD-B57B-FF857B0B67BB}">
      <dgm:prSet phldr="0" custT="0"/>
      <dgm:spPr/>
      <dgm:t>
        <a:bodyPr vert="horz" wrap="square"/>
        <a:lstStyle>
          <a:lvl1pPr algn="ctr">
            <a:defRPr sz="600"/>
          </a:lvl1pPr>
          <a:lvl2pPr marL="57150" indent="-57150" algn="ctr">
            <a:defRPr sz="400"/>
          </a:lvl2pPr>
          <a:lvl3pPr marL="114300" indent="-57150" algn="ctr">
            <a:defRPr sz="400"/>
          </a:lvl3pPr>
          <a:lvl4pPr marL="171450" indent="-57150" algn="ctr">
            <a:defRPr sz="400"/>
          </a:lvl4pPr>
          <a:lvl5pPr marL="228600" indent="-57150" algn="ctr">
            <a:defRPr sz="400"/>
          </a:lvl5pPr>
          <a:lvl6pPr marL="285750" indent="-57150" algn="ctr">
            <a:defRPr sz="400"/>
          </a:lvl6pPr>
          <a:lvl7pPr marL="342900" indent="-57150" algn="ctr">
            <a:defRPr sz="400"/>
          </a:lvl7pPr>
          <a:lvl8pPr marL="400050" indent="-57150" algn="ctr">
            <a:defRPr sz="400"/>
          </a:lvl8pPr>
          <a:lvl9pPr marL="457200" indent="-57150" algn="ctr">
            <a:defRPr sz="400"/>
          </a:lvl9pPr>
        </a:lstStyle>
        <a:p>
          <a:pPr>
            <a:lnSpc>
              <a:spcPct val="100000"/>
            </a:lnSpc>
            <a:spcBef>
              <a:spcPct val="0"/>
            </a:spcBef>
            <a:spcAft>
              <a:spcPct val="35000"/>
            </a:spcAft>
          </a:pPr>
          <a:r>
            <a:rPr lang="en-US"/>
            <a:t>X3</a:t>
          </a:r>
        </a:p>
      </dgm:t>
    </dgm:pt>
    <dgm:pt modelId="{E86C0BD7-0298-4200-A4BE-69ACC1CFDB01}" type="parTrans" cxnId="{E0AE982F-3C1E-4C66-9625-83FE45E9F865}">
      <dgm:prSet/>
      <dgm:spPr/>
    </dgm:pt>
    <dgm:pt modelId="{43058427-3DCC-48FA-870A-DD11E5D860D8}" type="sibTrans" cxnId="{E0AE982F-3C1E-4C66-9625-83FE45E9F865}">
      <dgm:prSet/>
      <dgm:spPr/>
    </dgm:pt>
    <dgm:pt modelId="{C6873C23-B7E9-45E7-B986-2289809943CD}">
      <dgm:prSet phldr="0" custT="0"/>
      <dgm:spPr/>
      <dgm:t>
        <a:bodyPr vert="horz" wrap="square"/>
        <a:lstStyle>
          <a:lvl1pPr algn="ctr">
            <a:defRPr sz="600"/>
          </a:lvl1pPr>
          <a:lvl2pPr marL="57150" indent="-57150" algn="ctr">
            <a:defRPr sz="400"/>
          </a:lvl2pPr>
          <a:lvl3pPr marL="114300" indent="-57150" algn="ctr">
            <a:defRPr sz="400"/>
          </a:lvl3pPr>
          <a:lvl4pPr marL="171450" indent="-57150" algn="ctr">
            <a:defRPr sz="400"/>
          </a:lvl4pPr>
          <a:lvl5pPr marL="228600" indent="-57150" algn="ctr">
            <a:defRPr sz="400"/>
          </a:lvl5pPr>
          <a:lvl6pPr marL="285750" indent="-57150" algn="ctr">
            <a:defRPr sz="400"/>
          </a:lvl6pPr>
          <a:lvl7pPr marL="342900" indent="-57150" algn="ctr">
            <a:defRPr sz="400"/>
          </a:lvl7pPr>
          <a:lvl8pPr marL="400050" indent="-57150" algn="ctr">
            <a:defRPr sz="400"/>
          </a:lvl8pPr>
          <a:lvl9pPr marL="457200" indent="-57150" algn="ctr">
            <a:defRPr sz="400"/>
          </a:lvl9pPr>
        </a:lstStyle>
        <a:p>
          <a:pPr>
            <a:lnSpc>
              <a:spcPct val="100000"/>
            </a:lnSpc>
            <a:spcBef>
              <a:spcPct val="0"/>
            </a:spcBef>
            <a:spcAft>
              <a:spcPct val="35000"/>
            </a:spcAft>
          </a:pPr>
          <a:r>
            <a:rPr lang="en-US"/>
            <a:t>X3</a:t>
          </a:r>
        </a:p>
      </dgm:t>
    </dgm:pt>
    <dgm:pt modelId="{700638E7-E40F-4180-81CC-88E6D166A099}" type="parTrans" cxnId="{9BA27362-5F27-41DE-9D47-296A99750965}">
      <dgm:prSet/>
      <dgm:spPr/>
    </dgm:pt>
    <dgm:pt modelId="{05929AB5-711F-4B62-B929-720A25FAF8DE}" type="sibTrans" cxnId="{9BA27362-5F27-41DE-9D47-296A99750965}">
      <dgm:prSet/>
      <dgm:spPr/>
    </dgm:pt>
    <dgm:pt modelId="{3B8BA4EE-3240-4DAC-A28A-3D024AB6F29E}">
      <dgm:prSet phldr="0" custT="0"/>
      <dgm:spPr/>
      <dgm:t>
        <a:bodyPr vert="horz" wrap="square"/>
        <a:lstStyle>
          <a:lvl1pPr algn="ctr">
            <a:defRPr sz="600"/>
          </a:lvl1pPr>
          <a:lvl2pPr marL="57150" indent="-57150" algn="ctr">
            <a:defRPr sz="400"/>
          </a:lvl2pPr>
          <a:lvl3pPr marL="114300" indent="-57150" algn="ctr">
            <a:defRPr sz="400"/>
          </a:lvl3pPr>
          <a:lvl4pPr marL="171450" indent="-57150" algn="ctr">
            <a:defRPr sz="400"/>
          </a:lvl4pPr>
          <a:lvl5pPr marL="228600" indent="-57150" algn="ctr">
            <a:defRPr sz="400"/>
          </a:lvl5pPr>
          <a:lvl6pPr marL="285750" indent="-57150" algn="ctr">
            <a:defRPr sz="400"/>
          </a:lvl6pPr>
          <a:lvl7pPr marL="342900" indent="-57150" algn="ctr">
            <a:defRPr sz="400"/>
          </a:lvl7pPr>
          <a:lvl8pPr marL="400050" indent="-57150" algn="ctr">
            <a:defRPr sz="400"/>
          </a:lvl8pPr>
          <a:lvl9pPr marL="457200" indent="-57150" algn="ctr">
            <a:defRPr sz="400"/>
          </a:lvl9pPr>
        </a:lstStyle>
        <a:p>
          <a:pPr>
            <a:lnSpc>
              <a:spcPct val="100000"/>
            </a:lnSpc>
            <a:spcBef>
              <a:spcPct val="0"/>
            </a:spcBef>
            <a:spcAft>
              <a:spcPct val="35000"/>
            </a:spcAft>
          </a:pPr>
          <a:r>
            <a:rPr lang="en-US"/>
            <a:t>X3</a:t>
          </a:r>
        </a:p>
      </dgm:t>
    </dgm:pt>
    <dgm:pt modelId="{54FEBA32-CFFE-4DAF-8B5A-41E4D4703C7E}" type="parTrans" cxnId="{1BB24F28-8B91-4756-AD0B-F327E34CC3B4}">
      <dgm:prSet/>
      <dgm:spPr/>
    </dgm:pt>
    <dgm:pt modelId="{65A22D73-9AD4-485C-BEA8-CD330ACEDD19}" type="sibTrans" cxnId="{1BB24F28-8B91-4756-AD0B-F327E34CC3B4}">
      <dgm:prSet/>
      <dgm:spPr/>
    </dgm:pt>
    <dgm:pt modelId="{4D5CB704-E6EC-49BF-BAB0-07D6F146DFFB}">
      <dgm:prSet phldr="0" custT="0"/>
      <dgm:spPr/>
      <dgm:t>
        <a:bodyPr vert="horz" wrap="square"/>
        <a:lstStyle>
          <a:lvl1pPr algn="ctr">
            <a:defRPr sz="600"/>
          </a:lvl1pPr>
          <a:lvl2pPr marL="57150" indent="-57150" algn="ctr">
            <a:defRPr sz="400"/>
          </a:lvl2pPr>
          <a:lvl3pPr marL="114300" indent="-57150" algn="ctr">
            <a:defRPr sz="400"/>
          </a:lvl3pPr>
          <a:lvl4pPr marL="171450" indent="-57150" algn="ctr">
            <a:defRPr sz="400"/>
          </a:lvl4pPr>
          <a:lvl5pPr marL="228600" indent="-57150" algn="ctr">
            <a:defRPr sz="400"/>
          </a:lvl5pPr>
          <a:lvl6pPr marL="285750" indent="-57150" algn="ctr">
            <a:defRPr sz="400"/>
          </a:lvl6pPr>
          <a:lvl7pPr marL="342900" indent="-57150" algn="ctr">
            <a:defRPr sz="400"/>
          </a:lvl7pPr>
          <a:lvl8pPr marL="400050" indent="-57150" algn="ctr">
            <a:defRPr sz="400"/>
          </a:lvl8pPr>
          <a:lvl9pPr marL="457200" indent="-57150" algn="ctr">
            <a:defRPr sz="400"/>
          </a:lvl9pPr>
        </a:lstStyle>
        <a:p>
          <a:pPr>
            <a:lnSpc>
              <a:spcPct val="100000"/>
            </a:lnSpc>
            <a:spcBef>
              <a:spcPct val="0"/>
            </a:spcBef>
            <a:spcAft>
              <a:spcPct val="35000"/>
            </a:spcAft>
          </a:pPr>
          <a:r>
            <a:rPr lang="en-US"/>
            <a:t>X3</a:t>
          </a:r>
        </a:p>
      </dgm:t>
    </dgm:pt>
    <dgm:pt modelId="{A548A6E7-D5A7-4CCE-AE3C-1F4A41BF080E}" type="parTrans" cxnId="{A0A493DA-2E24-4489-8E18-757CB087430B}">
      <dgm:prSet/>
      <dgm:spPr/>
    </dgm:pt>
    <dgm:pt modelId="{7EFD0EAB-23CB-412A-A728-C7D420F094BC}" type="sibTrans" cxnId="{A0A493DA-2E24-4489-8E18-757CB087430B}">
      <dgm:prSet/>
      <dgm:spPr/>
    </dgm:pt>
    <dgm:pt modelId="{1A03BF86-594E-406E-85C5-BF39D355AEBE}">
      <dgm:prSet phldr="0" custT="0"/>
      <dgm:spPr/>
      <dgm:t>
        <a:bodyPr vert="horz" wrap="square"/>
        <a:lstStyle>
          <a:lvl1pPr algn="ctr">
            <a:defRPr sz="600"/>
          </a:lvl1pPr>
          <a:lvl2pPr marL="57150" indent="-57150" algn="ctr">
            <a:defRPr sz="400"/>
          </a:lvl2pPr>
          <a:lvl3pPr marL="114300" indent="-57150" algn="ctr">
            <a:defRPr sz="400"/>
          </a:lvl3pPr>
          <a:lvl4pPr marL="171450" indent="-57150" algn="ctr">
            <a:defRPr sz="400"/>
          </a:lvl4pPr>
          <a:lvl5pPr marL="228600" indent="-57150" algn="ctr">
            <a:defRPr sz="400"/>
          </a:lvl5pPr>
          <a:lvl6pPr marL="285750" indent="-57150" algn="ctr">
            <a:defRPr sz="400"/>
          </a:lvl6pPr>
          <a:lvl7pPr marL="342900" indent="-57150" algn="ctr">
            <a:defRPr sz="400"/>
          </a:lvl7pPr>
          <a:lvl8pPr marL="400050" indent="-57150" algn="ctr">
            <a:defRPr sz="400"/>
          </a:lvl8pPr>
          <a:lvl9pPr marL="457200" indent="-57150" algn="ctr">
            <a:defRPr sz="400"/>
          </a:lvl9pPr>
        </a:lstStyle>
        <a:p>
          <a:pPr>
            <a:lnSpc>
              <a:spcPct val="100000"/>
            </a:lnSpc>
            <a:spcBef>
              <a:spcPct val="0"/>
            </a:spcBef>
            <a:spcAft>
              <a:spcPct val="35000"/>
            </a:spcAft>
          </a:pPr>
          <a:r>
            <a:rPr lang="en-US"/>
            <a:t>X7</a:t>
          </a:r>
        </a:p>
      </dgm:t>
    </dgm:pt>
    <dgm:pt modelId="{59366006-2110-4EFB-B0BA-6429DC9D07C2}" type="parTrans" cxnId="{B477E154-3748-437F-8BE2-01CBD8C608BF}">
      <dgm:prSet/>
      <dgm:spPr/>
    </dgm:pt>
    <dgm:pt modelId="{8411F43C-AD17-41E2-9AB0-6723C52FB01D}" type="sibTrans" cxnId="{B477E154-3748-437F-8BE2-01CBD8C608BF}">
      <dgm:prSet/>
      <dgm:spPr/>
    </dgm:pt>
    <dgm:pt modelId="{09908127-0338-4132-825A-0F0C2D9894F4}">
      <dgm:prSet phldr="0" custT="0"/>
      <dgm:spPr/>
      <dgm:t>
        <a:bodyPr vert="horz" wrap="square"/>
        <a:lstStyle>
          <a:lvl1pPr algn="ctr">
            <a:defRPr sz="600"/>
          </a:lvl1pPr>
          <a:lvl2pPr marL="57150" indent="-57150" algn="ctr">
            <a:defRPr sz="400"/>
          </a:lvl2pPr>
          <a:lvl3pPr marL="114300" indent="-57150" algn="ctr">
            <a:defRPr sz="400"/>
          </a:lvl3pPr>
          <a:lvl4pPr marL="171450" indent="-57150" algn="ctr">
            <a:defRPr sz="400"/>
          </a:lvl4pPr>
          <a:lvl5pPr marL="228600" indent="-57150" algn="ctr">
            <a:defRPr sz="400"/>
          </a:lvl5pPr>
          <a:lvl6pPr marL="285750" indent="-57150" algn="ctr">
            <a:defRPr sz="400"/>
          </a:lvl6pPr>
          <a:lvl7pPr marL="342900" indent="-57150" algn="ctr">
            <a:defRPr sz="400"/>
          </a:lvl7pPr>
          <a:lvl8pPr marL="400050" indent="-57150" algn="ctr">
            <a:defRPr sz="400"/>
          </a:lvl8pPr>
          <a:lvl9pPr marL="457200" indent="-57150" algn="ctr">
            <a:defRPr sz="400"/>
          </a:lvl9pPr>
        </a:lstStyle>
        <a:p>
          <a:pPr>
            <a:lnSpc>
              <a:spcPct val="100000"/>
            </a:lnSpc>
            <a:spcBef>
              <a:spcPct val="0"/>
            </a:spcBef>
            <a:spcAft>
              <a:spcPct val="35000"/>
            </a:spcAft>
          </a:pPr>
          <a:r>
            <a:rPr lang="en-US"/>
            <a:t>X8</a:t>
          </a:r>
        </a:p>
      </dgm:t>
    </dgm:pt>
    <dgm:pt modelId="{BFE64075-DCB7-4796-A4EA-804610B5248C}" type="parTrans" cxnId="{A1D2302F-2BFA-4D04-B098-CBCC42AA076A}">
      <dgm:prSet/>
      <dgm:spPr/>
    </dgm:pt>
    <dgm:pt modelId="{B6865A59-D74E-4178-A637-7AC27EA3B7D5}" type="sibTrans" cxnId="{A1D2302F-2BFA-4D04-B098-CBCC42AA076A}">
      <dgm:prSet/>
      <dgm:spPr/>
    </dgm:pt>
    <dgm:pt modelId="{CBA00119-D252-4153-83BA-C59D22113F93}">
      <dgm:prSet phldr="0" custT="0"/>
      <dgm:spPr/>
      <dgm:t>
        <a:bodyPr vert="horz" wrap="square"/>
        <a:lstStyle>
          <a:lvl1pPr algn="ctr">
            <a:defRPr sz="600"/>
          </a:lvl1pPr>
          <a:lvl2pPr marL="57150" indent="-57150" algn="ctr">
            <a:defRPr sz="400"/>
          </a:lvl2pPr>
          <a:lvl3pPr marL="114300" indent="-57150" algn="ctr">
            <a:defRPr sz="400"/>
          </a:lvl3pPr>
          <a:lvl4pPr marL="171450" indent="-57150" algn="ctr">
            <a:defRPr sz="400"/>
          </a:lvl4pPr>
          <a:lvl5pPr marL="228600" indent="-57150" algn="ctr">
            <a:defRPr sz="400"/>
          </a:lvl5pPr>
          <a:lvl6pPr marL="285750" indent="-57150" algn="ctr">
            <a:defRPr sz="400"/>
          </a:lvl6pPr>
          <a:lvl7pPr marL="342900" indent="-57150" algn="ctr">
            <a:defRPr sz="400"/>
          </a:lvl7pPr>
          <a:lvl8pPr marL="400050" indent="-57150" algn="ctr">
            <a:defRPr sz="400"/>
          </a:lvl8pPr>
          <a:lvl9pPr marL="457200" indent="-57150" algn="ctr">
            <a:defRPr sz="400"/>
          </a:lvl9pPr>
        </a:lstStyle>
        <a:p>
          <a:pPr>
            <a:lnSpc>
              <a:spcPct val="100000"/>
            </a:lnSpc>
            <a:spcBef>
              <a:spcPct val="0"/>
            </a:spcBef>
            <a:spcAft>
              <a:spcPct val="35000"/>
            </a:spcAft>
          </a:pPr>
          <a:r>
            <a:rPr lang="zh-CN" altLang="en-US"/>
            <a:t>与</a:t>
          </a:r>
          <a:endParaRPr lang="en-US"/>
        </a:p>
      </dgm:t>
    </dgm:pt>
    <dgm:pt modelId="{B30F9E1E-4F6D-4650-9EF0-0513942682C2}" type="parTrans" cxnId="{153FE231-18BC-44ED-B277-874128AA687A}">
      <dgm:prSet/>
      <dgm:spPr/>
    </dgm:pt>
    <dgm:pt modelId="{CBE8E2F0-6529-430B-8DA4-AE5A0C71EE0D}" type="sibTrans" cxnId="{153FE231-18BC-44ED-B277-874128AA687A}">
      <dgm:prSet/>
      <dgm:spPr/>
    </dgm:pt>
    <dgm:pt modelId="{1AE8AE42-723F-48EA-A19B-24316E360EA1}">
      <dgm:prSet phldr="0" custT="0"/>
      <dgm:spPr/>
      <dgm:t>
        <a:bodyPr vert="horz" wrap="square"/>
        <a:lstStyle>
          <a:lvl1pPr algn="ctr">
            <a:defRPr sz="600"/>
          </a:lvl1pPr>
          <a:lvl2pPr marL="57150" indent="-57150" algn="ctr">
            <a:defRPr sz="400"/>
          </a:lvl2pPr>
          <a:lvl3pPr marL="114300" indent="-57150" algn="ctr">
            <a:defRPr sz="400"/>
          </a:lvl3pPr>
          <a:lvl4pPr marL="171450" indent="-57150" algn="ctr">
            <a:defRPr sz="400"/>
          </a:lvl4pPr>
          <a:lvl5pPr marL="228600" indent="-57150" algn="ctr">
            <a:defRPr sz="400"/>
          </a:lvl5pPr>
          <a:lvl6pPr marL="285750" indent="-57150" algn="ctr">
            <a:defRPr sz="400"/>
          </a:lvl6pPr>
          <a:lvl7pPr marL="342900" indent="-57150" algn="ctr">
            <a:defRPr sz="400"/>
          </a:lvl7pPr>
          <a:lvl8pPr marL="400050" indent="-57150" algn="ctr">
            <a:defRPr sz="400"/>
          </a:lvl8pPr>
          <a:lvl9pPr marL="457200" indent="-57150" algn="ctr">
            <a:defRPr sz="400"/>
          </a:lvl9pPr>
        </a:lstStyle>
        <a:p>
          <a:pPr>
            <a:lnSpc>
              <a:spcPct val="100000"/>
            </a:lnSpc>
            <a:spcBef>
              <a:spcPct val="0"/>
            </a:spcBef>
            <a:spcAft>
              <a:spcPct val="35000"/>
            </a:spcAft>
          </a:pPr>
          <a:r>
            <a:rPr lang="en-US"/>
            <a:t>X1</a:t>
          </a:r>
        </a:p>
      </dgm:t>
    </dgm:pt>
    <dgm:pt modelId="{762F0DC2-455B-419D-8C56-2B199A57D84A}" type="parTrans" cxnId="{29A21B4D-3C38-4600-983C-1320C4839213}">
      <dgm:prSet/>
      <dgm:spPr/>
    </dgm:pt>
    <dgm:pt modelId="{7CC49382-FCAB-406B-9604-32BB7C1160BB}" type="sibTrans" cxnId="{29A21B4D-3C38-4600-983C-1320C4839213}">
      <dgm:prSet/>
      <dgm:spPr/>
    </dgm:pt>
    <dgm:pt modelId="{5277B78E-9E1A-4941-BFB0-70F9D9E78D09}">
      <dgm:prSet phldr="0" custT="0"/>
      <dgm:spPr/>
      <dgm:t>
        <a:bodyPr vert="horz" wrap="square"/>
        <a:lstStyle>
          <a:lvl1pPr algn="ctr">
            <a:defRPr sz="600"/>
          </a:lvl1pPr>
          <a:lvl2pPr marL="57150" indent="-57150" algn="ctr">
            <a:defRPr sz="400"/>
          </a:lvl2pPr>
          <a:lvl3pPr marL="114300" indent="-57150" algn="ctr">
            <a:defRPr sz="400"/>
          </a:lvl3pPr>
          <a:lvl4pPr marL="171450" indent="-57150" algn="ctr">
            <a:defRPr sz="400"/>
          </a:lvl4pPr>
          <a:lvl5pPr marL="228600" indent="-57150" algn="ctr">
            <a:defRPr sz="400"/>
          </a:lvl5pPr>
          <a:lvl6pPr marL="285750" indent="-57150" algn="ctr">
            <a:defRPr sz="400"/>
          </a:lvl6pPr>
          <a:lvl7pPr marL="342900" indent="-57150" algn="ctr">
            <a:defRPr sz="400"/>
          </a:lvl7pPr>
          <a:lvl8pPr marL="400050" indent="-57150" algn="ctr">
            <a:defRPr sz="400"/>
          </a:lvl8pPr>
          <a:lvl9pPr marL="457200" indent="-57150" algn="ctr">
            <a:defRPr sz="400"/>
          </a:lvl9pPr>
        </a:lstStyle>
        <a:p>
          <a:pPr>
            <a:lnSpc>
              <a:spcPct val="100000"/>
            </a:lnSpc>
            <a:spcBef>
              <a:spcPct val="0"/>
            </a:spcBef>
            <a:spcAft>
              <a:spcPct val="35000"/>
            </a:spcAft>
          </a:pPr>
          <a:r>
            <a:rPr lang="zh-CN"/>
            <a:t>北韩</a:t>
          </a:r>
          <a:endParaRPr altLang="en-US"/>
        </a:p>
      </dgm:t>
    </dgm:pt>
    <dgm:pt modelId="{C1852565-1BC1-4B50-ABAC-00800FCE2598}" type="parTrans" cxnId="{E91385C3-3C48-4F56-8E53-6D936F2FF2A6}">
      <dgm:prSet/>
      <dgm:spPr/>
    </dgm:pt>
    <dgm:pt modelId="{97502E71-3824-4BE4-9FE7-7E9797C09838}" type="sibTrans" cxnId="{E91385C3-3C48-4F56-8E53-6D936F2FF2A6}">
      <dgm:prSet/>
      <dgm:spPr/>
    </dgm:pt>
    <dgm:pt modelId="{0FD43F47-D7B5-4890-9FCF-1F83748CC0B5}">
      <dgm:prSet phldr="0" custT="0"/>
      <dgm:spPr/>
      <dgm:t>
        <a:bodyPr vert="horz" wrap="square"/>
        <a:lstStyle>
          <a:lvl1pPr algn="ctr">
            <a:defRPr sz="600"/>
          </a:lvl1pPr>
          <a:lvl2pPr marL="57150" indent="-57150" algn="ctr">
            <a:defRPr sz="400"/>
          </a:lvl2pPr>
          <a:lvl3pPr marL="114300" indent="-57150" algn="ctr">
            <a:defRPr sz="400"/>
          </a:lvl3pPr>
          <a:lvl4pPr marL="171450" indent="-57150" algn="ctr">
            <a:defRPr sz="400"/>
          </a:lvl4pPr>
          <a:lvl5pPr marL="228600" indent="-57150" algn="ctr">
            <a:defRPr sz="400"/>
          </a:lvl5pPr>
          <a:lvl6pPr marL="285750" indent="-57150" algn="ctr">
            <a:defRPr sz="400"/>
          </a:lvl6pPr>
          <a:lvl7pPr marL="342900" indent="-57150" algn="ctr">
            <a:defRPr sz="400"/>
          </a:lvl7pPr>
          <a:lvl8pPr marL="400050" indent="-57150" algn="ctr">
            <a:defRPr sz="400"/>
          </a:lvl8pPr>
          <a:lvl9pPr marL="457200" indent="-57150" algn="ctr">
            <a:defRPr sz="400"/>
          </a:lvl9pPr>
        </a:lstStyle>
        <a:p>
          <a:pPr>
            <a:lnSpc>
              <a:spcPct val="100000"/>
            </a:lnSpc>
            <a:spcBef>
              <a:spcPct val="0"/>
            </a:spcBef>
            <a:spcAft>
              <a:spcPct val="35000"/>
            </a:spcAft>
          </a:pPr>
          <a:r>
            <a:rPr lang="zh-CN" altLang="en-US"/>
            <a:t>有</a:t>
          </a:r>
          <a:endParaRPr lang="en-US"/>
        </a:p>
      </dgm:t>
    </dgm:pt>
    <dgm:pt modelId="{9B3F8E8F-FBD0-40C4-A395-0A81A5547871}" type="parTrans" cxnId="{B5F81E48-9610-4F8F-AED2-49DC91E78977}">
      <dgm:prSet/>
      <dgm:spPr/>
    </dgm:pt>
    <dgm:pt modelId="{8B9E7FB2-3109-4782-8531-DD9A20365FCB}" type="sibTrans" cxnId="{B5F81E48-9610-4F8F-AED2-49DC91E78977}">
      <dgm:prSet/>
      <dgm:spPr/>
    </dgm:pt>
    <dgm:pt modelId="{B0930399-F71D-485E-8631-1001D17CCB5F}">
      <dgm:prSet phldr="0" custT="0"/>
      <dgm:spPr/>
      <dgm:t>
        <a:bodyPr vert="horz" wrap="square"/>
        <a:lstStyle>
          <a:lvl1pPr algn="ctr">
            <a:defRPr sz="600"/>
          </a:lvl1pPr>
          <a:lvl2pPr marL="57150" indent="-57150" algn="ctr">
            <a:defRPr sz="400"/>
          </a:lvl2pPr>
          <a:lvl3pPr marL="114300" indent="-57150" algn="ctr">
            <a:defRPr sz="400"/>
          </a:lvl3pPr>
          <a:lvl4pPr marL="171450" indent="-57150" algn="ctr">
            <a:defRPr sz="400"/>
          </a:lvl4pPr>
          <a:lvl5pPr marL="228600" indent="-57150" algn="ctr">
            <a:defRPr sz="400"/>
          </a:lvl5pPr>
          <a:lvl6pPr marL="285750" indent="-57150" algn="ctr">
            <a:defRPr sz="400"/>
          </a:lvl6pPr>
          <a:lvl7pPr marL="342900" indent="-57150" algn="ctr">
            <a:defRPr sz="400"/>
          </a:lvl7pPr>
          <a:lvl8pPr marL="400050" indent="-57150" algn="ctr">
            <a:defRPr sz="400"/>
          </a:lvl8pPr>
          <a:lvl9pPr marL="457200" indent="-57150" algn="ctr">
            <a:defRPr sz="400"/>
          </a:lvl9pPr>
        </a:lstStyle>
        <a:p>
          <a:pPr>
            <a:lnSpc>
              <a:spcPct val="100000"/>
            </a:lnSpc>
            <a:spcBef>
              <a:spcPct val="0"/>
            </a:spcBef>
            <a:spcAft>
              <a:spcPct val="35000"/>
            </a:spcAft>
          </a:pPr>
          <a:r>
            <a:rPr lang="en-US"/>
            <a:t>X2</a:t>
          </a:r>
          <a:endParaRPr altLang="en-US"/>
        </a:p>
      </dgm:t>
    </dgm:pt>
    <dgm:pt modelId="{756B6162-185D-4E2C-B365-E9A44DB0412F}" type="parTrans" cxnId="{C5B7CF3D-79D9-4DE3-96C6-85EEE165B619}">
      <dgm:prSet/>
      <dgm:spPr/>
    </dgm:pt>
    <dgm:pt modelId="{A1561E41-28D9-4EAB-88C4-9EFCC3AC0339}" type="sibTrans" cxnId="{C5B7CF3D-79D9-4DE3-96C6-85EEE165B619}">
      <dgm:prSet/>
      <dgm:spPr/>
    </dgm:pt>
    <dgm:pt modelId="{A18E8BC5-E7A4-42CB-9E9E-46F52C020BEE}">
      <dgm:prSet phldr="0" custT="0"/>
      <dgm:spPr/>
      <dgm:t>
        <a:bodyPr vert="horz" wrap="square"/>
        <a:lstStyle>
          <a:lvl1pPr algn="ctr">
            <a:defRPr sz="600"/>
          </a:lvl1pPr>
          <a:lvl2pPr marL="57150" indent="-57150" algn="ctr">
            <a:defRPr sz="400"/>
          </a:lvl2pPr>
          <a:lvl3pPr marL="114300" indent="-57150" algn="ctr">
            <a:defRPr sz="400"/>
          </a:lvl3pPr>
          <a:lvl4pPr marL="171450" indent="-57150" algn="ctr">
            <a:defRPr sz="400"/>
          </a:lvl4pPr>
          <a:lvl5pPr marL="228600" indent="-57150" algn="ctr">
            <a:defRPr sz="400"/>
          </a:lvl5pPr>
          <a:lvl6pPr marL="285750" indent="-57150" algn="ctr">
            <a:defRPr sz="400"/>
          </a:lvl6pPr>
          <a:lvl7pPr marL="342900" indent="-57150" algn="ctr">
            <a:defRPr sz="400"/>
          </a:lvl7pPr>
          <a:lvl8pPr marL="400050" indent="-57150" algn="ctr">
            <a:defRPr sz="400"/>
          </a:lvl8pPr>
          <a:lvl9pPr marL="457200" indent="-57150" algn="ctr">
            <a:defRPr sz="400"/>
          </a:lvl9pPr>
        </a:lstStyle>
        <a:p>
          <a:pPr>
            <a:lnSpc>
              <a:spcPct val="100000"/>
            </a:lnSpc>
            <a:spcBef>
              <a:spcPct val="0"/>
            </a:spcBef>
            <a:spcAft>
              <a:spcPct val="35000"/>
            </a:spcAft>
          </a:pPr>
          <a:r>
            <a:rPr lang="en-US"/>
            <a:t>X2</a:t>
          </a:r>
          <a:endParaRPr altLang="en-US"/>
        </a:p>
      </dgm:t>
    </dgm:pt>
    <dgm:pt modelId="{6A11221E-1392-477A-9E61-DA150454582F}" type="parTrans" cxnId="{17981449-DC2E-4D80-B0EF-1B55B870BBBD}">
      <dgm:prSet/>
      <dgm:spPr/>
    </dgm:pt>
    <dgm:pt modelId="{93462BF8-9EB5-4EC6-AE68-C04C78B9A643}" type="sibTrans" cxnId="{17981449-DC2E-4D80-B0EF-1B55B870BBBD}">
      <dgm:prSet/>
      <dgm:spPr/>
    </dgm:pt>
    <dgm:pt modelId="{B960AAA1-72D6-40A4-BA6C-844506728944}">
      <dgm:prSet phldr="0" custT="0"/>
      <dgm:spPr/>
      <dgm:t>
        <a:bodyPr vert="horz" wrap="square"/>
        <a:lstStyle>
          <a:lvl1pPr algn="ctr">
            <a:defRPr sz="600"/>
          </a:lvl1pPr>
          <a:lvl2pPr marL="57150" indent="-57150" algn="ctr">
            <a:defRPr sz="400"/>
          </a:lvl2pPr>
          <a:lvl3pPr marL="114300" indent="-57150" algn="ctr">
            <a:defRPr sz="400"/>
          </a:lvl3pPr>
          <a:lvl4pPr marL="171450" indent="-57150" algn="ctr">
            <a:defRPr sz="400"/>
          </a:lvl4pPr>
          <a:lvl5pPr marL="228600" indent="-57150" algn="ctr">
            <a:defRPr sz="400"/>
          </a:lvl5pPr>
          <a:lvl6pPr marL="285750" indent="-57150" algn="ctr">
            <a:defRPr sz="400"/>
          </a:lvl6pPr>
          <a:lvl7pPr marL="342900" indent="-57150" algn="ctr">
            <a:defRPr sz="400"/>
          </a:lvl7pPr>
          <a:lvl8pPr marL="400050" indent="-57150" algn="ctr">
            <a:defRPr sz="400"/>
          </a:lvl8pPr>
          <a:lvl9pPr marL="457200" indent="-57150" algn="ctr">
            <a:defRPr sz="400"/>
          </a:lvl9pPr>
        </a:lstStyle>
        <a:p>
          <a:pPr>
            <a:lnSpc>
              <a:spcPct val="100000"/>
            </a:lnSpc>
            <a:spcBef>
              <a:spcPct val="0"/>
            </a:spcBef>
            <a:spcAft>
              <a:spcPct val="35000"/>
            </a:spcAft>
          </a:pPr>
          <a:r>
            <a:rPr lang="zh-CN"/>
            <a:t>邦交</a:t>
          </a:r>
          <a:endParaRPr altLang="en-US"/>
        </a:p>
      </dgm:t>
    </dgm:pt>
    <dgm:pt modelId="{7947FC02-03C3-4D01-B604-2339212637AE}" type="parTrans" cxnId="{BCE6BFB4-0B08-4EF9-AC61-84C6839A3274}">
      <dgm:prSet/>
      <dgm:spPr/>
    </dgm:pt>
    <dgm:pt modelId="{15016B22-CEED-4CAC-B212-6E82583CB30E}" type="sibTrans" cxnId="{BCE6BFB4-0B08-4EF9-AC61-84C6839A3274}">
      <dgm:prSet/>
      <dgm:spPr/>
    </dgm:pt>
    <dgm:pt modelId="{ADCB5BD4-149B-417C-B51C-1C6A3DF83128}">
      <dgm:prSet phldr="0" custT="0"/>
      <dgm:spPr/>
      <dgm:t>
        <a:bodyPr vert="horz" wrap="square"/>
        <a:lstStyle>
          <a:lvl1pPr algn="ctr">
            <a:defRPr sz="600"/>
          </a:lvl1pPr>
          <a:lvl2pPr marL="57150" indent="-57150" algn="ctr">
            <a:defRPr sz="400"/>
          </a:lvl2pPr>
          <a:lvl3pPr marL="114300" indent="-57150" algn="ctr">
            <a:defRPr sz="400"/>
          </a:lvl3pPr>
          <a:lvl4pPr marL="171450" indent="-57150" algn="ctr">
            <a:defRPr sz="400"/>
          </a:lvl4pPr>
          <a:lvl5pPr marL="228600" indent="-57150" algn="ctr">
            <a:defRPr sz="400"/>
          </a:lvl5pPr>
          <a:lvl6pPr marL="285750" indent="-57150" algn="ctr">
            <a:defRPr sz="400"/>
          </a:lvl6pPr>
          <a:lvl7pPr marL="342900" indent="-57150" algn="ctr">
            <a:defRPr sz="400"/>
          </a:lvl7pPr>
          <a:lvl8pPr marL="400050" indent="-57150" algn="ctr">
            <a:defRPr sz="400"/>
          </a:lvl8pPr>
          <a:lvl9pPr marL="457200" indent="-57150" algn="ctr">
            <a:defRPr sz="400"/>
          </a:lvl9pPr>
        </a:lstStyle>
        <a:p>
          <a:pPr>
            <a:lnSpc>
              <a:spcPct val="100000"/>
            </a:lnSpc>
            <a:spcBef>
              <a:spcPct val="0"/>
            </a:spcBef>
            <a:spcAft>
              <a:spcPct val="35000"/>
            </a:spcAft>
          </a:pPr>
          <a:r>
            <a:rPr lang="zh-CN" altLang="en-US"/>
            <a:t>的</a:t>
          </a:r>
          <a:endParaRPr lang="en-US"/>
        </a:p>
      </dgm:t>
    </dgm:pt>
    <dgm:pt modelId="{BEACEA67-0BB7-42F0-BFE2-C9F05EC754BE}" type="parTrans" cxnId="{372C7820-B49A-4FFA-A91E-9B045B5E052C}">
      <dgm:prSet/>
      <dgm:spPr/>
    </dgm:pt>
    <dgm:pt modelId="{D58988E4-47C9-4466-AA07-7122EA3663F7}" type="sibTrans" cxnId="{372C7820-B49A-4FFA-A91E-9B045B5E052C}">
      <dgm:prSet/>
      <dgm:spPr/>
    </dgm:pt>
    <dgm:pt modelId="{6D5EE956-FFD5-4D9D-93C0-D83B576B540F}">
      <dgm:prSet phldr="0" custT="0"/>
      <dgm:spPr/>
      <dgm:t>
        <a:bodyPr vert="horz" wrap="square"/>
        <a:lstStyle>
          <a:lvl1pPr algn="ctr">
            <a:defRPr sz="800"/>
          </a:lvl1pPr>
          <a:lvl2pPr marL="57150" indent="-57150" algn="ctr">
            <a:defRPr sz="600"/>
          </a:lvl2pPr>
          <a:lvl3pPr marL="114300" indent="-57150" algn="ctr">
            <a:defRPr sz="600"/>
          </a:lvl3pPr>
          <a:lvl4pPr marL="171450" indent="-57150" algn="ctr">
            <a:defRPr sz="600"/>
          </a:lvl4pPr>
          <a:lvl5pPr marL="228600" indent="-57150" algn="ctr">
            <a:defRPr sz="600"/>
          </a:lvl5pPr>
          <a:lvl6pPr marL="285750" indent="-57150" algn="ctr">
            <a:defRPr sz="600"/>
          </a:lvl6pPr>
          <a:lvl7pPr marL="342900" indent="-57150" algn="ctr">
            <a:defRPr sz="600"/>
          </a:lvl7pPr>
          <a:lvl8pPr marL="400050" indent="-57150" algn="ctr">
            <a:defRPr sz="600"/>
          </a:lvl8pPr>
          <a:lvl9pPr marL="457200" indent="-57150" algn="ctr">
            <a:defRPr sz="600"/>
          </a:lvl9pPr>
        </a:lstStyle>
        <a:p>
          <a:pPr>
            <a:lnSpc>
              <a:spcPct val="100000"/>
            </a:lnSpc>
            <a:spcBef>
              <a:spcPct val="0"/>
            </a:spcBef>
            <a:spcAft>
              <a:spcPct val="35000"/>
            </a:spcAft>
          </a:pPr>
          <a:r>
            <a:rPr lang="en-US"/>
            <a:t>X9</a:t>
          </a:r>
        </a:p>
      </dgm:t>
    </dgm:pt>
    <dgm:pt modelId="{2CCB2011-93C5-4808-855B-77D83503C1F6}" type="parTrans" cxnId="{9286AA64-951C-464F-95F1-3A87BE26F383}">
      <dgm:prSet/>
      <dgm:spPr/>
    </dgm:pt>
    <dgm:pt modelId="{79BB11E4-BFEA-45C8-8865-640D24127AF5}" type="sibTrans" cxnId="{9286AA64-951C-464F-95F1-3A87BE26F383}">
      <dgm:prSet/>
      <dgm:spPr/>
    </dgm:pt>
    <dgm:pt modelId="{B8D84058-88B2-4757-97E8-143CA0A7897E}">
      <dgm:prSet phldr="0" custT="0"/>
      <dgm:spPr/>
      <dgm:t>
        <a:bodyPr vert="horz" wrap="square"/>
        <a:lstStyle>
          <a:lvl1pPr algn="ctr">
            <a:defRPr sz="600"/>
          </a:lvl1pPr>
          <a:lvl2pPr marL="57150" indent="-57150" algn="ctr">
            <a:defRPr sz="400"/>
          </a:lvl2pPr>
          <a:lvl3pPr marL="114300" indent="-57150" algn="ctr">
            <a:defRPr sz="400"/>
          </a:lvl3pPr>
          <a:lvl4pPr marL="171450" indent="-57150" algn="ctr">
            <a:defRPr sz="400"/>
          </a:lvl4pPr>
          <a:lvl5pPr marL="228600" indent="-57150" algn="ctr">
            <a:defRPr sz="400"/>
          </a:lvl5pPr>
          <a:lvl6pPr marL="285750" indent="-57150" algn="ctr">
            <a:defRPr sz="400"/>
          </a:lvl6pPr>
          <a:lvl7pPr marL="342900" indent="-57150" algn="ctr">
            <a:defRPr sz="400"/>
          </a:lvl7pPr>
          <a:lvl8pPr marL="400050" indent="-57150" algn="ctr">
            <a:defRPr sz="400"/>
          </a:lvl8pPr>
          <a:lvl9pPr marL="457200" indent="-57150" algn="ctr">
            <a:defRPr sz="400"/>
          </a:lvl9pPr>
        </a:lstStyle>
        <a:p>
          <a:pPr>
            <a:lnSpc>
              <a:spcPct val="100000"/>
            </a:lnSpc>
            <a:spcBef>
              <a:spcPct val="0"/>
            </a:spcBef>
            <a:spcAft>
              <a:spcPct val="35000"/>
            </a:spcAft>
          </a:pPr>
          <a:r>
            <a:rPr lang="en-US"/>
            <a:t>X9</a:t>
          </a:r>
          <a:endParaRPr altLang="en-US"/>
        </a:p>
      </dgm:t>
    </dgm:pt>
    <dgm:pt modelId="{60FC0C19-2ED7-4270-87B3-B1CFB14C3C3F}" type="parTrans" cxnId="{49EDDBD3-0A39-4661-92F7-566B37E6105C}">
      <dgm:prSet/>
      <dgm:spPr/>
    </dgm:pt>
    <dgm:pt modelId="{515B0C09-DA5A-4BE9-B82B-7F82172D6F62}" type="sibTrans" cxnId="{49EDDBD3-0A39-4661-92F7-566B37E6105C}">
      <dgm:prSet/>
      <dgm:spPr/>
    </dgm:pt>
    <dgm:pt modelId="{30186DC2-1EA9-4C34-8B38-2723F9E89689}">
      <dgm:prSet phldr="0" custT="0"/>
      <dgm:spPr/>
      <dgm:t>
        <a:bodyPr vert="horz" wrap="square"/>
        <a:lstStyle>
          <a:lvl1pPr algn="ctr">
            <a:defRPr sz="600"/>
          </a:lvl1pPr>
          <a:lvl2pPr marL="57150" indent="-57150" algn="ctr">
            <a:defRPr sz="400"/>
          </a:lvl2pPr>
          <a:lvl3pPr marL="114300" indent="-57150" algn="ctr">
            <a:defRPr sz="400"/>
          </a:lvl3pPr>
          <a:lvl4pPr marL="171450" indent="-57150" algn="ctr">
            <a:defRPr sz="400"/>
          </a:lvl4pPr>
          <a:lvl5pPr marL="228600" indent="-57150" algn="ctr">
            <a:defRPr sz="400"/>
          </a:lvl5pPr>
          <a:lvl6pPr marL="285750" indent="-57150" algn="ctr">
            <a:defRPr sz="400"/>
          </a:lvl6pPr>
          <a:lvl7pPr marL="342900" indent="-57150" algn="ctr">
            <a:defRPr sz="400"/>
          </a:lvl7pPr>
          <a:lvl8pPr marL="400050" indent="-57150" algn="ctr">
            <a:defRPr sz="400"/>
          </a:lvl8pPr>
          <a:lvl9pPr marL="457200" indent="-57150" algn="ctr">
            <a:defRPr sz="400"/>
          </a:lvl9pPr>
        </a:lstStyle>
        <a:p>
          <a:pPr>
            <a:lnSpc>
              <a:spcPct val="100000"/>
            </a:lnSpc>
            <a:spcBef>
              <a:spcPct val="0"/>
            </a:spcBef>
            <a:spcAft>
              <a:spcPct val="35000"/>
            </a:spcAft>
          </a:pPr>
          <a:r>
            <a:rPr lang="en-US"/>
            <a:t>X9</a:t>
          </a:r>
          <a:endParaRPr altLang="en-US"/>
        </a:p>
      </dgm:t>
    </dgm:pt>
    <dgm:pt modelId="{6746D2E6-753D-4EE5-BE9F-AC6FC187DBA2}" type="parTrans" cxnId="{B3F9445E-46F8-4560-9FF2-4ED568960CCE}">
      <dgm:prSet/>
      <dgm:spPr/>
    </dgm:pt>
    <dgm:pt modelId="{C3F0B68F-9433-4E3F-8EEA-74ECEABE13C3}" type="sibTrans" cxnId="{B3F9445E-46F8-4560-9FF2-4ED568960CCE}">
      <dgm:prSet/>
      <dgm:spPr/>
    </dgm:pt>
    <dgm:pt modelId="{E08E9D7C-E6C5-4537-B01E-ADADE5B7194B}">
      <dgm:prSet phldr="0" custT="0"/>
      <dgm:spPr/>
      <dgm:t>
        <a:bodyPr vert="horz" wrap="square"/>
        <a:lstStyle>
          <a:lvl1pPr algn="ctr">
            <a:defRPr sz="600"/>
          </a:lvl1pPr>
          <a:lvl2pPr marL="57150" indent="-57150" algn="ctr">
            <a:defRPr sz="400"/>
          </a:lvl2pPr>
          <a:lvl3pPr marL="114300" indent="-57150" algn="ctr">
            <a:defRPr sz="400"/>
          </a:lvl3pPr>
          <a:lvl4pPr marL="171450" indent="-57150" algn="ctr">
            <a:defRPr sz="400"/>
          </a:lvl4pPr>
          <a:lvl5pPr marL="228600" indent="-57150" algn="ctr">
            <a:defRPr sz="400"/>
          </a:lvl5pPr>
          <a:lvl6pPr marL="285750" indent="-57150" algn="ctr">
            <a:defRPr sz="400"/>
          </a:lvl6pPr>
          <a:lvl7pPr marL="342900" indent="-57150" algn="ctr">
            <a:defRPr sz="400"/>
          </a:lvl7pPr>
          <a:lvl8pPr marL="400050" indent="-57150" algn="ctr">
            <a:defRPr sz="400"/>
          </a:lvl8pPr>
          <a:lvl9pPr marL="457200" indent="-57150" algn="ctr">
            <a:defRPr sz="400"/>
          </a:lvl9pPr>
        </a:lstStyle>
        <a:p>
          <a:pPr>
            <a:lnSpc>
              <a:spcPct val="100000"/>
            </a:lnSpc>
            <a:spcBef>
              <a:spcPct val="0"/>
            </a:spcBef>
            <a:spcAft>
              <a:spcPct val="35000"/>
            </a:spcAft>
          </a:pPr>
          <a:r>
            <a:rPr lang="en-US"/>
            <a:t>X9</a:t>
          </a:r>
          <a:endParaRPr altLang="en-US"/>
        </a:p>
      </dgm:t>
    </dgm:pt>
    <dgm:pt modelId="{13DFD692-BBC3-41C8-9FEF-87015926616F}" type="parTrans" cxnId="{83CA0E21-7B0D-4753-A7ED-E31EBCCB2B86}">
      <dgm:prSet/>
      <dgm:spPr/>
    </dgm:pt>
    <dgm:pt modelId="{F025F5C6-E6B6-45EE-BE54-8594B699BD4E}" type="sibTrans" cxnId="{83CA0E21-7B0D-4753-A7ED-E31EBCCB2B86}">
      <dgm:prSet/>
      <dgm:spPr/>
    </dgm:pt>
    <dgm:pt modelId="{5FC4E8D0-7684-4AC7-A03D-34FB3A1FA719}">
      <dgm:prSet phldr="0" custT="0"/>
      <dgm:spPr/>
      <dgm:t>
        <a:bodyPr vert="horz" wrap="square"/>
        <a:lstStyle>
          <a:lvl1pPr algn="ctr">
            <a:defRPr sz="600"/>
          </a:lvl1pPr>
          <a:lvl2pPr marL="57150" indent="-57150" algn="ctr">
            <a:defRPr sz="400"/>
          </a:lvl2pPr>
          <a:lvl3pPr marL="114300" indent="-57150" algn="ctr">
            <a:defRPr sz="400"/>
          </a:lvl3pPr>
          <a:lvl4pPr marL="171450" indent="-57150" algn="ctr">
            <a:defRPr sz="400"/>
          </a:lvl4pPr>
          <a:lvl5pPr marL="228600" indent="-57150" algn="ctr">
            <a:defRPr sz="400"/>
          </a:lvl5pPr>
          <a:lvl6pPr marL="285750" indent="-57150" algn="ctr">
            <a:defRPr sz="400"/>
          </a:lvl6pPr>
          <a:lvl7pPr marL="342900" indent="-57150" algn="ctr">
            <a:defRPr sz="400"/>
          </a:lvl7pPr>
          <a:lvl8pPr marL="400050" indent="-57150" algn="ctr">
            <a:defRPr sz="400"/>
          </a:lvl8pPr>
          <a:lvl9pPr marL="457200" indent="-57150" algn="ctr">
            <a:defRPr sz="400"/>
          </a:lvl9pPr>
        </a:lstStyle>
        <a:p>
          <a:pPr>
            <a:lnSpc>
              <a:spcPct val="100000"/>
            </a:lnSpc>
            <a:spcBef>
              <a:spcPct val="0"/>
            </a:spcBef>
            <a:spcAft>
              <a:spcPct val="35000"/>
            </a:spcAft>
          </a:pPr>
          <a:r>
            <a:rPr lang="zh-CN"/>
            <a:t>少数国家</a:t>
          </a:r>
          <a:endParaRPr altLang="en-US"/>
        </a:p>
      </dgm:t>
    </dgm:pt>
    <dgm:pt modelId="{A083DF1C-A19F-41C2-AE89-BAB522E6190D}" type="parTrans" cxnId="{66E146AC-FD95-47D6-A5AC-F5D3CC9174C6}">
      <dgm:prSet/>
      <dgm:spPr/>
    </dgm:pt>
    <dgm:pt modelId="{9F150843-E6EF-4F1D-875F-7E1DD8341D60}" type="sibTrans" cxnId="{66E146AC-FD95-47D6-A5AC-F5D3CC9174C6}">
      <dgm:prSet/>
      <dgm:spPr/>
    </dgm:pt>
    <dgm:pt modelId="{AEA87959-1288-4714-8597-4A563A8E9FB6}">
      <dgm:prSet phldr="0" custT="0"/>
      <dgm:spPr/>
      <dgm:t>
        <a:bodyPr vert="horz" wrap="square"/>
        <a:lstStyle>
          <a:lvl1pPr algn="ctr">
            <a:defRPr sz="600"/>
          </a:lvl1pPr>
          <a:lvl2pPr marL="57150" indent="-57150" algn="ctr">
            <a:defRPr sz="400"/>
          </a:lvl2pPr>
          <a:lvl3pPr marL="114300" indent="-57150" algn="ctr">
            <a:defRPr sz="400"/>
          </a:lvl3pPr>
          <a:lvl4pPr marL="171450" indent="-57150" algn="ctr">
            <a:defRPr sz="400"/>
          </a:lvl4pPr>
          <a:lvl5pPr marL="228600" indent="-57150" algn="ctr">
            <a:defRPr sz="400"/>
          </a:lvl5pPr>
          <a:lvl6pPr marL="285750" indent="-57150" algn="ctr">
            <a:defRPr sz="400"/>
          </a:lvl6pPr>
          <a:lvl7pPr marL="342900" indent="-57150" algn="ctr">
            <a:defRPr sz="400"/>
          </a:lvl7pPr>
          <a:lvl8pPr marL="400050" indent="-57150" algn="ctr">
            <a:defRPr sz="400"/>
          </a:lvl8pPr>
          <a:lvl9pPr marL="457200" indent="-57150" algn="ctr">
            <a:defRPr sz="400"/>
          </a:lvl9pPr>
        </a:lstStyle>
        <a:p>
          <a:pPr>
            <a:lnSpc>
              <a:spcPct val="100000"/>
            </a:lnSpc>
            <a:spcBef>
              <a:spcPct val="0"/>
            </a:spcBef>
            <a:spcAft>
              <a:spcPct val="35000"/>
            </a:spcAft>
          </a:pPr>
          <a:r>
            <a:rPr lang="zh-CN" altLang="en-US"/>
            <a:t>之一</a:t>
          </a:r>
          <a:endParaRPr lang="en-US"/>
        </a:p>
      </dgm:t>
    </dgm:pt>
    <dgm:pt modelId="{0A69C324-190E-486A-BF6A-19F852889595}" type="parTrans" cxnId="{821C2FF9-AF74-4395-BE0C-DB10833D38B4}">
      <dgm:prSet/>
      <dgm:spPr/>
    </dgm:pt>
    <dgm:pt modelId="{A22598FF-EA70-469B-A610-F7EB44889505}" type="sibTrans" cxnId="{821C2FF9-AF74-4395-BE0C-DB10833D38B4}">
      <dgm:prSet/>
      <dgm:spPr/>
    </dgm:pt>
    <dgm:pt modelId="{E498DC9C-C5AC-4482-A26F-3B99DC5D79F0}" type="pres">
      <dgm:prSet presAssocID="{A77D31B3-3808-4FBA-8FA4-CC8D448A173E}" presName="hierChild1" presStyleCnt="0">
        <dgm:presLayoutVars>
          <dgm:orgChart val="1"/>
          <dgm:chPref val="1"/>
          <dgm:dir/>
          <dgm:animOne val="branch"/>
          <dgm:animLvl val="lvl"/>
          <dgm:resizeHandles/>
        </dgm:presLayoutVars>
      </dgm:prSet>
      <dgm:spPr/>
    </dgm:pt>
    <dgm:pt modelId="{F728C3E8-5128-4BB6-90CC-A86769ECE335}" type="pres">
      <dgm:prSet presAssocID="{47C757F0-AA23-46BE-9311-EA432CDEEAA1}" presName="hierRoot1" presStyleCnt="0">
        <dgm:presLayoutVars>
          <dgm:hierBranch val="init"/>
        </dgm:presLayoutVars>
      </dgm:prSet>
      <dgm:spPr/>
    </dgm:pt>
    <dgm:pt modelId="{79147750-B6BF-43FD-83A0-7ACDC9B53EFF}" type="pres">
      <dgm:prSet presAssocID="{47C757F0-AA23-46BE-9311-EA432CDEEAA1}" presName="rootComposite1" presStyleCnt="0"/>
      <dgm:spPr/>
    </dgm:pt>
    <dgm:pt modelId="{AE79172D-D441-42BB-84EA-E3D989670DED}" type="pres">
      <dgm:prSet presAssocID="{47C757F0-AA23-46BE-9311-EA432CDEEAA1}" presName="rootText1" presStyleLbl="node0" presStyleIdx="0" presStyleCnt="1">
        <dgm:presLayoutVars>
          <dgm:chPref val="3"/>
        </dgm:presLayoutVars>
      </dgm:prSet>
      <dgm:spPr/>
    </dgm:pt>
    <dgm:pt modelId="{86420519-308D-4A6A-8FEA-6FB2E39BA448}" type="pres">
      <dgm:prSet presAssocID="{47C757F0-AA23-46BE-9311-EA432CDEEAA1}" presName="rootConnector1" presStyleLbl="node1" presStyleIdx="0" presStyleCnt="0"/>
      <dgm:spPr/>
    </dgm:pt>
    <dgm:pt modelId="{9A0FF10C-81C7-47CD-A320-768F2009480B}" type="pres">
      <dgm:prSet presAssocID="{47C757F0-AA23-46BE-9311-EA432CDEEAA1}" presName="hierChild2" presStyleCnt="0"/>
      <dgm:spPr/>
    </dgm:pt>
    <dgm:pt modelId="{6A259130-4455-44E0-969B-948D1249687E}" type="pres">
      <dgm:prSet presAssocID="{EACD17F5-D793-4A43-B489-D1804D50CFEF}" presName="Name37" presStyleLbl="parChTrans1D2" presStyleIdx="0" presStyleCnt="2"/>
      <dgm:spPr/>
    </dgm:pt>
    <dgm:pt modelId="{D6C5C065-A308-417C-8ECC-04FC2BEC646C}" type="pres">
      <dgm:prSet presAssocID="{12714FC6-8B41-47E5-91DD-F02D34D23B93}" presName="hierRoot2" presStyleCnt="0">
        <dgm:presLayoutVars>
          <dgm:hierBranch val="init"/>
        </dgm:presLayoutVars>
      </dgm:prSet>
      <dgm:spPr/>
    </dgm:pt>
    <dgm:pt modelId="{E36491EF-5019-46FD-BC82-1BD579B9EE0E}" type="pres">
      <dgm:prSet presAssocID="{12714FC6-8B41-47E5-91DD-F02D34D23B93}" presName="rootComposite" presStyleCnt="0"/>
      <dgm:spPr/>
    </dgm:pt>
    <dgm:pt modelId="{43B7C837-49D6-40CE-BBAB-953D9E4BA7ED}" type="pres">
      <dgm:prSet presAssocID="{12714FC6-8B41-47E5-91DD-F02D34D23B93}" presName="rootText" presStyleLbl="node2" presStyleIdx="0" presStyleCnt="2">
        <dgm:presLayoutVars>
          <dgm:chPref val="3"/>
        </dgm:presLayoutVars>
      </dgm:prSet>
      <dgm:spPr/>
    </dgm:pt>
    <dgm:pt modelId="{9A037140-9B69-4B9F-A134-F2F2EB0F2E32}" type="pres">
      <dgm:prSet presAssocID="{12714FC6-8B41-47E5-91DD-F02D34D23B93}" presName="rootConnector" presStyleLbl="node2" presStyleIdx="0" presStyleCnt="2"/>
      <dgm:spPr/>
    </dgm:pt>
    <dgm:pt modelId="{FA37AA5D-87C2-47F6-9B72-B753C073E744}" type="pres">
      <dgm:prSet presAssocID="{12714FC6-8B41-47E5-91DD-F02D34D23B93}" presName="hierChild4" presStyleCnt="0"/>
      <dgm:spPr/>
    </dgm:pt>
    <dgm:pt modelId="{33F35128-5598-413B-BA95-3EC7991E00BA}" type="pres">
      <dgm:prSet presAssocID="{702D0F65-2D7B-472C-A62A-7CF3C24CFFE6}" presName="Name37" presStyleLbl="parChTrans1D3" presStyleIdx="0" presStyleCnt="3"/>
      <dgm:spPr/>
    </dgm:pt>
    <dgm:pt modelId="{0BC07416-3D61-4817-9854-CF66A8441B1E}" type="pres">
      <dgm:prSet presAssocID="{CC0512C8-7886-4C31-9D5C-9380E4DFC2EB}" presName="hierRoot2" presStyleCnt="0">
        <dgm:presLayoutVars>
          <dgm:hierBranch val="init"/>
        </dgm:presLayoutVars>
      </dgm:prSet>
      <dgm:spPr/>
    </dgm:pt>
    <dgm:pt modelId="{DC7A7A98-1F58-48FC-A213-8C0B537BDA9B}" type="pres">
      <dgm:prSet presAssocID="{CC0512C8-7886-4C31-9D5C-9380E4DFC2EB}" presName="rootComposite" presStyleCnt="0"/>
      <dgm:spPr/>
    </dgm:pt>
    <dgm:pt modelId="{5089B11F-8BDC-4F0F-A78C-30F030A14D59}" type="pres">
      <dgm:prSet presAssocID="{CC0512C8-7886-4C31-9D5C-9380E4DFC2EB}" presName="rootText" presStyleLbl="node3" presStyleIdx="0" presStyleCnt="3">
        <dgm:presLayoutVars>
          <dgm:chPref val="3"/>
        </dgm:presLayoutVars>
      </dgm:prSet>
      <dgm:spPr/>
    </dgm:pt>
    <dgm:pt modelId="{1FBF11FF-F5A2-4DA5-A5C9-D899C0EFF68F}" type="pres">
      <dgm:prSet presAssocID="{CC0512C8-7886-4C31-9D5C-9380E4DFC2EB}" presName="rootConnector" presStyleLbl="node3" presStyleIdx="0" presStyleCnt="3"/>
      <dgm:spPr/>
    </dgm:pt>
    <dgm:pt modelId="{5F53C246-570C-4DB5-8D99-E87AE8D39247}" type="pres">
      <dgm:prSet presAssocID="{CC0512C8-7886-4C31-9D5C-9380E4DFC2EB}" presName="hierChild4" presStyleCnt="0"/>
      <dgm:spPr/>
    </dgm:pt>
    <dgm:pt modelId="{EE5DB133-E2C6-4E04-9498-83E339EDC03B}" type="pres">
      <dgm:prSet presAssocID="{AF448C07-B414-4BA6-9C2D-6077A0A9C076}" presName="Name37" presStyleLbl="parChTrans1D4" presStyleIdx="0" presStyleCnt="24"/>
      <dgm:spPr/>
    </dgm:pt>
    <dgm:pt modelId="{2E62B34B-8F64-4D91-AC06-2FCED787A232}" type="pres">
      <dgm:prSet presAssocID="{A493020A-6B9A-444B-B953-1C301FC0AF47}" presName="hierRoot2" presStyleCnt="0">
        <dgm:presLayoutVars>
          <dgm:hierBranch/>
        </dgm:presLayoutVars>
      </dgm:prSet>
      <dgm:spPr/>
    </dgm:pt>
    <dgm:pt modelId="{674E94F9-4131-47A6-847B-E56016AC6507}" type="pres">
      <dgm:prSet presAssocID="{A493020A-6B9A-444B-B953-1C301FC0AF47}" presName="rootComposite" presStyleCnt="0"/>
      <dgm:spPr/>
    </dgm:pt>
    <dgm:pt modelId="{79DD7E11-24CD-4EC7-8CD7-B9D9B62CBD86}" type="pres">
      <dgm:prSet presAssocID="{A493020A-6B9A-444B-B953-1C301FC0AF47}" presName="rootText" presStyleLbl="node4" presStyleIdx="0" presStyleCnt="24">
        <dgm:presLayoutVars>
          <dgm:chPref val="3"/>
        </dgm:presLayoutVars>
      </dgm:prSet>
      <dgm:spPr/>
    </dgm:pt>
    <dgm:pt modelId="{B87543D8-2E56-425A-A5B1-3E3A1EFDA703}" type="pres">
      <dgm:prSet presAssocID="{A493020A-6B9A-444B-B953-1C301FC0AF47}" presName="rootConnector" presStyleLbl="node4" presStyleIdx="0" presStyleCnt="24"/>
      <dgm:spPr/>
    </dgm:pt>
    <dgm:pt modelId="{31CF3C0F-FA91-4381-9CF7-BA89F350AC42}" type="pres">
      <dgm:prSet presAssocID="{A493020A-6B9A-444B-B953-1C301FC0AF47}" presName="hierChild4" presStyleCnt="0"/>
      <dgm:spPr/>
    </dgm:pt>
    <dgm:pt modelId="{E6EC3547-050F-4EFD-B85B-B484A6BBA5AD}" type="pres">
      <dgm:prSet presAssocID="{3AB2424F-80C9-41F7-BEF2-2A6C768E94AB}" presName="Name35" presStyleLbl="parChTrans1D4" presStyleIdx="1" presStyleCnt="24"/>
      <dgm:spPr/>
    </dgm:pt>
    <dgm:pt modelId="{81940300-A203-4A3A-B4A6-8D097BEE3D82}" type="pres">
      <dgm:prSet presAssocID="{7B5DA8D9-77AE-461D-9114-06965E51C9CC}" presName="hierRoot2" presStyleCnt="0">
        <dgm:presLayoutVars>
          <dgm:hierBranch val="init"/>
        </dgm:presLayoutVars>
      </dgm:prSet>
      <dgm:spPr/>
    </dgm:pt>
    <dgm:pt modelId="{2D0784B0-5484-4E05-9974-C583AEE8D4BB}" type="pres">
      <dgm:prSet presAssocID="{7B5DA8D9-77AE-461D-9114-06965E51C9CC}" presName="rootComposite" presStyleCnt="0"/>
      <dgm:spPr/>
    </dgm:pt>
    <dgm:pt modelId="{BF068F44-4A00-4361-BAA1-1959B8745ACF}" type="pres">
      <dgm:prSet presAssocID="{7B5DA8D9-77AE-461D-9114-06965E51C9CC}" presName="rootText" presStyleLbl="node4" presStyleIdx="1" presStyleCnt="24">
        <dgm:presLayoutVars>
          <dgm:chPref val="3"/>
        </dgm:presLayoutVars>
      </dgm:prSet>
      <dgm:spPr/>
    </dgm:pt>
    <dgm:pt modelId="{CD471419-9A7B-47D6-8639-B626CB61C5F2}" type="pres">
      <dgm:prSet presAssocID="{7B5DA8D9-77AE-461D-9114-06965E51C9CC}" presName="rootConnector" presStyleLbl="node4" presStyleIdx="1" presStyleCnt="24"/>
      <dgm:spPr/>
    </dgm:pt>
    <dgm:pt modelId="{DC97EC23-2380-47E8-91AD-16CE1203CCBD}" type="pres">
      <dgm:prSet presAssocID="{7B5DA8D9-77AE-461D-9114-06965E51C9CC}" presName="hierChild4" presStyleCnt="0"/>
      <dgm:spPr/>
    </dgm:pt>
    <dgm:pt modelId="{C1E73521-6BD9-42FC-90F4-7C307C0FD487}" type="pres">
      <dgm:prSet presAssocID="{7B5DA8D9-77AE-461D-9114-06965E51C9CC}" presName="hierChild5" presStyleCnt="0"/>
      <dgm:spPr/>
    </dgm:pt>
    <dgm:pt modelId="{222B9883-7659-4D69-97F1-20E81F9AE66A}" type="pres">
      <dgm:prSet presAssocID="{A493020A-6B9A-444B-B953-1C301FC0AF47}" presName="hierChild5" presStyleCnt="0"/>
      <dgm:spPr/>
    </dgm:pt>
    <dgm:pt modelId="{D63A7404-10BF-4B4B-8BD8-21DDD0E5432F}" type="pres">
      <dgm:prSet presAssocID="{CC0512C8-7886-4C31-9D5C-9380E4DFC2EB}" presName="hierChild5" presStyleCnt="0"/>
      <dgm:spPr/>
    </dgm:pt>
    <dgm:pt modelId="{DFE86795-2339-47DF-8E37-87F268BC02CB}" type="pres">
      <dgm:prSet presAssocID="{0130B85E-EEC4-405C-873D-19DE173A789D}" presName="Name37" presStyleLbl="parChTrans1D3" presStyleIdx="1" presStyleCnt="3"/>
      <dgm:spPr/>
    </dgm:pt>
    <dgm:pt modelId="{1696DC0B-CE77-4D18-AFAC-E59E214944DB}" type="pres">
      <dgm:prSet presAssocID="{85D1D3A8-C45B-4DC8-8E8E-FAFE4C3947D9}" presName="hierRoot2" presStyleCnt="0">
        <dgm:presLayoutVars>
          <dgm:hierBranch/>
        </dgm:presLayoutVars>
      </dgm:prSet>
      <dgm:spPr/>
    </dgm:pt>
    <dgm:pt modelId="{9B82C633-30FC-4E88-A63A-6675639495F2}" type="pres">
      <dgm:prSet presAssocID="{85D1D3A8-C45B-4DC8-8E8E-FAFE4C3947D9}" presName="rootComposite" presStyleCnt="0"/>
      <dgm:spPr/>
    </dgm:pt>
    <dgm:pt modelId="{4A3BCF10-9077-48A0-B089-9B235EAE4A6C}" type="pres">
      <dgm:prSet presAssocID="{85D1D3A8-C45B-4DC8-8E8E-FAFE4C3947D9}" presName="rootText" presStyleLbl="node3" presStyleIdx="1" presStyleCnt="3">
        <dgm:presLayoutVars>
          <dgm:chPref val="3"/>
        </dgm:presLayoutVars>
      </dgm:prSet>
      <dgm:spPr/>
    </dgm:pt>
    <dgm:pt modelId="{F604E4D1-8154-4BC5-84B5-24C643AACA28}" type="pres">
      <dgm:prSet presAssocID="{85D1D3A8-C45B-4DC8-8E8E-FAFE4C3947D9}" presName="rootConnector" presStyleLbl="node3" presStyleIdx="1" presStyleCnt="3"/>
      <dgm:spPr/>
    </dgm:pt>
    <dgm:pt modelId="{0ABC6DF1-1170-49AA-BA29-43632D6C6CE8}" type="pres">
      <dgm:prSet presAssocID="{85D1D3A8-C45B-4DC8-8E8E-FAFE4C3947D9}" presName="hierChild4" presStyleCnt="0"/>
      <dgm:spPr/>
    </dgm:pt>
    <dgm:pt modelId="{A792077D-E8E9-4FF8-9B39-CC50B469B32D}" type="pres">
      <dgm:prSet presAssocID="{0A2C1FD7-28BF-48AA-B814-83D352746CFD}" presName="Name35" presStyleLbl="parChTrans1D4" presStyleIdx="2" presStyleCnt="24"/>
      <dgm:spPr/>
    </dgm:pt>
    <dgm:pt modelId="{88B324CB-1DE1-413C-A71D-1B6399BEF7C1}" type="pres">
      <dgm:prSet presAssocID="{F858EED7-EF6A-4CAB-9923-F78B25AC97EF}" presName="hierRoot2" presStyleCnt="0">
        <dgm:presLayoutVars>
          <dgm:hierBranch val="init"/>
        </dgm:presLayoutVars>
      </dgm:prSet>
      <dgm:spPr/>
    </dgm:pt>
    <dgm:pt modelId="{C69627A2-EF0F-49FF-B3DC-064460AB4DCB}" type="pres">
      <dgm:prSet presAssocID="{F858EED7-EF6A-4CAB-9923-F78B25AC97EF}" presName="rootComposite" presStyleCnt="0"/>
      <dgm:spPr/>
    </dgm:pt>
    <dgm:pt modelId="{FF6702AB-70EA-4B1F-AFAA-F806CAB801F3}" type="pres">
      <dgm:prSet presAssocID="{F858EED7-EF6A-4CAB-9923-F78B25AC97EF}" presName="rootText" presStyleLbl="node4" presStyleIdx="2" presStyleCnt="24">
        <dgm:presLayoutVars>
          <dgm:chPref val="3"/>
        </dgm:presLayoutVars>
      </dgm:prSet>
      <dgm:spPr/>
    </dgm:pt>
    <dgm:pt modelId="{06F0ABB5-04C6-425F-89F5-4D9D8A0BF7B3}" type="pres">
      <dgm:prSet presAssocID="{F858EED7-EF6A-4CAB-9923-F78B25AC97EF}" presName="rootConnector" presStyleLbl="node4" presStyleIdx="2" presStyleCnt="24"/>
      <dgm:spPr/>
    </dgm:pt>
    <dgm:pt modelId="{971C1738-1397-4C33-BEBF-C92D7B2A45A1}" type="pres">
      <dgm:prSet presAssocID="{F858EED7-EF6A-4CAB-9923-F78B25AC97EF}" presName="hierChild4" presStyleCnt="0"/>
      <dgm:spPr/>
    </dgm:pt>
    <dgm:pt modelId="{0FF1ED56-74D0-423E-B784-C34068D8C4A4}" type="pres">
      <dgm:prSet presAssocID="{47BE9E06-1587-45B7-BB24-50320B967191}" presName="Name37" presStyleLbl="parChTrans1D4" presStyleIdx="3" presStyleCnt="24"/>
      <dgm:spPr/>
    </dgm:pt>
    <dgm:pt modelId="{E7BE9C05-001A-4565-96E5-37A118B1C0F8}" type="pres">
      <dgm:prSet presAssocID="{0DB0D3CB-C99D-4B27-B5A3-E16B82383A3C}" presName="hierRoot2" presStyleCnt="0">
        <dgm:presLayoutVars>
          <dgm:hierBranch val="init"/>
        </dgm:presLayoutVars>
      </dgm:prSet>
      <dgm:spPr/>
    </dgm:pt>
    <dgm:pt modelId="{D885849E-A850-4885-B772-1E93EE3F1494}" type="pres">
      <dgm:prSet presAssocID="{0DB0D3CB-C99D-4B27-B5A3-E16B82383A3C}" presName="rootComposite" presStyleCnt="0"/>
      <dgm:spPr/>
    </dgm:pt>
    <dgm:pt modelId="{262CEAFB-3A48-4A5D-A658-3A368BCE90F0}" type="pres">
      <dgm:prSet presAssocID="{0DB0D3CB-C99D-4B27-B5A3-E16B82383A3C}" presName="rootText" presStyleLbl="node4" presStyleIdx="3" presStyleCnt="24">
        <dgm:presLayoutVars>
          <dgm:chPref val="3"/>
        </dgm:presLayoutVars>
      </dgm:prSet>
      <dgm:spPr/>
    </dgm:pt>
    <dgm:pt modelId="{2B1B9F66-37FC-41A3-A0A6-494B948B3646}" type="pres">
      <dgm:prSet presAssocID="{0DB0D3CB-C99D-4B27-B5A3-E16B82383A3C}" presName="rootConnector" presStyleLbl="node4" presStyleIdx="3" presStyleCnt="24"/>
      <dgm:spPr/>
    </dgm:pt>
    <dgm:pt modelId="{E0B4AEA1-6832-4662-9AC0-16ACEF99463D}" type="pres">
      <dgm:prSet presAssocID="{0DB0D3CB-C99D-4B27-B5A3-E16B82383A3C}" presName="hierChild4" presStyleCnt="0"/>
      <dgm:spPr/>
    </dgm:pt>
    <dgm:pt modelId="{46A6B4AA-7239-408C-A469-34D07D1E9009}" type="pres">
      <dgm:prSet presAssocID="{97D518D1-996F-456A-84CE-A6B9E715CF80}" presName="Name37" presStyleLbl="parChTrans1D4" presStyleIdx="4" presStyleCnt="24"/>
      <dgm:spPr/>
    </dgm:pt>
    <dgm:pt modelId="{890BFEA3-228D-4629-96BA-EAD7F566FDB5}" type="pres">
      <dgm:prSet presAssocID="{50480616-0036-4E15-8CE3-955872C35A39}" presName="hierRoot2" presStyleCnt="0">
        <dgm:presLayoutVars>
          <dgm:hierBranch val="init"/>
        </dgm:presLayoutVars>
      </dgm:prSet>
      <dgm:spPr/>
    </dgm:pt>
    <dgm:pt modelId="{2968F299-8D00-467C-B809-C1FAACB3BFB7}" type="pres">
      <dgm:prSet presAssocID="{50480616-0036-4E15-8CE3-955872C35A39}" presName="rootComposite" presStyleCnt="0"/>
      <dgm:spPr/>
    </dgm:pt>
    <dgm:pt modelId="{9D0CC25E-F4CD-479F-902B-D8CEA75BE1DB}" type="pres">
      <dgm:prSet presAssocID="{50480616-0036-4E15-8CE3-955872C35A39}" presName="rootText" presStyleLbl="node4" presStyleIdx="4" presStyleCnt="24">
        <dgm:presLayoutVars>
          <dgm:chPref val="3"/>
        </dgm:presLayoutVars>
      </dgm:prSet>
      <dgm:spPr/>
    </dgm:pt>
    <dgm:pt modelId="{7E5905FF-BDAB-4FC4-BE5D-2A4D69E5DA9E}" type="pres">
      <dgm:prSet presAssocID="{50480616-0036-4E15-8CE3-955872C35A39}" presName="rootConnector" presStyleLbl="node4" presStyleIdx="4" presStyleCnt="24"/>
      <dgm:spPr/>
    </dgm:pt>
    <dgm:pt modelId="{90265349-FC6F-418A-BFD3-B3C6BF5C95E2}" type="pres">
      <dgm:prSet presAssocID="{50480616-0036-4E15-8CE3-955872C35A39}" presName="hierChild4" presStyleCnt="0"/>
      <dgm:spPr/>
    </dgm:pt>
    <dgm:pt modelId="{D41E5A01-E922-4125-8146-8E1E684816D2}" type="pres">
      <dgm:prSet presAssocID="{50480616-0036-4E15-8CE3-955872C35A39}" presName="hierChild5" presStyleCnt="0"/>
      <dgm:spPr/>
    </dgm:pt>
    <dgm:pt modelId="{C92344B3-8E2B-45C8-B6FA-97568093CF21}" type="pres">
      <dgm:prSet presAssocID="{0DB0D3CB-C99D-4B27-B5A3-E16B82383A3C}" presName="hierChild5" presStyleCnt="0"/>
      <dgm:spPr/>
    </dgm:pt>
    <dgm:pt modelId="{DB75F863-EC42-4B27-B658-BEF552B02263}" type="pres">
      <dgm:prSet presAssocID="{F858EED7-EF6A-4CAB-9923-F78B25AC97EF}" presName="hierChild5" presStyleCnt="0"/>
      <dgm:spPr/>
    </dgm:pt>
    <dgm:pt modelId="{BA51B3C1-782D-4770-8254-5F6AFE2A48C3}" type="pres">
      <dgm:prSet presAssocID="{85D1D3A8-C45B-4DC8-8E8E-FAFE4C3947D9}" presName="hierChild5" presStyleCnt="0"/>
      <dgm:spPr/>
    </dgm:pt>
    <dgm:pt modelId="{A7309641-2A58-41EA-9E42-56812CF298ED}" type="pres">
      <dgm:prSet presAssocID="{12714FC6-8B41-47E5-91DD-F02D34D23B93}" presName="hierChild5" presStyleCnt="0"/>
      <dgm:spPr/>
    </dgm:pt>
    <dgm:pt modelId="{AB3A8128-6C86-49B7-B5CC-0153888815E5}" type="pres">
      <dgm:prSet presAssocID="{CCF68ADE-40B6-47D0-93C1-88EC13ADC8AC}" presName="Name37" presStyleLbl="parChTrans1D2" presStyleIdx="1" presStyleCnt="2"/>
      <dgm:spPr/>
    </dgm:pt>
    <dgm:pt modelId="{1A917F9A-DDE6-4568-B35C-7FABCEF0A586}" type="pres">
      <dgm:prSet presAssocID="{CF717C8A-B40B-4AFF-BF49-65ABB7DF8190}" presName="hierRoot2" presStyleCnt="0">
        <dgm:presLayoutVars>
          <dgm:hierBranch val="init"/>
        </dgm:presLayoutVars>
      </dgm:prSet>
      <dgm:spPr/>
    </dgm:pt>
    <dgm:pt modelId="{FA949B67-3DB7-47FA-97C9-4A653E762F22}" type="pres">
      <dgm:prSet presAssocID="{CF717C8A-B40B-4AFF-BF49-65ABB7DF8190}" presName="rootComposite" presStyleCnt="0"/>
      <dgm:spPr/>
    </dgm:pt>
    <dgm:pt modelId="{7D64F4A3-0E55-47AC-A59B-9D5A9DC25552}" type="pres">
      <dgm:prSet presAssocID="{CF717C8A-B40B-4AFF-BF49-65ABB7DF8190}" presName="rootText" presStyleLbl="node2" presStyleIdx="1" presStyleCnt="2">
        <dgm:presLayoutVars>
          <dgm:chPref val="3"/>
        </dgm:presLayoutVars>
      </dgm:prSet>
      <dgm:spPr/>
    </dgm:pt>
    <dgm:pt modelId="{5667CB49-EC34-46BC-AD2D-72F3BD95D049}" type="pres">
      <dgm:prSet presAssocID="{CF717C8A-B40B-4AFF-BF49-65ABB7DF8190}" presName="rootConnector" presStyleLbl="node2" presStyleIdx="1" presStyleCnt="2"/>
      <dgm:spPr/>
    </dgm:pt>
    <dgm:pt modelId="{EB3A10DA-2FA4-4DAD-8341-8078D7F83716}" type="pres">
      <dgm:prSet presAssocID="{CF717C8A-B40B-4AFF-BF49-65ABB7DF8190}" presName="hierChild4" presStyleCnt="0"/>
      <dgm:spPr/>
    </dgm:pt>
    <dgm:pt modelId="{5FB6A015-CB06-40BA-9AB2-E471C0D59AAB}" type="pres">
      <dgm:prSet presAssocID="{E86C0BD7-0298-4200-A4BE-69ACC1CFDB01}" presName="Name37" presStyleLbl="parChTrans1D3" presStyleIdx="2" presStyleCnt="3"/>
      <dgm:spPr/>
    </dgm:pt>
    <dgm:pt modelId="{4521F505-EA86-4A12-955F-39C02D8ECC60}" type="pres">
      <dgm:prSet presAssocID="{C25FDD27-6014-43AD-B57B-FF857B0B67BB}" presName="hierRoot2" presStyleCnt="0">
        <dgm:presLayoutVars>
          <dgm:hierBranch val="init"/>
        </dgm:presLayoutVars>
      </dgm:prSet>
      <dgm:spPr/>
    </dgm:pt>
    <dgm:pt modelId="{BA5E8580-FC48-4B4C-8EB4-6FFD3AEAD127}" type="pres">
      <dgm:prSet presAssocID="{C25FDD27-6014-43AD-B57B-FF857B0B67BB}" presName="rootComposite" presStyleCnt="0"/>
      <dgm:spPr/>
    </dgm:pt>
    <dgm:pt modelId="{597B5BF3-FFAC-467B-BDD4-867EB13F1CAF}" type="pres">
      <dgm:prSet presAssocID="{C25FDD27-6014-43AD-B57B-FF857B0B67BB}" presName="rootText" presStyleLbl="node3" presStyleIdx="2" presStyleCnt="3">
        <dgm:presLayoutVars>
          <dgm:chPref val="3"/>
        </dgm:presLayoutVars>
      </dgm:prSet>
      <dgm:spPr/>
    </dgm:pt>
    <dgm:pt modelId="{117FF87C-D8AE-4037-BB99-6899053928B0}" type="pres">
      <dgm:prSet presAssocID="{C25FDD27-6014-43AD-B57B-FF857B0B67BB}" presName="rootConnector" presStyleLbl="node3" presStyleIdx="2" presStyleCnt="3"/>
      <dgm:spPr/>
    </dgm:pt>
    <dgm:pt modelId="{CA5B28D3-574D-4870-B208-E703929980F9}" type="pres">
      <dgm:prSet presAssocID="{C25FDD27-6014-43AD-B57B-FF857B0B67BB}" presName="hierChild4" presStyleCnt="0"/>
      <dgm:spPr/>
    </dgm:pt>
    <dgm:pt modelId="{3B30B505-88B2-4CC5-AD2C-BD666FDFBA46}" type="pres">
      <dgm:prSet presAssocID="{700638E7-E40F-4180-81CC-88E6D166A099}" presName="Name37" presStyleLbl="parChTrans1D4" presStyleIdx="5" presStyleCnt="24"/>
      <dgm:spPr/>
    </dgm:pt>
    <dgm:pt modelId="{17B37843-0424-4A97-9D11-03CFDCFA081A}" type="pres">
      <dgm:prSet presAssocID="{C6873C23-B7E9-45E7-B986-2289809943CD}" presName="hierRoot2" presStyleCnt="0">
        <dgm:presLayoutVars>
          <dgm:hierBranch val="init"/>
        </dgm:presLayoutVars>
      </dgm:prSet>
      <dgm:spPr/>
    </dgm:pt>
    <dgm:pt modelId="{BFE9B29B-442C-40C7-A90A-77B8AF92BA01}" type="pres">
      <dgm:prSet presAssocID="{C6873C23-B7E9-45E7-B986-2289809943CD}" presName="rootComposite" presStyleCnt="0"/>
      <dgm:spPr/>
    </dgm:pt>
    <dgm:pt modelId="{18F9BD50-1592-4CA1-9F9F-2F5E0FB4972B}" type="pres">
      <dgm:prSet presAssocID="{C6873C23-B7E9-45E7-B986-2289809943CD}" presName="rootText" presStyleLbl="node4" presStyleIdx="5" presStyleCnt="24">
        <dgm:presLayoutVars>
          <dgm:chPref val="3"/>
        </dgm:presLayoutVars>
      </dgm:prSet>
      <dgm:spPr/>
    </dgm:pt>
    <dgm:pt modelId="{A7532C56-BAB5-45E8-946B-A3464180CEFE}" type="pres">
      <dgm:prSet presAssocID="{C6873C23-B7E9-45E7-B986-2289809943CD}" presName="rootConnector" presStyleLbl="node4" presStyleIdx="5" presStyleCnt="24"/>
      <dgm:spPr/>
    </dgm:pt>
    <dgm:pt modelId="{AE5F9F18-8595-4462-96EA-9A10E3FCA815}" type="pres">
      <dgm:prSet presAssocID="{C6873C23-B7E9-45E7-B986-2289809943CD}" presName="hierChild4" presStyleCnt="0"/>
      <dgm:spPr/>
    </dgm:pt>
    <dgm:pt modelId="{4585CEDC-A463-4129-977E-C18A24AE67C9}" type="pres">
      <dgm:prSet presAssocID="{54FEBA32-CFFE-4DAF-8B5A-41E4D4703C7E}" presName="Name37" presStyleLbl="parChTrans1D4" presStyleIdx="6" presStyleCnt="24"/>
      <dgm:spPr/>
    </dgm:pt>
    <dgm:pt modelId="{4B763EEF-7EC7-49E3-846D-B4E270BAA665}" type="pres">
      <dgm:prSet presAssocID="{3B8BA4EE-3240-4DAC-A28A-3D024AB6F29E}" presName="hierRoot2" presStyleCnt="0">
        <dgm:presLayoutVars>
          <dgm:hierBranch val="init"/>
        </dgm:presLayoutVars>
      </dgm:prSet>
      <dgm:spPr/>
    </dgm:pt>
    <dgm:pt modelId="{C79BC61B-5B6F-4FFA-95CB-110E5EC81F8A}" type="pres">
      <dgm:prSet presAssocID="{3B8BA4EE-3240-4DAC-A28A-3D024AB6F29E}" presName="rootComposite" presStyleCnt="0"/>
      <dgm:spPr/>
    </dgm:pt>
    <dgm:pt modelId="{8C0B84C3-435C-427A-8D86-38976612D7DC}" type="pres">
      <dgm:prSet presAssocID="{3B8BA4EE-3240-4DAC-A28A-3D024AB6F29E}" presName="rootText" presStyleLbl="node4" presStyleIdx="6" presStyleCnt="24">
        <dgm:presLayoutVars>
          <dgm:chPref val="3"/>
        </dgm:presLayoutVars>
      </dgm:prSet>
      <dgm:spPr/>
    </dgm:pt>
    <dgm:pt modelId="{09856383-5CB5-47A9-AF42-9AB9542D3BA9}" type="pres">
      <dgm:prSet presAssocID="{3B8BA4EE-3240-4DAC-A28A-3D024AB6F29E}" presName="rootConnector" presStyleLbl="node4" presStyleIdx="6" presStyleCnt="24"/>
      <dgm:spPr/>
    </dgm:pt>
    <dgm:pt modelId="{C35302E9-31DC-4F31-9C7F-D81418199FD6}" type="pres">
      <dgm:prSet presAssocID="{3B8BA4EE-3240-4DAC-A28A-3D024AB6F29E}" presName="hierChild4" presStyleCnt="0"/>
      <dgm:spPr/>
    </dgm:pt>
    <dgm:pt modelId="{949237C0-F8D7-4693-A29C-B371A0E24DFD}" type="pres">
      <dgm:prSet presAssocID="{A548A6E7-D5A7-4CCE-AE3C-1F4A41BF080E}" presName="Name37" presStyleLbl="parChTrans1D4" presStyleIdx="7" presStyleCnt="24"/>
      <dgm:spPr/>
    </dgm:pt>
    <dgm:pt modelId="{98E1ABD6-5415-4CE5-820A-37DB4F53804D}" type="pres">
      <dgm:prSet presAssocID="{4D5CB704-E6EC-49BF-BAB0-07D6F146DFFB}" presName="hierRoot2" presStyleCnt="0">
        <dgm:presLayoutVars>
          <dgm:hierBranch val="init"/>
        </dgm:presLayoutVars>
      </dgm:prSet>
      <dgm:spPr/>
    </dgm:pt>
    <dgm:pt modelId="{519BD266-F849-4B87-B947-5E55246B3E8F}" type="pres">
      <dgm:prSet presAssocID="{4D5CB704-E6EC-49BF-BAB0-07D6F146DFFB}" presName="rootComposite" presStyleCnt="0"/>
      <dgm:spPr/>
    </dgm:pt>
    <dgm:pt modelId="{15415649-46A2-4004-BD28-6076A95DC356}" type="pres">
      <dgm:prSet presAssocID="{4D5CB704-E6EC-49BF-BAB0-07D6F146DFFB}" presName="rootText" presStyleLbl="node4" presStyleIdx="7" presStyleCnt="24">
        <dgm:presLayoutVars>
          <dgm:chPref val="3"/>
        </dgm:presLayoutVars>
      </dgm:prSet>
      <dgm:spPr/>
    </dgm:pt>
    <dgm:pt modelId="{7FD52842-B699-4D2E-94FA-858D3AD774F2}" type="pres">
      <dgm:prSet presAssocID="{4D5CB704-E6EC-49BF-BAB0-07D6F146DFFB}" presName="rootConnector" presStyleLbl="node4" presStyleIdx="7" presStyleCnt="24"/>
      <dgm:spPr/>
    </dgm:pt>
    <dgm:pt modelId="{35FE9A8D-B1CD-487A-A1FA-D64AC427CE76}" type="pres">
      <dgm:prSet presAssocID="{4D5CB704-E6EC-49BF-BAB0-07D6F146DFFB}" presName="hierChild4" presStyleCnt="0"/>
      <dgm:spPr/>
    </dgm:pt>
    <dgm:pt modelId="{25F573FB-BDB5-40B1-8D5B-49BA69CE61DF}" type="pres">
      <dgm:prSet presAssocID="{59366006-2110-4EFB-B0BA-6429DC9D07C2}" presName="Name37" presStyleLbl="parChTrans1D4" presStyleIdx="8" presStyleCnt="24"/>
      <dgm:spPr/>
    </dgm:pt>
    <dgm:pt modelId="{AF01D514-3E2F-41DE-B62D-380CCAC80B30}" type="pres">
      <dgm:prSet presAssocID="{1A03BF86-594E-406E-85C5-BF39D355AEBE}" presName="hierRoot2" presStyleCnt="0">
        <dgm:presLayoutVars>
          <dgm:hierBranch val="init"/>
        </dgm:presLayoutVars>
      </dgm:prSet>
      <dgm:spPr/>
    </dgm:pt>
    <dgm:pt modelId="{5123140B-3131-43B0-A859-984A4B0BB62C}" type="pres">
      <dgm:prSet presAssocID="{1A03BF86-594E-406E-85C5-BF39D355AEBE}" presName="rootComposite" presStyleCnt="0"/>
      <dgm:spPr/>
    </dgm:pt>
    <dgm:pt modelId="{3FD472A4-E182-49D1-9E6C-5A13F8FC06BD}" type="pres">
      <dgm:prSet presAssocID="{1A03BF86-594E-406E-85C5-BF39D355AEBE}" presName="rootText" presStyleLbl="node4" presStyleIdx="8" presStyleCnt="24">
        <dgm:presLayoutVars>
          <dgm:chPref val="3"/>
        </dgm:presLayoutVars>
      </dgm:prSet>
      <dgm:spPr/>
    </dgm:pt>
    <dgm:pt modelId="{7E2AA4AF-08A8-45B8-87F0-D3DB9B17518C}" type="pres">
      <dgm:prSet presAssocID="{1A03BF86-594E-406E-85C5-BF39D355AEBE}" presName="rootConnector" presStyleLbl="node4" presStyleIdx="8" presStyleCnt="24"/>
      <dgm:spPr/>
    </dgm:pt>
    <dgm:pt modelId="{AF2C5944-EF3A-458C-AC22-2664C6AB9F49}" type="pres">
      <dgm:prSet presAssocID="{1A03BF86-594E-406E-85C5-BF39D355AEBE}" presName="hierChild4" presStyleCnt="0"/>
      <dgm:spPr/>
    </dgm:pt>
    <dgm:pt modelId="{C9759A40-59B3-431B-8293-84534533CB7F}" type="pres">
      <dgm:prSet presAssocID="{BFE64075-DCB7-4796-A4EA-804610B5248C}" presName="Name37" presStyleLbl="parChTrans1D4" presStyleIdx="9" presStyleCnt="24"/>
      <dgm:spPr/>
    </dgm:pt>
    <dgm:pt modelId="{54BDAD4D-036C-49CD-8440-2FBB5EE7FC1F}" type="pres">
      <dgm:prSet presAssocID="{09908127-0338-4132-825A-0F0C2D9894F4}" presName="hierRoot2" presStyleCnt="0">
        <dgm:presLayoutVars>
          <dgm:hierBranch val="init"/>
        </dgm:presLayoutVars>
      </dgm:prSet>
      <dgm:spPr/>
    </dgm:pt>
    <dgm:pt modelId="{FA761E94-4F1C-4E94-85F6-18B806EE2AEA}" type="pres">
      <dgm:prSet presAssocID="{09908127-0338-4132-825A-0F0C2D9894F4}" presName="rootComposite" presStyleCnt="0"/>
      <dgm:spPr/>
    </dgm:pt>
    <dgm:pt modelId="{B9864908-9A85-47F0-B94B-4425876E4A32}" type="pres">
      <dgm:prSet presAssocID="{09908127-0338-4132-825A-0F0C2D9894F4}" presName="rootText" presStyleLbl="node4" presStyleIdx="9" presStyleCnt="24">
        <dgm:presLayoutVars>
          <dgm:chPref val="3"/>
        </dgm:presLayoutVars>
      </dgm:prSet>
      <dgm:spPr/>
    </dgm:pt>
    <dgm:pt modelId="{0DA66D3C-8262-4A93-9D2C-9A9EBE1F1057}" type="pres">
      <dgm:prSet presAssocID="{09908127-0338-4132-825A-0F0C2D9894F4}" presName="rootConnector" presStyleLbl="node4" presStyleIdx="9" presStyleCnt="24"/>
      <dgm:spPr/>
    </dgm:pt>
    <dgm:pt modelId="{4F3C3313-AF4A-4AB7-AC2F-2D7833AB33E3}" type="pres">
      <dgm:prSet presAssocID="{09908127-0338-4132-825A-0F0C2D9894F4}" presName="hierChild4" presStyleCnt="0"/>
      <dgm:spPr/>
    </dgm:pt>
    <dgm:pt modelId="{CAEED8B6-73C4-49D6-A4E2-4C412FD37642}" type="pres">
      <dgm:prSet presAssocID="{B30F9E1E-4F6D-4650-9EF0-0513942682C2}" presName="Name37" presStyleLbl="parChTrans1D4" presStyleIdx="10" presStyleCnt="24"/>
      <dgm:spPr/>
    </dgm:pt>
    <dgm:pt modelId="{2FF4E626-53C3-43E3-81AA-9C2D182BDA7A}" type="pres">
      <dgm:prSet presAssocID="{CBA00119-D252-4153-83BA-C59D22113F93}" presName="hierRoot2" presStyleCnt="0">
        <dgm:presLayoutVars>
          <dgm:hierBranch val="init"/>
        </dgm:presLayoutVars>
      </dgm:prSet>
      <dgm:spPr/>
    </dgm:pt>
    <dgm:pt modelId="{F05552D3-3F19-4C06-AEDF-B928C900F665}" type="pres">
      <dgm:prSet presAssocID="{CBA00119-D252-4153-83BA-C59D22113F93}" presName="rootComposite" presStyleCnt="0"/>
      <dgm:spPr/>
    </dgm:pt>
    <dgm:pt modelId="{F6702222-36AC-4BD2-A1D2-D6C5D66051BF}" type="pres">
      <dgm:prSet presAssocID="{CBA00119-D252-4153-83BA-C59D22113F93}" presName="rootText" presStyleLbl="node4" presStyleIdx="10" presStyleCnt="24">
        <dgm:presLayoutVars>
          <dgm:chPref val="3"/>
        </dgm:presLayoutVars>
      </dgm:prSet>
      <dgm:spPr/>
    </dgm:pt>
    <dgm:pt modelId="{9DB77E28-C97A-4F0F-9D65-B75857262EA1}" type="pres">
      <dgm:prSet presAssocID="{CBA00119-D252-4153-83BA-C59D22113F93}" presName="rootConnector" presStyleLbl="node4" presStyleIdx="10" presStyleCnt="24"/>
      <dgm:spPr/>
    </dgm:pt>
    <dgm:pt modelId="{FCB6EF14-3AB3-46E8-AEEC-1F1F1997244B}" type="pres">
      <dgm:prSet presAssocID="{CBA00119-D252-4153-83BA-C59D22113F93}" presName="hierChild4" presStyleCnt="0"/>
      <dgm:spPr/>
    </dgm:pt>
    <dgm:pt modelId="{FB2B17F0-5AC9-4CEF-8878-A8284483C358}" type="pres">
      <dgm:prSet presAssocID="{CBA00119-D252-4153-83BA-C59D22113F93}" presName="hierChild5" presStyleCnt="0"/>
      <dgm:spPr/>
    </dgm:pt>
    <dgm:pt modelId="{F79DFF5A-0F40-4CA3-A8F4-986A9D1E30BA}" type="pres">
      <dgm:prSet presAssocID="{762F0DC2-455B-419D-8C56-2B199A57D84A}" presName="Name37" presStyleLbl="parChTrans1D4" presStyleIdx="11" presStyleCnt="24"/>
      <dgm:spPr/>
    </dgm:pt>
    <dgm:pt modelId="{DD836DB8-1D13-45FB-865E-0E5C67157EE3}" type="pres">
      <dgm:prSet presAssocID="{1AE8AE42-723F-48EA-A19B-24316E360EA1}" presName="hierRoot2" presStyleCnt="0">
        <dgm:presLayoutVars>
          <dgm:hierBranch val="init"/>
        </dgm:presLayoutVars>
      </dgm:prSet>
      <dgm:spPr/>
    </dgm:pt>
    <dgm:pt modelId="{ECBB8155-20D3-4789-9050-88CD3FE8BE01}" type="pres">
      <dgm:prSet presAssocID="{1AE8AE42-723F-48EA-A19B-24316E360EA1}" presName="rootComposite" presStyleCnt="0"/>
      <dgm:spPr/>
    </dgm:pt>
    <dgm:pt modelId="{F4C0CF2E-061C-446D-914F-9696F4642C28}" type="pres">
      <dgm:prSet presAssocID="{1AE8AE42-723F-48EA-A19B-24316E360EA1}" presName="rootText" presStyleLbl="node4" presStyleIdx="11" presStyleCnt="24">
        <dgm:presLayoutVars>
          <dgm:chPref val="3"/>
        </dgm:presLayoutVars>
      </dgm:prSet>
      <dgm:spPr/>
    </dgm:pt>
    <dgm:pt modelId="{91899532-994A-441E-B13F-E580C3EBA9CB}" type="pres">
      <dgm:prSet presAssocID="{1AE8AE42-723F-48EA-A19B-24316E360EA1}" presName="rootConnector" presStyleLbl="node4" presStyleIdx="11" presStyleCnt="24"/>
      <dgm:spPr/>
    </dgm:pt>
    <dgm:pt modelId="{9984C44D-69EB-4202-A8AC-DED9B4614870}" type="pres">
      <dgm:prSet presAssocID="{1AE8AE42-723F-48EA-A19B-24316E360EA1}" presName="hierChild4" presStyleCnt="0"/>
      <dgm:spPr/>
    </dgm:pt>
    <dgm:pt modelId="{7AED8552-F3D8-40B7-AF8B-8AC09ED7E234}" type="pres">
      <dgm:prSet presAssocID="{C1852565-1BC1-4B50-ABAC-00800FCE2598}" presName="Name37" presStyleLbl="parChTrans1D4" presStyleIdx="12" presStyleCnt="24"/>
      <dgm:spPr/>
    </dgm:pt>
    <dgm:pt modelId="{5A4F28EC-B115-43BE-B88C-F1CCA086C4EF}" type="pres">
      <dgm:prSet presAssocID="{5277B78E-9E1A-4941-BFB0-70F9D9E78D09}" presName="hierRoot2" presStyleCnt="0">
        <dgm:presLayoutVars>
          <dgm:hierBranch val="init"/>
        </dgm:presLayoutVars>
      </dgm:prSet>
      <dgm:spPr/>
    </dgm:pt>
    <dgm:pt modelId="{EE2DB665-4079-48D0-B23C-75EDFD242B08}" type="pres">
      <dgm:prSet presAssocID="{5277B78E-9E1A-4941-BFB0-70F9D9E78D09}" presName="rootComposite" presStyleCnt="0"/>
      <dgm:spPr/>
    </dgm:pt>
    <dgm:pt modelId="{535C35B6-3CE5-45A0-80E7-8F16B4172755}" type="pres">
      <dgm:prSet presAssocID="{5277B78E-9E1A-4941-BFB0-70F9D9E78D09}" presName="rootText" presStyleLbl="node4" presStyleIdx="12" presStyleCnt="24">
        <dgm:presLayoutVars>
          <dgm:chPref val="3"/>
        </dgm:presLayoutVars>
      </dgm:prSet>
      <dgm:spPr/>
    </dgm:pt>
    <dgm:pt modelId="{65ADA140-FE90-403E-81D7-2ACD00DADCED}" type="pres">
      <dgm:prSet presAssocID="{5277B78E-9E1A-4941-BFB0-70F9D9E78D09}" presName="rootConnector" presStyleLbl="node4" presStyleIdx="12" presStyleCnt="24"/>
      <dgm:spPr/>
    </dgm:pt>
    <dgm:pt modelId="{F8E940CA-FF0C-4E68-AB76-77E1EA7EBDA1}" type="pres">
      <dgm:prSet presAssocID="{5277B78E-9E1A-4941-BFB0-70F9D9E78D09}" presName="hierChild4" presStyleCnt="0"/>
      <dgm:spPr/>
    </dgm:pt>
    <dgm:pt modelId="{2842870E-2519-4271-A8ED-8FC27F058F76}" type="pres">
      <dgm:prSet presAssocID="{5277B78E-9E1A-4941-BFB0-70F9D9E78D09}" presName="hierChild5" presStyleCnt="0"/>
      <dgm:spPr/>
    </dgm:pt>
    <dgm:pt modelId="{9BDC54D6-A766-4452-BBF3-BA61E3579A87}" type="pres">
      <dgm:prSet presAssocID="{1AE8AE42-723F-48EA-A19B-24316E360EA1}" presName="hierChild5" presStyleCnt="0"/>
      <dgm:spPr/>
    </dgm:pt>
    <dgm:pt modelId="{A3FBD435-2803-401A-AD7A-27135BFB11A9}" type="pres">
      <dgm:prSet presAssocID="{9B3F8E8F-FBD0-40C4-A395-0A81A5547871}" presName="Name37" presStyleLbl="parChTrans1D4" presStyleIdx="13" presStyleCnt="24"/>
      <dgm:spPr/>
    </dgm:pt>
    <dgm:pt modelId="{0A9E4E55-E3E0-4401-88D9-02094EAC5C6B}" type="pres">
      <dgm:prSet presAssocID="{0FD43F47-D7B5-4890-9FCF-1F83748CC0B5}" presName="hierRoot2" presStyleCnt="0">
        <dgm:presLayoutVars>
          <dgm:hierBranch val="init"/>
        </dgm:presLayoutVars>
      </dgm:prSet>
      <dgm:spPr/>
    </dgm:pt>
    <dgm:pt modelId="{167F1A6C-45F1-4FF6-AB4D-A4D7EE73876D}" type="pres">
      <dgm:prSet presAssocID="{0FD43F47-D7B5-4890-9FCF-1F83748CC0B5}" presName="rootComposite" presStyleCnt="0"/>
      <dgm:spPr/>
    </dgm:pt>
    <dgm:pt modelId="{63A51BA9-3B4C-4314-9160-039C9BA15B5D}" type="pres">
      <dgm:prSet presAssocID="{0FD43F47-D7B5-4890-9FCF-1F83748CC0B5}" presName="rootText" presStyleLbl="node4" presStyleIdx="13" presStyleCnt="24">
        <dgm:presLayoutVars>
          <dgm:chPref val="3"/>
        </dgm:presLayoutVars>
      </dgm:prSet>
      <dgm:spPr/>
    </dgm:pt>
    <dgm:pt modelId="{BE02C3C6-6A38-41DA-8165-EF9B1E77D478}" type="pres">
      <dgm:prSet presAssocID="{0FD43F47-D7B5-4890-9FCF-1F83748CC0B5}" presName="rootConnector" presStyleLbl="node4" presStyleIdx="13" presStyleCnt="24"/>
      <dgm:spPr/>
    </dgm:pt>
    <dgm:pt modelId="{BCDD2C1C-A652-41E8-93F9-ABF6501E93FA}" type="pres">
      <dgm:prSet presAssocID="{0FD43F47-D7B5-4890-9FCF-1F83748CC0B5}" presName="hierChild4" presStyleCnt="0"/>
      <dgm:spPr/>
    </dgm:pt>
    <dgm:pt modelId="{BF6E0160-2596-44C8-B5F1-405DD90E8A85}" type="pres">
      <dgm:prSet presAssocID="{0FD43F47-D7B5-4890-9FCF-1F83748CC0B5}" presName="hierChild5" presStyleCnt="0"/>
      <dgm:spPr/>
    </dgm:pt>
    <dgm:pt modelId="{BD5828E9-62E6-43E4-BF28-CCBFE1897691}" type="pres">
      <dgm:prSet presAssocID="{756B6162-185D-4E2C-B365-E9A44DB0412F}" presName="Name37" presStyleLbl="parChTrans1D4" presStyleIdx="14" presStyleCnt="24"/>
      <dgm:spPr/>
    </dgm:pt>
    <dgm:pt modelId="{522AC496-AF78-485E-B733-9CA8EA4B91A2}" type="pres">
      <dgm:prSet presAssocID="{B0930399-F71D-485E-8631-1001D17CCB5F}" presName="hierRoot2" presStyleCnt="0">
        <dgm:presLayoutVars>
          <dgm:hierBranch val="init"/>
        </dgm:presLayoutVars>
      </dgm:prSet>
      <dgm:spPr/>
    </dgm:pt>
    <dgm:pt modelId="{5713C3DC-4DC7-490E-A413-82DE2E9B2F11}" type="pres">
      <dgm:prSet presAssocID="{B0930399-F71D-485E-8631-1001D17CCB5F}" presName="rootComposite" presStyleCnt="0"/>
      <dgm:spPr/>
    </dgm:pt>
    <dgm:pt modelId="{931F791B-5819-4D58-AFFA-612265427D88}" type="pres">
      <dgm:prSet presAssocID="{B0930399-F71D-485E-8631-1001D17CCB5F}" presName="rootText" presStyleLbl="node4" presStyleIdx="14" presStyleCnt="24">
        <dgm:presLayoutVars>
          <dgm:chPref val="3"/>
        </dgm:presLayoutVars>
      </dgm:prSet>
      <dgm:spPr/>
    </dgm:pt>
    <dgm:pt modelId="{BCB63DE1-E661-417D-9132-38F672053546}" type="pres">
      <dgm:prSet presAssocID="{B0930399-F71D-485E-8631-1001D17CCB5F}" presName="rootConnector" presStyleLbl="node4" presStyleIdx="14" presStyleCnt="24"/>
      <dgm:spPr/>
    </dgm:pt>
    <dgm:pt modelId="{4C7AFAFF-BAFD-4D59-B35A-8AFC9868B1DE}" type="pres">
      <dgm:prSet presAssocID="{B0930399-F71D-485E-8631-1001D17CCB5F}" presName="hierChild4" presStyleCnt="0"/>
      <dgm:spPr/>
    </dgm:pt>
    <dgm:pt modelId="{8EA80548-EC0D-4C07-B6DB-3C134B1EAC5E}" type="pres">
      <dgm:prSet presAssocID="{6A11221E-1392-477A-9E61-DA150454582F}" presName="Name37" presStyleLbl="parChTrans1D4" presStyleIdx="15" presStyleCnt="24"/>
      <dgm:spPr/>
    </dgm:pt>
    <dgm:pt modelId="{A99DC1BD-6F27-4FD1-9525-2E0921D24A29}" type="pres">
      <dgm:prSet presAssocID="{A18E8BC5-E7A4-42CB-9E9E-46F52C020BEE}" presName="hierRoot2" presStyleCnt="0">
        <dgm:presLayoutVars>
          <dgm:hierBranch val="init"/>
        </dgm:presLayoutVars>
      </dgm:prSet>
      <dgm:spPr/>
    </dgm:pt>
    <dgm:pt modelId="{30CCC73C-FF05-4129-8EB6-8B3DA22B5549}" type="pres">
      <dgm:prSet presAssocID="{A18E8BC5-E7A4-42CB-9E9E-46F52C020BEE}" presName="rootComposite" presStyleCnt="0"/>
      <dgm:spPr/>
    </dgm:pt>
    <dgm:pt modelId="{2523842E-3B53-47A5-8993-CE6AD0F27DF2}" type="pres">
      <dgm:prSet presAssocID="{A18E8BC5-E7A4-42CB-9E9E-46F52C020BEE}" presName="rootText" presStyleLbl="node4" presStyleIdx="15" presStyleCnt="24">
        <dgm:presLayoutVars>
          <dgm:chPref val="3"/>
        </dgm:presLayoutVars>
      </dgm:prSet>
      <dgm:spPr/>
    </dgm:pt>
    <dgm:pt modelId="{D7753043-8355-451F-8243-65E4ECC58BF4}" type="pres">
      <dgm:prSet presAssocID="{A18E8BC5-E7A4-42CB-9E9E-46F52C020BEE}" presName="rootConnector" presStyleLbl="node4" presStyleIdx="15" presStyleCnt="24"/>
      <dgm:spPr/>
    </dgm:pt>
    <dgm:pt modelId="{D56A282D-CE0C-42B6-BBF6-32918CF3BC64}" type="pres">
      <dgm:prSet presAssocID="{A18E8BC5-E7A4-42CB-9E9E-46F52C020BEE}" presName="hierChild4" presStyleCnt="0"/>
      <dgm:spPr/>
    </dgm:pt>
    <dgm:pt modelId="{BCE4357E-8E96-4998-9706-85B0650C9B25}" type="pres">
      <dgm:prSet presAssocID="{7947FC02-03C3-4D01-B604-2339212637AE}" presName="Name37" presStyleLbl="parChTrans1D4" presStyleIdx="16" presStyleCnt="24"/>
      <dgm:spPr/>
    </dgm:pt>
    <dgm:pt modelId="{9FF7B292-F3FE-46C5-830A-DD807E5B8B8A}" type="pres">
      <dgm:prSet presAssocID="{B960AAA1-72D6-40A4-BA6C-844506728944}" presName="hierRoot2" presStyleCnt="0">
        <dgm:presLayoutVars>
          <dgm:hierBranch val="init"/>
        </dgm:presLayoutVars>
      </dgm:prSet>
      <dgm:spPr/>
    </dgm:pt>
    <dgm:pt modelId="{49B83880-4E34-4ABB-BBB7-FBB8108B01F5}" type="pres">
      <dgm:prSet presAssocID="{B960AAA1-72D6-40A4-BA6C-844506728944}" presName="rootComposite" presStyleCnt="0"/>
      <dgm:spPr/>
    </dgm:pt>
    <dgm:pt modelId="{F19DEC95-1E8C-43C6-978D-E91B7E10D8DC}" type="pres">
      <dgm:prSet presAssocID="{B960AAA1-72D6-40A4-BA6C-844506728944}" presName="rootText" presStyleLbl="node4" presStyleIdx="16" presStyleCnt="24">
        <dgm:presLayoutVars>
          <dgm:chPref val="3"/>
        </dgm:presLayoutVars>
      </dgm:prSet>
      <dgm:spPr/>
    </dgm:pt>
    <dgm:pt modelId="{718DC23A-E495-47C8-91F7-9D9F3C3DE600}" type="pres">
      <dgm:prSet presAssocID="{B960AAA1-72D6-40A4-BA6C-844506728944}" presName="rootConnector" presStyleLbl="node4" presStyleIdx="16" presStyleCnt="24"/>
      <dgm:spPr/>
    </dgm:pt>
    <dgm:pt modelId="{7348FB22-907E-462C-999F-7C56F41E5D71}" type="pres">
      <dgm:prSet presAssocID="{B960AAA1-72D6-40A4-BA6C-844506728944}" presName="hierChild4" presStyleCnt="0"/>
      <dgm:spPr/>
    </dgm:pt>
    <dgm:pt modelId="{6E45F18F-8779-49A1-859E-5D525EA9D74B}" type="pres">
      <dgm:prSet presAssocID="{B960AAA1-72D6-40A4-BA6C-844506728944}" presName="hierChild5" presStyleCnt="0"/>
      <dgm:spPr/>
    </dgm:pt>
    <dgm:pt modelId="{8126383B-F5CB-4866-9E5B-CBD87037F7FD}" type="pres">
      <dgm:prSet presAssocID="{A18E8BC5-E7A4-42CB-9E9E-46F52C020BEE}" presName="hierChild5" presStyleCnt="0"/>
      <dgm:spPr/>
    </dgm:pt>
    <dgm:pt modelId="{40218EA9-2712-4EB7-A9A0-921D8F8876F4}" type="pres">
      <dgm:prSet presAssocID="{B0930399-F71D-485E-8631-1001D17CCB5F}" presName="hierChild5" presStyleCnt="0"/>
      <dgm:spPr/>
    </dgm:pt>
    <dgm:pt modelId="{632A462C-F12E-46AA-AF23-02AA1DFD5A54}" type="pres">
      <dgm:prSet presAssocID="{09908127-0338-4132-825A-0F0C2D9894F4}" presName="hierChild5" presStyleCnt="0"/>
      <dgm:spPr/>
    </dgm:pt>
    <dgm:pt modelId="{9FDB7BEE-988B-45EC-927A-C5E1937BF1EB}" type="pres">
      <dgm:prSet presAssocID="{BEACEA67-0BB7-42F0-BFE2-C9F05EC754BE}" presName="Name37" presStyleLbl="parChTrans1D4" presStyleIdx="17" presStyleCnt="24"/>
      <dgm:spPr/>
    </dgm:pt>
    <dgm:pt modelId="{C5BAE707-E0F7-4239-8A59-33FDC19E59FF}" type="pres">
      <dgm:prSet presAssocID="{ADCB5BD4-149B-417C-B51C-1C6A3DF83128}" presName="hierRoot2" presStyleCnt="0">
        <dgm:presLayoutVars>
          <dgm:hierBranch val="init"/>
        </dgm:presLayoutVars>
      </dgm:prSet>
      <dgm:spPr/>
    </dgm:pt>
    <dgm:pt modelId="{B421FF95-A66F-492F-BD09-A3696C123FA9}" type="pres">
      <dgm:prSet presAssocID="{ADCB5BD4-149B-417C-B51C-1C6A3DF83128}" presName="rootComposite" presStyleCnt="0"/>
      <dgm:spPr/>
    </dgm:pt>
    <dgm:pt modelId="{61C6368A-6494-46C4-9F66-20B848D6AE99}" type="pres">
      <dgm:prSet presAssocID="{ADCB5BD4-149B-417C-B51C-1C6A3DF83128}" presName="rootText" presStyleLbl="node4" presStyleIdx="17" presStyleCnt="24">
        <dgm:presLayoutVars>
          <dgm:chPref val="3"/>
        </dgm:presLayoutVars>
      </dgm:prSet>
      <dgm:spPr/>
    </dgm:pt>
    <dgm:pt modelId="{43F7AC43-4F18-426C-87B8-710AD460580E}" type="pres">
      <dgm:prSet presAssocID="{ADCB5BD4-149B-417C-B51C-1C6A3DF83128}" presName="rootConnector" presStyleLbl="node4" presStyleIdx="17" presStyleCnt="24"/>
      <dgm:spPr/>
    </dgm:pt>
    <dgm:pt modelId="{D4CD5FB6-6EBE-410B-A979-35A83A8B7D69}" type="pres">
      <dgm:prSet presAssocID="{ADCB5BD4-149B-417C-B51C-1C6A3DF83128}" presName="hierChild4" presStyleCnt="0"/>
      <dgm:spPr/>
    </dgm:pt>
    <dgm:pt modelId="{C553102A-5D91-4708-9D7E-1929513548C1}" type="pres">
      <dgm:prSet presAssocID="{ADCB5BD4-149B-417C-B51C-1C6A3DF83128}" presName="hierChild5" presStyleCnt="0"/>
      <dgm:spPr/>
    </dgm:pt>
    <dgm:pt modelId="{D9931419-F65D-47C0-9C8E-3393B5D3735D}" type="pres">
      <dgm:prSet presAssocID="{2CCB2011-93C5-4808-855B-77D83503C1F6}" presName="Name37" presStyleLbl="parChTrans1D4" presStyleIdx="18" presStyleCnt="24"/>
      <dgm:spPr/>
    </dgm:pt>
    <dgm:pt modelId="{C6F5EB10-4281-474C-9D99-55D93F7F3B8C}" type="pres">
      <dgm:prSet presAssocID="{6D5EE956-FFD5-4D9D-93C0-D83B576B540F}" presName="hierRoot2" presStyleCnt="0">
        <dgm:presLayoutVars>
          <dgm:hierBranch val="init"/>
        </dgm:presLayoutVars>
      </dgm:prSet>
      <dgm:spPr/>
    </dgm:pt>
    <dgm:pt modelId="{43AB911A-7050-4519-BD17-6696494B715E}" type="pres">
      <dgm:prSet presAssocID="{6D5EE956-FFD5-4D9D-93C0-D83B576B540F}" presName="rootComposite" presStyleCnt="0"/>
      <dgm:spPr/>
    </dgm:pt>
    <dgm:pt modelId="{4FBC3C16-8002-4D3A-9CEC-B24F71EA9FA6}" type="pres">
      <dgm:prSet presAssocID="{6D5EE956-FFD5-4D9D-93C0-D83B576B540F}" presName="rootText" presStyleLbl="node4" presStyleIdx="18" presStyleCnt="24">
        <dgm:presLayoutVars>
          <dgm:chPref val="3"/>
        </dgm:presLayoutVars>
      </dgm:prSet>
      <dgm:spPr/>
    </dgm:pt>
    <dgm:pt modelId="{3179938A-C8DA-46FF-9EC1-D3A93431141D}" type="pres">
      <dgm:prSet presAssocID="{6D5EE956-FFD5-4D9D-93C0-D83B576B540F}" presName="rootConnector" presStyleLbl="node4" presStyleIdx="18" presStyleCnt="24"/>
      <dgm:spPr/>
    </dgm:pt>
    <dgm:pt modelId="{7AA57D7F-F703-4E67-B3E4-723B0B26ADCC}" type="pres">
      <dgm:prSet presAssocID="{6D5EE956-FFD5-4D9D-93C0-D83B576B540F}" presName="hierChild4" presStyleCnt="0"/>
      <dgm:spPr/>
    </dgm:pt>
    <dgm:pt modelId="{089917A0-423C-4A47-93C7-FF9B83BD9612}" type="pres">
      <dgm:prSet presAssocID="{60FC0C19-2ED7-4270-87B3-B1CFB14C3C3F}" presName="Name37" presStyleLbl="parChTrans1D4" presStyleIdx="19" presStyleCnt="24"/>
      <dgm:spPr/>
    </dgm:pt>
    <dgm:pt modelId="{48585332-E736-4F9E-AFE0-28F54A29F08C}" type="pres">
      <dgm:prSet presAssocID="{B8D84058-88B2-4757-97E8-143CA0A7897E}" presName="hierRoot2" presStyleCnt="0">
        <dgm:presLayoutVars>
          <dgm:hierBranch val="init"/>
        </dgm:presLayoutVars>
      </dgm:prSet>
      <dgm:spPr/>
    </dgm:pt>
    <dgm:pt modelId="{74C4A824-A45D-4BB4-831A-7738C04751E5}" type="pres">
      <dgm:prSet presAssocID="{B8D84058-88B2-4757-97E8-143CA0A7897E}" presName="rootComposite" presStyleCnt="0"/>
      <dgm:spPr/>
    </dgm:pt>
    <dgm:pt modelId="{718443BB-DDF9-4C4A-816E-323547BEFA3B}" type="pres">
      <dgm:prSet presAssocID="{B8D84058-88B2-4757-97E8-143CA0A7897E}" presName="rootText" presStyleLbl="node4" presStyleIdx="19" presStyleCnt="24">
        <dgm:presLayoutVars>
          <dgm:chPref val="3"/>
        </dgm:presLayoutVars>
      </dgm:prSet>
      <dgm:spPr/>
    </dgm:pt>
    <dgm:pt modelId="{9E33E1CB-A823-4FE4-B827-9437A17635F0}" type="pres">
      <dgm:prSet presAssocID="{B8D84058-88B2-4757-97E8-143CA0A7897E}" presName="rootConnector" presStyleLbl="node4" presStyleIdx="19" presStyleCnt="24"/>
      <dgm:spPr/>
    </dgm:pt>
    <dgm:pt modelId="{12218EC6-5B9C-47FE-BE49-2AEE0F1B827D}" type="pres">
      <dgm:prSet presAssocID="{B8D84058-88B2-4757-97E8-143CA0A7897E}" presName="hierChild4" presStyleCnt="0"/>
      <dgm:spPr/>
    </dgm:pt>
    <dgm:pt modelId="{318585CD-F6BB-437B-B90A-01855EA54243}" type="pres">
      <dgm:prSet presAssocID="{6746D2E6-753D-4EE5-BE9F-AC6FC187DBA2}" presName="Name37" presStyleLbl="parChTrans1D4" presStyleIdx="20" presStyleCnt="24"/>
      <dgm:spPr/>
    </dgm:pt>
    <dgm:pt modelId="{0BD381B8-67DC-4F99-9220-2C5CDB578D58}" type="pres">
      <dgm:prSet presAssocID="{30186DC2-1EA9-4C34-8B38-2723F9E89689}" presName="hierRoot2" presStyleCnt="0">
        <dgm:presLayoutVars>
          <dgm:hierBranch val="init"/>
        </dgm:presLayoutVars>
      </dgm:prSet>
      <dgm:spPr/>
    </dgm:pt>
    <dgm:pt modelId="{92684B0F-1D81-4560-BF64-F8ABBBE7FD97}" type="pres">
      <dgm:prSet presAssocID="{30186DC2-1EA9-4C34-8B38-2723F9E89689}" presName="rootComposite" presStyleCnt="0"/>
      <dgm:spPr/>
    </dgm:pt>
    <dgm:pt modelId="{F1E91F0E-8E30-43D2-AC9C-D05FA6274649}" type="pres">
      <dgm:prSet presAssocID="{30186DC2-1EA9-4C34-8B38-2723F9E89689}" presName="rootText" presStyleLbl="node4" presStyleIdx="20" presStyleCnt="24">
        <dgm:presLayoutVars>
          <dgm:chPref val="3"/>
        </dgm:presLayoutVars>
      </dgm:prSet>
      <dgm:spPr/>
    </dgm:pt>
    <dgm:pt modelId="{92752C1A-2DB3-4FDE-B330-D1C5A52F6601}" type="pres">
      <dgm:prSet presAssocID="{30186DC2-1EA9-4C34-8B38-2723F9E89689}" presName="rootConnector" presStyleLbl="node4" presStyleIdx="20" presStyleCnt="24"/>
      <dgm:spPr/>
    </dgm:pt>
    <dgm:pt modelId="{D947A2D0-9F64-4ABD-B896-BAE6A727BC65}" type="pres">
      <dgm:prSet presAssocID="{30186DC2-1EA9-4C34-8B38-2723F9E89689}" presName="hierChild4" presStyleCnt="0"/>
      <dgm:spPr/>
    </dgm:pt>
    <dgm:pt modelId="{CB82C835-5DE8-4C52-ABD0-FDF6A56D95C1}" type="pres">
      <dgm:prSet presAssocID="{13DFD692-BBC3-41C8-9FEF-87015926616F}" presName="Name37" presStyleLbl="parChTrans1D4" presStyleIdx="21" presStyleCnt="24"/>
      <dgm:spPr/>
    </dgm:pt>
    <dgm:pt modelId="{35FFED38-A6AF-432D-965B-9CE746E83425}" type="pres">
      <dgm:prSet presAssocID="{E08E9D7C-E6C5-4537-B01E-ADADE5B7194B}" presName="hierRoot2" presStyleCnt="0">
        <dgm:presLayoutVars>
          <dgm:hierBranch val="init"/>
        </dgm:presLayoutVars>
      </dgm:prSet>
      <dgm:spPr/>
    </dgm:pt>
    <dgm:pt modelId="{1D6B5A54-4264-47FF-AC46-07BD09A675C5}" type="pres">
      <dgm:prSet presAssocID="{E08E9D7C-E6C5-4537-B01E-ADADE5B7194B}" presName="rootComposite" presStyleCnt="0"/>
      <dgm:spPr/>
    </dgm:pt>
    <dgm:pt modelId="{F52D5072-3AE4-42A2-80B7-87B277D85E4C}" type="pres">
      <dgm:prSet presAssocID="{E08E9D7C-E6C5-4537-B01E-ADADE5B7194B}" presName="rootText" presStyleLbl="node4" presStyleIdx="21" presStyleCnt="24">
        <dgm:presLayoutVars>
          <dgm:chPref val="3"/>
        </dgm:presLayoutVars>
      </dgm:prSet>
      <dgm:spPr/>
    </dgm:pt>
    <dgm:pt modelId="{979BC2C8-1C74-4D24-8E00-A07214241313}" type="pres">
      <dgm:prSet presAssocID="{E08E9D7C-E6C5-4537-B01E-ADADE5B7194B}" presName="rootConnector" presStyleLbl="node4" presStyleIdx="21" presStyleCnt="24"/>
      <dgm:spPr/>
    </dgm:pt>
    <dgm:pt modelId="{460B6C17-8384-4746-B63C-CE3611BA0AC4}" type="pres">
      <dgm:prSet presAssocID="{E08E9D7C-E6C5-4537-B01E-ADADE5B7194B}" presName="hierChild4" presStyleCnt="0"/>
      <dgm:spPr/>
    </dgm:pt>
    <dgm:pt modelId="{097A619C-BFD6-4637-88AC-4F8D5EFE6271}" type="pres">
      <dgm:prSet presAssocID="{A083DF1C-A19F-41C2-AE89-BAB522E6190D}" presName="Name37" presStyleLbl="parChTrans1D4" presStyleIdx="22" presStyleCnt="24"/>
      <dgm:spPr/>
    </dgm:pt>
    <dgm:pt modelId="{51E16F17-0BBC-47E1-94C1-EB5A093CDDCD}" type="pres">
      <dgm:prSet presAssocID="{5FC4E8D0-7684-4AC7-A03D-34FB3A1FA719}" presName="hierRoot2" presStyleCnt="0">
        <dgm:presLayoutVars>
          <dgm:hierBranch val="init"/>
        </dgm:presLayoutVars>
      </dgm:prSet>
      <dgm:spPr/>
    </dgm:pt>
    <dgm:pt modelId="{965A6AB7-37A9-4DC1-A01F-A39F34B38419}" type="pres">
      <dgm:prSet presAssocID="{5FC4E8D0-7684-4AC7-A03D-34FB3A1FA719}" presName="rootComposite" presStyleCnt="0"/>
      <dgm:spPr/>
    </dgm:pt>
    <dgm:pt modelId="{DBA3B184-59D6-4DE5-9265-F3A664D4F5D8}" type="pres">
      <dgm:prSet presAssocID="{5FC4E8D0-7684-4AC7-A03D-34FB3A1FA719}" presName="rootText" presStyleLbl="node4" presStyleIdx="22" presStyleCnt="24">
        <dgm:presLayoutVars>
          <dgm:chPref val="3"/>
        </dgm:presLayoutVars>
      </dgm:prSet>
      <dgm:spPr/>
    </dgm:pt>
    <dgm:pt modelId="{B0523DF0-03A8-4DE1-8F02-6F64829ED5FF}" type="pres">
      <dgm:prSet presAssocID="{5FC4E8D0-7684-4AC7-A03D-34FB3A1FA719}" presName="rootConnector" presStyleLbl="node4" presStyleIdx="22" presStyleCnt="24"/>
      <dgm:spPr/>
    </dgm:pt>
    <dgm:pt modelId="{C80DF6C7-4F7C-4E1B-8FD2-69C0A33E928D}" type="pres">
      <dgm:prSet presAssocID="{5FC4E8D0-7684-4AC7-A03D-34FB3A1FA719}" presName="hierChild4" presStyleCnt="0"/>
      <dgm:spPr/>
    </dgm:pt>
    <dgm:pt modelId="{B33A27C1-CC3B-44FA-A55E-5CF904454E19}" type="pres">
      <dgm:prSet presAssocID="{5FC4E8D0-7684-4AC7-A03D-34FB3A1FA719}" presName="hierChild5" presStyleCnt="0"/>
      <dgm:spPr/>
    </dgm:pt>
    <dgm:pt modelId="{03A1E586-BBEE-4C83-91BA-AD9AEB9EA22A}" type="pres">
      <dgm:prSet presAssocID="{E08E9D7C-E6C5-4537-B01E-ADADE5B7194B}" presName="hierChild5" presStyleCnt="0"/>
      <dgm:spPr/>
    </dgm:pt>
    <dgm:pt modelId="{A503101D-DC69-4C0A-8351-74C9F80DDD22}" type="pres">
      <dgm:prSet presAssocID="{30186DC2-1EA9-4C34-8B38-2723F9E89689}" presName="hierChild5" presStyleCnt="0"/>
      <dgm:spPr/>
    </dgm:pt>
    <dgm:pt modelId="{8BAC8F6E-751D-454F-897E-9970C409654E}" type="pres">
      <dgm:prSet presAssocID="{B8D84058-88B2-4757-97E8-143CA0A7897E}" presName="hierChild5" presStyleCnt="0"/>
      <dgm:spPr/>
    </dgm:pt>
    <dgm:pt modelId="{0E920B7C-4FD9-4017-9600-1BF9D635B6BA}" type="pres">
      <dgm:prSet presAssocID="{6D5EE956-FFD5-4D9D-93C0-D83B576B540F}" presName="hierChild5" presStyleCnt="0"/>
      <dgm:spPr/>
    </dgm:pt>
    <dgm:pt modelId="{AE1E3AB3-EC89-4482-A79A-23DE6DA4EA28}" type="pres">
      <dgm:prSet presAssocID="{1A03BF86-594E-406E-85C5-BF39D355AEBE}" presName="hierChild5" presStyleCnt="0"/>
      <dgm:spPr/>
    </dgm:pt>
    <dgm:pt modelId="{16604F6A-4015-4537-B9BB-D1F39A8CB71B}" type="pres">
      <dgm:prSet presAssocID="{0A69C324-190E-486A-BF6A-19F852889595}" presName="Name37" presStyleLbl="parChTrans1D4" presStyleIdx="23" presStyleCnt="24"/>
      <dgm:spPr/>
    </dgm:pt>
    <dgm:pt modelId="{BBE0BF43-08A4-4775-9F8C-21FE4BB249D5}" type="pres">
      <dgm:prSet presAssocID="{AEA87959-1288-4714-8597-4A563A8E9FB6}" presName="hierRoot2" presStyleCnt="0">
        <dgm:presLayoutVars>
          <dgm:hierBranch val="init"/>
        </dgm:presLayoutVars>
      </dgm:prSet>
      <dgm:spPr/>
    </dgm:pt>
    <dgm:pt modelId="{25095093-7014-4FFB-A391-67DC5664ABEA}" type="pres">
      <dgm:prSet presAssocID="{AEA87959-1288-4714-8597-4A563A8E9FB6}" presName="rootComposite" presStyleCnt="0"/>
      <dgm:spPr/>
    </dgm:pt>
    <dgm:pt modelId="{C799E8B5-EB80-43E7-8F9F-12AE3714AF4B}" type="pres">
      <dgm:prSet presAssocID="{AEA87959-1288-4714-8597-4A563A8E9FB6}" presName="rootText" presStyleLbl="node4" presStyleIdx="23" presStyleCnt="24">
        <dgm:presLayoutVars>
          <dgm:chPref val="3"/>
        </dgm:presLayoutVars>
      </dgm:prSet>
      <dgm:spPr/>
    </dgm:pt>
    <dgm:pt modelId="{4F62A71D-B3D3-4391-B76E-8D07E3FBEE13}" type="pres">
      <dgm:prSet presAssocID="{AEA87959-1288-4714-8597-4A563A8E9FB6}" presName="rootConnector" presStyleLbl="node4" presStyleIdx="23" presStyleCnt="24"/>
      <dgm:spPr/>
    </dgm:pt>
    <dgm:pt modelId="{0364327E-75DA-4CF7-BC98-68816845B3D5}" type="pres">
      <dgm:prSet presAssocID="{AEA87959-1288-4714-8597-4A563A8E9FB6}" presName="hierChild4" presStyleCnt="0"/>
      <dgm:spPr/>
    </dgm:pt>
    <dgm:pt modelId="{345C4751-EC7B-40B0-9672-7C2FDD5DDAFF}" type="pres">
      <dgm:prSet presAssocID="{AEA87959-1288-4714-8597-4A563A8E9FB6}" presName="hierChild5" presStyleCnt="0"/>
      <dgm:spPr/>
    </dgm:pt>
    <dgm:pt modelId="{7CE75641-955C-45DA-B75A-1508201F7A6D}" type="pres">
      <dgm:prSet presAssocID="{4D5CB704-E6EC-49BF-BAB0-07D6F146DFFB}" presName="hierChild5" presStyleCnt="0"/>
      <dgm:spPr/>
    </dgm:pt>
    <dgm:pt modelId="{C3721228-0F4C-4B86-9CA5-628322E49374}" type="pres">
      <dgm:prSet presAssocID="{3B8BA4EE-3240-4DAC-A28A-3D024AB6F29E}" presName="hierChild5" presStyleCnt="0"/>
      <dgm:spPr/>
    </dgm:pt>
    <dgm:pt modelId="{F79819A6-4A03-49C2-8948-7AB4D03EA4AD}" type="pres">
      <dgm:prSet presAssocID="{C6873C23-B7E9-45E7-B986-2289809943CD}" presName="hierChild5" presStyleCnt="0"/>
      <dgm:spPr/>
    </dgm:pt>
    <dgm:pt modelId="{3B2024EB-E0FF-44F0-AAA7-CE4C89DFC9B7}" type="pres">
      <dgm:prSet presAssocID="{C25FDD27-6014-43AD-B57B-FF857B0B67BB}" presName="hierChild5" presStyleCnt="0"/>
      <dgm:spPr/>
    </dgm:pt>
    <dgm:pt modelId="{B05C5608-85C8-433E-A928-1755312B673B}" type="pres">
      <dgm:prSet presAssocID="{CF717C8A-B40B-4AFF-BF49-65ABB7DF8190}" presName="hierChild5" presStyleCnt="0"/>
      <dgm:spPr/>
    </dgm:pt>
    <dgm:pt modelId="{0E819307-1B4E-434E-BA76-D5A4192B0663}" type="pres">
      <dgm:prSet presAssocID="{47C757F0-AA23-46BE-9311-EA432CDEEAA1}" presName="hierChild3" presStyleCnt="0"/>
      <dgm:spPr/>
    </dgm:pt>
  </dgm:ptLst>
  <dgm:cxnLst>
    <dgm:cxn modelId="{EBF3D900-0A95-4D95-AC2C-BCAF68713397}" type="presOf" srcId="{85D1D3A8-C45B-4DC8-8E8E-FAFE4C3947D9}" destId="{4A3BCF10-9077-48A0-B089-9B235EAE4A6C}" srcOrd="1" destOrd="0" presId="urn:microsoft.com/office/officeart/2005/8/layout/orgChart1#1"/>
    <dgm:cxn modelId="{C9AB2402-B4FE-4B2C-A80E-AF92E2399490}" type="presOf" srcId="{0FD43F47-D7B5-4890-9FCF-1F83748CC0B5}" destId="{BE02C3C6-6A38-41DA-8165-EF9B1E77D478}" srcOrd="2" destOrd="0" presId="urn:microsoft.com/office/officeart/2005/8/layout/orgChart1#1"/>
    <dgm:cxn modelId="{326FB003-C2A5-4381-BFE6-610B39CE473C}" type="presOf" srcId="{7B5DA8D9-77AE-461D-9114-06965E51C9CC}" destId="{2D0784B0-5484-4E05-9974-C583AEE8D4BB}" srcOrd="0" destOrd="0" presId="urn:microsoft.com/office/officeart/2005/8/layout/orgChart1#1"/>
    <dgm:cxn modelId="{7714EC03-250F-4947-BD54-8AF94E486BB9}" type="presOf" srcId="{47C757F0-AA23-46BE-9311-EA432CDEEAA1}" destId="{86420519-308D-4A6A-8FEA-6FB2E39BA448}" srcOrd="2" destOrd="0" presId="urn:microsoft.com/office/officeart/2005/8/layout/orgChart1#1"/>
    <dgm:cxn modelId="{018A7506-EEEE-4B90-AF49-C6363D13860E}" type="presOf" srcId="{5FC4E8D0-7684-4AC7-A03D-34FB3A1FA719}" destId="{965A6AB7-37A9-4DC1-A01F-A39F34B38419}" srcOrd="0" destOrd="0" presId="urn:microsoft.com/office/officeart/2005/8/layout/orgChart1#1"/>
    <dgm:cxn modelId="{B9FEC306-AFBF-4CFC-841C-4E45585366D4}" type="presOf" srcId="{B0930399-F71D-485E-8631-1001D17CCB5F}" destId="{5713C3DC-4DC7-490E-A413-82DE2E9B2F11}" srcOrd="0" destOrd="0" presId="urn:microsoft.com/office/officeart/2005/8/layout/orgChart1#1"/>
    <dgm:cxn modelId="{2AD89907-3B26-4EAD-9D8B-5134ADAA0EF7}" type="presOf" srcId="{7B5DA8D9-77AE-461D-9114-06965E51C9CC}" destId="{CD471419-9A7B-47D6-8639-B626CB61C5F2}" srcOrd="2" destOrd="0" presId="urn:microsoft.com/office/officeart/2005/8/layout/orgChart1#1"/>
    <dgm:cxn modelId="{13807608-10EF-4205-9100-FC9F126BAE22}" type="presOf" srcId="{6746D2E6-753D-4EE5-BE9F-AC6FC187DBA2}" destId="{318585CD-F6BB-437B-B90A-01855EA54243}" srcOrd="0" destOrd="0" presId="urn:microsoft.com/office/officeart/2005/8/layout/orgChart1#1"/>
    <dgm:cxn modelId="{73A2EC0E-6FAA-4747-9E6D-50032DDB4A8C}" type="presOf" srcId="{CF717C8A-B40B-4AFF-BF49-65ABB7DF8190}" destId="{FA949B67-3DB7-47FA-97C9-4A653E762F22}" srcOrd="0" destOrd="0" presId="urn:microsoft.com/office/officeart/2005/8/layout/orgChart1#1"/>
    <dgm:cxn modelId="{81CF7C11-9873-42FE-85C9-6EF9F0D1FA11}" type="presOf" srcId="{50480616-0036-4E15-8CE3-955872C35A39}" destId="{7E5905FF-BDAB-4FC4-BE5D-2A4D69E5DA9E}" srcOrd="2" destOrd="0" presId="urn:microsoft.com/office/officeart/2005/8/layout/orgChart1#1"/>
    <dgm:cxn modelId="{CD950114-92F4-420C-8679-5006B493BECF}" type="presOf" srcId="{AEA87959-1288-4714-8597-4A563A8E9FB6}" destId="{C799E8B5-EB80-43E7-8F9F-12AE3714AF4B}" srcOrd="1" destOrd="0" presId="urn:microsoft.com/office/officeart/2005/8/layout/orgChart1#1"/>
    <dgm:cxn modelId="{1ED4DB17-1612-428B-8437-6D1E09D43898}" type="presOf" srcId="{2CCB2011-93C5-4808-855B-77D83503C1F6}" destId="{D9931419-F65D-47C0-9C8E-3393B5D3735D}" srcOrd="0" destOrd="0" presId="urn:microsoft.com/office/officeart/2005/8/layout/orgChart1#1"/>
    <dgm:cxn modelId="{E6D7FF19-2C84-4BB5-A1E2-24F3B5BFE651}" type="presOf" srcId="{AEA87959-1288-4714-8597-4A563A8E9FB6}" destId="{25095093-7014-4FFB-A391-67DC5664ABEA}" srcOrd="0" destOrd="0" presId="urn:microsoft.com/office/officeart/2005/8/layout/orgChart1#1"/>
    <dgm:cxn modelId="{B5FF721C-9BEE-42FB-A71C-7182004051E4}" type="presOf" srcId="{CC0512C8-7886-4C31-9D5C-9380E4DFC2EB}" destId="{1FBF11FF-F5A2-4DA5-A5C9-D899C0EFF68F}" srcOrd="2" destOrd="0" presId="urn:microsoft.com/office/officeart/2005/8/layout/orgChart1#1"/>
    <dgm:cxn modelId="{7CC4861C-AB6D-41C7-AAD0-C104FF3069D9}" type="presOf" srcId="{3AB2424F-80C9-41F7-BEF2-2A6C768E94AB}" destId="{E6EC3547-050F-4EFD-B85B-B484A6BBA5AD}" srcOrd="0" destOrd="0" presId="urn:microsoft.com/office/officeart/2005/8/layout/orgChart1#1"/>
    <dgm:cxn modelId="{75824B1D-9C2E-457C-A792-8BF0F5BD97F9}" type="presOf" srcId="{A493020A-6B9A-444B-B953-1C301FC0AF47}" destId="{B87543D8-2E56-425A-A5B1-3E3A1EFDA703}" srcOrd="2" destOrd="0" presId="urn:microsoft.com/office/officeart/2005/8/layout/orgChart1#1"/>
    <dgm:cxn modelId="{372C7820-B49A-4FFA-A91E-9B045B5E052C}" srcId="{1A03BF86-594E-406E-85C5-BF39D355AEBE}" destId="{ADCB5BD4-149B-417C-B51C-1C6A3DF83128}" srcOrd="1" destOrd="0" parTransId="{BEACEA67-0BB7-42F0-BFE2-C9F05EC754BE}" sibTransId="{D58988E4-47C9-4466-AA07-7122EA3663F7}"/>
    <dgm:cxn modelId="{83CA0E21-7B0D-4753-A7ED-E31EBCCB2B86}" srcId="{30186DC2-1EA9-4C34-8B38-2723F9E89689}" destId="{E08E9D7C-E6C5-4537-B01E-ADADE5B7194B}" srcOrd="0" destOrd="0" parTransId="{13DFD692-BBC3-41C8-9FEF-87015926616F}" sibTransId="{F025F5C6-E6B6-45EE-BE54-8594B699BD4E}"/>
    <dgm:cxn modelId="{4D556023-A5C8-4020-98A4-30F645CF81D1}" type="presOf" srcId="{6A11221E-1392-477A-9E61-DA150454582F}" destId="{8EA80548-EC0D-4C07-B6DB-3C134B1EAC5E}" srcOrd="0" destOrd="0" presId="urn:microsoft.com/office/officeart/2005/8/layout/orgChart1#1"/>
    <dgm:cxn modelId="{DDDAC723-C8EF-4E78-808E-8533AA586F0B}" type="presOf" srcId="{CC0512C8-7886-4C31-9D5C-9380E4DFC2EB}" destId="{5089B11F-8BDC-4F0F-A78C-30F030A14D59}" srcOrd="1" destOrd="0" presId="urn:microsoft.com/office/officeart/2005/8/layout/orgChart1#1"/>
    <dgm:cxn modelId="{39AA4724-F9B0-4ED4-A59C-EA20A82CD99A}" type="presOf" srcId="{B0930399-F71D-485E-8631-1001D17CCB5F}" destId="{931F791B-5819-4D58-AFFA-612265427D88}" srcOrd="1" destOrd="0" presId="urn:microsoft.com/office/officeart/2005/8/layout/orgChart1#1"/>
    <dgm:cxn modelId="{B8C60F25-6E15-4604-8958-E95976C61AB2}" type="presOf" srcId="{47C757F0-AA23-46BE-9311-EA432CDEEAA1}" destId="{79147750-B6BF-43FD-83A0-7ACDC9B53EFF}" srcOrd="0" destOrd="0" presId="urn:microsoft.com/office/officeart/2005/8/layout/orgChart1#1"/>
    <dgm:cxn modelId="{1BB24F28-8B91-4756-AD0B-F327E34CC3B4}" srcId="{C6873C23-B7E9-45E7-B986-2289809943CD}" destId="{3B8BA4EE-3240-4DAC-A28A-3D024AB6F29E}" srcOrd="0" destOrd="0" parTransId="{54FEBA32-CFFE-4DAF-8B5A-41E4D4703C7E}" sibTransId="{65A22D73-9AD4-485C-BEA8-CD330ACEDD19}"/>
    <dgm:cxn modelId="{97EA2529-5FD1-4BA5-86F8-3F2E0A73581B}" type="presOf" srcId="{5FC4E8D0-7684-4AC7-A03D-34FB3A1FA719}" destId="{B0523DF0-03A8-4DE1-8F02-6F64829ED5FF}" srcOrd="2" destOrd="0" presId="urn:microsoft.com/office/officeart/2005/8/layout/orgChart1#1"/>
    <dgm:cxn modelId="{30EF702A-DD16-4F7B-B45E-063CB5A7277C}" type="presOf" srcId="{A493020A-6B9A-444B-B953-1C301FC0AF47}" destId="{79DD7E11-24CD-4EC7-8CD7-B9D9B62CBD86}" srcOrd="1" destOrd="0" presId="urn:microsoft.com/office/officeart/2005/8/layout/orgChart1#1"/>
    <dgm:cxn modelId="{EF3ADE2B-357B-43FE-8D21-C1A841EA8F85}" type="presOf" srcId="{1AE8AE42-723F-48EA-A19B-24316E360EA1}" destId="{F4C0CF2E-061C-446D-914F-9696F4642C28}" srcOrd="1" destOrd="0" presId="urn:microsoft.com/office/officeart/2005/8/layout/orgChart1#1"/>
    <dgm:cxn modelId="{8BFED92C-0241-495F-95CA-B05237CDD580}" srcId="{CC0512C8-7886-4C31-9D5C-9380E4DFC2EB}" destId="{A493020A-6B9A-444B-B953-1C301FC0AF47}" srcOrd="0" destOrd="0" parTransId="{AF448C07-B414-4BA6-9C2D-6077A0A9C076}" sibTransId="{91DFF97A-F3BE-4652-89E7-B109B9F0D90D}"/>
    <dgm:cxn modelId="{A1D2302F-2BFA-4D04-B098-CBCC42AA076A}" srcId="{1A03BF86-594E-406E-85C5-BF39D355AEBE}" destId="{09908127-0338-4132-825A-0F0C2D9894F4}" srcOrd="0" destOrd="0" parTransId="{BFE64075-DCB7-4796-A4EA-804610B5248C}" sibTransId="{B6865A59-D74E-4178-A637-7AC27EA3B7D5}"/>
    <dgm:cxn modelId="{E0AE982F-3C1E-4C66-9625-83FE45E9F865}" srcId="{CF717C8A-B40B-4AFF-BF49-65ABB7DF8190}" destId="{C25FDD27-6014-43AD-B57B-FF857B0B67BB}" srcOrd="0" destOrd="0" parTransId="{E86C0BD7-0298-4200-A4BE-69ACC1CFDB01}" sibTransId="{43058427-3DCC-48FA-870A-DD11E5D860D8}"/>
    <dgm:cxn modelId="{153FE231-18BC-44ED-B277-874128AA687A}" srcId="{09908127-0338-4132-825A-0F0C2D9894F4}" destId="{CBA00119-D252-4153-83BA-C59D22113F93}" srcOrd="0" destOrd="0" parTransId="{B30F9E1E-4F6D-4650-9EF0-0513942682C2}" sibTransId="{CBE8E2F0-6529-430B-8DA4-AE5A0C71EE0D}"/>
    <dgm:cxn modelId="{0D845833-D55D-4B1F-B7DD-3B3D52DBEE8E}" type="presOf" srcId="{50480616-0036-4E15-8CE3-955872C35A39}" destId="{9D0CC25E-F4CD-479F-902B-D8CEA75BE1DB}" srcOrd="1" destOrd="0" presId="urn:microsoft.com/office/officeart/2005/8/layout/orgChart1#1"/>
    <dgm:cxn modelId="{D0DA4035-6068-4BF7-B433-6E9A0449E7C5}" type="presOf" srcId="{5277B78E-9E1A-4941-BFB0-70F9D9E78D09}" destId="{EE2DB665-4079-48D0-B23C-75EDFD242B08}" srcOrd="0" destOrd="0" presId="urn:microsoft.com/office/officeart/2005/8/layout/orgChart1#1"/>
    <dgm:cxn modelId="{A6433836-45C5-4CDA-8921-C6E3DD28192E}" type="presOf" srcId="{B0930399-F71D-485E-8631-1001D17CCB5F}" destId="{BCB63DE1-E661-417D-9132-38F672053546}" srcOrd="2" destOrd="0" presId="urn:microsoft.com/office/officeart/2005/8/layout/orgChart1#1"/>
    <dgm:cxn modelId="{1C2AEF36-5859-4767-B036-E40B8C059BD4}" srcId="{47C757F0-AA23-46BE-9311-EA432CDEEAA1}" destId="{12714FC6-8B41-47E5-91DD-F02D34D23B93}" srcOrd="0" destOrd="0" parTransId="{EACD17F5-D793-4A43-B489-D1804D50CFEF}" sibTransId="{FA45D93F-0724-4936-AA45-E6762732A19D}"/>
    <dgm:cxn modelId="{27440538-62F9-4C67-B718-6EC5DD12971E}" type="presOf" srcId="{7B5DA8D9-77AE-461D-9114-06965E51C9CC}" destId="{BF068F44-4A00-4361-BAA1-1959B8745ACF}" srcOrd="1" destOrd="0" presId="urn:microsoft.com/office/officeart/2005/8/layout/orgChart1#1"/>
    <dgm:cxn modelId="{E1D86038-5025-4BA2-AA7A-D889F55A5CC7}" type="presOf" srcId="{47BE9E06-1587-45B7-BB24-50320B967191}" destId="{0FF1ED56-74D0-423E-B784-C34068D8C4A4}" srcOrd="0" destOrd="0" presId="urn:microsoft.com/office/officeart/2005/8/layout/orgChart1#1"/>
    <dgm:cxn modelId="{4CC8663A-4F20-4B04-9E1F-79251CCB8C24}" type="presOf" srcId="{B8D84058-88B2-4757-97E8-143CA0A7897E}" destId="{718443BB-DDF9-4C4A-816E-323547BEFA3B}" srcOrd="1" destOrd="0" presId="urn:microsoft.com/office/officeart/2005/8/layout/orgChart1#1"/>
    <dgm:cxn modelId="{A824C53C-CCA9-489B-B5C6-40FA5C68BB79}" type="presOf" srcId="{1A03BF86-594E-406E-85C5-BF39D355AEBE}" destId="{3FD472A4-E182-49D1-9E6C-5A13F8FC06BD}" srcOrd="1" destOrd="0" presId="urn:microsoft.com/office/officeart/2005/8/layout/orgChart1#1"/>
    <dgm:cxn modelId="{C5B7CF3D-79D9-4DE3-96C6-85EEE165B619}" srcId="{09908127-0338-4132-825A-0F0C2D9894F4}" destId="{B0930399-F71D-485E-8631-1001D17CCB5F}" srcOrd="3" destOrd="0" parTransId="{756B6162-185D-4E2C-B365-E9A44DB0412F}" sibTransId="{A1561E41-28D9-4EAB-88C4-9EFCC3AC0339}"/>
    <dgm:cxn modelId="{41107D5D-9CE6-40D3-A65C-ED31FB791838}" type="presOf" srcId="{CC0512C8-7886-4C31-9D5C-9380E4DFC2EB}" destId="{DC7A7A98-1F58-48FC-A213-8C0B537BDA9B}" srcOrd="0" destOrd="0" presId="urn:microsoft.com/office/officeart/2005/8/layout/orgChart1#1"/>
    <dgm:cxn modelId="{B3F9445E-46F8-4560-9FF2-4ED568960CCE}" srcId="{B8D84058-88B2-4757-97E8-143CA0A7897E}" destId="{30186DC2-1EA9-4C34-8B38-2723F9E89689}" srcOrd="0" destOrd="0" parTransId="{6746D2E6-753D-4EE5-BE9F-AC6FC187DBA2}" sibTransId="{C3F0B68F-9433-4E3F-8EEA-74ECEABE13C3}"/>
    <dgm:cxn modelId="{0BC2855F-49A2-4076-B69C-8FD449A70D0F}" type="presOf" srcId="{5277B78E-9E1A-4941-BFB0-70F9D9E78D09}" destId="{65ADA140-FE90-403E-81D7-2ACD00DADCED}" srcOrd="2" destOrd="0" presId="urn:microsoft.com/office/officeart/2005/8/layout/orgChart1#1"/>
    <dgm:cxn modelId="{21A78241-3BF0-45BB-B832-DB42DA64102A}" type="presOf" srcId="{AF448C07-B414-4BA6-9C2D-6077A0A9C076}" destId="{EE5DB133-E2C6-4E04-9498-83E339EDC03B}" srcOrd="0" destOrd="0" presId="urn:microsoft.com/office/officeart/2005/8/layout/orgChart1#1"/>
    <dgm:cxn modelId="{8C792462-F626-4FAA-945C-FE3CD6C6DDAE}" type="presOf" srcId="{C6873C23-B7E9-45E7-B986-2289809943CD}" destId="{A7532C56-BAB5-45E8-946B-A3464180CEFE}" srcOrd="2" destOrd="0" presId="urn:microsoft.com/office/officeart/2005/8/layout/orgChart1#1"/>
    <dgm:cxn modelId="{9BA27362-5F27-41DE-9D47-296A99750965}" srcId="{C25FDD27-6014-43AD-B57B-FF857B0B67BB}" destId="{C6873C23-B7E9-45E7-B986-2289809943CD}" srcOrd="0" destOrd="0" parTransId="{700638E7-E40F-4180-81CC-88E6D166A099}" sibTransId="{05929AB5-711F-4B62-B929-720A25FAF8DE}"/>
    <dgm:cxn modelId="{9286AA64-951C-464F-95F1-3A87BE26F383}" srcId="{1A03BF86-594E-406E-85C5-BF39D355AEBE}" destId="{6D5EE956-FFD5-4D9D-93C0-D83B576B540F}" srcOrd="2" destOrd="0" parTransId="{2CCB2011-93C5-4808-855B-77D83503C1F6}" sibTransId="{79BB11E4-BFEA-45C8-8865-640D24127AF5}"/>
    <dgm:cxn modelId="{98101B65-AB83-4FAD-9BE6-A31F00A84B81}" type="presOf" srcId="{85D1D3A8-C45B-4DC8-8E8E-FAFE4C3947D9}" destId="{F604E4D1-8154-4BC5-84B5-24C643AACA28}" srcOrd="2" destOrd="0" presId="urn:microsoft.com/office/officeart/2005/8/layout/orgChart1#1"/>
    <dgm:cxn modelId="{075F8245-F849-47AB-9176-3CB74456047B}" type="presOf" srcId="{1A03BF86-594E-406E-85C5-BF39D355AEBE}" destId="{5123140B-3131-43B0-A859-984A4B0BB62C}" srcOrd="0" destOrd="0" presId="urn:microsoft.com/office/officeart/2005/8/layout/orgChart1#1"/>
    <dgm:cxn modelId="{845E9966-BD35-4A08-859D-EBD2C26F2B38}" type="presOf" srcId="{0FD43F47-D7B5-4890-9FCF-1F83748CC0B5}" destId="{167F1A6C-45F1-4FF6-AB4D-A4D7EE73876D}" srcOrd="0" destOrd="0" presId="urn:microsoft.com/office/officeart/2005/8/layout/orgChart1#1"/>
    <dgm:cxn modelId="{89B43E67-A33D-4634-9DC5-C24A13D2B937}" type="presOf" srcId="{E86C0BD7-0298-4200-A4BE-69ACC1CFDB01}" destId="{5FB6A015-CB06-40BA-9AB2-E471C0D59AAB}" srcOrd="0" destOrd="0" presId="urn:microsoft.com/office/officeart/2005/8/layout/orgChart1#1"/>
    <dgm:cxn modelId="{B5F81E48-9610-4F8F-AED2-49DC91E78977}" srcId="{09908127-0338-4132-825A-0F0C2D9894F4}" destId="{0FD43F47-D7B5-4890-9FCF-1F83748CC0B5}" srcOrd="2" destOrd="0" parTransId="{9B3F8E8F-FBD0-40C4-A395-0A81A5547871}" sibTransId="{8B9E7FB2-3109-4782-8531-DD9A20365FCB}"/>
    <dgm:cxn modelId="{17981449-DC2E-4D80-B0EF-1B55B870BBBD}" srcId="{B0930399-F71D-485E-8631-1001D17CCB5F}" destId="{A18E8BC5-E7A4-42CB-9E9E-46F52C020BEE}" srcOrd="0" destOrd="0" parTransId="{6A11221E-1392-477A-9E61-DA150454582F}" sibTransId="{93462BF8-9EB5-4EC6-AE68-C04C78B9A643}"/>
    <dgm:cxn modelId="{B0EA2F69-1AEA-484D-9EEA-D465BA4244E2}" srcId="{0DB0D3CB-C99D-4B27-B5A3-E16B82383A3C}" destId="{50480616-0036-4E15-8CE3-955872C35A39}" srcOrd="0" destOrd="0" parTransId="{97D518D1-996F-456A-84CE-A6B9E715CF80}" sibTransId="{79F5074A-CFAC-45F6-8072-363BBE5DE87F}"/>
    <dgm:cxn modelId="{E2639069-5CA2-402B-9BEB-AA654FEC4C3A}" type="presOf" srcId="{ADCB5BD4-149B-417C-B51C-1C6A3DF83128}" destId="{61C6368A-6494-46C4-9F66-20B848D6AE99}" srcOrd="1" destOrd="0" presId="urn:microsoft.com/office/officeart/2005/8/layout/orgChart1#1"/>
    <dgm:cxn modelId="{21C9C069-CB30-4477-91F2-B50F26CB325A}" type="presOf" srcId="{4D5CB704-E6EC-49BF-BAB0-07D6F146DFFB}" destId="{519BD266-F849-4B87-B947-5E55246B3E8F}" srcOrd="0" destOrd="0" presId="urn:microsoft.com/office/officeart/2005/8/layout/orgChart1#1"/>
    <dgm:cxn modelId="{16D4B66A-A536-449A-A217-B0787714B1B2}" type="presOf" srcId="{59366006-2110-4EFB-B0BA-6429DC9D07C2}" destId="{25F573FB-BDB5-40B1-8D5B-49BA69CE61DF}" srcOrd="0" destOrd="0" presId="urn:microsoft.com/office/officeart/2005/8/layout/orgChart1#1"/>
    <dgm:cxn modelId="{3966F86A-724C-4EE1-B182-ADC25794C3CC}" type="presOf" srcId="{C6873C23-B7E9-45E7-B986-2289809943CD}" destId="{18F9BD50-1592-4CA1-9F9F-2F5E0FB4972B}" srcOrd="1" destOrd="0" presId="urn:microsoft.com/office/officeart/2005/8/layout/orgChart1#1"/>
    <dgm:cxn modelId="{E288404B-94AB-4A5D-8AEE-3EC61EE987BC}" type="presOf" srcId="{13DFD692-BBC3-41C8-9FEF-87015926616F}" destId="{CB82C835-5DE8-4C52-ABD0-FDF6A56D95C1}" srcOrd="0" destOrd="0" presId="urn:microsoft.com/office/officeart/2005/8/layout/orgChart1#1"/>
    <dgm:cxn modelId="{E518746B-A447-4F38-980B-808FE93F2785}" type="presOf" srcId="{EACD17F5-D793-4A43-B489-D1804D50CFEF}" destId="{6A259130-4455-44E0-969B-948D1249687E}" srcOrd="0" destOrd="0" presId="urn:microsoft.com/office/officeart/2005/8/layout/orgChart1#1"/>
    <dgm:cxn modelId="{29A21B4D-3C38-4600-983C-1320C4839213}" srcId="{09908127-0338-4132-825A-0F0C2D9894F4}" destId="{1AE8AE42-723F-48EA-A19B-24316E360EA1}" srcOrd="1" destOrd="0" parTransId="{762F0DC2-455B-419D-8C56-2B199A57D84A}" sibTransId="{7CC49382-FCAB-406B-9604-32BB7C1160BB}"/>
    <dgm:cxn modelId="{A1431A50-24D3-442A-815A-BBE1D0CB4DF3}" type="presOf" srcId="{E08E9D7C-E6C5-4537-B01E-ADADE5B7194B}" destId="{1D6B5A54-4264-47FF-AC46-07BD09A675C5}" srcOrd="0" destOrd="0" presId="urn:microsoft.com/office/officeart/2005/8/layout/orgChart1#1"/>
    <dgm:cxn modelId="{93D88271-D78B-4637-957B-141F236E57DB}" srcId="{47C757F0-AA23-46BE-9311-EA432CDEEAA1}" destId="{CF717C8A-B40B-4AFF-BF49-65ABB7DF8190}" srcOrd="1" destOrd="0" parTransId="{CCF68ADE-40B6-47D0-93C1-88EC13ADC8AC}" sibTransId="{630D3E0B-D1D7-4E1A-8193-515AA5E1866F}"/>
    <dgm:cxn modelId="{DBD41773-5485-4A28-98D9-8C17232149D1}" type="presOf" srcId="{CF717C8A-B40B-4AFF-BF49-65ABB7DF8190}" destId="{5667CB49-EC34-46BC-AD2D-72F3BD95D049}" srcOrd="2" destOrd="0" presId="urn:microsoft.com/office/officeart/2005/8/layout/orgChart1#1"/>
    <dgm:cxn modelId="{8DCD7F53-72E7-4C38-A63F-13D02A30B703}" srcId="{12714FC6-8B41-47E5-91DD-F02D34D23B93}" destId="{85D1D3A8-C45B-4DC8-8E8E-FAFE4C3947D9}" srcOrd="1" destOrd="0" parTransId="{0130B85E-EEC4-405C-873D-19DE173A789D}" sibTransId="{7B8384D7-CE8B-461D-9CE5-ADA0CD8E13A0}"/>
    <dgm:cxn modelId="{AAFEA054-AC0F-45BC-A746-FC6797CA57AF}" type="presOf" srcId="{85D1D3A8-C45B-4DC8-8E8E-FAFE4C3947D9}" destId="{9B82C633-30FC-4E88-A63A-6675639495F2}" srcOrd="0" destOrd="0" presId="urn:microsoft.com/office/officeart/2005/8/layout/orgChart1#1"/>
    <dgm:cxn modelId="{B477E154-3748-437F-8BE2-01CBD8C608BF}" srcId="{4D5CB704-E6EC-49BF-BAB0-07D6F146DFFB}" destId="{1A03BF86-594E-406E-85C5-BF39D355AEBE}" srcOrd="0" destOrd="0" parTransId="{59366006-2110-4EFB-B0BA-6429DC9D07C2}" sibTransId="{8411F43C-AD17-41E2-9AB0-6723C52FB01D}"/>
    <dgm:cxn modelId="{0634F254-4ACF-4FA7-9D5E-1D57FD8A113B}" type="presOf" srcId="{0DB0D3CB-C99D-4B27-B5A3-E16B82383A3C}" destId="{D885849E-A850-4885-B772-1E93EE3F1494}" srcOrd="0" destOrd="0" presId="urn:microsoft.com/office/officeart/2005/8/layout/orgChart1#1"/>
    <dgm:cxn modelId="{B6B16E56-8D80-461F-9763-326C051B8488}" type="presOf" srcId="{CF717C8A-B40B-4AFF-BF49-65ABB7DF8190}" destId="{7D64F4A3-0E55-47AC-A59B-9D5A9DC25552}" srcOrd="1" destOrd="0" presId="urn:microsoft.com/office/officeart/2005/8/layout/orgChart1#1"/>
    <dgm:cxn modelId="{C00E0578-7679-4DD3-9A85-30F250487801}" type="presOf" srcId="{12714FC6-8B41-47E5-91DD-F02D34D23B93}" destId="{9A037140-9B69-4B9F-A134-F2F2EB0F2E32}" srcOrd="2" destOrd="0" presId="urn:microsoft.com/office/officeart/2005/8/layout/orgChart1#1"/>
    <dgm:cxn modelId="{9486B879-ACF2-4EF5-98DE-E667470667B3}" type="presOf" srcId="{4D5CB704-E6EC-49BF-BAB0-07D6F146DFFB}" destId="{7FD52842-B699-4D2E-94FA-858D3AD774F2}" srcOrd="2" destOrd="0" presId="urn:microsoft.com/office/officeart/2005/8/layout/orgChart1#1"/>
    <dgm:cxn modelId="{A81F087A-FAA0-4043-93DC-9F1222A3B3D9}" type="presOf" srcId="{CBA00119-D252-4153-83BA-C59D22113F93}" destId="{9DB77E28-C97A-4F0F-9D65-B75857262EA1}" srcOrd="2" destOrd="0" presId="urn:microsoft.com/office/officeart/2005/8/layout/orgChart1#1"/>
    <dgm:cxn modelId="{0767A37A-6FE6-491B-999C-2FF0DA69F8B2}" type="presOf" srcId="{0130B85E-EEC4-405C-873D-19DE173A789D}" destId="{DFE86795-2339-47DF-8E37-87F268BC02CB}" srcOrd="0" destOrd="0" presId="urn:microsoft.com/office/officeart/2005/8/layout/orgChart1#1"/>
    <dgm:cxn modelId="{7FBE757B-EF65-4EE3-80D2-356D50CF3FBB}" type="presOf" srcId="{A548A6E7-D5A7-4CCE-AE3C-1F4A41BF080E}" destId="{949237C0-F8D7-4693-A29C-B371A0E24DFD}" srcOrd="0" destOrd="0" presId="urn:microsoft.com/office/officeart/2005/8/layout/orgChart1#1"/>
    <dgm:cxn modelId="{28FE247D-82CE-4B4A-927A-3FCDE089543D}" type="presOf" srcId="{A18E8BC5-E7A4-42CB-9E9E-46F52C020BEE}" destId="{D7753043-8355-451F-8243-65E4ECC58BF4}" srcOrd="2" destOrd="0" presId="urn:microsoft.com/office/officeart/2005/8/layout/orgChart1#1"/>
    <dgm:cxn modelId="{4EA0477E-D5B1-470A-92AA-F9F26F4E89B3}" type="presOf" srcId="{A18E8BC5-E7A4-42CB-9E9E-46F52C020BEE}" destId="{30CCC73C-FF05-4129-8EB6-8B3DA22B5549}" srcOrd="0" destOrd="0" presId="urn:microsoft.com/office/officeart/2005/8/layout/orgChart1#1"/>
    <dgm:cxn modelId="{E358C782-9B5A-4A81-9902-D1B1171A58EF}" srcId="{A493020A-6B9A-444B-B953-1C301FC0AF47}" destId="{7B5DA8D9-77AE-461D-9114-06965E51C9CC}" srcOrd="0" destOrd="0" parTransId="{3AB2424F-80C9-41F7-BEF2-2A6C768E94AB}" sibTransId="{E42F907D-81D7-41B6-A189-80529C222B8D}"/>
    <dgm:cxn modelId="{FA204A83-41C4-4473-A308-E527082FEC74}" type="presOf" srcId="{47C757F0-AA23-46BE-9311-EA432CDEEAA1}" destId="{AE79172D-D441-42BB-84EA-E3D989670DED}" srcOrd="1" destOrd="0" presId="urn:microsoft.com/office/officeart/2005/8/layout/orgChart1#1"/>
    <dgm:cxn modelId="{CA6AB984-B822-4930-AED1-5777BC0BBBC8}" type="presOf" srcId="{756B6162-185D-4E2C-B365-E9A44DB0412F}" destId="{BD5828E9-62E6-43E4-BF28-CCBFE1897691}" srcOrd="0" destOrd="0" presId="urn:microsoft.com/office/officeart/2005/8/layout/orgChart1#1"/>
    <dgm:cxn modelId="{CF0F7385-70C3-4B35-9030-A38B42E00119}" type="presOf" srcId="{3B8BA4EE-3240-4DAC-A28A-3D024AB6F29E}" destId="{8C0B84C3-435C-427A-8D86-38976612D7DC}" srcOrd="1" destOrd="0" presId="urn:microsoft.com/office/officeart/2005/8/layout/orgChart1#1"/>
    <dgm:cxn modelId="{B4114587-5427-4367-AAE0-D7A69A6F9FE2}" type="presOf" srcId="{C25FDD27-6014-43AD-B57B-FF857B0B67BB}" destId="{597B5BF3-FFAC-467B-BDD4-867EB13F1CAF}" srcOrd="1" destOrd="0" presId="urn:microsoft.com/office/officeart/2005/8/layout/orgChart1#1"/>
    <dgm:cxn modelId="{A1488187-8CB5-40C1-89B7-90C08C74C3E4}" type="presOf" srcId="{B30F9E1E-4F6D-4650-9EF0-0513942682C2}" destId="{CAEED8B6-73C4-49D6-A4E2-4C412FD37642}" srcOrd="0" destOrd="0" presId="urn:microsoft.com/office/officeart/2005/8/layout/orgChart1#1"/>
    <dgm:cxn modelId="{80F10E8A-5982-4790-8E58-6365F89E1C01}" type="presOf" srcId="{3B8BA4EE-3240-4DAC-A28A-3D024AB6F29E}" destId="{09856383-5CB5-47A9-AF42-9AB9542D3BA9}" srcOrd="2" destOrd="0" presId="urn:microsoft.com/office/officeart/2005/8/layout/orgChart1#1"/>
    <dgm:cxn modelId="{4C524B8D-73B3-45D4-85A0-E46718EDAA32}" type="presOf" srcId="{5277B78E-9E1A-4941-BFB0-70F9D9E78D09}" destId="{535C35B6-3CE5-45A0-80E7-8F16B4172755}" srcOrd="1" destOrd="0" presId="urn:microsoft.com/office/officeart/2005/8/layout/orgChart1#1"/>
    <dgm:cxn modelId="{AE43188E-90BD-4424-AE16-D513CF72E4B5}" type="presOf" srcId="{50480616-0036-4E15-8CE3-955872C35A39}" destId="{2968F299-8D00-467C-B809-C1FAACB3BFB7}" srcOrd="0" destOrd="0" presId="urn:microsoft.com/office/officeart/2005/8/layout/orgChart1#1"/>
    <dgm:cxn modelId="{B27E448F-4C63-4108-9D8A-2108F5F6ECD5}" type="presOf" srcId="{0A2C1FD7-28BF-48AA-B814-83D352746CFD}" destId="{A792077D-E8E9-4FF8-9B39-CC50B469B32D}" srcOrd="0" destOrd="0" presId="urn:microsoft.com/office/officeart/2005/8/layout/orgChart1#1"/>
    <dgm:cxn modelId="{452EDF90-AEDA-4889-B465-44FA2C4E5B6B}" type="presOf" srcId="{CBA00119-D252-4153-83BA-C59D22113F93}" destId="{F6702222-36AC-4BD2-A1D2-D6C5D66051BF}" srcOrd="1" destOrd="0" presId="urn:microsoft.com/office/officeart/2005/8/layout/orgChart1#1"/>
    <dgm:cxn modelId="{1ED44F91-DE8B-412D-8C71-8291AFD62699}" type="presOf" srcId="{BEACEA67-0BB7-42F0-BFE2-C9F05EC754BE}" destId="{9FDB7BEE-988B-45EC-927A-C5E1937BF1EB}" srcOrd="0" destOrd="0" presId="urn:microsoft.com/office/officeart/2005/8/layout/orgChart1#1"/>
    <dgm:cxn modelId="{74E32594-E115-4940-B242-BC7DA84D4946}" type="presOf" srcId="{5FC4E8D0-7684-4AC7-A03D-34FB3A1FA719}" destId="{DBA3B184-59D6-4DE5-9265-F3A664D4F5D8}" srcOrd="1" destOrd="0" presId="urn:microsoft.com/office/officeart/2005/8/layout/orgChart1#1"/>
    <dgm:cxn modelId="{13C39194-FE8D-41C4-B8EC-3C5AFD441BAB}" type="presOf" srcId="{B960AAA1-72D6-40A4-BA6C-844506728944}" destId="{F19DEC95-1E8C-43C6-978D-E91B7E10D8DC}" srcOrd="1" destOrd="0" presId="urn:microsoft.com/office/officeart/2005/8/layout/orgChart1#1"/>
    <dgm:cxn modelId="{EADE5095-DAEF-4E10-8DF7-CD4BB62DC27B}" type="presOf" srcId="{1AE8AE42-723F-48EA-A19B-24316E360EA1}" destId="{ECBB8155-20D3-4789-9050-88CD3FE8BE01}" srcOrd="0" destOrd="0" presId="urn:microsoft.com/office/officeart/2005/8/layout/orgChart1#1"/>
    <dgm:cxn modelId="{B8F24296-5DE4-4EAD-BB62-3F563FB9F5C8}" type="presOf" srcId="{702D0F65-2D7B-472C-A62A-7CF3C24CFFE6}" destId="{33F35128-5598-413B-BA95-3EC7991E00BA}" srcOrd="0" destOrd="0" presId="urn:microsoft.com/office/officeart/2005/8/layout/orgChart1#1"/>
    <dgm:cxn modelId="{4449989D-CCAC-491D-BCED-94A47C6C94A3}" type="presOf" srcId="{B8D84058-88B2-4757-97E8-143CA0A7897E}" destId="{9E33E1CB-A823-4FE4-B827-9437A17635F0}" srcOrd="2" destOrd="0" presId="urn:microsoft.com/office/officeart/2005/8/layout/orgChart1#1"/>
    <dgm:cxn modelId="{1512489F-A6EC-45B0-983F-F34359547179}" type="presOf" srcId="{CBA00119-D252-4153-83BA-C59D22113F93}" destId="{F05552D3-3F19-4C06-AEDF-B928C900F665}" srcOrd="0" destOrd="0" presId="urn:microsoft.com/office/officeart/2005/8/layout/orgChart1#1"/>
    <dgm:cxn modelId="{989E999F-2799-4C1E-8CD2-7DA03D119241}" type="presOf" srcId="{ADCB5BD4-149B-417C-B51C-1C6A3DF83128}" destId="{B421FF95-A66F-492F-BD09-A3696C123FA9}" srcOrd="0" destOrd="0" presId="urn:microsoft.com/office/officeart/2005/8/layout/orgChart1#1"/>
    <dgm:cxn modelId="{F2083FA2-F88B-49E8-A8A1-9383A8C1378B}" type="presOf" srcId="{F858EED7-EF6A-4CAB-9923-F78B25AC97EF}" destId="{FF6702AB-70EA-4B1F-AFAA-F806CAB801F3}" srcOrd="1" destOrd="0" presId="urn:microsoft.com/office/officeart/2005/8/layout/orgChart1#1"/>
    <dgm:cxn modelId="{DE0EF7A2-7C86-41BE-A74C-58BB166D6F2D}" type="presOf" srcId="{A18E8BC5-E7A4-42CB-9E9E-46F52C020BEE}" destId="{2523842E-3B53-47A5-8993-CE6AD0F27DF2}" srcOrd="1" destOrd="0" presId="urn:microsoft.com/office/officeart/2005/8/layout/orgChart1#1"/>
    <dgm:cxn modelId="{9C17B6A5-0295-4B58-B100-F0573756DD6F}" type="presOf" srcId="{E08E9D7C-E6C5-4537-B01E-ADADE5B7194B}" destId="{979BC2C8-1C74-4D24-8E00-A07214241313}" srcOrd="2" destOrd="0" presId="urn:microsoft.com/office/officeart/2005/8/layout/orgChart1#1"/>
    <dgm:cxn modelId="{040AF7A5-4984-47ED-9DF7-6679946A8FBE}" type="presOf" srcId="{09908127-0338-4132-825A-0F0C2D9894F4}" destId="{FA761E94-4F1C-4E94-85F6-18B806EE2AEA}" srcOrd="0" destOrd="0" presId="urn:microsoft.com/office/officeart/2005/8/layout/orgChart1#1"/>
    <dgm:cxn modelId="{29A606AB-92B1-471E-9E15-9367CD55ABF3}" type="presOf" srcId="{F858EED7-EF6A-4CAB-9923-F78B25AC97EF}" destId="{06F0ABB5-04C6-425F-89F5-4D9D8A0BF7B3}" srcOrd="2" destOrd="0" presId="urn:microsoft.com/office/officeart/2005/8/layout/orgChart1#1"/>
    <dgm:cxn modelId="{3B741DAC-3FF4-47E9-B407-2D0001DD47B7}" type="presOf" srcId="{30186DC2-1EA9-4C34-8B38-2723F9E89689}" destId="{92752C1A-2DB3-4FDE-B330-D1C5A52F6601}" srcOrd="2" destOrd="0" presId="urn:microsoft.com/office/officeart/2005/8/layout/orgChart1#1"/>
    <dgm:cxn modelId="{66E146AC-FD95-47D6-A5AC-F5D3CC9174C6}" srcId="{E08E9D7C-E6C5-4537-B01E-ADADE5B7194B}" destId="{5FC4E8D0-7684-4AC7-A03D-34FB3A1FA719}" srcOrd="0" destOrd="0" parTransId="{A083DF1C-A19F-41C2-AE89-BAB522E6190D}" sibTransId="{9F150843-E6EF-4F1D-875F-7E1DD8341D60}"/>
    <dgm:cxn modelId="{2C41D9AC-700B-477F-99E2-18CFF7185336}" type="presOf" srcId="{0A69C324-190E-486A-BF6A-19F852889595}" destId="{16604F6A-4015-4537-B9BB-D1F39A8CB71B}" srcOrd="0" destOrd="0" presId="urn:microsoft.com/office/officeart/2005/8/layout/orgChart1#1"/>
    <dgm:cxn modelId="{6801A5B0-612C-4C54-8212-F28AC7A7E4D9}" type="presOf" srcId="{6D5EE956-FFD5-4D9D-93C0-D83B576B540F}" destId="{4FBC3C16-8002-4D3A-9CEC-B24F71EA9FA6}" srcOrd="1" destOrd="0" presId="urn:microsoft.com/office/officeart/2005/8/layout/orgChart1#1"/>
    <dgm:cxn modelId="{BC7CF8B1-9D46-4DA4-BF5F-9733CC9C0DD4}" type="presOf" srcId="{E08E9D7C-E6C5-4537-B01E-ADADE5B7194B}" destId="{F52D5072-3AE4-42A2-80B7-87B277D85E4C}" srcOrd="1" destOrd="0" presId="urn:microsoft.com/office/officeart/2005/8/layout/orgChart1#1"/>
    <dgm:cxn modelId="{61D745B2-3038-4B08-9C28-25D9D3E4A703}" type="presOf" srcId="{97D518D1-996F-456A-84CE-A6B9E715CF80}" destId="{46A6B4AA-7239-408C-A469-34D07D1E9009}" srcOrd="0" destOrd="0" presId="urn:microsoft.com/office/officeart/2005/8/layout/orgChart1#1"/>
    <dgm:cxn modelId="{263902B4-3D29-4E06-836B-329342E94C55}" type="presOf" srcId="{BFE64075-DCB7-4796-A4EA-804610B5248C}" destId="{C9759A40-59B3-431B-8293-84534533CB7F}" srcOrd="0" destOrd="0" presId="urn:microsoft.com/office/officeart/2005/8/layout/orgChart1#1"/>
    <dgm:cxn modelId="{BCE6BFB4-0B08-4EF9-AC61-84C6839A3274}" srcId="{A18E8BC5-E7A4-42CB-9E9E-46F52C020BEE}" destId="{B960AAA1-72D6-40A4-BA6C-844506728944}" srcOrd="0" destOrd="0" parTransId="{7947FC02-03C3-4D01-B604-2339212637AE}" sibTransId="{15016B22-CEED-4CAC-B212-6E82583CB30E}"/>
    <dgm:cxn modelId="{F1EC88B5-81D6-464A-80D6-EFC672621035}" type="presOf" srcId="{ADCB5BD4-149B-417C-B51C-1C6A3DF83128}" destId="{43F7AC43-4F18-426C-87B8-710AD460580E}" srcOrd="2" destOrd="0" presId="urn:microsoft.com/office/officeart/2005/8/layout/orgChart1#1"/>
    <dgm:cxn modelId="{F58EF3B9-A237-43DC-A5DB-0848E338BD49}" type="presOf" srcId="{12714FC6-8B41-47E5-91DD-F02D34D23B93}" destId="{43B7C837-49D6-40CE-BBAB-953D9E4BA7ED}" srcOrd="1" destOrd="0" presId="urn:microsoft.com/office/officeart/2005/8/layout/orgChart1#1"/>
    <dgm:cxn modelId="{0223BEBA-BAFA-4274-B841-7FEFBD08DDA7}" type="presOf" srcId="{C1852565-1BC1-4B50-ABAC-00800FCE2598}" destId="{7AED8552-F3D8-40B7-AF8B-8AC09ED7E234}" srcOrd="0" destOrd="0" presId="urn:microsoft.com/office/officeart/2005/8/layout/orgChart1#1"/>
    <dgm:cxn modelId="{9E1B7EBC-7478-4B7B-8CFA-232F4A27AE57}" type="presOf" srcId="{1AE8AE42-723F-48EA-A19B-24316E360EA1}" destId="{91899532-994A-441E-B13F-E580C3EBA9CB}" srcOrd="2" destOrd="0" presId="urn:microsoft.com/office/officeart/2005/8/layout/orgChart1#1"/>
    <dgm:cxn modelId="{B4ABC0BC-6753-41DE-A371-68214E4D4AF6}" type="presOf" srcId="{A083DF1C-A19F-41C2-AE89-BAB522E6190D}" destId="{097A619C-BFD6-4637-88AC-4F8D5EFE6271}" srcOrd="0" destOrd="0" presId="urn:microsoft.com/office/officeart/2005/8/layout/orgChart1#1"/>
    <dgm:cxn modelId="{BE79D5BC-09B9-43DE-8B1D-EA33588343A1}" type="presOf" srcId="{30186DC2-1EA9-4C34-8B38-2723F9E89689}" destId="{F1E91F0E-8E30-43D2-AC9C-D05FA6274649}" srcOrd="1" destOrd="0" presId="urn:microsoft.com/office/officeart/2005/8/layout/orgChart1#1"/>
    <dgm:cxn modelId="{12395CBD-2CF2-420A-B52D-6947A1207DB5}" srcId="{A77D31B3-3808-4FBA-8FA4-CC8D448A173E}" destId="{47C757F0-AA23-46BE-9311-EA432CDEEAA1}" srcOrd="0" destOrd="0" parTransId="{AB39B06D-FE6C-48B2-B5B4-77CD0C8CF7AD}" sibTransId="{DF0D1C21-B79E-4875-B7FA-EF183CB48B88}"/>
    <dgm:cxn modelId="{CCDAB4BD-7CA3-4DC2-AC2D-09E2010A5EA7}" type="presOf" srcId="{CCF68ADE-40B6-47D0-93C1-88EC13ADC8AC}" destId="{AB3A8128-6C86-49B7-B5CC-0153888815E5}" srcOrd="0" destOrd="0" presId="urn:microsoft.com/office/officeart/2005/8/layout/orgChart1#1"/>
    <dgm:cxn modelId="{E437D1C1-20A1-48FC-9F81-EA995ADB9B6E}" type="presOf" srcId="{C25FDD27-6014-43AD-B57B-FF857B0B67BB}" destId="{117FF87C-D8AE-4037-BB99-6899053928B0}" srcOrd="2" destOrd="0" presId="urn:microsoft.com/office/officeart/2005/8/layout/orgChart1#1"/>
    <dgm:cxn modelId="{2076E6C1-76E9-4907-8E7D-B8A62EC36E45}" type="presOf" srcId="{6D5EE956-FFD5-4D9D-93C0-D83B576B540F}" destId="{43AB911A-7050-4519-BD17-6696494B715E}" srcOrd="0" destOrd="0" presId="urn:microsoft.com/office/officeart/2005/8/layout/orgChart1#1"/>
    <dgm:cxn modelId="{413660C2-A67C-484F-AAAC-8B40ECCB433D}" type="presOf" srcId="{0DB0D3CB-C99D-4B27-B5A3-E16B82383A3C}" destId="{2B1B9F66-37FC-41A3-A0A6-494B948B3646}" srcOrd="2" destOrd="0" presId="urn:microsoft.com/office/officeart/2005/8/layout/orgChart1#1"/>
    <dgm:cxn modelId="{E91385C3-3C48-4F56-8E53-6D936F2FF2A6}" srcId="{1AE8AE42-723F-48EA-A19B-24316E360EA1}" destId="{5277B78E-9E1A-4941-BFB0-70F9D9E78D09}" srcOrd="0" destOrd="0" parTransId="{C1852565-1BC1-4B50-ABAC-00800FCE2598}" sibTransId="{97502E71-3824-4BE4-9FE7-7E9797C09838}"/>
    <dgm:cxn modelId="{105A16C4-FA2D-4A1D-AE7C-9EDB9C1833D9}" type="presOf" srcId="{60FC0C19-2ED7-4270-87B3-B1CFB14C3C3F}" destId="{089917A0-423C-4A47-93C7-FF9B83BD9612}" srcOrd="0" destOrd="0" presId="urn:microsoft.com/office/officeart/2005/8/layout/orgChart1#1"/>
    <dgm:cxn modelId="{B89034C4-4D82-4DDA-894A-4482DAC1284F}" type="presOf" srcId="{0FD43F47-D7B5-4890-9FCF-1F83748CC0B5}" destId="{63A51BA9-3B4C-4314-9160-039C9BA15B5D}" srcOrd="1" destOrd="0" presId="urn:microsoft.com/office/officeart/2005/8/layout/orgChart1#1"/>
    <dgm:cxn modelId="{25E539C4-FFA8-4592-BBBF-0952392D92A9}" type="presOf" srcId="{7947FC02-03C3-4D01-B604-2339212637AE}" destId="{BCE4357E-8E96-4998-9706-85B0650C9B25}" srcOrd="0" destOrd="0" presId="urn:microsoft.com/office/officeart/2005/8/layout/orgChart1#1"/>
    <dgm:cxn modelId="{6A9D40C8-5167-4273-9B79-519F15073A87}" srcId="{F858EED7-EF6A-4CAB-9923-F78B25AC97EF}" destId="{0DB0D3CB-C99D-4B27-B5A3-E16B82383A3C}" srcOrd="0" destOrd="0" parTransId="{47BE9E06-1587-45B7-BB24-50320B967191}" sibTransId="{F0CF2194-B60A-40C3-8433-63C4482ACEF5}"/>
    <dgm:cxn modelId="{BF3267C8-95B7-44F3-8A60-4E5D2245C322}" type="presOf" srcId="{0DB0D3CB-C99D-4B27-B5A3-E16B82383A3C}" destId="{262CEAFB-3A48-4A5D-A658-3A368BCE90F0}" srcOrd="1" destOrd="0" presId="urn:microsoft.com/office/officeart/2005/8/layout/orgChart1#1"/>
    <dgm:cxn modelId="{62A805CA-B2D6-4912-84F4-1CCFF300E6C9}" type="presOf" srcId="{762F0DC2-455B-419D-8C56-2B199A57D84A}" destId="{F79DFF5A-0F40-4CA3-A8F4-986A9D1E30BA}" srcOrd="0" destOrd="0" presId="urn:microsoft.com/office/officeart/2005/8/layout/orgChart1#1"/>
    <dgm:cxn modelId="{8BB48BCA-358B-4FD5-B22A-A5F640F6FEBF}" type="presOf" srcId="{3B8BA4EE-3240-4DAC-A28A-3D024AB6F29E}" destId="{C79BC61B-5B6F-4FFA-95CB-110E5EC81F8A}" srcOrd="0" destOrd="0" presId="urn:microsoft.com/office/officeart/2005/8/layout/orgChart1#1"/>
    <dgm:cxn modelId="{C47674CC-5445-4768-8326-6B5154A7700C}" type="presOf" srcId="{54FEBA32-CFFE-4DAF-8B5A-41E4D4703C7E}" destId="{4585CEDC-A463-4129-977E-C18A24AE67C9}" srcOrd="0" destOrd="0" presId="urn:microsoft.com/office/officeart/2005/8/layout/orgChart1#1"/>
    <dgm:cxn modelId="{5D3CE1CD-B82D-4BE0-A56B-7F5C1ADD2C5A}" type="presOf" srcId="{4D5CB704-E6EC-49BF-BAB0-07D6F146DFFB}" destId="{15415649-46A2-4004-BD28-6076A95DC356}" srcOrd="1" destOrd="0" presId="urn:microsoft.com/office/officeart/2005/8/layout/orgChart1#1"/>
    <dgm:cxn modelId="{643849CE-0403-4AB9-A483-E22873256256}" type="presOf" srcId="{09908127-0338-4132-825A-0F0C2D9894F4}" destId="{0DA66D3C-8262-4A93-9D2C-9A9EBE1F1057}" srcOrd="2" destOrd="0" presId="urn:microsoft.com/office/officeart/2005/8/layout/orgChart1#1"/>
    <dgm:cxn modelId="{B6075FCF-57EB-42B5-BE12-B59233E23687}" srcId="{12714FC6-8B41-47E5-91DD-F02D34D23B93}" destId="{CC0512C8-7886-4C31-9D5C-9380E4DFC2EB}" srcOrd="0" destOrd="0" parTransId="{702D0F65-2D7B-472C-A62A-7CF3C24CFFE6}" sibTransId="{9E5A3CE0-73BF-458F-A441-D464404E29EB}"/>
    <dgm:cxn modelId="{290073D2-0A8B-4C59-AD7C-E9EC8DFB530E}" type="presOf" srcId="{A493020A-6B9A-444B-B953-1C301FC0AF47}" destId="{674E94F9-4131-47A6-847B-E56016AC6507}" srcOrd="0" destOrd="0" presId="urn:microsoft.com/office/officeart/2005/8/layout/orgChart1#1"/>
    <dgm:cxn modelId="{6755ECD2-CD56-4526-AC10-D01EB065A4CE}" type="presOf" srcId="{6D5EE956-FFD5-4D9D-93C0-D83B576B540F}" destId="{3179938A-C8DA-46FF-9EC1-D3A93431141D}" srcOrd="2" destOrd="0" presId="urn:microsoft.com/office/officeart/2005/8/layout/orgChart1#1"/>
    <dgm:cxn modelId="{49EDDBD3-0A39-4661-92F7-566B37E6105C}" srcId="{6D5EE956-FFD5-4D9D-93C0-D83B576B540F}" destId="{B8D84058-88B2-4757-97E8-143CA0A7897E}" srcOrd="0" destOrd="0" parTransId="{60FC0C19-2ED7-4270-87B3-B1CFB14C3C3F}" sibTransId="{515B0C09-DA5A-4BE9-B82B-7F82172D6F62}"/>
    <dgm:cxn modelId="{E93694D5-C761-42B8-AC02-0EEC77D6AFFC}" type="presOf" srcId="{700638E7-E40F-4180-81CC-88E6D166A099}" destId="{3B30B505-88B2-4CC5-AD2C-BD666FDFBA46}" srcOrd="0" destOrd="0" presId="urn:microsoft.com/office/officeart/2005/8/layout/orgChart1#1"/>
    <dgm:cxn modelId="{A98B22D7-ACEC-4E43-8516-E75D858E93B5}" type="presOf" srcId="{F858EED7-EF6A-4CAB-9923-F78B25AC97EF}" destId="{C69627A2-EF0F-49FF-B3DC-064460AB4DCB}" srcOrd="0" destOrd="0" presId="urn:microsoft.com/office/officeart/2005/8/layout/orgChart1#1"/>
    <dgm:cxn modelId="{5D0BAED9-9836-41C3-897F-2DE1D3E7D27F}" type="presOf" srcId="{9B3F8E8F-FBD0-40C4-A395-0A81A5547871}" destId="{A3FBD435-2803-401A-AD7A-27135BFB11A9}" srcOrd="0" destOrd="0" presId="urn:microsoft.com/office/officeart/2005/8/layout/orgChart1#1"/>
    <dgm:cxn modelId="{696F1DDA-CE58-4C0B-A421-9BE4EAF9660E}" type="presOf" srcId="{C25FDD27-6014-43AD-B57B-FF857B0B67BB}" destId="{BA5E8580-FC48-4B4C-8EB4-6FFD3AEAD127}" srcOrd="0" destOrd="0" presId="urn:microsoft.com/office/officeart/2005/8/layout/orgChart1#1"/>
    <dgm:cxn modelId="{A0A493DA-2E24-4489-8E18-757CB087430B}" srcId="{3B8BA4EE-3240-4DAC-A28A-3D024AB6F29E}" destId="{4D5CB704-E6EC-49BF-BAB0-07D6F146DFFB}" srcOrd="0" destOrd="0" parTransId="{A548A6E7-D5A7-4CCE-AE3C-1F4A41BF080E}" sibTransId="{7EFD0EAB-23CB-412A-A728-C7D420F094BC}"/>
    <dgm:cxn modelId="{A3CDD2E1-2C56-4C25-8B23-FF73753D05FC}" type="presOf" srcId="{C6873C23-B7E9-45E7-B986-2289809943CD}" destId="{BFE9B29B-442C-40C7-A90A-77B8AF92BA01}" srcOrd="0" destOrd="0" presId="urn:microsoft.com/office/officeart/2005/8/layout/orgChart1#1"/>
    <dgm:cxn modelId="{29C8DBE1-C202-427B-A4D0-1022E917AC8F}" srcId="{85D1D3A8-C45B-4DC8-8E8E-FAFE4C3947D9}" destId="{F858EED7-EF6A-4CAB-9923-F78B25AC97EF}" srcOrd="0" destOrd="0" parTransId="{0A2C1FD7-28BF-48AA-B814-83D352746CFD}" sibTransId="{3D562388-021C-44AE-B24E-5CA8BE8C279D}"/>
    <dgm:cxn modelId="{291A3FE3-3670-4F6B-A9CC-2278EF2487C6}" type="presOf" srcId="{A77D31B3-3808-4FBA-8FA4-CC8D448A173E}" destId="{E498DC9C-C5AC-4482-A26F-3B99DC5D79F0}" srcOrd="0" destOrd="0" presId="urn:microsoft.com/office/officeart/2005/8/layout/orgChart1#1"/>
    <dgm:cxn modelId="{B36CEFE4-2264-4CE0-B478-C0716909CFD6}" type="presOf" srcId="{B960AAA1-72D6-40A4-BA6C-844506728944}" destId="{49B83880-4E34-4ABB-BBB7-FBB8108B01F5}" srcOrd="0" destOrd="0" presId="urn:microsoft.com/office/officeart/2005/8/layout/orgChart1#1"/>
    <dgm:cxn modelId="{D06A75E6-6D8F-4081-9719-FDB426FF8603}" type="presOf" srcId="{12714FC6-8B41-47E5-91DD-F02D34D23B93}" destId="{E36491EF-5019-46FD-BC82-1BD579B9EE0E}" srcOrd="0" destOrd="0" presId="urn:microsoft.com/office/officeart/2005/8/layout/orgChart1#1"/>
    <dgm:cxn modelId="{7307E1EB-40D3-4305-93FC-CF4EF8BD97BC}" type="presOf" srcId="{B8D84058-88B2-4757-97E8-143CA0A7897E}" destId="{74C4A824-A45D-4BB4-831A-7738C04751E5}" srcOrd="0" destOrd="0" presId="urn:microsoft.com/office/officeart/2005/8/layout/orgChart1#1"/>
    <dgm:cxn modelId="{38F918F4-03C8-4354-A56E-36A006917B72}" type="presOf" srcId="{30186DC2-1EA9-4C34-8B38-2723F9E89689}" destId="{92684B0F-1D81-4560-BF64-F8ABBBE7FD97}" srcOrd="0" destOrd="0" presId="urn:microsoft.com/office/officeart/2005/8/layout/orgChart1#1"/>
    <dgm:cxn modelId="{03742AF5-EB4E-4D3F-B42E-0E0BAE0B063A}" type="presOf" srcId="{B960AAA1-72D6-40A4-BA6C-844506728944}" destId="{718DC23A-E495-47C8-91F7-9D9F3C3DE600}" srcOrd="2" destOrd="0" presId="urn:microsoft.com/office/officeart/2005/8/layout/orgChart1#1"/>
    <dgm:cxn modelId="{95D577F6-334E-40DF-A451-D34FA8502447}" type="presOf" srcId="{09908127-0338-4132-825A-0F0C2D9894F4}" destId="{B9864908-9A85-47F0-B94B-4425876E4A32}" srcOrd="1" destOrd="0" presId="urn:microsoft.com/office/officeart/2005/8/layout/orgChart1#1"/>
    <dgm:cxn modelId="{821C2FF9-AF74-4395-BE0C-DB10833D38B4}" srcId="{4D5CB704-E6EC-49BF-BAB0-07D6F146DFFB}" destId="{AEA87959-1288-4714-8597-4A563A8E9FB6}" srcOrd="1" destOrd="0" parTransId="{0A69C324-190E-486A-BF6A-19F852889595}" sibTransId="{A22598FF-EA70-469B-A610-F7EB44889505}"/>
    <dgm:cxn modelId="{1F777DF9-F6A6-4A26-9C12-54A374310669}" type="presOf" srcId="{1A03BF86-594E-406E-85C5-BF39D355AEBE}" destId="{7E2AA4AF-08A8-45B8-87F0-D3DB9B17518C}" srcOrd="2" destOrd="0" presId="urn:microsoft.com/office/officeart/2005/8/layout/orgChart1#1"/>
    <dgm:cxn modelId="{0B7EAEFA-AC59-4AB6-80DD-76E92E919E8E}" type="presOf" srcId="{AEA87959-1288-4714-8597-4A563A8E9FB6}" destId="{4F62A71D-B3D3-4391-B76E-8D07E3FBEE13}" srcOrd="2" destOrd="0" presId="urn:microsoft.com/office/officeart/2005/8/layout/orgChart1#1"/>
    <dgm:cxn modelId="{FBC74D68-E474-47C6-A23F-243032953698}" type="presParOf" srcId="{E498DC9C-C5AC-4482-A26F-3B99DC5D79F0}" destId="{F728C3E8-5128-4BB6-90CC-A86769ECE335}" srcOrd="0" destOrd="0" presId="urn:microsoft.com/office/officeart/2005/8/layout/orgChart1#1"/>
    <dgm:cxn modelId="{FB916C60-5831-48AD-BF40-ECE1E111E9F4}" type="presParOf" srcId="{F728C3E8-5128-4BB6-90CC-A86769ECE335}" destId="{79147750-B6BF-43FD-83A0-7ACDC9B53EFF}" srcOrd="0" destOrd="0" presId="urn:microsoft.com/office/officeart/2005/8/layout/orgChart1#1"/>
    <dgm:cxn modelId="{511B8CCB-37C1-41A1-A4BE-B53A23700555}" type="presParOf" srcId="{79147750-B6BF-43FD-83A0-7ACDC9B53EFF}" destId="{AE79172D-D441-42BB-84EA-E3D989670DED}" srcOrd="0" destOrd="0" presId="urn:microsoft.com/office/officeart/2005/8/layout/orgChart1#1"/>
    <dgm:cxn modelId="{875066DC-598F-4FC2-A3C5-F81FAF5B20C0}" type="presParOf" srcId="{79147750-B6BF-43FD-83A0-7ACDC9B53EFF}" destId="{86420519-308D-4A6A-8FEA-6FB2E39BA448}" srcOrd="1" destOrd="0" presId="urn:microsoft.com/office/officeart/2005/8/layout/orgChart1#1"/>
    <dgm:cxn modelId="{4C2D0383-E31E-4149-81BA-AE679CC79A99}" type="presParOf" srcId="{F728C3E8-5128-4BB6-90CC-A86769ECE335}" destId="{9A0FF10C-81C7-47CD-A320-768F2009480B}" srcOrd="1" destOrd="0" presId="urn:microsoft.com/office/officeart/2005/8/layout/orgChart1#1"/>
    <dgm:cxn modelId="{C01F24A3-CEFE-47D8-9E4D-7DB225A4DC76}" type="presParOf" srcId="{9A0FF10C-81C7-47CD-A320-768F2009480B}" destId="{6A259130-4455-44E0-969B-948D1249687E}" srcOrd="0" destOrd="0" presId="urn:microsoft.com/office/officeart/2005/8/layout/orgChart1#1"/>
    <dgm:cxn modelId="{2276F0C6-E40F-4354-9F03-6F6F437631D6}" type="presParOf" srcId="{9A0FF10C-81C7-47CD-A320-768F2009480B}" destId="{D6C5C065-A308-417C-8ECC-04FC2BEC646C}" srcOrd="1" destOrd="0" presId="urn:microsoft.com/office/officeart/2005/8/layout/orgChart1#1"/>
    <dgm:cxn modelId="{4FE423ED-4D9F-4A60-9EAF-D810BB0BD7AA}" type="presParOf" srcId="{D6C5C065-A308-417C-8ECC-04FC2BEC646C}" destId="{E36491EF-5019-46FD-BC82-1BD579B9EE0E}" srcOrd="0" destOrd="0" presId="urn:microsoft.com/office/officeart/2005/8/layout/orgChart1#1"/>
    <dgm:cxn modelId="{0A53B1A5-2831-422C-8D66-0030FC443857}" type="presParOf" srcId="{E36491EF-5019-46FD-BC82-1BD579B9EE0E}" destId="{43B7C837-49D6-40CE-BBAB-953D9E4BA7ED}" srcOrd="0" destOrd="0" presId="urn:microsoft.com/office/officeart/2005/8/layout/orgChart1#1"/>
    <dgm:cxn modelId="{A5A77C20-6761-4A15-B587-4250991C8CF7}" type="presParOf" srcId="{E36491EF-5019-46FD-BC82-1BD579B9EE0E}" destId="{9A037140-9B69-4B9F-A134-F2F2EB0F2E32}" srcOrd="1" destOrd="0" presId="urn:microsoft.com/office/officeart/2005/8/layout/orgChart1#1"/>
    <dgm:cxn modelId="{152EBEE4-7A76-43EA-9790-7EF3796CAB59}" type="presParOf" srcId="{D6C5C065-A308-417C-8ECC-04FC2BEC646C}" destId="{FA37AA5D-87C2-47F6-9B72-B753C073E744}" srcOrd="1" destOrd="0" presId="urn:microsoft.com/office/officeart/2005/8/layout/orgChart1#1"/>
    <dgm:cxn modelId="{377060EB-315C-412D-83D2-C93A8F8C8833}" type="presParOf" srcId="{FA37AA5D-87C2-47F6-9B72-B753C073E744}" destId="{33F35128-5598-413B-BA95-3EC7991E00BA}" srcOrd="0" destOrd="0" presId="urn:microsoft.com/office/officeart/2005/8/layout/orgChart1#1"/>
    <dgm:cxn modelId="{3700A4CE-54C5-4F0E-AD0B-2E502AE8AF17}" type="presParOf" srcId="{FA37AA5D-87C2-47F6-9B72-B753C073E744}" destId="{0BC07416-3D61-4817-9854-CF66A8441B1E}" srcOrd="1" destOrd="0" presId="urn:microsoft.com/office/officeart/2005/8/layout/orgChart1#1"/>
    <dgm:cxn modelId="{FC543FDD-4C34-4159-9A1A-2352D847A514}" type="presParOf" srcId="{0BC07416-3D61-4817-9854-CF66A8441B1E}" destId="{DC7A7A98-1F58-48FC-A213-8C0B537BDA9B}" srcOrd="0" destOrd="0" presId="urn:microsoft.com/office/officeart/2005/8/layout/orgChart1#1"/>
    <dgm:cxn modelId="{C2DD8D3B-95C8-4EAD-B60B-5C1557BB7E66}" type="presParOf" srcId="{DC7A7A98-1F58-48FC-A213-8C0B537BDA9B}" destId="{5089B11F-8BDC-4F0F-A78C-30F030A14D59}" srcOrd="0" destOrd="0" presId="urn:microsoft.com/office/officeart/2005/8/layout/orgChart1#1"/>
    <dgm:cxn modelId="{6E36E669-401E-42DB-AB8D-5C21C301091B}" type="presParOf" srcId="{DC7A7A98-1F58-48FC-A213-8C0B537BDA9B}" destId="{1FBF11FF-F5A2-4DA5-A5C9-D899C0EFF68F}" srcOrd="1" destOrd="0" presId="urn:microsoft.com/office/officeart/2005/8/layout/orgChart1#1"/>
    <dgm:cxn modelId="{DC117F5F-7ED4-4D23-A678-07E373EA6464}" type="presParOf" srcId="{0BC07416-3D61-4817-9854-CF66A8441B1E}" destId="{5F53C246-570C-4DB5-8D99-E87AE8D39247}" srcOrd="1" destOrd="0" presId="urn:microsoft.com/office/officeart/2005/8/layout/orgChart1#1"/>
    <dgm:cxn modelId="{63A5439E-726C-469F-B69C-6E024AA9F2DF}" type="presParOf" srcId="{5F53C246-570C-4DB5-8D99-E87AE8D39247}" destId="{EE5DB133-E2C6-4E04-9498-83E339EDC03B}" srcOrd="0" destOrd="0" presId="urn:microsoft.com/office/officeart/2005/8/layout/orgChart1#1"/>
    <dgm:cxn modelId="{F95ED4BD-7701-4507-8D12-73EE71F71230}" type="presParOf" srcId="{5F53C246-570C-4DB5-8D99-E87AE8D39247}" destId="{2E62B34B-8F64-4D91-AC06-2FCED787A232}" srcOrd="1" destOrd="0" presId="urn:microsoft.com/office/officeart/2005/8/layout/orgChart1#1"/>
    <dgm:cxn modelId="{C2B1BD03-BAC5-47B9-8032-80ED097605CC}" type="presParOf" srcId="{2E62B34B-8F64-4D91-AC06-2FCED787A232}" destId="{674E94F9-4131-47A6-847B-E56016AC6507}" srcOrd="0" destOrd="0" presId="urn:microsoft.com/office/officeart/2005/8/layout/orgChart1#1"/>
    <dgm:cxn modelId="{C803A643-4401-4327-A84F-44EE0B9C4D0E}" type="presParOf" srcId="{674E94F9-4131-47A6-847B-E56016AC6507}" destId="{79DD7E11-24CD-4EC7-8CD7-B9D9B62CBD86}" srcOrd="0" destOrd="0" presId="urn:microsoft.com/office/officeart/2005/8/layout/orgChart1#1"/>
    <dgm:cxn modelId="{ED82D0EF-0DFB-4D8F-A934-EC53D9E5F584}" type="presParOf" srcId="{674E94F9-4131-47A6-847B-E56016AC6507}" destId="{B87543D8-2E56-425A-A5B1-3E3A1EFDA703}" srcOrd="1" destOrd="0" presId="urn:microsoft.com/office/officeart/2005/8/layout/orgChart1#1"/>
    <dgm:cxn modelId="{7BF65D76-9C0E-4E7D-A534-FA031C2EB95F}" type="presParOf" srcId="{2E62B34B-8F64-4D91-AC06-2FCED787A232}" destId="{31CF3C0F-FA91-4381-9CF7-BA89F350AC42}" srcOrd="1" destOrd="0" presId="urn:microsoft.com/office/officeart/2005/8/layout/orgChart1#1"/>
    <dgm:cxn modelId="{B83E34BF-D225-4EA3-ADCA-D988A1749935}" type="presParOf" srcId="{31CF3C0F-FA91-4381-9CF7-BA89F350AC42}" destId="{E6EC3547-050F-4EFD-B85B-B484A6BBA5AD}" srcOrd="0" destOrd="0" presId="urn:microsoft.com/office/officeart/2005/8/layout/orgChart1#1"/>
    <dgm:cxn modelId="{6B7051E8-B8B0-41A7-888A-5B0D57567031}" type="presParOf" srcId="{31CF3C0F-FA91-4381-9CF7-BA89F350AC42}" destId="{81940300-A203-4A3A-B4A6-8D097BEE3D82}" srcOrd="1" destOrd="0" presId="urn:microsoft.com/office/officeart/2005/8/layout/orgChart1#1"/>
    <dgm:cxn modelId="{121060F0-C115-4CDD-B709-FE1805FDBBC4}" type="presParOf" srcId="{81940300-A203-4A3A-B4A6-8D097BEE3D82}" destId="{2D0784B0-5484-4E05-9974-C583AEE8D4BB}" srcOrd="0" destOrd="0" presId="urn:microsoft.com/office/officeart/2005/8/layout/orgChart1#1"/>
    <dgm:cxn modelId="{7D3448D1-AA30-44D2-BFF4-E713E963074F}" type="presParOf" srcId="{2D0784B0-5484-4E05-9974-C583AEE8D4BB}" destId="{BF068F44-4A00-4361-BAA1-1959B8745ACF}" srcOrd="0" destOrd="0" presId="urn:microsoft.com/office/officeart/2005/8/layout/orgChart1#1"/>
    <dgm:cxn modelId="{A14492E0-DC18-4971-93B1-892422B53425}" type="presParOf" srcId="{2D0784B0-5484-4E05-9974-C583AEE8D4BB}" destId="{CD471419-9A7B-47D6-8639-B626CB61C5F2}" srcOrd="1" destOrd="0" presId="urn:microsoft.com/office/officeart/2005/8/layout/orgChart1#1"/>
    <dgm:cxn modelId="{60FE793C-1692-424E-A573-96766307F053}" type="presParOf" srcId="{81940300-A203-4A3A-B4A6-8D097BEE3D82}" destId="{DC97EC23-2380-47E8-91AD-16CE1203CCBD}" srcOrd="1" destOrd="0" presId="urn:microsoft.com/office/officeart/2005/8/layout/orgChart1#1"/>
    <dgm:cxn modelId="{3993FF6D-0A0F-4C82-9E58-B85B9E074FCC}" type="presParOf" srcId="{81940300-A203-4A3A-B4A6-8D097BEE3D82}" destId="{C1E73521-6BD9-42FC-90F4-7C307C0FD487}" srcOrd="2" destOrd="0" presId="urn:microsoft.com/office/officeart/2005/8/layout/orgChart1#1"/>
    <dgm:cxn modelId="{E4C7E658-F4FF-4D10-B318-28E570FBE695}" type="presParOf" srcId="{2E62B34B-8F64-4D91-AC06-2FCED787A232}" destId="{222B9883-7659-4D69-97F1-20E81F9AE66A}" srcOrd="2" destOrd="0" presId="urn:microsoft.com/office/officeart/2005/8/layout/orgChart1#1"/>
    <dgm:cxn modelId="{0BD2F6B6-24D3-46CF-9AED-BFFCDB4CE4B0}" type="presParOf" srcId="{0BC07416-3D61-4817-9854-CF66A8441B1E}" destId="{D63A7404-10BF-4B4B-8BD8-21DDD0E5432F}" srcOrd="2" destOrd="0" presId="urn:microsoft.com/office/officeart/2005/8/layout/orgChart1#1"/>
    <dgm:cxn modelId="{B6FCED2B-BEC4-4A64-879E-BA45D20D04D5}" type="presParOf" srcId="{FA37AA5D-87C2-47F6-9B72-B753C073E744}" destId="{DFE86795-2339-47DF-8E37-87F268BC02CB}" srcOrd="2" destOrd="0" presId="urn:microsoft.com/office/officeart/2005/8/layout/orgChart1#1"/>
    <dgm:cxn modelId="{74BA6E9E-7058-47A9-A629-CC55315C62B1}" type="presParOf" srcId="{FA37AA5D-87C2-47F6-9B72-B753C073E744}" destId="{1696DC0B-CE77-4D18-AFAC-E59E214944DB}" srcOrd="3" destOrd="0" presId="urn:microsoft.com/office/officeart/2005/8/layout/orgChart1#1"/>
    <dgm:cxn modelId="{38DA7EC8-8BE0-43A9-B732-4EE1C5730776}" type="presParOf" srcId="{1696DC0B-CE77-4D18-AFAC-E59E214944DB}" destId="{9B82C633-30FC-4E88-A63A-6675639495F2}" srcOrd="0" destOrd="0" presId="urn:microsoft.com/office/officeart/2005/8/layout/orgChart1#1"/>
    <dgm:cxn modelId="{2803897B-7691-4E72-A012-C105061A798A}" type="presParOf" srcId="{9B82C633-30FC-4E88-A63A-6675639495F2}" destId="{4A3BCF10-9077-48A0-B089-9B235EAE4A6C}" srcOrd="0" destOrd="0" presId="urn:microsoft.com/office/officeart/2005/8/layout/orgChart1#1"/>
    <dgm:cxn modelId="{B81450FA-599C-4B41-A561-2BF6A2C1D349}" type="presParOf" srcId="{9B82C633-30FC-4E88-A63A-6675639495F2}" destId="{F604E4D1-8154-4BC5-84B5-24C643AACA28}" srcOrd="1" destOrd="0" presId="urn:microsoft.com/office/officeart/2005/8/layout/orgChart1#1"/>
    <dgm:cxn modelId="{37B3CC13-61E8-4B3F-A963-DF0DBF502A13}" type="presParOf" srcId="{1696DC0B-CE77-4D18-AFAC-E59E214944DB}" destId="{0ABC6DF1-1170-49AA-BA29-43632D6C6CE8}" srcOrd="1" destOrd="0" presId="urn:microsoft.com/office/officeart/2005/8/layout/orgChart1#1"/>
    <dgm:cxn modelId="{D7C10622-6F70-460C-AEA3-BD86C3FFC2B4}" type="presParOf" srcId="{0ABC6DF1-1170-49AA-BA29-43632D6C6CE8}" destId="{A792077D-E8E9-4FF8-9B39-CC50B469B32D}" srcOrd="0" destOrd="0" presId="urn:microsoft.com/office/officeart/2005/8/layout/orgChart1#1"/>
    <dgm:cxn modelId="{15941243-E92B-4328-BED2-90C83B783092}" type="presParOf" srcId="{0ABC6DF1-1170-49AA-BA29-43632D6C6CE8}" destId="{88B324CB-1DE1-413C-A71D-1B6399BEF7C1}" srcOrd="1" destOrd="0" presId="urn:microsoft.com/office/officeart/2005/8/layout/orgChart1#1"/>
    <dgm:cxn modelId="{60B996FC-AE50-4891-864F-E82589AC415E}" type="presParOf" srcId="{88B324CB-1DE1-413C-A71D-1B6399BEF7C1}" destId="{C69627A2-EF0F-49FF-B3DC-064460AB4DCB}" srcOrd="0" destOrd="0" presId="urn:microsoft.com/office/officeart/2005/8/layout/orgChart1#1"/>
    <dgm:cxn modelId="{B830CF4B-2766-4141-8E3D-FE31FD5BBB4C}" type="presParOf" srcId="{C69627A2-EF0F-49FF-B3DC-064460AB4DCB}" destId="{FF6702AB-70EA-4B1F-AFAA-F806CAB801F3}" srcOrd="0" destOrd="0" presId="urn:microsoft.com/office/officeart/2005/8/layout/orgChart1#1"/>
    <dgm:cxn modelId="{4AF92721-0C0D-4F06-B393-51F424F5BE78}" type="presParOf" srcId="{C69627A2-EF0F-49FF-B3DC-064460AB4DCB}" destId="{06F0ABB5-04C6-425F-89F5-4D9D8A0BF7B3}" srcOrd="1" destOrd="0" presId="urn:microsoft.com/office/officeart/2005/8/layout/orgChart1#1"/>
    <dgm:cxn modelId="{76D4D517-0495-4DD9-BFE7-4A4EAA3A4EE1}" type="presParOf" srcId="{88B324CB-1DE1-413C-A71D-1B6399BEF7C1}" destId="{971C1738-1397-4C33-BEBF-C92D7B2A45A1}" srcOrd="1" destOrd="0" presId="urn:microsoft.com/office/officeart/2005/8/layout/orgChart1#1"/>
    <dgm:cxn modelId="{16907B77-09A8-47CF-ACC3-27043D7FB094}" type="presParOf" srcId="{971C1738-1397-4C33-BEBF-C92D7B2A45A1}" destId="{0FF1ED56-74D0-423E-B784-C34068D8C4A4}" srcOrd="0" destOrd="0" presId="urn:microsoft.com/office/officeart/2005/8/layout/orgChart1#1"/>
    <dgm:cxn modelId="{DE864C12-5E87-430A-9CC5-F8A92EAD883B}" type="presParOf" srcId="{971C1738-1397-4C33-BEBF-C92D7B2A45A1}" destId="{E7BE9C05-001A-4565-96E5-37A118B1C0F8}" srcOrd="1" destOrd="0" presId="urn:microsoft.com/office/officeart/2005/8/layout/orgChart1#1"/>
    <dgm:cxn modelId="{75C0A34A-ACB0-4384-9ECC-555B00B69183}" type="presParOf" srcId="{E7BE9C05-001A-4565-96E5-37A118B1C0F8}" destId="{D885849E-A850-4885-B772-1E93EE3F1494}" srcOrd="0" destOrd="0" presId="urn:microsoft.com/office/officeart/2005/8/layout/orgChart1#1"/>
    <dgm:cxn modelId="{50FCE369-14BC-43F0-A527-9E21114A8EC8}" type="presParOf" srcId="{D885849E-A850-4885-B772-1E93EE3F1494}" destId="{262CEAFB-3A48-4A5D-A658-3A368BCE90F0}" srcOrd="0" destOrd="0" presId="urn:microsoft.com/office/officeart/2005/8/layout/orgChart1#1"/>
    <dgm:cxn modelId="{2E187690-1D85-4FC8-8B72-D9795203C256}" type="presParOf" srcId="{D885849E-A850-4885-B772-1E93EE3F1494}" destId="{2B1B9F66-37FC-41A3-A0A6-494B948B3646}" srcOrd="1" destOrd="0" presId="urn:microsoft.com/office/officeart/2005/8/layout/orgChart1#1"/>
    <dgm:cxn modelId="{0689C4D0-5FA0-4B29-BBDE-FCE0CE1995BB}" type="presParOf" srcId="{E7BE9C05-001A-4565-96E5-37A118B1C0F8}" destId="{E0B4AEA1-6832-4662-9AC0-16ACEF99463D}" srcOrd="1" destOrd="0" presId="urn:microsoft.com/office/officeart/2005/8/layout/orgChart1#1"/>
    <dgm:cxn modelId="{E39A0CC2-DAF7-440D-8C92-920722D3239C}" type="presParOf" srcId="{E0B4AEA1-6832-4662-9AC0-16ACEF99463D}" destId="{46A6B4AA-7239-408C-A469-34D07D1E9009}" srcOrd="0" destOrd="0" presId="urn:microsoft.com/office/officeart/2005/8/layout/orgChart1#1"/>
    <dgm:cxn modelId="{57E0FFB1-DFF2-47D2-8C96-FE8274E2D1EC}" type="presParOf" srcId="{E0B4AEA1-6832-4662-9AC0-16ACEF99463D}" destId="{890BFEA3-228D-4629-96BA-EAD7F566FDB5}" srcOrd="1" destOrd="0" presId="urn:microsoft.com/office/officeart/2005/8/layout/orgChart1#1"/>
    <dgm:cxn modelId="{9422FB7A-DF87-4985-88BA-B938D989A198}" type="presParOf" srcId="{890BFEA3-228D-4629-96BA-EAD7F566FDB5}" destId="{2968F299-8D00-467C-B809-C1FAACB3BFB7}" srcOrd="0" destOrd="0" presId="urn:microsoft.com/office/officeart/2005/8/layout/orgChart1#1"/>
    <dgm:cxn modelId="{C8559152-2866-4456-97F4-8868BEBE6FED}" type="presParOf" srcId="{2968F299-8D00-467C-B809-C1FAACB3BFB7}" destId="{9D0CC25E-F4CD-479F-902B-D8CEA75BE1DB}" srcOrd="0" destOrd="0" presId="urn:microsoft.com/office/officeart/2005/8/layout/orgChart1#1"/>
    <dgm:cxn modelId="{8F8FC442-12A9-4942-8FE1-B34D1109252A}" type="presParOf" srcId="{2968F299-8D00-467C-B809-C1FAACB3BFB7}" destId="{7E5905FF-BDAB-4FC4-BE5D-2A4D69E5DA9E}" srcOrd="1" destOrd="0" presId="urn:microsoft.com/office/officeart/2005/8/layout/orgChart1#1"/>
    <dgm:cxn modelId="{3D54D292-44F8-428E-9428-E4F9CE189B4D}" type="presParOf" srcId="{890BFEA3-228D-4629-96BA-EAD7F566FDB5}" destId="{90265349-FC6F-418A-BFD3-B3C6BF5C95E2}" srcOrd="1" destOrd="0" presId="urn:microsoft.com/office/officeart/2005/8/layout/orgChart1#1"/>
    <dgm:cxn modelId="{0ABF96F2-3DFE-4230-898F-6A6F6E7B478D}" type="presParOf" srcId="{890BFEA3-228D-4629-96BA-EAD7F566FDB5}" destId="{D41E5A01-E922-4125-8146-8E1E684816D2}" srcOrd="2" destOrd="0" presId="urn:microsoft.com/office/officeart/2005/8/layout/orgChart1#1"/>
    <dgm:cxn modelId="{F8BD5498-F38A-42CC-BBB0-4037B0B4C134}" type="presParOf" srcId="{E7BE9C05-001A-4565-96E5-37A118B1C0F8}" destId="{C92344B3-8E2B-45C8-B6FA-97568093CF21}" srcOrd="2" destOrd="0" presId="urn:microsoft.com/office/officeart/2005/8/layout/orgChart1#1"/>
    <dgm:cxn modelId="{818B1F44-0E7F-4D70-8185-279606640DAE}" type="presParOf" srcId="{88B324CB-1DE1-413C-A71D-1B6399BEF7C1}" destId="{DB75F863-EC42-4B27-B658-BEF552B02263}" srcOrd="2" destOrd="0" presId="urn:microsoft.com/office/officeart/2005/8/layout/orgChart1#1"/>
    <dgm:cxn modelId="{9295E75C-0539-4AFC-AF65-7B1CE435B836}" type="presParOf" srcId="{1696DC0B-CE77-4D18-AFAC-E59E214944DB}" destId="{BA51B3C1-782D-4770-8254-5F6AFE2A48C3}" srcOrd="2" destOrd="0" presId="urn:microsoft.com/office/officeart/2005/8/layout/orgChart1#1"/>
    <dgm:cxn modelId="{013A5FE1-0F58-4249-A001-A6122EFF841D}" type="presParOf" srcId="{D6C5C065-A308-417C-8ECC-04FC2BEC646C}" destId="{A7309641-2A58-41EA-9E42-56812CF298ED}" srcOrd="2" destOrd="0" presId="urn:microsoft.com/office/officeart/2005/8/layout/orgChart1#1"/>
    <dgm:cxn modelId="{96358D43-5AB2-4080-8AF6-44F0C5B81A39}" type="presParOf" srcId="{9A0FF10C-81C7-47CD-A320-768F2009480B}" destId="{AB3A8128-6C86-49B7-B5CC-0153888815E5}" srcOrd="2" destOrd="0" presId="urn:microsoft.com/office/officeart/2005/8/layout/orgChart1#1"/>
    <dgm:cxn modelId="{C57A2D3A-E7FA-44B8-9490-54E77FF00222}" type="presParOf" srcId="{9A0FF10C-81C7-47CD-A320-768F2009480B}" destId="{1A917F9A-DDE6-4568-B35C-7FABCEF0A586}" srcOrd="3" destOrd="0" presId="urn:microsoft.com/office/officeart/2005/8/layout/orgChart1#1"/>
    <dgm:cxn modelId="{B37096E6-FDE9-475D-B9AB-621A887D6B58}" type="presParOf" srcId="{1A917F9A-DDE6-4568-B35C-7FABCEF0A586}" destId="{FA949B67-3DB7-47FA-97C9-4A653E762F22}" srcOrd="0" destOrd="0" presId="urn:microsoft.com/office/officeart/2005/8/layout/orgChart1#1"/>
    <dgm:cxn modelId="{D56C36DE-54CA-4B8A-8CF5-E2DFF7936A7D}" type="presParOf" srcId="{FA949B67-3DB7-47FA-97C9-4A653E762F22}" destId="{7D64F4A3-0E55-47AC-A59B-9D5A9DC25552}" srcOrd="0" destOrd="0" presId="urn:microsoft.com/office/officeart/2005/8/layout/orgChart1#1"/>
    <dgm:cxn modelId="{8E41672C-8C5D-4FC7-903C-048F2EB56529}" type="presParOf" srcId="{FA949B67-3DB7-47FA-97C9-4A653E762F22}" destId="{5667CB49-EC34-46BC-AD2D-72F3BD95D049}" srcOrd="1" destOrd="0" presId="urn:microsoft.com/office/officeart/2005/8/layout/orgChart1#1"/>
    <dgm:cxn modelId="{64129AB0-B2C5-42EB-8303-24732F0C8731}" type="presParOf" srcId="{1A917F9A-DDE6-4568-B35C-7FABCEF0A586}" destId="{EB3A10DA-2FA4-4DAD-8341-8078D7F83716}" srcOrd="1" destOrd="0" presId="urn:microsoft.com/office/officeart/2005/8/layout/orgChart1#1"/>
    <dgm:cxn modelId="{533153E1-3504-4C06-8F58-EAAED79375E8}" type="presParOf" srcId="{EB3A10DA-2FA4-4DAD-8341-8078D7F83716}" destId="{5FB6A015-CB06-40BA-9AB2-E471C0D59AAB}" srcOrd="0" destOrd="0" presId="urn:microsoft.com/office/officeart/2005/8/layout/orgChart1#1"/>
    <dgm:cxn modelId="{DFD9E3AE-2DB9-49B1-BE9D-B46EEAA75F50}" type="presParOf" srcId="{EB3A10DA-2FA4-4DAD-8341-8078D7F83716}" destId="{4521F505-EA86-4A12-955F-39C02D8ECC60}" srcOrd="1" destOrd="0" presId="urn:microsoft.com/office/officeart/2005/8/layout/orgChart1#1"/>
    <dgm:cxn modelId="{F0F1EF1F-4FCC-4E08-B112-D720639F8199}" type="presParOf" srcId="{4521F505-EA86-4A12-955F-39C02D8ECC60}" destId="{BA5E8580-FC48-4B4C-8EB4-6FFD3AEAD127}" srcOrd="0" destOrd="0" presId="urn:microsoft.com/office/officeart/2005/8/layout/orgChart1#1"/>
    <dgm:cxn modelId="{CD5C900D-D99E-4E03-A567-52260A6853F2}" type="presParOf" srcId="{BA5E8580-FC48-4B4C-8EB4-6FFD3AEAD127}" destId="{597B5BF3-FFAC-467B-BDD4-867EB13F1CAF}" srcOrd="0" destOrd="0" presId="urn:microsoft.com/office/officeart/2005/8/layout/orgChart1#1"/>
    <dgm:cxn modelId="{91D84056-2387-4862-BAFA-7AA5208BD4FB}" type="presParOf" srcId="{BA5E8580-FC48-4B4C-8EB4-6FFD3AEAD127}" destId="{117FF87C-D8AE-4037-BB99-6899053928B0}" srcOrd="1" destOrd="0" presId="urn:microsoft.com/office/officeart/2005/8/layout/orgChart1#1"/>
    <dgm:cxn modelId="{00F6C215-5D45-47F7-8236-AC8D79BBB6A4}" type="presParOf" srcId="{4521F505-EA86-4A12-955F-39C02D8ECC60}" destId="{CA5B28D3-574D-4870-B208-E703929980F9}" srcOrd="1" destOrd="0" presId="urn:microsoft.com/office/officeart/2005/8/layout/orgChart1#1"/>
    <dgm:cxn modelId="{649338F5-1A9A-4AB1-AC96-9098A27D281B}" type="presParOf" srcId="{CA5B28D3-574D-4870-B208-E703929980F9}" destId="{3B30B505-88B2-4CC5-AD2C-BD666FDFBA46}" srcOrd="0" destOrd="0" presId="urn:microsoft.com/office/officeart/2005/8/layout/orgChart1#1"/>
    <dgm:cxn modelId="{78C7890A-98C8-459D-A84F-BDE8EF9BC9F2}" type="presParOf" srcId="{CA5B28D3-574D-4870-B208-E703929980F9}" destId="{17B37843-0424-4A97-9D11-03CFDCFA081A}" srcOrd="1" destOrd="0" presId="urn:microsoft.com/office/officeart/2005/8/layout/orgChart1#1"/>
    <dgm:cxn modelId="{84267E7A-BDD1-4C40-877E-628798EEB337}" type="presParOf" srcId="{17B37843-0424-4A97-9D11-03CFDCFA081A}" destId="{BFE9B29B-442C-40C7-A90A-77B8AF92BA01}" srcOrd="0" destOrd="0" presId="urn:microsoft.com/office/officeart/2005/8/layout/orgChart1#1"/>
    <dgm:cxn modelId="{9D97472F-F5B7-4FC1-9EB4-18B0072FA8C9}" type="presParOf" srcId="{BFE9B29B-442C-40C7-A90A-77B8AF92BA01}" destId="{18F9BD50-1592-4CA1-9F9F-2F5E0FB4972B}" srcOrd="0" destOrd="0" presId="urn:microsoft.com/office/officeart/2005/8/layout/orgChart1#1"/>
    <dgm:cxn modelId="{E325519F-77C1-4B75-BA97-99456B46A5D5}" type="presParOf" srcId="{BFE9B29B-442C-40C7-A90A-77B8AF92BA01}" destId="{A7532C56-BAB5-45E8-946B-A3464180CEFE}" srcOrd="1" destOrd="0" presId="urn:microsoft.com/office/officeart/2005/8/layout/orgChart1#1"/>
    <dgm:cxn modelId="{BFF9D44F-8262-4DBF-8DA2-E21CDDED2044}" type="presParOf" srcId="{17B37843-0424-4A97-9D11-03CFDCFA081A}" destId="{AE5F9F18-8595-4462-96EA-9A10E3FCA815}" srcOrd="1" destOrd="0" presId="urn:microsoft.com/office/officeart/2005/8/layout/orgChart1#1"/>
    <dgm:cxn modelId="{13FD790C-97F7-402A-8F7E-6FB7A6C59221}" type="presParOf" srcId="{AE5F9F18-8595-4462-96EA-9A10E3FCA815}" destId="{4585CEDC-A463-4129-977E-C18A24AE67C9}" srcOrd="0" destOrd="0" presId="urn:microsoft.com/office/officeart/2005/8/layout/orgChart1#1"/>
    <dgm:cxn modelId="{7543864D-8F32-4026-B486-E18A50207790}" type="presParOf" srcId="{AE5F9F18-8595-4462-96EA-9A10E3FCA815}" destId="{4B763EEF-7EC7-49E3-846D-B4E270BAA665}" srcOrd="1" destOrd="0" presId="urn:microsoft.com/office/officeart/2005/8/layout/orgChart1#1"/>
    <dgm:cxn modelId="{A7BE53FD-62DC-405A-9797-0151461233B6}" type="presParOf" srcId="{4B763EEF-7EC7-49E3-846D-B4E270BAA665}" destId="{C79BC61B-5B6F-4FFA-95CB-110E5EC81F8A}" srcOrd="0" destOrd="0" presId="urn:microsoft.com/office/officeart/2005/8/layout/orgChart1#1"/>
    <dgm:cxn modelId="{4BF3FD8D-294A-4EB2-ADBA-F84C4C1B950F}" type="presParOf" srcId="{C79BC61B-5B6F-4FFA-95CB-110E5EC81F8A}" destId="{8C0B84C3-435C-427A-8D86-38976612D7DC}" srcOrd="0" destOrd="0" presId="urn:microsoft.com/office/officeart/2005/8/layout/orgChart1#1"/>
    <dgm:cxn modelId="{E8C58810-F115-4433-B6C1-946AEFC84163}" type="presParOf" srcId="{C79BC61B-5B6F-4FFA-95CB-110E5EC81F8A}" destId="{09856383-5CB5-47A9-AF42-9AB9542D3BA9}" srcOrd="1" destOrd="0" presId="urn:microsoft.com/office/officeart/2005/8/layout/orgChart1#1"/>
    <dgm:cxn modelId="{17F8C1A4-A90E-4231-8142-4051BB78DAB6}" type="presParOf" srcId="{4B763EEF-7EC7-49E3-846D-B4E270BAA665}" destId="{C35302E9-31DC-4F31-9C7F-D81418199FD6}" srcOrd="1" destOrd="0" presId="urn:microsoft.com/office/officeart/2005/8/layout/orgChart1#1"/>
    <dgm:cxn modelId="{8A1CB78F-72F7-4293-8152-7CFA25B095CC}" type="presParOf" srcId="{C35302E9-31DC-4F31-9C7F-D81418199FD6}" destId="{949237C0-F8D7-4693-A29C-B371A0E24DFD}" srcOrd="0" destOrd="0" presId="urn:microsoft.com/office/officeart/2005/8/layout/orgChart1#1"/>
    <dgm:cxn modelId="{1075EACD-3C14-4D65-951E-1EF9BE23EDED}" type="presParOf" srcId="{C35302E9-31DC-4F31-9C7F-D81418199FD6}" destId="{98E1ABD6-5415-4CE5-820A-37DB4F53804D}" srcOrd="1" destOrd="0" presId="urn:microsoft.com/office/officeart/2005/8/layout/orgChart1#1"/>
    <dgm:cxn modelId="{A5F2F4A5-A476-4B3E-BF09-BAB42047300E}" type="presParOf" srcId="{98E1ABD6-5415-4CE5-820A-37DB4F53804D}" destId="{519BD266-F849-4B87-B947-5E55246B3E8F}" srcOrd="0" destOrd="0" presId="urn:microsoft.com/office/officeart/2005/8/layout/orgChart1#1"/>
    <dgm:cxn modelId="{77FBA7B6-429F-410E-9179-9FC2F7C56A3F}" type="presParOf" srcId="{519BD266-F849-4B87-B947-5E55246B3E8F}" destId="{15415649-46A2-4004-BD28-6076A95DC356}" srcOrd="0" destOrd="0" presId="urn:microsoft.com/office/officeart/2005/8/layout/orgChart1#1"/>
    <dgm:cxn modelId="{9CD291A5-3798-4C68-96A7-4172C7BFC6C3}" type="presParOf" srcId="{519BD266-F849-4B87-B947-5E55246B3E8F}" destId="{7FD52842-B699-4D2E-94FA-858D3AD774F2}" srcOrd="1" destOrd="0" presId="urn:microsoft.com/office/officeart/2005/8/layout/orgChart1#1"/>
    <dgm:cxn modelId="{ED9F82E0-DBA9-48CD-B136-668E0982E691}" type="presParOf" srcId="{98E1ABD6-5415-4CE5-820A-37DB4F53804D}" destId="{35FE9A8D-B1CD-487A-A1FA-D64AC427CE76}" srcOrd="1" destOrd="0" presId="urn:microsoft.com/office/officeart/2005/8/layout/orgChart1#1"/>
    <dgm:cxn modelId="{EC11AB7F-A3FE-4C9C-9402-9B0D8B52044C}" type="presParOf" srcId="{35FE9A8D-B1CD-487A-A1FA-D64AC427CE76}" destId="{25F573FB-BDB5-40B1-8D5B-49BA69CE61DF}" srcOrd="0" destOrd="0" presId="urn:microsoft.com/office/officeart/2005/8/layout/orgChart1#1"/>
    <dgm:cxn modelId="{F7B102A4-3024-4E36-8DC1-8BE8835C243E}" type="presParOf" srcId="{35FE9A8D-B1CD-487A-A1FA-D64AC427CE76}" destId="{AF01D514-3E2F-41DE-B62D-380CCAC80B30}" srcOrd="1" destOrd="0" presId="urn:microsoft.com/office/officeart/2005/8/layout/orgChart1#1"/>
    <dgm:cxn modelId="{BE8A4B3F-56CD-4B3F-AA81-319DC7A5E11A}" type="presParOf" srcId="{AF01D514-3E2F-41DE-B62D-380CCAC80B30}" destId="{5123140B-3131-43B0-A859-984A4B0BB62C}" srcOrd="0" destOrd="0" presId="urn:microsoft.com/office/officeart/2005/8/layout/orgChart1#1"/>
    <dgm:cxn modelId="{FD7AE468-5B9C-4BDE-9CFE-37DC5259A4AA}" type="presParOf" srcId="{5123140B-3131-43B0-A859-984A4B0BB62C}" destId="{3FD472A4-E182-49D1-9E6C-5A13F8FC06BD}" srcOrd="0" destOrd="0" presId="urn:microsoft.com/office/officeart/2005/8/layout/orgChart1#1"/>
    <dgm:cxn modelId="{C88ED7B1-DFBF-4A50-A878-88FA8EC31114}" type="presParOf" srcId="{5123140B-3131-43B0-A859-984A4B0BB62C}" destId="{7E2AA4AF-08A8-45B8-87F0-D3DB9B17518C}" srcOrd="1" destOrd="0" presId="urn:microsoft.com/office/officeart/2005/8/layout/orgChart1#1"/>
    <dgm:cxn modelId="{8454BDA4-3E82-4835-BDFE-FBC62EDDE9CB}" type="presParOf" srcId="{AF01D514-3E2F-41DE-B62D-380CCAC80B30}" destId="{AF2C5944-EF3A-458C-AC22-2664C6AB9F49}" srcOrd="1" destOrd="0" presId="urn:microsoft.com/office/officeart/2005/8/layout/orgChart1#1"/>
    <dgm:cxn modelId="{42956F53-A659-4852-A45D-336DC520349A}" type="presParOf" srcId="{AF2C5944-EF3A-458C-AC22-2664C6AB9F49}" destId="{C9759A40-59B3-431B-8293-84534533CB7F}" srcOrd="0" destOrd="0" presId="urn:microsoft.com/office/officeart/2005/8/layout/orgChart1#1"/>
    <dgm:cxn modelId="{9422ADFC-4098-42D3-97AD-193FBE772C63}" type="presParOf" srcId="{AF2C5944-EF3A-458C-AC22-2664C6AB9F49}" destId="{54BDAD4D-036C-49CD-8440-2FBB5EE7FC1F}" srcOrd="1" destOrd="0" presId="urn:microsoft.com/office/officeart/2005/8/layout/orgChart1#1"/>
    <dgm:cxn modelId="{9EC6CADE-8D22-4198-A52F-37D345FF763D}" type="presParOf" srcId="{54BDAD4D-036C-49CD-8440-2FBB5EE7FC1F}" destId="{FA761E94-4F1C-4E94-85F6-18B806EE2AEA}" srcOrd="0" destOrd="0" presId="urn:microsoft.com/office/officeart/2005/8/layout/orgChart1#1"/>
    <dgm:cxn modelId="{3CDBBBD7-9939-4CE4-AB86-21BBF3C8B654}" type="presParOf" srcId="{FA761E94-4F1C-4E94-85F6-18B806EE2AEA}" destId="{B9864908-9A85-47F0-B94B-4425876E4A32}" srcOrd="0" destOrd="0" presId="urn:microsoft.com/office/officeart/2005/8/layout/orgChart1#1"/>
    <dgm:cxn modelId="{0FB65785-10FC-453E-B931-43DAD20D73E7}" type="presParOf" srcId="{FA761E94-4F1C-4E94-85F6-18B806EE2AEA}" destId="{0DA66D3C-8262-4A93-9D2C-9A9EBE1F1057}" srcOrd="1" destOrd="0" presId="urn:microsoft.com/office/officeart/2005/8/layout/orgChart1#1"/>
    <dgm:cxn modelId="{B7533F30-C99F-4A53-82B8-AC1142262B1D}" type="presParOf" srcId="{54BDAD4D-036C-49CD-8440-2FBB5EE7FC1F}" destId="{4F3C3313-AF4A-4AB7-AC2F-2D7833AB33E3}" srcOrd="1" destOrd="0" presId="urn:microsoft.com/office/officeart/2005/8/layout/orgChart1#1"/>
    <dgm:cxn modelId="{D1C4AD06-8623-4F9B-95F2-3B64C740A5A3}" type="presParOf" srcId="{4F3C3313-AF4A-4AB7-AC2F-2D7833AB33E3}" destId="{CAEED8B6-73C4-49D6-A4E2-4C412FD37642}" srcOrd="0" destOrd="0" presId="urn:microsoft.com/office/officeart/2005/8/layout/orgChart1#1"/>
    <dgm:cxn modelId="{D5472D51-0E30-4520-A80A-1B04EB266F0E}" type="presParOf" srcId="{4F3C3313-AF4A-4AB7-AC2F-2D7833AB33E3}" destId="{2FF4E626-53C3-43E3-81AA-9C2D182BDA7A}" srcOrd="1" destOrd="0" presId="urn:microsoft.com/office/officeart/2005/8/layout/orgChart1#1"/>
    <dgm:cxn modelId="{99EA08E7-AB63-46B0-B2A9-90906FB99E5D}" type="presParOf" srcId="{2FF4E626-53C3-43E3-81AA-9C2D182BDA7A}" destId="{F05552D3-3F19-4C06-AEDF-B928C900F665}" srcOrd="0" destOrd="0" presId="urn:microsoft.com/office/officeart/2005/8/layout/orgChart1#1"/>
    <dgm:cxn modelId="{01FEFF31-F5FA-447F-BCB0-636F48416999}" type="presParOf" srcId="{F05552D3-3F19-4C06-AEDF-B928C900F665}" destId="{F6702222-36AC-4BD2-A1D2-D6C5D66051BF}" srcOrd="0" destOrd="0" presId="urn:microsoft.com/office/officeart/2005/8/layout/orgChart1#1"/>
    <dgm:cxn modelId="{2B821E86-9793-4F2E-B33F-46BAA4049058}" type="presParOf" srcId="{F05552D3-3F19-4C06-AEDF-B928C900F665}" destId="{9DB77E28-C97A-4F0F-9D65-B75857262EA1}" srcOrd="1" destOrd="0" presId="urn:microsoft.com/office/officeart/2005/8/layout/orgChart1#1"/>
    <dgm:cxn modelId="{D9A7C1ED-F9F0-41B2-B62B-C987F1AF0A2E}" type="presParOf" srcId="{2FF4E626-53C3-43E3-81AA-9C2D182BDA7A}" destId="{FCB6EF14-3AB3-46E8-AEEC-1F1F1997244B}" srcOrd="1" destOrd="0" presId="urn:microsoft.com/office/officeart/2005/8/layout/orgChart1#1"/>
    <dgm:cxn modelId="{53E66B42-58A8-4AD8-90A8-495A7B79E372}" type="presParOf" srcId="{2FF4E626-53C3-43E3-81AA-9C2D182BDA7A}" destId="{FB2B17F0-5AC9-4CEF-8878-A8284483C358}" srcOrd="2" destOrd="0" presId="urn:microsoft.com/office/officeart/2005/8/layout/orgChart1#1"/>
    <dgm:cxn modelId="{67DA275A-2647-4FE2-808E-6C5B5357179D}" type="presParOf" srcId="{4F3C3313-AF4A-4AB7-AC2F-2D7833AB33E3}" destId="{F79DFF5A-0F40-4CA3-A8F4-986A9D1E30BA}" srcOrd="2" destOrd="0" presId="urn:microsoft.com/office/officeart/2005/8/layout/orgChart1#1"/>
    <dgm:cxn modelId="{B931FEC7-2732-4F05-988F-43F9E6FB32D7}" type="presParOf" srcId="{4F3C3313-AF4A-4AB7-AC2F-2D7833AB33E3}" destId="{DD836DB8-1D13-45FB-865E-0E5C67157EE3}" srcOrd="3" destOrd="0" presId="urn:microsoft.com/office/officeart/2005/8/layout/orgChart1#1"/>
    <dgm:cxn modelId="{2CA18EDB-4DC0-4D2A-BBEA-1B4F869E6787}" type="presParOf" srcId="{DD836DB8-1D13-45FB-865E-0E5C67157EE3}" destId="{ECBB8155-20D3-4789-9050-88CD3FE8BE01}" srcOrd="0" destOrd="0" presId="urn:microsoft.com/office/officeart/2005/8/layout/orgChart1#1"/>
    <dgm:cxn modelId="{7BF0E6C9-0A84-452C-B0DF-133938CBA022}" type="presParOf" srcId="{ECBB8155-20D3-4789-9050-88CD3FE8BE01}" destId="{F4C0CF2E-061C-446D-914F-9696F4642C28}" srcOrd="0" destOrd="0" presId="urn:microsoft.com/office/officeart/2005/8/layout/orgChart1#1"/>
    <dgm:cxn modelId="{1DDE6D5A-6174-4BFB-B282-510DF5259473}" type="presParOf" srcId="{ECBB8155-20D3-4789-9050-88CD3FE8BE01}" destId="{91899532-994A-441E-B13F-E580C3EBA9CB}" srcOrd="1" destOrd="0" presId="urn:microsoft.com/office/officeart/2005/8/layout/orgChart1#1"/>
    <dgm:cxn modelId="{18476184-74C5-43FA-9284-E748E14AC741}" type="presParOf" srcId="{DD836DB8-1D13-45FB-865E-0E5C67157EE3}" destId="{9984C44D-69EB-4202-A8AC-DED9B4614870}" srcOrd="1" destOrd="0" presId="urn:microsoft.com/office/officeart/2005/8/layout/orgChart1#1"/>
    <dgm:cxn modelId="{3513A5C2-0114-4888-823A-FF5F8530AE8F}" type="presParOf" srcId="{9984C44D-69EB-4202-A8AC-DED9B4614870}" destId="{7AED8552-F3D8-40B7-AF8B-8AC09ED7E234}" srcOrd="0" destOrd="0" presId="urn:microsoft.com/office/officeart/2005/8/layout/orgChart1#1"/>
    <dgm:cxn modelId="{BF4632C6-8F62-4DD0-8FF0-8318052B7513}" type="presParOf" srcId="{9984C44D-69EB-4202-A8AC-DED9B4614870}" destId="{5A4F28EC-B115-43BE-B88C-F1CCA086C4EF}" srcOrd="1" destOrd="0" presId="urn:microsoft.com/office/officeart/2005/8/layout/orgChart1#1"/>
    <dgm:cxn modelId="{6173B831-3B30-485A-9754-0B9A90616B21}" type="presParOf" srcId="{5A4F28EC-B115-43BE-B88C-F1CCA086C4EF}" destId="{EE2DB665-4079-48D0-B23C-75EDFD242B08}" srcOrd="0" destOrd="0" presId="urn:microsoft.com/office/officeart/2005/8/layout/orgChart1#1"/>
    <dgm:cxn modelId="{84C12FD3-CDA5-4322-9F4A-597D4ED5BC0C}" type="presParOf" srcId="{EE2DB665-4079-48D0-B23C-75EDFD242B08}" destId="{535C35B6-3CE5-45A0-80E7-8F16B4172755}" srcOrd="0" destOrd="0" presId="urn:microsoft.com/office/officeart/2005/8/layout/orgChart1#1"/>
    <dgm:cxn modelId="{03A31C3F-2CF2-47D4-B1AC-6CF0F05CCA24}" type="presParOf" srcId="{EE2DB665-4079-48D0-B23C-75EDFD242B08}" destId="{65ADA140-FE90-403E-81D7-2ACD00DADCED}" srcOrd="1" destOrd="0" presId="urn:microsoft.com/office/officeart/2005/8/layout/orgChart1#1"/>
    <dgm:cxn modelId="{10183F78-F167-4555-B728-30C8D3CBA8F2}" type="presParOf" srcId="{5A4F28EC-B115-43BE-B88C-F1CCA086C4EF}" destId="{F8E940CA-FF0C-4E68-AB76-77E1EA7EBDA1}" srcOrd="1" destOrd="0" presId="urn:microsoft.com/office/officeart/2005/8/layout/orgChart1#1"/>
    <dgm:cxn modelId="{79601884-F980-49A8-B34D-F32223CD690D}" type="presParOf" srcId="{5A4F28EC-B115-43BE-B88C-F1CCA086C4EF}" destId="{2842870E-2519-4271-A8ED-8FC27F058F76}" srcOrd="2" destOrd="0" presId="urn:microsoft.com/office/officeart/2005/8/layout/orgChart1#1"/>
    <dgm:cxn modelId="{9F1A454C-E073-4B84-BE7B-81545856A0C0}" type="presParOf" srcId="{DD836DB8-1D13-45FB-865E-0E5C67157EE3}" destId="{9BDC54D6-A766-4452-BBF3-BA61E3579A87}" srcOrd="2" destOrd="0" presId="urn:microsoft.com/office/officeart/2005/8/layout/orgChart1#1"/>
    <dgm:cxn modelId="{6F218C7C-E1F4-40D3-A95C-E47CEF099574}" type="presParOf" srcId="{4F3C3313-AF4A-4AB7-AC2F-2D7833AB33E3}" destId="{A3FBD435-2803-401A-AD7A-27135BFB11A9}" srcOrd="4" destOrd="0" presId="urn:microsoft.com/office/officeart/2005/8/layout/orgChart1#1"/>
    <dgm:cxn modelId="{11135E8B-33B4-4789-A70D-A1AE37DE8223}" type="presParOf" srcId="{4F3C3313-AF4A-4AB7-AC2F-2D7833AB33E3}" destId="{0A9E4E55-E3E0-4401-88D9-02094EAC5C6B}" srcOrd="5" destOrd="0" presId="urn:microsoft.com/office/officeart/2005/8/layout/orgChart1#1"/>
    <dgm:cxn modelId="{7FCADA1B-C1CC-45EB-B74B-F5E83562FE05}" type="presParOf" srcId="{0A9E4E55-E3E0-4401-88D9-02094EAC5C6B}" destId="{167F1A6C-45F1-4FF6-AB4D-A4D7EE73876D}" srcOrd="0" destOrd="0" presId="urn:microsoft.com/office/officeart/2005/8/layout/orgChart1#1"/>
    <dgm:cxn modelId="{FACE052A-DE0D-4BAF-B916-9483184EE9C0}" type="presParOf" srcId="{167F1A6C-45F1-4FF6-AB4D-A4D7EE73876D}" destId="{63A51BA9-3B4C-4314-9160-039C9BA15B5D}" srcOrd="0" destOrd="0" presId="urn:microsoft.com/office/officeart/2005/8/layout/orgChart1#1"/>
    <dgm:cxn modelId="{B032B0C4-1DC9-4330-90DA-98BDA2698F72}" type="presParOf" srcId="{167F1A6C-45F1-4FF6-AB4D-A4D7EE73876D}" destId="{BE02C3C6-6A38-41DA-8165-EF9B1E77D478}" srcOrd="1" destOrd="0" presId="urn:microsoft.com/office/officeart/2005/8/layout/orgChart1#1"/>
    <dgm:cxn modelId="{CA2263B4-4FC1-43C4-AD78-0E6DEF9327EB}" type="presParOf" srcId="{0A9E4E55-E3E0-4401-88D9-02094EAC5C6B}" destId="{BCDD2C1C-A652-41E8-93F9-ABF6501E93FA}" srcOrd="1" destOrd="0" presId="urn:microsoft.com/office/officeart/2005/8/layout/orgChart1#1"/>
    <dgm:cxn modelId="{4E2E4AEE-4AD5-42F8-8F8B-DE58E27D9FDC}" type="presParOf" srcId="{0A9E4E55-E3E0-4401-88D9-02094EAC5C6B}" destId="{BF6E0160-2596-44C8-B5F1-405DD90E8A85}" srcOrd="2" destOrd="0" presId="urn:microsoft.com/office/officeart/2005/8/layout/orgChart1#1"/>
    <dgm:cxn modelId="{47922DF9-16F1-4F7C-9724-9DA6C933F873}" type="presParOf" srcId="{4F3C3313-AF4A-4AB7-AC2F-2D7833AB33E3}" destId="{BD5828E9-62E6-43E4-BF28-CCBFE1897691}" srcOrd="6" destOrd="0" presId="urn:microsoft.com/office/officeart/2005/8/layout/orgChart1#1"/>
    <dgm:cxn modelId="{97BF672A-C5EF-416A-B58E-72CEE092863C}" type="presParOf" srcId="{4F3C3313-AF4A-4AB7-AC2F-2D7833AB33E3}" destId="{522AC496-AF78-485E-B733-9CA8EA4B91A2}" srcOrd="7" destOrd="0" presId="urn:microsoft.com/office/officeart/2005/8/layout/orgChart1#1"/>
    <dgm:cxn modelId="{9E5F8E78-E4A6-44E9-AC6D-336F57EE66D4}" type="presParOf" srcId="{522AC496-AF78-485E-B733-9CA8EA4B91A2}" destId="{5713C3DC-4DC7-490E-A413-82DE2E9B2F11}" srcOrd="0" destOrd="0" presId="urn:microsoft.com/office/officeart/2005/8/layout/orgChart1#1"/>
    <dgm:cxn modelId="{41125F5F-0010-4A30-ABC9-710141D6E542}" type="presParOf" srcId="{5713C3DC-4DC7-490E-A413-82DE2E9B2F11}" destId="{931F791B-5819-4D58-AFFA-612265427D88}" srcOrd="0" destOrd="0" presId="urn:microsoft.com/office/officeart/2005/8/layout/orgChart1#1"/>
    <dgm:cxn modelId="{771534D3-8315-495E-BCF9-D6BEA191A8A8}" type="presParOf" srcId="{5713C3DC-4DC7-490E-A413-82DE2E9B2F11}" destId="{BCB63DE1-E661-417D-9132-38F672053546}" srcOrd="1" destOrd="0" presId="urn:microsoft.com/office/officeart/2005/8/layout/orgChart1#1"/>
    <dgm:cxn modelId="{ECBF6CCF-D3C7-4BA9-8027-F14F6DAC6F7A}" type="presParOf" srcId="{522AC496-AF78-485E-B733-9CA8EA4B91A2}" destId="{4C7AFAFF-BAFD-4D59-B35A-8AFC9868B1DE}" srcOrd="1" destOrd="0" presId="urn:microsoft.com/office/officeart/2005/8/layout/orgChart1#1"/>
    <dgm:cxn modelId="{29226C22-2BB6-47C8-BD78-AC6033AD81D2}" type="presParOf" srcId="{4C7AFAFF-BAFD-4D59-B35A-8AFC9868B1DE}" destId="{8EA80548-EC0D-4C07-B6DB-3C134B1EAC5E}" srcOrd="0" destOrd="0" presId="urn:microsoft.com/office/officeart/2005/8/layout/orgChart1#1"/>
    <dgm:cxn modelId="{FC5BEC64-8246-4361-9074-F0B5A3124A01}" type="presParOf" srcId="{4C7AFAFF-BAFD-4D59-B35A-8AFC9868B1DE}" destId="{A99DC1BD-6F27-4FD1-9525-2E0921D24A29}" srcOrd="1" destOrd="0" presId="urn:microsoft.com/office/officeart/2005/8/layout/orgChart1#1"/>
    <dgm:cxn modelId="{AA0ECFEC-388C-4C4A-BE01-336D7EF738DA}" type="presParOf" srcId="{A99DC1BD-6F27-4FD1-9525-2E0921D24A29}" destId="{30CCC73C-FF05-4129-8EB6-8B3DA22B5549}" srcOrd="0" destOrd="0" presId="urn:microsoft.com/office/officeart/2005/8/layout/orgChart1#1"/>
    <dgm:cxn modelId="{64FE96E1-96DD-4EDD-8585-B9D7F1E4A05B}" type="presParOf" srcId="{30CCC73C-FF05-4129-8EB6-8B3DA22B5549}" destId="{2523842E-3B53-47A5-8993-CE6AD0F27DF2}" srcOrd="0" destOrd="0" presId="urn:microsoft.com/office/officeart/2005/8/layout/orgChart1#1"/>
    <dgm:cxn modelId="{EB5A226D-3EDB-4740-8BD1-23696860462A}" type="presParOf" srcId="{30CCC73C-FF05-4129-8EB6-8B3DA22B5549}" destId="{D7753043-8355-451F-8243-65E4ECC58BF4}" srcOrd="1" destOrd="0" presId="urn:microsoft.com/office/officeart/2005/8/layout/orgChart1#1"/>
    <dgm:cxn modelId="{6402191E-4012-4F16-88AE-ACD93711409C}" type="presParOf" srcId="{A99DC1BD-6F27-4FD1-9525-2E0921D24A29}" destId="{D56A282D-CE0C-42B6-BBF6-32918CF3BC64}" srcOrd="1" destOrd="0" presId="urn:microsoft.com/office/officeart/2005/8/layout/orgChart1#1"/>
    <dgm:cxn modelId="{43BD131D-3686-49BD-981B-FB711F65E23D}" type="presParOf" srcId="{D56A282D-CE0C-42B6-BBF6-32918CF3BC64}" destId="{BCE4357E-8E96-4998-9706-85B0650C9B25}" srcOrd="0" destOrd="0" presId="urn:microsoft.com/office/officeart/2005/8/layout/orgChart1#1"/>
    <dgm:cxn modelId="{CBEBA468-2BFE-41FE-894E-BA221565F42C}" type="presParOf" srcId="{D56A282D-CE0C-42B6-BBF6-32918CF3BC64}" destId="{9FF7B292-F3FE-46C5-830A-DD807E5B8B8A}" srcOrd="1" destOrd="0" presId="urn:microsoft.com/office/officeart/2005/8/layout/orgChart1#1"/>
    <dgm:cxn modelId="{EBCBAF62-6280-4FA9-BFAF-4B8945F793B3}" type="presParOf" srcId="{9FF7B292-F3FE-46C5-830A-DD807E5B8B8A}" destId="{49B83880-4E34-4ABB-BBB7-FBB8108B01F5}" srcOrd="0" destOrd="0" presId="urn:microsoft.com/office/officeart/2005/8/layout/orgChart1#1"/>
    <dgm:cxn modelId="{5290A049-5E66-49C4-9482-288C6119E3AC}" type="presParOf" srcId="{49B83880-4E34-4ABB-BBB7-FBB8108B01F5}" destId="{F19DEC95-1E8C-43C6-978D-E91B7E10D8DC}" srcOrd="0" destOrd="0" presId="urn:microsoft.com/office/officeart/2005/8/layout/orgChart1#1"/>
    <dgm:cxn modelId="{971663E5-3433-433F-B972-C00FD733504B}" type="presParOf" srcId="{49B83880-4E34-4ABB-BBB7-FBB8108B01F5}" destId="{718DC23A-E495-47C8-91F7-9D9F3C3DE600}" srcOrd="1" destOrd="0" presId="urn:microsoft.com/office/officeart/2005/8/layout/orgChart1#1"/>
    <dgm:cxn modelId="{A933DB62-0980-4E0C-8568-40DDADEFAD85}" type="presParOf" srcId="{9FF7B292-F3FE-46C5-830A-DD807E5B8B8A}" destId="{7348FB22-907E-462C-999F-7C56F41E5D71}" srcOrd="1" destOrd="0" presId="urn:microsoft.com/office/officeart/2005/8/layout/orgChart1#1"/>
    <dgm:cxn modelId="{3C2181E8-7A53-46F1-A0E5-CB546A63164A}" type="presParOf" srcId="{9FF7B292-F3FE-46C5-830A-DD807E5B8B8A}" destId="{6E45F18F-8779-49A1-859E-5D525EA9D74B}" srcOrd="2" destOrd="0" presId="urn:microsoft.com/office/officeart/2005/8/layout/orgChart1#1"/>
    <dgm:cxn modelId="{3A12BC80-163B-4F5B-A9F1-EC859FCF426F}" type="presParOf" srcId="{A99DC1BD-6F27-4FD1-9525-2E0921D24A29}" destId="{8126383B-F5CB-4866-9E5B-CBD87037F7FD}" srcOrd="2" destOrd="0" presId="urn:microsoft.com/office/officeart/2005/8/layout/orgChart1#1"/>
    <dgm:cxn modelId="{1CB75B01-25C4-49E8-9190-188B64064523}" type="presParOf" srcId="{522AC496-AF78-485E-B733-9CA8EA4B91A2}" destId="{40218EA9-2712-4EB7-A9A0-921D8F8876F4}" srcOrd="2" destOrd="0" presId="urn:microsoft.com/office/officeart/2005/8/layout/orgChart1#1"/>
    <dgm:cxn modelId="{D4E60D06-BAD9-4FB0-BADD-0F093577B66A}" type="presParOf" srcId="{54BDAD4D-036C-49CD-8440-2FBB5EE7FC1F}" destId="{632A462C-F12E-46AA-AF23-02AA1DFD5A54}" srcOrd="2" destOrd="0" presId="urn:microsoft.com/office/officeart/2005/8/layout/orgChart1#1"/>
    <dgm:cxn modelId="{4DC3AA28-32D7-4697-A517-DB1F769347EA}" type="presParOf" srcId="{AF2C5944-EF3A-458C-AC22-2664C6AB9F49}" destId="{9FDB7BEE-988B-45EC-927A-C5E1937BF1EB}" srcOrd="2" destOrd="0" presId="urn:microsoft.com/office/officeart/2005/8/layout/orgChart1#1"/>
    <dgm:cxn modelId="{FA5D7FCE-349A-4A4F-8322-665F9E8DA27E}" type="presParOf" srcId="{AF2C5944-EF3A-458C-AC22-2664C6AB9F49}" destId="{C5BAE707-E0F7-4239-8A59-33FDC19E59FF}" srcOrd="3" destOrd="0" presId="urn:microsoft.com/office/officeart/2005/8/layout/orgChart1#1"/>
    <dgm:cxn modelId="{DAD0C21D-6551-4B95-BE14-7380CA871613}" type="presParOf" srcId="{C5BAE707-E0F7-4239-8A59-33FDC19E59FF}" destId="{B421FF95-A66F-492F-BD09-A3696C123FA9}" srcOrd="0" destOrd="0" presId="urn:microsoft.com/office/officeart/2005/8/layout/orgChart1#1"/>
    <dgm:cxn modelId="{AD10EF23-5B6F-4EB4-B0A4-C8B3E2190E2E}" type="presParOf" srcId="{B421FF95-A66F-492F-BD09-A3696C123FA9}" destId="{61C6368A-6494-46C4-9F66-20B848D6AE99}" srcOrd="0" destOrd="0" presId="urn:microsoft.com/office/officeart/2005/8/layout/orgChart1#1"/>
    <dgm:cxn modelId="{3403A160-33F9-418E-9B57-F68C182A4D47}" type="presParOf" srcId="{B421FF95-A66F-492F-BD09-A3696C123FA9}" destId="{43F7AC43-4F18-426C-87B8-710AD460580E}" srcOrd="1" destOrd="0" presId="urn:microsoft.com/office/officeart/2005/8/layout/orgChart1#1"/>
    <dgm:cxn modelId="{6DD52466-EB60-477F-ADB8-52D2693C6FB8}" type="presParOf" srcId="{C5BAE707-E0F7-4239-8A59-33FDC19E59FF}" destId="{D4CD5FB6-6EBE-410B-A979-35A83A8B7D69}" srcOrd="1" destOrd="0" presId="urn:microsoft.com/office/officeart/2005/8/layout/orgChart1#1"/>
    <dgm:cxn modelId="{C9F00020-B5CC-4358-96C7-0A9012E12D74}" type="presParOf" srcId="{C5BAE707-E0F7-4239-8A59-33FDC19E59FF}" destId="{C553102A-5D91-4708-9D7E-1929513548C1}" srcOrd="2" destOrd="0" presId="urn:microsoft.com/office/officeart/2005/8/layout/orgChart1#1"/>
    <dgm:cxn modelId="{2998351E-1184-41DA-916B-F4B45BD4AE5C}" type="presParOf" srcId="{AF2C5944-EF3A-458C-AC22-2664C6AB9F49}" destId="{D9931419-F65D-47C0-9C8E-3393B5D3735D}" srcOrd="4" destOrd="0" presId="urn:microsoft.com/office/officeart/2005/8/layout/orgChart1#1"/>
    <dgm:cxn modelId="{6C5B0457-455E-4555-88A1-B7D92CDDE2C8}" type="presParOf" srcId="{AF2C5944-EF3A-458C-AC22-2664C6AB9F49}" destId="{C6F5EB10-4281-474C-9D99-55D93F7F3B8C}" srcOrd="5" destOrd="0" presId="urn:microsoft.com/office/officeart/2005/8/layout/orgChart1#1"/>
    <dgm:cxn modelId="{9E7ECAF3-2256-4EDF-BAAE-3FE0C58CE835}" type="presParOf" srcId="{C6F5EB10-4281-474C-9D99-55D93F7F3B8C}" destId="{43AB911A-7050-4519-BD17-6696494B715E}" srcOrd="0" destOrd="0" presId="urn:microsoft.com/office/officeart/2005/8/layout/orgChart1#1"/>
    <dgm:cxn modelId="{6797F148-C695-4B60-800B-0A368159DEA1}" type="presParOf" srcId="{43AB911A-7050-4519-BD17-6696494B715E}" destId="{4FBC3C16-8002-4D3A-9CEC-B24F71EA9FA6}" srcOrd="0" destOrd="0" presId="urn:microsoft.com/office/officeart/2005/8/layout/orgChart1#1"/>
    <dgm:cxn modelId="{156412C2-8EB7-4B61-93CB-971C1AB6871B}" type="presParOf" srcId="{43AB911A-7050-4519-BD17-6696494B715E}" destId="{3179938A-C8DA-46FF-9EC1-D3A93431141D}" srcOrd="1" destOrd="0" presId="urn:microsoft.com/office/officeart/2005/8/layout/orgChart1#1"/>
    <dgm:cxn modelId="{3B54A101-649F-4AEA-BC2E-F4995ADE43D7}" type="presParOf" srcId="{C6F5EB10-4281-474C-9D99-55D93F7F3B8C}" destId="{7AA57D7F-F703-4E67-B3E4-723B0B26ADCC}" srcOrd="1" destOrd="0" presId="urn:microsoft.com/office/officeart/2005/8/layout/orgChart1#1"/>
    <dgm:cxn modelId="{A8C32D3F-F91B-4FF2-9A67-F3BE7920F7BC}" type="presParOf" srcId="{7AA57D7F-F703-4E67-B3E4-723B0B26ADCC}" destId="{089917A0-423C-4A47-93C7-FF9B83BD9612}" srcOrd="0" destOrd="0" presId="urn:microsoft.com/office/officeart/2005/8/layout/orgChart1#1"/>
    <dgm:cxn modelId="{83379B10-3BF8-4B13-9844-452CF4FEAC2C}" type="presParOf" srcId="{7AA57D7F-F703-4E67-B3E4-723B0B26ADCC}" destId="{48585332-E736-4F9E-AFE0-28F54A29F08C}" srcOrd="1" destOrd="0" presId="urn:microsoft.com/office/officeart/2005/8/layout/orgChart1#1"/>
    <dgm:cxn modelId="{F0223C6F-56A2-437E-A53A-9BCE583BA729}" type="presParOf" srcId="{48585332-E736-4F9E-AFE0-28F54A29F08C}" destId="{74C4A824-A45D-4BB4-831A-7738C04751E5}" srcOrd="0" destOrd="0" presId="urn:microsoft.com/office/officeart/2005/8/layout/orgChart1#1"/>
    <dgm:cxn modelId="{1176192D-67A2-4557-8A0C-A3753FEA8630}" type="presParOf" srcId="{74C4A824-A45D-4BB4-831A-7738C04751E5}" destId="{718443BB-DDF9-4C4A-816E-323547BEFA3B}" srcOrd="0" destOrd="0" presId="urn:microsoft.com/office/officeart/2005/8/layout/orgChart1#1"/>
    <dgm:cxn modelId="{B9D06F8D-4D6C-425E-A5FF-DD31422694FB}" type="presParOf" srcId="{74C4A824-A45D-4BB4-831A-7738C04751E5}" destId="{9E33E1CB-A823-4FE4-B827-9437A17635F0}" srcOrd="1" destOrd="0" presId="urn:microsoft.com/office/officeart/2005/8/layout/orgChart1#1"/>
    <dgm:cxn modelId="{DE407BDC-E351-45EA-BC30-3BF5A4344D60}" type="presParOf" srcId="{48585332-E736-4F9E-AFE0-28F54A29F08C}" destId="{12218EC6-5B9C-47FE-BE49-2AEE0F1B827D}" srcOrd="1" destOrd="0" presId="urn:microsoft.com/office/officeart/2005/8/layout/orgChart1#1"/>
    <dgm:cxn modelId="{A958861F-0D3C-4CF4-8C36-B592EB9D8344}" type="presParOf" srcId="{12218EC6-5B9C-47FE-BE49-2AEE0F1B827D}" destId="{318585CD-F6BB-437B-B90A-01855EA54243}" srcOrd="0" destOrd="0" presId="urn:microsoft.com/office/officeart/2005/8/layout/orgChart1#1"/>
    <dgm:cxn modelId="{2C37C3DC-B825-401B-AF9F-20E232A400FA}" type="presParOf" srcId="{12218EC6-5B9C-47FE-BE49-2AEE0F1B827D}" destId="{0BD381B8-67DC-4F99-9220-2C5CDB578D58}" srcOrd="1" destOrd="0" presId="urn:microsoft.com/office/officeart/2005/8/layout/orgChart1#1"/>
    <dgm:cxn modelId="{691CDA72-4E99-4D4E-8C32-2129CD21903D}" type="presParOf" srcId="{0BD381B8-67DC-4F99-9220-2C5CDB578D58}" destId="{92684B0F-1D81-4560-BF64-F8ABBBE7FD97}" srcOrd="0" destOrd="0" presId="urn:microsoft.com/office/officeart/2005/8/layout/orgChart1#1"/>
    <dgm:cxn modelId="{E5285E96-5358-42DF-84F1-C4B011DF0C29}" type="presParOf" srcId="{92684B0F-1D81-4560-BF64-F8ABBBE7FD97}" destId="{F1E91F0E-8E30-43D2-AC9C-D05FA6274649}" srcOrd="0" destOrd="0" presId="urn:microsoft.com/office/officeart/2005/8/layout/orgChart1#1"/>
    <dgm:cxn modelId="{72E08321-DE8A-4473-9888-232778A9BE09}" type="presParOf" srcId="{92684B0F-1D81-4560-BF64-F8ABBBE7FD97}" destId="{92752C1A-2DB3-4FDE-B330-D1C5A52F6601}" srcOrd="1" destOrd="0" presId="urn:microsoft.com/office/officeart/2005/8/layout/orgChart1#1"/>
    <dgm:cxn modelId="{08BA3155-C976-4E71-9A08-48E6DA645CB7}" type="presParOf" srcId="{0BD381B8-67DC-4F99-9220-2C5CDB578D58}" destId="{D947A2D0-9F64-4ABD-B896-BAE6A727BC65}" srcOrd="1" destOrd="0" presId="urn:microsoft.com/office/officeart/2005/8/layout/orgChart1#1"/>
    <dgm:cxn modelId="{D6D89A99-C441-4B33-98F1-DA9285255A5B}" type="presParOf" srcId="{D947A2D0-9F64-4ABD-B896-BAE6A727BC65}" destId="{CB82C835-5DE8-4C52-ABD0-FDF6A56D95C1}" srcOrd="0" destOrd="0" presId="urn:microsoft.com/office/officeart/2005/8/layout/orgChart1#1"/>
    <dgm:cxn modelId="{16B7FA48-E5F2-4C65-ABC9-998B5E20F83F}" type="presParOf" srcId="{D947A2D0-9F64-4ABD-B896-BAE6A727BC65}" destId="{35FFED38-A6AF-432D-965B-9CE746E83425}" srcOrd="1" destOrd="0" presId="urn:microsoft.com/office/officeart/2005/8/layout/orgChart1#1"/>
    <dgm:cxn modelId="{CDF9354F-7BFB-45AE-88AE-E05BAE02E393}" type="presParOf" srcId="{35FFED38-A6AF-432D-965B-9CE746E83425}" destId="{1D6B5A54-4264-47FF-AC46-07BD09A675C5}" srcOrd="0" destOrd="0" presId="urn:microsoft.com/office/officeart/2005/8/layout/orgChart1#1"/>
    <dgm:cxn modelId="{EBD56463-572E-4218-874F-91B446B8A867}" type="presParOf" srcId="{1D6B5A54-4264-47FF-AC46-07BD09A675C5}" destId="{F52D5072-3AE4-42A2-80B7-87B277D85E4C}" srcOrd="0" destOrd="0" presId="urn:microsoft.com/office/officeart/2005/8/layout/orgChart1#1"/>
    <dgm:cxn modelId="{F065F15B-2B12-400A-9FFC-D48BAAD3023C}" type="presParOf" srcId="{1D6B5A54-4264-47FF-AC46-07BD09A675C5}" destId="{979BC2C8-1C74-4D24-8E00-A07214241313}" srcOrd="1" destOrd="0" presId="urn:microsoft.com/office/officeart/2005/8/layout/orgChart1#1"/>
    <dgm:cxn modelId="{B484A9A6-F802-43A7-B4CF-3F3DA422BD06}" type="presParOf" srcId="{35FFED38-A6AF-432D-965B-9CE746E83425}" destId="{460B6C17-8384-4746-B63C-CE3611BA0AC4}" srcOrd="1" destOrd="0" presId="urn:microsoft.com/office/officeart/2005/8/layout/orgChart1#1"/>
    <dgm:cxn modelId="{44065792-E593-4553-AF68-64B580F968B7}" type="presParOf" srcId="{460B6C17-8384-4746-B63C-CE3611BA0AC4}" destId="{097A619C-BFD6-4637-88AC-4F8D5EFE6271}" srcOrd="0" destOrd="0" presId="urn:microsoft.com/office/officeart/2005/8/layout/orgChart1#1"/>
    <dgm:cxn modelId="{1FF68535-CD24-415B-9C4C-576955C8EBAC}" type="presParOf" srcId="{460B6C17-8384-4746-B63C-CE3611BA0AC4}" destId="{51E16F17-0BBC-47E1-94C1-EB5A093CDDCD}" srcOrd="1" destOrd="0" presId="urn:microsoft.com/office/officeart/2005/8/layout/orgChart1#1"/>
    <dgm:cxn modelId="{81331542-0E35-4AD8-81F4-270ABE618C97}" type="presParOf" srcId="{51E16F17-0BBC-47E1-94C1-EB5A093CDDCD}" destId="{965A6AB7-37A9-4DC1-A01F-A39F34B38419}" srcOrd="0" destOrd="0" presId="urn:microsoft.com/office/officeart/2005/8/layout/orgChart1#1"/>
    <dgm:cxn modelId="{FCB3E555-E2D1-4989-94D0-D2564C94C5C0}" type="presParOf" srcId="{965A6AB7-37A9-4DC1-A01F-A39F34B38419}" destId="{DBA3B184-59D6-4DE5-9265-F3A664D4F5D8}" srcOrd="0" destOrd="0" presId="urn:microsoft.com/office/officeart/2005/8/layout/orgChart1#1"/>
    <dgm:cxn modelId="{155DE4B8-4425-417D-B5DD-69841C20B3D6}" type="presParOf" srcId="{965A6AB7-37A9-4DC1-A01F-A39F34B38419}" destId="{B0523DF0-03A8-4DE1-8F02-6F64829ED5FF}" srcOrd="1" destOrd="0" presId="urn:microsoft.com/office/officeart/2005/8/layout/orgChart1#1"/>
    <dgm:cxn modelId="{3D193503-0282-46B8-B068-4A59B6F4FA4F}" type="presParOf" srcId="{51E16F17-0BBC-47E1-94C1-EB5A093CDDCD}" destId="{C80DF6C7-4F7C-4E1B-8FD2-69C0A33E928D}" srcOrd="1" destOrd="0" presId="urn:microsoft.com/office/officeart/2005/8/layout/orgChart1#1"/>
    <dgm:cxn modelId="{DF4EA7AD-6BD6-4FC6-B143-A9BF8BFC5520}" type="presParOf" srcId="{51E16F17-0BBC-47E1-94C1-EB5A093CDDCD}" destId="{B33A27C1-CC3B-44FA-A55E-5CF904454E19}" srcOrd="2" destOrd="0" presId="urn:microsoft.com/office/officeart/2005/8/layout/orgChart1#1"/>
    <dgm:cxn modelId="{A078B9D5-9C68-4E24-A5C7-D9D444CA22B9}" type="presParOf" srcId="{35FFED38-A6AF-432D-965B-9CE746E83425}" destId="{03A1E586-BBEE-4C83-91BA-AD9AEB9EA22A}" srcOrd="2" destOrd="0" presId="urn:microsoft.com/office/officeart/2005/8/layout/orgChart1#1"/>
    <dgm:cxn modelId="{7D8E12D8-48F2-4BF5-8B0B-6440004B928A}" type="presParOf" srcId="{0BD381B8-67DC-4F99-9220-2C5CDB578D58}" destId="{A503101D-DC69-4C0A-8351-74C9F80DDD22}" srcOrd="2" destOrd="0" presId="urn:microsoft.com/office/officeart/2005/8/layout/orgChart1#1"/>
    <dgm:cxn modelId="{2D0BCB44-5AE0-4789-96BE-9615DA52700F}" type="presParOf" srcId="{48585332-E736-4F9E-AFE0-28F54A29F08C}" destId="{8BAC8F6E-751D-454F-897E-9970C409654E}" srcOrd="2" destOrd="0" presId="urn:microsoft.com/office/officeart/2005/8/layout/orgChart1#1"/>
    <dgm:cxn modelId="{BB3B7732-085B-4847-B164-4C9589F44DAA}" type="presParOf" srcId="{C6F5EB10-4281-474C-9D99-55D93F7F3B8C}" destId="{0E920B7C-4FD9-4017-9600-1BF9D635B6BA}" srcOrd="2" destOrd="0" presId="urn:microsoft.com/office/officeart/2005/8/layout/orgChart1#1"/>
    <dgm:cxn modelId="{1F97F844-888C-4F1F-819B-38EB4FF3C6C1}" type="presParOf" srcId="{AF01D514-3E2F-41DE-B62D-380CCAC80B30}" destId="{AE1E3AB3-EC89-4482-A79A-23DE6DA4EA28}" srcOrd="2" destOrd="0" presId="urn:microsoft.com/office/officeart/2005/8/layout/orgChart1#1"/>
    <dgm:cxn modelId="{0E8CFF6A-004D-4816-A385-D46D4CC79A9B}" type="presParOf" srcId="{35FE9A8D-B1CD-487A-A1FA-D64AC427CE76}" destId="{16604F6A-4015-4537-B9BB-D1F39A8CB71B}" srcOrd="2" destOrd="0" presId="urn:microsoft.com/office/officeart/2005/8/layout/orgChart1#1"/>
    <dgm:cxn modelId="{4FA1FD42-6448-49F3-8BA4-4222711B3359}" type="presParOf" srcId="{35FE9A8D-B1CD-487A-A1FA-D64AC427CE76}" destId="{BBE0BF43-08A4-4775-9F8C-21FE4BB249D5}" srcOrd="3" destOrd="0" presId="urn:microsoft.com/office/officeart/2005/8/layout/orgChart1#1"/>
    <dgm:cxn modelId="{A067D7D2-344A-470F-BB23-C9E5B6A536E4}" type="presParOf" srcId="{BBE0BF43-08A4-4775-9F8C-21FE4BB249D5}" destId="{25095093-7014-4FFB-A391-67DC5664ABEA}" srcOrd="0" destOrd="0" presId="urn:microsoft.com/office/officeart/2005/8/layout/orgChart1#1"/>
    <dgm:cxn modelId="{34C74569-8861-4A01-B375-DE371CF70DDD}" type="presParOf" srcId="{25095093-7014-4FFB-A391-67DC5664ABEA}" destId="{C799E8B5-EB80-43E7-8F9F-12AE3714AF4B}" srcOrd="0" destOrd="0" presId="urn:microsoft.com/office/officeart/2005/8/layout/orgChart1#1"/>
    <dgm:cxn modelId="{83289054-0128-44F0-95D2-06A99D9E475F}" type="presParOf" srcId="{25095093-7014-4FFB-A391-67DC5664ABEA}" destId="{4F62A71D-B3D3-4391-B76E-8D07E3FBEE13}" srcOrd="1" destOrd="0" presId="urn:microsoft.com/office/officeart/2005/8/layout/orgChart1#1"/>
    <dgm:cxn modelId="{5BA8C689-4867-4B66-A346-65CBCDD8E3F3}" type="presParOf" srcId="{BBE0BF43-08A4-4775-9F8C-21FE4BB249D5}" destId="{0364327E-75DA-4CF7-BC98-68816845B3D5}" srcOrd="1" destOrd="0" presId="urn:microsoft.com/office/officeart/2005/8/layout/orgChart1#1"/>
    <dgm:cxn modelId="{C88D4324-E341-452D-8E0F-72B6C0746391}" type="presParOf" srcId="{BBE0BF43-08A4-4775-9F8C-21FE4BB249D5}" destId="{345C4751-EC7B-40B0-9672-7C2FDD5DDAFF}" srcOrd="2" destOrd="0" presId="urn:microsoft.com/office/officeart/2005/8/layout/orgChart1#1"/>
    <dgm:cxn modelId="{C46B2A16-9073-4E6D-9EAB-F2645D63834F}" type="presParOf" srcId="{98E1ABD6-5415-4CE5-820A-37DB4F53804D}" destId="{7CE75641-955C-45DA-B75A-1508201F7A6D}" srcOrd="2" destOrd="0" presId="urn:microsoft.com/office/officeart/2005/8/layout/orgChart1#1"/>
    <dgm:cxn modelId="{4E906B44-B8BF-47C7-9ED7-A2DBA0F371C9}" type="presParOf" srcId="{4B763EEF-7EC7-49E3-846D-B4E270BAA665}" destId="{C3721228-0F4C-4B86-9CA5-628322E49374}" srcOrd="2" destOrd="0" presId="urn:microsoft.com/office/officeart/2005/8/layout/orgChart1#1"/>
    <dgm:cxn modelId="{2CAA8522-A179-482F-9DD4-D8628BD03D3D}" type="presParOf" srcId="{17B37843-0424-4A97-9D11-03CFDCFA081A}" destId="{F79819A6-4A03-49C2-8948-7AB4D03EA4AD}" srcOrd="2" destOrd="0" presId="urn:microsoft.com/office/officeart/2005/8/layout/orgChart1#1"/>
    <dgm:cxn modelId="{FE2B353A-0520-444E-92EB-5D5FFB3109B9}" type="presParOf" srcId="{4521F505-EA86-4A12-955F-39C02D8ECC60}" destId="{3B2024EB-E0FF-44F0-AAA7-CE4C89DFC9B7}" srcOrd="2" destOrd="0" presId="urn:microsoft.com/office/officeart/2005/8/layout/orgChart1#1"/>
    <dgm:cxn modelId="{4233E484-E6A7-4237-AA7E-5FAC45E16063}" type="presParOf" srcId="{1A917F9A-DDE6-4568-B35C-7FABCEF0A586}" destId="{B05C5608-85C8-433E-A928-1755312B673B}" srcOrd="2" destOrd="0" presId="urn:microsoft.com/office/officeart/2005/8/layout/orgChart1#1"/>
    <dgm:cxn modelId="{34E90DD9-87B3-4FED-8669-EC29789EB978}" type="presParOf" srcId="{F728C3E8-5128-4BB6-90CC-A86769ECE335}" destId="{0E819307-1B4E-434E-BA76-D5A4192B0663}" srcOrd="2" destOrd="0" presId="urn:microsoft.com/office/officeart/2005/8/layout/orgChart1#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77D31B3-3808-4FBA-8FA4-CC8D448A173E}" type="doc">
      <dgm:prSet loTypeId="urn:microsoft.com/office/officeart/2005/8/layout/orgChart1#2" loCatId="hierarchy" qsTypeId="urn:microsoft.com/office/officeart/2005/8/quickstyle/simple5#2" qsCatId="simple" csTypeId="urn:microsoft.com/office/officeart/2005/8/colors/accent1_2#2" csCatId="accent1" phldr="0"/>
      <dgm:spPr/>
      <dgm:t>
        <a:bodyPr/>
        <a:lstStyle/>
        <a:p>
          <a:endParaRPr lang="en-US"/>
        </a:p>
      </dgm:t>
    </dgm:pt>
    <dgm:pt modelId="{47C757F0-AA23-46BE-9311-EA432CDEEAA1}">
      <dgm:prSet phldrT="[Text]" phldr="0" custT="0"/>
      <dgm:spPr/>
      <dgm:t>
        <a:bodyPr vert="horz" wrap="square"/>
        <a:lstStyle/>
        <a:p>
          <a:pPr>
            <a:lnSpc>
              <a:spcPct val="100000"/>
            </a:lnSpc>
            <a:spcBef>
              <a:spcPct val="0"/>
            </a:spcBef>
            <a:spcAft>
              <a:spcPct val="35000"/>
            </a:spcAft>
          </a:pPr>
          <a:r>
            <a:rPr lang="en-US"/>
            <a:t>S1</a:t>
          </a:r>
        </a:p>
      </dgm:t>
    </dgm:pt>
    <dgm:pt modelId="{AB39B06D-FE6C-48B2-B5B4-77CD0C8CF7AD}" type="parTrans" cxnId="{E3A6167A-99C8-414A-9DE0-AC8BDA53E9ED}">
      <dgm:prSet/>
      <dgm:spPr/>
      <dgm:t>
        <a:bodyPr/>
        <a:lstStyle/>
        <a:p>
          <a:endParaRPr lang="en-US"/>
        </a:p>
      </dgm:t>
    </dgm:pt>
    <dgm:pt modelId="{DF0D1C21-B79E-4875-B7FA-EF183CB48B88}" type="sibTrans" cxnId="{E3A6167A-99C8-414A-9DE0-AC8BDA53E9ED}">
      <dgm:prSet/>
      <dgm:spPr/>
      <dgm:t>
        <a:bodyPr/>
        <a:lstStyle/>
        <a:p>
          <a:endParaRPr lang="en-US"/>
        </a:p>
      </dgm:t>
    </dgm:pt>
    <dgm:pt modelId="{12714FC6-8B41-47E5-91DD-F02D34D23B93}">
      <dgm:prSet phldrT="[Text]" phldr="0" custT="0"/>
      <dgm:spPr/>
      <dgm:t>
        <a:bodyPr vert="horz" wrap="square"/>
        <a:lstStyle/>
        <a:p>
          <a:pPr>
            <a:lnSpc>
              <a:spcPct val="100000"/>
            </a:lnSpc>
            <a:spcBef>
              <a:spcPct val="0"/>
            </a:spcBef>
            <a:spcAft>
              <a:spcPct val="35000"/>
            </a:spcAft>
          </a:pPr>
          <a:r>
            <a:rPr lang="en-US"/>
            <a:t>S2</a:t>
          </a:r>
        </a:p>
      </dgm:t>
    </dgm:pt>
    <dgm:pt modelId="{EACD17F5-D793-4A43-B489-D1804D50CFEF}" type="parTrans" cxnId="{949B8AB6-0C26-4A17-AA1B-0A7C237EB1EC}">
      <dgm:prSet/>
      <dgm:spPr/>
      <dgm:t>
        <a:bodyPr/>
        <a:lstStyle/>
        <a:p>
          <a:endParaRPr lang="en-US"/>
        </a:p>
      </dgm:t>
    </dgm:pt>
    <dgm:pt modelId="{FA45D93F-0724-4936-AA45-E6762732A19D}" type="sibTrans" cxnId="{949B8AB6-0C26-4A17-AA1B-0A7C237EB1EC}">
      <dgm:prSet/>
      <dgm:spPr/>
      <dgm:t>
        <a:bodyPr/>
        <a:lstStyle/>
        <a:p>
          <a:endParaRPr lang="en-US"/>
        </a:p>
      </dgm:t>
    </dgm:pt>
    <dgm:pt modelId="{CC0512C8-7886-4C31-9D5C-9380E4DFC2EB}">
      <dgm:prSet phldr="0" custT="0"/>
      <dgm:spPr/>
      <dgm:t>
        <a:bodyPr vert="horz" wrap="square"/>
        <a:lstStyle/>
        <a:p>
          <a:pPr>
            <a:lnSpc>
              <a:spcPct val="100000"/>
            </a:lnSpc>
            <a:spcBef>
              <a:spcPct val="0"/>
            </a:spcBef>
            <a:spcAft>
              <a:spcPct val="35000"/>
            </a:spcAft>
          </a:pPr>
          <a:r>
            <a:rPr lang="en-US"/>
            <a:t>S4</a:t>
          </a:r>
        </a:p>
      </dgm:t>
    </dgm:pt>
    <dgm:pt modelId="{702D0F65-2D7B-472C-A62A-7CF3C24CFFE6}" type="parTrans" cxnId="{3FFBF2AA-19E8-4D27-B2BD-56FAC747425B}">
      <dgm:prSet/>
      <dgm:spPr/>
    </dgm:pt>
    <dgm:pt modelId="{9E5A3CE0-73BF-458F-A441-D464404E29EB}" type="sibTrans" cxnId="{3FFBF2AA-19E8-4D27-B2BD-56FAC747425B}">
      <dgm:prSet/>
      <dgm:spPr/>
    </dgm:pt>
    <dgm:pt modelId="{A493020A-6B9A-444B-B953-1C301FC0AF47}">
      <dgm:prSet phldr="0" custT="0"/>
      <dgm:spPr/>
      <dgm:t>
        <a:bodyPr vert="horz" wrap="square"/>
        <a:lstStyle/>
        <a:p>
          <a:pPr>
            <a:lnSpc>
              <a:spcPct val="100000"/>
            </a:lnSpc>
            <a:spcBef>
              <a:spcPct val="0"/>
            </a:spcBef>
            <a:spcAft>
              <a:spcPct val="35000"/>
            </a:spcAft>
          </a:pPr>
          <a:r>
            <a:rPr lang="en-US"/>
            <a:t>X6</a:t>
          </a:r>
        </a:p>
      </dgm:t>
    </dgm:pt>
    <dgm:pt modelId="{AF448C07-B414-4BA6-9C2D-6077A0A9C076}" type="parTrans" cxnId="{0BB30FED-9C50-4E3F-BDA7-8982B3E84C45}">
      <dgm:prSet/>
      <dgm:spPr/>
    </dgm:pt>
    <dgm:pt modelId="{91DFF97A-F3BE-4652-89E7-B109B9F0D90D}" type="sibTrans" cxnId="{0BB30FED-9C50-4E3F-BDA7-8982B3E84C45}">
      <dgm:prSet/>
      <dgm:spPr/>
    </dgm:pt>
    <dgm:pt modelId="{7B5DA8D9-77AE-461D-9114-06965E51C9CC}">
      <dgm:prSet phldr="0" custT="0"/>
      <dgm:spPr/>
      <dgm:t>
        <a:bodyPr vert="horz" wrap="square"/>
        <a:lstStyle/>
        <a:p>
          <a:pPr>
            <a:lnSpc>
              <a:spcPct val="100000"/>
            </a:lnSpc>
            <a:spcBef>
              <a:spcPct val="0"/>
            </a:spcBef>
            <a:spcAft>
              <a:spcPct val="35000"/>
            </a:spcAft>
          </a:pPr>
          <a:r>
            <a:rPr lang="en-US"/>
            <a:t>Australia</a:t>
          </a:r>
        </a:p>
      </dgm:t>
    </dgm:pt>
    <dgm:pt modelId="{3AB2424F-80C9-41F7-BEF2-2A6C768E94AB}" type="parTrans" cxnId="{B9A935C9-64AC-45C0-BAC2-8DDA3F40E549}">
      <dgm:prSet/>
      <dgm:spPr/>
    </dgm:pt>
    <dgm:pt modelId="{E42F907D-81D7-41B6-A189-80529C222B8D}" type="sibTrans" cxnId="{B9A935C9-64AC-45C0-BAC2-8DDA3F40E549}">
      <dgm:prSet/>
      <dgm:spPr/>
    </dgm:pt>
    <dgm:pt modelId="{85D1D3A8-C45B-4DC8-8E8E-FAFE4C3947D9}">
      <dgm:prSet phldr="0" custT="0"/>
      <dgm:spPr/>
      <dgm:t>
        <a:bodyPr vert="horz" wrap="square"/>
        <a:lstStyle/>
        <a:p>
          <a:pPr>
            <a:lnSpc>
              <a:spcPct val="100000"/>
            </a:lnSpc>
            <a:spcBef>
              <a:spcPct val="0"/>
            </a:spcBef>
            <a:spcAft>
              <a:spcPct val="35000"/>
            </a:spcAft>
          </a:pPr>
          <a:r>
            <a:rPr lang="en-US"/>
            <a:t>X5</a:t>
          </a:r>
        </a:p>
      </dgm:t>
    </dgm:pt>
    <dgm:pt modelId="{0130B85E-EEC4-405C-873D-19DE173A789D}" type="parTrans" cxnId="{1C688AF1-48BA-4FC8-8301-E612443F15DF}">
      <dgm:prSet/>
      <dgm:spPr/>
    </dgm:pt>
    <dgm:pt modelId="{7B8384D7-CE8B-461D-9CE5-ADA0CD8E13A0}" type="sibTrans" cxnId="{1C688AF1-48BA-4FC8-8301-E612443F15DF}">
      <dgm:prSet/>
      <dgm:spPr/>
    </dgm:pt>
    <dgm:pt modelId="{F858EED7-EF6A-4CAB-9923-F78B25AC97EF}">
      <dgm:prSet phldr="0" custT="0"/>
      <dgm:spPr/>
      <dgm:t>
        <a:bodyPr vert="horz" wrap="square"/>
        <a:lstStyle/>
        <a:p>
          <a:pPr>
            <a:lnSpc>
              <a:spcPct val="100000"/>
            </a:lnSpc>
            <a:spcBef>
              <a:spcPct val="0"/>
            </a:spcBef>
            <a:spcAft>
              <a:spcPct val="35000"/>
            </a:spcAft>
          </a:pPr>
          <a:r>
            <a:rPr lang="en-US"/>
            <a:t>X5</a:t>
          </a:r>
        </a:p>
      </dgm:t>
    </dgm:pt>
    <dgm:pt modelId="{0A2C1FD7-28BF-48AA-B814-83D352746CFD}" type="parTrans" cxnId="{7B7BCA3A-7CF4-4C94-A79A-BCD455922FA6}">
      <dgm:prSet/>
      <dgm:spPr/>
    </dgm:pt>
    <dgm:pt modelId="{3D562388-021C-44AE-B24E-5CA8BE8C279D}" type="sibTrans" cxnId="{7B7BCA3A-7CF4-4C94-A79A-BCD455922FA6}">
      <dgm:prSet/>
      <dgm:spPr/>
    </dgm:pt>
    <dgm:pt modelId="{0DB0D3CB-C99D-4B27-B5A3-E16B82383A3C}">
      <dgm:prSet phldr="0" custT="0"/>
      <dgm:spPr/>
      <dgm:t>
        <a:bodyPr vert="horz" wrap="square"/>
        <a:lstStyle/>
        <a:p>
          <a:pPr>
            <a:lnSpc>
              <a:spcPct val="100000"/>
            </a:lnSpc>
            <a:spcBef>
              <a:spcPct val="0"/>
            </a:spcBef>
            <a:spcAft>
              <a:spcPct val="35000"/>
            </a:spcAft>
          </a:pPr>
          <a:r>
            <a:rPr lang="en-US"/>
            <a:t>X5</a:t>
          </a:r>
        </a:p>
      </dgm:t>
    </dgm:pt>
    <dgm:pt modelId="{47BE9E06-1587-45B7-BB24-50320B967191}" type="parTrans" cxnId="{E2551F50-46C6-4574-86F9-1DAF85A88A2A}">
      <dgm:prSet/>
      <dgm:spPr/>
    </dgm:pt>
    <dgm:pt modelId="{F0CF2194-B60A-40C3-8433-63C4482ACEF5}" type="sibTrans" cxnId="{E2551F50-46C6-4574-86F9-1DAF85A88A2A}">
      <dgm:prSet/>
      <dgm:spPr/>
    </dgm:pt>
    <dgm:pt modelId="{50480616-0036-4E15-8CE3-955872C35A39}">
      <dgm:prSet phldr="0" custT="0"/>
      <dgm:spPr/>
      <dgm:t>
        <a:bodyPr vert="horz" wrap="square"/>
        <a:lstStyle/>
        <a:p>
          <a:pPr>
            <a:lnSpc>
              <a:spcPct val="100000"/>
            </a:lnSpc>
            <a:spcBef>
              <a:spcPct val="0"/>
            </a:spcBef>
            <a:spcAft>
              <a:spcPct val="35000"/>
            </a:spcAft>
          </a:pPr>
          <a:r>
            <a:rPr lang="en-US"/>
            <a:t>is</a:t>
          </a:r>
        </a:p>
      </dgm:t>
    </dgm:pt>
    <dgm:pt modelId="{97D518D1-996F-456A-84CE-A6B9E715CF80}" type="parTrans" cxnId="{23F49F52-2F3E-4C0C-AF7A-419FE262C98C}">
      <dgm:prSet/>
      <dgm:spPr/>
    </dgm:pt>
    <dgm:pt modelId="{79F5074A-CFAC-45F6-8072-363BBE5DE87F}" type="sibTrans" cxnId="{23F49F52-2F3E-4C0C-AF7A-419FE262C98C}">
      <dgm:prSet/>
      <dgm:spPr/>
    </dgm:pt>
    <dgm:pt modelId="{CF717C8A-B40B-4AFF-BF49-65ABB7DF8190}">
      <dgm:prSet phldrT="[Text]" phldr="0" custT="0"/>
      <dgm:spPr/>
      <dgm:t>
        <a:bodyPr vert="horz" wrap="square"/>
        <a:lstStyle/>
        <a:p>
          <a:pPr>
            <a:lnSpc>
              <a:spcPct val="100000"/>
            </a:lnSpc>
            <a:spcBef>
              <a:spcPct val="0"/>
            </a:spcBef>
            <a:spcAft>
              <a:spcPct val="35000"/>
            </a:spcAft>
          </a:pPr>
          <a:r>
            <a:rPr lang="en-US"/>
            <a:t>X3</a:t>
          </a:r>
        </a:p>
      </dgm:t>
    </dgm:pt>
    <dgm:pt modelId="{CCF68ADE-40B6-47D0-93C1-88EC13ADC8AC}" type="parTrans" cxnId="{3A54AB03-FEDD-434B-82A3-40B37F63DB97}">
      <dgm:prSet/>
      <dgm:spPr/>
      <dgm:t>
        <a:bodyPr/>
        <a:lstStyle/>
        <a:p>
          <a:endParaRPr lang="en-US"/>
        </a:p>
      </dgm:t>
    </dgm:pt>
    <dgm:pt modelId="{630D3E0B-D1D7-4E1A-8193-515AA5E1866F}" type="sibTrans" cxnId="{3A54AB03-FEDD-434B-82A3-40B37F63DB97}">
      <dgm:prSet/>
      <dgm:spPr/>
      <dgm:t>
        <a:bodyPr/>
        <a:lstStyle/>
        <a:p>
          <a:endParaRPr lang="en-US"/>
        </a:p>
      </dgm:t>
    </dgm:pt>
    <dgm:pt modelId="{C25FDD27-6014-43AD-B57B-FF857B0B67BB}">
      <dgm:prSet phldr="0" custT="0"/>
      <dgm:spPr/>
      <dgm:t>
        <a:bodyPr vert="horz" wrap="square"/>
        <a:lstStyle/>
        <a:p>
          <a:pPr>
            <a:lnSpc>
              <a:spcPct val="100000"/>
            </a:lnSpc>
            <a:spcBef>
              <a:spcPct val="0"/>
            </a:spcBef>
            <a:spcAft>
              <a:spcPct val="35000"/>
            </a:spcAft>
          </a:pPr>
          <a:r>
            <a:rPr lang="en-US"/>
            <a:t>X3</a:t>
          </a:r>
        </a:p>
      </dgm:t>
    </dgm:pt>
    <dgm:pt modelId="{E86C0BD7-0298-4200-A4BE-69ACC1CFDB01}" type="parTrans" cxnId="{15023C2C-0118-4D54-955B-3B9EDDB718D8}">
      <dgm:prSet/>
      <dgm:spPr/>
    </dgm:pt>
    <dgm:pt modelId="{43058427-3DCC-48FA-870A-DD11E5D860D8}" type="sibTrans" cxnId="{15023C2C-0118-4D54-955B-3B9EDDB718D8}">
      <dgm:prSet/>
      <dgm:spPr/>
    </dgm:pt>
    <dgm:pt modelId="{C6873C23-B7E9-45E7-B986-2289809943CD}">
      <dgm:prSet phldr="0" custT="0"/>
      <dgm:spPr/>
      <dgm:t>
        <a:bodyPr vert="horz" wrap="square"/>
        <a:lstStyle/>
        <a:p>
          <a:pPr>
            <a:lnSpc>
              <a:spcPct val="100000"/>
            </a:lnSpc>
            <a:spcBef>
              <a:spcPct val="0"/>
            </a:spcBef>
            <a:spcAft>
              <a:spcPct val="35000"/>
            </a:spcAft>
          </a:pPr>
          <a:r>
            <a:rPr lang="en-US"/>
            <a:t>X3</a:t>
          </a:r>
        </a:p>
      </dgm:t>
    </dgm:pt>
    <dgm:pt modelId="{700638E7-E40F-4180-81CC-88E6D166A099}" type="parTrans" cxnId="{884E7FDC-211D-47F5-927D-27FED12DA7EA}">
      <dgm:prSet/>
      <dgm:spPr/>
    </dgm:pt>
    <dgm:pt modelId="{05929AB5-711F-4B62-B929-720A25FAF8DE}" type="sibTrans" cxnId="{884E7FDC-211D-47F5-927D-27FED12DA7EA}">
      <dgm:prSet/>
      <dgm:spPr/>
    </dgm:pt>
    <dgm:pt modelId="{3B8BA4EE-3240-4DAC-A28A-3D024AB6F29E}">
      <dgm:prSet phldr="0" custT="0"/>
      <dgm:spPr/>
      <dgm:t>
        <a:bodyPr vert="horz" wrap="square"/>
        <a:lstStyle/>
        <a:p>
          <a:pPr>
            <a:lnSpc>
              <a:spcPct val="100000"/>
            </a:lnSpc>
            <a:spcBef>
              <a:spcPct val="0"/>
            </a:spcBef>
            <a:spcAft>
              <a:spcPct val="35000"/>
            </a:spcAft>
          </a:pPr>
          <a:r>
            <a:rPr lang="en-US"/>
            <a:t>X3</a:t>
          </a:r>
        </a:p>
      </dgm:t>
    </dgm:pt>
    <dgm:pt modelId="{54FEBA32-CFFE-4DAF-8B5A-41E4D4703C7E}" type="parTrans" cxnId="{189DEFEE-E8B9-4529-B039-7BAF7973359A}">
      <dgm:prSet/>
      <dgm:spPr/>
    </dgm:pt>
    <dgm:pt modelId="{65A22D73-9AD4-485C-BEA8-CD330ACEDD19}" type="sibTrans" cxnId="{189DEFEE-E8B9-4529-B039-7BAF7973359A}">
      <dgm:prSet/>
      <dgm:spPr/>
    </dgm:pt>
    <dgm:pt modelId="{4D5CB704-E6EC-49BF-BAB0-07D6F146DFFB}">
      <dgm:prSet phldr="0" custT="0"/>
      <dgm:spPr/>
      <dgm:t>
        <a:bodyPr vert="horz" wrap="square"/>
        <a:lstStyle/>
        <a:p>
          <a:pPr>
            <a:lnSpc>
              <a:spcPct val="100000"/>
            </a:lnSpc>
            <a:spcBef>
              <a:spcPct val="0"/>
            </a:spcBef>
            <a:spcAft>
              <a:spcPct val="35000"/>
            </a:spcAft>
          </a:pPr>
          <a:r>
            <a:rPr lang="en-US"/>
            <a:t>X3</a:t>
          </a:r>
        </a:p>
      </dgm:t>
    </dgm:pt>
    <dgm:pt modelId="{A548A6E7-D5A7-4CCE-AE3C-1F4A41BF080E}" type="parTrans" cxnId="{29B6C741-9687-466E-BEA1-05CEA26E3604}">
      <dgm:prSet/>
      <dgm:spPr/>
    </dgm:pt>
    <dgm:pt modelId="{7EFD0EAB-23CB-412A-A728-C7D420F094BC}" type="sibTrans" cxnId="{29B6C741-9687-466E-BEA1-05CEA26E3604}">
      <dgm:prSet/>
      <dgm:spPr/>
    </dgm:pt>
    <dgm:pt modelId="{1A03BF86-594E-406E-85C5-BF39D355AEBE}">
      <dgm:prSet phldr="0" custT="0"/>
      <dgm:spPr/>
      <dgm:t>
        <a:bodyPr vert="horz" wrap="square"/>
        <a:lstStyle/>
        <a:p>
          <a:pPr>
            <a:lnSpc>
              <a:spcPct val="100000"/>
            </a:lnSpc>
            <a:spcBef>
              <a:spcPct val="0"/>
            </a:spcBef>
            <a:spcAft>
              <a:spcPct val="35000"/>
            </a:spcAft>
          </a:pPr>
          <a:r>
            <a:rPr lang="en-US"/>
            <a:t>one of</a:t>
          </a:r>
        </a:p>
      </dgm:t>
    </dgm:pt>
    <dgm:pt modelId="{59366006-2110-4EFB-B0BA-6429DC9D07C2}" type="parTrans" cxnId="{BEA8A255-0D5D-44A9-A54E-BC2F5C8469BE}">
      <dgm:prSet/>
      <dgm:spPr/>
    </dgm:pt>
    <dgm:pt modelId="{8411F43C-AD17-41E2-9AB0-6723C52FB01D}" type="sibTrans" cxnId="{BEA8A255-0D5D-44A9-A54E-BC2F5C8469BE}">
      <dgm:prSet/>
      <dgm:spPr/>
    </dgm:pt>
    <dgm:pt modelId="{D1804617-8F0F-4AE4-BBD0-5F9862067288}">
      <dgm:prSet phldr="0" custT="0"/>
      <dgm:spPr/>
      <dgm:t>
        <a:bodyPr vert="horz" wrap="square"/>
        <a:lstStyle/>
        <a:p>
          <a:pPr>
            <a:lnSpc>
              <a:spcPct val="100000"/>
            </a:lnSpc>
            <a:spcBef>
              <a:spcPct val="0"/>
            </a:spcBef>
            <a:spcAft>
              <a:spcPct val="35000"/>
            </a:spcAft>
          </a:pPr>
          <a:r>
            <a:rPr lang="en-US"/>
            <a:t>X7</a:t>
          </a:r>
        </a:p>
      </dgm:t>
    </dgm:pt>
    <dgm:pt modelId="{FB2628B8-99DA-4608-A432-083631D1C869}" type="parTrans" cxnId="{FBEDF70E-1A55-4D72-9DF6-3885600BA9D2}">
      <dgm:prSet/>
      <dgm:spPr/>
    </dgm:pt>
    <dgm:pt modelId="{9799D4D8-042D-4459-BE78-345BF30FF44B}" type="sibTrans" cxnId="{FBEDF70E-1A55-4D72-9DF6-3885600BA9D2}">
      <dgm:prSet/>
      <dgm:spPr/>
    </dgm:pt>
    <dgm:pt modelId="{900D59C7-BAE3-44D8-81D6-CE6340A4C416}">
      <dgm:prSet phldr="0" custT="0"/>
      <dgm:spPr/>
      <dgm:t>
        <a:bodyPr vert="horz" wrap="square"/>
        <a:lstStyle/>
        <a:p>
          <a:pPr>
            <a:lnSpc>
              <a:spcPct val="100000"/>
            </a:lnSpc>
            <a:spcBef>
              <a:spcPct val="0"/>
            </a:spcBef>
            <a:spcAft>
              <a:spcPct val="35000"/>
            </a:spcAft>
          </a:pPr>
          <a:r>
            <a:rPr lang="en-US"/>
            <a:t>the</a:t>
          </a:r>
        </a:p>
      </dgm:t>
    </dgm:pt>
    <dgm:pt modelId="{1F0E35DB-707D-49CF-8625-3B9CBEEB2C69}" type="parTrans" cxnId="{FA8E4609-645D-4A8E-AD2E-4A353D856976}">
      <dgm:prSet/>
      <dgm:spPr/>
    </dgm:pt>
    <dgm:pt modelId="{66D3F77D-84AD-453C-AE1E-3DF0C2AF836C}" type="sibTrans" cxnId="{FA8E4609-645D-4A8E-AD2E-4A353D856976}">
      <dgm:prSet/>
      <dgm:spPr/>
    </dgm:pt>
    <dgm:pt modelId="{1E9577ED-77C3-4997-B3FB-642AA585B0D6}">
      <dgm:prSet phldr="0" custT="0"/>
      <dgm:spPr/>
      <dgm:t>
        <a:bodyPr vert="horz" wrap="square"/>
        <a:lstStyle/>
        <a:p>
          <a:pPr>
            <a:lnSpc>
              <a:spcPct val="100000"/>
            </a:lnSpc>
            <a:spcBef>
              <a:spcPct val="0"/>
            </a:spcBef>
            <a:spcAft>
              <a:spcPct val="35000"/>
            </a:spcAft>
          </a:pPr>
          <a:r>
            <a:rPr lang="en-US"/>
            <a:t>X9</a:t>
          </a:r>
        </a:p>
      </dgm:t>
    </dgm:pt>
    <dgm:pt modelId="{F08E6A93-7BC7-4628-871E-C940C784C455}" type="parTrans" cxnId="{EE0BD25A-DB0F-4FFD-AB9A-F36BE9348216}">
      <dgm:prSet/>
      <dgm:spPr/>
    </dgm:pt>
    <dgm:pt modelId="{FFCDA965-FB67-493A-9473-FE25AE680A5D}" type="sibTrans" cxnId="{EE0BD25A-DB0F-4FFD-AB9A-F36BE9348216}">
      <dgm:prSet/>
      <dgm:spPr/>
    </dgm:pt>
    <dgm:pt modelId="{4A9393D3-09E7-4893-9C77-DDACE0A62ABE}">
      <dgm:prSet phldr="0" custT="0"/>
      <dgm:spPr/>
      <dgm:t>
        <a:bodyPr vert="horz" wrap="square"/>
        <a:lstStyle/>
        <a:p>
          <a:pPr>
            <a:lnSpc>
              <a:spcPct val="100000"/>
            </a:lnSpc>
            <a:spcBef>
              <a:spcPct val="0"/>
            </a:spcBef>
            <a:spcAft>
              <a:spcPct val="35000"/>
            </a:spcAft>
          </a:pPr>
          <a:r>
            <a:rPr lang="en-US"/>
            <a:t>X9</a:t>
          </a:r>
        </a:p>
      </dgm:t>
    </dgm:pt>
    <dgm:pt modelId="{0E7518A2-C684-4A35-AE0E-4A9466753D68}" type="parTrans" cxnId="{FA3391B9-1A02-4B17-A965-F089FF4300B2}">
      <dgm:prSet/>
      <dgm:spPr/>
    </dgm:pt>
    <dgm:pt modelId="{E5A337FA-EF0B-4AF0-8F4E-DE5E62016756}" type="sibTrans" cxnId="{FA3391B9-1A02-4B17-A965-F089FF4300B2}">
      <dgm:prSet/>
      <dgm:spPr/>
    </dgm:pt>
    <dgm:pt modelId="{D2E46C53-7719-4242-A770-B74E8B763A41}">
      <dgm:prSet phldr="0" custT="0"/>
      <dgm:spPr/>
      <dgm:t>
        <a:bodyPr vert="horz" wrap="square"/>
        <a:lstStyle/>
        <a:p>
          <a:pPr>
            <a:lnSpc>
              <a:spcPct val="100000"/>
            </a:lnSpc>
            <a:spcBef>
              <a:spcPct val="0"/>
            </a:spcBef>
            <a:spcAft>
              <a:spcPct val="35000"/>
            </a:spcAft>
          </a:pPr>
          <a:r>
            <a:rPr lang="en-US"/>
            <a:t>X9</a:t>
          </a:r>
        </a:p>
      </dgm:t>
    </dgm:pt>
    <dgm:pt modelId="{DE29E826-DE07-4238-B5DB-1ADBAC1556C4}" type="parTrans" cxnId="{F669D4D5-650B-41ED-9B59-99C96C8994D1}">
      <dgm:prSet/>
      <dgm:spPr/>
    </dgm:pt>
    <dgm:pt modelId="{3CC3A758-B0F6-467D-8E4F-EA94FCC9C631}" type="sibTrans" cxnId="{F669D4D5-650B-41ED-9B59-99C96C8994D1}">
      <dgm:prSet/>
      <dgm:spPr/>
    </dgm:pt>
    <dgm:pt modelId="{C3941FC1-1A8E-4FA2-9676-37520BA61386}">
      <dgm:prSet phldr="0" custT="0"/>
      <dgm:spPr/>
      <dgm:t>
        <a:bodyPr vert="horz" wrap="square"/>
        <a:lstStyle/>
        <a:p>
          <a:pPr>
            <a:lnSpc>
              <a:spcPct val="100000"/>
            </a:lnSpc>
            <a:spcBef>
              <a:spcPct val="0"/>
            </a:spcBef>
            <a:spcAft>
              <a:spcPct val="35000"/>
            </a:spcAft>
          </a:pPr>
          <a:r>
            <a:rPr lang="en-US"/>
            <a:t>X9</a:t>
          </a:r>
        </a:p>
      </dgm:t>
    </dgm:pt>
    <dgm:pt modelId="{A7D913F1-25F7-4E31-9A04-2886123D7F79}" type="parTrans" cxnId="{773B520B-12B8-4744-BC72-6F40F0E4872A}">
      <dgm:prSet/>
      <dgm:spPr/>
    </dgm:pt>
    <dgm:pt modelId="{8480D0AE-B546-45C0-BBB9-69BDDD4C0809}" type="sibTrans" cxnId="{773B520B-12B8-4744-BC72-6F40F0E4872A}">
      <dgm:prSet/>
      <dgm:spPr/>
    </dgm:pt>
    <dgm:pt modelId="{95D9946B-83CA-4171-BB6E-73F08A80CE57}">
      <dgm:prSet phldr="0" custT="0"/>
      <dgm:spPr/>
      <dgm:t>
        <a:bodyPr vert="horz" wrap="square"/>
        <a:lstStyle/>
        <a:p>
          <a:pPr>
            <a:lnSpc>
              <a:spcPct val="100000"/>
            </a:lnSpc>
            <a:spcBef>
              <a:spcPct val="0"/>
            </a:spcBef>
            <a:spcAft>
              <a:spcPct val="35000"/>
            </a:spcAft>
          </a:pPr>
          <a:r>
            <a:rPr lang="en-US"/>
            <a:t>few countries</a:t>
          </a:r>
        </a:p>
      </dgm:t>
    </dgm:pt>
    <dgm:pt modelId="{ABEA8F4C-4052-4EB1-9EA9-0870F1E5CAD6}" type="parTrans" cxnId="{76B22839-9887-4511-BE52-252296C79868}">
      <dgm:prSet/>
      <dgm:spPr/>
    </dgm:pt>
    <dgm:pt modelId="{9C79E320-065A-4100-A1CB-12D4C755846C}" type="sibTrans" cxnId="{76B22839-9887-4511-BE52-252296C79868}">
      <dgm:prSet/>
      <dgm:spPr/>
    </dgm:pt>
    <dgm:pt modelId="{F3DC0243-34E9-4B3B-896B-10F3621275E3}">
      <dgm:prSet phldr="0" custT="0"/>
      <dgm:spPr/>
      <dgm:t>
        <a:bodyPr vert="horz" wrap="square"/>
        <a:lstStyle/>
        <a:p>
          <a:pPr>
            <a:lnSpc>
              <a:spcPct val="100000"/>
            </a:lnSpc>
            <a:spcBef>
              <a:spcPct val="0"/>
            </a:spcBef>
            <a:spcAft>
              <a:spcPct val="35000"/>
            </a:spcAft>
          </a:pPr>
          <a:r>
            <a:rPr lang="en-US"/>
            <a:t>that</a:t>
          </a:r>
        </a:p>
      </dgm:t>
    </dgm:pt>
    <dgm:pt modelId="{17AFE5CB-F9EF-4CC8-8CB4-96904891D74A}" type="parTrans" cxnId="{63B688F7-4841-4C50-89D3-B354E5A2C7F4}">
      <dgm:prSet/>
      <dgm:spPr/>
    </dgm:pt>
    <dgm:pt modelId="{503777C8-5304-4055-8E65-B604AEBEE2BC}" type="sibTrans" cxnId="{63B688F7-4841-4C50-89D3-B354E5A2C7F4}">
      <dgm:prSet/>
      <dgm:spPr/>
    </dgm:pt>
    <dgm:pt modelId="{09CA32FC-DBF1-4F31-90B4-9F2AD8D060A2}">
      <dgm:prSet phldr="0" custT="0"/>
      <dgm:spPr/>
      <dgm:t>
        <a:bodyPr vert="horz" wrap="square"/>
        <a:lstStyle/>
        <a:p>
          <a:pPr>
            <a:lnSpc>
              <a:spcPct val="100000"/>
            </a:lnSpc>
            <a:spcBef>
              <a:spcPct val="0"/>
            </a:spcBef>
            <a:spcAft>
              <a:spcPct val="35000"/>
            </a:spcAft>
          </a:pPr>
          <a:r>
            <a:rPr lang="en-US"/>
            <a:t>X8</a:t>
          </a:r>
        </a:p>
      </dgm:t>
    </dgm:pt>
    <dgm:pt modelId="{B248C6DE-8599-429D-984B-B8E3F6CA63B1}" type="parTrans" cxnId="{054B7ACB-C217-47FC-B604-115BA770E1F1}">
      <dgm:prSet/>
      <dgm:spPr/>
    </dgm:pt>
    <dgm:pt modelId="{FC40E725-EDC1-43C1-BC68-CFFD03C5E40B}" type="sibTrans" cxnId="{054B7ACB-C217-47FC-B604-115BA770E1F1}">
      <dgm:prSet/>
      <dgm:spPr/>
    </dgm:pt>
    <dgm:pt modelId="{8A653A91-6CE7-4F9F-9A2A-EFCD5F7FA974}">
      <dgm:prSet phldr="0" custT="0"/>
      <dgm:spPr/>
      <dgm:t>
        <a:bodyPr vert="horz" wrap="square"/>
        <a:lstStyle/>
        <a:p>
          <a:pPr>
            <a:lnSpc>
              <a:spcPct val="100000"/>
            </a:lnSpc>
            <a:spcBef>
              <a:spcPct val="0"/>
            </a:spcBef>
            <a:spcAft>
              <a:spcPct val="35000"/>
            </a:spcAft>
          </a:pPr>
          <a:r>
            <a:rPr lang="en-US"/>
            <a:t>have</a:t>
          </a:r>
        </a:p>
      </dgm:t>
    </dgm:pt>
    <dgm:pt modelId="{54EA010D-052A-44DE-A920-2930D3A3F321}" type="parTrans" cxnId="{D1686B57-81D8-49B3-99C9-297CA215464B}">
      <dgm:prSet/>
      <dgm:spPr/>
    </dgm:pt>
    <dgm:pt modelId="{0D4FD254-47D1-4FC9-B268-7231623FFFF3}" type="sibTrans" cxnId="{D1686B57-81D8-49B3-99C9-297CA215464B}">
      <dgm:prSet/>
      <dgm:spPr/>
    </dgm:pt>
    <dgm:pt modelId="{00339101-7FCD-472E-8540-9868EDFDF572}">
      <dgm:prSet phldr="0" custT="0"/>
      <dgm:spPr/>
      <dgm:t>
        <a:bodyPr vert="horz" wrap="square"/>
        <a:lstStyle/>
        <a:p>
          <a:pPr>
            <a:lnSpc>
              <a:spcPct val="100000"/>
            </a:lnSpc>
            <a:spcBef>
              <a:spcPct val="0"/>
            </a:spcBef>
            <a:spcAft>
              <a:spcPct val="35000"/>
            </a:spcAft>
          </a:pPr>
          <a:r>
            <a:rPr lang="en-US"/>
            <a:t>X2</a:t>
          </a:r>
        </a:p>
      </dgm:t>
    </dgm:pt>
    <dgm:pt modelId="{B19FF918-E07E-415A-8B58-24BA2C7F7C16}" type="parTrans" cxnId="{D11915CD-CD1A-4F44-B515-DA26178E934B}">
      <dgm:prSet/>
      <dgm:spPr/>
    </dgm:pt>
    <dgm:pt modelId="{1123157E-D405-4C0F-8D6E-A4BDF9856838}" type="sibTrans" cxnId="{D11915CD-CD1A-4F44-B515-DA26178E934B}">
      <dgm:prSet/>
      <dgm:spPr/>
    </dgm:pt>
    <dgm:pt modelId="{FAC0396E-2BA9-469A-B01C-E29855CB5A7F}">
      <dgm:prSet phldr="0" custT="0"/>
      <dgm:spPr/>
      <dgm:t>
        <a:bodyPr vert="horz" wrap="square"/>
        <a:lstStyle/>
        <a:p>
          <a:pPr>
            <a:lnSpc>
              <a:spcPct val="100000"/>
            </a:lnSpc>
            <a:spcBef>
              <a:spcPct val="0"/>
            </a:spcBef>
            <a:spcAft>
              <a:spcPct val="35000"/>
            </a:spcAft>
          </a:pPr>
          <a:r>
            <a:rPr lang="en-US"/>
            <a:t>X2</a:t>
          </a:r>
        </a:p>
      </dgm:t>
    </dgm:pt>
    <dgm:pt modelId="{622E3B01-11A8-4626-9800-A2F95C310B6C}" type="parTrans" cxnId="{3EE42928-E131-4218-A842-B479F47A8F31}">
      <dgm:prSet/>
      <dgm:spPr/>
    </dgm:pt>
    <dgm:pt modelId="{0D2A2E11-88D9-4D2B-9A76-E520C7D88509}" type="sibTrans" cxnId="{3EE42928-E131-4218-A842-B479F47A8F31}">
      <dgm:prSet/>
      <dgm:spPr/>
    </dgm:pt>
    <dgm:pt modelId="{E18156DE-CAB8-47DC-8657-61D68B372651}">
      <dgm:prSet phldr="0" custT="0"/>
      <dgm:spPr/>
      <dgm:t>
        <a:bodyPr vert="horz" wrap="square"/>
        <a:lstStyle/>
        <a:p>
          <a:pPr>
            <a:lnSpc>
              <a:spcPct val="100000"/>
            </a:lnSpc>
            <a:spcBef>
              <a:spcPct val="0"/>
            </a:spcBef>
            <a:spcAft>
              <a:spcPct val="35000"/>
            </a:spcAft>
          </a:pPr>
          <a:r>
            <a:rPr lang="en-US"/>
            <a:t>Diplomatic relations</a:t>
          </a:r>
        </a:p>
      </dgm:t>
    </dgm:pt>
    <dgm:pt modelId="{FFEF7C2E-2343-4F71-B9C2-3382967685A4}" type="parTrans" cxnId="{2CA05E02-5883-4DE5-92DB-07CADD3525A4}">
      <dgm:prSet/>
      <dgm:spPr/>
    </dgm:pt>
    <dgm:pt modelId="{6B3672C7-97E3-4D9E-B077-C4DA6EDE5E3E}" type="sibTrans" cxnId="{2CA05E02-5883-4DE5-92DB-07CADD3525A4}">
      <dgm:prSet/>
      <dgm:spPr/>
    </dgm:pt>
    <dgm:pt modelId="{44A958C9-FBB9-458E-B815-6CA1751E5DFF}">
      <dgm:prSet phldr="0" custT="0"/>
      <dgm:spPr/>
      <dgm:t>
        <a:bodyPr vert="horz" wrap="square"/>
        <a:lstStyle/>
        <a:p>
          <a:pPr>
            <a:lnSpc>
              <a:spcPct val="100000"/>
            </a:lnSpc>
            <a:spcBef>
              <a:spcPct val="0"/>
            </a:spcBef>
            <a:spcAft>
              <a:spcPct val="35000"/>
            </a:spcAft>
          </a:pPr>
          <a:r>
            <a:rPr lang="en-US"/>
            <a:t>with</a:t>
          </a:r>
        </a:p>
      </dgm:t>
    </dgm:pt>
    <dgm:pt modelId="{E8676AE8-7DDF-49A5-835B-179F4587A3EF}" type="parTrans" cxnId="{DD3987C4-EF62-4931-9B87-C51D6649E060}">
      <dgm:prSet/>
      <dgm:spPr/>
    </dgm:pt>
    <dgm:pt modelId="{093FD12C-29CA-4422-A34F-D89EDE836646}" type="sibTrans" cxnId="{DD3987C4-EF62-4931-9B87-C51D6649E060}">
      <dgm:prSet/>
      <dgm:spPr/>
    </dgm:pt>
    <dgm:pt modelId="{C02928DD-C736-41D2-B9A3-D4C1C2091424}">
      <dgm:prSet phldr="0" custT="0"/>
      <dgm:spPr/>
      <dgm:t>
        <a:bodyPr vert="horz" wrap="square"/>
        <a:lstStyle/>
        <a:p>
          <a:pPr>
            <a:lnSpc>
              <a:spcPct val="100000"/>
            </a:lnSpc>
            <a:spcBef>
              <a:spcPct val="0"/>
            </a:spcBef>
            <a:spcAft>
              <a:spcPct val="35000"/>
            </a:spcAft>
          </a:pPr>
          <a:r>
            <a:rPr lang="en-US"/>
            <a:t>X1</a:t>
          </a:r>
        </a:p>
      </dgm:t>
    </dgm:pt>
    <dgm:pt modelId="{A05E3D1C-5846-4B11-A563-A067564FFF2E}" type="parTrans" cxnId="{34910C89-1C2D-4FB5-A2CA-521CF23C1000}">
      <dgm:prSet/>
      <dgm:spPr/>
    </dgm:pt>
    <dgm:pt modelId="{13DE99FA-34A6-4618-9CE8-D90AE13F5B2C}" type="sibTrans" cxnId="{34910C89-1C2D-4FB5-A2CA-521CF23C1000}">
      <dgm:prSet/>
      <dgm:spPr/>
    </dgm:pt>
    <dgm:pt modelId="{448A74C3-248B-4A04-9365-42B322792934}">
      <dgm:prSet phldr="0" custT="0"/>
      <dgm:spPr/>
      <dgm:t>
        <a:bodyPr vert="horz" wrap="square"/>
        <a:lstStyle/>
        <a:p>
          <a:pPr>
            <a:lnSpc>
              <a:spcPct val="100000"/>
            </a:lnSpc>
            <a:spcBef>
              <a:spcPct val="0"/>
            </a:spcBef>
            <a:spcAft>
              <a:spcPct val="35000"/>
            </a:spcAft>
          </a:pPr>
          <a:r>
            <a:rPr lang="en-US"/>
            <a:t>NK</a:t>
          </a:r>
        </a:p>
      </dgm:t>
    </dgm:pt>
    <dgm:pt modelId="{B0F4C973-2456-4CAD-8BA2-1330290D88A5}" type="parTrans" cxnId="{BB375C84-9D01-48B6-BCB5-45C78B1DD68E}">
      <dgm:prSet/>
      <dgm:spPr/>
    </dgm:pt>
    <dgm:pt modelId="{097C57CD-E8C8-42CB-8636-1A23F95B4994}" type="sibTrans" cxnId="{BB375C84-9D01-48B6-BCB5-45C78B1DD68E}">
      <dgm:prSet/>
      <dgm:spPr/>
    </dgm:pt>
    <dgm:pt modelId="{E498DC9C-C5AC-4482-A26F-3B99DC5D79F0}" type="pres">
      <dgm:prSet presAssocID="{A77D31B3-3808-4FBA-8FA4-CC8D448A173E}" presName="hierChild1" presStyleCnt="0">
        <dgm:presLayoutVars>
          <dgm:orgChart val="1"/>
          <dgm:chPref val="1"/>
          <dgm:dir/>
          <dgm:animOne val="branch"/>
          <dgm:animLvl val="lvl"/>
          <dgm:resizeHandles/>
        </dgm:presLayoutVars>
      </dgm:prSet>
      <dgm:spPr/>
    </dgm:pt>
    <dgm:pt modelId="{F728C3E8-5128-4BB6-90CC-A86769ECE335}" type="pres">
      <dgm:prSet presAssocID="{47C757F0-AA23-46BE-9311-EA432CDEEAA1}" presName="hierRoot1" presStyleCnt="0">
        <dgm:presLayoutVars>
          <dgm:hierBranch val="init"/>
        </dgm:presLayoutVars>
      </dgm:prSet>
      <dgm:spPr/>
    </dgm:pt>
    <dgm:pt modelId="{79147750-B6BF-43FD-83A0-7ACDC9B53EFF}" type="pres">
      <dgm:prSet presAssocID="{47C757F0-AA23-46BE-9311-EA432CDEEAA1}" presName="rootComposite1" presStyleCnt="0"/>
      <dgm:spPr/>
    </dgm:pt>
    <dgm:pt modelId="{AE79172D-D441-42BB-84EA-E3D989670DED}" type="pres">
      <dgm:prSet presAssocID="{47C757F0-AA23-46BE-9311-EA432CDEEAA1}" presName="rootText1" presStyleLbl="node0" presStyleIdx="0" presStyleCnt="1">
        <dgm:presLayoutVars>
          <dgm:chPref val="3"/>
        </dgm:presLayoutVars>
      </dgm:prSet>
      <dgm:spPr/>
    </dgm:pt>
    <dgm:pt modelId="{86420519-308D-4A6A-8FEA-6FB2E39BA448}" type="pres">
      <dgm:prSet presAssocID="{47C757F0-AA23-46BE-9311-EA432CDEEAA1}" presName="rootConnector1" presStyleLbl="node1" presStyleIdx="0" presStyleCnt="0"/>
      <dgm:spPr/>
    </dgm:pt>
    <dgm:pt modelId="{9A0FF10C-81C7-47CD-A320-768F2009480B}" type="pres">
      <dgm:prSet presAssocID="{47C757F0-AA23-46BE-9311-EA432CDEEAA1}" presName="hierChild2" presStyleCnt="0"/>
      <dgm:spPr/>
    </dgm:pt>
    <dgm:pt modelId="{6A259130-4455-44E0-969B-948D1249687E}" type="pres">
      <dgm:prSet presAssocID="{EACD17F5-D793-4A43-B489-D1804D50CFEF}" presName="Name37" presStyleLbl="parChTrans1D2" presStyleIdx="0" presStyleCnt="2"/>
      <dgm:spPr/>
    </dgm:pt>
    <dgm:pt modelId="{D6C5C065-A308-417C-8ECC-04FC2BEC646C}" type="pres">
      <dgm:prSet presAssocID="{12714FC6-8B41-47E5-91DD-F02D34D23B93}" presName="hierRoot2" presStyleCnt="0">
        <dgm:presLayoutVars>
          <dgm:hierBranch val="init"/>
        </dgm:presLayoutVars>
      </dgm:prSet>
      <dgm:spPr/>
    </dgm:pt>
    <dgm:pt modelId="{E36491EF-5019-46FD-BC82-1BD579B9EE0E}" type="pres">
      <dgm:prSet presAssocID="{12714FC6-8B41-47E5-91DD-F02D34D23B93}" presName="rootComposite" presStyleCnt="0"/>
      <dgm:spPr/>
    </dgm:pt>
    <dgm:pt modelId="{43B7C837-49D6-40CE-BBAB-953D9E4BA7ED}" type="pres">
      <dgm:prSet presAssocID="{12714FC6-8B41-47E5-91DD-F02D34D23B93}" presName="rootText" presStyleLbl="node2" presStyleIdx="0" presStyleCnt="2">
        <dgm:presLayoutVars>
          <dgm:chPref val="3"/>
        </dgm:presLayoutVars>
      </dgm:prSet>
      <dgm:spPr/>
    </dgm:pt>
    <dgm:pt modelId="{9A037140-9B69-4B9F-A134-F2F2EB0F2E32}" type="pres">
      <dgm:prSet presAssocID="{12714FC6-8B41-47E5-91DD-F02D34D23B93}" presName="rootConnector" presStyleLbl="node2" presStyleIdx="0" presStyleCnt="2"/>
      <dgm:spPr/>
    </dgm:pt>
    <dgm:pt modelId="{FA37AA5D-87C2-47F6-9B72-B753C073E744}" type="pres">
      <dgm:prSet presAssocID="{12714FC6-8B41-47E5-91DD-F02D34D23B93}" presName="hierChild4" presStyleCnt="0"/>
      <dgm:spPr/>
    </dgm:pt>
    <dgm:pt modelId="{33F35128-5598-413B-BA95-3EC7991E00BA}" type="pres">
      <dgm:prSet presAssocID="{702D0F65-2D7B-472C-A62A-7CF3C24CFFE6}" presName="Name37" presStyleLbl="parChTrans1D3" presStyleIdx="0" presStyleCnt="3"/>
      <dgm:spPr/>
    </dgm:pt>
    <dgm:pt modelId="{0BC07416-3D61-4817-9854-CF66A8441B1E}" type="pres">
      <dgm:prSet presAssocID="{CC0512C8-7886-4C31-9D5C-9380E4DFC2EB}" presName="hierRoot2" presStyleCnt="0">
        <dgm:presLayoutVars>
          <dgm:hierBranch val="init"/>
        </dgm:presLayoutVars>
      </dgm:prSet>
      <dgm:spPr/>
    </dgm:pt>
    <dgm:pt modelId="{DC7A7A98-1F58-48FC-A213-8C0B537BDA9B}" type="pres">
      <dgm:prSet presAssocID="{CC0512C8-7886-4C31-9D5C-9380E4DFC2EB}" presName="rootComposite" presStyleCnt="0"/>
      <dgm:spPr/>
    </dgm:pt>
    <dgm:pt modelId="{5089B11F-8BDC-4F0F-A78C-30F030A14D59}" type="pres">
      <dgm:prSet presAssocID="{CC0512C8-7886-4C31-9D5C-9380E4DFC2EB}" presName="rootText" presStyleLbl="node3" presStyleIdx="0" presStyleCnt="3">
        <dgm:presLayoutVars>
          <dgm:chPref val="3"/>
        </dgm:presLayoutVars>
      </dgm:prSet>
      <dgm:spPr/>
    </dgm:pt>
    <dgm:pt modelId="{1FBF11FF-F5A2-4DA5-A5C9-D899C0EFF68F}" type="pres">
      <dgm:prSet presAssocID="{CC0512C8-7886-4C31-9D5C-9380E4DFC2EB}" presName="rootConnector" presStyleLbl="node3" presStyleIdx="0" presStyleCnt="3"/>
      <dgm:spPr/>
    </dgm:pt>
    <dgm:pt modelId="{5F53C246-570C-4DB5-8D99-E87AE8D39247}" type="pres">
      <dgm:prSet presAssocID="{CC0512C8-7886-4C31-9D5C-9380E4DFC2EB}" presName="hierChild4" presStyleCnt="0"/>
      <dgm:spPr/>
    </dgm:pt>
    <dgm:pt modelId="{EE5DB133-E2C6-4E04-9498-83E339EDC03B}" type="pres">
      <dgm:prSet presAssocID="{AF448C07-B414-4BA6-9C2D-6077A0A9C076}" presName="Name37" presStyleLbl="parChTrans1D4" presStyleIdx="0" presStyleCnt="25"/>
      <dgm:spPr/>
    </dgm:pt>
    <dgm:pt modelId="{2E62B34B-8F64-4D91-AC06-2FCED787A232}" type="pres">
      <dgm:prSet presAssocID="{A493020A-6B9A-444B-B953-1C301FC0AF47}" presName="hierRoot2" presStyleCnt="0">
        <dgm:presLayoutVars>
          <dgm:hierBranch/>
        </dgm:presLayoutVars>
      </dgm:prSet>
      <dgm:spPr/>
    </dgm:pt>
    <dgm:pt modelId="{674E94F9-4131-47A6-847B-E56016AC6507}" type="pres">
      <dgm:prSet presAssocID="{A493020A-6B9A-444B-B953-1C301FC0AF47}" presName="rootComposite" presStyleCnt="0"/>
      <dgm:spPr/>
    </dgm:pt>
    <dgm:pt modelId="{79DD7E11-24CD-4EC7-8CD7-B9D9B62CBD86}" type="pres">
      <dgm:prSet presAssocID="{A493020A-6B9A-444B-B953-1C301FC0AF47}" presName="rootText" presStyleLbl="node4" presStyleIdx="0" presStyleCnt="25">
        <dgm:presLayoutVars>
          <dgm:chPref val="3"/>
        </dgm:presLayoutVars>
      </dgm:prSet>
      <dgm:spPr/>
    </dgm:pt>
    <dgm:pt modelId="{B87543D8-2E56-425A-A5B1-3E3A1EFDA703}" type="pres">
      <dgm:prSet presAssocID="{A493020A-6B9A-444B-B953-1C301FC0AF47}" presName="rootConnector" presStyleLbl="node4" presStyleIdx="0" presStyleCnt="25"/>
      <dgm:spPr/>
    </dgm:pt>
    <dgm:pt modelId="{31CF3C0F-FA91-4381-9CF7-BA89F350AC42}" type="pres">
      <dgm:prSet presAssocID="{A493020A-6B9A-444B-B953-1C301FC0AF47}" presName="hierChild4" presStyleCnt="0"/>
      <dgm:spPr/>
    </dgm:pt>
    <dgm:pt modelId="{E6EC3547-050F-4EFD-B85B-B484A6BBA5AD}" type="pres">
      <dgm:prSet presAssocID="{3AB2424F-80C9-41F7-BEF2-2A6C768E94AB}" presName="Name35" presStyleLbl="parChTrans1D4" presStyleIdx="1" presStyleCnt="25"/>
      <dgm:spPr/>
    </dgm:pt>
    <dgm:pt modelId="{81940300-A203-4A3A-B4A6-8D097BEE3D82}" type="pres">
      <dgm:prSet presAssocID="{7B5DA8D9-77AE-461D-9114-06965E51C9CC}" presName="hierRoot2" presStyleCnt="0">
        <dgm:presLayoutVars>
          <dgm:hierBranch val="init"/>
        </dgm:presLayoutVars>
      </dgm:prSet>
      <dgm:spPr/>
    </dgm:pt>
    <dgm:pt modelId="{2D0784B0-5484-4E05-9974-C583AEE8D4BB}" type="pres">
      <dgm:prSet presAssocID="{7B5DA8D9-77AE-461D-9114-06965E51C9CC}" presName="rootComposite" presStyleCnt="0"/>
      <dgm:spPr/>
    </dgm:pt>
    <dgm:pt modelId="{BF068F44-4A00-4361-BAA1-1959B8745ACF}" type="pres">
      <dgm:prSet presAssocID="{7B5DA8D9-77AE-461D-9114-06965E51C9CC}" presName="rootText" presStyleLbl="node4" presStyleIdx="1" presStyleCnt="25">
        <dgm:presLayoutVars>
          <dgm:chPref val="3"/>
        </dgm:presLayoutVars>
      </dgm:prSet>
      <dgm:spPr/>
    </dgm:pt>
    <dgm:pt modelId="{CD471419-9A7B-47D6-8639-B626CB61C5F2}" type="pres">
      <dgm:prSet presAssocID="{7B5DA8D9-77AE-461D-9114-06965E51C9CC}" presName="rootConnector" presStyleLbl="node4" presStyleIdx="1" presStyleCnt="25"/>
      <dgm:spPr/>
    </dgm:pt>
    <dgm:pt modelId="{DC97EC23-2380-47E8-91AD-16CE1203CCBD}" type="pres">
      <dgm:prSet presAssocID="{7B5DA8D9-77AE-461D-9114-06965E51C9CC}" presName="hierChild4" presStyleCnt="0"/>
      <dgm:spPr/>
    </dgm:pt>
    <dgm:pt modelId="{C1E73521-6BD9-42FC-90F4-7C307C0FD487}" type="pres">
      <dgm:prSet presAssocID="{7B5DA8D9-77AE-461D-9114-06965E51C9CC}" presName="hierChild5" presStyleCnt="0"/>
      <dgm:spPr/>
    </dgm:pt>
    <dgm:pt modelId="{222B9883-7659-4D69-97F1-20E81F9AE66A}" type="pres">
      <dgm:prSet presAssocID="{A493020A-6B9A-444B-B953-1C301FC0AF47}" presName="hierChild5" presStyleCnt="0"/>
      <dgm:spPr/>
    </dgm:pt>
    <dgm:pt modelId="{D63A7404-10BF-4B4B-8BD8-21DDD0E5432F}" type="pres">
      <dgm:prSet presAssocID="{CC0512C8-7886-4C31-9D5C-9380E4DFC2EB}" presName="hierChild5" presStyleCnt="0"/>
      <dgm:spPr/>
    </dgm:pt>
    <dgm:pt modelId="{DFE86795-2339-47DF-8E37-87F268BC02CB}" type="pres">
      <dgm:prSet presAssocID="{0130B85E-EEC4-405C-873D-19DE173A789D}" presName="Name37" presStyleLbl="parChTrans1D3" presStyleIdx="1" presStyleCnt="3"/>
      <dgm:spPr/>
    </dgm:pt>
    <dgm:pt modelId="{1696DC0B-CE77-4D18-AFAC-E59E214944DB}" type="pres">
      <dgm:prSet presAssocID="{85D1D3A8-C45B-4DC8-8E8E-FAFE4C3947D9}" presName="hierRoot2" presStyleCnt="0">
        <dgm:presLayoutVars>
          <dgm:hierBranch/>
        </dgm:presLayoutVars>
      </dgm:prSet>
      <dgm:spPr/>
    </dgm:pt>
    <dgm:pt modelId="{9B82C633-30FC-4E88-A63A-6675639495F2}" type="pres">
      <dgm:prSet presAssocID="{85D1D3A8-C45B-4DC8-8E8E-FAFE4C3947D9}" presName="rootComposite" presStyleCnt="0"/>
      <dgm:spPr/>
    </dgm:pt>
    <dgm:pt modelId="{4A3BCF10-9077-48A0-B089-9B235EAE4A6C}" type="pres">
      <dgm:prSet presAssocID="{85D1D3A8-C45B-4DC8-8E8E-FAFE4C3947D9}" presName="rootText" presStyleLbl="node3" presStyleIdx="1" presStyleCnt="3">
        <dgm:presLayoutVars>
          <dgm:chPref val="3"/>
        </dgm:presLayoutVars>
      </dgm:prSet>
      <dgm:spPr/>
    </dgm:pt>
    <dgm:pt modelId="{F604E4D1-8154-4BC5-84B5-24C643AACA28}" type="pres">
      <dgm:prSet presAssocID="{85D1D3A8-C45B-4DC8-8E8E-FAFE4C3947D9}" presName="rootConnector" presStyleLbl="node3" presStyleIdx="1" presStyleCnt="3"/>
      <dgm:spPr/>
    </dgm:pt>
    <dgm:pt modelId="{0ABC6DF1-1170-49AA-BA29-43632D6C6CE8}" type="pres">
      <dgm:prSet presAssocID="{85D1D3A8-C45B-4DC8-8E8E-FAFE4C3947D9}" presName="hierChild4" presStyleCnt="0"/>
      <dgm:spPr/>
    </dgm:pt>
    <dgm:pt modelId="{A792077D-E8E9-4FF8-9B39-CC50B469B32D}" type="pres">
      <dgm:prSet presAssocID="{0A2C1FD7-28BF-48AA-B814-83D352746CFD}" presName="Name35" presStyleLbl="parChTrans1D4" presStyleIdx="2" presStyleCnt="25"/>
      <dgm:spPr/>
    </dgm:pt>
    <dgm:pt modelId="{88B324CB-1DE1-413C-A71D-1B6399BEF7C1}" type="pres">
      <dgm:prSet presAssocID="{F858EED7-EF6A-4CAB-9923-F78B25AC97EF}" presName="hierRoot2" presStyleCnt="0">
        <dgm:presLayoutVars>
          <dgm:hierBranch val="init"/>
        </dgm:presLayoutVars>
      </dgm:prSet>
      <dgm:spPr/>
    </dgm:pt>
    <dgm:pt modelId="{C69627A2-EF0F-49FF-B3DC-064460AB4DCB}" type="pres">
      <dgm:prSet presAssocID="{F858EED7-EF6A-4CAB-9923-F78B25AC97EF}" presName="rootComposite" presStyleCnt="0"/>
      <dgm:spPr/>
    </dgm:pt>
    <dgm:pt modelId="{FF6702AB-70EA-4B1F-AFAA-F806CAB801F3}" type="pres">
      <dgm:prSet presAssocID="{F858EED7-EF6A-4CAB-9923-F78B25AC97EF}" presName="rootText" presStyleLbl="node4" presStyleIdx="2" presStyleCnt="25">
        <dgm:presLayoutVars>
          <dgm:chPref val="3"/>
        </dgm:presLayoutVars>
      </dgm:prSet>
      <dgm:spPr/>
    </dgm:pt>
    <dgm:pt modelId="{06F0ABB5-04C6-425F-89F5-4D9D8A0BF7B3}" type="pres">
      <dgm:prSet presAssocID="{F858EED7-EF6A-4CAB-9923-F78B25AC97EF}" presName="rootConnector" presStyleLbl="node4" presStyleIdx="2" presStyleCnt="25"/>
      <dgm:spPr/>
    </dgm:pt>
    <dgm:pt modelId="{971C1738-1397-4C33-BEBF-C92D7B2A45A1}" type="pres">
      <dgm:prSet presAssocID="{F858EED7-EF6A-4CAB-9923-F78B25AC97EF}" presName="hierChild4" presStyleCnt="0"/>
      <dgm:spPr/>
    </dgm:pt>
    <dgm:pt modelId="{0FF1ED56-74D0-423E-B784-C34068D8C4A4}" type="pres">
      <dgm:prSet presAssocID="{47BE9E06-1587-45B7-BB24-50320B967191}" presName="Name37" presStyleLbl="parChTrans1D4" presStyleIdx="3" presStyleCnt="25"/>
      <dgm:spPr/>
    </dgm:pt>
    <dgm:pt modelId="{E7BE9C05-001A-4565-96E5-37A118B1C0F8}" type="pres">
      <dgm:prSet presAssocID="{0DB0D3CB-C99D-4B27-B5A3-E16B82383A3C}" presName="hierRoot2" presStyleCnt="0">
        <dgm:presLayoutVars>
          <dgm:hierBranch val="init"/>
        </dgm:presLayoutVars>
      </dgm:prSet>
      <dgm:spPr/>
    </dgm:pt>
    <dgm:pt modelId="{D885849E-A850-4885-B772-1E93EE3F1494}" type="pres">
      <dgm:prSet presAssocID="{0DB0D3CB-C99D-4B27-B5A3-E16B82383A3C}" presName="rootComposite" presStyleCnt="0"/>
      <dgm:spPr/>
    </dgm:pt>
    <dgm:pt modelId="{262CEAFB-3A48-4A5D-A658-3A368BCE90F0}" type="pres">
      <dgm:prSet presAssocID="{0DB0D3CB-C99D-4B27-B5A3-E16B82383A3C}" presName="rootText" presStyleLbl="node4" presStyleIdx="3" presStyleCnt="25">
        <dgm:presLayoutVars>
          <dgm:chPref val="3"/>
        </dgm:presLayoutVars>
      </dgm:prSet>
      <dgm:spPr/>
    </dgm:pt>
    <dgm:pt modelId="{2B1B9F66-37FC-41A3-A0A6-494B948B3646}" type="pres">
      <dgm:prSet presAssocID="{0DB0D3CB-C99D-4B27-B5A3-E16B82383A3C}" presName="rootConnector" presStyleLbl="node4" presStyleIdx="3" presStyleCnt="25"/>
      <dgm:spPr/>
    </dgm:pt>
    <dgm:pt modelId="{E0B4AEA1-6832-4662-9AC0-16ACEF99463D}" type="pres">
      <dgm:prSet presAssocID="{0DB0D3CB-C99D-4B27-B5A3-E16B82383A3C}" presName="hierChild4" presStyleCnt="0"/>
      <dgm:spPr/>
    </dgm:pt>
    <dgm:pt modelId="{46A6B4AA-7239-408C-A469-34D07D1E9009}" type="pres">
      <dgm:prSet presAssocID="{97D518D1-996F-456A-84CE-A6B9E715CF80}" presName="Name37" presStyleLbl="parChTrans1D4" presStyleIdx="4" presStyleCnt="25"/>
      <dgm:spPr/>
    </dgm:pt>
    <dgm:pt modelId="{890BFEA3-228D-4629-96BA-EAD7F566FDB5}" type="pres">
      <dgm:prSet presAssocID="{50480616-0036-4E15-8CE3-955872C35A39}" presName="hierRoot2" presStyleCnt="0">
        <dgm:presLayoutVars>
          <dgm:hierBranch val="init"/>
        </dgm:presLayoutVars>
      </dgm:prSet>
      <dgm:spPr/>
    </dgm:pt>
    <dgm:pt modelId="{2968F299-8D00-467C-B809-C1FAACB3BFB7}" type="pres">
      <dgm:prSet presAssocID="{50480616-0036-4E15-8CE3-955872C35A39}" presName="rootComposite" presStyleCnt="0"/>
      <dgm:spPr/>
    </dgm:pt>
    <dgm:pt modelId="{9D0CC25E-F4CD-479F-902B-D8CEA75BE1DB}" type="pres">
      <dgm:prSet presAssocID="{50480616-0036-4E15-8CE3-955872C35A39}" presName="rootText" presStyleLbl="node4" presStyleIdx="4" presStyleCnt="25">
        <dgm:presLayoutVars>
          <dgm:chPref val="3"/>
        </dgm:presLayoutVars>
      </dgm:prSet>
      <dgm:spPr/>
    </dgm:pt>
    <dgm:pt modelId="{7E5905FF-BDAB-4FC4-BE5D-2A4D69E5DA9E}" type="pres">
      <dgm:prSet presAssocID="{50480616-0036-4E15-8CE3-955872C35A39}" presName="rootConnector" presStyleLbl="node4" presStyleIdx="4" presStyleCnt="25"/>
      <dgm:spPr/>
    </dgm:pt>
    <dgm:pt modelId="{90265349-FC6F-418A-BFD3-B3C6BF5C95E2}" type="pres">
      <dgm:prSet presAssocID="{50480616-0036-4E15-8CE3-955872C35A39}" presName="hierChild4" presStyleCnt="0"/>
      <dgm:spPr/>
    </dgm:pt>
    <dgm:pt modelId="{D41E5A01-E922-4125-8146-8E1E684816D2}" type="pres">
      <dgm:prSet presAssocID="{50480616-0036-4E15-8CE3-955872C35A39}" presName="hierChild5" presStyleCnt="0"/>
      <dgm:spPr/>
    </dgm:pt>
    <dgm:pt modelId="{C92344B3-8E2B-45C8-B6FA-97568093CF21}" type="pres">
      <dgm:prSet presAssocID="{0DB0D3CB-C99D-4B27-B5A3-E16B82383A3C}" presName="hierChild5" presStyleCnt="0"/>
      <dgm:spPr/>
    </dgm:pt>
    <dgm:pt modelId="{DB75F863-EC42-4B27-B658-BEF552B02263}" type="pres">
      <dgm:prSet presAssocID="{F858EED7-EF6A-4CAB-9923-F78B25AC97EF}" presName="hierChild5" presStyleCnt="0"/>
      <dgm:spPr/>
    </dgm:pt>
    <dgm:pt modelId="{BA51B3C1-782D-4770-8254-5F6AFE2A48C3}" type="pres">
      <dgm:prSet presAssocID="{85D1D3A8-C45B-4DC8-8E8E-FAFE4C3947D9}" presName="hierChild5" presStyleCnt="0"/>
      <dgm:spPr/>
    </dgm:pt>
    <dgm:pt modelId="{A7309641-2A58-41EA-9E42-56812CF298ED}" type="pres">
      <dgm:prSet presAssocID="{12714FC6-8B41-47E5-91DD-F02D34D23B93}" presName="hierChild5" presStyleCnt="0"/>
      <dgm:spPr/>
    </dgm:pt>
    <dgm:pt modelId="{AB3A8128-6C86-49B7-B5CC-0153888815E5}" type="pres">
      <dgm:prSet presAssocID="{CCF68ADE-40B6-47D0-93C1-88EC13ADC8AC}" presName="Name37" presStyleLbl="parChTrans1D2" presStyleIdx="1" presStyleCnt="2"/>
      <dgm:spPr/>
    </dgm:pt>
    <dgm:pt modelId="{1A917F9A-DDE6-4568-B35C-7FABCEF0A586}" type="pres">
      <dgm:prSet presAssocID="{CF717C8A-B40B-4AFF-BF49-65ABB7DF8190}" presName="hierRoot2" presStyleCnt="0">
        <dgm:presLayoutVars>
          <dgm:hierBranch val="init"/>
        </dgm:presLayoutVars>
      </dgm:prSet>
      <dgm:spPr/>
    </dgm:pt>
    <dgm:pt modelId="{FA949B67-3DB7-47FA-97C9-4A653E762F22}" type="pres">
      <dgm:prSet presAssocID="{CF717C8A-B40B-4AFF-BF49-65ABB7DF8190}" presName="rootComposite" presStyleCnt="0"/>
      <dgm:spPr/>
    </dgm:pt>
    <dgm:pt modelId="{7D64F4A3-0E55-47AC-A59B-9D5A9DC25552}" type="pres">
      <dgm:prSet presAssocID="{CF717C8A-B40B-4AFF-BF49-65ABB7DF8190}" presName="rootText" presStyleLbl="node2" presStyleIdx="1" presStyleCnt="2">
        <dgm:presLayoutVars>
          <dgm:chPref val="3"/>
        </dgm:presLayoutVars>
      </dgm:prSet>
      <dgm:spPr/>
    </dgm:pt>
    <dgm:pt modelId="{5667CB49-EC34-46BC-AD2D-72F3BD95D049}" type="pres">
      <dgm:prSet presAssocID="{CF717C8A-B40B-4AFF-BF49-65ABB7DF8190}" presName="rootConnector" presStyleLbl="node2" presStyleIdx="1" presStyleCnt="2"/>
      <dgm:spPr/>
    </dgm:pt>
    <dgm:pt modelId="{EB3A10DA-2FA4-4DAD-8341-8078D7F83716}" type="pres">
      <dgm:prSet presAssocID="{CF717C8A-B40B-4AFF-BF49-65ABB7DF8190}" presName="hierChild4" presStyleCnt="0"/>
      <dgm:spPr/>
    </dgm:pt>
    <dgm:pt modelId="{5FB6A015-CB06-40BA-9AB2-E471C0D59AAB}" type="pres">
      <dgm:prSet presAssocID="{E86C0BD7-0298-4200-A4BE-69ACC1CFDB01}" presName="Name37" presStyleLbl="parChTrans1D3" presStyleIdx="2" presStyleCnt="3"/>
      <dgm:spPr/>
    </dgm:pt>
    <dgm:pt modelId="{4521F505-EA86-4A12-955F-39C02D8ECC60}" type="pres">
      <dgm:prSet presAssocID="{C25FDD27-6014-43AD-B57B-FF857B0B67BB}" presName="hierRoot2" presStyleCnt="0">
        <dgm:presLayoutVars>
          <dgm:hierBranch val="init"/>
        </dgm:presLayoutVars>
      </dgm:prSet>
      <dgm:spPr/>
    </dgm:pt>
    <dgm:pt modelId="{BA5E8580-FC48-4B4C-8EB4-6FFD3AEAD127}" type="pres">
      <dgm:prSet presAssocID="{C25FDD27-6014-43AD-B57B-FF857B0B67BB}" presName="rootComposite" presStyleCnt="0"/>
      <dgm:spPr/>
    </dgm:pt>
    <dgm:pt modelId="{597B5BF3-FFAC-467B-BDD4-867EB13F1CAF}" type="pres">
      <dgm:prSet presAssocID="{C25FDD27-6014-43AD-B57B-FF857B0B67BB}" presName="rootText" presStyleLbl="node3" presStyleIdx="2" presStyleCnt="3">
        <dgm:presLayoutVars>
          <dgm:chPref val="3"/>
        </dgm:presLayoutVars>
      </dgm:prSet>
      <dgm:spPr/>
    </dgm:pt>
    <dgm:pt modelId="{117FF87C-D8AE-4037-BB99-6899053928B0}" type="pres">
      <dgm:prSet presAssocID="{C25FDD27-6014-43AD-B57B-FF857B0B67BB}" presName="rootConnector" presStyleLbl="node3" presStyleIdx="2" presStyleCnt="3"/>
      <dgm:spPr/>
    </dgm:pt>
    <dgm:pt modelId="{CA5B28D3-574D-4870-B208-E703929980F9}" type="pres">
      <dgm:prSet presAssocID="{C25FDD27-6014-43AD-B57B-FF857B0B67BB}" presName="hierChild4" presStyleCnt="0"/>
      <dgm:spPr/>
    </dgm:pt>
    <dgm:pt modelId="{3B30B505-88B2-4CC5-AD2C-BD666FDFBA46}" type="pres">
      <dgm:prSet presAssocID="{700638E7-E40F-4180-81CC-88E6D166A099}" presName="Name37" presStyleLbl="parChTrans1D4" presStyleIdx="5" presStyleCnt="25"/>
      <dgm:spPr/>
    </dgm:pt>
    <dgm:pt modelId="{17B37843-0424-4A97-9D11-03CFDCFA081A}" type="pres">
      <dgm:prSet presAssocID="{C6873C23-B7E9-45E7-B986-2289809943CD}" presName="hierRoot2" presStyleCnt="0">
        <dgm:presLayoutVars>
          <dgm:hierBranch val="init"/>
        </dgm:presLayoutVars>
      </dgm:prSet>
      <dgm:spPr/>
    </dgm:pt>
    <dgm:pt modelId="{BFE9B29B-442C-40C7-A90A-77B8AF92BA01}" type="pres">
      <dgm:prSet presAssocID="{C6873C23-B7E9-45E7-B986-2289809943CD}" presName="rootComposite" presStyleCnt="0"/>
      <dgm:spPr/>
    </dgm:pt>
    <dgm:pt modelId="{18F9BD50-1592-4CA1-9F9F-2F5E0FB4972B}" type="pres">
      <dgm:prSet presAssocID="{C6873C23-B7E9-45E7-B986-2289809943CD}" presName="rootText" presStyleLbl="node4" presStyleIdx="5" presStyleCnt="25">
        <dgm:presLayoutVars>
          <dgm:chPref val="3"/>
        </dgm:presLayoutVars>
      </dgm:prSet>
      <dgm:spPr/>
    </dgm:pt>
    <dgm:pt modelId="{A7532C56-BAB5-45E8-946B-A3464180CEFE}" type="pres">
      <dgm:prSet presAssocID="{C6873C23-B7E9-45E7-B986-2289809943CD}" presName="rootConnector" presStyleLbl="node4" presStyleIdx="5" presStyleCnt="25"/>
      <dgm:spPr/>
    </dgm:pt>
    <dgm:pt modelId="{AE5F9F18-8595-4462-96EA-9A10E3FCA815}" type="pres">
      <dgm:prSet presAssocID="{C6873C23-B7E9-45E7-B986-2289809943CD}" presName="hierChild4" presStyleCnt="0"/>
      <dgm:spPr/>
    </dgm:pt>
    <dgm:pt modelId="{4585CEDC-A463-4129-977E-C18A24AE67C9}" type="pres">
      <dgm:prSet presAssocID="{54FEBA32-CFFE-4DAF-8B5A-41E4D4703C7E}" presName="Name37" presStyleLbl="parChTrans1D4" presStyleIdx="6" presStyleCnt="25"/>
      <dgm:spPr/>
    </dgm:pt>
    <dgm:pt modelId="{4B763EEF-7EC7-49E3-846D-B4E270BAA665}" type="pres">
      <dgm:prSet presAssocID="{3B8BA4EE-3240-4DAC-A28A-3D024AB6F29E}" presName="hierRoot2" presStyleCnt="0">
        <dgm:presLayoutVars>
          <dgm:hierBranch val="init"/>
        </dgm:presLayoutVars>
      </dgm:prSet>
      <dgm:spPr/>
    </dgm:pt>
    <dgm:pt modelId="{C79BC61B-5B6F-4FFA-95CB-110E5EC81F8A}" type="pres">
      <dgm:prSet presAssocID="{3B8BA4EE-3240-4DAC-A28A-3D024AB6F29E}" presName="rootComposite" presStyleCnt="0"/>
      <dgm:spPr/>
    </dgm:pt>
    <dgm:pt modelId="{8C0B84C3-435C-427A-8D86-38976612D7DC}" type="pres">
      <dgm:prSet presAssocID="{3B8BA4EE-3240-4DAC-A28A-3D024AB6F29E}" presName="rootText" presStyleLbl="node4" presStyleIdx="6" presStyleCnt="25">
        <dgm:presLayoutVars>
          <dgm:chPref val="3"/>
        </dgm:presLayoutVars>
      </dgm:prSet>
      <dgm:spPr/>
    </dgm:pt>
    <dgm:pt modelId="{09856383-5CB5-47A9-AF42-9AB9542D3BA9}" type="pres">
      <dgm:prSet presAssocID="{3B8BA4EE-3240-4DAC-A28A-3D024AB6F29E}" presName="rootConnector" presStyleLbl="node4" presStyleIdx="6" presStyleCnt="25"/>
      <dgm:spPr/>
    </dgm:pt>
    <dgm:pt modelId="{C35302E9-31DC-4F31-9C7F-D81418199FD6}" type="pres">
      <dgm:prSet presAssocID="{3B8BA4EE-3240-4DAC-A28A-3D024AB6F29E}" presName="hierChild4" presStyleCnt="0"/>
      <dgm:spPr/>
    </dgm:pt>
    <dgm:pt modelId="{949237C0-F8D7-4693-A29C-B371A0E24DFD}" type="pres">
      <dgm:prSet presAssocID="{A548A6E7-D5A7-4CCE-AE3C-1F4A41BF080E}" presName="Name37" presStyleLbl="parChTrans1D4" presStyleIdx="7" presStyleCnt="25"/>
      <dgm:spPr/>
    </dgm:pt>
    <dgm:pt modelId="{98E1ABD6-5415-4CE5-820A-37DB4F53804D}" type="pres">
      <dgm:prSet presAssocID="{4D5CB704-E6EC-49BF-BAB0-07D6F146DFFB}" presName="hierRoot2" presStyleCnt="0">
        <dgm:presLayoutVars>
          <dgm:hierBranch val="init"/>
        </dgm:presLayoutVars>
      </dgm:prSet>
      <dgm:spPr/>
    </dgm:pt>
    <dgm:pt modelId="{519BD266-F849-4B87-B947-5E55246B3E8F}" type="pres">
      <dgm:prSet presAssocID="{4D5CB704-E6EC-49BF-BAB0-07D6F146DFFB}" presName="rootComposite" presStyleCnt="0"/>
      <dgm:spPr/>
    </dgm:pt>
    <dgm:pt modelId="{15415649-46A2-4004-BD28-6076A95DC356}" type="pres">
      <dgm:prSet presAssocID="{4D5CB704-E6EC-49BF-BAB0-07D6F146DFFB}" presName="rootText" presStyleLbl="node4" presStyleIdx="7" presStyleCnt="25">
        <dgm:presLayoutVars>
          <dgm:chPref val="3"/>
        </dgm:presLayoutVars>
      </dgm:prSet>
      <dgm:spPr/>
    </dgm:pt>
    <dgm:pt modelId="{7FD52842-B699-4D2E-94FA-858D3AD774F2}" type="pres">
      <dgm:prSet presAssocID="{4D5CB704-E6EC-49BF-BAB0-07D6F146DFFB}" presName="rootConnector" presStyleLbl="node4" presStyleIdx="7" presStyleCnt="25"/>
      <dgm:spPr/>
    </dgm:pt>
    <dgm:pt modelId="{35FE9A8D-B1CD-487A-A1FA-D64AC427CE76}" type="pres">
      <dgm:prSet presAssocID="{4D5CB704-E6EC-49BF-BAB0-07D6F146DFFB}" presName="hierChild4" presStyleCnt="0"/>
      <dgm:spPr/>
    </dgm:pt>
    <dgm:pt modelId="{25F573FB-BDB5-40B1-8D5B-49BA69CE61DF}" type="pres">
      <dgm:prSet presAssocID="{59366006-2110-4EFB-B0BA-6429DC9D07C2}" presName="Name37" presStyleLbl="parChTrans1D4" presStyleIdx="8" presStyleCnt="25"/>
      <dgm:spPr/>
    </dgm:pt>
    <dgm:pt modelId="{AF01D514-3E2F-41DE-B62D-380CCAC80B30}" type="pres">
      <dgm:prSet presAssocID="{1A03BF86-594E-406E-85C5-BF39D355AEBE}" presName="hierRoot2" presStyleCnt="0">
        <dgm:presLayoutVars>
          <dgm:hierBranch val="init"/>
        </dgm:presLayoutVars>
      </dgm:prSet>
      <dgm:spPr/>
    </dgm:pt>
    <dgm:pt modelId="{5123140B-3131-43B0-A859-984A4B0BB62C}" type="pres">
      <dgm:prSet presAssocID="{1A03BF86-594E-406E-85C5-BF39D355AEBE}" presName="rootComposite" presStyleCnt="0"/>
      <dgm:spPr/>
    </dgm:pt>
    <dgm:pt modelId="{3FD472A4-E182-49D1-9E6C-5A13F8FC06BD}" type="pres">
      <dgm:prSet presAssocID="{1A03BF86-594E-406E-85C5-BF39D355AEBE}" presName="rootText" presStyleLbl="node4" presStyleIdx="8" presStyleCnt="25">
        <dgm:presLayoutVars>
          <dgm:chPref val="3"/>
        </dgm:presLayoutVars>
      </dgm:prSet>
      <dgm:spPr/>
    </dgm:pt>
    <dgm:pt modelId="{7E2AA4AF-08A8-45B8-87F0-D3DB9B17518C}" type="pres">
      <dgm:prSet presAssocID="{1A03BF86-594E-406E-85C5-BF39D355AEBE}" presName="rootConnector" presStyleLbl="node4" presStyleIdx="8" presStyleCnt="25"/>
      <dgm:spPr/>
    </dgm:pt>
    <dgm:pt modelId="{AF2C5944-EF3A-458C-AC22-2664C6AB9F49}" type="pres">
      <dgm:prSet presAssocID="{1A03BF86-594E-406E-85C5-BF39D355AEBE}" presName="hierChild4" presStyleCnt="0"/>
      <dgm:spPr/>
    </dgm:pt>
    <dgm:pt modelId="{AE1E3AB3-EC89-4482-A79A-23DE6DA4EA28}" type="pres">
      <dgm:prSet presAssocID="{1A03BF86-594E-406E-85C5-BF39D355AEBE}" presName="hierChild5" presStyleCnt="0"/>
      <dgm:spPr/>
    </dgm:pt>
    <dgm:pt modelId="{C30B4222-71CB-40DB-BEA6-373CCE7F5A7D}" type="pres">
      <dgm:prSet presAssocID="{FB2628B8-99DA-4608-A432-083631D1C869}" presName="Name37" presStyleLbl="parChTrans1D4" presStyleIdx="9" presStyleCnt="25"/>
      <dgm:spPr/>
    </dgm:pt>
    <dgm:pt modelId="{710A5A51-4CD0-48C1-B740-F68C7B45DBB1}" type="pres">
      <dgm:prSet presAssocID="{D1804617-8F0F-4AE4-BBD0-5F9862067288}" presName="hierRoot2" presStyleCnt="0">
        <dgm:presLayoutVars>
          <dgm:hierBranch val="init"/>
        </dgm:presLayoutVars>
      </dgm:prSet>
      <dgm:spPr/>
    </dgm:pt>
    <dgm:pt modelId="{2F7C1B08-8875-4D07-B4AF-8391352B1B65}" type="pres">
      <dgm:prSet presAssocID="{D1804617-8F0F-4AE4-BBD0-5F9862067288}" presName="rootComposite" presStyleCnt="0"/>
      <dgm:spPr/>
    </dgm:pt>
    <dgm:pt modelId="{339C075A-A806-419A-A990-23F19CCBD502}" type="pres">
      <dgm:prSet presAssocID="{D1804617-8F0F-4AE4-BBD0-5F9862067288}" presName="rootText" presStyleLbl="node4" presStyleIdx="9" presStyleCnt="25">
        <dgm:presLayoutVars>
          <dgm:chPref val="3"/>
        </dgm:presLayoutVars>
      </dgm:prSet>
      <dgm:spPr/>
    </dgm:pt>
    <dgm:pt modelId="{C4AA5668-9909-4D9D-9DC8-3BF6AFC8A8E0}" type="pres">
      <dgm:prSet presAssocID="{D1804617-8F0F-4AE4-BBD0-5F9862067288}" presName="rootConnector" presStyleLbl="node4" presStyleIdx="9" presStyleCnt="25"/>
      <dgm:spPr/>
    </dgm:pt>
    <dgm:pt modelId="{E7C36056-8921-4E92-A818-F94212EC5E62}" type="pres">
      <dgm:prSet presAssocID="{D1804617-8F0F-4AE4-BBD0-5F9862067288}" presName="hierChild4" presStyleCnt="0"/>
      <dgm:spPr/>
    </dgm:pt>
    <dgm:pt modelId="{A1D0E8EA-437A-48DB-810C-A0BDD7F3CB06}" type="pres">
      <dgm:prSet presAssocID="{1F0E35DB-707D-49CF-8625-3B9CBEEB2C69}" presName="Name37" presStyleLbl="parChTrans1D4" presStyleIdx="10" presStyleCnt="25"/>
      <dgm:spPr/>
    </dgm:pt>
    <dgm:pt modelId="{59E56AFE-48F6-40EE-802D-4983E3F9A7ED}" type="pres">
      <dgm:prSet presAssocID="{900D59C7-BAE3-44D8-81D6-CE6340A4C416}" presName="hierRoot2" presStyleCnt="0">
        <dgm:presLayoutVars>
          <dgm:hierBranch val="init"/>
        </dgm:presLayoutVars>
      </dgm:prSet>
      <dgm:spPr/>
    </dgm:pt>
    <dgm:pt modelId="{6A5C6D3F-83D0-4F3F-84EE-FFEB87556E17}" type="pres">
      <dgm:prSet presAssocID="{900D59C7-BAE3-44D8-81D6-CE6340A4C416}" presName="rootComposite" presStyleCnt="0"/>
      <dgm:spPr/>
    </dgm:pt>
    <dgm:pt modelId="{6A53DD3E-BC94-4C53-90AA-A9A351547DF1}" type="pres">
      <dgm:prSet presAssocID="{900D59C7-BAE3-44D8-81D6-CE6340A4C416}" presName="rootText" presStyleLbl="node4" presStyleIdx="10" presStyleCnt="25">
        <dgm:presLayoutVars>
          <dgm:chPref val="3"/>
        </dgm:presLayoutVars>
      </dgm:prSet>
      <dgm:spPr/>
    </dgm:pt>
    <dgm:pt modelId="{1505913A-E694-4217-B0C2-BF41403D7F18}" type="pres">
      <dgm:prSet presAssocID="{900D59C7-BAE3-44D8-81D6-CE6340A4C416}" presName="rootConnector" presStyleLbl="node4" presStyleIdx="10" presStyleCnt="25"/>
      <dgm:spPr/>
    </dgm:pt>
    <dgm:pt modelId="{7A7934D5-BEA1-4180-A912-325B19CF3C34}" type="pres">
      <dgm:prSet presAssocID="{900D59C7-BAE3-44D8-81D6-CE6340A4C416}" presName="hierChild4" presStyleCnt="0"/>
      <dgm:spPr/>
    </dgm:pt>
    <dgm:pt modelId="{5125FFB1-9073-4108-AE88-C3BA286CAAA6}" type="pres">
      <dgm:prSet presAssocID="{900D59C7-BAE3-44D8-81D6-CE6340A4C416}" presName="hierChild5" presStyleCnt="0"/>
      <dgm:spPr/>
    </dgm:pt>
    <dgm:pt modelId="{A39883A9-2442-40C2-96C3-14A1731A80F1}" type="pres">
      <dgm:prSet presAssocID="{F08E6A93-7BC7-4628-871E-C940C784C455}" presName="Name37" presStyleLbl="parChTrans1D4" presStyleIdx="11" presStyleCnt="25"/>
      <dgm:spPr/>
    </dgm:pt>
    <dgm:pt modelId="{FE1175D2-9E09-482C-BFDC-93243F364D59}" type="pres">
      <dgm:prSet presAssocID="{1E9577ED-77C3-4997-B3FB-642AA585B0D6}" presName="hierRoot2" presStyleCnt="0">
        <dgm:presLayoutVars>
          <dgm:hierBranch val="init"/>
        </dgm:presLayoutVars>
      </dgm:prSet>
      <dgm:spPr/>
    </dgm:pt>
    <dgm:pt modelId="{2EB01825-9549-4697-BF4B-D95F37D07BDC}" type="pres">
      <dgm:prSet presAssocID="{1E9577ED-77C3-4997-B3FB-642AA585B0D6}" presName="rootComposite" presStyleCnt="0"/>
      <dgm:spPr/>
    </dgm:pt>
    <dgm:pt modelId="{AAA0A36C-8AF3-4FE2-92CF-07B703CD2015}" type="pres">
      <dgm:prSet presAssocID="{1E9577ED-77C3-4997-B3FB-642AA585B0D6}" presName="rootText" presStyleLbl="node4" presStyleIdx="11" presStyleCnt="25">
        <dgm:presLayoutVars>
          <dgm:chPref val="3"/>
        </dgm:presLayoutVars>
      </dgm:prSet>
      <dgm:spPr/>
    </dgm:pt>
    <dgm:pt modelId="{CA26CDCF-6498-49BC-8B4C-9CDDEA1A3B77}" type="pres">
      <dgm:prSet presAssocID="{1E9577ED-77C3-4997-B3FB-642AA585B0D6}" presName="rootConnector" presStyleLbl="node4" presStyleIdx="11" presStyleCnt="25"/>
      <dgm:spPr/>
    </dgm:pt>
    <dgm:pt modelId="{26460742-694D-4A32-A1AC-ECDBA6ADDBCF}" type="pres">
      <dgm:prSet presAssocID="{1E9577ED-77C3-4997-B3FB-642AA585B0D6}" presName="hierChild4" presStyleCnt="0"/>
      <dgm:spPr/>
    </dgm:pt>
    <dgm:pt modelId="{EB3483BB-D5EA-4F2E-850F-686714286488}" type="pres">
      <dgm:prSet presAssocID="{0E7518A2-C684-4A35-AE0E-4A9466753D68}" presName="Name37" presStyleLbl="parChTrans1D4" presStyleIdx="12" presStyleCnt="25"/>
      <dgm:spPr/>
    </dgm:pt>
    <dgm:pt modelId="{A686AF84-AB8E-45C7-9AB1-B25761BDADF7}" type="pres">
      <dgm:prSet presAssocID="{4A9393D3-09E7-4893-9C77-DDACE0A62ABE}" presName="hierRoot2" presStyleCnt="0">
        <dgm:presLayoutVars>
          <dgm:hierBranch val="init"/>
        </dgm:presLayoutVars>
      </dgm:prSet>
      <dgm:spPr/>
    </dgm:pt>
    <dgm:pt modelId="{04EA5F5C-3979-461F-99B3-30A6472EEEDE}" type="pres">
      <dgm:prSet presAssocID="{4A9393D3-09E7-4893-9C77-DDACE0A62ABE}" presName="rootComposite" presStyleCnt="0"/>
      <dgm:spPr/>
    </dgm:pt>
    <dgm:pt modelId="{D7C093FB-A9A4-4E19-A24F-BEEFF594288E}" type="pres">
      <dgm:prSet presAssocID="{4A9393D3-09E7-4893-9C77-DDACE0A62ABE}" presName="rootText" presStyleLbl="node4" presStyleIdx="12" presStyleCnt="25">
        <dgm:presLayoutVars>
          <dgm:chPref val="3"/>
        </dgm:presLayoutVars>
      </dgm:prSet>
      <dgm:spPr/>
    </dgm:pt>
    <dgm:pt modelId="{638B5629-1A7E-4C33-842C-1D93B2D00378}" type="pres">
      <dgm:prSet presAssocID="{4A9393D3-09E7-4893-9C77-DDACE0A62ABE}" presName="rootConnector" presStyleLbl="node4" presStyleIdx="12" presStyleCnt="25"/>
      <dgm:spPr/>
    </dgm:pt>
    <dgm:pt modelId="{55E7AFBA-AF80-4657-AA31-8D267272E3A5}" type="pres">
      <dgm:prSet presAssocID="{4A9393D3-09E7-4893-9C77-DDACE0A62ABE}" presName="hierChild4" presStyleCnt="0"/>
      <dgm:spPr/>
    </dgm:pt>
    <dgm:pt modelId="{BF0BD437-C68F-4647-B412-CE38733B82F8}" type="pres">
      <dgm:prSet presAssocID="{DE29E826-DE07-4238-B5DB-1ADBAC1556C4}" presName="Name37" presStyleLbl="parChTrans1D4" presStyleIdx="13" presStyleCnt="25"/>
      <dgm:spPr/>
    </dgm:pt>
    <dgm:pt modelId="{F348A5AF-0C02-4C67-90A0-F57A6B90D0CA}" type="pres">
      <dgm:prSet presAssocID="{D2E46C53-7719-4242-A770-B74E8B763A41}" presName="hierRoot2" presStyleCnt="0">
        <dgm:presLayoutVars>
          <dgm:hierBranch val="init"/>
        </dgm:presLayoutVars>
      </dgm:prSet>
      <dgm:spPr/>
    </dgm:pt>
    <dgm:pt modelId="{81713DDD-3B5C-4F82-B910-1A3AA873B64E}" type="pres">
      <dgm:prSet presAssocID="{D2E46C53-7719-4242-A770-B74E8B763A41}" presName="rootComposite" presStyleCnt="0"/>
      <dgm:spPr/>
    </dgm:pt>
    <dgm:pt modelId="{7429CC8F-0FDA-45AC-B91B-F1B8352550A6}" type="pres">
      <dgm:prSet presAssocID="{D2E46C53-7719-4242-A770-B74E8B763A41}" presName="rootText" presStyleLbl="node4" presStyleIdx="13" presStyleCnt="25">
        <dgm:presLayoutVars>
          <dgm:chPref val="3"/>
        </dgm:presLayoutVars>
      </dgm:prSet>
      <dgm:spPr/>
    </dgm:pt>
    <dgm:pt modelId="{4FED7E5B-8D74-4412-A4CC-78A003B5ECD1}" type="pres">
      <dgm:prSet presAssocID="{D2E46C53-7719-4242-A770-B74E8B763A41}" presName="rootConnector" presStyleLbl="node4" presStyleIdx="13" presStyleCnt="25"/>
      <dgm:spPr/>
    </dgm:pt>
    <dgm:pt modelId="{97E48766-FDD8-4773-B871-0D1DF44EBC3B}" type="pres">
      <dgm:prSet presAssocID="{D2E46C53-7719-4242-A770-B74E8B763A41}" presName="hierChild4" presStyleCnt="0"/>
      <dgm:spPr/>
    </dgm:pt>
    <dgm:pt modelId="{AB598FE1-1222-4BC4-B84C-0C711E6C0145}" type="pres">
      <dgm:prSet presAssocID="{A7D913F1-25F7-4E31-9A04-2886123D7F79}" presName="Name37" presStyleLbl="parChTrans1D4" presStyleIdx="14" presStyleCnt="25"/>
      <dgm:spPr/>
    </dgm:pt>
    <dgm:pt modelId="{2FD5C80D-B8E7-448D-A1EE-8FD2FEE5FEE3}" type="pres">
      <dgm:prSet presAssocID="{C3941FC1-1A8E-4FA2-9676-37520BA61386}" presName="hierRoot2" presStyleCnt="0">
        <dgm:presLayoutVars>
          <dgm:hierBranch val="init"/>
        </dgm:presLayoutVars>
      </dgm:prSet>
      <dgm:spPr/>
    </dgm:pt>
    <dgm:pt modelId="{EB37AAB2-1A9F-485F-8CFE-3CD2B0208DB8}" type="pres">
      <dgm:prSet presAssocID="{C3941FC1-1A8E-4FA2-9676-37520BA61386}" presName="rootComposite" presStyleCnt="0"/>
      <dgm:spPr/>
    </dgm:pt>
    <dgm:pt modelId="{21CC3AAB-8C30-4ECF-AF8E-3F1E9702FF07}" type="pres">
      <dgm:prSet presAssocID="{C3941FC1-1A8E-4FA2-9676-37520BA61386}" presName="rootText" presStyleLbl="node4" presStyleIdx="14" presStyleCnt="25">
        <dgm:presLayoutVars>
          <dgm:chPref val="3"/>
        </dgm:presLayoutVars>
      </dgm:prSet>
      <dgm:spPr/>
    </dgm:pt>
    <dgm:pt modelId="{9DA9A6A7-F29C-4EC6-B695-BA1CAC664908}" type="pres">
      <dgm:prSet presAssocID="{C3941FC1-1A8E-4FA2-9676-37520BA61386}" presName="rootConnector" presStyleLbl="node4" presStyleIdx="14" presStyleCnt="25"/>
      <dgm:spPr/>
    </dgm:pt>
    <dgm:pt modelId="{32720D8A-112A-479E-BD2D-E1823DC1AD5A}" type="pres">
      <dgm:prSet presAssocID="{C3941FC1-1A8E-4FA2-9676-37520BA61386}" presName="hierChild4" presStyleCnt="0"/>
      <dgm:spPr/>
    </dgm:pt>
    <dgm:pt modelId="{243CA20C-7E96-45C0-B186-B506B7F264D8}" type="pres">
      <dgm:prSet presAssocID="{ABEA8F4C-4052-4EB1-9EA9-0870F1E5CAD6}" presName="Name37" presStyleLbl="parChTrans1D4" presStyleIdx="15" presStyleCnt="25"/>
      <dgm:spPr/>
    </dgm:pt>
    <dgm:pt modelId="{70B3EE7A-26D6-4E5E-A7CB-B9624B5E83BE}" type="pres">
      <dgm:prSet presAssocID="{95D9946B-83CA-4171-BB6E-73F08A80CE57}" presName="hierRoot2" presStyleCnt="0">
        <dgm:presLayoutVars>
          <dgm:hierBranch val="init"/>
        </dgm:presLayoutVars>
      </dgm:prSet>
      <dgm:spPr/>
    </dgm:pt>
    <dgm:pt modelId="{9EDF283A-7736-470B-A77C-2FD317B62DC9}" type="pres">
      <dgm:prSet presAssocID="{95D9946B-83CA-4171-BB6E-73F08A80CE57}" presName="rootComposite" presStyleCnt="0"/>
      <dgm:spPr/>
    </dgm:pt>
    <dgm:pt modelId="{E689C39C-8603-4141-BA32-53FF391B2052}" type="pres">
      <dgm:prSet presAssocID="{95D9946B-83CA-4171-BB6E-73F08A80CE57}" presName="rootText" presStyleLbl="node4" presStyleIdx="15" presStyleCnt="25">
        <dgm:presLayoutVars>
          <dgm:chPref val="3"/>
        </dgm:presLayoutVars>
      </dgm:prSet>
      <dgm:spPr/>
    </dgm:pt>
    <dgm:pt modelId="{9D4B9DE0-A20E-4CAA-BA3E-97B9C6391606}" type="pres">
      <dgm:prSet presAssocID="{95D9946B-83CA-4171-BB6E-73F08A80CE57}" presName="rootConnector" presStyleLbl="node4" presStyleIdx="15" presStyleCnt="25"/>
      <dgm:spPr/>
    </dgm:pt>
    <dgm:pt modelId="{75B198D7-8F94-42AF-8F57-13217099DDC7}" type="pres">
      <dgm:prSet presAssocID="{95D9946B-83CA-4171-BB6E-73F08A80CE57}" presName="hierChild4" presStyleCnt="0"/>
      <dgm:spPr/>
    </dgm:pt>
    <dgm:pt modelId="{5028EDCF-9501-4686-B25C-DF8C50315D34}" type="pres">
      <dgm:prSet presAssocID="{95D9946B-83CA-4171-BB6E-73F08A80CE57}" presName="hierChild5" presStyleCnt="0"/>
      <dgm:spPr/>
    </dgm:pt>
    <dgm:pt modelId="{299F78B2-6536-469D-8A46-1F23235C2904}" type="pres">
      <dgm:prSet presAssocID="{C3941FC1-1A8E-4FA2-9676-37520BA61386}" presName="hierChild5" presStyleCnt="0"/>
      <dgm:spPr/>
    </dgm:pt>
    <dgm:pt modelId="{30708650-EF0B-4A94-870F-5AB82E2C9314}" type="pres">
      <dgm:prSet presAssocID="{D2E46C53-7719-4242-A770-B74E8B763A41}" presName="hierChild5" presStyleCnt="0"/>
      <dgm:spPr/>
    </dgm:pt>
    <dgm:pt modelId="{2DF23DFE-7D95-4E26-9DCF-C4F5A0544C80}" type="pres">
      <dgm:prSet presAssocID="{4A9393D3-09E7-4893-9C77-DDACE0A62ABE}" presName="hierChild5" presStyleCnt="0"/>
      <dgm:spPr/>
    </dgm:pt>
    <dgm:pt modelId="{DEB2B09A-DC63-4081-85C0-168FFFAE665F}" type="pres">
      <dgm:prSet presAssocID="{1E9577ED-77C3-4997-B3FB-642AA585B0D6}" presName="hierChild5" presStyleCnt="0"/>
      <dgm:spPr/>
    </dgm:pt>
    <dgm:pt modelId="{E8637ADE-7322-4318-938E-FF937E5E3E7F}" type="pres">
      <dgm:prSet presAssocID="{17AFE5CB-F9EF-4CC8-8CB4-96904891D74A}" presName="Name37" presStyleLbl="parChTrans1D4" presStyleIdx="16" presStyleCnt="25"/>
      <dgm:spPr/>
    </dgm:pt>
    <dgm:pt modelId="{D7D90719-214C-422C-A075-E82A8AF890D5}" type="pres">
      <dgm:prSet presAssocID="{F3DC0243-34E9-4B3B-896B-10F3621275E3}" presName="hierRoot2" presStyleCnt="0">
        <dgm:presLayoutVars>
          <dgm:hierBranch val="init"/>
        </dgm:presLayoutVars>
      </dgm:prSet>
      <dgm:spPr/>
    </dgm:pt>
    <dgm:pt modelId="{0410D6F7-98A7-4AA2-AC9B-63040DBF5A8E}" type="pres">
      <dgm:prSet presAssocID="{F3DC0243-34E9-4B3B-896B-10F3621275E3}" presName="rootComposite" presStyleCnt="0"/>
      <dgm:spPr/>
    </dgm:pt>
    <dgm:pt modelId="{25FE716D-4230-42A4-8402-8E0A1A85177D}" type="pres">
      <dgm:prSet presAssocID="{F3DC0243-34E9-4B3B-896B-10F3621275E3}" presName="rootText" presStyleLbl="node4" presStyleIdx="16" presStyleCnt="25">
        <dgm:presLayoutVars>
          <dgm:chPref val="3"/>
        </dgm:presLayoutVars>
      </dgm:prSet>
      <dgm:spPr/>
    </dgm:pt>
    <dgm:pt modelId="{AA66CE21-FB15-42E0-920B-9B5448F7ABBA}" type="pres">
      <dgm:prSet presAssocID="{F3DC0243-34E9-4B3B-896B-10F3621275E3}" presName="rootConnector" presStyleLbl="node4" presStyleIdx="16" presStyleCnt="25"/>
      <dgm:spPr/>
    </dgm:pt>
    <dgm:pt modelId="{51225CBC-8DA6-4E7F-A1E0-8F834700B4F8}" type="pres">
      <dgm:prSet presAssocID="{F3DC0243-34E9-4B3B-896B-10F3621275E3}" presName="hierChild4" presStyleCnt="0"/>
      <dgm:spPr/>
    </dgm:pt>
    <dgm:pt modelId="{2AB2FA83-3829-4549-A959-0F9D57158323}" type="pres">
      <dgm:prSet presAssocID="{F3DC0243-34E9-4B3B-896B-10F3621275E3}" presName="hierChild5" presStyleCnt="0"/>
      <dgm:spPr/>
    </dgm:pt>
    <dgm:pt modelId="{A528BB07-E8A9-4CDB-82F0-8EA9120095EE}" type="pres">
      <dgm:prSet presAssocID="{B248C6DE-8599-429D-984B-B8E3F6CA63B1}" presName="Name37" presStyleLbl="parChTrans1D4" presStyleIdx="17" presStyleCnt="25"/>
      <dgm:spPr/>
    </dgm:pt>
    <dgm:pt modelId="{ECBD1F87-1BD3-46C9-A157-3DFDA2450E7C}" type="pres">
      <dgm:prSet presAssocID="{09CA32FC-DBF1-4F31-90B4-9F2AD8D060A2}" presName="hierRoot2" presStyleCnt="0">
        <dgm:presLayoutVars>
          <dgm:hierBranch val="init"/>
        </dgm:presLayoutVars>
      </dgm:prSet>
      <dgm:spPr/>
    </dgm:pt>
    <dgm:pt modelId="{2DF887D5-8FA3-4DD5-A097-CF3092A9AD5E}" type="pres">
      <dgm:prSet presAssocID="{09CA32FC-DBF1-4F31-90B4-9F2AD8D060A2}" presName="rootComposite" presStyleCnt="0"/>
      <dgm:spPr/>
    </dgm:pt>
    <dgm:pt modelId="{9294AF01-977F-48CE-9CE3-5B103DD89F5C}" type="pres">
      <dgm:prSet presAssocID="{09CA32FC-DBF1-4F31-90B4-9F2AD8D060A2}" presName="rootText" presStyleLbl="node4" presStyleIdx="17" presStyleCnt="25">
        <dgm:presLayoutVars>
          <dgm:chPref val="3"/>
        </dgm:presLayoutVars>
      </dgm:prSet>
      <dgm:spPr/>
    </dgm:pt>
    <dgm:pt modelId="{3006BC57-5832-40FC-ACE6-7B4F1AA9D8EF}" type="pres">
      <dgm:prSet presAssocID="{09CA32FC-DBF1-4F31-90B4-9F2AD8D060A2}" presName="rootConnector" presStyleLbl="node4" presStyleIdx="17" presStyleCnt="25"/>
      <dgm:spPr/>
    </dgm:pt>
    <dgm:pt modelId="{7A4ABFD6-C6F2-40CD-B251-24CED31E3219}" type="pres">
      <dgm:prSet presAssocID="{09CA32FC-DBF1-4F31-90B4-9F2AD8D060A2}" presName="hierChild4" presStyleCnt="0"/>
      <dgm:spPr/>
    </dgm:pt>
    <dgm:pt modelId="{DB535048-B342-496C-97B5-AB63C9F0E456}" type="pres">
      <dgm:prSet presAssocID="{54EA010D-052A-44DE-A920-2930D3A3F321}" presName="Name37" presStyleLbl="parChTrans1D4" presStyleIdx="18" presStyleCnt="25"/>
      <dgm:spPr/>
    </dgm:pt>
    <dgm:pt modelId="{34CDD949-078B-4AA3-8FEC-2CC955B08FC7}" type="pres">
      <dgm:prSet presAssocID="{8A653A91-6CE7-4F9F-9A2A-EFCD5F7FA974}" presName="hierRoot2" presStyleCnt="0">
        <dgm:presLayoutVars>
          <dgm:hierBranch val="init"/>
        </dgm:presLayoutVars>
      </dgm:prSet>
      <dgm:spPr/>
    </dgm:pt>
    <dgm:pt modelId="{0451925A-4F74-4A4F-958F-13E674C02F5D}" type="pres">
      <dgm:prSet presAssocID="{8A653A91-6CE7-4F9F-9A2A-EFCD5F7FA974}" presName="rootComposite" presStyleCnt="0"/>
      <dgm:spPr/>
    </dgm:pt>
    <dgm:pt modelId="{CAC9F537-B630-4CA1-BBDE-D85FBA72D77D}" type="pres">
      <dgm:prSet presAssocID="{8A653A91-6CE7-4F9F-9A2A-EFCD5F7FA974}" presName="rootText" presStyleLbl="node4" presStyleIdx="18" presStyleCnt="25">
        <dgm:presLayoutVars>
          <dgm:chPref val="3"/>
        </dgm:presLayoutVars>
      </dgm:prSet>
      <dgm:spPr/>
    </dgm:pt>
    <dgm:pt modelId="{071F1781-9A2C-4818-9A87-F17EB2376238}" type="pres">
      <dgm:prSet presAssocID="{8A653A91-6CE7-4F9F-9A2A-EFCD5F7FA974}" presName="rootConnector" presStyleLbl="node4" presStyleIdx="18" presStyleCnt="25"/>
      <dgm:spPr/>
    </dgm:pt>
    <dgm:pt modelId="{3F2BDB99-6D18-4A99-840D-EB7212B5D8E4}" type="pres">
      <dgm:prSet presAssocID="{8A653A91-6CE7-4F9F-9A2A-EFCD5F7FA974}" presName="hierChild4" presStyleCnt="0"/>
      <dgm:spPr/>
    </dgm:pt>
    <dgm:pt modelId="{A88CC5F9-F49D-4603-8C56-DF48BA9FE4B1}" type="pres">
      <dgm:prSet presAssocID="{8A653A91-6CE7-4F9F-9A2A-EFCD5F7FA974}" presName="hierChild5" presStyleCnt="0"/>
      <dgm:spPr/>
    </dgm:pt>
    <dgm:pt modelId="{EA2048EE-F6AE-4100-8F3E-EF2B2964DE25}" type="pres">
      <dgm:prSet presAssocID="{B19FF918-E07E-415A-8B58-24BA2C7F7C16}" presName="Name37" presStyleLbl="parChTrans1D4" presStyleIdx="19" presStyleCnt="25"/>
      <dgm:spPr/>
    </dgm:pt>
    <dgm:pt modelId="{6EC6A7DC-D4E8-48C5-8E2D-29EB983540E0}" type="pres">
      <dgm:prSet presAssocID="{00339101-7FCD-472E-8540-9868EDFDF572}" presName="hierRoot2" presStyleCnt="0">
        <dgm:presLayoutVars>
          <dgm:hierBranch val="init"/>
        </dgm:presLayoutVars>
      </dgm:prSet>
      <dgm:spPr/>
    </dgm:pt>
    <dgm:pt modelId="{53179AB1-8C48-4ADD-B2D1-73063D44F9FA}" type="pres">
      <dgm:prSet presAssocID="{00339101-7FCD-472E-8540-9868EDFDF572}" presName="rootComposite" presStyleCnt="0"/>
      <dgm:spPr/>
    </dgm:pt>
    <dgm:pt modelId="{4C27FC57-4569-4620-A0E6-473B590F1818}" type="pres">
      <dgm:prSet presAssocID="{00339101-7FCD-472E-8540-9868EDFDF572}" presName="rootText" presStyleLbl="node4" presStyleIdx="19" presStyleCnt="25">
        <dgm:presLayoutVars>
          <dgm:chPref val="3"/>
        </dgm:presLayoutVars>
      </dgm:prSet>
      <dgm:spPr/>
    </dgm:pt>
    <dgm:pt modelId="{99633C4A-FA79-44AA-A4F1-5FF70E91C560}" type="pres">
      <dgm:prSet presAssocID="{00339101-7FCD-472E-8540-9868EDFDF572}" presName="rootConnector" presStyleLbl="node4" presStyleIdx="19" presStyleCnt="25"/>
      <dgm:spPr/>
    </dgm:pt>
    <dgm:pt modelId="{574C4BE1-0FFC-4CB2-8D20-D352388DDEF2}" type="pres">
      <dgm:prSet presAssocID="{00339101-7FCD-472E-8540-9868EDFDF572}" presName="hierChild4" presStyleCnt="0"/>
      <dgm:spPr/>
    </dgm:pt>
    <dgm:pt modelId="{065FD23A-D476-4ADC-83FD-5026287FCFC5}" type="pres">
      <dgm:prSet presAssocID="{622E3B01-11A8-4626-9800-A2F95C310B6C}" presName="Name37" presStyleLbl="parChTrans1D4" presStyleIdx="20" presStyleCnt="25"/>
      <dgm:spPr/>
    </dgm:pt>
    <dgm:pt modelId="{06CA2D72-B308-452F-B700-FEE87466C07F}" type="pres">
      <dgm:prSet presAssocID="{FAC0396E-2BA9-469A-B01C-E29855CB5A7F}" presName="hierRoot2" presStyleCnt="0">
        <dgm:presLayoutVars>
          <dgm:hierBranch val="init"/>
        </dgm:presLayoutVars>
      </dgm:prSet>
      <dgm:spPr/>
    </dgm:pt>
    <dgm:pt modelId="{C0BAADD6-C576-4EC0-AB7D-EC580565F9A2}" type="pres">
      <dgm:prSet presAssocID="{FAC0396E-2BA9-469A-B01C-E29855CB5A7F}" presName="rootComposite" presStyleCnt="0"/>
      <dgm:spPr/>
    </dgm:pt>
    <dgm:pt modelId="{87F3FB39-2475-4D9D-96A2-46C6795D584F}" type="pres">
      <dgm:prSet presAssocID="{FAC0396E-2BA9-469A-B01C-E29855CB5A7F}" presName="rootText" presStyleLbl="node4" presStyleIdx="20" presStyleCnt="25">
        <dgm:presLayoutVars>
          <dgm:chPref val="3"/>
        </dgm:presLayoutVars>
      </dgm:prSet>
      <dgm:spPr/>
    </dgm:pt>
    <dgm:pt modelId="{4B408D10-FC18-4D9A-89B4-67A4E3AF002F}" type="pres">
      <dgm:prSet presAssocID="{FAC0396E-2BA9-469A-B01C-E29855CB5A7F}" presName="rootConnector" presStyleLbl="node4" presStyleIdx="20" presStyleCnt="25"/>
      <dgm:spPr/>
    </dgm:pt>
    <dgm:pt modelId="{825ADDAC-9D7A-4ACD-B63B-2C7590DD9AC4}" type="pres">
      <dgm:prSet presAssocID="{FAC0396E-2BA9-469A-B01C-E29855CB5A7F}" presName="hierChild4" presStyleCnt="0"/>
      <dgm:spPr/>
    </dgm:pt>
    <dgm:pt modelId="{EF6C1DB6-4719-43B0-B307-265D7153C260}" type="pres">
      <dgm:prSet presAssocID="{FFEF7C2E-2343-4F71-B9C2-3382967685A4}" presName="Name37" presStyleLbl="parChTrans1D4" presStyleIdx="21" presStyleCnt="25"/>
      <dgm:spPr/>
    </dgm:pt>
    <dgm:pt modelId="{9FB4C22E-B653-4841-A1F4-81399FB647B0}" type="pres">
      <dgm:prSet presAssocID="{E18156DE-CAB8-47DC-8657-61D68B372651}" presName="hierRoot2" presStyleCnt="0">
        <dgm:presLayoutVars>
          <dgm:hierBranch val="init"/>
        </dgm:presLayoutVars>
      </dgm:prSet>
      <dgm:spPr/>
    </dgm:pt>
    <dgm:pt modelId="{F6ADE105-9D5C-4D4C-A60E-712D6A9B0ADC}" type="pres">
      <dgm:prSet presAssocID="{E18156DE-CAB8-47DC-8657-61D68B372651}" presName="rootComposite" presStyleCnt="0"/>
      <dgm:spPr/>
    </dgm:pt>
    <dgm:pt modelId="{409BCDF8-F0FB-4F3C-A229-8ACFF21664DC}" type="pres">
      <dgm:prSet presAssocID="{E18156DE-CAB8-47DC-8657-61D68B372651}" presName="rootText" presStyleLbl="node4" presStyleIdx="21" presStyleCnt="25">
        <dgm:presLayoutVars>
          <dgm:chPref val="3"/>
        </dgm:presLayoutVars>
      </dgm:prSet>
      <dgm:spPr/>
    </dgm:pt>
    <dgm:pt modelId="{85FBE110-42D1-4CF0-9FC8-121218A5C896}" type="pres">
      <dgm:prSet presAssocID="{E18156DE-CAB8-47DC-8657-61D68B372651}" presName="rootConnector" presStyleLbl="node4" presStyleIdx="21" presStyleCnt="25"/>
      <dgm:spPr/>
    </dgm:pt>
    <dgm:pt modelId="{908F7170-4D7F-4CB2-9618-41EF1CC831DE}" type="pres">
      <dgm:prSet presAssocID="{E18156DE-CAB8-47DC-8657-61D68B372651}" presName="hierChild4" presStyleCnt="0"/>
      <dgm:spPr/>
    </dgm:pt>
    <dgm:pt modelId="{1E8FFD2F-19CC-44D9-BA67-D9F60D441A56}" type="pres">
      <dgm:prSet presAssocID="{E18156DE-CAB8-47DC-8657-61D68B372651}" presName="hierChild5" presStyleCnt="0"/>
      <dgm:spPr/>
    </dgm:pt>
    <dgm:pt modelId="{DD0E3D13-3497-4FB9-A173-58C40F6C0717}" type="pres">
      <dgm:prSet presAssocID="{FAC0396E-2BA9-469A-B01C-E29855CB5A7F}" presName="hierChild5" presStyleCnt="0"/>
      <dgm:spPr/>
    </dgm:pt>
    <dgm:pt modelId="{77CF6AAB-047A-436A-B8F3-902A9CFA5E30}" type="pres">
      <dgm:prSet presAssocID="{00339101-7FCD-472E-8540-9868EDFDF572}" presName="hierChild5" presStyleCnt="0"/>
      <dgm:spPr/>
    </dgm:pt>
    <dgm:pt modelId="{31A5E45C-34DF-466C-8147-7C95BE1694FA}" type="pres">
      <dgm:prSet presAssocID="{E8676AE8-7DDF-49A5-835B-179F4587A3EF}" presName="Name37" presStyleLbl="parChTrans1D4" presStyleIdx="22" presStyleCnt="25"/>
      <dgm:spPr/>
    </dgm:pt>
    <dgm:pt modelId="{14A3C317-8A55-4634-9551-773A23972E4F}" type="pres">
      <dgm:prSet presAssocID="{44A958C9-FBB9-458E-B815-6CA1751E5DFF}" presName="hierRoot2" presStyleCnt="0">
        <dgm:presLayoutVars>
          <dgm:hierBranch val="init"/>
        </dgm:presLayoutVars>
      </dgm:prSet>
      <dgm:spPr/>
    </dgm:pt>
    <dgm:pt modelId="{2CB8CDCC-78CB-437A-8DAA-560188C06E2A}" type="pres">
      <dgm:prSet presAssocID="{44A958C9-FBB9-458E-B815-6CA1751E5DFF}" presName="rootComposite" presStyleCnt="0"/>
      <dgm:spPr/>
    </dgm:pt>
    <dgm:pt modelId="{7DA3F991-8D1A-40DA-B503-9255021143D2}" type="pres">
      <dgm:prSet presAssocID="{44A958C9-FBB9-458E-B815-6CA1751E5DFF}" presName="rootText" presStyleLbl="node4" presStyleIdx="22" presStyleCnt="25">
        <dgm:presLayoutVars>
          <dgm:chPref val="3"/>
        </dgm:presLayoutVars>
      </dgm:prSet>
      <dgm:spPr/>
    </dgm:pt>
    <dgm:pt modelId="{5468DCF5-2125-4296-9BF3-417A0095DF3E}" type="pres">
      <dgm:prSet presAssocID="{44A958C9-FBB9-458E-B815-6CA1751E5DFF}" presName="rootConnector" presStyleLbl="node4" presStyleIdx="22" presStyleCnt="25"/>
      <dgm:spPr/>
    </dgm:pt>
    <dgm:pt modelId="{6C5FD522-B826-4498-B53B-543EB7CFA081}" type="pres">
      <dgm:prSet presAssocID="{44A958C9-FBB9-458E-B815-6CA1751E5DFF}" presName="hierChild4" presStyleCnt="0"/>
      <dgm:spPr/>
    </dgm:pt>
    <dgm:pt modelId="{7AFE8F13-6C6D-4041-AD54-A6EB20E66F3D}" type="pres">
      <dgm:prSet presAssocID="{44A958C9-FBB9-458E-B815-6CA1751E5DFF}" presName="hierChild5" presStyleCnt="0"/>
      <dgm:spPr/>
    </dgm:pt>
    <dgm:pt modelId="{EDD146A3-2815-4FC3-AA3B-0DEC94C3B20A}" type="pres">
      <dgm:prSet presAssocID="{A05E3D1C-5846-4B11-A563-A067564FFF2E}" presName="Name37" presStyleLbl="parChTrans1D4" presStyleIdx="23" presStyleCnt="25"/>
      <dgm:spPr/>
    </dgm:pt>
    <dgm:pt modelId="{AFFB2986-DB9D-4DA2-B4BC-5C0A56988325}" type="pres">
      <dgm:prSet presAssocID="{C02928DD-C736-41D2-B9A3-D4C1C2091424}" presName="hierRoot2" presStyleCnt="0">
        <dgm:presLayoutVars>
          <dgm:hierBranch val="init"/>
        </dgm:presLayoutVars>
      </dgm:prSet>
      <dgm:spPr/>
    </dgm:pt>
    <dgm:pt modelId="{D5E195E6-78B9-49A2-AC03-F784DCFCBB3F}" type="pres">
      <dgm:prSet presAssocID="{C02928DD-C736-41D2-B9A3-D4C1C2091424}" presName="rootComposite" presStyleCnt="0"/>
      <dgm:spPr/>
    </dgm:pt>
    <dgm:pt modelId="{65E3EEEF-8E17-4D82-A757-ECDBE75CA739}" type="pres">
      <dgm:prSet presAssocID="{C02928DD-C736-41D2-B9A3-D4C1C2091424}" presName="rootText" presStyleLbl="node4" presStyleIdx="23" presStyleCnt="25">
        <dgm:presLayoutVars>
          <dgm:chPref val="3"/>
        </dgm:presLayoutVars>
      </dgm:prSet>
      <dgm:spPr/>
    </dgm:pt>
    <dgm:pt modelId="{3228EE7A-847C-4321-9BB9-B6EA22325547}" type="pres">
      <dgm:prSet presAssocID="{C02928DD-C736-41D2-B9A3-D4C1C2091424}" presName="rootConnector" presStyleLbl="node4" presStyleIdx="23" presStyleCnt="25"/>
      <dgm:spPr/>
    </dgm:pt>
    <dgm:pt modelId="{73B28A41-94DB-4DDA-B49A-36F564BB21F8}" type="pres">
      <dgm:prSet presAssocID="{C02928DD-C736-41D2-B9A3-D4C1C2091424}" presName="hierChild4" presStyleCnt="0"/>
      <dgm:spPr/>
    </dgm:pt>
    <dgm:pt modelId="{CB3C80DC-2FF5-4C8B-9E09-F7AFE16E57E6}" type="pres">
      <dgm:prSet presAssocID="{B0F4C973-2456-4CAD-8BA2-1330290D88A5}" presName="Name37" presStyleLbl="parChTrans1D4" presStyleIdx="24" presStyleCnt="25"/>
      <dgm:spPr/>
    </dgm:pt>
    <dgm:pt modelId="{01EC1DB3-3F3D-420E-9AA9-6AC123FC5E0E}" type="pres">
      <dgm:prSet presAssocID="{448A74C3-248B-4A04-9365-42B322792934}" presName="hierRoot2" presStyleCnt="0">
        <dgm:presLayoutVars>
          <dgm:hierBranch val="init"/>
        </dgm:presLayoutVars>
      </dgm:prSet>
      <dgm:spPr/>
    </dgm:pt>
    <dgm:pt modelId="{0CC12C6C-9F40-4B8E-8B9A-0B366BB36BA2}" type="pres">
      <dgm:prSet presAssocID="{448A74C3-248B-4A04-9365-42B322792934}" presName="rootComposite" presStyleCnt="0"/>
      <dgm:spPr/>
    </dgm:pt>
    <dgm:pt modelId="{EEC1CBDF-152B-4F86-A479-E24AF1BA8EBF}" type="pres">
      <dgm:prSet presAssocID="{448A74C3-248B-4A04-9365-42B322792934}" presName="rootText" presStyleLbl="node4" presStyleIdx="24" presStyleCnt="25">
        <dgm:presLayoutVars>
          <dgm:chPref val="3"/>
        </dgm:presLayoutVars>
      </dgm:prSet>
      <dgm:spPr/>
    </dgm:pt>
    <dgm:pt modelId="{040C0322-A80B-4F50-9042-85134635BBEA}" type="pres">
      <dgm:prSet presAssocID="{448A74C3-248B-4A04-9365-42B322792934}" presName="rootConnector" presStyleLbl="node4" presStyleIdx="24" presStyleCnt="25"/>
      <dgm:spPr/>
    </dgm:pt>
    <dgm:pt modelId="{484635CE-66CE-4C5E-8612-BC83A82D7000}" type="pres">
      <dgm:prSet presAssocID="{448A74C3-248B-4A04-9365-42B322792934}" presName="hierChild4" presStyleCnt="0"/>
      <dgm:spPr/>
    </dgm:pt>
    <dgm:pt modelId="{276D3C18-CDCE-49CA-83BA-4CFCFDBA6BC8}" type="pres">
      <dgm:prSet presAssocID="{448A74C3-248B-4A04-9365-42B322792934}" presName="hierChild5" presStyleCnt="0"/>
      <dgm:spPr/>
    </dgm:pt>
    <dgm:pt modelId="{6249D0CC-0532-4148-B07B-4305DB7F88B8}" type="pres">
      <dgm:prSet presAssocID="{C02928DD-C736-41D2-B9A3-D4C1C2091424}" presName="hierChild5" presStyleCnt="0"/>
      <dgm:spPr/>
    </dgm:pt>
    <dgm:pt modelId="{ADBDDC0B-518E-44BD-B880-383955B14B3F}" type="pres">
      <dgm:prSet presAssocID="{09CA32FC-DBF1-4F31-90B4-9F2AD8D060A2}" presName="hierChild5" presStyleCnt="0"/>
      <dgm:spPr/>
    </dgm:pt>
    <dgm:pt modelId="{C799293C-0B8D-49CC-B01D-289130887B9C}" type="pres">
      <dgm:prSet presAssocID="{D1804617-8F0F-4AE4-BBD0-5F9862067288}" presName="hierChild5" presStyleCnt="0"/>
      <dgm:spPr/>
    </dgm:pt>
    <dgm:pt modelId="{7CE75641-955C-45DA-B75A-1508201F7A6D}" type="pres">
      <dgm:prSet presAssocID="{4D5CB704-E6EC-49BF-BAB0-07D6F146DFFB}" presName="hierChild5" presStyleCnt="0"/>
      <dgm:spPr/>
    </dgm:pt>
    <dgm:pt modelId="{C3721228-0F4C-4B86-9CA5-628322E49374}" type="pres">
      <dgm:prSet presAssocID="{3B8BA4EE-3240-4DAC-A28A-3D024AB6F29E}" presName="hierChild5" presStyleCnt="0"/>
      <dgm:spPr/>
    </dgm:pt>
    <dgm:pt modelId="{F79819A6-4A03-49C2-8948-7AB4D03EA4AD}" type="pres">
      <dgm:prSet presAssocID="{C6873C23-B7E9-45E7-B986-2289809943CD}" presName="hierChild5" presStyleCnt="0"/>
      <dgm:spPr/>
    </dgm:pt>
    <dgm:pt modelId="{3B2024EB-E0FF-44F0-AAA7-CE4C89DFC9B7}" type="pres">
      <dgm:prSet presAssocID="{C25FDD27-6014-43AD-B57B-FF857B0B67BB}" presName="hierChild5" presStyleCnt="0"/>
      <dgm:spPr/>
    </dgm:pt>
    <dgm:pt modelId="{B05C5608-85C8-433E-A928-1755312B673B}" type="pres">
      <dgm:prSet presAssocID="{CF717C8A-B40B-4AFF-BF49-65ABB7DF8190}" presName="hierChild5" presStyleCnt="0"/>
      <dgm:spPr/>
    </dgm:pt>
    <dgm:pt modelId="{0E819307-1B4E-434E-BA76-D5A4192B0663}" type="pres">
      <dgm:prSet presAssocID="{47C757F0-AA23-46BE-9311-EA432CDEEAA1}" presName="hierChild3" presStyleCnt="0"/>
      <dgm:spPr/>
    </dgm:pt>
  </dgm:ptLst>
  <dgm:cxnLst>
    <dgm:cxn modelId="{785B0F01-8B80-4B38-99B2-7DE1AD7D6394}" type="presOf" srcId="{00339101-7FCD-472E-8540-9868EDFDF572}" destId="{4C27FC57-4569-4620-A0E6-473B590F1818}" srcOrd="1" destOrd="0" presId="urn:microsoft.com/office/officeart/2005/8/layout/orgChart1#2"/>
    <dgm:cxn modelId="{A5696601-C5D1-4A8E-AE4C-D9A9A6F6775E}" type="presOf" srcId="{A77D31B3-3808-4FBA-8FA4-CC8D448A173E}" destId="{E498DC9C-C5AC-4482-A26F-3B99DC5D79F0}" srcOrd="0" destOrd="0" presId="urn:microsoft.com/office/officeart/2005/8/layout/orgChart1#2"/>
    <dgm:cxn modelId="{2CA05E02-5883-4DE5-92DB-07CADD3525A4}" srcId="{FAC0396E-2BA9-469A-B01C-E29855CB5A7F}" destId="{E18156DE-CAB8-47DC-8657-61D68B372651}" srcOrd="0" destOrd="0" parTransId="{FFEF7C2E-2343-4F71-B9C2-3382967685A4}" sibTransId="{6B3672C7-97E3-4D9E-B077-C4DA6EDE5E3E}"/>
    <dgm:cxn modelId="{8B25AC02-6D15-4E3B-9264-14ED741B3990}" type="presOf" srcId="{D1804617-8F0F-4AE4-BBD0-5F9862067288}" destId="{2F7C1B08-8875-4D07-B4AF-8391352B1B65}" srcOrd="0" destOrd="0" presId="urn:microsoft.com/office/officeart/2005/8/layout/orgChart1#2"/>
    <dgm:cxn modelId="{96C44103-E084-409F-888B-BE0A252DDECA}" type="presOf" srcId="{B0F4C973-2456-4CAD-8BA2-1330290D88A5}" destId="{CB3C80DC-2FF5-4C8B-9E09-F7AFE16E57E6}" srcOrd="0" destOrd="0" presId="urn:microsoft.com/office/officeart/2005/8/layout/orgChart1#2"/>
    <dgm:cxn modelId="{B1819D03-E950-4CD7-8A77-17A4D48C295C}" type="presOf" srcId="{FAC0396E-2BA9-469A-B01C-E29855CB5A7F}" destId="{4B408D10-FC18-4D9A-89B4-67A4E3AF002F}" srcOrd="2" destOrd="0" presId="urn:microsoft.com/office/officeart/2005/8/layout/orgChart1#2"/>
    <dgm:cxn modelId="{3A54AB03-FEDD-434B-82A3-40B37F63DB97}" srcId="{47C757F0-AA23-46BE-9311-EA432CDEEAA1}" destId="{CF717C8A-B40B-4AFF-BF49-65ABB7DF8190}" srcOrd="1" destOrd="0" parTransId="{CCF68ADE-40B6-47D0-93C1-88EC13ADC8AC}" sibTransId="{630D3E0B-D1D7-4E1A-8193-515AA5E1866F}"/>
    <dgm:cxn modelId="{4E1A4B04-8AB2-45B7-8554-E5D5B49C6808}" type="presOf" srcId="{E8676AE8-7DDF-49A5-835B-179F4587A3EF}" destId="{31A5E45C-34DF-466C-8147-7C95BE1694FA}" srcOrd="0" destOrd="0" presId="urn:microsoft.com/office/officeart/2005/8/layout/orgChart1#2"/>
    <dgm:cxn modelId="{60A65005-3994-4BAF-86AB-0084113A9C3E}" type="presOf" srcId="{F3DC0243-34E9-4B3B-896B-10F3621275E3}" destId="{AA66CE21-FB15-42E0-920B-9B5448F7ABBA}" srcOrd="2" destOrd="0" presId="urn:microsoft.com/office/officeart/2005/8/layout/orgChart1#2"/>
    <dgm:cxn modelId="{BBA2BC07-8480-4732-B036-E5BCA7CF10E8}" type="presOf" srcId="{CF717C8A-B40B-4AFF-BF49-65ABB7DF8190}" destId="{7D64F4A3-0E55-47AC-A59B-9D5A9DC25552}" srcOrd="1" destOrd="0" presId="urn:microsoft.com/office/officeart/2005/8/layout/orgChart1#2"/>
    <dgm:cxn modelId="{2F15DE07-7E21-46D9-82A3-45CC6D1B7FDE}" type="presOf" srcId="{09CA32FC-DBF1-4F31-90B4-9F2AD8D060A2}" destId="{2DF887D5-8FA3-4DD5-A097-CF3092A9AD5E}" srcOrd="0" destOrd="0" presId="urn:microsoft.com/office/officeart/2005/8/layout/orgChart1#2"/>
    <dgm:cxn modelId="{FA8E4609-645D-4A8E-AD2E-4A353D856976}" srcId="{D1804617-8F0F-4AE4-BBD0-5F9862067288}" destId="{900D59C7-BAE3-44D8-81D6-CE6340A4C416}" srcOrd="0" destOrd="0" parTransId="{1F0E35DB-707D-49CF-8625-3B9CBEEB2C69}" sibTransId="{66D3F77D-84AD-453C-AE1E-3DF0C2AF836C}"/>
    <dgm:cxn modelId="{773B520B-12B8-4744-BC72-6F40F0E4872A}" srcId="{D2E46C53-7719-4242-A770-B74E8B763A41}" destId="{C3941FC1-1A8E-4FA2-9676-37520BA61386}" srcOrd="0" destOrd="0" parTransId="{A7D913F1-25F7-4E31-9A04-2886123D7F79}" sibTransId="{8480D0AE-B546-45C0-BBB9-69BDDD4C0809}"/>
    <dgm:cxn modelId="{E425570E-5756-4A81-9CB6-FC9F4EF2A5F3}" type="presOf" srcId="{448A74C3-248B-4A04-9365-42B322792934}" destId="{EEC1CBDF-152B-4F86-A479-E24AF1BA8EBF}" srcOrd="1" destOrd="0" presId="urn:microsoft.com/office/officeart/2005/8/layout/orgChart1#2"/>
    <dgm:cxn modelId="{FBEDF70E-1A55-4D72-9DF6-3885600BA9D2}" srcId="{4D5CB704-E6EC-49BF-BAB0-07D6F146DFFB}" destId="{D1804617-8F0F-4AE4-BBD0-5F9862067288}" srcOrd="1" destOrd="0" parTransId="{FB2628B8-99DA-4608-A432-083631D1C869}" sibTransId="{9799D4D8-042D-4459-BE78-345BF30FF44B}"/>
    <dgm:cxn modelId="{54514B10-69A1-4408-8B35-AE54812934F5}" type="presOf" srcId="{95D9946B-83CA-4171-BB6E-73F08A80CE57}" destId="{E689C39C-8603-4141-BA32-53FF391B2052}" srcOrd="1" destOrd="0" presId="urn:microsoft.com/office/officeart/2005/8/layout/orgChart1#2"/>
    <dgm:cxn modelId="{3EA10012-6782-4587-889A-07F81B7F497A}" type="presOf" srcId="{54EA010D-052A-44DE-A920-2930D3A3F321}" destId="{DB535048-B342-496C-97B5-AB63C9F0E456}" srcOrd="0" destOrd="0" presId="urn:microsoft.com/office/officeart/2005/8/layout/orgChart1#2"/>
    <dgm:cxn modelId="{BB7F8512-8E53-4D0B-A6B7-9A53A3331ABC}" type="presOf" srcId="{F858EED7-EF6A-4CAB-9923-F78B25AC97EF}" destId="{06F0ABB5-04C6-425F-89F5-4D9D8A0BF7B3}" srcOrd="2" destOrd="0" presId="urn:microsoft.com/office/officeart/2005/8/layout/orgChart1#2"/>
    <dgm:cxn modelId="{DBA69C15-57AA-41FA-A856-CA979F323CAE}" type="presOf" srcId="{4D5CB704-E6EC-49BF-BAB0-07D6F146DFFB}" destId="{519BD266-F849-4B87-B947-5E55246B3E8F}" srcOrd="0" destOrd="0" presId="urn:microsoft.com/office/officeart/2005/8/layout/orgChart1#2"/>
    <dgm:cxn modelId="{435A4116-BFAF-4D32-A347-2315B59D61AF}" type="presOf" srcId="{4A9393D3-09E7-4893-9C77-DDACE0A62ABE}" destId="{D7C093FB-A9A4-4E19-A24F-BEEFF594288E}" srcOrd="1" destOrd="0" presId="urn:microsoft.com/office/officeart/2005/8/layout/orgChart1#2"/>
    <dgm:cxn modelId="{1C115B17-7F35-450F-8459-69D9ED7584CD}" type="presOf" srcId="{DE29E826-DE07-4238-B5DB-1ADBAC1556C4}" destId="{BF0BD437-C68F-4647-B412-CE38733B82F8}" srcOrd="0" destOrd="0" presId="urn:microsoft.com/office/officeart/2005/8/layout/orgChart1#2"/>
    <dgm:cxn modelId="{864C5519-5C15-4FD3-B2A3-83E76F7B95B6}" type="presOf" srcId="{C6873C23-B7E9-45E7-B986-2289809943CD}" destId="{BFE9B29B-442C-40C7-A90A-77B8AF92BA01}" srcOrd="0" destOrd="0" presId="urn:microsoft.com/office/officeart/2005/8/layout/orgChart1#2"/>
    <dgm:cxn modelId="{CC480E1C-56EC-462A-AE46-78C118EDA40D}" type="presOf" srcId="{CF717C8A-B40B-4AFF-BF49-65ABB7DF8190}" destId="{5667CB49-EC34-46BC-AD2D-72F3BD95D049}" srcOrd="2" destOrd="0" presId="urn:microsoft.com/office/officeart/2005/8/layout/orgChart1#2"/>
    <dgm:cxn modelId="{42F61A1C-F0FE-41AA-AE2C-AA8D92C3AB74}" type="presOf" srcId="{3B8BA4EE-3240-4DAC-A28A-3D024AB6F29E}" destId="{C79BC61B-5B6F-4FFA-95CB-110E5EC81F8A}" srcOrd="0" destOrd="0" presId="urn:microsoft.com/office/officeart/2005/8/layout/orgChart1#2"/>
    <dgm:cxn modelId="{6AEB771D-B9E8-44AF-ABC9-BD3456BF2B2C}" type="presOf" srcId="{0E7518A2-C684-4A35-AE0E-4A9466753D68}" destId="{EB3483BB-D5EA-4F2E-850F-686714286488}" srcOrd="0" destOrd="0" presId="urn:microsoft.com/office/officeart/2005/8/layout/orgChart1#2"/>
    <dgm:cxn modelId="{23E42E1E-FD37-48CB-9C31-3B4DF23344B5}" type="presOf" srcId="{C6873C23-B7E9-45E7-B986-2289809943CD}" destId="{A7532C56-BAB5-45E8-946B-A3464180CEFE}" srcOrd="2" destOrd="0" presId="urn:microsoft.com/office/officeart/2005/8/layout/orgChart1#2"/>
    <dgm:cxn modelId="{F3461C1F-D85E-40DB-87E3-C950CD9B827E}" type="presOf" srcId="{900D59C7-BAE3-44D8-81D6-CE6340A4C416}" destId="{1505913A-E694-4217-B0C2-BF41403D7F18}" srcOrd="2" destOrd="0" presId="urn:microsoft.com/office/officeart/2005/8/layout/orgChart1#2"/>
    <dgm:cxn modelId="{8DC12521-D130-48B4-9FCC-A7D340545C79}" type="presOf" srcId="{12714FC6-8B41-47E5-91DD-F02D34D23B93}" destId="{43B7C837-49D6-40CE-BBAB-953D9E4BA7ED}" srcOrd="1" destOrd="0" presId="urn:microsoft.com/office/officeart/2005/8/layout/orgChart1#2"/>
    <dgm:cxn modelId="{C2058027-3DC5-4D99-91FE-C5C8B3506B35}" type="presOf" srcId="{44A958C9-FBB9-458E-B815-6CA1751E5DFF}" destId="{5468DCF5-2125-4296-9BF3-417A0095DF3E}" srcOrd="2" destOrd="0" presId="urn:microsoft.com/office/officeart/2005/8/layout/orgChart1#2"/>
    <dgm:cxn modelId="{3EE42928-E131-4218-A842-B479F47A8F31}" srcId="{00339101-7FCD-472E-8540-9868EDFDF572}" destId="{FAC0396E-2BA9-469A-B01C-E29855CB5A7F}" srcOrd="0" destOrd="0" parTransId="{622E3B01-11A8-4626-9800-A2F95C310B6C}" sibTransId="{0D2A2E11-88D9-4D2B-9A76-E520C7D88509}"/>
    <dgm:cxn modelId="{CD303A29-2736-40B6-B580-6C754856CE47}" type="presOf" srcId="{CC0512C8-7886-4C31-9D5C-9380E4DFC2EB}" destId="{DC7A7A98-1F58-48FC-A213-8C0B537BDA9B}" srcOrd="0" destOrd="0" presId="urn:microsoft.com/office/officeart/2005/8/layout/orgChart1#2"/>
    <dgm:cxn modelId="{9123972A-DEC3-440C-81ED-99CDDA570682}" type="presOf" srcId="{622E3B01-11A8-4626-9800-A2F95C310B6C}" destId="{065FD23A-D476-4ADC-83FD-5026287FCFC5}" srcOrd="0" destOrd="0" presId="urn:microsoft.com/office/officeart/2005/8/layout/orgChart1#2"/>
    <dgm:cxn modelId="{15023C2C-0118-4D54-955B-3B9EDDB718D8}" srcId="{CF717C8A-B40B-4AFF-BF49-65ABB7DF8190}" destId="{C25FDD27-6014-43AD-B57B-FF857B0B67BB}" srcOrd="0" destOrd="0" parTransId="{E86C0BD7-0298-4200-A4BE-69ACC1CFDB01}" sibTransId="{43058427-3DCC-48FA-870A-DD11E5D860D8}"/>
    <dgm:cxn modelId="{78F5562D-58FE-457D-A85B-0EB66645C179}" type="presOf" srcId="{47C757F0-AA23-46BE-9311-EA432CDEEAA1}" destId="{AE79172D-D441-42BB-84EA-E3D989670DED}" srcOrd="1" destOrd="0" presId="urn:microsoft.com/office/officeart/2005/8/layout/orgChart1#2"/>
    <dgm:cxn modelId="{FA964131-2DBC-4830-B5EA-51A4DE5A73BF}" type="presOf" srcId="{50480616-0036-4E15-8CE3-955872C35A39}" destId="{7E5905FF-BDAB-4FC4-BE5D-2A4D69E5DA9E}" srcOrd="2" destOrd="0" presId="urn:microsoft.com/office/officeart/2005/8/layout/orgChart1#2"/>
    <dgm:cxn modelId="{9859A831-0688-413C-B37B-9063AC66BBA9}" type="presOf" srcId="{12714FC6-8B41-47E5-91DD-F02D34D23B93}" destId="{E36491EF-5019-46FD-BC82-1BD579B9EE0E}" srcOrd="0" destOrd="0" presId="urn:microsoft.com/office/officeart/2005/8/layout/orgChart1#2"/>
    <dgm:cxn modelId="{7AF06333-6DC6-45EF-B413-8D3DA1814E07}" type="presOf" srcId="{900D59C7-BAE3-44D8-81D6-CE6340A4C416}" destId="{6A53DD3E-BC94-4C53-90AA-A9A351547DF1}" srcOrd="1" destOrd="0" presId="urn:microsoft.com/office/officeart/2005/8/layout/orgChart1#2"/>
    <dgm:cxn modelId="{E2CB5E37-21DE-402C-AE67-6D773B548AE8}" type="presOf" srcId="{448A74C3-248B-4A04-9365-42B322792934}" destId="{040C0322-A80B-4F50-9042-85134635BBEA}" srcOrd="2" destOrd="0" presId="urn:microsoft.com/office/officeart/2005/8/layout/orgChart1#2"/>
    <dgm:cxn modelId="{2502B838-554C-4AB1-8DDB-DE72A3AC4E7B}" type="presOf" srcId="{C25FDD27-6014-43AD-B57B-FF857B0B67BB}" destId="{BA5E8580-FC48-4B4C-8EB4-6FFD3AEAD127}" srcOrd="0" destOrd="0" presId="urn:microsoft.com/office/officeart/2005/8/layout/orgChart1#2"/>
    <dgm:cxn modelId="{76B22839-9887-4511-BE52-252296C79868}" srcId="{C3941FC1-1A8E-4FA2-9676-37520BA61386}" destId="{95D9946B-83CA-4171-BB6E-73F08A80CE57}" srcOrd="0" destOrd="0" parTransId="{ABEA8F4C-4052-4EB1-9EA9-0870F1E5CAD6}" sibTransId="{9C79E320-065A-4100-A1CB-12D4C755846C}"/>
    <dgm:cxn modelId="{F5FA6039-F323-4A7E-B706-C9F3685C89D5}" type="presOf" srcId="{C25FDD27-6014-43AD-B57B-FF857B0B67BB}" destId="{117FF87C-D8AE-4037-BB99-6899053928B0}" srcOrd="2" destOrd="0" presId="urn:microsoft.com/office/officeart/2005/8/layout/orgChart1#2"/>
    <dgm:cxn modelId="{7EA1823A-7F4C-4521-A339-5596C38B23F6}" type="presOf" srcId="{F3DC0243-34E9-4B3B-896B-10F3621275E3}" destId="{25FE716D-4230-42A4-8402-8E0A1A85177D}" srcOrd="1" destOrd="0" presId="urn:microsoft.com/office/officeart/2005/8/layout/orgChart1#2"/>
    <dgm:cxn modelId="{7B7BCA3A-7CF4-4C94-A79A-BCD455922FA6}" srcId="{85D1D3A8-C45B-4DC8-8E8E-FAFE4C3947D9}" destId="{F858EED7-EF6A-4CAB-9923-F78B25AC97EF}" srcOrd="0" destOrd="0" parTransId="{0A2C1FD7-28BF-48AA-B814-83D352746CFD}" sibTransId="{3D562388-021C-44AE-B24E-5CA8BE8C279D}"/>
    <dgm:cxn modelId="{90C0973D-E563-443B-87C5-70CEEAF6CF66}" type="presOf" srcId="{85D1D3A8-C45B-4DC8-8E8E-FAFE4C3947D9}" destId="{9B82C633-30FC-4E88-A63A-6675639495F2}" srcOrd="0" destOrd="0" presId="urn:microsoft.com/office/officeart/2005/8/layout/orgChart1#2"/>
    <dgm:cxn modelId="{E65E815D-2672-4AC6-A1D2-F8D4A39892BB}" type="presOf" srcId="{D2E46C53-7719-4242-A770-B74E8B763A41}" destId="{4FED7E5B-8D74-4412-A4CC-78A003B5ECD1}" srcOrd="2" destOrd="0" presId="urn:microsoft.com/office/officeart/2005/8/layout/orgChart1#2"/>
    <dgm:cxn modelId="{BD0EFB5E-362B-4D3D-AD17-971D33A5BE92}" type="presOf" srcId="{0DB0D3CB-C99D-4B27-B5A3-E16B82383A3C}" destId="{D885849E-A850-4885-B772-1E93EE3F1494}" srcOrd="0" destOrd="0" presId="urn:microsoft.com/office/officeart/2005/8/layout/orgChart1#2"/>
    <dgm:cxn modelId="{C027575F-DEBC-4237-80A4-7D46F62D3A5E}" type="presOf" srcId="{FB2628B8-99DA-4608-A432-083631D1C869}" destId="{C30B4222-71CB-40DB-BEA6-373CCE7F5A7D}" srcOrd="0" destOrd="0" presId="urn:microsoft.com/office/officeart/2005/8/layout/orgChart1#2"/>
    <dgm:cxn modelId="{29B6C741-9687-466E-BEA1-05CEA26E3604}" srcId="{3B8BA4EE-3240-4DAC-A28A-3D024AB6F29E}" destId="{4D5CB704-E6EC-49BF-BAB0-07D6F146DFFB}" srcOrd="0" destOrd="0" parTransId="{A548A6E7-D5A7-4CCE-AE3C-1F4A41BF080E}" sibTransId="{7EFD0EAB-23CB-412A-A728-C7D420F094BC}"/>
    <dgm:cxn modelId="{94A35143-D273-4369-BF74-CD73E0D3DCA1}" type="presOf" srcId="{900D59C7-BAE3-44D8-81D6-CE6340A4C416}" destId="{6A5C6D3F-83D0-4F3F-84EE-FFEB87556E17}" srcOrd="0" destOrd="0" presId="urn:microsoft.com/office/officeart/2005/8/layout/orgChart1#2"/>
    <dgm:cxn modelId="{8F448343-8987-4935-AB27-378D614D5A5F}" type="presOf" srcId="{0A2C1FD7-28BF-48AA-B814-83D352746CFD}" destId="{A792077D-E8E9-4FF8-9B39-CC50B469B32D}" srcOrd="0" destOrd="0" presId="urn:microsoft.com/office/officeart/2005/8/layout/orgChart1#2"/>
    <dgm:cxn modelId="{0E608B63-E937-455D-9188-88771594A66E}" type="presOf" srcId="{D2E46C53-7719-4242-A770-B74E8B763A41}" destId="{7429CC8F-0FDA-45AC-B91B-F1B8352550A6}" srcOrd="1" destOrd="0" presId="urn:microsoft.com/office/officeart/2005/8/layout/orgChart1#2"/>
    <dgm:cxn modelId="{22BDC063-F162-42F2-98AD-0A67117615C1}" type="presOf" srcId="{D1804617-8F0F-4AE4-BBD0-5F9862067288}" destId="{339C075A-A806-419A-A990-23F19CCBD502}" srcOrd="1" destOrd="0" presId="urn:microsoft.com/office/officeart/2005/8/layout/orgChart1#2"/>
    <dgm:cxn modelId="{50A6F344-1C7A-43F9-961B-DC229EC9F531}" type="presOf" srcId="{0DB0D3CB-C99D-4B27-B5A3-E16B82383A3C}" destId="{262CEAFB-3A48-4A5D-A658-3A368BCE90F0}" srcOrd="1" destOrd="0" presId="urn:microsoft.com/office/officeart/2005/8/layout/orgChart1#2"/>
    <dgm:cxn modelId="{26A7E548-7E6A-4938-B2F0-ACFD73B31178}" type="presOf" srcId="{85D1D3A8-C45B-4DC8-8E8E-FAFE4C3947D9}" destId="{4A3BCF10-9077-48A0-B089-9B235EAE4A6C}" srcOrd="1" destOrd="0" presId="urn:microsoft.com/office/officeart/2005/8/layout/orgChart1#2"/>
    <dgm:cxn modelId="{19952069-A63F-4D6C-A6D3-D61505A043F7}" type="presOf" srcId="{A548A6E7-D5A7-4CCE-AE3C-1F4A41BF080E}" destId="{949237C0-F8D7-4693-A29C-B371A0E24DFD}" srcOrd="0" destOrd="0" presId="urn:microsoft.com/office/officeart/2005/8/layout/orgChart1#2"/>
    <dgm:cxn modelId="{53A0AC69-F944-4668-B78B-EF6E36ADECED}" type="presOf" srcId="{47BE9E06-1587-45B7-BB24-50320B967191}" destId="{0FF1ED56-74D0-423E-B784-C34068D8C4A4}" srcOrd="0" destOrd="0" presId="urn:microsoft.com/office/officeart/2005/8/layout/orgChart1#2"/>
    <dgm:cxn modelId="{9581794B-FEDC-4063-82DC-A197826AA362}" type="presOf" srcId="{700638E7-E40F-4180-81CC-88E6D166A099}" destId="{3B30B505-88B2-4CC5-AD2C-BD666FDFBA46}" srcOrd="0" destOrd="0" presId="urn:microsoft.com/office/officeart/2005/8/layout/orgChart1#2"/>
    <dgm:cxn modelId="{0427F16B-0B57-44D3-9DEE-2A941116F0E0}" type="presOf" srcId="{702D0F65-2D7B-472C-A62A-7CF3C24CFFE6}" destId="{33F35128-5598-413B-BA95-3EC7991E00BA}" srcOrd="0" destOrd="0" presId="urn:microsoft.com/office/officeart/2005/8/layout/orgChart1#2"/>
    <dgm:cxn modelId="{03D2A34E-72A2-471B-BAC5-D3E99BF836DB}" type="presOf" srcId="{50480616-0036-4E15-8CE3-955872C35A39}" destId="{9D0CC25E-F4CD-479F-902B-D8CEA75BE1DB}" srcOrd="1" destOrd="0" presId="urn:microsoft.com/office/officeart/2005/8/layout/orgChart1#2"/>
    <dgm:cxn modelId="{E2551F50-46C6-4574-86F9-1DAF85A88A2A}" srcId="{F858EED7-EF6A-4CAB-9923-F78B25AC97EF}" destId="{0DB0D3CB-C99D-4B27-B5A3-E16B82383A3C}" srcOrd="0" destOrd="0" parTransId="{47BE9E06-1587-45B7-BB24-50320B967191}" sibTransId="{F0CF2194-B60A-40C3-8433-63C4482ACEF5}"/>
    <dgm:cxn modelId="{96156370-43E4-44CA-B4A4-10450D89DD1F}" type="presOf" srcId="{E86C0BD7-0298-4200-A4BE-69ACC1CFDB01}" destId="{5FB6A015-CB06-40BA-9AB2-E471C0D59AAB}" srcOrd="0" destOrd="0" presId="urn:microsoft.com/office/officeart/2005/8/layout/orgChart1#2"/>
    <dgm:cxn modelId="{CCD7F250-0F17-4DDF-BA47-504DBC323CCF}" type="presOf" srcId="{CCF68ADE-40B6-47D0-93C1-88EC13ADC8AC}" destId="{AB3A8128-6C86-49B7-B5CC-0153888815E5}" srcOrd="0" destOrd="0" presId="urn:microsoft.com/office/officeart/2005/8/layout/orgChart1#2"/>
    <dgm:cxn modelId="{22F37571-D7FC-449B-A2B5-EE13FCFB347F}" type="presOf" srcId="{85D1D3A8-C45B-4DC8-8E8E-FAFE4C3947D9}" destId="{F604E4D1-8154-4BC5-84B5-24C643AACA28}" srcOrd="2" destOrd="0" presId="urn:microsoft.com/office/officeart/2005/8/layout/orgChart1#2"/>
    <dgm:cxn modelId="{9C349971-8BCF-4673-BBBD-B5BDB19BA14E}" type="presOf" srcId="{CC0512C8-7886-4C31-9D5C-9380E4DFC2EB}" destId="{1FBF11FF-F5A2-4DA5-A5C9-D899C0EFF68F}" srcOrd="2" destOrd="0" presId="urn:microsoft.com/office/officeart/2005/8/layout/orgChart1#2"/>
    <dgm:cxn modelId="{23F49F52-2F3E-4C0C-AF7A-419FE262C98C}" srcId="{0DB0D3CB-C99D-4B27-B5A3-E16B82383A3C}" destId="{50480616-0036-4E15-8CE3-955872C35A39}" srcOrd="0" destOrd="0" parTransId="{97D518D1-996F-456A-84CE-A6B9E715CF80}" sibTransId="{79F5074A-CFAC-45F6-8072-363BBE5DE87F}"/>
    <dgm:cxn modelId="{5BAC5C53-DE3B-4D3F-91E5-19616C516752}" type="presOf" srcId="{1A03BF86-594E-406E-85C5-BF39D355AEBE}" destId="{5123140B-3131-43B0-A859-984A4B0BB62C}" srcOrd="0" destOrd="0" presId="urn:microsoft.com/office/officeart/2005/8/layout/orgChart1#2"/>
    <dgm:cxn modelId="{50677754-9451-41D3-AA35-C06E22017DCB}" type="presOf" srcId="{3B8BA4EE-3240-4DAC-A28A-3D024AB6F29E}" destId="{8C0B84C3-435C-427A-8D86-38976612D7DC}" srcOrd="1" destOrd="0" presId="urn:microsoft.com/office/officeart/2005/8/layout/orgChart1#2"/>
    <dgm:cxn modelId="{9C97EC54-1151-4073-99C9-FC86A1809E73}" type="presOf" srcId="{8A653A91-6CE7-4F9F-9A2A-EFCD5F7FA974}" destId="{CAC9F537-B630-4CA1-BBDE-D85FBA72D77D}" srcOrd="1" destOrd="0" presId="urn:microsoft.com/office/officeart/2005/8/layout/orgChart1#2"/>
    <dgm:cxn modelId="{BEA8A255-0D5D-44A9-A54E-BC2F5C8469BE}" srcId="{4D5CB704-E6EC-49BF-BAB0-07D6F146DFFB}" destId="{1A03BF86-594E-406E-85C5-BF39D355AEBE}" srcOrd="0" destOrd="0" parTransId="{59366006-2110-4EFB-B0BA-6429DC9D07C2}" sibTransId="{8411F43C-AD17-41E2-9AB0-6723C52FB01D}"/>
    <dgm:cxn modelId="{453E3657-91C4-47D9-939B-8CBF507B0B18}" type="presOf" srcId="{CC0512C8-7886-4C31-9D5C-9380E4DFC2EB}" destId="{5089B11F-8BDC-4F0F-A78C-30F030A14D59}" srcOrd="1" destOrd="0" presId="urn:microsoft.com/office/officeart/2005/8/layout/orgChart1#2"/>
    <dgm:cxn modelId="{D1686B57-81D8-49B3-99C9-297CA215464B}" srcId="{09CA32FC-DBF1-4F31-90B4-9F2AD8D060A2}" destId="{8A653A91-6CE7-4F9F-9A2A-EFCD5F7FA974}" srcOrd="0" destOrd="0" parTransId="{54EA010D-052A-44DE-A920-2930D3A3F321}" sibTransId="{0D4FD254-47D1-4FC9-B268-7231623FFFF3}"/>
    <dgm:cxn modelId="{608DE578-62DB-46FB-8A57-DAAF153BDC45}" type="presOf" srcId="{44A958C9-FBB9-458E-B815-6CA1751E5DFF}" destId="{2CB8CDCC-78CB-437A-8DAA-560188C06E2A}" srcOrd="0" destOrd="0" presId="urn:microsoft.com/office/officeart/2005/8/layout/orgChart1#2"/>
    <dgm:cxn modelId="{47010479-43FE-4C63-9110-48C51C110BF0}" type="presOf" srcId="{C6873C23-B7E9-45E7-B986-2289809943CD}" destId="{18F9BD50-1592-4CA1-9F9F-2F5E0FB4972B}" srcOrd="1" destOrd="0" presId="urn:microsoft.com/office/officeart/2005/8/layout/orgChart1#2"/>
    <dgm:cxn modelId="{7C886A79-63A7-4A62-A559-4C15ABCBB0FD}" type="presOf" srcId="{C02928DD-C736-41D2-B9A3-D4C1C2091424}" destId="{D5E195E6-78B9-49A2-AC03-F784DCFCBB3F}" srcOrd="0" destOrd="0" presId="urn:microsoft.com/office/officeart/2005/8/layout/orgChart1#2"/>
    <dgm:cxn modelId="{3DC27759-623E-49AD-9517-002934B9F2FF}" type="presOf" srcId="{C25FDD27-6014-43AD-B57B-FF857B0B67BB}" destId="{597B5BF3-FFAC-467B-BDD4-867EB13F1CAF}" srcOrd="1" destOrd="0" presId="urn:microsoft.com/office/officeart/2005/8/layout/orgChart1#2"/>
    <dgm:cxn modelId="{E3A6167A-99C8-414A-9DE0-AC8BDA53E9ED}" srcId="{A77D31B3-3808-4FBA-8FA4-CC8D448A173E}" destId="{47C757F0-AA23-46BE-9311-EA432CDEEAA1}" srcOrd="0" destOrd="0" parTransId="{AB39B06D-FE6C-48B2-B5B4-77CD0C8CF7AD}" sibTransId="{DF0D1C21-B79E-4875-B7FA-EF183CB48B88}"/>
    <dgm:cxn modelId="{1C1D8E7A-6BE2-423A-BFAB-8747850B7937}" type="presOf" srcId="{C3941FC1-1A8E-4FA2-9676-37520BA61386}" destId="{9DA9A6A7-F29C-4EC6-B695-BA1CAC664908}" srcOrd="2" destOrd="0" presId="urn:microsoft.com/office/officeart/2005/8/layout/orgChart1#2"/>
    <dgm:cxn modelId="{D8ECA55A-478A-4359-BA90-654976DF1B16}" type="presOf" srcId="{CF717C8A-B40B-4AFF-BF49-65ABB7DF8190}" destId="{FA949B67-3DB7-47FA-97C9-4A653E762F22}" srcOrd="0" destOrd="0" presId="urn:microsoft.com/office/officeart/2005/8/layout/orgChart1#2"/>
    <dgm:cxn modelId="{EE0BD25A-DB0F-4FFD-AB9A-F36BE9348216}" srcId="{D1804617-8F0F-4AE4-BBD0-5F9862067288}" destId="{1E9577ED-77C3-4997-B3FB-642AA585B0D6}" srcOrd="1" destOrd="0" parTransId="{F08E6A93-7BC7-4628-871E-C940C784C455}" sibTransId="{FFCDA965-FB67-493A-9473-FE25AE680A5D}"/>
    <dgm:cxn modelId="{5F00147B-2966-4E30-931D-D26BB11D1035}" type="presOf" srcId="{0130B85E-EEC4-405C-873D-19DE173A789D}" destId="{DFE86795-2339-47DF-8E37-87F268BC02CB}" srcOrd="0" destOrd="0" presId="urn:microsoft.com/office/officeart/2005/8/layout/orgChart1#2"/>
    <dgm:cxn modelId="{B54C427B-3FD7-4A0D-AFAC-D3323E172011}" type="presOf" srcId="{09CA32FC-DBF1-4F31-90B4-9F2AD8D060A2}" destId="{3006BC57-5832-40FC-ACE6-7B4F1AA9D8EF}" srcOrd="2" destOrd="0" presId="urn:microsoft.com/office/officeart/2005/8/layout/orgChart1#2"/>
    <dgm:cxn modelId="{25E32C84-45DC-4B49-81CB-2DAECC3CC1B9}" type="presOf" srcId="{ABEA8F4C-4052-4EB1-9EA9-0870F1E5CAD6}" destId="{243CA20C-7E96-45C0-B186-B506B7F264D8}" srcOrd="0" destOrd="0" presId="urn:microsoft.com/office/officeart/2005/8/layout/orgChart1#2"/>
    <dgm:cxn modelId="{BB375C84-9D01-48B6-BCB5-45C78B1DD68E}" srcId="{C02928DD-C736-41D2-B9A3-D4C1C2091424}" destId="{448A74C3-248B-4A04-9365-42B322792934}" srcOrd="0" destOrd="0" parTransId="{B0F4C973-2456-4CAD-8BA2-1330290D88A5}" sibTransId="{097C57CD-E8C8-42CB-8636-1A23F95B4994}"/>
    <dgm:cxn modelId="{A52C3985-7980-4A09-AF6C-828E93003073}" type="presOf" srcId="{C02928DD-C736-41D2-B9A3-D4C1C2091424}" destId="{3228EE7A-847C-4321-9BB9-B6EA22325547}" srcOrd="2" destOrd="0" presId="urn:microsoft.com/office/officeart/2005/8/layout/orgChart1#2"/>
    <dgm:cxn modelId="{F092BE87-C31F-4A27-B937-B17144A92BFB}" type="presOf" srcId="{EACD17F5-D793-4A43-B489-D1804D50CFEF}" destId="{6A259130-4455-44E0-969B-948D1249687E}" srcOrd="0" destOrd="0" presId="urn:microsoft.com/office/officeart/2005/8/layout/orgChart1#2"/>
    <dgm:cxn modelId="{34910C89-1C2D-4FB5-A2CA-521CF23C1000}" srcId="{09CA32FC-DBF1-4F31-90B4-9F2AD8D060A2}" destId="{C02928DD-C736-41D2-B9A3-D4C1C2091424}" srcOrd="3" destOrd="0" parTransId="{A05E3D1C-5846-4B11-A563-A067564FFF2E}" sibTransId="{13DE99FA-34A6-4618-9CE8-D90AE13F5B2C}"/>
    <dgm:cxn modelId="{9E6E058B-5639-4690-93D9-25D031EFCC13}" type="presOf" srcId="{1E9577ED-77C3-4997-B3FB-642AA585B0D6}" destId="{2EB01825-9549-4697-BF4B-D95F37D07BDC}" srcOrd="0" destOrd="0" presId="urn:microsoft.com/office/officeart/2005/8/layout/orgChart1#2"/>
    <dgm:cxn modelId="{DD397B93-1AF5-4104-81CF-D2F1AB4E496E}" type="presOf" srcId="{95D9946B-83CA-4171-BB6E-73F08A80CE57}" destId="{9EDF283A-7736-470B-A77C-2FD317B62DC9}" srcOrd="0" destOrd="0" presId="urn:microsoft.com/office/officeart/2005/8/layout/orgChart1#2"/>
    <dgm:cxn modelId="{0A562594-6A27-4C37-99FD-53FAFA8B7F03}" type="presOf" srcId="{C3941FC1-1A8E-4FA2-9676-37520BA61386}" destId="{EB37AAB2-1A9F-485F-8CFE-3CD2B0208DB8}" srcOrd="0" destOrd="0" presId="urn:microsoft.com/office/officeart/2005/8/layout/orgChart1#2"/>
    <dgm:cxn modelId="{1D406D97-3714-4C80-8853-805DF692A2A3}" type="presOf" srcId="{F3DC0243-34E9-4B3B-896B-10F3621275E3}" destId="{0410D6F7-98A7-4AA2-AC9B-63040DBF5A8E}" srcOrd="0" destOrd="0" presId="urn:microsoft.com/office/officeart/2005/8/layout/orgChart1#2"/>
    <dgm:cxn modelId="{4EBCF39A-3721-457A-89C8-E8F222491FEB}" type="presOf" srcId="{F858EED7-EF6A-4CAB-9923-F78B25AC97EF}" destId="{FF6702AB-70EA-4B1F-AFAA-F806CAB801F3}" srcOrd="1" destOrd="0" presId="urn:microsoft.com/office/officeart/2005/8/layout/orgChart1#2"/>
    <dgm:cxn modelId="{0BD6419F-F296-452A-A92B-AAFEDCD47295}" type="presOf" srcId="{00339101-7FCD-472E-8540-9868EDFDF572}" destId="{99633C4A-FA79-44AA-A4F1-5FF70E91C560}" srcOrd="2" destOrd="0" presId="urn:microsoft.com/office/officeart/2005/8/layout/orgChart1#2"/>
    <dgm:cxn modelId="{653691AA-461B-4C86-9647-9291DA3CD719}" type="presOf" srcId="{AF448C07-B414-4BA6-9C2D-6077A0A9C076}" destId="{EE5DB133-E2C6-4E04-9498-83E339EDC03B}" srcOrd="0" destOrd="0" presId="urn:microsoft.com/office/officeart/2005/8/layout/orgChart1#2"/>
    <dgm:cxn modelId="{3FFBF2AA-19E8-4D27-B2BD-56FAC747425B}" srcId="{12714FC6-8B41-47E5-91DD-F02D34D23B93}" destId="{CC0512C8-7886-4C31-9D5C-9380E4DFC2EB}" srcOrd="0" destOrd="0" parTransId="{702D0F65-2D7B-472C-A62A-7CF3C24CFFE6}" sibTransId="{9E5A3CE0-73BF-458F-A441-D464404E29EB}"/>
    <dgm:cxn modelId="{A3D60BAE-8E6E-4E8B-81D8-2D3675ED9805}" type="presOf" srcId="{1E9577ED-77C3-4997-B3FB-642AA585B0D6}" destId="{CA26CDCF-6498-49BC-8B4C-9CDDEA1A3B77}" srcOrd="2" destOrd="0" presId="urn:microsoft.com/office/officeart/2005/8/layout/orgChart1#2"/>
    <dgm:cxn modelId="{12105DB1-C468-4F73-BB93-36EADC7BA8FC}" type="presOf" srcId="{1A03BF86-594E-406E-85C5-BF39D355AEBE}" destId="{3FD472A4-E182-49D1-9E6C-5A13F8FC06BD}" srcOrd="1" destOrd="0" presId="urn:microsoft.com/office/officeart/2005/8/layout/orgChart1#2"/>
    <dgm:cxn modelId="{0F3680B2-F26A-4FE2-9DF1-FD464D916E85}" type="presOf" srcId="{44A958C9-FBB9-458E-B815-6CA1751E5DFF}" destId="{7DA3F991-8D1A-40DA-B503-9255021143D2}" srcOrd="1" destOrd="0" presId="urn:microsoft.com/office/officeart/2005/8/layout/orgChart1#2"/>
    <dgm:cxn modelId="{9CC5DFB2-C211-4186-A7BA-3680FBD35DA9}" type="presOf" srcId="{97D518D1-996F-456A-84CE-A6B9E715CF80}" destId="{46A6B4AA-7239-408C-A469-34D07D1E9009}" srcOrd="0" destOrd="0" presId="urn:microsoft.com/office/officeart/2005/8/layout/orgChart1#2"/>
    <dgm:cxn modelId="{00F3D3B3-9155-4616-9D4D-7466876A0B63}" type="presOf" srcId="{3B8BA4EE-3240-4DAC-A28A-3D024AB6F29E}" destId="{09856383-5CB5-47A9-AF42-9AB9542D3BA9}" srcOrd="2" destOrd="0" presId="urn:microsoft.com/office/officeart/2005/8/layout/orgChart1#2"/>
    <dgm:cxn modelId="{949B8AB6-0C26-4A17-AA1B-0A7C237EB1EC}" srcId="{47C757F0-AA23-46BE-9311-EA432CDEEAA1}" destId="{12714FC6-8B41-47E5-91DD-F02D34D23B93}" srcOrd="0" destOrd="0" parTransId="{EACD17F5-D793-4A43-B489-D1804D50CFEF}" sibTransId="{FA45D93F-0724-4936-AA45-E6762732A19D}"/>
    <dgm:cxn modelId="{A0C614B7-B800-43D6-9E4B-D29E48C2E32B}" type="presOf" srcId="{54FEBA32-CFFE-4DAF-8B5A-41E4D4703C7E}" destId="{4585CEDC-A463-4129-977E-C18A24AE67C9}" srcOrd="0" destOrd="0" presId="urn:microsoft.com/office/officeart/2005/8/layout/orgChart1#2"/>
    <dgm:cxn modelId="{90D363B7-69C8-4E57-9154-5557E87E4A73}" type="presOf" srcId="{00339101-7FCD-472E-8540-9868EDFDF572}" destId="{53179AB1-8C48-4ADD-B2D1-73063D44F9FA}" srcOrd="0" destOrd="0" presId="urn:microsoft.com/office/officeart/2005/8/layout/orgChart1#2"/>
    <dgm:cxn modelId="{FA3391B9-1A02-4B17-A965-F089FF4300B2}" srcId="{1E9577ED-77C3-4997-B3FB-642AA585B0D6}" destId="{4A9393D3-09E7-4893-9C77-DDACE0A62ABE}" srcOrd="0" destOrd="0" parTransId="{0E7518A2-C684-4A35-AE0E-4A9466753D68}" sibTransId="{E5A337FA-EF0B-4AF0-8F4E-DE5E62016756}"/>
    <dgm:cxn modelId="{3580F7BA-CD2E-4F5A-AA84-E06E5570687F}" type="presOf" srcId="{47C757F0-AA23-46BE-9311-EA432CDEEAA1}" destId="{79147750-B6BF-43FD-83A0-7ACDC9B53EFF}" srcOrd="0" destOrd="0" presId="urn:microsoft.com/office/officeart/2005/8/layout/orgChart1#2"/>
    <dgm:cxn modelId="{6CDA63BB-9BA4-43BE-BCDD-53C7FA9F405F}" type="presOf" srcId="{8A653A91-6CE7-4F9F-9A2A-EFCD5F7FA974}" destId="{071F1781-9A2C-4818-9A87-F17EB2376238}" srcOrd="2" destOrd="0" presId="urn:microsoft.com/office/officeart/2005/8/layout/orgChart1#2"/>
    <dgm:cxn modelId="{2B9B5DBC-A9B7-4813-A61F-B57D395BA1E1}" type="presOf" srcId="{C02928DD-C736-41D2-B9A3-D4C1C2091424}" destId="{65E3EEEF-8E17-4D82-A757-ECDBE75CA739}" srcOrd="1" destOrd="0" presId="urn:microsoft.com/office/officeart/2005/8/layout/orgChart1#2"/>
    <dgm:cxn modelId="{122A77BF-96DA-4999-AE82-52FAEED349F1}" type="presOf" srcId="{FAC0396E-2BA9-469A-B01C-E29855CB5A7F}" destId="{87F3FB39-2475-4D9D-96A2-46C6795D584F}" srcOrd="1" destOrd="0" presId="urn:microsoft.com/office/officeart/2005/8/layout/orgChart1#2"/>
    <dgm:cxn modelId="{6F3146C3-69DE-483A-B816-ECF0678F85CD}" type="presOf" srcId="{3AB2424F-80C9-41F7-BEF2-2A6C768E94AB}" destId="{E6EC3547-050F-4EFD-B85B-B484A6BBA5AD}" srcOrd="0" destOrd="0" presId="urn:microsoft.com/office/officeart/2005/8/layout/orgChart1#2"/>
    <dgm:cxn modelId="{DD3987C4-EF62-4931-9B87-C51D6649E060}" srcId="{09CA32FC-DBF1-4F31-90B4-9F2AD8D060A2}" destId="{44A958C9-FBB9-458E-B815-6CA1751E5DFF}" srcOrd="2" destOrd="0" parTransId="{E8676AE8-7DDF-49A5-835B-179F4587A3EF}" sibTransId="{093FD12C-29CA-4422-A34F-D89EDE836646}"/>
    <dgm:cxn modelId="{C49E05C7-6145-4F0C-B4FA-32D4D493F3B5}" type="presOf" srcId="{A493020A-6B9A-444B-B953-1C301FC0AF47}" destId="{674E94F9-4131-47A6-847B-E56016AC6507}" srcOrd="0" destOrd="0" presId="urn:microsoft.com/office/officeart/2005/8/layout/orgChart1#2"/>
    <dgm:cxn modelId="{048A8EC7-D9A5-48DF-8BA0-5AD4A8EAC267}" type="presOf" srcId="{C3941FC1-1A8E-4FA2-9676-37520BA61386}" destId="{21CC3AAB-8C30-4ECF-AF8E-3F1E9702FF07}" srcOrd="1" destOrd="0" presId="urn:microsoft.com/office/officeart/2005/8/layout/orgChart1#2"/>
    <dgm:cxn modelId="{B9A935C9-64AC-45C0-BAC2-8DDA3F40E549}" srcId="{A493020A-6B9A-444B-B953-1C301FC0AF47}" destId="{7B5DA8D9-77AE-461D-9114-06965E51C9CC}" srcOrd="0" destOrd="0" parTransId="{3AB2424F-80C9-41F7-BEF2-2A6C768E94AB}" sibTransId="{E42F907D-81D7-41B6-A189-80529C222B8D}"/>
    <dgm:cxn modelId="{23384FCA-2CE3-413B-A990-84751AEA7F06}" type="presOf" srcId="{1E9577ED-77C3-4997-B3FB-642AA585B0D6}" destId="{AAA0A36C-8AF3-4FE2-92CF-07B703CD2015}" srcOrd="1" destOrd="0" presId="urn:microsoft.com/office/officeart/2005/8/layout/orgChart1#2"/>
    <dgm:cxn modelId="{3ED76ECB-5CA4-4196-B5C6-42497D9F227D}" type="presOf" srcId="{D2E46C53-7719-4242-A770-B74E8B763A41}" destId="{81713DDD-3B5C-4F82-B910-1A3AA873B64E}" srcOrd="0" destOrd="0" presId="urn:microsoft.com/office/officeart/2005/8/layout/orgChart1#2"/>
    <dgm:cxn modelId="{054B7ACB-C217-47FC-B604-115BA770E1F1}" srcId="{D1804617-8F0F-4AE4-BBD0-5F9862067288}" destId="{09CA32FC-DBF1-4F31-90B4-9F2AD8D060A2}" srcOrd="3" destOrd="0" parTransId="{B248C6DE-8599-429D-984B-B8E3F6CA63B1}" sibTransId="{FC40E725-EDC1-43C1-BC68-CFFD03C5E40B}"/>
    <dgm:cxn modelId="{441B8DCB-8A48-4335-9004-34171F131C3E}" type="presOf" srcId="{7B5DA8D9-77AE-461D-9114-06965E51C9CC}" destId="{2D0784B0-5484-4E05-9974-C583AEE8D4BB}" srcOrd="0" destOrd="0" presId="urn:microsoft.com/office/officeart/2005/8/layout/orgChart1#2"/>
    <dgm:cxn modelId="{D6649DCB-88E7-4CED-B0D9-C5C9E945228D}" type="presOf" srcId="{F08E6A93-7BC7-4628-871E-C940C784C455}" destId="{A39883A9-2442-40C2-96C3-14A1731A80F1}" srcOrd="0" destOrd="0" presId="urn:microsoft.com/office/officeart/2005/8/layout/orgChart1#2"/>
    <dgm:cxn modelId="{3E2C89CC-967D-41C5-BB6B-9DA732EEE7B3}" type="presOf" srcId="{A493020A-6B9A-444B-B953-1C301FC0AF47}" destId="{B87543D8-2E56-425A-A5B1-3E3A1EFDA703}" srcOrd="2" destOrd="0" presId="urn:microsoft.com/office/officeart/2005/8/layout/orgChart1#2"/>
    <dgm:cxn modelId="{CC228ECC-6E76-4282-810A-5AFE2A835602}" type="presOf" srcId="{17AFE5CB-F9EF-4CC8-8CB4-96904891D74A}" destId="{E8637ADE-7322-4318-938E-FF937E5E3E7F}" srcOrd="0" destOrd="0" presId="urn:microsoft.com/office/officeart/2005/8/layout/orgChart1#2"/>
    <dgm:cxn modelId="{D11915CD-CD1A-4F44-B515-DA26178E934B}" srcId="{09CA32FC-DBF1-4F31-90B4-9F2AD8D060A2}" destId="{00339101-7FCD-472E-8540-9868EDFDF572}" srcOrd="1" destOrd="0" parTransId="{B19FF918-E07E-415A-8B58-24BA2C7F7C16}" sibTransId="{1123157E-D405-4C0F-8D6E-A4BDF9856838}"/>
    <dgm:cxn modelId="{D7E406CE-2E8A-42EA-A109-64F1702CF090}" type="presOf" srcId="{4D5CB704-E6EC-49BF-BAB0-07D6F146DFFB}" destId="{15415649-46A2-4004-BD28-6076A95DC356}" srcOrd="1" destOrd="0" presId="urn:microsoft.com/office/officeart/2005/8/layout/orgChart1#2"/>
    <dgm:cxn modelId="{9E473FD0-8AFE-4891-9612-1BB417E052D1}" type="presOf" srcId="{59366006-2110-4EFB-B0BA-6429DC9D07C2}" destId="{25F573FB-BDB5-40B1-8D5B-49BA69CE61DF}" srcOrd="0" destOrd="0" presId="urn:microsoft.com/office/officeart/2005/8/layout/orgChart1#2"/>
    <dgm:cxn modelId="{AEEA74D0-716A-4B28-93CD-212CA6F2D0F7}" type="presOf" srcId="{FAC0396E-2BA9-469A-B01C-E29855CB5A7F}" destId="{C0BAADD6-C576-4EC0-AB7D-EC580565F9A2}" srcOrd="0" destOrd="0" presId="urn:microsoft.com/office/officeart/2005/8/layout/orgChart1#2"/>
    <dgm:cxn modelId="{91F500D3-8CA7-4B6D-BE65-BED5A131E623}" type="presOf" srcId="{E18156DE-CAB8-47DC-8657-61D68B372651}" destId="{85FBE110-42D1-4CF0-9FC8-121218A5C896}" srcOrd="2" destOrd="0" presId="urn:microsoft.com/office/officeart/2005/8/layout/orgChart1#2"/>
    <dgm:cxn modelId="{EBDBDAD3-EEB1-4690-8296-E68E1C064B48}" type="presOf" srcId="{B19FF918-E07E-415A-8B58-24BA2C7F7C16}" destId="{EA2048EE-F6AE-4100-8F3E-EF2B2964DE25}" srcOrd="0" destOrd="0" presId="urn:microsoft.com/office/officeart/2005/8/layout/orgChart1#2"/>
    <dgm:cxn modelId="{5EA422D4-B981-4F1D-8D4A-122EF949ED33}" type="presOf" srcId="{FFEF7C2E-2343-4F71-B9C2-3382967685A4}" destId="{EF6C1DB6-4719-43B0-B307-265D7153C260}" srcOrd="0" destOrd="0" presId="urn:microsoft.com/office/officeart/2005/8/layout/orgChart1#2"/>
    <dgm:cxn modelId="{6E8A9DD4-F4D6-42A2-9A7D-9F70D4642807}" type="presOf" srcId="{8A653A91-6CE7-4F9F-9A2A-EFCD5F7FA974}" destId="{0451925A-4F74-4A4F-958F-13E674C02F5D}" srcOrd="0" destOrd="0" presId="urn:microsoft.com/office/officeart/2005/8/layout/orgChart1#2"/>
    <dgm:cxn modelId="{B2081FD5-3AA2-4B53-867B-B1EEB0177B52}" type="presOf" srcId="{7B5DA8D9-77AE-461D-9114-06965E51C9CC}" destId="{BF068F44-4A00-4361-BAA1-1959B8745ACF}" srcOrd="1" destOrd="0" presId="urn:microsoft.com/office/officeart/2005/8/layout/orgChart1#2"/>
    <dgm:cxn modelId="{F669D4D5-650B-41ED-9B59-99C96C8994D1}" srcId="{4A9393D3-09E7-4893-9C77-DDACE0A62ABE}" destId="{D2E46C53-7719-4242-A770-B74E8B763A41}" srcOrd="0" destOrd="0" parTransId="{DE29E826-DE07-4238-B5DB-1ADBAC1556C4}" sibTransId="{3CC3A758-B0F6-467D-8E4F-EA94FCC9C631}"/>
    <dgm:cxn modelId="{742FF3D8-985A-4B1A-AB98-58BDBC0C2F27}" type="presOf" srcId="{09CA32FC-DBF1-4F31-90B4-9F2AD8D060A2}" destId="{9294AF01-977F-48CE-9CE3-5B103DD89F5C}" srcOrd="1" destOrd="0" presId="urn:microsoft.com/office/officeart/2005/8/layout/orgChart1#2"/>
    <dgm:cxn modelId="{884E7FDC-211D-47F5-927D-27FED12DA7EA}" srcId="{C25FDD27-6014-43AD-B57B-FF857B0B67BB}" destId="{C6873C23-B7E9-45E7-B986-2289809943CD}" srcOrd="0" destOrd="0" parTransId="{700638E7-E40F-4180-81CC-88E6D166A099}" sibTransId="{05929AB5-711F-4B62-B929-720A25FAF8DE}"/>
    <dgm:cxn modelId="{F2EAE5DC-3079-485B-9487-18A3DABCF0F3}" type="presOf" srcId="{F858EED7-EF6A-4CAB-9923-F78B25AC97EF}" destId="{C69627A2-EF0F-49FF-B3DC-064460AB4DCB}" srcOrd="0" destOrd="0" presId="urn:microsoft.com/office/officeart/2005/8/layout/orgChart1#2"/>
    <dgm:cxn modelId="{E1060FDD-7409-4B01-B633-27A3E4A4DC14}" type="presOf" srcId="{7B5DA8D9-77AE-461D-9114-06965E51C9CC}" destId="{CD471419-9A7B-47D6-8639-B626CB61C5F2}" srcOrd="2" destOrd="0" presId="urn:microsoft.com/office/officeart/2005/8/layout/orgChart1#2"/>
    <dgm:cxn modelId="{2DA8F9E0-9CEA-441D-AF12-C3B3078F6EEA}" type="presOf" srcId="{E18156DE-CAB8-47DC-8657-61D68B372651}" destId="{409BCDF8-F0FB-4F3C-A229-8ACFF21664DC}" srcOrd="1" destOrd="0" presId="urn:microsoft.com/office/officeart/2005/8/layout/orgChart1#2"/>
    <dgm:cxn modelId="{8725B2E1-67BB-44C5-804D-C88C8ECE1CEE}" type="presOf" srcId="{B248C6DE-8599-429D-984B-B8E3F6CA63B1}" destId="{A528BB07-E8A9-4CDB-82F0-8EA9120095EE}" srcOrd="0" destOrd="0" presId="urn:microsoft.com/office/officeart/2005/8/layout/orgChart1#2"/>
    <dgm:cxn modelId="{C3E35CE3-C113-44B3-922C-2E575FCCC656}" type="presOf" srcId="{1F0E35DB-707D-49CF-8625-3B9CBEEB2C69}" destId="{A1D0E8EA-437A-48DB-810C-A0BDD7F3CB06}" srcOrd="0" destOrd="0" presId="urn:microsoft.com/office/officeart/2005/8/layout/orgChart1#2"/>
    <dgm:cxn modelId="{53C544E5-DFAD-4A12-9747-2F2A0762FE4B}" type="presOf" srcId="{D1804617-8F0F-4AE4-BBD0-5F9862067288}" destId="{C4AA5668-9909-4D9D-9DC8-3BF6AFC8A8E0}" srcOrd="2" destOrd="0" presId="urn:microsoft.com/office/officeart/2005/8/layout/orgChart1#2"/>
    <dgm:cxn modelId="{4C019FE7-DE83-4137-B7A1-F6628529C88A}" type="presOf" srcId="{95D9946B-83CA-4171-BB6E-73F08A80CE57}" destId="{9D4B9DE0-A20E-4CAA-BA3E-97B9C6391606}" srcOrd="2" destOrd="0" presId="urn:microsoft.com/office/officeart/2005/8/layout/orgChart1#2"/>
    <dgm:cxn modelId="{0BB30FED-9C50-4E3F-BDA7-8982B3E84C45}" srcId="{CC0512C8-7886-4C31-9D5C-9380E4DFC2EB}" destId="{A493020A-6B9A-444B-B953-1C301FC0AF47}" srcOrd="0" destOrd="0" parTransId="{AF448C07-B414-4BA6-9C2D-6077A0A9C076}" sibTransId="{91DFF97A-F3BE-4652-89E7-B109B9F0D90D}"/>
    <dgm:cxn modelId="{189DEFEE-E8B9-4529-B039-7BAF7973359A}" srcId="{C6873C23-B7E9-45E7-B986-2289809943CD}" destId="{3B8BA4EE-3240-4DAC-A28A-3D024AB6F29E}" srcOrd="0" destOrd="0" parTransId="{54FEBA32-CFFE-4DAF-8B5A-41E4D4703C7E}" sibTransId="{65A22D73-9AD4-485C-BEA8-CD330ACEDD19}"/>
    <dgm:cxn modelId="{1C688AF1-48BA-4FC8-8301-E612443F15DF}" srcId="{12714FC6-8B41-47E5-91DD-F02D34D23B93}" destId="{85D1D3A8-C45B-4DC8-8E8E-FAFE4C3947D9}" srcOrd="1" destOrd="0" parTransId="{0130B85E-EEC4-405C-873D-19DE173A789D}" sibTransId="{7B8384D7-CE8B-461D-9CE5-ADA0CD8E13A0}"/>
    <dgm:cxn modelId="{F2A2C5F2-29F2-42BC-BD97-A4B5EC85DB37}" type="presOf" srcId="{12714FC6-8B41-47E5-91DD-F02D34D23B93}" destId="{9A037140-9B69-4B9F-A134-F2F2EB0F2E32}" srcOrd="2" destOrd="0" presId="urn:microsoft.com/office/officeart/2005/8/layout/orgChart1#2"/>
    <dgm:cxn modelId="{ED3678F5-EBFE-4945-A872-7503840BD7E3}" type="presOf" srcId="{A493020A-6B9A-444B-B953-1C301FC0AF47}" destId="{79DD7E11-24CD-4EC7-8CD7-B9D9B62CBD86}" srcOrd="1" destOrd="0" presId="urn:microsoft.com/office/officeart/2005/8/layout/orgChart1#2"/>
    <dgm:cxn modelId="{7E03E1F5-F15E-4088-A0F4-D54817058FCD}" type="presOf" srcId="{1A03BF86-594E-406E-85C5-BF39D355AEBE}" destId="{7E2AA4AF-08A8-45B8-87F0-D3DB9B17518C}" srcOrd="2" destOrd="0" presId="urn:microsoft.com/office/officeart/2005/8/layout/orgChart1#2"/>
    <dgm:cxn modelId="{7F2882F6-C369-4865-B502-66683BD6A1EE}" type="presOf" srcId="{50480616-0036-4E15-8CE3-955872C35A39}" destId="{2968F299-8D00-467C-B809-C1FAACB3BFB7}" srcOrd="0" destOrd="0" presId="urn:microsoft.com/office/officeart/2005/8/layout/orgChart1#2"/>
    <dgm:cxn modelId="{6B53B6F6-D049-4571-855D-79F67E2B44C8}" type="presOf" srcId="{A05E3D1C-5846-4B11-A563-A067564FFF2E}" destId="{EDD146A3-2815-4FC3-AA3B-0DEC94C3B20A}" srcOrd="0" destOrd="0" presId="urn:microsoft.com/office/officeart/2005/8/layout/orgChart1#2"/>
    <dgm:cxn modelId="{667BCCF6-1546-4DFF-AFB3-F44AD2352B70}" type="presOf" srcId="{448A74C3-248B-4A04-9365-42B322792934}" destId="{0CC12C6C-9F40-4B8E-8B9A-0B366BB36BA2}" srcOrd="0" destOrd="0" presId="urn:microsoft.com/office/officeart/2005/8/layout/orgChart1#2"/>
    <dgm:cxn modelId="{63B688F7-4841-4C50-89D3-B354E5A2C7F4}" srcId="{D1804617-8F0F-4AE4-BBD0-5F9862067288}" destId="{F3DC0243-34E9-4B3B-896B-10F3621275E3}" srcOrd="2" destOrd="0" parTransId="{17AFE5CB-F9EF-4CC8-8CB4-96904891D74A}" sibTransId="{503777C8-5304-4055-8E65-B604AEBEE2BC}"/>
    <dgm:cxn modelId="{BB2C99F8-7FA3-479B-A152-9FBFC932B222}" type="presOf" srcId="{47C757F0-AA23-46BE-9311-EA432CDEEAA1}" destId="{86420519-308D-4A6A-8FEA-6FB2E39BA448}" srcOrd="2" destOrd="0" presId="urn:microsoft.com/office/officeart/2005/8/layout/orgChart1#2"/>
    <dgm:cxn modelId="{F38AB2F8-7BEA-426F-92A6-F2BA8D4BA4B6}" type="presOf" srcId="{4D5CB704-E6EC-49BF-BAB0-07D6F146DFFB}" destId="{7FD52842-B699-4D2E-94FA-858D3AD774F2}" srcOrd="2" destOrd="0" presId="urn:microsoft.com/office/officeart/2005/8/layout/orgChart1#2"/>
    <dgm:cxn modelId="{0FFF8EFB-4222-41BA-8DDA-CD11B8827E87}" type="presOf" srcId="{A7D913F1-25F7-4E31-9A04-2886123D7F79}" destId="{AB598FE1-1222-4BC4-B84C-0C711E6C0145}" srcOrd="0" destOrd="0" presId="urn:microsoft.com/office/officeart/2005/8/layout/orgChart1#2"/>
    <dgm:cxn modelId="{2A1EF1FB-AFED-4538-99C8-01764A70CF52}" type="presOf" srcId="{0DB0D3CB-C99D-4B27-B5A3-E16B82383A3C}" destId="{2B1B9F66-37FC-41A3-A0A6-494B948B3646}" srcOrd="2" destOrd="0" presId="urn:microsoft.com/office/officeart/2005/8/layout/orgChart1#2"/>
    <dgm:cxn modelId="{9444EEFC-80DA-4B13-BF2F-72B968A16F26}" type="presOf" srcId="{E18156DE-CAB8-47DC-8657-61D68B372651}" destId="{F6ADE105-9D5C-4D4C-A60E-712D6A9B0ADC}" srcOrd="0" destOrd="0" presId="urn:microsoft.com/office/officeart/2005/8/layout/orgChart1#2"/>
    <dgm:cxn modelId="{6ECFFDFC-A0F1-4B7A-9881-917E104E39B0}" type="presOf" srcId="{4A9393D3-09E7-4893-9C77-DDACE0A62ABE}" destId="{04EA5F5C-3979-461F-99B3-30A6472EEEDE}" srcOrd="0" destOrd="0" presId="urn:microsoft.com/office/officeart/2005/8/layout/orgChart1#2"/>
    <dgm:cxn modelId="{38F819FF-E6C7-4582-972C-EA76CAC5B0E7}" type="presOf" srcId="{4A9393D3-09E7-4893-9C77-DDACE0A62ABE}" destId="{638B5629-1A7E-4C33-842C-1D93B2D00378}" srcOrd="2" destOrd="0" presId="urn:microsoft.com/office/officeart/2005/8/layout/orgChart1#2"/>
    <dgm:cxn modelId="{F812B001-79C1-491A-BFA8-7096372D505F}" type="presParOf" srcId="{E498DC9C-C5AC-4482-A26F-3B99DC5D79F0}" destId="{F728C3E8-5128-4BB6-90CC-A86769ECE335}" srcOrd="0" destOrd="0" presId="urn:microsoft.com/office/officeart/2005/8/layout/orgChart1#2"/>
    <dgm:cxn modelId="{6F45D4B6-610D-4514-8244-1309AA310627}" type="presParOf" srcId="{F728C3E8-5128-4BB6-90CC-A86769ECE335}" destId="{79147750-B6BF-43FD-83A0-7ACDC9B53EFF}" srcOrd="0" destOrd="0" presId="urn:microsoft.com/office/officeart/2005/8/layout/orgChart1#2"/>
    <dgm:cxn modelId="{7922A5BA-BF9B-42B3-89C6-B2EA957179E0}" type="presParOf" srcId="{79147750-B6BF-43FD-83A0-7ACDC9B53EFF}" destId="{AE79172D-D441-42BB-84EA-E3D989670DED}" srcOrd="0" destOrd="0" presId="urn:microsoft.com/office/officeart/2005/8/layout/orgChart1#2"/>
    <dgm:cxn modelId="{1E63CECF-41B3-4EDF-A44D-94B57D867B81}" type="presParOf" srcId="{79147750-B6BF-43FD-83A0-7ACDC9B53EFF}" destId="{86420519-308D-4A6A-8FEA-6FB2E39BA448}" srcOrd="1" destOrd="0" presId="urn:microsoft.com/office/officeart/2005/8/layout/orgChart1#2"/>
    <dgm:cxn modelId="{856D1A24-9B6C-4259-9EB6-B92EB72A714D}" type="presParOf" srcId="{F728C3E8-5128-4BB6-90CC-A86769ECE335}" destId="{9A0FF10C-81C7-47CD-A320-768F2009480B}" srcOrd="1" destOrd="0" presId="urn:microsoft.com/office/officeart/2005/8/layout/orgChart1#2"/>
    <dgm:cxn modelId="{102F6BC0-AFCF-43E5-A375-2744B8DDD461}" type="presParOf" srcId="{9A0FF10C-81C7-47CD-A320-768F2009480B}" destId="{6A259130-4455-44E0-969B-948D1249687E}" srcOrd="0" destOrd="0" presId="urn:microsoft.com/office/officeart/2005/8/layout/orgChart1#2"/>
    <dgm:cxn modelId="{46412403-7346-4C45-9222-C81EAAE88D56}" type="presParOf" srcId="{9A0FF10C-81C7-47CD-A320-768F2009480B}" destId="{D6C5C065-A308-417C-8ECC-04FC2BEC646C}" srcOrd="1" destOrd="0" presId="urn:microsoft.com/office/officeart/2005/8/layout/orgChart1#2"/>
    <dgm:cxn modelId="{37FA9FB1-3F5B-44F2-A24D-8EE80EB98781}" type="presParOf" srcId="{D6C5C065-A308-417C-8ECC-04FC2BEC646C}" destId="{E36491EF-5019-46FD-BC82-1BD579B9EE0E}" srcOrd="0" destOrd="0" presId="urn:microsoft.com/office/officeart/2005/8/layout/orgChart1#2"/>
    <dgm:cxn modelId="{7992E75A-20AA-4C4C-AE71-159606B83F19}" type="presParOf" srcId="{E36491EF-5019-46FD-BC82-1BD579B9EE0E}" destId="{43B7C837-49D6-40CE-BBAB-953D9E4BA7ED}" srcOrd="0" destOrd="0" presId="urn:microsoft.com/office/officeart/2005/8/layout/orgChart1#2"/>
    <dgm:cxn modelId="{C92DF967-C2AC-464F-9D6F-37ACB6FBDBC3}" type="presParOf" srcId="{E36491EF-5019-46FD-BC82-1BD579B9EE0E}" destId="{9A037140-9B69-4B9F-A134-F2F2EB0F2E32}" srcOrd="1" destOrd="0" presId="urn:microsoft.com/office/officeart/2005/8/layout/orgChart1#2"/>
    <dgm:cxn modelId="{22908F42-D536-4A9B-AF39-1CF111833051}" type="presParOf" srcId="{D6C5C065-A308-417C-8ECC-04FC2BEC646C}" destId="{FA37AA5D-87C2-47F6-9B72-B753C073E744}" srcOrd="1" destOrd="0" presId="urn:microsoft.com/office/officeart/2005/8/layout/orgChart1#2"/>
    <dgm:cxn modelId="{75C713D0-D9C3-4192-BDE7-A838C78725B3}" type="presParOf" srcId="{FA37AA5D-87C2-47F6-9B72-B753C073E744}" destId="{33F35128-5598-413B-BA95-3EC7991E00BA}" srcOrd="0" destOrd="0" presId="urn:microsoft.com/office/officeart/2005/8/layout/orgChart1#2"/>
    <dgm:cxn modelId="{4C6EBA8E-DC98-462D-92E7-25EBF4FDD078}" type="presParOf" srcId="{FA37AA5D-87C2-47F6-9B72-B753C073E744}" destId="{0BC07416-3D61-4817-9854-CF66A8441B1E}" srcOrd="1" destOrd="0" presId="urn:microsoft.com/office/officeart/2005/8/layout/orgChart1#2"/>
    <dgm:cxn modelId="{9DFDB9BA-1E8E-44E6-A09D-DC2F55F7A4DA}" type="presParOf" srcId="{0BC07416-3D61-4817-9854-CF66A8441B1E}" destId="{DC7A7A98-1F58-48FC-A213-8C0B537BDA9B}" srcOrd="0" destOrd="0" presId="urn:microsoft.com/office/officeart/2005/8/layout/orgChart1#2"/>
    <dgm:cxn modelId="{FE3A1368-076F-4DE3-BEF8-AD49DCCC271B}" type="presParOf" srcId="{DC7A7A98-1F58-48FC-A213-8C0B537BDA9B}" destId="{5089B11F-8BDC-4F0F-A78C-30F030A14D59}" srcOrd="0" destOrd="0" presId="urn:microsoft.com/office/officeart/2005/8/layout/orgChart1#2"/>
    <dgm:cxn modelId="{69CB06C9-2EA4-416B-8EEA-A689081FBD84}" type="presParOf" srcId="{DC7A7A98-1F58-48FC-A213-8C0B537BDA9B}" destId="{1FBF11FF-F5A2-4DA5-A5C9-D899C0EFF68F}" srcOrd="1" destOrd="0" presId="urn:microsoft.com/office/officeart/2005/8/layout/orgChart1#2"/>
    <dgm:cxn modelId="{987793B7-884A-48AB-8C42-92A3937F0A04}" type="presParOf" srcId="{0BC07416-3D61-4817-9854-CF66A8441B1E}" destId="{5F53C246-570C-4DB5-8D99-E87AE8D39247}" srcOrd="1" destOrd="0" presId="urn:microsoft.com/office/officeart/2005/8/layout/orgChart1#2"/>
    <dgm:cxn modelId="{D0357A20-3BE1-4367-A2F7-F0F440CB2EC7}" type="presParOf" srcId="{5F53C246-570C-4DB5-8D99-E87AE8D39247}" destId="{EE5DB133-E2C6-4E04-9498-83E339EDC03B}" srcOrd="0" destOrd="0" presId="urn:microsoft.com/office/officeart/2005/8/layout/orgChart1#2"/>
    <dgm:cxn modelId="{4B6A6813-27A9-46A3-B22E-CB5EBDAD30AE}" type="presParOf" srcId="{5F53C246-570C-4DB5-8D99-E87AE8D39247}" destId="{2E62B34B-8F64-4D91-AC06-2FCED787A232}" srcOrd="1" destOrd="0" presId="urn:microsoft.com/office/officeart/2005/8/layout/orgChart1#2"/>
    <dgm:cxn modelId="{552F7051-7EC1-41CD-A4E5-E7065DFF2D7B}" type="presParOf" srcId="{2E62B34B-8F64-4D91-AC06-2FCED787A232}" destId="{674E94F9-4131-47A6-847B-E56016AC6507}" srcOrd="0" destOrd="0" presId="urn:microsoft.com/office/officeart/2005/8/layout/orgChart1#2"/>
    <dgm:cxn modelId="{689AAD9F-2A60-4CB3-9890-940BDE560A47}" type="presParOf" srcId="{674E94F9-4131-47A6-847B-E56016AC6507}" destId="{79DD7E11-24CD-4EC7-8CD7-B9D9B62CBD86}" srcOrd="0" destOrd="0" presId="urn:microsoft.com/office/officeart/2005/8/layout/orgChart1#2"/>
    <dgm:cxn modelId="{E0ED4429-10BF-456F-84C0-C0B29FB7105B}" type="presParOf" srcId="{674E94F9-4131-47A6-847B-E56016AC6507}" destId="{B87543D8-2E56-425A-A5B1-3E3A1EFDA703}" srcOrd="1" destOrd="0" presId="urn:microsoft.com/office/officeart/2005/8/layout/orgChart1#2"/>
    <dgm:cxn modelId="{4735F944-CF1F-43BA-AE7E-5AB013699AA6}" type="presParOf" srcId="{2E62B34B-8F64-4D91-AC06-2FCED787A232}" destId="{31CF3C0F-FA91-4381-9CF7-BA89F350AC42}" srcOrd="1" destOrd="0" presId="urn:microsoft.com/office/officeart/2005/8/layout/orgChart1#2"/>
    <dgm:cxn modelId="{183E7183-C720-4C96-A1E9-882F46F993ED}" type="presParOf" srcId="{31CF3C0F-FA91-4381-9CF7-BA89F350AC42}" destId="{E6EC3547-050F-4EFD-B85B-B484A6BBA5AD}" srcOrd="0" destOrd="0" presId="urn:microsoft.com/office/officeart/2005/8/layout/orgChart1#2"/>
    <dgm:cxn modelId="{3F1E974E-0851-459B-A6C8-CC37F08EB43B}" type="presParOf" srcId="{31CF3C0F-FA91-4381-9CF7-BA89F350AC42}" destId="{81940300-A203-4A3A-B4A6-8D097BEE3D82}" srcOrd="1" destOrd="0" presId="urn:microsoft.com/office/officeart/2005/8/layout/orgChart1#2"/>
    <dgm:cxn modelId="{2A2B64BE-0B98-463C-B3AA-3EBBAAB6139C}" type="presParOf" srcId="{81940300-A203-4A3A-B4A6-8D097BEE3D82}" destId="{2D0784B0-5484-4E05-9974-C583AEE8D4BB}" srcOrd="0" destOrd="0" presId="urn:microsoft.com/office/officeart/2005/8/layout/orgChart1#2"/>
    <dgm:cxn modelId="{EA37ABEF-02B5-49E8-B4A0-644671C4B37C}" type="presParOf" srcId="{2D0784B0-5484-4E05-9974-C583AEE8D4BB}" destId="{BF068F44-4A00-4361-BAA1-1959B8745ACF}" srcOrd="0" destOrd="0" presId="urn:microsoft.com/office/officeart/2005/8/layout/orgChart1#2"/>
    <dgm:cxn modelId="{74D21F7B-9FE0-453B-965E-99E6A49C2AB2}" type="presParOf" srcId="{2D0784B0-5484-4E05-9974-C583AEE8D4BB}" destId="{CD471419-9A7B-47D6-8639-B626CB61C5F2}" srcOrd="1" destOrd="0" presId="urn:microsoft.com/office/officeart/2005/8/layout/orgChart1#2"/>
    <dgm:cxn modelId="{E41CE130-C40E-4B18-B9A9-D07E6A1F5E74}" type="presParOf" srcId="{81940300-A203-4A3A-B4A6-8D097BEE3D82}" destId="{DC97EC23-2380-47E8-91AD-16CE1203CCBD}" srcOrd="1" destOrd="0" presId="urn:microsoft.com/office/officeart/2005/8/layout/orgChart1#2"/>
    <dgm:cxn modelId="{70977F3F-A940-48C7-9A3A-10D1D3B04CDF}" type="presParOf" srcId="{81940300-A203-4A3A-B4A6-8D097BEE3D82}" destId="{C1E73521-6BD9-42FC-90F4-7C307C0FD487}" srcOrd="2" destOrd="0" presId="urn:microsoft.com/office/officeart/2005/8/layout/orgChart1#2"/>
    <dgm:cxn modelId="{96EC85C5-468E-425E-9FD0-0E875741CB05}" type="presParOf" srcId="{2E62B34B-8F64-4D91-AC06-2FCED787A232}" destId="{222B9883-7659-4D69-97F1-20E81F9AE66A}" srcOrd="2" destOrd="0" presId="urn:microsoft.com/office/officeart/2005/8/layout/orgChart1#2"/>
    <dgm:cxn modelId="{3A1CB5E2-9ACC-4382-8344-894B2EA0A57F}" type="presParOf" srcId="{0BC07416-3D61-4817-9854-CF66A8441B1E}" destId="{D63A7404-10BF-4B4B-8BD8-21DDD0E5432F}" srcOrd="2" destOrd="0" presId="urn:microsoft.com/office/officeart/2005/8/layout/orgChart1#2"/>
    <dgm:cxn modelId="{93A418FD-EB5B-488E-83AC-49A6670FB4B0}" type="presParOf" srcId="{FA37AA5D-87C2-47F6-9B72-B753C073E744}" destId="{DFE86795-2339-47DF-8E37-87F268BC02CB}" srcOrd="2" destOrd="0" presId="urn:microsoft.com/office/officeart/2005/8/layout/orgChart1#2"/>
    <dgm:cxn modelId="{14C2F4F5-AEC7-4C91-9470-22E883D97C7A}" type="presParOf" srcId="{FA37AA5D-87C2-47F6-9B72-B753C073E744}" destId="{1696DC0B-CE77-4D18-AFAC-E59E214944DB}" srcOrd="3" destOrd="0" presId="urn:microsoft.com/office/officeart/2005/8/layout/orgChart1#2"/>
    <dgm:cxn modelId="{86DFDA50-1DE2-4D82-A87A-1FB4BC14398E}" type="presParOf" srcId="{1696DC0B-CE77-4D18-AFAC-E59E214944DB}" destId="{9B82C633-30FC-4E88-A63A-6675639495F2}" srcOrd="0" destOrd="0" presId="urn:microsoft.com/office/officeart/2005/8/layout/orgChart1#2"/>
    <dgm:cxn modelId="{9C217FD7-8386-4ECE-B224-5BDAEBA279F4}" type="presParOf" srcId="{9B82C633-30FC-4E88-A63A-6675639495F2}" destId="{4A3BCF10-9077-48A0-B089-9B235EAE4A6C}" srcOrd="0" destOrd="0" presId="urn:microsoft.com/office/officeart/2005/8/layout/orgChart1#2"/>
    <dgm:cxn modelId="{87ABEE69-7283-418E-BE5A-59687E2657BB}" type="presParOf" srcId="{9B82C633-30FC-4E88-A63A-6675639495F2}" destId="{F604E4D1-8154-4BC5-84B5-24C643AACA28}" srcOrd="1" destOrd="0" presId="urn:microsoft.com/office/officeart/2005/8/layout/orgChart1#2"/>
    <dgm:cxn modelId="{ACEF708D-1147-4278-9820-97EB28B39914}" type="presParOf" srcId="{1696DC0B-CE77-4D18-AFAC-E59E214944DB}" destId="{0ABC6DF1-1170-49AA-BA29-43632D6C6CE8}" srcOrd="1" destOrd="0" presId="urn:microsoft.com/office/officeart/2005/8/layout/orgChart1#2"/>
    <dgm:cxn modelId="{FF976B4F-8763-42A6-BE21-93AFDF611175}" type="presParOf" srcId="{0ABC6DF1-1170-49AA-BA29-43632D6C6CE8}" destId="{A792077D-E8E9-4FF8-9B39-CC50B469B32D}" srcOrd="0" destOrd="0" presId="urn:microsoft.com/office/officeart/2005/8/layout/orgChart1#2"/>
    <dgm:cxn modelId="{833DD3FE-97D1-4670-B66A-C83F36D33614}" type="presParOf" srcId="{0ABC6DF1-1170-49AA-BA29-43632D6C6CE8}" destId="{88B324CB-1DE1-413C-A71D-1B6399BEF7C1}" srcOrd="1" destOrd="0" presId="urn:microsoft.com/office/officeart/2005/8/layout/orgChart1#2"/>
    <dgm:cxn modelId="{F1858609-7578-483A-9934-6C599B219D04}" type="presParOf" srcId="{88B324CB-1DE1-413C-A71D-1B6399BEF7C1}" destId="{C69627A2-EF0F-49FF-B3DC-064460AB4DCB}" srcOrd="0" destOrd="0" presId="urn:microsoft.com/office/officeart/2005/8/layout/orgChart1#2"/>
    <dgm:cxn modelId="{EB0A643F-68E5-46A7-AC1E-43BCE775D10D}" type="presParOf" srcId="{C69627A2-EF0F-49FF-B3DC-064460AB4DCB}" destId="{FF6702AB-70EA-4B1F-AFAA-F806CAB801F3}" srcOrd="0" destOrd="0" presId="urn:microsoft.com/office/officeart/2005/8/layout/orgChart1#2"/>
    <dgm:cxn modelId="{322C66D0-63BD-4F90-9B63-DA7C1D2C84DD}" type="presParOf" srcId="{C69627A2-EF0F-49FF-B3DC-064460AB4DCB}" destId="{06F0ABB5-04C6-425F-89F5-4D9D8A0BF7B3}" srcOrd="1" destOrd="0" presId="urn:microsoft.com/office/officeart/2005/8/layout/orgChart1#2"/>
    <dgm:cxn modelId="{97C30CC1-F86E-43F2-A847-A2864EA3A4FD}" type="presParOf" srcId="{88B324CB-1DE1-413C-A71D-1B6399BEF7C1}" destId="{971C1738-1397-4C33-BEBF-C92D7B2A45A1}" srcOrd="1" destOrd="0" presId="urn:microsoft.com/office/officeart/2005/8/layout/orgChart1#2"/>
    <dgm:cxn modelId="{4DB684BC-BE73-4C33-BA3F-9886DB21C7D6}" type="presParOf" srcId="{971C1738-1397-4C33-BEBF-C92D7B2A45A1}" destId="{0FF1ED56-74D0-423E-B784-C34068D8C4A4}" srcOrd="0" destOrd="0" presId="urn:microsoft.com/office/officeart/2005/8/layout/orgChart1#2"/>
    <dgm:cxn modelId="{96DDC34C-936E-4EA4-8268-B6A341CC795E}" type="presParOf" srcId="{971C1738-1397-4C33-BEBF-C92D7B2A45A1}" destId="{E7BE9C05-001A-4565-96E5-37A118B1C0F8}" srcOrd="1" destOrd="0" presId="urn:microsoft.com/office/officeart/2005/8/layout/orgChart1#2"/>
    <dgm:cxn modelId="{C56536F9-75FC-45A9-8187-5104A513BDE1}" type="presParOf" srcId="{E7BE9C05-001A-4565-96E5-37A118B1C0F8}" destId="{D885849E-A850-4885-B772-1E93EE3F1494}" srcOrd="0" destOrd="0" presId="urn:microsoft.com/office/officeart/2005/8/layout/orgChart1#2"/>
    <dgm:cxn modelId="{45671573-1668-4C27-9B33-4B41A1A78281}" type="presParOf" srcId="{D885849E-A850-4885-B772-1E93EE3F1494}" destId="{262CEAFB-3A48-4A5D-A658-3A368BCE90F0}" srcOrd="0" destOrd="0" presId="urn:microsoft.com/office/officeart/2005/8/layout/orgChart1#2"/>
    <dgm:cxn modelId="{11342806-4101-461A-B95C-16F2DAFF43F6}" type="presParOf" srcId="{D885849E-A850-4885-B772-1E93EE3F1494}" destId="{2B1B9F66-37FC-41A3-A0A6-494B948B3646}" srcOrd="1" destOrd="0" presId="urn:microsoft.com/office/officeart/2005/8/layout/orgChart1#2"/>
    <dgm:cxn modelId="{09E14AE4-C82D-4E3D-82A4-DA49962E7F0C}" type="presParOf" srcId="{E7BE9C05-001A-4565-96E5-37A118B1C0F8}" destId="{E0B4AEA1-6832-4662-9AC0-16ACEF99463D}" srcOrd="1" destOrd="0" presId="urn:microsoft.com/office/officeart/2005/8/layout/orgChart1#2"/>
    <dgm:cxn modelId="{4A29F3F5-0CF5-4E31-AC59-4FB203366327}" type="presParOf" srcId="{E0B4AEA1-6832-4662-9AC0-16ACEF99463D}" destId="{46A6B4AA-7239-408C-A469-34D07D1E9009}" srcOrd="0" destOrd="0" presId="urn:microsoft.com/office/officeart/2005/8/layout/orgChart1#2"/>
    <dgm:cxn modelId="{BDFD63DF-5689-4176-B586-E543FAE5B601}" type="presParOf" srcId="{E0B4AEA1-6832-4662-9AC0-16ACEF99463D}" destId="{890BFEA3-228D-4629-96BA-EAD7F566FDB5}" srcOrd="1" destOrd="0" presId="urn:microsoft.com/office/officeart/2005/8/layout/orgChart1#2"/>
    <dgm:cxn modelId="{C7CF674F-BE6F-49A5-89BD-4D2939BA81CE}" type="presParOf" srcId="{890BFEA3-228D-4629-96BA-EAD7F566FDB5}" destId="{2968F299-8D00-467C-B809-C1FAACB3BFB7}" srcOrd="0" destOrd="0" presId="urn:microsoft.com/office/officeart/2005/8/layout/orgChart1#2"/>
    <dgm:cxn modelId="{87148030-4E9E-4944-BD38-8C97B76CE8DA}" type="presParOf" srcId="{2968F299-8D00-467C-B809-C1FAACB3BFB7}" destId="{9D0CC25E-F4CD-479F-902B-D8CEA75BE1DB}" srcOrd="0" destOrd="0" presId="urn:microsoft.com/office/officeart/2005/8/layout/orgChart1#2"/>
    <dgm:cxn modelId="{92ECF61C-7CC7-46F3-A9A7-1056FFF212B3}" type="presParOf" srcId="{2968F299-8D00-467C-B809-C1FAACB3BFB7}" destId="{7E5905FF-BDAB-4FC4-BE5D-2A4D69E5DA9E}" srcOrd="1" destOrd="0" presId="urn:microsoft.com/office/officeart/2005/8/layout/orgChart1#2"/>
    <dgm:cxn modelId="{61607C9C-7BA8-4D39-8007-23D5FD4201C9}" type="presParOf" srcId="{890BFEA3-228D-4629-96BA-EAD7F566FDB5}" destId="{90265349-FC6F-418A-BFD3-B3C6BF5C95E2}" srcOrd="1" destOrd="0" presId="urn:microsoft.com/office/officeart/2005/8/layout/orgChart1#2"/>
    <dgm:cxn modelId="{EC8CF4D3-B331-4C24-9C58-56A00C51AC28}" type="presParOf" srcId="{890BFEA3-228D-4629-96BA-EAD7F566FDB5}" destId="{D41E5A01-E922-4125-8146-8E1E684816D2}" srcOrd="2" destOrd="0" presId="urn:microsoft.com/office/officeart/2005/8/layout/orgChart1#2"/>
    <dgm:cxn modelId="{0A83E68A-1DC3-4E4C-AE79-7CE47456CFD6}" type="presParOf" srcId="{E7BE9C05-001A-4565-96E5-37A118B1C0F8}" destId="{C92344B3-8E2B-45C8-B6FA-97568093CF21}" srcOrd="2" destOrd="0" presId="urn:microsoft.com/office/officeart/2005/8/layout/orgChart1#2"/>
    <dgm:cxn modelId="{6271B7AA-2E13-4903-99C8-B6E48A15671B}" type="presParOf" srcId="{88B324CB-1DE1-413C-A71D-1B6399BEF7C1}" destId="{DB75F863-EC42-4B27-B658-BEF552B02263}" srcOrd="2" destOrd="0" presId="urn:microsoft.com/office/officeart/2005/8/layout/orgChart1#2"/>
    <dgm:cxn modelId="{FD12968B-2B17-4A34-A69B-F17B1FF796EC}" type="presParOf" srcId="{1696DC0B-CE77-4D18-AFAC-E59E214944DB}" destId="{BA51B3C1-782D-4770-8254-5F6AFE2A48C3}" srcOrd="2" destOrd="0" presId="urn:microsoft.com/office/officeart/2005/8/layout/orgChart1#2"/>
    <dgm:cxn modelId="{A6CFFAA7-C470-4372-A9EC-3EE573769950}" type="presParOf" srcId="{D6C5C065-A308-417C-8ECC-04FC2BEC646C}" destId="{A7309641-2A58-41EA-9E42-56812CF298ED}" srcOrd="2" destOrd="0" presId="urn:microsoft.com/office/officeart/2005/8/layout/orgChart1#2"/>
    <dgm:cxn modelId="{072F4C95-FE6E-4967-AA3C-53CA1514F9A7}" type="presParOf" srcId="{9A0FF10C-81C7-47CD-A320-768F2009480B}" destId="{AB3A8128-6C86-49B7-B5CC-0153888815E5}" srcOrd="2" destOrd="0" presId="urn:microsoft.com/office/officeart/2005/8/layout/orgChart1#2"/>
    <dgm:cxn modelId="{D439CF67-C601-49FE-A0BC-BF8D4614DE0B}" type="presParOf" srcId="{9A0FF10C-81C7-47CD-A320-768F2009480B}" destId="{1A917F9A-DDE6-4568-B35C-7FABCEF0A586}" srcOrd="3" destOrd="0" presId="urn:microsoft.com/office/officeart/2005/8/layout/orgChart1#2"/>
    <dgm:cxn modelId="{57ABD260-65AA-4580-BBA5-CC2B99B576F2}" type="presParOf" srcId="{1A917F9A-DDE6-4568-B35C-7FABCEF0A586}" destId="{FA949B67-3DB7-47FA-97C9-4A653E762F22}" srcOrd="0" destOrd="0" presId="urn:microsoft.com/office/officeart/2005/8/layout/orgChart1#2"/>
    <dgm:cxn modelId="{FB97FDFF-4E4B-458C-88CA-35B9117EEA4A}" type="presParOf" srcId="{FA949B67-3DB7-47FA-97C9-4A653E762F22}" destId="{7D64F4A3-0E55-47AC-A59B-9D5A9DC25552}" srcOrd="0" destOrd="0" presId="urn:microsoft.com/office/officeart/2005/8/layout/orgChart1#2"/>
    <dgm:cxn modelId="{D676B63F-DB35-4296-8727-AD152E5C543F}" type="presParOf" srcId="{FA949B67-3DB7-47FA-97C9-4A653E762F22}" destId="{5667CB49-EC34-46BC-AD2D-72F3BD95D049}" srcOrd="1" destOrd="0" presId="urn:microsoft.com/office/officeart/2005/8/layout/orgChart1#2"/>
    <dgm:cxn modelId="{DAC5EA5D-9AD0-46D8-8FA8-6D281F3E4332}" type="presParOf" srcId="{1A917F9A-DDE6-4568-B35C-7FABCEF0A586}" destId="{EB3A10DA-2FA4-4DAD-8341-8078D7F83716}" srcOrd="1" destOrd="0" presId="urn:microsoft.com/office/officeart/2005/8/layout/orgChart1#2"/>
    <dgm:cxn modelId="{05948110-FDCA-42DB-BCF6-04BC974B26B4}" type="presParOf" srcId="{EB3A10DA-2FA4-4DAD-8341-8078D7F83716}" destId="{5FB6A015-CB06-40BA-9AB2-E471C0D59AAB}" srcOrd="0" destOrd="0" presId="urn:microsoft.com/office/officeart/2005/8/layout/orgChart1#2"/>
    <dgm:cxn modelId="{BEBFF36A-ED5C-4376-8E1C-717D29EEC248}" type="presParOf" srcId="{EB3A10DA-2FA4-4DAD-8341-8078D7F83716}" destId="{4521F505-EA86-4A12-955F-39C02D8ECC60}" srcOrd="1" destOrd="0" presId="urn:microsoft.com/office/officeart/2005/8/layout/orgChart1#2"/>
    <dgm:cxn modelId="{562E258A-1D79-49F4-8169-C006E9EBB622}" type="presParOf" srcId="{4521F505-EA86-4A12-955F-39C02D8ECC60}" destId="{BA5E8580-FC48-4B4C-8EB4-6FFD3AEAD127}" srcOrd="0" destOrd="0" presId="urn:microsoft.com/office/officeart/2005/8/layout/orgChart1#2"/>
    <dgm:cxn modelId="{1CA216DD-0BF7-4841-AB6A-8A7A1FC6EEB9}" type="presParOf" srcId="{BA5E8580-FC48-4B4C-8EB4-6FFD3AEAD127}" destId="{597B5BF3-FFAC-467B-BDD4-867EB13F1CAF}" srcOrd="0" destOrd="0" presId="urn:microsoft.com/office/officeart/2005/8/layout/orgChart1#2"/>
    <dgm:cxn modelId="{A2DF69A9-5EF9-4A35-9917-B26A432034EA}" type="presParOf" srcId="{BA5E8580-FC48-4B4C-8EB4-6FFD3AEAD127}" destId="{117FF87C-D8AE-4037-BB99-6899053928B0}" srcOrd="1" destOrd="0" presId="urn:microsoft.com/office/officeart/2005/8/layout/orgChart1#2"/>
    <dgm:cxn modelId="{A5BCD218-9D95-4A99-8282-B738C7AB6B2D}" type="presParOf" srcId="{4521F505-EA86-4A12-955F-39C02D8ECC60}" destId="{CA5B28D3-574D-4870-B208-E703929980F9}" srcOrd="1" destOrd="0" presId="urn:microsoft.com/office/officeart/2005/8/layout/orgChart1#2"/>
    <dgm:cxn modelId="{46DDD213-FEA5-4AE8-ADE9-0A8A97218AB5}" type="presParOf" srcId="{CA5B28D3-574D-4870-B208-E703929980F9}" destId="{3B30B505-88B2-4CC5-AD2C-BD666FDFBA46}" srcOrd="0" destOrd="0" presId="urn:microsoft.com/office/officeart/2005/8/layout/orgChart1#2"/>
    <dgm:cxn modelId="{5D212A48-DC57-4760-B74D-2C52253B1D4C}" type="presParOf" srcId="{CA5B28D3-574D-4870-B208-E703929980F9}" destId="{17B37843-0424-4A97-9D11-03CFDCFA081A}" srcOrd="1" destOrd="0" presId="urn:microsoft.com/office/officeart/2005/8/layout/orgChart1#2"/>
    <dgm:cxn modelId="{F8897153-AC32-42F1-AEA4-BEE85FFF5F5A}" type="presParOf" srcId="{17B37843-0424-4A97-9D11-03CFDCFA081A}" destId="{BFE9B29B-442C-40C7-A90A-77B8AF92BA01}" srcOrd="0" destOrd="0" presId="urn:microsoft.com/office/officeart/2005/8/layout/orgChart1#2"/>
    <dgm:cxn modelId="{74CB6105-F13D-4161-9850-23B1CA532CC7}" type="presParOf" srcId="{BFE9B29B-442C-40C7-A90A-77B8AF92BA01}" destId="{18F9BD50-1592-4CA1-9F9F-2F5E0FB4972B}" srcOrd="0" destOrd="0" presId="urn:microsoft.com/office/officeart/2005/8/layout/orgChart1#2"/>
    <dgm:cxn modelId="{DE3814B1-B243-482C-8E6A-BCF245C3F596}" type="presParOf" srcId="{BFE9B29B-442C-40C7-A90A-77B8AF92BA01}" destId="{A7532C56-BAB5-45E8-946B-A3464180CEFE}" srcOrd="1" destOrd="0" presId="urn:microsoft.com/office/officeart/2005/8/layout/orgChart1#2"/>
    <dgm:cxn modelId="{F0DA574F-2E51-403A-8EA4-F8AFBA86983D}" type="presParOf" srcId="{17B37843-0424-4A97-9D11-03CFDCFA081A}" destId="{AE5F9F18-8595-4462-96EA-9A10E3FCA815}" srcOrd="1" destOrd="0" presId="urn:microsoft.com/office/officeart/2005/8/layout/orgChart1#2"/>
    <dgm:cxn modelId="{4A41F014-22D6-42A3-B11C-D60CE01ECC8E}" type="presParOf" srcId="{AE5F9F18-8595-4462-96EA-9A10E3FCA815}" destId="{4585CEDC-A463-4129-977E-C18A24AE67C9}" srcOrd="0" destOrd="0" presId="urn:microsoft.com/office/officeart/2005/8/layout/orgChart1#2"/>
    <dgm:cxn modelId="{E008DBD9-EEC6-4063-A4DB-E886CD3D0903}" type="presParOf" srcId="{AE5F9F18-8595-4462-96EA-9A10E3FCA815}" destId="{4B763EEF-7EC7-49E3-846D-B4E270BAA665}" srcOrd="1" destOrd="0" presId="urn:microsoft.com/office/officeart/2005/8/layout/orgChart1#2"/>
    <dgm:cxn modelId="{4DA0DE49-2C0F-4977-AE7F-B5531FDBDBC2}" type="presParOf" srcId="{4B763EEF-7EC7-49E3-846D-B4E270BAA665}" destId="{C79BC61B-5B6F-4FFA-95CB-110E5EC81F8A}" srcOrd="0" destOrd="0" presId="urn:microsoft.com/office/officeart/2005/8/layout/orgChart1#2"/>
    <dgm:cxn modelId="{3F7F5D86-5C17-4537-9122-918EFE5837B0}" type="presParOf" srcId="{C79BC61B-5B6F-4FFA-95CB-110E5EC81F8A}" destId="{8C0B84C3-435C-427A-8D86-38976612D7DC}" srcOrd="0" destOrd="0" presId="urn:microsoft.com/office/officeart/2005/8/layout/orgChart1#2"/>
    <dgm:cxn modelId="{4C029D33-0BDD-4EE1-9B5A-02038A7D8C93}" type="presParOf" srcId="{C79BC61B-5B6F-4FFA-95CB-110E5EC81F8A}" destId="{09856383-5CB5-47A9-AF42-9AB9542D3BA9}" srcOrd="1" destOrd="0" presId="urn:microsoft.com/office/officeart/2005/8/layout/orgChart1#2"/>
    <dgm:cxn modelId="{410CB419-3CAC-4573-8AE4-B90F2E23BBE1}" type="presParOf" srcId="{4B763EEF-7EC7-49E3-846D-B4E270BAA665}" destId="{C35302E9-31DC-4F31-9C7F-D81418199FD6}" srcOrd="1" destOrd="0" presId="urn:microsoft.com/office/officeart/2005/8/layout/orgChart1#2"/>
    <dgm:cxn modelId="{FFA8DEF8-131C-4E24-843C-C496F2A1FA96}" type="presParOf" srcId="{C35302E9-31DC-4F31-9C7F-D81418199FD6}" destId="{949237C0-F8D7-4693-A29C-B371A0E24DFD}" srcOrd="0" destOrd="0" presId="urn:microsoft.com/office/officeart/2005/8/layout/orgChart1#2"/>
    <dgm:cxn modelId="{5BE37209-8835-4E0D-B239-418926E9ADA5}" type="presParOf" srcId="{C35302E9-31DC-4F31-9C7F-D81418199FD6}" destId="{98E1ABD6-5415-4CE5-820A-37DB4F53804D}" srcOrd="1" destOrd="0" presId="urn:microsoft.com/office/officeart/2005/8/layout/orgChart1#2"/>
    <dgm:cxn modelId="{C9EA32D2-F6BD-465D-A18F-69C1E7314A34}" type="presParOf" srcId="{98E1ABD6-5415-4CE5-820A-37DB4F53804D}" destId="{519BD266-F849-4B87-B947-5E55246B3E8F}" srcOrd="0" destOrd="0" presId="urn:microsoft.com/office/officeart/2005/8/layout/orgChart1#2"/>
    <dgm:cxn modelId="{D7509DE6-0870-4AC3-BE9A-4E5BA414D69B}" type="presParOf" srcId="{519BD266-F849-4B87-B947-5E55246B3E8F}" destId="{15415649-46A2-4004-BD28-6076A95DC356}" srcOrd="0" destOrd="0" presId="urn:microsoft.com/office/officeart/2005/8/layout/orgChart1#2"/>
    <dgm:cxn modelId="{1683DA97-F10E-439A-8B56-97486FCAC4BD}" type="presParOf" srcId="{519BD266-F849-4B87-B947-5E55246B3E8F}" destId="{7FD52842-B699-4D2E-94FA-858D3AD774F2}" srcOrd="1" destOrd="0" presId="urn:microsoft.com/office/officeart/2005/8/layout/orgChart1#2"/>
    <dgm:cxn modelId="{05EE091C-C483-4BF3-B2F0-10CF3D7935D9}" type="presParOf" srcId="{98E1ABD6-5415-4CE5-820A-37DB4F53804D}" destId="{35FE9A8D-B1CD-487A-A1FA-D64AC427CE76}" srcOrd="1" destOrd="0" presId="urn:microsoft.com/office/officeart/2005/8/layout/orgChart1#2"/>
    <dgm:cxn modelId="{5CB74BF1-1195-45A7-A213-2A73B64C26CC}" type="presParOf" srcId="{35FE9A8D-B1CD-487A-A1FA-D64AC427CE76}" destId="{25F573FB-BDB5-40B1-8D5B-49BA69CE61DF}" srcOrd="0" destOrd="0" presId="urn:microsoft.com/office/officeart/2005/8/layout/orgChart1#2"/>
    <dgm:cxn modelId="{F85F3745-5B0E-43C3-8578-86600416D774}" type="presParOf" srcId="{35FE9A8D-B1CD-487A-A1FA-D64AC427CE76}" destId="{AF01D514-3E2F-41DE-B62D-380CCAC80B30}" srcOrd="1" destOrd="0" presId="urn:microsoft.com/office/officeart/2005/8/layout/orgChart1#2"/>
    <dgm:cxn modelId="{BBCCE01B-296F-4D96-A925-97A55C87618D}" type="presParOf" srcId="{AF01D514-3E2F-41DE-B62D-380CCAC80B30}" destId="{5123140B-3131-43B0-A859-984A4B0BB62C}" srcOrd="0" destOrd="0" presId="urn:microsoft.com/office/officeart/2005/8/layout/orgChart1#2"/>
    <dgm:cxn modelId="{812021F2-D7DA-461D-ACF5-35E53B8217A8}" type="presParOf" srcId="{5123140B-3131-43B0-A859-984A4B0BB62C}" destId="{3FD472A4-E182-49D1-9E6C-5A13F8FC06BD}" srcOrd="0" destOrd="0" presId="urn:microsoft.com/office/officeart/2005/8/layout/orgChart1#2"/>
    <dgm:cxn modelId="{2781F587-82D3-4630-A92B-57DE1385A27F}" type="presParOf" srcId="{5123140B-3131-43B0-A859-984A4B0BB62C}" destId="{7E2AA4AF-08A8-45B8-87F0-D3DB9B17518C}" srcOrd="1" destOrd="0" presId="urn:microsoft.com/office/officeart/2005/8/layout/orgChart1#2"/>
    <dgm:cxn modelId="{5B1E7618-3B2E-4230-90C6-DC7922D12FBA}" type="presParOf" srcId="{AF01D514-3E2F-41DE-B62D-380CCAC80B30}" destId="{AF2C5944-EF3A-458C-AC22-2664C6AB9F49}" srcOrd="1" destOrd="0" presId="urn:microsoft.com/office/officeart/2005/8/layout/orgChart1#2"/>
    <dgm:cxn modelId="{1C626364-22CB-4C5C-AD2A-AC4A7DCAADB6}" type="presParOf" srcId="{AF01D514-3E2F-41DE-B62D-380CCAC80B30}" destId="{AE1E3AB3-EC89-4482-A79A-23DE6DA4EA28}" srcOrd="2" destOrd="0" presId="urn:microsoft.com/office/officeart/2005/8/layout/orgChart1#2"/>
    <dgm:cxn modelId="{7C5B0AE1-5D8B-429A-896E-420FE7B924B0}" type="presParOf" srcId="{35FE9A8D-B1CD-487A-A1FA-D64AC427CE76}" destId="{C30B4222-71CB-40DB-BEA6-373CCE7F5A7D}" srcOrd="2" destOrd="0" presId="urn:microsoft.com/office/officeart/2005/8/layout/orgChart1#2"/>
    <dgm:cxn modelId="{0B1A278F-4A8E-4D1A-830A-D4598D522675}" type="presParOf" srcId="{35FE9A8D-B1CD-487A-A1FA-D64AC427CE76}" destId="{710A5A51-4CD0-48C1-B740-F68C7B45DBB1}" srcOrd="3" destOrd="0" presId="urn:microsoft.com/office/officeart/2005/8/layout/orgChart1#2"/>
    <dgm:cxn modelId="{6C255460-B754-4176-9D61-1000996EF96B}" type="presParOf" srcId="{710A5A51-4CD0-48C1-B740-F68C7B45DBB1}" destId="{2F7C1B08-8875-4D07-B4AF-8391352B1B65}" srcOrd="0" destOrd="0" presId="urn:microsoft.com/office/officeart/2005/8/layout/orgChart1#2"/>
    <dgm:cxn modelId="{2BE2855D-6326-4345-879D-F46EBE7FC1CD}" type="presParOf" srcId="{2F7C1B08-8875-4D07-B4AF-8391352B1B65}" destId="{339C075A-A806-419A-A990-23F19CCBD502}" srcOrd="0" destOrd="0" presId="urn:microsoft.com/office/officeart/2005/8/layout/orgChart1#2"/>
    <dgm:cxn modelId="{2974E25E-6F0E-4612-B8F6-5AFDD87F5798}" type="presParOf" srcId="{2F7C1B08-8875-4D07-B4AF-8391352B1B65}" destId="{C4AA5668-9909-4D9D-9DC8-3BF6AFC8A8E0}" srcOrd="1" destOrd="0" presId="urn:microsoft.com/office/officeart/2005/8/layout/orgChart1#2"/>
    <dgm:cxn modelId="{A68ACA3F-B1EA-413B-9796-EEB8B5989AB7}" type="presParOf" srcId="{710A5A51-4CD0-48C1-B740-F68C7B45DBB1}" destId="{E7C36056-8921-4E92-A818-F94212EC5E62}" srcOrd="1" destOrd="0" presId="urn:microsoft.com/office/officeart/2005/8/layout/orgChart1#2"/>
    <dgm:cxn modelId="{DB8A9856-1CB4-4EA5-9FEC-F3BA6C8775D6}" type="presParOf" srcId="{E7C36056-8921-4E92-A818-F94212EC5E62}" destId="{A1D0E8EA-437A-48DB-810C-A0BDD7F3CB06}" srcOrd="0" destOrd="0" presId="urn:microsoft.com/office/officeart/2005/8/layout/orgChart1#2"/>
    <dgm:cxn modelId="{957AF4D2-DA27-4DB9-9488-514D4EEE1598}" type="presParOf" srcId="{E7C36056-8921-4E92-A818-F94212EC5E62}" destId="{59E56AFE-48F6-40EE-802D-4983E3F9A7ED}" srcOrd="1" destOrd="0" presId="urn:microsoft.com/office/officeart/2005/8/layout/orgChart1#2"/>
    <dgm:cxn modelId="{4B436955-05B8-46A0-B235-4EF99C767363}" type="presParOf" srcId="{59E56AFE-48F6-40EE-802D-4983E3F9A7ED}" destId="{6A5C6D3F-83D0-4F3F-84EE-FFEB87556E17}" srcOrd="0" destOrd="0" presId="urn:microsoft.com/office/officeart/2005/8/layout/orgChart1#2"/>
    <dgm:cxn modelId="{6D251E66-2CC7-49BE-BA67-FC22E39BDFD4}" type="presParOf" srcId="{6A5C6D3F-83D0-4F3F-84EE-FFEB87556E17}" destId="{6A53DD3E-BC94-4C53-90AA-A9A351547DF1}" srcOrd="0" destOrd="0" presId="urn:microsoft.com/office/officeart/2005/8/layout/orgChart1#2"/>
    <dgm:cxn modelId="{2D228205-5FF6-46F9-B31B-4BCDB2C1792B}" type="presParOf" srcId="{6A5C6D3F-83D0-4F3F-84EE-FFEB87556E17}" destId="{1505913A-E694-4217-B0C2-BF41403D7F18}" srcOrd="1" destOrd="0" presId="urn:microsoft.com/office/officeart/2005/8/layout/orgChart1#2"/>
    <dgm:cxn modelId="{4AEAA8DB-2787-42CC-A0D2-A52A39F94048}" type="presParOf" srcId="{59E56AFE-48F6-40EE-802D-4983E3F9A7ED}" destId="{7A7934D5-BEA1-4180-A912-325B19CF3C34}" srcOrd="1" destOrd="0" presId="urn:microsoft.com/office/officeart/2005/8/layout/orgChart1#2"/>
    <dgm:cxn modelId="{BC37A4B3-188E-4BE7-A27E-2738A7821BF6}" type="presParOf" srcId="{59E56AFE-48F6-40EE-802D-4983E3F9A7ED}" destId="{5125FFB1-9073-4108-AE88-C3BA286CAAA6}" srcOrd="2" destOrd="0" presId="urn:microsoft.com/office/officeart/2005/8/layout/orgChart1#2"/>
    <dgm:cxn modelId="{449223C6-3A01-4184-A7E6-5A2ABF931F92}" type="presParOf" srcId="{E7C36056-8921-4E92-A818-F94212EC5E62}" destId="{A39883A9-2442-40C2-96C3-14A1731A80F1}" srcOrd="2" destOrd="0" presId="urn:microsoft.com/office/officeart/2005/8/layout/orgChart1#2"/>
    <dgm:cxn modelId="{BF63AFC2-AC5D-4078-9A95-CCD09FB349C1}" type="presParOf" srcId="{E7C36056-8921-4E92-A818-F94212EC5E62}" destId="{FE1175D2-9E09-482C-BFDC-93243F364D59}" srcOrd="3" destOrd="0" presId="urn:microsoft.com/office/officeart/2005/8/layout/orgChart1#2"/>
    <dgm:cxn modelId="{F4A0B60F-1954-47B1-BE0A-F73F616344AF}" type="presParOf" srcId="{FE1175D2-9E09-482C-BFDC-93243F364D59}" destId="{2EB01825-9549-4697-BF4B-D95F37D07BDC}" srcOrd="0" destOrd="0" presId="urn:microsoft.com/office/officeart/2005/8/layout/orgChart1#2"/>
    <dgm:cxn modelId="{6119758A-6CE0-4762-87AF-41CC61B1090F}" type="presParOf" srcId="{2EB01825-9549-4697-BF4B-D95F37D07BDC}" destId="{AAA0A36C-8AF3-4FE2-92CF-07B703CD2015}" srcOrd="0" destOrd="0" presId="urn:microsoft.com/office/officeart/2005/8/layout/orgChart1#2"/>
    <dgm:cxn modelId="{846B76E1-C97D-49EE-93F9-EFC8C4DE27CE}" type="presParOf" srcId="{2EB01825-9549-4697-BF4B-D95F37D07BDC}" destId="{CA26CDCF-6498-49BC-8B4C-9CDDEA1A3B77}" srcOrd="1" destOrd="0" presId="urn:microsoft.com/office/officeart/2005/8/layout/orgChart1#2"/>
    <dgm:cxn modelId="{861566FF-D612-415A-9DF3-B63EE915C77F}" type="presParOf" srcId="{FE1175D2-9E09-482C-BFDC-93243F364D59}" destId="{26460742-694D-4A32-A1AC-ECDBA6ADDBCF}" srcOrd="1" destOrd="0" presId="urn:microsoft.com/office/officeart/2005/8/layout/orgChart1#2"/>
    <dgm:cxn modelId="{05A30259-A819-4986-80F0-D3ACD5377A77}" type="presParOf" srcId="{26460742-694D-4A32-A1AC-ECDBA6ADDBCF}" destId="{EB3483BB-D5EA-4F2E-850F-686714286488}" srcOrd="0" destOrd="0" presId="urn:microsoft.com/office/officeart/2005/8/layout/orgChart1#2"/>
    <dgm:cxn modelId="{731DF314-0D6D-48D2-B616-CFB8CC3F0ACE}" type="presParOf" srcId="{26460742-694D-4A32-A1AC-ECDBA6ADDBCF}" destId="{A686AF84-AB8E-45C7-9AB1-B25761BDADF7}" srcOrd="1" destOrd="0" presId="urn:microsoft.com/office/officeart/2005/8/layout/orgChart1#2"/>
    <dgm:cxn modelId="{E0456084-BFD9-4E74-BEC2-F06D03E4003F}" type="presParOf" srcId="{A686AF84-AB8E-45C7-9AB1-B25761BDADF7}" destId="{04EA5F5C-3979-461F-99B3-30A6472EEEDE}" srcOrd="0" destOrd="0" presId="urn:microsoft.com/office/officeart/2005/8/layout/orgChart1#2"/>
    <dgm:cxn modelId="{6968A36E-1B27-4D6F-BDD3-540B4CF03150}" type="presParOf" srcId="{04EA5F5C-3979-461F-99B3-30A6472EEEDE}" destId="{D7C093FB-A9A4-4E19-A24F-BEEFF594288E}" srcOrd="0" destOrd="0" presId="urn:microsoft.com/office/officeart/2005/8/layout/orgChart1#2"/>
    <dgm:cxn modelId="{B791D550-F730-4AC8-B498-371386429FF8}" type="presParOf" srcId="{04EA5F5C-3979-461F-99B3-30A6472EEEDE}" destId="{638B5629-1A7E-4C33-842C-1D93B2D00378}" srcOrd="1" destOrd="0" presId="urn:microsoft.com/office/officeart/2005/8/layout/orgChart1#2"/>
    <dgm:cxn modelId="{4DDD908B-699C-4E95-9608-A7BBAE7400FA}" type="presParOf" srcId="{A686AF84-AB8E-45C7-9AB1-B25761BDADF7}" destId="{55E7AFBA-AF80-4657-AA31-8D267272E3A5}" srcOrd="1" destOrd="0" presId="urn:microsoft.com/office/officeart/2005/8/layout/orgChart1#2"/>
    <dgm:cxn modelId="{FC84B32A-2274-4219-9DB4-B15C592FD001}" type="presParOf" srcId="{55E7AFBA-AF80-4657-AA31-8D267272E3A5}" destId="{BF0BD437-C68F-4647-B412-CE38733B82F8}" srcOrd="0" destOrd="0" presId="urn:microsoft.com/office/officeart/2005/8/layout/orgChart1#2"/>
    <dgm:cxn modelId="{CB9501BB-3D55-4827-BC8C-D7DC7891094E}" type="presParOf" srcId="{55E7AFBA-AF80-4657-AA31-8D267272E3A5}" destId="{F348A5AF-0C02-4C67-90A0-F57A6B90D0CA}" srcOrd="1" destOrd="0" presId="urn:microsoft.com/office/officeart/2005/8/layout/orgChart1#2"/>
    <dgm:cxn modelId="{0076678C-B2E2-4C43-8176-E2EC4D250CAC}" type="presParOf" srcId="{F348A5AF-0C02-4C67-90A0-F57A6B90D0CA}" destId="{81713DDD-3B5C-4F82-B910-1A3AA873B64E}" srcOrd="0" destOrd="0" presId="urn:microsoft.com/office/officeart/2005/8/layout/orgChart1#2"/>
    <dgm:cxn modelId="{CDB8CBAF-386B-4C39-8D57-AA4C904420D4}" type="presParOf" srcId="{81713DDD-3B5C-4F82-B910-1A3AA873B64E}" destId="{7429CC8F-0FDA-45AC-B91B-F1B8352550A6}" srcOrd="0" destOrd="0" presId="urn:microsoft.com/office/officeart/2005/8/layout/orgChart1#2"/>
    <dgm:cxn modelId="{39BA0FB1-F69D-4B49-8D13-E8553B2BB6E5}" type="presParOf" srcId="{81713DDD-3B5C-4F82-B910-1A3AA873B64E}" destId="{4FED7E5B-8D74-4412-A4CC-78A003B5ECD1}" srcOrd="1" destOrd="0" presId="urn:microsoft.com/office/officeart/2005/8/layout/orgChart1#2"/>
    <dgm:cxn modelId="{BAAEB413-CA24-4AD0-B200-168510C19E8A}" type="presParOf" srcId="{F348A5AF-0C02-4C67-90A0-F57A6B90D0CA}" destId="{97E48766-FDD8-4773-B871-0D1DF44EBC3B}" srcOrd="1" destOrd="0" presId="urn:microsoft.com/office/officeart/2005/8/layout/orgChart1#2"/>
    <dgm:cxn modelId="{5230BFA5-A287-4AA2-B0F6-40C6490192DA}" type="presParOf" srcId="{97E48766-FDD8-4773-B871-0D1DF44EBC3B}" destId="{AB598FE1-1222-4BC4-B84C-0C711E6C0145}" srcOrd="0" destOrd="0" presId="urn:microsoft.com/office/officeart/2005/8/layout/orgChart1#2"/>
    <dgm:cxn modelId="{FA58E7A4-60CC-4B98-8EDE-05F608F19B2B}" type="presParOf" srcId="{97E48766-FDD8-4773-B871-0D1DF44EBC3B}" destId="{2FD5C80D-B8E7-448D-A1EE-8FD2FEE5FEE3}" srcOrd="1" destOrd="0" presId="urn:microsoft.com/office/officeart/2005/8/layout/orgChart1#2"/>
    <dgm:cxn modelId="{2D894965-1472-4860-ACCF-DF6148132815}" type="presParOf" srcId="{2FD5C80D-B8E7-448D-A1EE-8FD2FEE5FEE3}" destId="{EB37AAB2-1A9F-485F-8CFE-3CD2B0208DB8}" srcOrd="0" destOrd="0" presId="urn:microsoft.com/office/officeart/2005/8/layout/orgChart1#2"/>
    <dgm:cxn modelId="{FA5017D8-357C-415B-9AA3-F83546C20F1F}" type="presParOf" srcId="{EB37AAB2-1A9F-485F-8CFE-3CD2B0208DB8}" destId="{21CC3AAB-8C30-4ECF-AF8E-3F1E9702FF07}" srcOrd="0" destOrd="0" presId="urn:microsoft.com/office/officeart/2005/8/layout/orgChart1#2"/>
    <dgm:cxn modelId="{0E363087-9088-4BB6-9869-4C128EB61B6D}" type="presParOf" srcId="{EB37AAB2-1A9F-485F-8CFE-3CD2B0208DB8}" destId="{9DA9A6A7-F29C-4EC6-B695-BA1CAC664908}" srcOrd="1" destOrd="0" presId="urn:microsoft.com/office/officeart/2005/8/layout/orgChart1#2"/>
    <dgm:cxn modelId="{C9C2C38E-F416-4D79-BCE6-3156B123C5D6}" type="presParOf" srcId="{2FD5C80D-B8E7-448D-A1EE-8FD2FEE5FEE3}" destId="{32720D8A-112A-479E-BD2D-E1823DC1AD5A}" srcOrd="1" destOrd="0" presId="urn:microsoft.com/office/officeart/2005/8/layout/orgChart1#2"/>
    <dgm:cxn modelId="{409C1D2D-383E-459A-BEA4-4FDFECD02074}" type="presParOf" srcId="{32720D8A-112A-479E-BD2D-E1823DC1AD5A}" destId="{243CA20C-7E96-45C0-B186-B506B7F264D8}" srcOrd="0" destOrd="0" presId="urn:microsoft.com/office/officeart/2005/8/layout/orgChart1#2"/>
    <dgm:cxn modelId="{507F9824-E8C2-433A-A5B4-EBD27AD0B1A9}" type="presParOf" srcId="{32720D8A-112A-479E-BD2D-E1823DC1AD5A}" destId="{70B3EE7A-26D6-4E5E-A7CB-B9624B5E83BE}" srcOrd="1" destOrd="0" presId="urn:microsoft.com/office/officeart/2005/8/layout/orgChart1#2"/>
    <dgm:cxn modelId="{20B0E0AC-5827-4492-958B-DA7BA589C173}" type="presParOf" srcId="{70B3EE7A-26D6-4E5E-A7CB-B9624B5E83BE}" destId="{9EDF283A-7736-470B-A77C-2FD317B62DC9}" srcOrd="0" destOrd="0" presId="urn:microsoft.com/office/officeart/2005/8/layout/orgChart1#2"/>
    <dgm:cxn modelId="{F15B13D0-51CA-4C2E-884C-3D465EDB7A4D}" type="presParOf" srcId="{9EDF283A-7736-470B-A77C-2FD317B62DC9}" destId="{E689C39C-8603-4141-BA32-53FF391B2052}" srcOrd="0" destOrd="0" presId="urn:microsoft.com/office/officeart/2005/8/layout/orgChart1#2"/>
    <dgm:cxn modelId="{E0E203F6-0C5E-4151-AA76-E97DA0A47F6F}" type="presParOf" srcId="{9EDF283A-7736-470B-A77C-2FD317B62DC9}" destId="{9D4B9DE0-A20E-4CAA-BA3E-97B9C6391606}" srcOrd="1" destOrd="0" presId="urn:microsoft.com/office/officeart/2005/8/layout/orgChart1#2"/>
    <dgm:cxn modelId="{864F36F8-9564-488E-A12D-AD8AC4167706}" type="presParOf" srcId="{70B3EE7A-26D6-4E5E-A7CB-B9624B5E83BE}" destId="{75B198D7-8F94-42AF-8F57-13217099DDC7}" srcOrd="1" destOrd="0" presId="urn:microsoft.com/office/officeart/2005/8/layout/orgChart1#2"/>
    <dgm:cxn modelId="{8C579261-28EA-4B27-99BC-D2672EF09F70}" type="presParOf" srcId="{70B3EE7A-26D6-4E5E-A7CB-B9624B5E83BE}" destId="{5028EDCF-9501-4686-B25C-DF8C50315D34}" srcOrd="2" destOrd="0" presId="urn:microsoft.com/office/officeart/2005/8/layout/orgChart1#2"/>
    <dgm:cxn modelId="{219861CE-3AB5-4506-9924-A38A0708F6CC}" type="presParOf" srcId="{2FD5C80D-B8E7-448D-A1EE-8FD2FEE5FEE3}" destId="{299F78B2-6536-469D-8A46-1F23235C2904}" srcOrd="2" destOrd="0" presId="urn:microsoft.com/office/officeart/2005/8/layout/orgChart1#2"/>
    <dgm:cxn modelId="{BFD769A9-7981-4189-8DDA-27D505CEE9F0}" type="presParOf" srcId="{F348A5AF-0C02-4C67-90A0-F57A6B90D0CA}" destId="{30708650-EF0B-4A94-870F-5AB82E2C9314}" srcOrd="2" destOrd="0" presId="urn:microsoft.com/office/officeart/2005/8/layout/orgChart1#2"/>
    <dgm:cxn modelId="{D7FA497F-804D-4A7F-831C-9296585448B8}" type="presParOf" srcId="{A686AF84-AB8E-45C7-9AB1-B25761BDADF7}" destId="{2DF23DFE-7D95-4E26-9DCF-C4F5A0544C80}" srcOrd="2" destOrd="0" presId="urn:microsoft.com/office/officeart/2005/8/layout/orgChart1#2"/>
    <dgm:cxn modelId="{66100EBD-34B7-4B74-8447-304AF36C26FF}" type="presParOf" srcId="{FE1175D2-9E09-482C-BFDC-93243F364D59}" destId="{DEB2B09A-DC63-4081-85C0-168FFFAE665F}" srcOrd="2" destOrd="0" presId="urn:microsoft.com/office/officeart/2005/8/layout/orgChart1#2"/>
    <dgm:cxn modelId="{FB4A8AB3-343C-41FA-AC4E-1DB8CDA0AA05}" type="presParOf" srcId="{E7C36056-8921-4E92-A818-F94212EC5E62}" destId="{E8637ADE-7322-4318-938E-FF937E5E3E7F}" srcOrd="4" destOrd="0" presId="urn:microsoft.com/office/officeart/2005/8/layout/orgChart1#2"/>
    <dgm:cxn modelId="{A9819FC1-E504-460F-AF68-37F440CC03B5}" type="presParOf" srcId="{E7C36056-8921-4E92-A818-F94212EC5E62}" destId="{D7D90719-214C-422C-A075-E82A8AF890D5}" srcOrd="5" destOrd="0" presId="urn:microsoft.com/office/officeart/2005/8/layout/orgChart1#2"/>
    <dgm:cxn modelId="{7236B8F5-5049-4D85-86E6-671A9066F2B6}" type="presParOf" srcId="{D7D90719-214C-422C-A075-E82A8AF890D5}" destId="{0410D6F7-98A7-4AA2-AC9B-63040DBF5A8E}" srcOrd="0" destOrd="0" presId="urn:microsoft.com/office/officeart/2005/8/layout/orgChart1#2"/>
    <dgm:cxn modelId="{6410AF63-5AF0-4C62-875D-C75AE085826C}" type="presParOf" srcId="{0410D6F7-98A7-4AA2-AC9B-63040DBF5A8E}" destId="{25FE716D-4230-42A4-8402-8E0A1A85177D}" srcOrd="0" destOrd="0" presId="urn:microsoft.com/office/officeart/2005/8/layout/orgChart1#2"/>
    <dgm:cxn modelId="{9459DB35-CA48-4B97-A90C-379D54EA261D}" type="presParOf" srcId="{0410D6F7-98A7-4AA2-AC9B-63040DBF5A8E}" destId="{AA66CE21-FB15-42E0-920B-9B5448F7ABBA}" srcOrd="1" destOrd="0" presId="urn:microsoft.com/office/officeart/2005/8/layout/orgChart1#2"/>
    <dgm:cxn modelId="{156B872B-CF3A-4692-9FA3-2F640A5DACF0}" type="presParOf" srcId="{D7D90719-214C-422C-A075-E82A8AF890D5}" destId="{51225CBC-8DA6-4E7F-A1E0-8F834700B4F8}" srcOrd="1" destOrd="0" presId="urn:microsoft.com/office/officeart/2005/8/layout/orgChart1#2"/>
    <dgm:cxn modelId="{0BC7D834-D8B3-48EA-90F1-2270ABD880EA}" type="presParOf" srcId="{D7D90719-214C-422C-A075-E82A8AF890D5}" destId="{2AB2FA83-3829-4549-A959-0F9D57158323}" srcOrd="2" destOrd="0" presId="urn:microsoft.com/office/officeart/2005/8/layout/orgChart1#2"/>
    <dgm:cxn modelId="{4270AEFB-3300-433C-BDF2-D4BE4ED47A6F}" type="presParOf" srcId="{E7C36056-8921-4E92-A818-F94212EC5E62}" destId="{A528BB07-E8A9-4CDB-82F0-8EA9120095EE}" srcOrd="6" destOrd="0" presId="urn:microsoft.com/office/officeart/2005/8/layout/orgChart1#2"/>
    <dgm:cxn modelId="{B60959C9-B152-4463-A3EC-4E6F549CE748}" type="presParOf" srcId="{E7C36056-8921-4E92-A818-F94212EC5E62}" destId="{ECBD1F87-1BD3-46C9-A157-3DFDA2450E7C}" srcOrd="7" destOrd="0" presId="urn:microsoft.com/office/officeart/2005/8/layout/orgChart1#2"/>
    <dgm:cxn modelId="{7F524558-14C9-4EC4-9717-B0748D5D81A6}" type="presParOf" srcId="{ECBD1F87-1BD3-46C9-A157-3DFDA2450E7C}" destId="{2DF887D5-8FA3-4DD5-A097-CF3092A9AD5E}" srcOrd="0" destOrd="0" presId="urn:microsoft.com/office/officeart/2005/8/layout/orgChart1#2"/>
    <dgm:cxn modelId="{C9A09097-5ACE-40FE-A26A-82BDAE89D8C2}" type="presParOf" srcId="{2DF887D5-8FA3-4DD5-A097-CF3092A9AD5E}" destId="{9294AF01-977F-48CE-9CE3-5B103DD89F5C}" srcOrd="0" destOrd="0" presId="urn:microsoft.com/office/officeart/2005/8/layout/orgChart1#2"/>
    <dgm:cxn modelId="{6AE78347-5BB3-49B4-9E16-58EED08A2B37}" type="presParOf" srcId="{2DF887D5-8FA3-4DD5-A097-CF3092A9AD5E}" destId="{3006BC57-5832-40FC-ACE6-7B4F1AA9D8EF}" srcOrd="1" destOrd="0" presId="urn:microsoft.com/office/officeart/2005/8/layout/orgChart1#2"/>
    <dgm:cxn modelId="{1FCF6E17-7BBD-4D36-878F-8D07E6D1CE50}" type="presParOf" srcId="{ECBD1F87-1BD3-46C9-A157-3DFDA2450E7C}" destId="{7A4ABFD6-C6F2-40CD-B251-24CED31E3219}" srcOrd="1" destOrd="0" presId="urn:microsoft.com/office/officeart/2005/8/layout/orgChart1#2"/>
    <dgm:cxn modelId="{4163AB52-A5E9-4185-9AAD-B532AD0227BF}" type="presParOf" srcId="{7A4ABFD6-C6F2-40CD-B251-24CED31E3219}" destId="{DB535048-B342-496C-97B5-AB63C9F0E456}" srcOrd="0" destOrd="0" presId="urn:microsoft.com/office/officeart/2005/8/layout/orgChart1#2"/>
    <dgm:cxn modelId="{475F8A43-FAB7-4BDA-9B90-0AEDF042B453}" type="presParOf" srcId="{7A4ABFD6-C6F2-40CD-B251-24CED31E3219}" destId="{34CDD949-078B-4AA3-8FEC-2CC955B08FC7}" srcOrd="1" destOrd="0" presId="urn:microsoft.com/office/officeart/2005/8/layout/orgChart1#2"/>
    <dgm:cxn modelId="{73F197C8-12AA-4F45-B7AA-DC4C9D46121A}" type="presParOf" srcId="{34CDD949-078B-4AA3-8FEC-2CC955B08FC7}" destId="{0451925A-4F74-4A4F-958F-13E674C02F5D}" srcOrd="0" destOrd="0" presId="urn:microsoft.com/office/officeart/2005/8/layout/orgChart1#2"/>
    <dgm:cxn modelId="{A2F743CD-6FF7-42CB-801A-9ADADA7F874F}" type="presParOf" srcId="{0451925A-4F74-4A4F-958F-13E674C02F5D}" destId="{CAC9F537-B630-4CA1-BBDE-D85FBA72D77D}" srcOrd="0" destOrd="0" presId="urn:microsoft.com/office/officeart/2005/8/layout/orgChart1#2"/>
    <dgm:cxn modelId="{B74DDB19-7451-4B4E-B61C-714D2E6E76E4}" type="presParOf" srcId="{0451925A-4F74-4A4F-958F-13E674C02F5D}" destId="{071F1781-9A2C-4818-9A87-F17EB2376238}" srcOrd="1" destOrd="0" presId="urn:microsoft.com/office/officeart/2005/8/layout/orgChart1#2"/>
    <dgm:cxn modelId="{92665920-8E8A-4CE7-9344-5B9B6E645B61}" type="presParOf" srcId="{34CDD949-078B-4AA3-8FEC-2CC955B08FC7}" destId="{3F2BDB99-6D18-4A99-840D-EB7212B5D8E4}" srcOrd="1" destOrd="0" presId="urn:microsoft.com/office/officeart/2005/8/layout/orgChart1#2"/>
    <dgm:cxn modelId="{42D78B80-9357-4B67-B562-3B750E0ED36F}" type="presParOf" srcId="{34CDD949-078B-4AA3-8FEC-2CC955B08FC7}" destId="{A88CC5F9-F49D-4603-8C56-DF48BA9FE4B1}" srcOrd="2" destOrd="0" presId="urn:microsoft.com/office/officeart/2005/8/layout/orgChart1#2"/>
    <dgm:cxn modelId="{A6165379-BADC-48E2-B4A0-4A2587176B48}" type="presParOf" srcId="{7A4ABFD6-C6F2-40CD-B251-24CED31E3219}" destId="{EA2048EE-F6AE-4100-8F3E-EF2B2964DE25}" srcOrd="2" destOrd="0" presId="urn:microsoft.com/office/officeart/2005/8/layout/orgChart1#2"/>
    <dgm:cxn modelId="{37A6E4CA-DBA0-4FEC-BE4C-BD37FAD2546E}" type="presParOf" srcId="{7A4ABFD6-C6F2-40CD-B251-24CED31E3219}" destId="{6EC6A7DC-D4E8-48C5-8E2D-29EB983540E0}" srcOrd="3" destOrd="0" presId="urn:microsoft.com/office/officeart/2005/8/layout/orgChart1#2"/>
    <dgm:cxn modelId="{DC87F8C2-4653-4324-9043-AA1A4391E7EA}" type="presParOf" srcId="{6EC6A7DC-D4E8-48C5-8E2D-29EB983540E0}" destId="{53179AB1-8C48-4ADD-B2D1-73063D44F9FA}" srcOrd="0" destOrd="0" presId="urn:microsoft.com/office/officeart/2005/8/layout/orgChart1#2"/>
    <dgm:cxn modelId="{D6B56761-0A8A-4A14-B722-306B049DC859}" type="presParOf" srcId="{53179AB1-8C48-4ADD-B2D1-73063D44F9FA}" destId="{4C27FC57-4569-4620-A0E6-473B590F1818}" srcOrd="0" destOrd="0" presId="urn:microsoft.com/office/officeart/2005/8/layout/orgChart1#2"/>
    <dgm:cxn modelId="{437EA9AB-9AEA-4226-A9FE-FDCF3CC4A507}" type="presParOf" srcId="{53179AB1-8C48-4ADD-B2D1-73063D44F9FA}" destId="{99633C4A-FA79-44AA-A4F1-5FF70E91C560}" srcOrd="1" destOrd="0" presId="urn:microsoft.com/office/officeart/2005/8/layout/orgChart1#2"/>
    <dgm:cxn modelId="{017062D0-E937-4BF2-84F2-F2FEB93A1A64}" type="presParOf" srcId="{6EC6A7DC-D4E8-48C5-8E2D-29EB983540E0}" destId="{574C4BE1-0FFC-4CB2-8D20-D352388DDEF2}" srcOrd="1" destOrd="0" presId="urn:microsoft.com/office/officeart/2005/8/layout/orgChart1#2"/>
    <dgm:cxn modelId="{8E36C926-2628-4793-88BB-9224DD397A27}" type="presParOf" srcId="{574C4BE1-0FFC-4CB2-8D20-D352388DDEF2}" destId="{065FD23A-D476-4ADC-83FD-5026287FCFC5}" srcOrd="0" destOrd="0" presId="urn:microsoft.com/office/officeart/2005/8/layout/orgChart1#2"/>
    <dgm:cxn modelId="{88AFF27B-4F97-48D5-AC0A-69C60F1C8717}" type="presParOf" srcId="{574C4BE1-0FFC-4CB2-8D20-D352388DDEF2}" destId="{06CA2D72-B308-452F-B700-FEE87466C07F}" srcOrd="1" destOrd="0" presId="urn:microsoft.com/office/officeart/2005/8/layout/orgChart1#2"/>
    <dgm:cxn modelId="{096B7FC3-6315-40F6-987E-F9EAEA840836}" type="presParOf" srcId="{06CA2D72-B308-452F-B700-FEE87466C07F}" destId="{C0BAADD6-C576-4EC0-AB7D-EC580565F9A2}" srcOrd="0" destOrd="0" presId="urn:microsoft.com/office/officeart/2005/8/layout/orgChart1#2"/>
    <dgm:cxn modelId="{16B91F78-7F61-4294-8694-03ACDC8FC5CF}" type="presParOf" srcId="{C0BAADD6-C576-4EC0-AB7D-EC580565F9A2}" destId="{87F3FB39-2475-4D9D-96A2-46C6795D584F}" srcOrd="0" destOrd="0" presId="urn:microsoft.com/office/officeart/2005/8/layout/orgChart1#2"/>
    <dgm:cxn modelId="{B4369742-B3BF-4B32-89E4-E485B0A6F159}" type="presParOf" srcId="{C0BAADD6-C576-4EC0-AB7D-EC580565F9A2}" destId="{4B408D10-FC18-4D9A-89B4-67A4E3AF002F}" srcOrd="1" destOrd="0" presId="urn:microsoft.com/office/officeart/2005/8/layout/orgChart1#2"/>
    <dgm:cxn modelId="{38399D4A-A121-43CA-85E5-5D0AED424680}" type="presParOf" srcId="{06CA2D72-B308-452F-B700-FEE87466C07F}" destId="{825ADDAC-9D7A-4ACD-B63B-2C7590DD9AC4}" srcOrd="1" destOrd="0" presId="urn:microsoft.com/office/officeart/2005/8/layout/orgChart1#2"/>
    <dgm:cxn modelId="{FC8D1D15-C4D3-45F2-8FBB-5DA7BD0C8D8E}" type="presParOf" srcId="{825ADDAC-9D7A-4ACD-B63B-2C7590DD9AC4}" destId="{EF6C1DB6-4719-43B0-B307-265D7153C260}" srcOrd="0" destOrd="0" presId="urn:microsoft.com/office/officeart/2005/8/layout/orgChart1#2"/>
    <dgm:cxn modelId="{308EE5FD-6474-4EDB-9A36-B78401DA48C6}" type="presParOf" srcId="{825ADDAC-9D7A-4ACD-B63B-2C7590DD9AC4}" destId="{9FB4C22E-B653-4841-A1F4-81399FB647B0}" srcOrd="1" destOrd="0" presId="urn:microsoft.com/office/officeart/2005/8/layout/orgChart1#2"/>
    <dgm:cxn modelId="{35C97F08-179C-4390-B91E-5D85DCCB919E}" type="presParOf" srcId="{9FB4C22E-B653-4841-A1F4-81399FB647B0}" destId="{F6ADE105-9D5C-4D4C-A60E-712D6A9B0ADC}" srcOrd="0" destOrd="0" presId="urn:microsoft.com/office/officeart/2005/8/layout/orgChart1#2"/>
    <dgm:cxn modelId="{502335FE-54AD-4DDF-80DD-F0FFF027F772}" type="presParOf" srcId="{F6ADE105-9D5C-4D4C-A60E-712D6A9B0ADC}" destId="{409BCDF8-F0FB-4F3C-A229-8ACFF21664DC}" srcOrd="0" destOrd="0" presId="urn:microsoft.com/office/officeart/2005/8/layout/orgChart1#2"/>
    <dgm:cxn modelId="{DAE3A5DA-348B-4005-A272-07B9C1E5480C}" type="presParOf" srcId="{F6ADE105-9D5C-4D4C-A60E-712D6A9B0ADC}" destId="{85FBE110-42D1-4CF0-9FC8-121218A5C896}" srcOrd="1" destOrd="0" presId="urn:microsoft.com/office/officeart/2005/8/layout/orgChart1#2"/>
    <dgm:cxn modelId="{DB195A18-8955-4709-BC04-DB9CA107A0FE}" type="presParOf" srcId="{9FB4C22E-B653-4841-A1F4-81399FB647B0}" destId="{908F7170-4D7F-4CB2-9618-41EF1CC831DE}" srcOrd="1" destOrd="0" presId="urn:microsoft.com/office/officeart/2005/8/layout/orgChart1#2"/>
    <dgm:cxn modelId="{AFDA36DE-6E9B-4175-BDBE-4F2D7B0366C4}" type="presParOf" srcId="{9FB4C22E-B653-4841-A1F4-81399FB647B0}" destId="{1E8FFD2F-19CC-44D9-BA67-D9F60D441A56}" srcOrd="2" destOrd="0" presId="urn:microsoft.com/office/officeart/2005/8/layout/orgChart1#2"/>
    <dgm:cxn modelId="{6D56F9EA-07A3-4E97-AACE-BDFFDDF2F95E}" type="presParOf" srcId="{06CA2D72-B308-452F-B700-FEE87466C07F}" destId="{DD0E3D13-3497-4FB9-A173-58C40F6C0717}" srcOrd="2" destOrd="0" presId="urn:microsoft.com/office/officeart/2005/8/layout/orgChart1#2"/>
    <dgm:cxn modelId="{A026123B-397B-4D68-B035-C8BDA26AAE18}" type="presParOf" srcId="{6EC6A7DC-D4E8-48C5-8E2D-29EB983540E0}" destId="{77CF6AAB-047A-436A-B8F3-902A9CFA5E30}" srcOrd="2" destOrd="0" presId="urn:microsoft.com/office/officeart/2005/8/layout/orgChart1#2"/>
    <dgm:cxn modelId="{B24F7D26-A2C7-4875-B3AE-8306944FC726}" type="presParOf" srcId="{7A4ABFD6-C6F2-40CD-B251-24CED31E3219}" destId="{31A5E45C-34DF-466C-8147-7C95BE1694FA}" srcOrd="4" destOrd="0" presId="urn:microsoft.com/office/officeart/2005/8/layout/orgChart1#2"/>
    <dgm:cxn modelId="{466BB11A-CE98-4AB6-BDB4-B226795C3A11}" type="presParOf" srcId="{7A4ABFD6-C6F2-40CD-B251-24CED31E3219}" destId="{14A3C317-8A55-4634-9551-773A23972E4F}" srcOrd="5" destOrd="0" presId="urn:microsoft.com/office/officeart/2005/8/layout/orgChart1#2"/>
    <dgm:cxn modelId="{0F52BAD5-04A3-44BC-861B-5E1E3EDB4720}" type="presParOf" srcId="{14A3C317-8A55-4634-9551-773A23972E4F}" destId="{2CB8CDCC-78CB-437A-8DAA-560188C06E2A}" srcOrd="0" destOrd="0" presId="urn:microsoft.com/office/officeart/2005/8/layout/orgChart1#2"/>
    <dgm:cxn modelId="{699D9BB9-B18B-4751-AC10-D55A9967C8DB}" type="presParOf" srcId="{2CB8CDCC-78CB-437A-8DAA-560188C06E2A}" destId="{7DA3F991-8D1A-40DA-B503-9255021143D2}" srcOrd="0" destOrd="0" presId="urn:microsoft.com/office/officeart/2005/8/layout/orgChart1#2"/>
    <dgm:cxn modelId="{75FA514C-47F8-429D-8AAF-48673C591228}" type="presParOf" srcId="{2CB8CDCC-78CB-437A-8DAA-560188C06E2A}" destId="{5468DCF5-2125-4296-9BF3-417A0095DF3E}" srcOrd="1" destOrd="0" presId="urn:microsoft.com/office/officeart/2005/8/layout/orgChart1#2"/>
    <dgm:cxn modelId="{E6316443-CD09-4000-ACB6-E933572B822B}" type="presParOf" srcId="{14A3C317-8A55-4634-9551-773A23972E4F}" destId="{6C5FD522-B826-4498-B53B-543EB7CFA081}" srcOrd="1" destOrd="0" presId="urn:microsoft.com/office/officeart/2005/8/layout/orgChart1#2"/>
    <dgm:cxn modelId="{6AC14414-6937-4A90-BC4C-D92A88640BDF}" type="presParOf" srcId="{14A3C317-8A55-4634-9551-773A23972E4F}" destId="{7AFE8F13-6C6D-4041-AD54-A6EB20E66F3D}" srcOrd="2" destOrd="0" presId="urn:microsoft.com/office/officeart/2005/8/layout/orgChart1#2"/>
    <dgm:cxn modelId="{810AB5F1-21ED-4C1C-B399-F46B7EE92A54}" type="presParOf" srcId="{7A4ABFD6-C6F2-40CD-B251-24CED31E3219}" destId="{EDD146A3-2815-4FC3-AA3B-0DEC94C3B20A}" srcOrd="6" destOrd="0" presId="urn:microsoft.com/office/officeart/2005/8/layout/orgChart1#2"/>
    <dgm:cxn modelId="{2095B2D3-3AC5-4FB8-B4A0-2230BA41046E}" type="presParOf" srcId="{7A4ABFD6-C6F2-40CD-B251-24CED31E3219}" destId="{AFFB2986-DB9D-4DA2-B4BC-5C0A56988325}" srcOrd="7" destOrd="0" presId="urn:microsoft.com/office/officeart/2005/8/layout/orgChart1#2"/>
    <dgm:cxn modelId="{711BAB61-7D7D-4C03-8730-408B0915A838}" type="presParOf" srcId="{AFFB2986-DB9D-4DA2-B4BC-5C0A56988325}" destId="{D5E195E6-78B9-49A2-AC03-F784DCFCBB3F}" srcOrd="0" destOrd="0" presId="urn:microsoft.com/office/officeart/2005/8/layout/orgChart1#2"/>
    <dgm:cxn modelId="{B559653D-7406-4459-AFA3-153D8919384C}" type="presParOf" srcId="{D5E195E6-78B9-49A2-AC03-F784DCFCBB3F}" destId="{65E3EEEF-8E17-4D82-A757-ECDBE75CA739}" srcOrd="0" destOrd="0" presId="urn:microsoft.com/office/officeart/2005/8/layout/orgChart1#2"/>
    <dgm:cxn modelId="{3689F733-986D-4CA5-BDFE-80BD7BF07A1A}" type="presParOf" srcId="{D5E195E6-78B9-49A2-AC03-F784DCFCBB3F}" destId="{3228EE7A-847C-4321-9BB9-B6EA22325547}" srcOrd="1" destOrd="0" presId="urn:microsoft.com/office/officeart/2005/8/layout/orgChart1#2"/>
    <dgm:cxn modelId="{CB183381-73BF-4E2A-8EDF-71FEA438B6DF}" type="presParOf" srcId="{AFFB2986-DB9D-4DA2-B4BC-5C0A56988325}" destId="{73B28A41-94DB-4DDA-B49A-36F564BB21F8}" srcOrd="1" destOrd="0" presId="urn:microsoft.com/office/officeart/2005/8/layout/orgChart1#2"/>
    <dgm:cxn modelId="{51EAB5EE-8215-4136-8C87-D0BC47AEFF98}" type="presParOf" srcId="{73B28A41-94DB-4DDA-B49A-36F564BB21F8}" destId="{CB3C80DC-2FF5-4C8B-9E09-F7AFE16E57E6}" srcOrd="0" destOrd="0" presId="urn:microsoft.com/office/officeart/2005/8/layout/orgChart1#2"/>
    <dgm:cxn modelId="{CAB19DE8-D41C-4AE7-83A0-E1E08A82C3F7}" type="presParOf" srcId="{73B28A41-94DB-4DDA-B49A-36F564BB21F8}" destId="{01EC1DB3-3F3D-420E-9AA9-6AC123FC5E0E}" srcOrd="1" destOrd="0" presId="urn:microsoft.com/office/officeart/2005/8/layout/orgChart1#2"/>
    <dgm:cxn modelId="{E634DEB0-B1F1-4681-BEE0-C4E3219D9430}" type="presParOf" srcId="{01EC1DB3-3F3D-420E-9AA9-6AC123FC5E0E}" destId="{0CC12C6C-9F40-4B8E-8B9A-0B366BB36BA2}" srcOrd="0" destOrd="0" presId="urn:microsoft.com/office/officeart/2005/8/layout/orgChart1#2"/>
    <dgm:cxn modelId="{309B0C80-ABB1-4A83-9FA7-5EFB0268548B}" type="presParOf" srcId="{0CC12C6C-9F40-4B8E-8B9A-0B366BB36BA2}" destId="{EEC1CBDF-152B-4F86-A479-E24AF1BA8EBF}" srcOrd="0" destOrd="0" presId="urn:microsoft.com/office/officeart/2005/8/layout/orgChart1#2"/>
    <dgm:cxn modelId="{8AB9AA30-EF23-4CEA-A26E-8F1AA8F87D49}" type="presParOf" srcId="{0CC12C6C-9F40-4B8E-8B9A-0B366BB36BA2}" destId="{040C0322-A80B-4F50-9042-85134635BBEA}" srcOrd="1" destOrd="0" presId="urn:microsoft.com/office/officeart/2005/8/layout/orgChart1#2"/>
    <dgm:cxn modelId="{A09E819B-6523-4E8B-83B9-6200BD3D7E9C}" type="presParOf" srcId="{01EC1DB3-3F3D-420E-9AA9-6AC123FC5E0E}" destId="{484635CE-66CE-4C5E-8612-BC83A82D7000}" srcOrd="1" destOrd="0" presId="urn:microsoft.com/office/officeart/2005/8/layout/orgChart1#2"/>
    <dgm:cxn modelId="{9C9C83D6-50E2-4978-A559-676A682CC3D5}" type="presParOf" srcId="{01EC1DB3-3F3D-420E-9AA9-6AC123FC5E0E}" destId="{276D3C18-CDCE-49CA-83BA-4CFCFDBA6BC8}" srcOrd="2" destOrd="0" presId="urn:microsoft.com/office/officeart/2005/8/layout/orgChart1#2"/>
    <dgm:cxn modelId="{2FA298C2-50BE-41D4-A585-5F9414B8144A}" type="presParOf" srcId="{AFFB2986-DB9D-4DA2-B4BC-5C0A56988325}" destId="{6249D0CC-0532-4148-B07B-4305DB7F88B8}" srcOrd="2" destOrd="0" presId="urn:microsoft.com/office/officeart/2005/8/layout/orgChart1#2"/>
    <dgm:cxn modelId="{027F6E05-9EFB-452E-86A0-DCC0E4F7B7AC}" type="presParOf" srcId="{ECBD1F87-1BD3-46C9-A157-3DFDA2450E7C}" destId="{ADBDDC0B-518E-44BD-B880-383955B14B3F}" srcOrd="2" destOrd="0" presId="urn:microsoft.com/office/officeart/2005/8/layout/orgChart1#2"/>
    <dgm:cxn modelId="{5680F47C-F39B-48CC-B35B-09AB55B5CF58}" type="presParOf" srcId="{710A5A51-4CD0-48C1-B740-F68C7B45DBB1}" destId="{C799293C-0B8D-49CC-B01D-289130887B9C}" srcOrd="2" destOrd="0" presId="urn:microsoft.com/office/officeart/2005/8/layout/orgChart1#2"/>
    <dgm:cxn modelId="{EB5F4C60-0C87-490F-B32B-E212EB96F908}" type="presParOf" srcId="{98E1ABD6-5415-4CE5-820A-37DB4F53804D}" destId="{7CE75641-955C-45DA-B75A-1508201F7A6D}" srcOrd="2" destOrd="0" presId="urn:microsoft.com/office/officeart/2005/8/layout/orgChart1#2"/>
    <dgm:cxn modelId="{68D530EB-B452-49B0-A1C7-71F7E6A7A644}" type="presParOf" srcId="{4B763EEF-7EC7-49E3-846D-B4E270BAA665}" destId="{C3721228-0F4C-4B86-9CA5-628322E49374}" srcOrd="2" destOrd="0" presId="urn:microsoft.com/office/officeart/2005/8/layout/orgChart1#2"/>
    <dgm:cxn modelId="{C336201E-C0E7-46C8-B903-41B633354CA1}" type="presParOf" srcId="{17B37843-0424-4A97-9D11-03CFDCFA081A}" destId="{F79819A6-4A03-49C2-8948-7AB4D03EA4AD}" srcOrd="2" destOrd="0" presId="urn:microsoft.com/office/officeart/2005/8/layout/orgChart1#2"/>
    <dgm:cxn modelId="{2B007733-AF6C-4143-AD76-008764FC2090}" type="presParOf" srcId="{4521F505-EA86-4A12-955F-39C02D8ECC60}" destId="{3B2024EB-E0FF-44F0-AAA7-CE4C89DFC9B7}" srcOrd="2" destOrd="0" presId="urn:microsoft.com/office/officeart/2005/8/layout/orgChart1#2"/>
    <dgm:cxn modelId="{A72135C4-462E-4D06-8E07-1DBF417046F5}" type="presParOf" srcId="{1A917F9A-DDE6-4568-B35C-7FABCEF0A586}" destId="{B05C5608-85C8-433E-A928-1755312B673B}" srcOrd="2" destOrd="0" presId="urn:microsoft.com/office/officeart/2005/8/layout/orgChart1#2"/>
    <dgm:cxn modelId="{863987B2-BC54-4185-A380-B5CDBF68969D}" type="presParOf" srcId="{F728C3E8-5128-4BB6-90CC-A86769ECE335}" destId="{0E819307-1B4E-434E-BA76-D5A4192B0663}" srcOrd="2" destOrd="0" presId="urn:microsoft.com/office/officeart/2005/8/layout/orgChart1#2"/>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77D31B3-3808-4FBA-8FA4-CC8D448A173E}" type="doc">
      <dgm:prSet loTypeId="urn:microsoft.com/office/officeart/2005/8/layout/orgChart1#3" loCatId="hierarchy" qsTypeId="urn:microsoft.com/office/officeart/2005/8/quickstyle/simple1#1" qsCatId="simple" csTypeId="urn:microsoft.com/office/officeart/2005/8/colors/accent1_2#3" csCatId="accent1" phldr="0"/>
      <dgm:spPr/>
      <dgm:t>
        <a:bodyPr/>
        <a:lstStyle/>
        <a:p>
          <a:endParaRPr lang="en-US"/>
        </a:p>
      </dgm:t>
    </dgm:pt>
    <dgm:pt modelId="{47C757F0-AA23-46BE-9311-EA432CDEEAA1}">
      <dgm:prSet phldrT="[Text]" phldr="0" custT="0"/>
      <dgm:spPr/>
      <dgm:t>
        <a:bodyPr vert="horz" wrap="square"/>
        <a:lstStyle>
          <a:lvl1pPr algn="ctr">
            <a:defRPr sz="1300"/>
          </a:lvl1pPr>
          <a:lvl2pPr marL="57150" indent="-57150" algn="ctr">
            <a:defRPr sz="1000"/>
          </a:lvl2pPr>
          <a:lvl3pPr marL="114300" indent="-57150" algn="ctr">
            <a:defRPr sz="1000"/>
          </a:lvl3pPr>
          <a:lvl4pPr marL="171450" indent="-57150" algn="ctr">
            <a:defRPr sz="1000"/>
          </a:lvl4pPr>
          <a:lvl5pPr marL="228600" indent="-57150" algn="ctr">
            <a:defRPr sz="1000"/>
          </a:lvl5pPr>
          <a:lvl6pPr marL="285750" indent="-57150" algn="ctr">
            <a:defRPr sz="1000"/>
          </a:lvl6pPr>
          <a:lvl7pPr marL="342900" indent="-57150" algn="ctr">
            <a:defRPr sz="1000"/>
          </a:lvl7pPr>
          <a:lvl8pPr marL="400050" indent="-57150" algn="ctr">
            <a:defRPr sz="1000"/>
          </a:lvl8pPr>
          <a:lvl9pPr marL="457200" indent="-57150" algn="ctr">
            <a:defRPr sz="1000"/>
          </a:lvl9pPr>
        </a:lstStyle>
        <a:p>
          <a:pPr>
            <a:lnSpc>
              <a:spcPct val="100000"/>
            </a:lnSpc>
            <a:spcBef>
              <a:spcPct val="0"/>
            </a:spcBef>
            <a:spcAft>
              <a:spcPct val="35000"/>
            </a:spcAft>
          </a:pPr>
          <a:r>
            <a:rPr lang="en-US"/>
            <a:t>S</a:t>
          </a:r>
        </a:p>
      </dgm:t>
    </dgm:pt>
    <dgm:pt modelId="{AB39B06D-FE6C-48B2-B5B4-77CD0C8CF7AD}" type="parTrans" cxnId="{2FA148AF-2306-4E39-BC86-909FFBE8566D}">
      <dgm:prSet/>
      <dgm:spPr/>
      <dgm:t>
        <a:bodyPr/>
        <a:lstStyle/>
        <a:p>
          <a:endParaRPr lang="en-US"/>
        </a:p>
      </dgm:t>
    </dgm:pt>
    <dgm:pt modelId="{DF0D1C21-B79E-4875-B7FA-EF183CB48B88}" type="sibTrans" cxnId="{2FA148AF-2306-4E39-BC86-909FFBE8566D}">
      <dgm:prSet/>
      <dgm:spPr/>
      <dgm:t>
        <a:bodyPr/>
        <a:lstStyle/>
        <a:p>
          <a:endParaRPr lang="en-US"/>
        </a:p>
      </dgm:t>
    </dgm:pt>
    <dgm:pt modelId="{4EC42421-831D-4CD3-8215-2AF4300F9C01}">
      <dgm:prSet phldrT="[Text]" phldr="0" custT="0"/>
      <dgm:spPr/>
      <dgm:t>
        <a:bodyPr vert="horz" wrap="square"/>
        <a:lstStyle>
          <a:lvl1pPr algn="ctr">
            <a:defRPr sz="1300"/>
          </a:lvl1pPr>
          <a:lvl2pPr marL="57150" indent="-57150" algn="ctr">
            <a:defRPr sz="1000"/>
          </a:lvl2pPr>
          <a:lvl3pPr marL="114300" indent="-57150" algn="ctr">
            <a:defRPr sz="1000"/>
          </a:lvl3pPr>
          <a:lvl4pPr marL="171450" indent="-57150" algn="ctr">
            <a:defRPr sz="1000"/>
          </a:lvl4pPr>
          <a:lvl5pPr marL="228600" indent="-57150" algn="ctr">
            <a:defRPr sz="1000"/>
          </a:lvl5pPr>
          <a:lvl6pPr marL="285750" indent="-57150" algn="ctr">
            <a:defRPr sz="1000"/>
          </a:lvl6pPr>
          <a:lvl7pPr marL="342900" indent="-57150" algn="ctr">
            <a:defRPr sz="1000"/>
          </a:lvl7pPr>
          <a:lvl8pPr marL="400050" indent="-57150" algn="ctr">
            <a:defRPr sz="1000"/>
          </a:lvl8pPr>
          <a:lvl9pPr marL="457200" indent="-57150" algn="ctr">
            <a:defRPr sz="1000"/>
          </a:lvl9pPr>
        </a:lstStyle>
        <a:p>
          <a:pPr>
            <a:lnSpc>
              <a:spcPct val="100000"/>
            </a:lnSpc>
            <a:spcBef>
              <a:spcPct val="0"/>
            </a:spcBef>
            <a:spcAft>
              <a:spcPct val="35000"/>
            </a:spcAft>
          </a:pPr>
          <a:r>
            <a:rPr lang="en-US"/>
            <a:t>NP</a:t>
          </a:r>
        </a:p>
      </dgm:t>
    </dgm:pt>
    <dgm:pt modelId="{8D5FB264-0A5C-4C3A-85B7-453D9BD837DF}" type="parTrans" cxnId="{E6C37B22-5DD3-467E-804B-53E81CC0E508}">
      <dgm:prSet/>
      <dgm:spPr/>
      <dgm:t>
        <a:bodyPr/>
        <a:lstStyle/>
        <a:p>
          <a:endParaRPr lang="en-US"/>
        </a:p>
      </dgm:t>
    </dgm:pt>
    <dgm:pt modelId="{A1825131-D805-48C8-BFCE-E45C02E6F5CE}" type="sibTrans" cxnId="{E6C37B22-5DD3-467E-804B-53E81CC0E508}">
      <dgm:prSet/>
      <dgm:spPr/>
      <dgm:t>
        <a:bodyPr/>
        <a:lstStyle/>
        <a:p>
          <a:endParaRPr lang="en-US"/>
        </a:p>
      </dgm:t>
    </dgm:pt>
    <dgm:pt modelId="{D6E0AC85-9B3B-4137-97F4-04E1C429629C}">
      <dgm:prSet phldr="0" custT="0"/>
      <dgm:spPr/>
      <dgm:t>
        <a:bodyPr vert="horz" wrap="square"/>
        <a:lstStyle>
          <a:lvl1pPr algn="ctr">
            <a:defRPr sz="1300"/>
          </a:lvl1pPr>
          <a:lvl2pPr marL="57150" indent="-57150" algn="ctr">
            <a:defRPr sz="1000"/>
          </a:lvl2pPr>
          <a:lvl3pPr marL="114300" indent="-57150" algn="ctr">
            <a:defRPr sz="1000"/>
          </a:lvl3pPr>
          <a:lvl4pPr marL="171450" indent="-57150" algn="ctr">
            <a:defRPr sz="1000"/>
          </a:lvl4pPr>
          <a:lvl5pPr marL="228600" indent="-57150" algn="ctr">
            <a:defRPr sz="1000"/>
          </a:lvl5pPr>
          <a:lvl6pPr marL="285750" indent="-57150" algn="ctr">
            <a:defRPr sz="1000"/>
          </a:lvl6pPr>
          <a:lvl7pPr marL="342900" indent="-57150" algn="ctr">
            <a:defRPr sz="1000"/>
          </a:lvl7pPr>
          <a:lvl8pPr marL="400050" indent="-57150" algn="ctr">
            <a:defRPr sz="1000"/>
          </a:lvl8pPr>
          <a:lvl9pPr marL="457200" indent="-57150" algn="ctr">
            <a:defRPr sz="1000"/>
          </a:lvl9pPr>
        </a:lstStyle>
        <a:p>
          <a:pPr>
            <a:lnSpc>
              <a:spcPct val="100000"/>
            </a:lnSpc>
            <a:spcBef>
              <a:spcPct val="0"/>
            </a:spcBef>
            <a:spcAft>
              <a:spcPct val="35000"/>
            </a:spcAft>
          </a:pPr>
          <a:r>
            <a:rPr lang="en-US"/>
            <a:t>N</a:t>
          </a:r>
        </a:p>
      </dgm:t>
    </dgm:pt>
    <dgm:pt modelId="{25203085-14A1-43B3-9261-6D78F7ED63AA}" type="parTrans" cxnId="{6932E547-A743-4348-A80F-3F63BD9A3D3D}">
      <dgm:prSet/>
      <dgm:spPr/>
    </dgm:pt>
    <dgm:pt modelId="{C41BC6FC-465C-47C5-A483-00471688DE9A}" type="sibTrans" cxnId="{6932E547-A743-4348-A80F-3F63BD9A3D3D}">
      <dgm:prSet/>
      <dgm:spPr/>
    </dgm:pt>
    <dgm:pt modelId="{2EE44C79-1388-4547-A9D3-C1A4B1608FF7}">
      <dgm:prSet phldr="0" custT="0"/>
      <dgm:spPr/>
      <dgm:t>
        <a:bodyPr vert="horz" wrap="square"/>
        <a:lstStyle>
          <a:lvl1pPr algn="ctr">
            <a:defRPr sz="1300"/>
          </a:lvl1pPr>
          <a:lvl2pPr marL="57150" indent="-57150" algn="ctr">
            <a:defRPr sz="1000"/>
          </a:lvl2pPr>
          <a:lvl3pPr marL="114300" indent="-57150" algn="ctr">
            <a:defRPr sz="1000"/>
          </a:lvl3pPr>
          <a:lvl4pPr marL="171450" indent="-57150" algn="ctr">
            <a:defRPr sz="1000"/>
          </a:lvl4pPr>
          <a:lvl5pPr marL="228600" indent="-57150" algn="ctr">
            <a:defRPr sz="1000"/>
          </a:lvl5pPr>
          <a:lvl6pPr marL="285750" indent="-57150" algn="ctr">
            <a:defRPr sz="1000"/>
          </a:lvl6pPr>
          <a:lvl7pPr marL="342900" indent="-57150" algn="ctr">
            <a:defRPr sz="1000"/>
          </a:lvl7pPr>
          <a:lvl8pPr marL="400050" indent="-57150" algn="ctr">
            <a:defRPr sz="1000"/>
          </a:lvl8pPr>
          <a:lvl9pPr marL="457200" indent="-57150" algn="ctr">
            <a:defRPr sz="1000"/>
          </a:lvl9pPr>
        </a:lstStyle>
        <a:p>
          <a:pPr>
            <a:lnSpc>
              <a:spcPct val="100000"/>
            </a:lnSpc>
            <a:spcBef>
              <a:spcPct val="0"/>
            </a:spcBef>
            <a:spcAft>
              <a:spcPct val="35000"/>
            </a:spcAft>
          </a:pPr>
          <a:r>
            <a:rPr lang="zh-CN" altLang="en-US"/>
            <a:t>铁路</a:t>
          </a:r>
        </a:p>
      </dgm:t>
    </dgm:pt>
    <dgm:pt modelId="{34C3B799-6972-43EC-A658-7F663D4C293A}" type="parTrans" cxnId="{DE8B7F9D-48CC-49DE-9367-06098A226D9A}">
      <dgm:prSet/>
      <dgm:spPr/>
    </dgm:pt>
    <dgm:pt modelId="{A4963529-1CB7-4B85-BFA4-5CC29C9C6189}" type="sibTrans" cxnId="{DE8B7F9D-48CC-49DE-9367-06098A226D9A}">
      <dgm:prSet/>
      <dgm:spPr/>
    </dgm:pt>
    <dgm:pt modelId="{5B365C15-DF91-4290-A9B9-1D61DD4B997D}">
      <dgm:prSet phldr="0" custT="0"/>
      <dgm:spPr/>
      <dgm:t>
        <a:bodyPr vert="horz" wrap="square"/>
        <a:lstStyle>
          <a:lvl1pPr algn="ctr">
            <a:defRPr sz="1300"/>
          </a:lvl1pPr>
          <a:lvl2pPr marL="57150" indent="-57150" algn="ctr">
            <a:defRPr sz="1000"/>
          </a:lvl2pPr>
          <a:lvl3pPr marL="114300" indent="-57150" algn="ctr">
            <a:defRPr sz="1000"/>
          </a:lvl3pPr>
          <a:lvl4pPr marL="171450" indent="-57150" algn="ctr">
            <a:defRPr sz="1000"/>
          </a:lvl4pPr>
          <a:lvl5pPr marL="228600" indent="-57150" algn="ctr">
            <a:defRPr sz="1000"/>
          </a:lvl5pPr>
          <a:lvl6pPr marL="285750" indent="-57150" algn="ctr">
            <a:defRPr sz="1000"/>
          </a:lvl6pPr>
          <a:lvl7pPr marL="342900" indent="-57150" algn="ctr">
            <a:defRPr sz="1000"/>
          </a:lvl7pPr>
          <a:lvl8pPr marL="400050" indent="-57150" algn="ctr">
            <a:defRPr sz="1000"/>
          </a:lvl8pPr>
          <a:lvl9pPr marL="457200" indent="-57150" algn="ctr">
            <a:defRPr sz="1000"/>
          </a:lvl9pPr>
        </a:lstStyle>
        <a:p>
          <a:pPr>
            <a:lnSpc>
              <a:spcPct val="100000"/>
            </a:lnSpc>
            <a:spcBef>
              <a:spcPct val="0"/>
            </a:spcBef>
            <a:spcAft>
              <a:spcPct val="35000"/>
            </a:spcAft>
          </a:pPr>
          <a:r>
            <a:rPr lang="en-US"/>
            <a:t>N</a:t>
          </a:r>
        </a:p>
      </dgm:t>
    </dgm:pt>
    <dgm:pt modelId="{7815EAAF-F710-41FB-A810-6B645BD877D9}" type="parTrans" cxnId="{07EEC1D8-0E99-4A5F-ADAA-606C333635BA}">
      <dgm:prSet/>
      <dgm:spPr/>
    </dgm:pt>
    <dgm:pt modelId="{817C8E50-243A-4483-82AC-D054CD6A04CA}" type="sibTrans" cxnId="{07EEC1D8-0E99-4A5F-ADAA-606C333635BA}">
      <dgm:prSet/>
      <dgm:spPr/>
    </dgm:pt>
    <dgm:pt modelId="{A0C853A2-B7BF-4E57-A467-3B7B0AE1888D}">
      <dgm:prSet phldr="0" custT="0"/>
      <dgm:spPr/>
      <dgm:t>
        <a:bodyPr vert="horz" wrap="square"/>
        <a:lstStyle>
          <a:lvl1pPr algn="ctr">
            <a:defRPr sz="1300"/>
          </a:lvl1pPr>
          <a:lvl2pPr marL="57150" indent="-57150" algn="ctr">
            <a:defRPr sz="1000"/>
          </a:lvl2pPr>
          <a:lvl3pPr marL="114300" indent="-57150" algn="ctr">
            <a:defRPr sz="1000"/>
          </a:lvl3pPr>
          <a:lvl4pPr marL="171450" indent="-57150" algn="ctr">
            <a:defRPr sz="1000"/>
          </a:lvl4pPr>
          <a:lvl5pPr marL="228600" indent="-57150" algn="ctr">
            <a:defRPr sz="1000"/>
          </a:lvl5pPr>
          <a:lvl6pPr marL="285750" indent="-57150" algn="ctr">
            <a:defRPr sz="1000"/>
          </a:lvl6pPr>
          <a:lvl7pPr marL="342900" indent="-57150" algn="ctr">
            <a:defRPr sz="1000"/>
          </a:lvl7pPr>
          <a:lvl8pPr marL="400050" indent="-57150" algn="ctr">
            <a:defRPr sz="1000"/>
          </a:lvl8pPr>
          <a:lvl9pPr marL="457200" indent="-57150" algn="ctr">
            <a:defRPr sz="1000"/>
          </a:lvl9pPr>
        </a:lstStyle>
        <a:p>
          <a:pPr>
            <a:lnSpc>
              <a:spcPct val="100000"/>
            </a:lnSpc>
            <a:spcBef>
              <a:spcPct val="0"/>
            </a:spcBef>
            <a:spcAft>
              <a:spcPct val="35000"/>
            </a:spcAft>
          </a:pPr>
          <a:r>
            <a:rPr lang="zh-CN"/>
            <a:t>工人</a:t>
          </a:r>
        </a:p>
      </dgm:t>
    </dgm:pt>
    <dgm:pt modelId="{EDEBD647-6031-430F-9869-3A6AE81A272F}" type="parTrans" cxnId="{52F25112-79E6-49E8-8878-C57DE9010DAE}">
      <dgm:prSet/>
      <dgm:spPr/>
    </dgm:pt>
    <dgm:pt modelId="{44F1A365-8EBF-4D2A-88B8-9A5622455CE4}" type="sibTrans" cxnId="{52F25112-79E6-49E8-8878-C57DE9010DAE}">
      <dgm:prSet/>
      <dgm:spPr/>
    </dgm:pt>
    <dgm:pt modelId="{CF717C8A-B40B-4AFF-BF49-65ABB7DF8190}">
      <dgm:prSet phldrT="[Text]" phldr="0" custT="0"/>
      <dgm:spPr/>
      <dgm:t>
        <a:bodyPr vert="horz" wrap="square"/>
        <a:lstStyle>
          <a:lvl1pPr algn="ctr">
            <a:defRPr sz="1300"/>
          </a:lvl1pPr>
          <a:lvl2pPr marL="57150" indent="-57150" algn="ctr">
            <a:defRPr sz="1000"/>
          </a:lvl2pPr>
          <a:lvl3pPr marL="114300" indent="-57150" algn="ctr">
            <a:defRPr sz="1000"/>
          </a:lvl3pPr>
          <a:lvl4pPr marL="171450" indent="-57150" algn="ctr">
            <a:defRPr sz="1000"/>
          </a:lvl4pPr>
          <a:lvl5pPr marL="228600" indent="-57150" algn="ctr">
            <a:defRPr sz="1000"/>
          </a:lvl5pPr>
          <a:lvl6pPr marL="285750" indent="-57150" algn="ctr">
            <a:defRPr sz="1000"/>
          </a:lvl6pPr>
          <a:lvl7pPr marL="342900" indent="-57150" algn="ctr">
            <a:defRPr sz="1000"/>
          </a:lvl7pPr>
          <a:lvl8pPr marL="400050" indent="-57150" algn="ctr">
            <a:defRPr sz="1000"/>
          </a:lvl8pPr>
          <a:lvl9pPr marL="457200" indent="-57150" algn="ctr">
            <a:defRPr sz="1000"/>
          </a:lvl9pPr>
        </a:lstStyle>
        <a:p>
          <a:pPr>
            <a:lnSpc>
              <a:spcPct val="100000"/>
            </a:lnSpc>
            <a:spcBef>
              <a:spcPct val="0"/>
            </a:spcBef>
            <a:spcAft>
              <a:spcPct val="35000"/>
            </a:spcAft>
          </a:pPr>
          <a:r>
            <a:rPr lang="en-US"/>
            <a:t>VP</a:t>
          </a:r>
        </a:p>
      </dgm:t>
    </dgm:pt>
    <dgm:pt modelId="{CCF68ADE-40B6-47D0-93C1-88EC13ADC8AC}" type="parTrans" cxnId="{1924A049-3BCC-4D05-A4BD-736966647FB3}">
      <dgm:prSet/>
      <dgm:spPr/>
      <dgm:t>
        <a:bodyPr/>
        <a:lstStyle/>
        <a:p>
          <a:endParaRPr lang="en-US"/>
        </a:p>
      </dgm:t>
    </dgm:pt>
    <dgm:pt modelId="{630D3E0B-D1D7-4E1A-8193-515AA5E1866F}" type="sibTrans" cxnId="{1924A049-3BCC-4D05-A4BD-736966647FB3}">
      <dgm:prSet/>
      <dgm:spPr/>
      <dgm:t>
        <a:bodyPr/>
        <a:lstStyle/>
        <a:p>
          <a:endParaRPr lang="en-US"/>
        </a:p>
      </dgm:t>
    </dgm:pt>
    <dgm:pt modelId="{0B8D20CC-EE77-461F-8F97-90F9F717C8ED}">
      <dgm:prSet phldr="0" custT="0"/>
      <dgm:spPr/>
      <dgm:t>
        <a:bodyPr vert="horz" wrap="square"/>
        <a:lstStyle>
          <a:lvl1pPr algn="ctr">
            <a:defRPr sz="1300"/>
          </a:lvl1pPr>
          <a:lvl2pPr marL="57150" indent="-57150" algn="ctr">
            <a:defRPr sz="1000"/>
          </a:lvl2pPr>
          <a:lvl3pPr marL="114300" indent="-57150" algn="ctr">
            <a:defRPr sz="1000"/>
          </a:lvl3pPr>
          <a:lvl4pPr marL="171450" indent="-57150" algn="ctr">
            <a:defRPr sz="1000"/>
          </a:lvl4pPr>
          <a:lvl5pPr marL="228600" indent="-57150" algn="ctr">
            <a:defRPr sz="1000"/>
          </a:lvl5pPr>
          <a:lvl6pPr marL="285750" indent="-57150" algn="ctr">
            <a:defRPr sz="1000"/>
          </a:lvl6pPr>
          <a:lvl7pPr marL="342900" indent="-57150" algn="ctr">
            <a:defRPr sz="1000"/>
          </a:lvl7pPr>
          <a:lvl8pPr marL="400050" indent="-57150" algn="ctr">
            <a:defRPr sz="1000"/>
          </a:lvl8pPr>
          <a:lvl9pPr marL="457200" indent="-57150" algn="ctr">
            <a:defRPr sz="1000"/>
          </a:lvl9pPr>
        </a:lstStyle>
        <a:p>
          <a:pPr>
            <a:lnSpc>
              <a:spcPct val="100000"/>
            </a:lnSpc>
            <a:spcBef>
              <a:spcPct val="0"/>
            </a:spcBef>
            <a:spcAft>
              <a:spcPct val="35000"/>
            </a:spcAft>
          </a:pPr>
          <a:r>
            <a:rPr lang="en-US"/>
            <a:t>V</a:t>
          </a:r>
        </a:p>
      </dgm:t>
    </dgm:pt>
    <dgm:pt modelId="{FCFF5E79-8A75-4EE4-B287-588A230C0CF4}" type="parTrans" cxnId="{23DEC591-ED56-4DA7-9F8C-E07214FAE5AF}">
      <dgm:prSet/>
      <dgm:spPr/>
    </dgm:pt>
    <dgm:pt modelId="{6961D59D-11F2-4B02-BF94-04450CD706BD}" type="sibTrans" cxnId="{23DEC591-ED56-4DA7-9F8C-E07214FAE5AF}">
      <dgm:prSet/>
      <dgm:spPr/>
    </dgm:pt>
    <dgm:pt modelId="{B57DD8A9-EC4A-4AE8-ADD5-DF62E155BA7E}">
      <dgm:prSet phldr="0" custT="0"/>
      <dgm:spPr/>
      <dgm:t>
        <a:bodyPr vert="horz" wrap="square"/>
        <a:lstStyle>
          <a:lvl1pPr algn="ctr">
            <a:defRPr sz="1300"/>
          </a:lvl1pPr>
          <a:lvl2pPr marL="57150" indent="-57150" algn="ctr">
            <a:defRPr sz="1000"/>
          </a:lvl2pPr>
          <a:lvl3pPr marL="114300" indent="-57150" algn="ctr">
            <a:defRPr sz="1000"/>
          </a:lvl3pPr>
          <a:lvl4pPr marL="171450" indent="-57150" algn="ctr">
            <a:defRPr sz="1000"/>
          </a:lvl4pPr>
          <a:lvl5pPr marL="228600" indent="-57150" algn="ctr">
            <a:defRPr sz="1000"/>
          </a:lvl5pPr>
          <a:lvl6pPr marL="285750" indent="-57150" algn="ctr">
            <a:defRPr sz="1000"/>
          </a:lvl6pPr>
          <a:lvl7pPr marL="342900" indent="-57150" algn="ctr">
            <a:defRPr sz="1000"/>
          </a:lvl7pPr>
          <a:lvl8pPr marL="400050" indent="-57150" algn="ctr">
            <a:defRPr sz="1000"/>
          </a:lvl8pPr>
          <a:lvl9pPr marL="457200" indent="-57150" algn="ctr">
            <a:defRPr sz="1000"/>
          </a:lvl9pPr>
        </a:lstStyle>
        <a:p>
          <a:pPr>
            <a:lnSpc>
              <a:spcPct val="100000"/>
            </a:lnSpc>
            <a:spcBef>
              <a:spcPct val="0"/>
            </a:spcBef>
            <a:spcAft>
              <a:spcPct val="35000"/>
            </a:spcAft>
          </a:pPr>
          <a:r>
            <a:rPr lang="zh-CN" altLang="en-US"/>
            <a:t>学习</a:t>
          </a:r>
        </a:p>
      </dgm:t>
    </dgm:pt>
    <dgm:pt modelId="{5C2F5E76-A464-499B-88C3-D9B5BDE5327D}" type="parTrans" cxnId="{57B21D6C-2183-4140-92B3-2E25E9FFD348}">
      <dgm:prSet/>
      <dgm:spPr/>
    </dgm:pt>
    <dgm:pt modelId="{CDF6F72C-52B5-4CE5-91AE-F2CA07B56FB4}" type="sibTrans" cxnId="{57B21D6C-2183-4140-92B3-2E25E9FFD348}">
      <dgm:prSet/>
      <dgm:spPr/>
    </dgm:pt>
    <dgm:pt modelId="{1051B251-8CE1-4192-8B23-4E6DBCA65B23}">
      <dgm:prSet phldr="0" custT="0"/>
      <dgm:spPr/>
      <dgm:t>
        <a:bodyPr vert="horz" wrap="square"/>
        <a:lstStyle>
          <a:lvl1pPr algn="ctr">
            <a:defRPr sz="1300"/>
          </a:lvl1pPr>
          <a:lvl2pPr marL="57150" indent="-57150" algn="ctr">
            <a:defRPr sz="1000"/>
          </a:lvl2pPr>
          <a:lvl3pPr marL="114300" indent="-57150" algn="ctr">
            <a:defRPr sz="1000"/>
          </a:lvl3pPr>
          <a:lvl4pPr marL="171450" indent="-57150" algn="ctr">
            <a:defRPr sz="1000"/>
          </a:lvl4pPr>
          <a:lvl5pPr marL="228600" indent="-57150" algn="ctr">
            <a:defRPr sz="1000"/>
          </a:lvl5pPr>
          <a:lvl6pPr marL="285750" indent="-57150" algn="ctr">
            <a:defRPr sz="1000"/>
          </a:lvl6pPr>
          <a:lvl7pPr marL="342900" indent="-57150" algn="ctr">
            <a:defRPr sz="1000"/>
          </a:lvl7pPr>
          <a:lvl8pPr marL="400050" indent="-57150" algn="ctr">
            <a:defRPr sz="1000"/>
          </a:lvl8pPr>
          <a:lvl9pPr marL="457200" indent="-57150" algn="ctr">
            <a:defRPr sz="1000"/>
          </a:lvl9pPr>
        </a:lstStyle>
        <a:p>
          <a:pPr>
            <a:lnSpc>
              <a:spcPct val="100000"/>
            </a:lnSpc>
            <a:spcBef>
              <a:spcPct val="0"/>
            </a:spcBef>
            <a:spcAft>
              <a:spcPct val="35000"/>
            </a:spcAft>
          </a:pPr>
          <a:r>
            <a:rPr lang="en-US"/>
            <a:t>NP</a:t>
          </a:r>
        </a:p>
      </dgm:t>
    </dgm:pt>
    <dgm:pt modelId="{CF8B3801-0E19-439C-8B60-1F7F4A61232C}" type="parTrans" cxnId="{AB3C3FBA-CB02-4331-B448-FA3EB7C5DF2C}">
      <dgm:prSet/>
      <dgm:spPr/>
    </dgm:pt>
    <dgm:pt modelId="{30621ABB-8021-4E27-A860-8081D31EE6E9}" type="sibTrans" cxnId="{AB3C3FBA-CB02-4331-B448-FA3EB7C5DF2C}">
      <dgm:prSet/>
      <dgm:spPr/>
    </dgm:pt>
    <dgm:pt modelId="{66795CD1-5A78-4D10-BF0B-B18EB2A0A807}">
      <dgm:prSet phldr="0" custT="0"/>
      <dgm:spPr/>
      <dgm:t>
        <a:bodyPr vert="horz" wrap="square"/>
        <a:lstStyle>
          <a:lvl1pPr algn="ctr">
            <a:defRPr sz="1300"/>
          </a:lvl1pPr>
          <a:lvl2pPr marL="57150" indent="-57150" algn="ctr">
            <a:defRPr sz="1000"/>
          </a:lvl2pPr>
          <a:lvl3pPr marL="114300" indent="-57150" algn="ctr">
            <a:defRPr sz="1000"/>
          </a:lvl3pPr>
          <a:lvl4pPr marL="171450" indent="-57150" algn="ctr">
            <a:defRPr sz="1000"/>
          </a:lvl4pPr>
          <a:lvl5pPr marL="228600" indent="-57150" algn="ctr">
            <a:defRPr sz="1000"/>
          </a:lvl5pPr>
          <a:lvl6pPr marL="285750" indent="-57150" algn="ctr">
            <a:defRPr sz="1000"/>
          </a:lvl6pPr>
          <a:lvl7pPr marL="342900" indent="-57150" algn="ctr">
            <a:defRPr sz="1000"/>
          </a:lvl7pPr>
          <a:lvl8pPr marL="400050" indent="-57150" algn="ctr">
            <a:defRPr sz="1000"/>
          </a:lvl8pPr>
          <a:lvl9pPr marL="457200" indent="-57150" algn="ctr">
            <a:defRPr sz="1000"/>
          </a:lvl9pPr>
        </a:lstStyle>
        <a:p>
          <a:pPr>
            <a:lnSpc>
              <a:spcPct val="100000"/>
            </a:lnSpc>
            <a:spcBef>
              <a:spcPct val="0"/>
            </a:spcBef>
            <a:spcAft>
              <a:spcPct val="35000"/>
            </a:spcAft>
          </a:pPr>
          <a:r>
            <a:rPr lang="en-US"/>
            <a:t>N</a:t>
          </a:r>
        </a:p>
      </dgm:t>
    </dgm:pt>
    <dgm:pt modelId="{62615433-03D6-448B-A6E7-41C222896913}" type="parTrans" cxnId="{BD0408F9-9786-4D3D-97FB-785FFF3C814D}">
      <dgm:prSet/>
      <dgm:spPr/>
    </dgm:pt>
    <dgm:pt modelId="{BA7E4199-9BD4-45EC-BF9B-8E9D08A3F2B8}" type="sibTrans" cxnId="{BD0408F9-9786-4D3D-97FB-785FFF3C814D}">
      <dgm:prSet/>
      <dgm:spPr/>
    </dgm:pt>
    <dgm:pt modelId="{9DD56019-05D6-4173-BAA6-BEDD93D2D8F9}">
      <dgm:prSet phldr="0" custT="0"/>
      <dgm:spPr/>
      <dgm:t>
        <a:bodyPr vert="horz" wrap="square"/>
        <a:lstStyle>
          <a:lvl1pPr algn="ctr">
            <a:defRPr sz="1300"/>
          </a:lvl1pPr>
          <a:lvl2pPr marL="57150" indent="-57150" algn="ctr">
            <a:defRPr sz="1000"/>
          </a:lvl2pPr>
          <a:lvl3pPr marL="114300" indent="-57150" algn="ctr">
            <a:defRPr sz="1000"/>
          </a:lvl3pPr>
          <a:lvl4pPr marL="171450" indent="-57150" algn="ctr">
            <a:defRPr sz="1000"/>
          </a:lvl4pPr>
          <a:lvl5pPr marL="228600" indent="-57150" algn="ctr">
            <a:defRPr sz="1000"/>
          </a:lvl5pPr>
          <a:lvl6pPr marL="285750" indent="-57150" algn="ctr">
            <a:defRPr sz="1000"/>
          </a:lvl6pPr>
          <a:lvl7pPr marL="342900" indent="-57150" algn="ctr">
            <a:defRPr sz="1000"/>
          </a:lvl7pPr>
          <a:lvl8pPr marL="400050" indent="-57150" algn="ctr">
            <a:defRPr sz="1000"/>
          </a:lvl8pPr>
          <a:lvl9pPr marL="457200" indent="-57150" algn="ctr">
            <a:defRPr sz="1000"/>
          </a:lvl9pPr>
        </a:lstStyle>
        <a:p>
          <a:pPr>
            <a:lnSpc>
              <a:spcPct val="100000"/>
            </a:lnSpc>
            <a:spcBef>
              <a:spcPct val="0"/>
            </a:spcBef>
            <a:spcAft>
              <a:spcPct val="35000"/>
            </a:spcAft>
          </a:pPr>
          <a:r>
            <a:rPr lang="zh-CN" altLang="en-US"/>
            <a:t>英语</a:t>
          </a:r>
        </a:p>
      </dgm:t>
    </dgm:pt>
    <dgm:pt modelId="{55FEC78C-983F-48CC-893D-F357F93B26B2}" type="parTrans" cxnId="{A4AE2661-CEE8-406D-9221-036F488941F6}">
      <dgm:prSet/>
      <dgm:spPr/>
    </dgm:pt>
    <dgm:pt modelId="{8844AC91-15A2-4EFC-A7C7-4943BBFE2717}" type="sibTrans" cxnId="{A4AE2661-CEE8-406D-9221-036F488941F6}">
      <dgm:prSet/>
      <dgm:spPr/>
    </dgm:pt>
    <dgm:pt modelId="{B3538485-59EB-4F87-AFA1-8A08A5C01FD5}">
      <dgm:prSet phldr="0" custT="0"/>
      <dgm:spPr/>
      <dgm:t>
        <a:bodyPr vert="horz" wrap="square"/>
        <a:lstStyle>
          <a:lvl1pPr algn="ctr">
            <a:defRPr sz="1300"/>
          </a:lvl1pPr>
          <a:lvl2pPr marL="57150" indent="-57150" algn="ctr">
            <a:defRPr sz="1000"/>
          </a:lvl2pPr>
          <a:lvl3pPr marL="114300" indent="-57150" algn="ctr">
            <a:defRPr sz="1000"/>
          </a:lvl3pPr>
          <a:lvl4pPr marL="171450" indent="-57150" algn="ctr">
            <a:defRPr sz="1000"/>
          </a:lvl4pPr>
          <a:lvl5pPr marL="228600" indent="-57150" algn="ctr">
            <a:defRPr sz="1000"/>
          </a:lvl5pPr>
          <a:lvl6pPr marL="285750" indent="-57150" algn="ctr">
            <a:defRPr sz="1000"/>
          </a:lvl6pPr>
          <a:lvl7pPr marL="342900" indent="-57150" algn="ctr">
            <a:defRPr sz="1000"/>
          </a:lvl7pPr>
          <a:lvl8pPr marL="400050" indent="-57150" algn="ctr">
            <a:defRPr sz="1000"/>
          </a:lvl8pPr>
          <a:lvl9pPr marL="457200" indent="-57150" algn="ctr">
            <a:defRPr sz="1000"/>
          </a:lvl9pPr>
        </a:lstStyle>
        <a:p>
          <a:pPr>
            <a:lnSpc>
              <a:spcPct val="100000"/>
            </a:lnSpc>
            <a:spcBef>
              <a:spcPct val="0"/>
            </a:spcBef>
            <a:spcAft>
              <a:spcPct val="35000"/>
            </a:spcAft>
          </a:pPr>
          <a:r>
            <a:rPr lang="en-US"/>
            <a:t>N</a:t>
          </a:r>
        </a:p>
      </dgm:t>
    </dgm:pt>
    <dgm:pt modelId="{4DA91592-987D-4D16-B676-AE4ED38727FE}" type="parTrans" cxnId="{FB26DF24-4D89-4BBC-AE33-2054ECF0D5CD}">
      <dgm:prSet/>
      <dgm:spPr/>
    </dgm:pt>
    <dgm:pt modelId="{9F553FC0-E3A9-402D-8CDE-58EE28EB1095}" type="sibTrans" cxnId="{FB26DF24-4D89-4BBC-AE33-2054ECF0D5CD}">
      <dgm:prSet/>
      <dgm:spPr/>
    </dgm:pt>
    <dgm:pt modelId="{1982925D-501E-47D8-9920-669045C4DD2D}">
      <dgm:prSet phldr="0" custT="0"/>
      <dgm:spPr/>
      <dgm:t>
        <a:bodyPr vert="horz" wrap="square"/>
        <a:lstStyle>
          <a:lvl1pPr algn="ctr">
            <a:defRPr sz="1300"/>
          </a:lvl1pPr>
          <a:lvl2pPr marL="57150" indent="-57150" algn="ctr">
            <a:defRPr sz="1000"/>
          </a:lvl2pPr>
          <a:lvl3pPr marL="114300" indent="-57150" algn="ctr">
            <a:defRPr sz="1000"/>
          </a:lvl3pPr>
          <a:lvl4pPr marL="171450" indent="-57150" algn="ctr">
            <a:defRPr sz="1000"/>
          </a:lvl4pPr>
          <a:lvl5pPr marL="228600" indent="-57150" algn="ctr">
            <a:defRPr sz="1000"/>
          </a:lvl5pPr>
          <a:lvl6pPr marL="285750" indent="-57150" algn="ctr">
            <a:defRPr sz="1000"/>
          </a:lvl6pPr>
          <a:lvl7pPr marL="342900" indent="-57150" algn="ctr">
            <a:defRPr sz="1000"/>
          </a:lvl7pPr>
          <a:lvl8pPr marL="400050" indent="-57150" algn="ctr">
            <a:defRPr sz="1000"/>
          </a:lvl8pPr>
          <a:lvl9pPr marL="457200" indent="-57150" algn="ctr">
            <a:defRPr sz="1000"/>
          </a:lvl9pPr>
        </a:lstStyle>
        <a:p>
          <a:pPr>
            <a:lnSpc>
              <a:spcPct val="100000"/>
            </a:lnSpc>
            <a:spcBef>
              <a:spcPct val="0"/>
            </a:spcBef>
            <a:spcAft>
              <a:spcPct val="35000"/>
            </a:spcAft>
          </a:pPr>
          <a:r>
            <a:rPr lang="zh-CN"/>
            <a:t>语法</a:t>
          </a:r>
        </a:p>
      </dgm:t>
    </dgm:pt>
    <dgm:pt modelId="{2B447B27-1FBC-485C-8FB7-C30B34084FC1}" type="parTrans" cxnId="{D3396766-C97C-4B44-B314-176049E6ABC8}">
      <dgm:prSet/>
      <dgm:spPr/>
    </dgm:pt>
    <dgm:pt modelId="{5381D254-5E5B-4D9E-B3B1-1D8FE530F6DA}" type="sibTrans" cxnId="{D3396766-C97C-4B44-B314-176049E6ABC8}">
      <dgm:prSet/>
      <dgm:spPr/>
    </dgm:pt>
    <dgm:pt modelId="{E498DC9C-C5AC-4482-A26F-3B99DC5D79F0}" type="pres">
      <dgm:prSet presAssocID="{A77D31B3-3808-4FBA-8FA4-CC8D448A173E}" presName="hierChild1" presStyleCnt="0">
        <dgm:presLayoutVars>
          <dgm:orgChart val="1"/>
          <dgm:chPref val="1"/>
          <dgm:dir/>
          <dgm:animOne val="branch"/>
          <dgm:animLvl val="lvl"/>
          <dgm:resizeHandles/>
        </dgm:presLayoutVars>
      </dgm:prSet>
      <dgm:spPr/>
    </dgm:pt>
    <dgm:pt modelId="{F728C3E8-5128-4BB6-90CC-A86769ECE335}" type="pres">
      <dgm:prSet presAssocID="{47C757F0-AA23-46BE-9311-EA432CDEEAA1}" presName="hierRoot1" presStyleCnt="0">
        <dgm:presLayoutVars>
          <dgm:hierBranch val="init"/>
        </dgm:presLayoutVars>
      </dgm:prSet>
      <dgm:spPr/>
    </dgm:pt>
    <dgm:pt modelId="{79147750-B6BF-43FD-83A0-7ACDC9B53EFF}" type="pres">
      <dgm:prSet presAssocID="{47C757F0-AA23-46BE-9311-EA432CDEEAA1}" presName="rootComposite1" presStyleCnt="0"/>
      <dgm:spPr/>
    </dgm:pt>
    <dgm:pt modelId="{AE79172D-D441-42BB-84EA-E3D989670DED}" type="pres">
      <dgm:prSet presAssocID="{47C757F0-AA23-46BE-9311-EA432CDEEAA1}" presName="rootText1" presStyleLbl="node0" presStyleIdx="0" presStyleCnt="1">
        <dgm:presLayoutVars>
          <dgm:chPref val="3"/>
        </dgm:presLayoutVars>
      </dgm:prSet>
      <dgm:spPr/>
    </dgm:pt>
    <dgm:pt modelId="{86420519-308D-4A6A-8FEA-6FB2E39BA448}" type="pres">
      <dgm:prSet presAssocID="{47C757F0-AA23-46BE-9311-EA432CDEEAA1}" presName="rootConnector1" presStyleLbl="node1" presStyleIdx="0" presStyleCnt="0"/>
      <dgm:spPr/>
    </dgm:pt>
    <dgm:pt modelId="{9A0FF10C-81C7-47CD-A320-768F2009480B}" type="pres">
      <dgm:prSet presAssocID="{47C757F0-AA23-46BE-9311-EA432CDEEAA1}" presName="hierChild2" presStyleCnt="0"/>
      <dgm:spPr/>
    </dgm:pt>
    <dgm:pt modelId="{F492B679-3C8C-4E72-95A8-8B81298826E7}" type="pres">
      <dgm:prSet presAssocID="{8D5FB264-0A5C-4C3A-85B7-453D9BD837DF}" presName="Name37" presStyleLbl="parChTrans1D2" presStyleIdx="0" presStyleCnt="2"/>
      <dgm:spPr/>
    </dgm:pt>
    <dgm:pt modelId="{C6F584B9-7EA2-46D8-913B-8F508509ECAB}" type="pres">
      <dgm:prSet presAssocID="{4EC42421-831D-4CD3-8215-2AF4300F9C01}" presName="hierRoot2" presStyleCnt="0">
        <dgm:presLayoutVars>
          <dgm:hierBranch val="init"/>
        </dgm:presLayoutVars>
      </dgm:prSet>
      <dgm:spPr/>
    </dgm:pt>
    <dgm:pt modelId="{6CAD9CE6-86A1-4F7D-98A6-3AF53F55F9E3}" type="pres">
      <dgm:prSet presAssocID="{4EC42421-831D-4CD3-8215-2AF4300F9C01}" presName="rootComposite" presStyleCnt="0"/>
      <dgm:spPr/>
    </dgm:pt>
    <dgm:pt modelId="{08A0D1D2-3A20-4D63-8E35-B7C8B6B16D48}" type="pres">
      <dgm:prSet presAssocID="{4EC42421-831D-4CD3-8215-2AF4300F9C01}" presName="rootText" presStyleLbl="node2" presStyleIdx="0" presStyleCnt="2">
        <dgm:presLayoutVars>
          <dgm:chPref val="3"/>
        </dgm:presLayoutVars>
      </dgm:prSet>
      <dgm:spPr/>
    </dgm:pt>
    <dgm:pt modelId="{6238C53E-A961-488B-8FBD-6EC13507B069}" type="pres">
      <dgm:prSet presAssocID="{4EC42421-831D-4CD3-8215-2AF4300F9C01}" presName="rootConnector" presStyleLbl="node2" presStyleIdx="0" presStyleCnt="2"/>
      <dgm:spPr/>
    </dgm:pt>
    <dgm:pt modelId="{A9C46FD3-3BE9-4E6E-BFF6-B0B42B13F857}" type="pres">
      <dgm:prSet presAssocID="{4EC42421-831D-4CD3-8215-2AF4300F9C01}" presName="hierChild4" presStyleCnt="0"/>
      <dgm:spPr/>
    </dgm:pt>
    <dgm:pt modelId="{80812990-E51E-4068-967F-AADFFD8592C4}" type="pres">
      <dgm:prSet presAssocID="{25203085-14A1-43B3-9261-6D78F7ED63AA}" presName="Name37" presStyleLbl="parChTrans1D3" presStyleIdx="0" presStyleCnt="3"/>
      <dgm:spPr/>
    </dgm:pt>
    <dgm:pt modelId="{4CB6700E-58C6-4969-9C42-7031F4D8C9FF}" type="pres">
      <dgm:prSet presAssocID="{D6E0AC85-9B3B-4137-97F4-04E1C429629C}" presName="hierRoot2" presStyleCnt="0">
        <dgm:presLayoutVars>
          <dgm:hierBranch val="init"/>
        </dgm:presLayoutVars>
      </dgm:prSet>
      <dgm:spPr/>
    </dgm:pt>
    <dgm:pt modelId="{5C61F614-66BF-4DBC-9307-9F58936A89E7}" type="pres">
      <dgm:prSet presAssocID="{D6E0AC85-9B3B-4137-97F4-04E1C429629C}" presName="rootComposite" presStyleCnt="0"/>
      <dgm:spPr/>
    </dgm:pt>
    <dgm:pt modelId="{871D1EAB-31C5-4434-B08B-DF369449C191}" type="pres">
      <dgm:prSet presAssocID="{D6E0AC85-9B3B-4137-97F4-04E1C429629C}" presName="rootText" presStyleLbl="node3" presStyleIdx="0" presStyleCnt="3">
        <dgm:presLayoutVars>
          <dgm:chPref val="3"/>
        </dgm:presLayoutVars>
      </dgm:prSet>
      <dgm:spPr/>
    </dgm:pt>
    <dgm:pt modelId="{1484B0D0-B044-4607-8DEB-9EB3FB734CF7}" type="pres">
      <dgm:prSet presAssocID="{D6E0AC85-9B3B-4137-97F4-04E1C429629C}" presName="rootConnector" presStyleLbl="node3" presStyleIdx="0" presStyleCnt="3"/>
      <dgm:spPr/>
    </dgm:pt>
    <dgm:pt modelId="{37475F27-C8FB-4CB0-B9A8-457F3EC2022C}" type="pres">
      <dgm:prSet presAssocID="{D6E0AC85-9B3B-4137-97F4-04E1C429629C}" presName="hierChild4" presStyleCnt="0"/>
      <dgm:spPr/>
    </dgm:pt>
    <dgm:pt modelId="{2F4DE2E8-9002-49BE-9EFF-2B27AD963550}" type="pres">
      <dgm:prSet presAssocID="{34C3B799-6972-43EC-A658-7F663D4C293A}" presName="Name37" presStyleLbl="parChTrans1D4" presStyleIdx="0" presStyleCnt="8"/>
      <dgm:spPr/>
    </dgm:pt>
    <dgm:pt modelId="{9DB3FEFD-75F3-468A-9AE4-0C814B955F46}" type="pres">
      <dgm:prSet presAssocID="{2EE44C79-1388-4547-A9D3-C1A4B1608FF7}" presName="hierRoot2" presStyleCnt="0">
        <dgm:presLayoutVars>
          <dgm:hierBranch val="init"/>
        </dgm:presLayoutVars>
      </dgm:prSet>
      <dgm:spPr/>
    </dgm:pt>
    <dgm:pt modelId="{F43586C4-814C-47DC-9FFC-A62CA0AD0941}" type="pres">
      <dgm:prSet presAssocID="{2EE44C79-1388-4547-A9D3-C1A4B1608FF7}" presName="rootComposite" presStyleCnt="0"/>
      <dgm:spPr/>
    </dgm:pt>
    <dgm:pt modelId="{74038EFB-4C47-423C-816D-5B9E37A8DBA0}" type="pres">
      <dgm:prSet presAssocID="{2EE44C79-1388-4547-A9D3-C1A4B1608FF7}" presName="rootText" presStyleLbl="node4" presStyleIdx="0" presStyleCnt="8">
        <dgm:presLayoutVars>
          <dgm:chPref val="3"/>
        </dgm:presLayoutVars>
      </dgm:prSet>
      <dgm:spPr/>
    </dgm:pt>
    <dgm:pt modelId="{4C0570FD-55DA-4B65-A517-9EF3C948875D}" type="pres">
      <dgm:prSet presAssocID="{2EE44C79-1388-4547-A9D3-C1A4B1608FF7}" presName="rootConnector" presStyleLbl="node4" presStyleIdx="0" presStyleCnt="8"/>
      <dgm:spPr/>
    </dgm:pt>
    <dgm:pt modelId="{5BEB6D54-0E45-4492-8127-AFE65305D8FA}" type="pres">
      <dgm:prSet presAssocID="{2EE44C79-1388-4547-A9D3-C1A4B1608FF7}" presName="hierChild4" presStyleCnt="0"/>
      <dgm:spPr/>
    </dgm:pt>
    <dgm:pt modelId="{FEB0CEBF-B69E-4CDF-BAE4-C67DF9BD7640}" type="pres">
      <dgm:prSet presAssocID="{2EE44C79-1388-4547-A9D3-C1A4B1608FF7}" presName="hierChild5" presStyleCnt="0"/>
      <dgm:spPr/>
    </dgm:pt>
    <dgm:pt modelId="{C16F8ACA-8D3F-4E84-8EBF-5948C2C4BFA5}" type="pres">
      <dgm:prSet presAssocID="{D6E0AC85-9B3B-4137-97F4-04E1C429629C}" presName="hierChild5" presStyleCnt="0"/>
      <dgm:spPr/>
    </dgm:pt>
    <dgm:pt modelId="{0B2B0839-134D-4A83-B555-A3479B53C399}" type="pres">
      <dgm:prSet presAssocID="{7815EAAF-F710-41FB-A810-6B645BD877D9}" presName="Name37" presStyleLbl="parChTrans1D3" presStyleIdx="1" presStyleCnt="3"/>
      <dgm:spPr/>
    </dgm:pt>
    <dgm:pt modelId="{A6C086AB-F34F-4895-A303-4F90E44A5BBD}" type="pres">
      <dgm:prSet presAssocID="{5B365C15-DF91-4290-A9B9-1D61DD4B997D}" presName="hierRoot2" presStyleCnt="0">
        <dgm:presLayoutVars>
          <dgm:hierBranch val="init"/>
        </dgm:presLayoutVars>
      </dgm:prSet>
      <dgm:spPr/>
    </dgm:pt>
    <dgm:pt modelId="{D46268B7-FCC7-4B18-A967-5BF08A70DEBA}" type="pres">
      <dgm:prSet presAssocID="{5B365C15-DF91-4290-A9B9-1D61DD4B997D}" presName="rootComposite" presStyleCnt="0"/>
      <dgm:spPr/>
    </dgm:pt>
    <dgm:pt modelId="{F5602CFB-698A-47F7-BC48-092C87851750}" type="pres">
      <dgm:prSet presAssocID="{5B365C15-DF91-4290-A9B9-1D61DD4B997D}" presName="rootText" presStyleLbl="node3" presStyleIdx="1" presStyleCnt="3">
        <dgm:presLayoutVars>
          <dgm:chPref val="3"/>
        </dgm:presLayoutVars>
      </dgm:prSet>
      <dgm:spPr/>
    </dgm:pt>
    <dgm:pt modelId="{790EBE87-9EA5-403D-8709-09B2964CFE82}" type="pres">
      <dgm:prSet presAssocID="{5B365C15-DF91-4290-A9B9-1D61DD4B997D}" presName="rootConnector" presStyleLbl="node3" presStyleIdx="1" presStyleCnt="3"/>
      <dgm:spPr/>
    </dgm:pt>
    <dgm:pt modelId="{ECEF1653-71BE-48CF-90B8-5435E0A836DA}" type="pres">
      <dgm:prSet presAssocID="{5B365C15-DF91-4290-A9B9-1D61DD4B997D}" presName="hierChild4" presStyleCnt="0"/>
      <dgm:spPr/>
    </dgm:pt>
    <dgm:pt modelId="{54486833-D1DF-46C2-BFCD-DFA2917436A5}" type="pres">
      <dgm:prSet presAssocID="{EDEBD647-6031-430F-9869-3A6AE81A272F}" presName="Name37" presStyleLbl="parChTrans1D4" presStyleIdx="1" presStyleCnt="8"/>
      <dgm:spPr/>
    </dgm:pt>
    <dgm:pt modelId="{E1E9084A-1874-4675-94A6-01252D456A77}" type="pres">
      <dgm:prSet presAssocID="{A0C853A2-B7BF-4E57-A467-3B7B0AE1888D}" presName="hierRoot2" presStyleCnt="0">
        <dgm:presLayoutVars>
          <dgm:hierBranch val="init"/>
        </dgm:presLayoutVars>
      </dgm:prSet>
      <dgm:spPr/>
    </dgm:pt>
    <dgm:pt modelId="{FFFF65E3-7E23-4560-B186-02CD1848C03D}" type="pres">
      <dgm:prSet presAssocID="{A0C853A2-B7BF-4E57-A467-3B7B0AE1888D}" presName="rootComposite" presStyleCnt="0"/>
      <dgm:spPr/>
    </dgm:pt>
    <dgm:pt modelId="{DD549D84-C08C-433A-9A2C-AC57ECC89B7E}" type="pres">
      <dgm:prSet presAssocID="{A0C853A2-B7BF-4E57-A467-3B7B0AE1888D}" presName="rootText" presStyleLbl="node4" presStyleIdx="1" presStyleCnt="8">
        <dgm:presLayoutVars>
          <dgm:chPref val="3"/>
        </dgm:presLayoutVars>
      </dgm:prSet>
      <dgm:spPr/>
    </dgm:pt>
    <dgm:pt modelId="{0AA421EA-AA28-40AC-A9C8-5D52FCB4B6DC}" type="pres">
      <dgm:prSet presAssocID="{A0C853A2-B7BF-4E57-A467-3B7B0AE1888D}" presName="rootConnector" presStyleLbl="node4" presStyleIdx="1" presStyleCnt="8"/>
      <dgm:spPr/>
    </dgm:pt>
    <dgm:pt modelId="{1A0139D9-8A51-44D8-AFBB-622CAA127B8B}" type="pres">
      <dgm:prSet presAssocID="{A0C853A2-B7BF-4E57-A467-3B7B0AE1888D}" presName="hierChild4" presStyleCnt="0"/>
      <dgm:spPr/>
    </dgm:pt>
    <dgm:pt modelId="{1860F9D6-48C8-436D-89DD-314CC765D530}" type="pres">
      <dgm:prSet presAssocID="{A0C853A2-B7BF-4E57-A467-3B7B0AE1888D}" presName="hierChild5" presStyleCnt="0"/>
      <dgm:spPr/>
    </dgm:pt>
    <dgm:pt modelId="{D1594537-2598-4219-A2A6-BE1F2A0727C6}" type="pres">
      <dgm:prSet presAssocID="{5B365C15-DF91-4290-A9B9-1D61DD4B997D}" presName="hierChild5" presStyleCnt="0"/>
      <dgm:spPr/>
    </dgm:pt>
    <dgm:pt modelId="{A663BBFB-A120-4F5B-82EC-DB644DB9966B}" type="pres">
      <dgm:prSet presAssocID="{4EC42421-831D-4CD3-8215-2AF4300F9C01}" presName="hierChild5" presStyleCnt="0"/>
      <dgm:spPr/>
    </dgm:pt>
    <dgm:pt modelId="{AB3A8128-6C86-49B7-B5CC-0153888815E5}" type="pres">
      <dgm:prSet presAssocID="{CCF68ADE-40B6-47D0-93C1-88EC13ADC8AC}" presName="Name37" presStyleLbl="parChTrans1D2" presStyleIdx="1" presStyleCnt="2"/>
      <dgm:spPr/>
    </dgm:pt>
    <dgm:pt modelId="{1A917F9A-DDE6-4568-B35C-7FABCEF0A586}" type="pres">
      <dgm:prSet presAssocID="{CF717C8A-B40B-4AFF-BF49-65ABB7DF8190}" presName="hierRoot2" presStyleCnt="0">
        <dgm:presLayoutVars>
          <dgm:hierBranch val="init"/>
        </dgm:presLayoutVars>
      </dgm:prSet>
      <dgm:spPr/>
    </dgm:pt>
    <dgm:pt modelId="{FA949B67-3DB7-47FA-97C9-4A653E762F22}" type="pres">
      <dgm:prSet presAssocID="{CF717C8A-B40B-4AFF-BF49-65ABB7DF8190}" presName="rootComposite" presStyleCnt="0"/>
      <dgm:spPr/>
    </dgm:pt>
    <dgm:pt modelId="{7D64F4A3-0E55-47AC-A59B-9D5A9DC25552}" type="pres">
      <dgm:prSet presAssocID="{CF717C8A-B40B-4AFF-BF49-65ABB7DF8190}" presName="rootText" presStyleLbl="node2" presStyleIdx="1" presStyleCnt="2">
        <dgm:presLayoutVars>
          <dgm:chPref val="3"/>
        </dgm:presLayoutVars>
      </dgm:prSet>
      <dgm:spPr/>
    </dgm:pt>
    <dgm:pt modelId="{5667CB49-EC34-46BC-AD2D-72F3BD95D049}" type="pres">
      <dgm:prSet presAssocID="{CF717C8A-B40B-4AFF-BF49-65ABB7DF8190}" presName="rootConnector" presStyleLbl="node2" presStyleIdx="1" presStyleCnt="2"/>
      <dgm:spPr/>
    </dgm:pt>
    <dgm:pt modelId="{EB3A10DA-2FA4-4DAD-8341-8078D7F83716}" type="pres">
      <dgm:prSet presAssocID="{CF717C8A-B40B-4AFF-BF49-65ABB7DF8190}" presName="hierChild4" presStyleCnt="0"/>
      <dgm:spPr/>
    </dgm:pt>
    <dgm:pt modelId="{A1D1BA77-FE93-483F-A262-920D56936A68}" type="pres">
      <dgm:prSet presAssocID="{FCFF5E79-8A75-4EE4-B287-588A230C0CF4}" presName="Name37" presStyleLbl="parChTrans1D3" presStyleIdx="2" presStyleCnt="3"/>
      <dgm:spPr/>
    </dgm:pt>
    <dgm:pt modelId="{9D1E68B4-A620-460F-93E5-729FDDFA842D}" type="pres">
      <dgm:prSet presAssocID="{0B8D20CC-EE77-461F-8F97-90F9F717C8ED}" presName="hierRoot2" presStyleCnt="0">
        <dgm:presLayoutVars>
          <dgm:hierBranch val="init"/>
        </dgm:presLayoutVars>
      </dgm:prSet>
      <dgm:spPr/>
    </dgm:pt>
    <dgm:pt modelId="{7EF498D9-0998-4F47-A41B-A405A63079A9}" type="pres">
      <dgm:prSet presAssocID="{0B8D20CC-EE77-461F-8F97-90F9F717C8ED}" presName="rootComposite" presStyleCnt="0"/>
      <dgm:spPr/>
    </dgm:pt>
    <dgm:pt modelId="{B67EA3A8-C809-4677-A534-983FB27F5A5C}" type="pres">
      <dgm:prSet presAssocID="{0B8D20CC-EE77-461F-8F97-90F9F717C8ED}" presName="rootText" presStyleLbl="node3" presStyleIdx="2" presStyleCnt="3">
        <dgm:presLayoutVars>
          <dgm:chPref val="3"/>
        </dgm:presLayoutVars>
      </dgm:prSet>
      <dgm:spPr/>
    </dgm:pt>
    <dgm:pt modelId="{A7B2D1B2-4DAE-433C-B3B7-023D262D64F3}" type="pres">
      <dgm:prSet presAssocID="{0B8D20CC-EE77-461F-8F97-90F9F717C8ED}" presName="rootConnector" presStyleLbl="node3" presStyleIdx="2" presStyleCnt="3"/>
      <dgm:spPr/>
    </dgm:pt>
    <dgm:pt modelId="{14EC508B-EC47-44BB-9A55-EEC7B0033070}" type="pres">
      <dgm:prSet presAssocID="{0B8D20CC-EE77-461F-8F97-90F9F717C8ED}" presName="hierChild4" presStyleCnt="0"/>
      <dgm:spPr/>
    </dgm:pt>
    <dgm:pt modelId="{81B1D441-B9C1-4E83-9C9D-E6F679E13B21}" type="pres">
      <dgm:prSet presAssocID="{5C2F5E76-A464-499B-88C3-D9B5BDE5327D}" presName="Name37" presStyleLbl="parChTrans1D4" presStyleIdx="2" presStyleCnt="8"/>
      <dgm:spPr/>
    </dgm:pt>
    <dgm:pt modelId="{E3574352-A9BD-4B8D-A706-288A74DD34A9}" type="pres">
      <dgm:prSet presAssocID="{B57DD8A9-EC4A-4AE8-ADD5-DF62E155BA7E}" presName="hierRoot2" presStyleCnt="0">
        <dgm:presLayoutVars>
          <dgm:hierBranch val="init"/>
        </dgm:presLayoutVars>
      </dgm:prSet>
      <dgm:spPr/>
    </dgm:pt>
    <dgm:pt modelId="{BEA44E85-2ECD-49C6-AD03-82579C6FEDE7}" type="pres">
      <dgm:prSet presAssocID="{B57DD8A9-EC4A-4AE8-ADD5-DF62E155BA7E}" presName="rootComposite" presStyleCnt="0"/>
      <dgm:spPr/>
    </dgm:pt>
    <dgm:pt modelId="{B16A8FDF-3A4F-429E-A2FC-F21558157AAC}" type="pres">
      <dgm:prSet presAssocID="{B57DD8A9-EC4A-4AE8-ADD5-DF62E155BA7E}" presName="rootText" presStyleLbl="node4" presStyleIdx="2" presStyleCnt="8">
        <dgm:presLayoutVars>
          <dgm:chPref val="3"/>
        </dgm:presLayoutVars>
      </dgm:prSet>
      <dgm:spPr/>
    </dgm:pt>
    <dgm:pt modelId="{A902B520-FB8B-4A3E-BFA0-6310227DDF91}" type="pres">
      <dgm:prSet presAssocID="{B57DD8A9-EC4A-4AE8-ADD5-DF62E155BA7E}" presName="rootConnector" presStyleLbl="node4" presStyleIdx="2" presStyleCnt="8"/>
      <dgm:spPr/>
    </dgm:pt>
    <dgm:pt modelId="{306FD62D-57F9-4B94-8FB6-A1219EEF1763}" type="pres">
      <dgm:prSet presAssocID="{B57DD8A9-EC4A-4AE8-ADD5-DF62E155BA7E}" presName="hierChild4" presStyleCnt="0"/>
      <dgm:spPr/>
    </dgm:pt>
    <dgm:pt modelId="{D180372B-28B6-4C2A-9362-995A56B624A1}" type="pres">
      <dgm:prSet presAssocID="{B57DD8A9-EC4A-4AE8-ADD5-DF62E155BA7E}" presName="hierChild5" presStyleCnt="0"/>
      <dgm:spPr/>
    </dgm:pt>
    <dgm:pt modelId="{BFFBD4A0-F373-4D2E-B765-FB012643CE5D}" type="pres">
      <dgm:prSet presAssocID="{CF8B3801-0E19-439C-8B60-1F7F4A61232C}" presName="Name37" presStyleLbl="parChTrans1D4" presStyleIdx="3" presStyleCnt="8"/>
      <dgm:spPr/>
    </dgm:pt>
    <dgm:pt modelId="{CF07AB36-26E7-4F3F-BE9A-8620637073DB}" type="pres">
      <dgm:prSet presAssocID="{1051B251-8CE1-4192-8B23-4E6DBCA65B23}" presName="hierRoot2" presStyleCnt="0">
        <dgm:presLayoutVars>
          <dgm:hierBranch val="init"/>
        </dgm:presLayoutVars>
      </dgm:prSet>
      <dgm:spPr/>
    </dgm:pt>
    <dgm:pt modelId="{F450CDEC-8C1D-4243-B301-78D596EC5BBA}" type="pres">
      <dgm:prSet presAssocID="{1051B251-8CE1-4192-8B23-4E6DBCA65B23}" presName="rootComposite" presStyleCnt="0"/>
      <dgm:spPr/>
    </dgm:pt>
    <dgm:pt modelId="{8DACA5F4-092E-4C69-BFCF-1373C73A1609}" type="pres">
      <dgm:prSet presAssocID="{1051B251-8CE1-4192-8B23-4E6DBCA65B23}" presName="rootText" presStyleLbl="node4" presStyleIdx="3" presStyleCnt="8">
        <dgm:presLayoutVars>
          <dgm:chPref val="3"/>
        </dgm:presLayoutVars>
      </dgm:prSet>
      <dgm:spPr/>
    </dgm:pt>
    <dgm:pt modelId="{86DA80C5-9038-4342-9392-A72DCB2B5BA9}" type="pres">
      <dgm:prSet presAssocID="{1051B251-8CE1-4192-8B23-4E6DBCA65B23}" presName="rootConnector" presStyleLbl="node4" presStyleIdx="3" presStyleCnt="8"/>
      <dgm:spPr/>
    </dgm:pt>
    <dgm:pt modelId="{158BEE4E-2CD6-4445-BAF8-483CFD70856F}" type="pres">
      <dgm:prSet presAssocID="{1051B251-8CE1-4192-8B23-4E6DBCA65B23}" presName="hierChild4" presStyleCnt="0"/>
      <dgm:spPr/>
    </dgm:pt>
    <dgm:pt modelId="{12DAE03F-068D-4F68-8A35-3885FD6B3EEE}" type="pres">
      <dgm:prSet presAssocID="{62615433-03D6-448B-A6E7-41C222896913}" presName="Name37" presStyleLbl="parChTrans1D4" presStyleIdx="4" presStyleCnt="8"/>
      <dgm:spPr/>
    </dgm:pt>
    <dgm:pt modelId="{EC69AD70-3889-4FE5-A3FA-9EC82F1C562B}" type="pres">
      <dgm:prSet presAssocID="{66795CD1-5A78-4D10-BF0B-B18EB2A0A807}" presName="hierRoot2" presStyleCnt="0">
        <dgm:presLayoutVars>
          <dgm:hierBranch val="init"/>
        </dgm:presLayoutVars>
      </dgm:prSet>
      <dgm:spPr/>
    </dgm:pt>
    <dgm:pt modelId="{EFBEFDD2-1068-4513-9A2B-EBD0B98C1F5B}" type="pres">
      <dgm:prSet presAssocID="{66795CD1-5A78-4D10-BF0B-B18EB2A0A807}" presName="rootComposite" presStyleCnt="0"/>
      <dgm:spPr/>
    </dgm:pt>
    <dgm:pt modelId="{DD5100DA-3BE6-43AE-B943-1529BF25503A}" type="pres">
      <dgm:prSet presAssocID="{66795CD1-5A78-4D10-BF0B-B18EB2A0A807}" presName="rootText" presStyleLbl="node4" presStyleIdx="4" presStyleCnt="8">
        <dgm:presLayoutVars>
          <dgm:chPref val="3"/>
        </dgm:presLayoutVars>
      </dgm:prSet>
      <dgm:spPr/>
    </dgm:pt>
    <dgm:pt modelId="{BA5B92B1-999F-4F43-A6A5-277C52A66C13}" type="pres">
      <dgm:prSet presAssocID="{66795CD1-5A78-4D10-BF0B-B18EB2A0A807}" presName="rootConnector" presStyleLbl="node4" presStyleIdx="4" presStyleCnt="8"/>
      <dgm:spPr/>
    </dgm:pt>
    <dgm:pt modelId="{9F5522EE-BEB0-4762-B648-35F56C26BACD}" type="pres">
      <dgm:prSet presAssocID="{66795CD1-5A78-4D10-BF0B-B18EB2A0A807}" presName="hierChild4" presStyleCnt="0"/>
      <dgm:spPr/>
    </dgm:pt>
    <dgm:pt modelId="{38D569E0-9426-4807-91B7-C63BF24988F9}" type="pres">
      <dgm:prSet presAssocID="{55FEC78C-983F-48CC-893D-F357F93B26B2}" presName="Name37" presStyleLbl="parChTrans1D4" presStyleIdx="5" presStyleCnt="8"/>
      <dgm:spPr/>
    </dgm:pt>
    <dgm:pt modelId="{B9FFE384-0986-4085-9B69-20D475129288}" type="pres">
      <dgm:prSet presAssocID="{9DD56019-05D6-4173-BAA6-BEDD93D2D8F9}" presName="hierRoot2" presStyleCnt="0">
        <dgm:presLayoutVars>
          <dgm:hierBranch val="init"/>
        </dgm:presLayoutVars>
      </dgm:prSet>
      <dgm:spPr/>
    </dgm:pt>
    <dgm:pt modelId="{93EA60F1-6C42-4FF2-B75B-5CD0237000F4}" type="pres">
      <dgm:prSet presAssocID="{9DD56019-05D6-4173-BAA6-BEDD93D2D8F9}" presName="rootComposite" presStyleCnt="0"/>
      <dgm:spPr/>
    </dgm:pt>
    <dgm:pt modelId="{FACC1C65-6651-4099-B01C-6A9639179495}" type="pres">
      <dgm:prSet presAssocID="{9DD56019-05D6-4173-BAA6-BEDD93D2D8F9}" presName="rootText" presStyleLbl="node4" presStyleIdx="5" presStyleCnt="8">
        <dgm:presLayoutVars>
          <dgm:chPref val="3"/>
        </dgm:presLayoutVars>
      </dgm:prSet>
      <dgm:spPr/>
    </dgm:pt>
    <dgm:pt modelId="{342BCC59-8DAE-4620-8C4E-BA08CB005D87}" type="pres">
      <dgm:prSet presAssocID="{9DD56019-05D6-4173-BAA6-BEDD93D2D8F9}" presName="rootConnector" presStyleLbl="node4" presStyleIdx="5" presStyleCnt="8"/>
      <dgm:spPr/>
    </dgm:pt>
    <dgm:pt modelId="{2BBA62A8-2CBA-4293-839D-66A900653437}" type="pres">
      <dgm:prSet presAssocID="{9DD56019-05D6-4173-BAA6-BEDD93D2D8F9}" presName="hierChild4" presStyleCnt="0"/>
      <dgm:spPr/>
    </dgm:pt>
    <dgm:pt modelId="{181520F9-C01E-4173-955C-D4F88A7113D7}" type="pres">
      <dgm:prSet presAssocID="{9DD56019-05D6-4173-BAA6-BEDD93D2D8F9}" presName="hierChild5" presStyleCnt="0"/>
      <dgm:spPr/>
    </dgm:pt>
    <dgm:pt modelId="{D61BECE4-9024-4C45-98B4-3E24F0BE456C}" type="pres">
      <dgm:prSet presAssocID="{66795CD1-5A78-4D10-BF0B-B18EB2A0A807}" presName="hierChild5" presStyleCnt="0"/>
      <dgm:spPr/>
    </dgm:pt>
    <dgm:pt modelId="{25481969-AA0C-463C-BAEA-A1C67AD7EA68}" type="pres">
      <dgm:prSet presAssocID="{4DA91592-987D-4D16-B676-AE4ED38727FE}" presName="Name37" presStyleLbl="parChTrans1D4" presStyleIdx="6" presStyleCnt="8"/>
      <dgm:spPr/>
    </dgm:pt>
    <dgm:pt modelId="{B8A00854-2335-4FFA-BD3D-E4432BD04E21}" type="pres">
      <dgm:prSet presAssocID="{B3538485-59EB-4F87-AFA1-8A08A5C01FD5}" presName="hierRoot2" presStyleCnt="0">
        <dgm:presLayoutVars>
          <dgm:hierBranch val="init"/>
        </dgm:presLayoutVars>
      </dgm:prSet>
      <dgm:spPr/>
    </dgm:pt>
    <dgm:pt modelId="{C0F21EBC-32C4-4F05-8439-9B142E2C2D1F}" type="pres">
      <dgm:prSet presAssocID="{B3538485-59EB-4F87-AFA1-8A08A5C01FD5}" presName="rootComposite" presStyleCnt="0"/>
      <dgm:spPr/>
    </dgm:pt>
    <dgm:pt modelId="{7E8EB3BD-148C-470C-BFE8-0FF9CFB63193}" type="pres">
      <dgm:prSet presAssocID="{B3538485-59EB-4F87-AFA1-8A08A5C01FD5}" presName="rootText" presStyleLbl="node4" presStyleIdx="6" presStyleCnt="8">
        <dgm:presLayoutVars>
          <dgm:chPref val="3"/>
        </dgm:presLayoutVars>
      </dgm:prSet>
      <dgm:spPr/>
    </dgm:pt>
    <dgm:pt modelId="{F688F917-37C6-4D98-9F51-BBAE70548E3B}" type="pres">
      <dgm:prSet presAssocID="{B3538485-59EB-4F87-AFA1-8A08A5C01FD5}" presName="rootConnector" presStyleLbl="node4" presStyleIdx="6" presStyleCnt="8"/>
      <dgm:spPr/>
    </dgm:pt>
    <dgm:pt modelId="{F5406A34-07EA-4A6F-8502-C82CE893122E}" type="pres">
      <dgm:prSet presAssocID="{B3538485-59EB-4F87-AFA1-8A08A5C01FD5}" presName="hierChild4" presStyleCnt="0"/>
      <dgm:spPr/>
    </dgm:pt>
    <dgm:pt modelId="{4ADC2B1B-B70D-4D50-874A-ED454F3FE10F}" type="pres">
      <dgm:prSet presAssocID="{2B447B27-1FBC-485C-8FB7-C30B34084FC1}" presName="Name37" presStyleLbl="parChTrans1D4" presStyleIdx="7" presStyleCnt="8"/>
      <dgm:spPr/>
    </dgm:pt>
    <dgm:pt modelId="{F679FBF9-C892-4E22-9C8E-75615DD9C23B}" type="pres">
      <dgm:prSet presAssocID="{1982925D-501E-47D8-9920-669045C4DD2D}" presName="hierRoot2" presStyleCnt="0">
        <dgm:presLayoutVars>
          <dgm:hierBranch val="init"/>
        </dgm:presLayoutVars>
      </dgm:prSet>
      <dgm:spPr/>
    </dgm:pt>
    <dgm:pt modelId="{D7A83E56-F0BE-40A5-B1F4-21E9329601AD}" type="pres">
      <dgm:prSet presAssocID="{1982925D-501E-47D8-9920-669045C4DD2D}" presName="rootComposite" presStyleCnt="0"/>
      <dgm:spPr/>
    </dgm:pt>
    <dgm:pt modelId="{0FC6A1E0-38CF-4D4C-88C4-A4EE5E39B261}" type="pres">
      <dgm:prSet presAssocID="{1982925D-501E-47D8-9920-669045C4DD2D}" presName="rootText" presStyleLbl="node4" presStyleIdx="7" presStyleCnt="8">
        <dgm:presLayoutVars>
          <dgm:chPref val="3"/>
        </dgm:presLayoutVars>
      </dgm:prSet>
      <dgm:spPr/>
    </dgm:pt>
    <dgm:pt modelId="{711DA6ED-7ED2-4497-AE24-1E41A6674228}" type="pres">
      <dgm:prSet presAssocID="{1982925D-501E-47D8-9920-669045C4DD2D}" presName="rootConnector" presStyleLbl="node4" presStyleIdx="7" presStyleCnt="8"/>
      <dgm:spPr/>
    </dgm:pt>
    <dgm:pt modelId="{8465AD57-287D-41C5-8EA7-1C914AB1C7F0}" type="pres">
      <dgm:prSet presAssocID="{1982925D-501E-47D8-9920-669045C4DD2D}" presName="hierChild4" presStyleCnt="0"/>
      <dgm:spPr/>
    </dgm:pt>
    <dgm:pt modelId="{DA75DAC2-F821-48AE-BC18-70559D156951}" type="pres">
      <dgm:prSet presAssocID="{1982925D-501E-47D8-9920-669045C4DD2D}" presName="hierChild5" presStyleCnt="0"/>
      <dgm:spPr/>
    </dgm:pt>
    <dgm:pt modelId="{BCF15855-7413-423C-9601-6EAD971A1F2E}" type="pres">
      <dgm:prSet presAssocID="{B3538485-59EB-4F87-AFA1-8A08A5C01FD5}" presName="hierChild5" presStyleCnt="0"/>
      <dgm:spPr/>
    </dgm:pt>
    <dgm:pt modelId="{059AE838-30C6-4A0F-85A7-9B0F28613FBE}" type="pres">
      <dgm:prSet presAssocID="{1051B251-8CE1-4192-8B23-4E6DBCA65B23}" presName="hierChild5" presStyleCnt="0"/>
      <dgm:spPr/>
    </dgm:pt>
    <dgm:pt modelId="{9E1DC990-C25F-4ADB-B2F8-3BC7F8AD693D}" type="pres">
      <dgm:prSet presAssocID="{0B8D20CC-EE77-461F-8F97-90F9F717C8ED}" presName="hierChild5" presStyleCnt="0"/>
      <dgm:spPr/>
    </dgm:pt>
    <dgm:pt modelId="{B05C5608-85C8-433E-A928-1755312B673B}" type="pres">
      <dgm:prSet presAssocID="{CF717C8A-B40B-4AFF-BF49-65ABB7DF8190}" presName="hierChild5" presStyleCnt="0"/>
      <dgm:spPr/>
    </dgm:pt>
    <dgm:pt modelId="{0E819307-1B4E-434E-BA76-D5A4192B0663}" type="pres">
      <dgm:prSet presAssocID="{47C757F0-AA23-46BE-9311-EA432CDEEAA1}" presName="hierChild3" presStyleCnt="0"/>
      <dgm:spPr/>
    </dgm:pt>
  </dgm:ptLst>
  <dgm:cxnLst>
    <dgm:cxn modelId="{D42F5B01-1D58-4AA6-96B6-5D1B0389A76D}" type="presOf" srcId="{66795CD1-5A78-4D10-BF0B-B18EB2A0A807}" destId="{BA5B92B1-999F-4F43-A6A5-277C52A66C13}" srcOrd="2" destOrd="0" presId="urn:microsoft.com/office/officeart/2005/8/layout/orgChart1#3"/>
    <dgm:cxn modelId="{1F5E9A08-5D46-449E-BDDE-36A2DD549F3C}" type="presOf" srcId="{47C757F0-AA23-46BE-9311-EA432CDEEAA1}" destId="{AE79172D-D441-42BB-84EA-E3D989670DED}" srcOrd="1" destOrd="0" presId="urn:microsoft.com/office/officeart/2005/8/layout/orgChart1#3"/>
    <dgm:cxn modelId="{ED7BB00A-8A38-40DD-A746-5EE34DD55B5A}" type="presOf" srcId="{1982925D-501E-47D8-9920-669045C4DD2D}" destId="{0FC6A1E0-38CF-4D4C-88C4-A4EE5E39B261}" srcOrd="1" destOrd="0" presId="urn:microsoft.com/office/officeart/2005/8/layout/orgChart1#3"/>
    <dgm:cxn modelId="{04908A0C-76CF-4798-8EB7-10B5C38A9D4F}" type="presOf" srcId="{D6E0AC85-9B3B-4137-97F4-04E1C429629C}" destId="{871D1EAB-31C5-4434-B08B-DF369449C191}" srcOrd="1" destOrd="0" presId="urn:microsoft.com/office/officeart/2005/8/layout/orgChart1#3"/>
    <dgm:cxn modelId="{D11FE70F-6065-4BED-817B-89467EB4A4B5}" type="presOf" srcId="{5B365C15-DF91-4290-A9B9-1D61DD4B997D}" destId="{790EBE87-9EA5-403D-8709-09B2964CFE82}" srcOrd="2" destOrd="0" presId="urn:microsoft.com/office/officeart/2005/8/layout/orgChart1#3"/>
    <dgm:cxn modelId="{52F25112-79E6-49E8-8878-C57DE9010DAE}" srcId="{5B365C15-DF91-4290-A9B9-1D61DD4B997D}" destId="{A0C853A2-B7BF-4E57-A467-3B7B0AE1888D}" srcOrd="0" destOrd="0" parTransId="{EDEBD647-6031-430F-9869-3A6AE81A272F}" sibTransId="{44F1A365-8EBF-4D2A-88B8-9A5622455CE4}"/>
    <dgm:cxn modelId="{ED21E314-5878-475B-BFFB-0C4C2D55ED80}" type="presOf" srcId="{FCFF5E79-8A75-4EE4-B287-588A230C0CF4}" destId="{A1D1BA77-FE93-483F-A262-920D56936A68}" srcOrd="0" destOrd="0" presId="urn:microsoft.com/office/officeart/2005/8/layout/orgChart1#3"/>
    <dgm:cxn modelId="{EC6DDE1C-6D2F-42F6-84AD-335B636EB9D2}" type="presOf" srcId="{CF717C8A-B40B-4AFF-BF49-65ABB7DF8190}" destId="{5667CB49-EC34-46BC-AD2D-72F3BD95D049}" srcOrd="2" destOrd="0" presId="urn:microsoft.com/office/officeart/2005/8/layout/orgChart1#3"/>
    <dgm:cxn modelId="{E6C37B22-5DD3-467E-804B-53E81CC0E508}" srcId="{47C757F0-AA23-46BE-9311-EA432CDEEAA1}" destId="{4EC42421-831D-4CD3-8215-2AF4300F9C01}" srcOrd="0" destOrd="0" parTransId="{8D5FB264-0A5C-4C3A-85B7-453D9BD837DF}" sibTransId="{A1825131-D805-48C8-BFCE-E45C02E6F5CE}"/>
    <dgm:cxn modelId="{FB26DF24-4D89-4BBC-AE33-2054ECF0D5CD}" srcId="{1051B251-8CE1-4192-8B23-4E6DBCA65B23}" destId="{B3538485-59EB-4F87-AFA1-8A08A5C01FD5}" srcOrd="1" destOrd="0" parTransId="{4DA91592-987D-4D16-B676-AE4ED38727FE}" sibTransId="{9F553FC0-E3A9-402D-8CDE-58EE28EB1095}"/>
    <dgm:cxn modelId="{32A51E25-3C72-470C-9FEA-C909BCD6CD27}" type="presOf" srcId="{D6E0AC85-9B3B-4137-97F4-04E1C429629C}" destId="{1484B0D0-B044-4607-8DEB-9EB3FB734CF7}" srcOrd="2" destOrd="0" presId="urn:microsoft.com/office/officeart/2005/8/layout/orgChart1#3"/>
    <dgm:cxn modelId="{E87AAD26-5AAF-49C6-9A12-DF0EDBBB7C38}" type="presOf" srcId="{4EC42421-831D-4CD3-8215-2AF4300F9C01}" destId="{08A0D1D2-3A20-4D63-8E35-B7C8B6B16D48}" srcOrd="1" destOrd="0" presId="urn:microsoft.com/office/officeart/2005/8/layout/orgChart1#3"/>
    <dgm:cxn modelId="{75BAE82B-6FF7-4FA2-97B4-C4951FAE7DAE}" type="presOf" srcId="{B57DD8A9-EC4A-4AE8-ADD5-DF62E155BA7E}" destId="{B16A8FDF-3A4F-429E-A2FC-F21558157AAC}" srcOrd="1" destOrd="0" presId="urn:microsoft.com/office/officeart/2005/8/layout/orgChart1#3"/>
    <dgm:cxn modelId="{4BBF672C-79AF-4C19-B915-111AE9B7C53A}" type="presOf" srcId="{55FEC78C-983F-48CC-893D-F357F93B26B2}" destId="{38D569E0-9426-4807-91B7-C63BF24988F9}" srcOrd="0" destOrd="0" presId="urn:microsoft.com/office/officeart/2005/8/layout/orgChart1#3"/>
    <dgm:cxn modelId="{D2807E39-831F-4CF0-8765-602F84506697}" type="presOf" srcId="{B3538485-59EB-4F87-AFA1-8A08A5C01FD5}" destId="{C0F21EBC-32C4-4F05-8439-9B142E2C2D1F}" srcOrd="0" destOrd="0" presId="urn:microsoft.com/office/officeart/2005/8/layout/orgChart1#3"/>
    <dgm:cxn modelId="{FD47FE3C-E607-41E0-A32C-98CDEA066251}" type="presOf" srcId="{A0C853A2-B7BF-4E57-A467-3B7B0AE1888D}" destId="{0AA421EA-AA28-40AC-A9C8-5D52FCB4B6DC}" srcOrd="2" destOrd="0" presId="urn:microsoft.com/office/officeart/2005/8/layout/orgChart1#3"/>
    <dgm:cxn modelId="{A4AE2661-CEE8-406D-9221-036F488941F6}" srcId="{66795CD1-5A78-4D10-BF0B-B18EB2A0A807}" destId="{9DD56019-05D6-4173-BAA6-BEDD93D2D8F9}" srcOrd="0" destOrd="0" parTransId="{55FEC78C-983F-48CC-893D-F357F93B26B2}" sibTransId="{8844AC91-15A2-4EFC-A7C7-4943BBFE2717}"/>
    <dgm:cxn modelId="{F601EC61-A544-43DB-A0FF-151D13895DBB}" type="presOf" srcId="{5B365C15-DF91-4290-A9B9-1D61DD4B997D}" destId="{F5602CFB-698A-47F7-BC48-092C87851750}" srcOrd="1" destOrd="0" presId="urn:microsoft.com/office/officeart/2005/8/layout/orgChart1#3"/>
    <dgm:cxn modelId="{6B891D45-66A4-4BCA-8026-742A72E71F4D}" type="presOf" srcId="{8D5FB264-0A5C-4C3A-85B7-453D9BD837DF}" destId="{F492B679-3C8C-4E72-95A8-8B81298826E7}" srcOrd="0" destOrd="0" presId="urn:microsoft.com/office/officeart/2005/8/layout/orgChart1#3"/>
    <dgm:cxn modelId="{D3396766-C97C-4B44-B314-176049E6ABC8}" srcId="{B3538485-59EB-4F87-AFA1-8A08A5C01FD5}" destId="{1982925D-501E-47D8-9920-669045C4DD2D}" srcOrd="0" destOrd="0" parTransId="{2B447B27-1FBC-485C-8FB7-C30B34084FC1}" sibTransId="{5381D254-5E5B-4D9E-B3B1-1D8FE530F6DA}"/>
    <dgm:cxn modelId="{6932E547-A743-4348-A80F-3F63BD9A3D3D}" srcId="{4EC42421-831D-4CD3-8215-2AF4300F9C01}" destId="{D6E0AC85-9B3B-4137-97F4-04E1C429629C}" srcOrd="0" destOrd="0" parTransId="{25203085-14A1-43B3-9261-6D78F7ED63AA}" sibTransId="{C41BC6FC-465C-47C5-A483-00471688DE9A}"/>
    <dgm:cxn modelId="{A747DE68-4B4A-46FF-A801-F6F57244A48A}" type="presOf" srcId="{D6E0AC85-9B3B-4137-97F4-04E1C429629C}" destId="{5C61F614-66BF-4DBC-9307-9F58936A89E7}" srcOrd="0" destOrd="0" presId="urn:microsoft.com/office/officeart/2005/8/layout/orgChart1#3"/>
    <dgm:cxn modelId="{1924A049-3BCC-4D05-A4BD-736966647FB3}" srcId="{47C757F0-AA23-46BE-9311-EA432CDEEAA1}" destId="{CF717C8A-B40B-4AFF-BF49-65ABB7DF8190}" srcOrd="1" destOrd="0" parTransId="{CCF68ADE-40B6-47D0-93C1-88EC13ADC8AC}" sibTransId="{630D3E0B-D1D7-4E1A-8193-515AA5E1866F}"/>
    <dgm:cxn modelId="{57B21D6C-2183-4140-92B3-2E25E9FFD348}" srcId="{0B8D20CC-EE77-461F-8F97-90F9F717C8ED}" destId="{B57DD8A9-EC4A-4AE8-ADD5-DF62E155BA7E}" srcOrd="0" destOrd="0" parTransId="{5C2F5E76-A464-499B-88C3-D9B5BDE5327D}" sibTransId="{CDF6F72C-52B5-4CE5-91AE-F2CA07B56FB4}"/>
    <dgm:cxn modelId="{5BB0766E-2CA1-46C3-B0ED-E9674DB8FBEC}" type="presOf" srcId="{CF717C8A-B40B-4AFF-BF49-65ABB7DF8190}" destId="{FA949B67-3DB7-47FA-97C9-4A653E762F22}" srcOrd="0" destOrd="0" presId="urn:microsoft.com/office/officeart/2005/8/layout/orgChart1#3"/>
    <dgm:cxn modelId="{CD98774E-9EF1-48FC-BBD5-BA3201239E0C}" type="presOf" srcId="{47C757F0-AA23-46BE-9311-EA432CDEEAA1}" destId="{86420519-308D-4A6A-8FEA-6FB2E39BA448}" srcOrd="2" destOrd="0" presId="urn:microsoft.com/office/officeart/2005/8/layout/orgChart1#3"/>
    <dgm:cxn modelId="{C3148852-0140-45E2-B33B-E68B3535254D}" type="presOf" srcId="{25203085-14A1-43B3-9261-6D78F7ED63AA}" destId="{80812990-E51E-4068-967F-AADFFD8592C4}" srcOrd="0" destOrd="0" presId="urn:microsoft.com/office/officeart/2005/8/layout/orgChart1#3"/>
    <dgm:cxn modelId="{B6C08872-B242-4F4B-8C63-04FEF5DE9272}" type="presOf" srcId="{B57DD8A9-EC4A-4AE8-ADD5-DF62E155BA7E}" destId="{BEA44E85-2ECD-49C6-AD03-82579C6FEDE7}" srcOrd="0" destOrd="0" presId="urn:microsoft.com/office/officeart/2005/8/layout/orgChart1#3"/>
    <dgm:cxn modelId="{CA554275-8D5C-464F-92D9-0E16106DC47D}" type="presOf" srcId="{B3538485-59EB-4F87-AFA1-8A08A5C01FD5}" destId="{7E8EB3BD-148C-470C-BFE8-0FF9CFB63193}" srcOrd="1" destOrd="0" presId="urn:microsoft.com/office/officeart/2005/8/layout/orgChart1#3"/>
    <dgm:cxn modelId="{23F61E56-47A4-4C3C-9F88-A10CCCABC9C1}" type="presOf" srcId="{47C757F0-AA23-46BE-9311-EA432CDEEAA1}" destId="{79147750-B6BF-43FD-83A0-7ACDC9B53EFF}" srcOrd="0" destOrd="0" presId="urn:microsoft.com/office/officeart/2005/8/layout/orgChart1#3"/>
    <dgm:cxn modelId="{94A9825A-56EE-4248-B733-D4266CD74D8B}" type="presOf" srcId="{62615433-03D6-448B-A6E7-41C222896913}" destId="{12DAE03F-068D-4F68-8A35-3885FD6B3EEE}" srcOrd="0" destOrd="0" presId="urn:microsoft.com/office/officeart/2005/8/layout/orgChart1#3"/>
    <dgm:cxn modelId="{56A7EA7A-EC0D-4F26-B119-6F57E07337F9}" type="presOf" srcId="{2EE44C79-1388-4547-A9D3-C1A4B1608FF7}" destId="{74038EFB-4C47-423C-816D-5B9E37A8DBA0}" srcOrd="1" destOrd="0" presId="urn:microsoft.com/office/officeart/2005/8/layout/orgChart1#3"/>
    <dgm:cxn modelId="{4CDB197B-CD0D-4233-BFC1-9EBC4D4848FD}" type="presOf" srcId="{CF8B3801-0E19-439C-8B60-1F7F4A61232C}" destId="{BFFBD4A0-F373-4D2E-B765-FB012643CE5D}" srcOrd="0" destOrd="0" presId="urn:microsoft.com/office/officeart/2005/8/layout/orgChart1#3"/>
    <dgm:cxn modelId="{B51C7D7C-92E4-4FAF-985F-55625A65500F}" type="presOf" srcId="{1051B251-8CE1-4192-8B23-4E6DBCA65B23}" destId="{8DACA5F4-092E-4C69-BFCF-1373C73A1609}" srcOrd="1" destOrd="0" presId="urn:microsoft.com/office/officeart/2005/8/layout/orgChart1#3"/>
    <dgm:cxn modelId="{91E5C17D-B78C-49AA-80D7-ADAC5ACCBEDD}" type="presOf" srcId="{2EE44C79-1388-4547-A9D3-C1A4B1608FF7}" destId="{4C0570FD-55DA-4B65-A517-9EF3C948875D}" srcOrd="2" destOrd="0" presId="urn:microsoft.com/office/officeart/2005/8/layout/orgChart1#3"/>
    <dgm:cxn modelId="{CA07A67E-861E-42AE-8562-5BBB205ABECF}" type="presOf" srcId="{0B8D20CC-EE77-461F-8F97-90F9F717C8ED}" destId="{A7B2D1B2-4DAE-433C-B3B7-023D262D64F3}" srcOrd="2" destOrd="0" presId="urn:microsoft.com/office/officeart/2005/8/layout/orgChart1#3"/>
    <dgm:cxn modelId="{A12C0A83-49B1-4C15-BDF5-8B372EB9732D}" type="presOf" srcId="{B3538485-59EB-4F87-AFA1-8A08A5C01FD5}" destId="{F688F917-37C6-4D98-9F51-BBAE70548E3B}" srcOrd="2" destOrd="0" presId="urn:microsoft.com/office/officeart/2005/8/layout/orgChart1#3"/>
    <dgm:cxn modelId="{97736283-9E7A-43BA-A7E8-2865692387DC}" type="presOf" srcId="{B57DD8A9-EC4A-4AE8-ADD5-DF62E155BA7E}" destId="{A902B520-FB8B-4A3E-BFA0-6310227DDF91}" srcOrd="2" destOrd="0" presId="urn:microsoft.com/office/officeart/2005/8/layout/orgChart1#3"/>
    <dgm:cxn modelId="{4B779989-73D6-45F8-9D16-10B1CAB2F02C}" type="presOf" srcId="{CF717C8A-B40B-4AFF-BF49-65ABB7DF8190}" destId="{7D64F4A3-0E55-47AC-A59B-9D5A9DC25552}" srcOrd="1" destOrd="0" presId="urn:microsoft.com/office/officeart/2005/8/layout/orgChart1#3"/>
    <dgm:cxn modelId="{64CB788A-CF8D-45FD-A899-A2AF59EA54F1}" type="presOf" srcId="{9DD56019-05D6-4173-BAA6-BEDD93D2D8F9}" destId="{FACC1C65-6651-4099-B01C-6A9639179495}" srcOrd="1" destOrd="0" presId="urn:microsoft.com/office/officeart/2005/8/layout/orgChart1#3"/>
    <dgm:cxn modelId="{023C6F8F-37B5-4A29-B12D-8CF745853DD1}" type="presOf" srcId="{5C2F5E76-A464-499B-88C3-D9B5BDE5327D}" destId="{81B1D441-B9C1-4E83-9C9D-E6F679E13B21}" srcOrd="0" destOrd="0" presId="urn:microsoft.com/office/officeart/2005/8/layout/orgChart1#3"/>
    <dgm:cxn modelId="{84836191-C03D-4AE4-808B-B513BDEB9234}" type="presOf" srcId="{A0C853A2-B7BF-4E57-A467-3B7B0AE1888D}" destId="{FFFF65E3-7E23-4560-B186-02CD1848C03D}" srcOrd="0" destOrd="0" presId="urn:microsoft.com/office/officeart/2005/8/layout/orgChart1#3"/>
    <dgm:cxn modelId="{23DEC591-ED56-4DA7-9F8C-E07214FAE5AF}" srcId="{CF717C8A-B40B-4AFF-BF49-65ABB7DF8190}" destId="{0B8D20CC-EE77-461F-8F97-90F9F717C8ED}" srcOrd="0" destOrd="0" parTransId="{FCFF5E79-8A75-4EE4-B287-588A230C0CF4}" sibTransId="{6961D59D-11F2-4B02-BF94-04450CD706BD}"/>
    <dgm:cxn modelId="{14EAE996-87D6-4AD1-9DD6-92A74251D212}" type="presOf" srcId="{1982925D-501E-47D8-9920-669045C4DD2D}" destId="{711DA6ED-7ED2-4497-AE24-1E41A6674228}" srcOrd="2" destOrd="0" presId="urn:microsoft.com/office/officeart/2005/8/layout/orgChart1#3"/>
    <dgm:cxn modelId="{AD91CA9B-C324-4858-B04A-690C531CC33E}" type="presOf" srcId="{34C3B799-6972-43EC-A658-7F663D4C293A}" destId="{2F4DE2E8-9002-49BE-9EFF-2B27AD963550}" srcOrd="0" destOrd="0" presId="urn:microsoft.com/office/officeart/2005/8/layout/orgChart1#3"/>
    <dgm:cxn modelId="{DE8B7F9D-48CC-49DE-9367-06098A226D9A}" srcId="{D6E0AC85-9B3B-4137-97F4-04E1C429629C}" destId="{2EE44C79-1388-4547-A9D3-C1A4B1608FF7}" srcOrd="0" destOrd="0" parTransId="{34C3B799-6972-43EC-A658-7F663D4C293A}" sibTransId="{A4963529-1CB7-4B85-BFA4-5CC29C9C6189}"/>
    <dgm:cxn modelId="{9CBA29A7-D995-4441-846A-3B8CE3F70D1E}" type="presOf" srcId="{4EC42421-831D-4CD3-8215-2AF4300F9C01}" destId="{6238C53E-A961-488B-8FBD-6EC13507B069}" srcOrd="2" destOrd="0" presId="urn:microsoft.com/office/officeart/2005/8/layout/orgChart1#3"/>
    <dgm:cxn modelId="{40863FAA-CE04-44E2-ACFB-696FFCB5EFB6}" type="presOf" srcId="{A77D31B3-3808-4FBA-8FA4-CC8D448A173E}" destId="{E498DC9C-C5AC-4482-A26F-3B99DC5D79F0}" srcOrd="0" destOrd="0" presId="urn:microsoft.com/office/officeart/2005/8/layout/orgChart1#3"/>
    <dgm:cxn modelId="{D7DBF2AD-E984-4396-A9FE-FCAF4DB72FFB}" type="presOf" srcId="{4DA91592-987D-4D16-B676-AE4ED38727FE}" destId="{25481969-AA0C-463C-BAEA-A1C67AD7EA68}" srcOrd="0" destOrd="0" presId="urn:microsoft.com/office/officeart/2005/8/layout/orgChart1#3"/>
    <dgm:cxn modelId="{2FA148AF-2306-4E39-BC86-909FFBE8566D}" srcId="{A77D31B3-3808-4FBA-8FA4-CC8D448A173E}" destId="{47C757F0-AA23-46BE-9311-EA432CDEEAA1}" srcOrd="0" destOrd="0" parTransId="{AB39B06D-FE6C-48B2-B5B4-77CD0C8CF7AD}" sibTransId="{DF0D1C21-B79E-4875-B7FA-EF183CB48B88}"/>
    <dgm:cxn modelId="{6118EAB6-9555-4E58-8DD5-308D713E04C1}" type="presOf" srcId="{A0C853A2-B7BF-4E57-A467-3B7B0AE1888D}" destId="{DD549D84-C08C-433A-9A2C-AC57ECC89B7E}" srcOrd="1" destOrd="0" presId="urn:microsoft.com/office/officeart/2005/8/layout/orgChart1#3"/>
    <dgm:cxn modelId="{1BF1C9B9-E508-4446-89E3-943541B41BF8}" type="presOf" srcId="{1982925D-501E-47D8-9920-669045C4DD2D}" destId="{D7A83E56-F0BE-40A5-B1F4-21E9329601AD}" srcOrd="0" destOrd="0" presId="urn:microsoft.com/office/officeart/2005/8/layout/orgChart1#3"/>
    <dgm:cxn modelId="{AB3C3FBA-CB02-4331-B448-FA3EB7C5DF2C}" srcId="{0B8D20CC-EE77-461F-8F97-90F9F717C8ED}" destId="{1051B251-8CE1-4192-8B23-4E6DBCA65B23}" srcOrd="1" destOrd="0" parTransId="{CF8B3801-0E19-439C-8B60-1F7F4A61232C}" sibTransId="{30621ABB-8021-4E27-A860-8081D31EE6E9}"/>
    <dgm:cxn modelId="{AC1DE3C5-B339-4360-929B-3441B56185B9}" type="presOf" srcId="{9DD56019-05D6-4173-BAA6-BEDD93D2D8F9}" destId="{342BCC59-8DAE-4620-8C4E-BA08CB005D87}" srcOrd="2" destOrd="0" presId="urn:microsoft.com/office/officeart/2005/8/layout/orgChart1#3"/>
    <dgm:cxn modelId="{CC648BC9-DFDC-4255-9E0B-86B31B816FCC}" type="presOf" srcId="{2EE44C79-1388-4547-A9D3-C1A4B1608FF7}" destId="{F43586C4-814C-47DC-9FFC-A62CA0AD0941}" srcOrd="0" destOrd="0" presId="urn:microsoft.com/office/officeart/2005/8/layout/orgChart1#3"/>
    <dgm:cxn modelId="{1FD0DECE-6AC0-4AC6-82CA-13973888A323}" type="presOf" srcId="{66795CD1-5A78-4D10-BF0B-B18EB2A0A807}" destId="{EFBEFDD2-1068-4513-9A2B-EBD0B98C1F5B}" srcOrd="0" destOrd="0" presId="urn:microsoft.com/office/officeart/2005/8/layout/orgChart1#3"/>
    <dgm:cxn modelId="{C37121D4-8D24-4EDD-8E96-BCB9FBED32D4}" type="presOf" srcId="{1051B251-8CE1-4192-8B23-4E6DBCA65B23}" destId="{F450CDEC-8C1D-4243-B301-78D596EC5BBA}" srcOrd="0" destOrd="0" presId="urn:microsoft.com/office/officeart/2005/8/layout/orgChart1#3"/>
    <dgm:cxn modelId="{07EEC1D8-0E99-4A5F-ADAA-606C333635BA}" srcId="{4EC42421-831D-4CD3-8215-2AF4300F9C01}" destId="{5B365C15-DF91-4290-A9B9-1D61DD4B997D}" srcOrd="1" destOrd="0" parTransId="{7815EAAF-F710-41FB-A810-6B645BD877D9}" sibTransId="{817C8E50-243A-4483-82AC-D054CD6A04CA}"/>
    <dgm:cxn modelId="{2E1F93DE-DF46-4A81-8C0D-32D73993C580}" type="presOf" srcId="{CCF68ADE-40B6-47D0-93C1-88EC13ADC8AC}" destId="{AB3A8128-6C86-49B7-B5CC-0153888815E5}" srcOrd="0" destOrd="0" presId="urn:microsoft.com/office/officeart/2005/8/layout/orgChart1#3"/>
    <dgm:cxn modelId="{C2AFAEDF-D2E5-4E87-BAAC-22853920AFD0}" type="presOf" srcId="{1051B251-8CE1-4192-8B23-4E6DBCA65B23}" destId="{86DA80C5-9038-4342-9392-A72DCB2B5BA9}" srcOrd="2" destOrd="0" presId="urn:microsoft.com/office/officeart/2005/8/layout/orgChart1#3"/>
    <dgm:cxn modelId="{32E2A8E0-D065-4C86-98F8-D87E043A6D26}" type="presOf" srcId="{5B365C15-DF91-4290-A9B9-1D61DD4B997D}" destId="{D46268B7-FCC7-4B18-A967-5BF08A70DEBA}" srcOrd="0" destOrd="0" presId="urn:microsoft.com/office/officeart/2005/8/layout/orgChart1#3"/>
    <dgm:cxn modelId="{AA8AC3E7-8E0F-4733-8DD1-2ED3EAAE2A51}" type="presOf" srcId="{4EC42421-831D-4CD3-8215-2AF4300F9C01}" destId="{6CAD9CE6-86A1-4F7D-98A6-3AF53F55F9E3}" srcOrd="0" destOrd="0" presId="urn:microsoft.com/office/officeart/2005/8/layout/orgChart1#3"/>
    <dgm:cxn modelId="{6C922AE9-AA76-4819-8FA9-7735B8340089}" type="presOf" srcId="{EDEBD647-6031-430F-9869-3A6AE81A272F}" destId="{54486833-D1DF-46C2-BFCD-DFA2917436A5}" srcOrd="0" destOrd="0" presId="urn:microsoft.com/office/officeart/2005/8/layout/orgChart1#3"/>
    <dgm:cxn modelId="{BAB596EC-B2BD-4F75-AC71-A52B2A74B1B3}" type="presOf" srcId="{66795CD1-5A78-4D10-BF0B-B18EB2A0A807}" destId="{DD5100DA-3BE6-43AE-B943-1529BF25503A}" srcOrd="1" destOrd="0" presId="urn:microsoft.com/office/officeart/2005/8/layout/orgChart1#3"/>
    <dgm:cxn modelId="{BD0408F9-9786-4D3D-97FB-785FFF3C814D}" srcId="{1051B251-8CE1-4192-8B23-4E6DBCA65B23}" destId="{66795CD1-5A78-4D10-BF0B-B18EB2A0A807}" srcOrd="0" destOrd="0" parTransId="{62615433-03D6-448B-A6E7-41C222896913}" sibTransId="{BA7E4199-9BD4-45EC-BF9B-8E9D08A3F2B8}"/>
    <dgm:cxn modelId="{74C4E8F9-5737-4B8D-9953-AC28F2F98648}" type="presOf" srcId="{0B8D20CC-EE77-461F-8F97-90F9F717C8ED}" destId="{7EF498D9-0998-4F47-A41B-A405A63079A9}" srcOrd="0" destOrd="0" presId="urn:microsoft.com/office/officeart/2005/8/layout/orgChart1#3"/>
    <dgm:cxn modelId="{9A8FBBFA-B359-4F88-B477-6B48E2840BF2}" type="presOf" srcId="{9DD56019-05D6-4173-BAA6-BEDD93D2D8F9}" destId="{93EA60F1-6C42-4FF2-B75B-5CD0237000F4}" srcOrd="0" destOrd="0" presId="urn:microsoft.com/office/officeart/2005/8/layout/orgChart1#3"/>
    <dgm:cxn modelId="{FB48FFFB-4AE3-462D-9850-E3CF7956A702}" type="presOf" srcId="{2B447B27-1FBC-485C-8FB7-C30B34084FC1}" destId="{4ADC2B1B-B70D-4D50-874A-ED454F3FE10F}" srcOrd="0" destOrd="0" presId="urn:microsoft.com/office/officeart/2005/8/layout/orgChart1#3"/>
    <dgm:cxn modelId="{C0234AFD-19B6-43D7-B1EA-E9505A48A234}" type="presOf" srcId="{7815EAAF-F710-41FB-A810-6B645BD877D9}" destId="{0B2B0839-134D-4A83-B555-A3479B53C399}" srcOrd="0" destOrd="0" presId="urn:microsoft.com/office/officeart/2005/8/layout/orgChart1#3"/>
    <dgm:cxn modelId="{CC95B3FD-64EF-40B1-8F07-EE6D77C68A5B}" type="presOf" srcId="{0B8D20CC-EE77-461F-8F97-90F9F717C8ED}" destId="{B67EA3A8-C809-4677-A534-983FB27F5A5C}" srcOrd="1" destOrd="0" presId="urn:microsoft.com/office/officeart/2005/8/layout/orgChart1#3"/>
    <dgm:cxn modelId="{0431156A-7AA6-458F-948F-D42DB28F20A4}" type="presParOf" srcId="{E498DC9C-C5AC-4482-A26F-3B99DC5D79F0}" destId="{F728C3E8-5128-4BB6-90CC-A86769ECE335}" srcOrd="0" destOrd="0" presId="urn:microsoft.com/office/officeart/2005/8/layout/orgChart1#3"/>
    <dgm:cxn modelId="{6D88E291-A93E-4330-9A4B-4A98E05DF07C}" type="presParOf" srcId="{F728C3E8-5128-4BB6-90CC-A86769ECE335}" destId="{79147750-B6BF-43FD-83A0-7ACDC9B53EFF}" srcOrd="0" destOrd="0" presId="urn:microsoft.com/office/officeart/2005/8/layout/orgChart1#3"/>
    <dgm:cxn modelId="{B85DF75B-9591-4CAE-85B5-290E42D030A6}" type="presParOf" srcId="{79147750-B6BF-43FD-83A0-7ACDC9B53EFF}" destId="{AE79172D-D441-42BB-84EA-E3D989670DED}" srcOrd="0" destOrd="0" presId="urn:microsoft.com/office/officeart/2005/8/layout/orgChart1#3"/>
    <dgm:cxn modelId="{6634CB7D-19A1-40BB-AE9E-72E457F1477F}" type="presParOf" srcId="{79147750-B6BF-43FD-83A0-7ACDC9B53EFF}" destId="{86420519-308D-4A6A-8FEA-6FB2E39BA448}" srcOrd="1" destOrd="0" presId="urn:microsoft.com/office/officeart/2005/8/layout/orgChart1#3"/>
    <dgm:cxn modelId="{F05C7570-4A09-45DF-87DB-E61FFD014A58}" type="presParOf" srcId="{F728C3E8-5128-4BB6-90CC-A86769ECE335}" destId="{9A0FF10C-81C7-47CD-A320-768F2009480B}" srcOrd="1" destOrd="0" presId="urn:microsoft.com/office/officeart/2005/8/layout/orgChart1#3"/>
    <dgm:cxn modelId="{7C940D09-013B-4E95-9BA6-43F4168897E3}" type="presParOf" srcId="{9A0FF10C-81C7-47CD-A320-768F2009480B}" destId="{F492B679-3C8C-4E72-95A8-8B81298826E7}" srcOrd="0" destOrd="0" presId="urn:microsoft.com/office/officeart/2005/8/layout/orgChart1#3"/>
    <dgm:cxn modelId="{9FE1621F-24AC-40E2-9BEC-6248220AF4F5}" type="presParOf" srcId="{9A0FF10C-81C7-47CD-A320-768F2009480B}" destId="{C6F584B9-7EA2-46D8-913B-8F508509ECAB}" srcOrd="1" destOrd="0" presId="urn:microsoft.com/office/officeart/2005/8/layout/orgChart1#3"/>
    <dgm:cxn modelId="{D09C53D1-4AD3-4798-B72B-10FB23E0F1D2}" type="presParOf" srcId="{C6F584B9-7EA2-46D8-913B-8F508509ECAB}" destId="{6CAD9CE6-86A1-4F7D-98A6-3AF53F55F9E3}" srcOrd="0" destOrd="0" presId="urn:microsoft.com/office/officeart/2005/8/layout/orgChart1#3"/>
    <dgm:cxn modelId="{0725F532-060D-45C7-A9A1-561006F92F68}" type="presParOf" srcId="{6CAD9CE6-86A1-4F7D-98A6-3AF53F55F9E3}" destId="{08A0D1D2-3A20-4D63-8E35-B7C8B6B16D48}" srcOrd="0" destOrd="0" presId="urn:microsoft.com/office/officeart/2005/8/layout/orgChart1#3"/>
    <dgm:cxn modelId="{5BEB9564-2D40-4EC4-A716-0FA711EAA678}" type="presParOf" srcId="{6CAD9CE6-86A1-4F7D-98A6-3AF53F55F9E3}" destId="{6238C53E-A961-488B-8FBD-6EC13507B069}" srcOrd="1" destOrd="0" presId="urn:microsoft.com/office/officeart/2005/8/layout/orgChart1#3"/>
    <dgm:cxn modelId="{5A051E6B-D261-49E9-A26C-A0CC4B812972}" type="presParOf" srcId="{C6F584B9-7EA2-46D8-913B-8F508509ECAB}" destId="{A9C46FD3-3BE9-4E6E-BFF6-B0B42B13F857}" srcOrd="1" destOrd="0" presId="urn:microsoft.com/office/officeart/2005/8/layout/orgChart1#3"/>
    <dgm:cxn modelId="{E90F81F1-24C7-4E61-8716-9F855037A9DF}" type="presParOf" srcId="{A9C46FD3-3BE9-4E6E-BFF6-B0B42B13F857}" destId="{80812990-E51E-4068-967F-AADFFD8592C4}" srcOrd="0" destOrd="0" presId="urn:microsoft.com/office/officeart/2005/8/layout/orgChart1#3"/>
    <dgm:cxn modelId="{96473CC2-3512-4481-889D-223CBFE7290D}" type="presParOf" srcId="{A9C46FD3-3BE9-4E6E-BFF6-B0B42B13F857}" destId="{4CB6700E-58C6-4969-9C42-7031F4D8C9FF}" srcOrd="1" destOrd="0" presId="urn:microsoft.com/office/officeart/2005/8/layout/orgChart1#3"/>
    <dgm:cxn modelId="{0B835C55-0F58-41BA-ABB7-330D7740FC1A}" type="presParOf" srcId="{4CB6700E-58C6-4969-9C42-7031F4D8C9FF}" destId="{5C61F614-66BF-4DBC-9307-9F58936A89E7}" srcOrd="0" destOrd="0" presId="urn:microsoft.com/office/officeart/2005/8/layout/orgChart1#3"/>
    <dgm:cxn modelId="{75D836EB-24AA-497E-B2AD-211079B28ABE}" type="presParOf" srcId="{5C61F614-66BF-4DBC-9307-9F58936A89E7}" destId="{871D1EAB-31C5-4434-B08B-DF369449C191}" srcOrd="0" destOrd="0" presId="urn:microsoft.com/office/officeart/2005/8/layout/orgChart1#3"/>
    <dgm:cxn modelId="{4A3ED2A1-68A9-42FA-87EA-1EE66CC5530F}" type="presParOf" srcId="{5C61F614-66BF-4DBC-9307-9F58936A89E7}" destId="{1484B0D0-B044-4607-8DEB-9EB3FB734CF7}" srcOrd="1" destOrd="0" presId="urn:microsoft.com/office/officeart/2005/8/layout/orgChart1#3"/>
    <dgm:cxn modelId="{4B144FBE-3510-4769-AD59-63CF4476FA17}" type="presParOf" srcId="{4CB6700E-58C6-4969-9C42-7031F4D8C9FF}" destId="{37475F27-C8FB-4CB0-B9A8-457F3EC2022C}" srcOrd="1" destOrd="0" presId="urn:microsoft.com/office/officeart/2005/8/layout/orgChart1#3"/>
    <dgm:cxn modelId="{98787BEA-EF96-4B01-9CFC-8F8A805AF2AA}" type="presParOf" srcId="{37475F27-C8FB-4CB0-B9A8-457F3EC2022C}" destId="{2F4DE2E8-9002-49BE-9EFF-2B27AD963550}" srcOrd="0" destOrd="0" presId="urn:microsoft.com/office/officeart/2005/8/layout/orgChart1#3"/>
    <dgm:cxn modelId="{AF73756B-EAD5-44BF-BE0A-99DA99DDB120}" type="presParOf" srcId="{37475F27-C8FB-4CB0-B9A8-457F3EC2022C}" destId="{9DB3FEFD-75F3-468A-9AE4-0C814B955F46}" srcOrd="1" destOrd="0" presId="urn:microsoft.com/office/officeart/2005/8/layout/orgChart1#3"/>
    <dgm:cxn modelId="{B6140EB0-0916-4EF4-80AB-37576F3625E1}" type="presParOf" srcId="{9DB3FEFD-75F3-468A-9AE4-0C814B955F46}" destId="{F43586C4-814C-47DC-9FFC-A62CA0AD0941}" srcOrd="0" destOrd="0" presId="urn:microsoft.com/office/officeart/2005/8/layout/orgChart1#3"/>
    <dgm:cxn modelId="{32839F50-D06B-40F4-A11C-8879B98D77A2}" type="presParOf" srcId="{F43586C4-814C-47DC-9FFC-A62CA0AD0941}" destId="{74038EFB-4C47-423C-816D-5B9E37A8DBA0}" srcOrd="0" destOrd="0" presId="urn:microsoft.com/office/officeart/2005/8/layout/orgChart1#3"/>
    <dgm:cxn modelId="{2B67F2A1-BA08-420C-97FA-B8857C032E98}" type="presParOf" srcId="{F43586C4-814C-47DC-9FFC-A62CA0AD0941}" destId="{4C0570FD-55DA-4B65-A517-9EF3C948875D}" srcOrd="1" destOrd="0" presId="urn:microsoft.com/office/officeart/2005/8/layout/orgChart1#3"/>
    <dgm:cxn modelId="{F3C4842A-93FF-4CE7-B38E-D62522645FA0}" type="presParOf" srcId="{9DB3FEFD-75F3-468A-9AE4-0C814B955F46}" destId="{5BEB6D54-0E45-4492-8127-AFE65305D8FA}" srcOrd="1" destOrd="0" presId="urn:microsoft.com/office/officeart/2005/8/layout/orgChart1#3"/>
    <dgm:cxn modelId="{ED493D75-8156-436F-804D-2421E3952BC6}" type="presParOf" srcId="{9DB3FEFD-75F3-468A-9AE4-0C814B955F46}" destId="{FEB0CEBF-B69E-4CDF-BAE4-C67DF9BD7640}" srcOrd="2" destOrd="0" presId="urn:microsoft.com/office/officeart/2005/8/layout/orgChart1#3"/>
    <dgm:cxn modelId="{95234034-674E-47C5-AC26-B672505999B2}" type="presParOf" srcId="{4CB6700E-58C6-4969-9C42-7031F4D8C9FF}" destId="{C16F8ACA-8D3F-4E84-8EBF-5948C2C4BFA5}" srcOrd="2" destOrd="0" presId="urn:microsoft.com/office/officeart/2005/8/layout/orgChart1#3"/>
    <dgm:cxn modelId="{D9E72A83-A9D0-40A0-BA36-C29CD14AD4AC}" type="presParOf" srcId="{A9C46FD3-3BE9-4E6E-BFF6-B0B42B13F857}" destId="{0B2B0839-134D-4A83-B555-A3479B53C399}" srcOrd="2" destOrd="0" presId="urn:microsoft.com/office/officeart/2005/8/layout/orgChart1#3"/>
    <dgm:cxn modelId="{2694088F-E0A7-485E-8507-FDEA35B3BADE}" type="presParOf" srcId="{A9C46FD3-3BE9-4E6E-BFF6-B0B42B13F857}" destId="{A6C086AB-F34F-4895-A303-4F90E44A5BBD}" srcOrd="3" destOrd="0" presId="urn:microsoft.com/office/officeart/2005/8/layout/orgChart1#3"/>
    <dgm:cxn modelId="{12AD43E0-08ED-420A-A1D1-DAF2C9BDD27A}" type="presParOf" srcId="{A6C086AB-F34F-4895-A303-4F90E44A5BBD}" destId="{D46268B7-FCC7-4B18-A967-5BF08A70DEBA}" srcOrd="0" destOrd="0" presId="urn:microsoft.com/office/officeart/2005/8/layout/orgChart1#3"/>
    <dgm:cxn modelId="{B2280396-A236-4B0B-8E7C-E0F211D8B7FF}" type="presParOf" srcId="{D46268B7-FCC7-4B18-A967-5BF08A70DEBA}" destId="{F5602CFB-698A-47F7-BC48-092C87851750}" srcOrd="0" destOrd="0" presId="urn:microsoft.com/office/officeart/2005/8/layout/orgChart1#3"/>
    <dgm:cxn modelId="{D2198BB4-856B-411B-8E1C-553680D98187}" type="presParOf" srcId="{D46268B7-FCC7-4B18-A967-5BF08A70DEBA}" destId="{790EBE87-9EA5-403D-8709-09B2964CFE82}" srcOrd="1" destOrd="0" presId="urn:microsoft.com/office/officeart/2005/8/layout/orgChart1#3"/>
    <dgm:cxn modelId="{6E483FF2-367F-4FEA-9E96-BA5AF24F00E4}" type="presParOf" srcId="{A6C086AB-F34F-4895-A303-4F90E44A5BBD}" destId="{ECEF1653-71BE-48CF-90B8-5435E0A836DA}" srcOrd="1" destOrd="0" presId="urn:microsoft.com/office/officeart/2005/8/layout/orgChart1#3"/>
    <dgm:cxn modelId="{79F4E29C-29DF-4892-A680-6819E5FC8E46}" type="presParOf" srcId="{ECEF1653-71BE-48CF-90B8-5435E0A836DA}" destId="{54486833-D1DF-46C2-BFCD-DFA2917436A5}" srcOrd="0" destOrd="0" presId="urn:microsoft.com/office/officeart/2005/8/layout/orgChart1#3"/>
    <dgm:cxn modelId="{AF46EB1E-1F88-4872-BC76-5E6855BA2974}" type="presParOf" srcId="{ECEF1653-71BE-48CF-90B8-5435E0A836DA}" destId="{E1E9084A-1874-4675-94A6-01252D456A77}" srcOrd="1" destOrd="0" presId="urn:microsoft.com/office/officeart/2005/8/layout/orgChart1#3"/>
    <dgm:cxn modelId="{BD1FD1D9-157B-4EA2-BEAC-0365ED567310}" type="presParOf" srcId="{E1E9084A-1874-4675-94A6-01252D456A77}" destId="{FFFF65E3-7E23-4560-B186-02CD1848C03D}" srcOrd="0" destOrd="0" presId="urn:microsoft.com/office/officeart/2005/8/layout/orgChart1#3"/>
    <dgm:cxn modelId="{1E5627C5-7CB9-4A75-8149-6B186BC373BA}" type="presParOf" srcId="{FFFF65E3-7E23-4560-B186-02CD1848C03D}" destId="{DD549D84-C08C-433A-9A2C-AC57ECC89B7E}" srcOrd="0" destOrd="0" presId="urn:microsoft.com/office/officeart/2005/8/layout/orgChart1#3"/>
    <dgm:cxn modelId="{42C9EAFB-8D87-4FDD-82BA-5B17EF8AEC15}" type="presParOf" srcId="{FFFF65E3-7E23-4560-B186-02CD1848C03D}" destId="{0AA421EA-AA28-40AC-A9C8-5D52FCB4B6DC}" srcOrd="1" destOrd="0" presId="urn:microsoft.com/office/officeart/2005/8/layout/orgChart1#3"/>
    <dgm:cxn modelId="{FD420311-4E5F-46A6-9A57-C124E0608A0A}" type="presParOf" srcId="{E1E9084A-1874-4675-94A6-01252D456A77}" destId="{1A0139D9-8A51-44D8-AFBB-622CAA127B8B}" srcOrd="1" destOrd="0" presId="urn:microsoft.com/office/officeart/2005/8/layout/orgChart1#3"/>
    <dgm:cxn modelId="{49329A57-8661-4E49-8B8A-221F588E9E84}" type="presParOf" srcId="{E1E9084A-1874-4675-94A6-01252D456A77}" destId="{1860F9D6-48C8-436D-89DD-314CC765D530}" srcOrd="2" destOrd="0" presId="urn:microsoft.com/office/officeart/2005/8/layout/orgChart1#3"/>
    <dgm:cxn modelId="{8ABE8302-C228-4C11-8ECC-9CE7F49596D3}" type="presParOf" srcId="{A6C086AB-F34F-4895-A303-4F90E44A5BBD}" destId="{D1594537-2598-4219-A2A6-BE1F2A0727C6}" srcOrd="2" destOrd="0" presId="urn:microsoft.com/office/officeart/2005/8/layout/orgChart1#3"/>
    <dgm:cxn modelId="{463DBED6-4457-44BE-B641-FEF619D9E91A}" type="presParOf" srcId="{C6F584B9-7EA2-46D8-913B-8F508509ECAB}" destId="{A663BBFB-A120-4F5B-82EC-DB644DB9966B}" srcOrd="2" destOrd="0" presId="urn:microsoft.com/office/officeart/2005/8/layout/orgChart1#3"/>
    <dgm:cxn modelId="{7F175986-4514-448E-933A-59D7B9417502}" type="presParOf" srcId="{9A0FF10C-81C7-47CD-A320-768F2009480B}" destId="{AB3A8128-6C86-49B7-B5CC-0153888815E5}" srcOrd="2" destOrd="0" presId="urn:microsoft.com/office/officeart/2005/8/layout/orgChart1#3"/>
    <dgm:cxn modelId="{D5326014-4EC3-488B-9E96-139915AD07E8}" type="presParOf" srcId="{9A0FF10C-81C7-47CD-A320-768F2009480B}" destId="{1A917F9A-DDE6-4568-B35C-7FABCEF0A586}" srcOrd="3" destOrd="0" presId="urn:microsoft.com/office/officeart/2005/8/layout/orgChart1#3"/>
    <dgm:cxn modelId="{FC63F18D-4208-4BB3-9E73-FFF393FEDD89}" type="presParOf" srcId="{1A917F9A-DDE6-4568-B35C-7FABCEF0A586}" destId="{FA949B67-3DB7-47FA-97C9-4A653E762F22}" srcOrd="0" destOrd="0" presId="urn:microsoft.com/office/officeart/2005/8/layout/orgChart1#3"/>
    <dgm:cxn modelId="{4BD4FB60-49C5-46D9-BF2A-90C2606E44ED}" type="presParOf" srcId="{FA949B67-3DB7-47FA-97C9-4A653E762F22}" destId="{7D64F4A3-0E55-47AC-A59B-9D5A9DC25552}" srcOrd="0" destOrd="0" presId="urn:microsoft.com/office/officeart/2005/8/layout/orgChart1#3"/>
    <dgm:cxn modelId="{3706F43C-8079-436C-9AE7-A6D6E6CEA0A9}" type="presParOf" srcId="{FA949B67-3DB7-47FA-97C9-4A653E762F22}" destId="{5667CB49-EC34-46BC-AD2D-72F3BD95D049}" srcOrd="1" destOrd="0" presId="urn:microsoft.com/office/officeart/2005/8/layout/orgChart1#3"/>
    <dgm:cxn modelId="{8331FB82-C1C7-4035-BA61-87E61F9EB10D}" type="presParOf" srcId="{1A917F9A-DDE6-4568-B35C-7FABCEF0A586}" destId="{EB3A10DA-2FA4-4DAD-8341-8078D7F83716}" srcOrd="1" destOrd="0" presId="urn:microsoft.com/office/officeart/2005/8/layout/orgChart1#3"/>
    <dgm:cxn modelId="{CB70273A-CA5B-48E3-A6C5-1A228A1E50DF}" type="presParOf" srcId="{EB3A10DA-2FA4-4DAD-8341-8078D7F83716}" destId="{A1D1BA77-FE93-483F-A262-920D56936A68}" srcOrd="0" destOrd="0" presId="urn:microsoft.com/office/officeart/2005/8/layout/orgChart1#3"/>
    <dgm:cxn modelId="{CF405F59-E419-4902-B13D-13D6DF43DF00}" type="presParOf" srcId="{EB3A10DA-2FA4-4DAD-8341-8078D7F83716}" destId="{9D1E68B4-A620-460F-93E5-729FDDFA842D}" srcOrd="1" destOrd="0" presId="urn:microsoft.com/office/officeart/2005/8/layout/orgChart1#3"/>
    <dgm:cxn modelId="{ED8D3C86-BAF1-44C0-BFBA-FE5B81666DF5}" type="presParOf" srcId="{9D1E68B4-A620-460F-93E5-729FDDFA842D}" destId="{7EF498D9-0998-4F47-A41B-A405A63079A9}" srcOrd="0" destOrd="0" presId="urn:microsoft.com/office/officeart/2005/8/layout/orgChart1#3"/>
    <dgm:cxn modelId="{B3F891B8-1AC3-4C9E-9864-6D972EF453DB}" type="presParOf" srcId="{7EF498D9-0998-4F47-A41B-A405A63079A9}" destId="{B67EA3A8-C809-4677-A534-983FB27F5A5C}" srcOrd="0" destOrd="0" presId="urn:microsoft.com/office/officeart/2005/8/layout/orgChart1#3"/>
    <dgm:cxn modelId="{887F8710-D5B2-4F0B-8554-4FD0689745CD}" type="presParOf" srcId="{7EF498D9-0998-4F47-A41B-A405A63079A9}" destId="{A7B2D1B2-4DAE-433C-B3B7-023D262D64F3}" srcOrd="1" destOrd="0" presId="urn:microsoft.com/office/officeart/2005/8/layout/orgChart1#3"/>
    <dgm:cxn modelId="{BE4D1AEA-9302-4996-B6A0-0B3D16EE5D0D}" type="presParOf" srcId="{9D1E68B4-A620-460F-93E5-729FDDFA842D}" destId="{14EC508B-EC47-44BB-9A55-EEC7B0033070}" srcOrd="1" destOrd="0" presId="urn:microsoft.com/office/officeart/2005/8/layout/orgChart1#3"/>
    <dgm:cxn modelId="{8C11756E-C4BF-4D37-8B16-2DEF92138603}" type="presParOf" srcId="{14EC508B-EC47-44BB-9A55-EEC7B0033070}" destId="{81B1D441-B9C1-4E83-9C9D-E6F679E13B21}" srcOrd="0" destOrd="0" presId="urn:microsoft.com/office/officeart/2005/8/layout/orgChart1#3"/>
    <dgm:cxn modelId="{FB1718AF-6EEC-48FA-8A2D-29127E600F35}" type="presParOf" srcId="{14EC508B-EC47-44BB-9A55-EEC7B0033070}" destId="{E3574352-A9BD-4B8D-A706-288A74DD34A9}" srcOrd="1" destOrd="0" presId="urn:microsoft.com/office/officeart/2005/8/layout/orgChart1#3"/>
    <dgm:cxn modelId="{9002D868-1FE2-4736-A729-D551B1E825D9}" type="presParOf" srcId="{E3574352-A9BD-4B8D-A706-288A74DD34A9}" destId="{BEA44E85-2ECD-49C6-AD03-82579C6FEDE7}" srcOrd="0" destOrd="0" presId="urn:microsoft.com/office/officeart/2005/8/layout/orgChart1#3"/>
    <dgm:cxn modelId="{AC95812E-3327-4772-BFD7-12125B98E281}" type="presParOf" srcId="{BEA44E85-2ECD-49C6-AD03-82579C6FEDE7}" destId="{B16A8FDF-3A4F-429E-A2FC-F21558157AAC}" srcOrd="0" destOrd="0" presId="urn:microsoft.com/office/officeart/2005/8/layout/orgChart1#3"/>
    <dgm:cxn modelId="{0EF6F6E3-5BD6-4955-B9FE-45B4FCE173C5}" type="presParOf" srcId="{BEA44E85-2ECD-49C6-AD03-82579C6FEDE7}" destId="{A902B520-FB8B-4A3E-BFA0-6310227DDF91}" srcOrd="1" destOrd="0" presId="urn:microsoft.com/office/officeart/2005/8/layout/orgChart1#3"/>
    <dgm:cxn modelId="{D4E7769A-95D8-40EA-A68C-5BD9196B6198}" type="presParOf" srcId="{E3574352-A9BD-4B8D-A706-288A74DD34A9}" destId="{306FD62D-57F9-4B94-8FB6-A1219EEF1763}" srcOrd="1" destOrd="0" presId="urn:microsoft.com/office/officeart/2005/8/layout/orgChart1#3"/>
    <dgm:cxn modelId="{AF6EFAEB-E311-49BF-85A2-A90C1B00D4FC}" type="presParOf" srcId="{E3574352-A9BD-4B8D-A706-288A74DD34A9}" destId="{D180372B-28B6-4C2A-9362-995A56B624A1}" srcOrd="2" destOrd="0" presId="urn:microsoft.com/office/officeart/2005/8/layout/orgChart1#3"/>
    <dgm:cxn modelId="{84F1A645-94EF-4880-A925-613F0A570512}" type="presParOf" srcId="{14EC508B-EC47-44BB-9A55-EEC7B0033070}" destId="{BFFBD4A0-F373-4D2E-B765-FB012643CE5D}" srcOrd="2" destOrd="0" presId="urn:microsoft.com/office/officeart/2005/8/layout/orgChart1#3"/>
    <dgm:cxn modelId="{3D3EA36C-6C4C-4713-A533-25F329A17BA0}" type="presParOf" srcId="{14EC508B-EC47-44BB-9A55-EEC7B0033070}" destId="{CF07AB36-26E7-4F3F-BE9A-8620637073DB}" srcOrd="3" destOrd="0" presId="urn:microsoft.com/office/officeart/2005/8/layout/orgChart1#3"/>
    <dgm:cxn modelId="{67892814-EC16-445F-B859-E3A65509852E}" type="presParOf" srcId="{CF07AB36-26E7-4F3F-BE9A-8620637073DB}" destId="{F450CDEC-8C1D-4243-B301-78D596EC5BBA}" srcOrd="0" destOrd="0" presId="urn:microsoft.com/office/officeart/2005/8/layout/orgChart1#3"/>
    <dgm:cxn modelId="{49ADE79C-782B-40FE-9CAA-A900D38F8B65}" type="presParOf" srcId="{F450CDEC-8C1D-4243-B301-78D596EC5BBA}" destId="{8DACA5F4-092E-4C69-BFCF-1373C73A1609}" srcOrd="0" destOrd="0" presId="urn:microsoft.com/office/officeart/2005/8/layout/orgChart1#3"/>
    <dgm:cxn modelId="{69CBB5EF-1EEC-4EC5-9644-339928B8201D}" type="presParOf" srcId="{F450CDEC-8C1D-4243-B301-78D596EC5BBA}" destId="{86DA80C5-9038-4342-9392-A72DCB2B5BA9}" srcOrd="1" destOrd="0" presId="urn:microsoft.com/office/officeart/2005/8/layout/orgChart1#3"/>
    <dgm:cxn modelId="{26FB1798-4814-49AB-8BBB-5A1C8C9C8637}" type="presParOf" srcId="{CF07AB36-26E7-4F3F-BE9A-8620637073DB}" destId="{158BEE4E-2CD6-4445-BAF8-483CFD70856F}" srcOrd="1" destOrd="0" presId="urn:microsoft.com/office/officeart/2005/8/layout/orgChart1#3"/>
    <dgm:cxn modelId="{FE42850E-04D8-4508-A2EB-28D6489EDBCD}" type="presParOf" srcId="{158BEE4E-2CD6-4445-BAF8-483CFD70856F}" destId="{12DAE03F-068D-4F68-8A35-3885FD6B3EEE}" srcOrd="0" destOrd="0" presId="urn:microsoft.com/office/officeart/2005/8/layout/orgChart1#3"/>
    <dgm:cxn modelId="{BBE0C347-A8C7-42FC-AA09-99CD05D64BF2}" type="presParOf" srcId="{158BEE4E-2CD6-4445-BAF8-483CFD70856F}" destId="{EC69AD70-3889-4FE5-A3FA-9EC82F1C562B}" srcOrd="1" destOrd="0" presId="urn:microsoft.com/office/officeart/2005/8/layout/orgChart1#3"/>
    <dgm:cxn modelId="{58D61B61-3465-4A38-A442-C432250EF42F}" type="presParOf" srcId="{EC69AD70-3889-4FE5-A3FA-9EC82F1C562B}" destId="{EFBEFDD2-1068-4513-9A2B-EBD0B98C1F5B}" srcOrd="0" destOrd="0" presId="urn:microsoft.com/office/officeart/2005/8/layout/orgChart1#3"/>
    <dgm:cxn modelId="{B7300023-8878-48B9-8706-77EB2278FC8C}" type="presParOf" srcId="{EFBEFDD2-1068-4513-9A2B-EBD0B98C1F5B}" destId="{DD5100DA-3BE6-43AE-B943-1529BF25503A}" srcOrd="0" destOrd="0" presId="urn:microsoft.com/office/officeart/2005/8/layout/orgChart1#3"/>
    <dgm:cxn modelId="{071AC1B2-63A8-4D3D-9D08-7549A083BA52}" type="presParOf" srcId="{EFBEFDD2-1068-4513-9A2B-EBD0B98C1F5B}" destId="{BA5B92B1-999F-4F43-A6A5-277C52A66C13}" srcOrd="1" destOrd="0" presId="urn:microsoft.com/office/officeart/2005/8/layout/orgChart1#3"/>
    <dgm:cxn modelId="{BFF7CFF5-D38D-4897-BB8A-CB7D6463441F}" type="presParOf" srcId="{EC69AD70-3889-4FE5-A3FA-9EC82F1C562B}" destId="{9F5522EE-BEB0-4762-B648-35F56C26BACD}" srcOrd="1" destOrd="0" presId="urn:microsoft.com/office/officeart/2005/8/layout/orgChart1#3"/>
    <dgm:cxn modelId="{0A5A349B-826F-4D93-8737-CDBA7A4BDA66}" type="presParOf" srcId="{9F5522EE-BEB0-4762-B648-35F56C26BACD}" destId="{38D569E0-9426-4807-91B7-C63BF24988F9}" srcOrd="0" destOrd="0" presId="urn:microsoft.com/office/officeart/2005/8/layout/orgChart1#3"/>
    <dgm:cxn modelId="{934D3A41-CDC8-49AA-B7CF-029E74129786}" type="presParOf" srcId="{9F5522EE-BEB0-4762-B648-35F56C26BACD}" destId="{B9FFE384-0986-4085-9B69-20D475129288}" srcOrd="1" destOrd="0" presId="urn:microsoft.com/office/officeart/2005/8/layout/orgChart1#3"/>
    <dgm:cxn modelId="{2FCEC65D-6556-4D6B-9955-F20367FAEE8D}" type="presParOf" srcId="{B9FFE384-0986-4085-9B69-20D475129288}" destId="{93EA60F1-6C42-4FF2-B75B-5CD0237000F4}" srcOrd="0" destOrd="0" presId="urn:microsoft.com/office/officeart/2005/8/layout/orgChart1#3"/>
    <dgm:cxn modelId="{C362C3FF-3018-48DB-AE8B-3A53FE9AD191}" type="presParOf" srcId="{93EA60F1-6C42-4FF2-B75B-5CD0237000F4}" destId="{FACC1C65-6651-4099-B01C-6A9639179495}" srcOrd="0" destOrd="0" presId="urn:microsoft.com/office/officeart/2005/8/layout/orgChart1#3"/>
    <dgm:cxn modelId="{DFECDE2A-4DA2-4AE9-B0CC-08D47CB02C3E}" type="presParOf" srcId="{93EA60F1-6C42-4FF2-B75B-5CD0237000F4}" destId="{342BCC59-8DAE-4620-8C4E-BA08CB005D87}" srcOrd="1" destOrd="0" presId="urn:microsoft.com/office/officeart/2005/8/layout/orgChart1#3"/>
    <dgm:cxn modelId="{0FAAEB6F-F195-4AEA-8DD9-5F5BE814A4C2}" type="presParOf" srcId="{B9FFE384-0986-4085-9B69-20D475129288}" destId="{2BBA62A8-2CBA-4293-839D-66A900653437}" srcOrd="1" destOrd="0" presId="urn:microsoft.com/office/officeart/2005/8/layout/orgChart1#3"/>
    <dgm:cxn modelId="{9E9B359B-21DD-4273-B057-AE3947412DE0}" type="presParOf" srcId="{B9FFE384-0986-4085-9B69-20D475129288}" destId="{181520F9-C01E-4173-955C-D4F88A7113D7}" srcOrd="2" destOrd="0" presId="urn:microsoft.com/office/officeart/2005/8/layout/orgChart1#3"/>
    <dgm:cxn modelId="{FA2E41F1-836E-4B87-9303-22B522C22E4B}" type="presParOf" srcId="{EC69AD70-3889-4FE5-A3FA-9EC82F1C562B}" destId="{D61BECE4-9024-4C45-98B4-3E24F0BE456C}" srcOrd="2" destOrd="0" presId="urn:microsoft.com/office/officeart/2005/8/layout/orgChart1#3"/>
    <dgm:cxn modelId="{299D706B-DD65-4C9F-A7B1-A890432F6D72}" type="presParOf" srcId="{158BEE4E-2CD6-4445-BAF8-483CFD70856F}" destId="{25481969-AA0C-463C-BAEA-A1C67AD7EA68}" srcOrd="2" destOrd="0" presId="urn:microsoft.com/office/officeart/2005/8/layout/orgChart1#3"/>
    <dgm:cxn modelId="{2DCD7635-7C68-4E5F-8DFE-7ACFD8AA60A6}" type="presParOf" srcId="{158BEE4E-2CD6-4445-BAF8-483CFD70856F}" destId="{B8A00854-2335-4FFA-BD3D-E4432BD04E21}" srcOrd="3" destOrd="0" presId="urn:microsoft.com/office/officeart/2005/8/layout/orgChart1#3"/>
    <dgm:cxn modelId="{9AECED54-9D0D-4245-8FDA-D2D658784E9A}" type="presParOf" srcId="{B8A00854-2335-4FFA-BD3D-E4432BD04E21}" destId="{C0F21EBC-32C4-4F05-8439-9B142E2C2D1F}" srcOrd="0" destOrd="0" presId="urn:microsoft.com/office/officeart/2005/8/layout/orgChart1#3"/>
    <dgm:cxn modelId="{65C234F8-85B0-4AFA-86D7-F8A8A3C4BD4A}" type="presParOf" srcId="{C0F21EBC-32C4-4F05-8439-9B142E2C2D1F}" destId="{7E8EB3BD-148C-470C-BFE8-0FF9CFB63193}" srcOrd="0" destOrd="0" presId="urn:microsoft.com/office/officeart/2005/8/layout/orgChart1#3"/>
    <dgm:cxn modelId="{02A35BB5-CDE4-43D7-8421-5D9208AD784D}" type="presParOf" srcId="{C0F21EBC-32C4-4F05-8439-9B142E2C2D1F}" destId="{F688F917-37C6-4D98-9F51-BBAE70548E3B}" srcOrd="1" destOrd="0" presId="urn:microsoft.com/office/officeart/2005/8/layout/orgChart1#3"/>
    <dgm:cxn modelId="{823B949B-52D3-4FA9-9EE8-33CD7822083D}" type="presParOf" srcId="{B8A00854-2335-4FFA-BD3D-E4432BD04E21}" destId="{F5406A34-07EA-4A6F-8502-C82CE893122E}" srcOrd="1" destOrd="0" presId="urn:microsoft.com/office/officeart/2005/8/layout/orgChart1#3"/>
    <dgm:cxn modelId="{55FFB81A-646E-4ED4-B320-CFA012912786}" type="presParOf" srcId="{F5406A34-07EA-4A6F-8502-C82CE893122E}" destId="{4ADC2B1B-B70D-4D50-874A-ED454F3FE10F}" srcOrd="0" destOrd="0" presId="urn:microsoft.com/office/officeart/2005/8/layout/orgChart1#3"/>
    <dgm:cxn modelId="{CC441D76-851D-44CD-B828-643E12ACD68E}" type="presParOf" srcId="{F5406A34-07EA-4A6F-8502-C82CE893122E}" destId="{F679FBF9-C892-4E22-9C8E-75615DD9C23B}" srcOrd="1" destOrd="0" presId="urn:microsoft.com/office/officeart/2005/8/layout/orgChart1#3"/>
    <dgm:cxn modelId="{46284644-691C-4AF3-AA1C-D4E773FA00FF}" type="presParOf" srcId="{F679FBF9-C892-4E22-9C8E-75615DD9C23B}" destId="{D7A83E56-F0BE-40A5-B1F4-21E9329601AD}" srcOrd="0" destOrd="0" presId="urn:microsoft.com/office/officeart/2005/8/layout/orgChart1#3"/>
    <dgm:cxn modelId="{2C31243E-2860-472D-9719-554011C16164}" type="presParOf" srcId="{D7A83E56-F0BE-40A5-B1F4-21E9329601AD}" destId="{0FC6A1E0-38CF-4D4C-88C4-A4EE5E39B261}" srcOrd="0" destOrd="0" presId="urn:microsoft.com/office/officeart/2005/8/layout/orgChart1#3"/>
    <dgm:cxn modelId="{BBEE836F-2EB7-420C-AB50-A552DEFDC386}" type="presParOf" srcId="{D7A83E56-F0BE-40A5-B1F4-21E9329601AD}" destId="{711DA6ED-7ED2-4497-AE24-1E41A6674228}" srcOrd="1" destOrd="0" presId="urn:microsoft.com/office/officeart/2005/8/layout/orgChart1#3"/>
    <dgm:cxn modelId="{91D466F2-748F-4020-8A51-F7187812AEF9}" type="presParOf" srcId="{F679FBF9-C892-4E22-9C8E-75615DD9C23B}" destId="{8465AD57-287D-41C5-8EA7-1C914AB1C7F0}" srcOrd="1" destOrd="0" presId="urn:microsoft.com/office/officeart/2005/8/layout/orgChart1#3"/>
    <dgm:cxn modelId="{29069C27-6652-4F3A-B35C-8FC3C2A06C77}" type="presParOf" srcId="{F679FBF9-C892-4E22-9C8E-75615DD9C23B}" destId="{DA75DAC2-F821-48AE-BC18-70559D156951}" srcOrd="2" destOrd="0" presId="urn:microsoft.com/office/officeart/2005/8/layout/orgChart1#3"/>
    <dgm:cxn modelId="{A47271BD-C43B-40E8-8F4D-A1A8784F4DA3}" type="presParOf" srcId="{B8A00854-2335-4FFA-BD3D-E4432BD04E21}" destId="{BCF15855-7413-423C-9601-6EAD971A1F2E}" srcOrd="2" destOrd="0" presId="urn:microsoft.com/office/officeart/2005/8/layout/orgChart1#3"/>
    <dgm:cxn modelId="{0A2D8AFE-30C2-4540-A634-0833E18D5A16}" type="presParOf" srcId="{CF07AB36-26E7-4F3F-BE9A-8620637073DB}" destId="{059AE838-30C6-4A0F-85A7-9B0F28613FBE}" srcOrd="2" destOrd="0" presId="urn:microsoft.com/office/officeart/2005/8/layout/orgChart1#3"/>
    <dgm:cxn modelId="{06DED721-6FE6-4214-98C9-BDBA202C0402}" type="presParOf" srcId="{9D1E68B4-A620-460F-93E5-729FDDFA842D}" destId="{9E1DC990-C25F-4ADB-B2F8-3BC7F8AD693D}" srcOrd="2" destOrd="0" presId="urn:microsoft.com/office/officeart/2005/8/layout/orgChart1#3"/>
    <dgm:cxn modelId="{059E052F-6F91-43A2-AC09-35910CC91E21}" type="presParOf" srcId="{1A917F9A-DDE6-4568-B35C-7FABCEF0A586}" destId="{B05C5608-85C8-433E-A928-1755312B673B}" srcOrd="2" destOrd="0" presId="urn:microsoft.com/office/officeart/2005/8/layout/orgChart1#3"/>
    <dgm:cxn modelId="{BD2F6D2E-54C0-46B3-94DC-94D6EA1AC40B}" type="presParOf" srcId="{F728C3E8-5128-4BB6-90CC-A86769ECE335}" destId="{0E819307-1B4E-434E-BA76-D5A4192B0663}" srcOrd="2" destOrd="0" presId="urn:microsoft.com/office/officeart/2005/8/layout/orgChart1#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77D31B3-3808-4FBA-8FA4-CC8D448A173E}" type="doc">
      <dgm:prSet loTypeId="urn:microsoft.com/office/officeart/2005/8/layout/orgChart1#4" loCatId="hierarchy" qsTypeId="urn:microsoft.com/office/officeart/2005/8/quickstyle/simple1#2" qsCatId="simple" csTypeId="urn:microsoft.com/office/officeart/2005/8/colors/accent1_2#4" csCatId="accent1" phldr="0"/>
      <dgm:spPr/>
      <dgm:t>
        <a:bodyPr/>
        <a:lstStyle/>
        <a:p>
          <a:endParaRPr lang="en-US"/>
        </a:p>
      </dgm:t>
    </dgm:pt>
    <dgm:pt modelId="{47C757F0-AA23-46BE-9311-EA432CDEEAA1}">
      <dgm:prSet phldrT="[Text]" phldr="0" custT="0"/>
      <dgm:spPr/>
      <dgm:t>
        <a:bodyPr vert="horz" wrap="square"/>
        <a:lstStyle>
          <a:lvl1pPr algn="ctr">
            <a:defRPr sz="1800"/>
          </a:lvl1pPr>
          <a:lvl2pPr marL="114300" indent="-114300" algn="ctr">
            <a:defRPr sz="1400"/>
          </a:lvl2pPr>
          <a:lvl3pPr marL="228600" indent="-114300" algn="ctr">
            <a:defRPr sz="1400"/>
          </a:lvl3pPr>
          <a:lvl4pPr marL="342900" indent="-114300" algn="ctr">
            <a:defRPr sz="1400"/>
          </a:lvl4pPr>
          <a:lvl5pPr marL="457200" indent="-114300" algn="ctr">
            <a:defRPr sz="1400"/>
          </a:lvl5pPr>
          <a:lvl6pPr marL="571500" indent="-114300" algn="ctr">
            <a:defRPr sz="1400"/>
          </a:lvl6pPr>
          <a:lvl7pPr marL="685800" indent="-114300" algn="ctr">
            <a:defRPr sz="1400"/>
          </a:lvl7pPr>
          <a:lvl8pPr marL="800100" indent="-114300" algn="ctr">
            <a:defRPr sz="1400"/>
          </a:lvl8pPr>
          <a:lvl9pPr marL="914400" indent="-114300" algn="ctr">
            <a:defRPr sz="1400"/>
          </a:lvl9pPr>
        </a:lstStyle>
        <a:p>
          <a:pPr>
            <a:lnSpc>
              <a:spcPct val="100000"/>
            </a:lnSpc>
            <a:spcBef>
              <a:spcPct val="0"/>
            </a:spcBef>
            <a:spcAft>
              <a:spcPct val="35000"/>
            </a:spcAft>
          </a:pPr>
          <a:r>
            <a:rPr lang="zh-CN" altLang="en-US"/>
            <a:t>学习</a:t>
          </a:r>
          <a:r>
            <a:rPr lang="en-US" altLang="zh-CN"/>
            <a:t>VP</a:t>
          </a:r>
        </a:p>
      </dgm:t>
    </dgm:pt>
    <dgm:pt modelId="{AB39B06D-FE6C-48B2-B5B4-77CD0C8CF7AD}" type="parTrans" cxnId="{8779C3C2-0AD9-431E-9BB5-3C5BA208F2D9}">
      <dgm:prSet/>
      <dgm:spPr/>
      <dgm:t>
        <a:bodyPr/>
        <a:lstStyle/>
        <a:p>
          <a:endParaRPr lang="en-US"/>
        </a:p>
      </dgm:t>
    </dgm:pt>
    <dgm:pt modelId="{DF0D1C21-B79E-4875-B7FA-EF183CB48B88}" type="sibTrans" cxnId="{8779C3C2-0AD9-431E-9BB5-3C5BA208F2D9}">
      <dgm:prSet/>
      <dgm:spPr/>
      <dgm:t>
        <a:bodyPr/>
        <a:lstStyle/>
        <a:p>
          <a:endParaRPr lang="en-US"/>
        </a:p>
      </dgm:t>
    </dgm:pt>
    <dgm:pt modelId="{4EC42421-831D-4CD3-8215-2AF4300F9C01}">
      <dgm:prSet phldrT="[Text]" phldr="0" custT="0"/>
      <dgm:spPr/>
      <dgm:t>
        <a:bodyPr vert="horz" wrap="square"/>
        <a:lstStyle>
          <a:lvl1pPr algn="ctr">
            <a:defRPr sz="1800"/>
          </a:lvl1pPr>
          <a:lvl2pPr marL="114300" indent="-114300" algn="ctr">
            <a:defRPr sz="1400"/>
          </a:lvl2pPr>
          <a:lvl3pPr marL="228600" indent="-114300" algn="ctr">
            <a:defRPr sz="1400"/>
          </a:lvl3pPr>
          <a:lvl4pPr marL="342900" indent="-114300" algn="ctr">
            <a:defRPr sz="1400"/>
          </a:lvl4pPr>
          <a:lvl5pPr marL="457200" indent="-114300" algn="ctr">
            <a:defRPr sz="1400"/>
          </a:lvl5pPr>
          <a:lvl6pPr marL="571500" indent="-114300" algn="ctr">
            <a:defRPr sz="1400"/>
          </a:lvl6pPr>
          <a:lvl7pPr marL="685800" indent="-114300" algn="ctr">
            <a:defRPr sz="1400"/>
          </a:lvl7pPr>
          <a:lvl8pPr marL="800100" indent="-114300" algn="ctr">
            <a:defRPr sz="1400"/>
          </a:lvl8pPr>
          <a:lvl9pPr marL="914400" indent="-114300" algn="ctr">
            <a:defRPr sz="1400"/>
          </a:lvl9pPr>
        </a:lstStyle>
        <a:p>
          <a:pPr>
            <a:lnSpc>
              <a:spcPct val="100000"/>
            </a:lnSpc>
            <a:spcBef>
              <a:spcPct val="0"/>
            </a:spcBef>
            <a:spcAft>
              <a:spcPct val="35000"/>
            </a:spcAft>
          </a:pPr>
          <a:r>
            <a:rPr lang="zh-CN" altLang="en-US"/>
            <a:t>工人</a:t>
          </a:r>
          <a:r>
            <a:rPr lang="en-US" altLang="zh-CN"/>
            <a:t>NP</a:t>
          </a:r>
        </a:p>
      </dgm:t>
    </dgm:pt>
    <dgm:pt modelId="{8D5FB264-0A5C-4C3A-85B7-453D9BD837DF}" type="parTrans" cxnId="{0A1F5A9F-39A8-4B14-9E01-DF5023E62F42}">
      <dgm:prSet/>
      <dgm:spPr/>
      <dgm:t>
        <a:bodyPr/>
        <a:lstStyle/>
        <a:p>
          <a:endParaRPr lang="en-US"/>
        </a:p>
      </dgm:t>
    </dgm:pt>
    <dgm:pt modelId="{A1825131-D805-48C8-BFCE-E45C02E6F5CE}" type="sibTrans" cxnId="{0A1F5A9F-39A8-4B14-9E01-DF5023E62F42}">
      <dgm:prSet/>
      <dgm:spPr/>
      <dgm:t>
        <a:bodyPr/>
        <a:lstStyle/>
        <a:p>
          <a:endParaRPr lang="en-US"/>
        </a:p>
      </dgm:t>
    </dgm:pt>
    <dgm:pt modelId="{B8C9E737-FF19-4119-8789-630E7C12FA4E}">
      <dgm:prSet phldr="0" custT="0"/>
      <dgm:spPr/>
      <dgm:t>
        <a:bodyPr vert="horz" wrap="square"/>
        <a:lstStyle>
          <a:lvl1pPr algn="ctr">
            <a:defRPr sz="1800"/>
          </a:lvl1pPr>
          <a:lvl2pPr marL="114300" indent="-114300" algn="ctr">
            <a:defRPr sz="1400"/>
          </a:lvl2pPr>
          <a:lvl3pPr marL="228600" indent="-114300" algn="ctr">
            <a:defRPr sz="1400"/>
          </a:lvl3pPr>
          <a:lvl4pPr marL="342900" indent="-114300" algn="ctr">
            <a:defRPr sz="1400"/>
          </a:lvl4pPr>
          <a:lvl5pPr marL="457200" indent="-114300" algn="ctr">
            <a:defRPr sz="1400"/>
          </a:lvl5pPr>
          <a:lvl6pPr marL="571500" indent="-114300" algn="ctr">
            <a:defRPr sz="1400"/>
          </a:lvl6pPr>
          <a:lvl7pPr marL="685800" indent="-114300" algn="ctr">
            <a:defRPr sz="1400"/>
          </a:lvl7pPr>
          <a:lvl8pPr marL="800100" indent="-114300" algn="ctr">
            <a:defRPr sz="1400"/>
          </a:lvl8pPr>
          <a:lvl9pPr marL="914400" indent="-114300" algn="ctr">
            <a:defRPr sz="1400"/>
          </a:lvl9pPr>
        </a:lstStyle>
        <a:p>
          <a:pPr>
            <a:lnSpc>
              <a:spcPct val="100000"/>
            </a:lnSpc>
            <a:spcBef>
              <a:spcPct val="0"/>
            </a:spcBef>
            <a:spcAft>
              <a:spcPct val="35000"/>
            </a:spcAft>
          </a:pPr>
          <a:r>
            <a:rPr lang="zh-CN"/>
            <a:t>铁路</a:t>
          </a:r>
          <a:r>
            <a:rPr lang="en-US" altLang="zh-CN"/>
            <a:t>N</a:t>
          </a:r>
        </a:p>
      </dgm:t>
    </dgm:pt>
    <dgm:pt modelId="{16F7F813-2D05-44E5-AD31-857BF0374CC8}" type="parTrans" cxnId="{BFC068A4-6736-48E1-B793-43F64110B9DF}">
      <dgm:prSet/>
      <dgm:spPr/>
    </dgm:pt>
    <dgm:pt modelId="{B1CC39A1-8504-4418-8457-27508AA72DE6}" type="sibTrans" cxnId="{BFC068A4-6736-48E1-B793-43F64110B9DF}">
      <dgm:prSet/>
      <dgm:spPr/>
    </dgm:pt>
    <dgm:pt modelId="{CF717C8A-B40B-4AFF-BF49-65ABB7DF8190}">
      <dgm:prSet phldrT="[Text]" phldr="0" custT="0"/>
      <dgm:spPr/>
      <dgm:t>
        <a:bodyPr vert="horz" wrap="square"/>
        <a:lstStyle>
          <a:lvl1pPr algn="ctr">
            <a:defRPr sz="1800"/>
          </a:lvl1pPr>
          <a:lvl2pPr marL="114300" indent="-114300" algn="ctr">
            <a:defRPr sz="1400"/>
          </a:lvl2pPr>
          <a:lvl3pPr marL="228600" indent="-114300" algn="ctr">
            <a:defRPr sz="1400"/>
          </a:lvl3pPr>
          <a:lvl4pPr marL="342900" indent="-114300" algn="ctr">
            <a:defRPr sz="1400"/>
          </a:lvl4pPr>
          <a:lvl5pPr marL="457200" indent="-114300" algn="ctr">
            <a:defRPr sz="1400"/>
          </a:lvl5pPr>
          <a:lvl6pPr marL="571500" indent="-114300" algn="ctr">
            <a:defRPr sz="1400"/>
          </a:lvl6pPr>
          <a:lvl7pPr marL="685800" indent="-114300" algn="ctr">
            <a:defRPr sz="1400"/>
          </a:lvl7pPr>
          <a:lvl8pPr marL="800100" indent="-114300" algn="ctr">
            <a:defRPr sz="1400"/>
          </a:lvl8pPr>
          <a:lvl9pPr marL="914400" indent="-114300" algn="ctr">
            <a:defRPr sz="1400"/>
          </a:lvl9pPr>
        </a:lstStyle>
        <a:p>
          <a:pPr>
            <a:lnSpc>
              <a:spcPct val="100000"/>
            </a:lnSpc>
            <a:spcBef>
              <a:spcPct val="0"/>
            </a:spcBef>
            <a:spcAft>
              <a:spcPct val="35000"/>
            </a:spcAft>
          </a:pPr>
          <a:r>
            <a:rPr lang="zh-CN" altLang="en-US"/>
            <a:t>语法</a:t>
          </a:r>
          <a:r>
            <a:rPr lang="en-US" altLang="zh-CN"/>
            <a:t>NP</a:t>
          </a:r>
        </a:p>
      </dgm:t>
    </dgm:pt>
    <dgm:pt modelId="{CCF68ADE-40B6-47D0-93C1-88EC13ADC8AC}" type="parTrans" cxnId="{CD87022A-67D9-439A-BD20-BA5A28E829A1}">
      <dgm:prSet/>
      <dgm:spPr/>
      <dgm:t>
        <a:bodyPr/>
        <a:lstStyle/>
        <a:p>
          <a:endParaRPr lang="en-US"/>
        </a:p>
      </dgm:t>
    </dgm:pt>
    <dgm:pt modelId="{630D3E0B-D1D7-4E1A-8193-515AA5E1866F}" type="sibTrans" cxnId="{CD87022A-67D9-439A-BD20-BA5A28E829A1}">
      <dgm:prSet/>
      <dgm:spPr/>
      <dgm:t>
        <a:bodyPr/>
        <a:lstStyle/>
        <a:p>
          <a:endParaRPr lang="en-US"/>
        </a:p>
      </dgm:t>
    </dgm:pt>
    <dgm:pt modelId="{98E2C729-E974-45BB-A6ED-C1581E81D2C3}">
      <dgm:prSet phldr="0" custT="0"/>
      <dgm:spPr/>
      <dgm:t>
        <a:bodyPr vert="horz" wrap="square"/>
        <a:lstStyle>
          <a:lvl1pPr algn="ctr">
            <a:defRPr sz="1800"/>
          </a:lvl1pPr>
          <a:lvl2pPr marL="114300" indent="-114300" algn="ctr">
            <a:defRPr sz="1400"/>
          </a:lvl2pPr>
          <a:lvl3pPr marL="228600" indent="-114300" algn="ctr">
            <a:defRPr sz="1400"/>
          </a:lvl3pPr>
          <a:lvl4pPr marL="342900" indent="-114300" algn="ctr">
            <a:defRPr sz="1400"/>
          </a:lvl4pPr>
          <a:lvl5pPr marL="457200" indent="-114300" algn="ctr">
            <a:defRPr sz="1400"/>
          </a:lvl5pPr>
          <a:lvl6pPr marL="571500" indent="-114300" algn="ctr">
            <a:defRPr sz="1400"/>
          </a:lvl6pPr>
          <a:lvl7pPr marL="685800" indent="-114300" algn="ctr">
            <a:defRPr sz="1400"/>
          </a:lvl7pPr>
          <a:lvl8pPr marL="800100" indent="-114300" algn="ctr">
            <a:defRPr sz="1400"/>
          </a:lvl8pPr>
          <a:lvl9pPr marL="914400" indent="-114300" algn="ctr">
            <a:defRPr sz="1400"/>
          </a:lvl9pPr>
        </a:lstStyle>
        <a:p>
          <a:pPr>
            <a:lnSpc>
              <a:spcPct val="100000"/>
            </a:lnSpc>
            <a:spcBef>
              <a:spcPct val="0"/>
            </a:spcBef>
            <a:spcAft>
              <a:spcPct val="35000"/>
            </a:spcAft>
          </a:pPr>
          <a:r>
            <a:rPr lang="zh-CN"/>
            <a:t>英语</a:t>
          </a:r>
          <a:r>
            <a:rPr lang="en-US" altLang="zh-CN"/>
            <a:t>N</a:t>
          </a:r>
        </a:p>
      </dgm:t>
    </dgm:pt>
    <dgm:pt modelId="{22B89595-38A9-4B48-B184-EC4C462CAADA}" type="parTrans" cxnId="{F3ECDAA0-7152-4A5F-BDBC-E5A83940685C}">
      <dgm:prSet/>
      <dgm:spPr/>
    </dgm:pt>
    <dgm:pt modelId="{7A5E545E-5EE3-42B5-A752-3294FDBAA901}" type="sibTrans" cxnId="{F3ECDAA0-7152-4A5F-BDBC-E5A83940685C}">
      <dgm:prSet/>
      <dgm:spPr/>
    </dgm:pt>
    <dgm:pt modelId="{E498DC9C-C5AC-4482-A26F-3B99DC5D79F0}" type="pres">
      <dgm:prSet presAssocID="{A77D31B3-3808-4FBA-8FA4-CC8D448A173E}" presName="hierChild1" presStyleCnt="0">
        <dgm:presLayoutVars>
          <dgm:orgChart val="1"/>
          <dgm:chPref val="1"/>
          <dgm:dir/>
          <dgm:animOne val="branch"/>
          <dgm:animLvl val="lvl"/>
          <dgm:resizeHandles/>
        </dgm:presLayoutVars>
      </dgm:prSet>
      <dgm:spPr/>
    </dgm:pt>
    <dgm:pt modelId="{F728C3E8-5128-4BB6-90CC-A86769ECE335}" type="pres">
      <dgm:prSet presAssocID="{47C757F0-AA23-46BE-9311-EA432CDEEAA1}" presName="hierRoot1" presStyleCnt="0">
        <dgm:presLayoutVars>
          <dgm:hierBranch val="init"/>
        </dgm:presLayoutVars>
      </dgm:prSet>
      <dgm:spPr/>
    </dgm:pt>
    <dgm:pt modelId="{79147750-B6BF-43FD-83A0-7ACDC9B53EFF}" type="pres">
      <dgm:prSet presAssocID="{47C757F0-AA23-46BE-9311-EA432CDEEAA1}" presName="rootComposite1" presStyleCnt="0"/>
      <dgm:spPr/>
    </dgm:pt>
    <dgm:pt modelId="{AE79172D-D441-42BB-84EA-E3D989670DED}" type="pres">
      <dgm:prSet presAssocID="{47C757F0-AA23-46BE-9311-EA432CDEEAA1}" presName="rootText1" presStyleLbl="node0" presStyleIdx="0" presStyleCnt="1">
        <dgm:presLayoutVars>
          <dgm:chPref val="3"/>
        </dgm:presLayoutVars>
      </dgm:prSet>
      <dgm:spPr/>
    </dgm:pt>
    <dgm:pt modelId="{86420519-308D-4A6A-8FEA-6FB2E39BA448}" type="pres">
      <dgm:prSet presAssocID="{47C757F0-AA23-46BE-9311-EA432CDEEAA1}" presName="rootConnector1" presStyleLbl="node1" presStyleIdx="0" presStyleCnt="0"/>
      <dgm:spPr/>
    </dgm:pt>
    <dgm:pt modelId="{9A0FF10C-81C7-47CD-A320-768F2009480B}" type="pres">
      <dgm:prSet presAssocID="{47C757F0-AA23-46BE-9311-EA432CDEEAA1}" presName="hierChild2" presStyleCnt="0"/>
      <dgm:spPr/>
    </dgm:pt>
    <dgm:pt modelId="{F492B679-3C8C-4E72-95A8-8B81298826E7}" type="pres">
      <dgm:prSet presAssocID="{8D5FB264-0A5C-4C3A-85B7-453D9BD837DF}" presName="Name37" presStyleLbl="parChTrans1D2" presStyleIdx="0" presStyleCnt="2"/>
      <dgm:spPr/>
    </dgm:pt>
    <dgm:pt modelId="{C6F584B9-7EA2-46D8-913B-8F508509ECAB}" type="pres">
      <dgm:prSet presAssocID="{4EC42421-831D-4CD3-8215-2AF4300F9C01}" presName="hierRoot2" presStyleCnt="0">
        <dgm:presLayoutVars>
          <dgm:hierBranch val="init"/>
        </dgm:presLayoutVars>
      </dgm:prSet>
      <dgm:spPr/>
    </dgm:pt>
    <dgm:pt modelId="{6CAD9CE6-86A1-4F7D-98A6-3AF53F55F9E3}" type="pres">
      <dgm:prSet presAssocID="{4EC42421-831D-4CD3-8215-2AF4300F9C01}" presName="rootComposite" presStyleCnt="0"/>
      <dgm:spPr/>
    </dgm:pt>
    <dgm:pt modelId="{08A0D1D2-3A20-4D63-8E35-B7C8B6B16D48}" type="pres">
      <dgm:prSet presAssocID="{4EC42421-831D-4CD3-8215-2AF4300F9C01}" presName="rootText" presStyleLbl="node2" presStyleIdx="0" presStyleCnt="2">
        <dgm:presLayoutVars>
          <dgm:chPref val="3"/>
        </dgm:presLayoutVars>
      </dgm:prSet>
      <dgm:spPr/>
    </dgm:pt>
    <dgm:pt modelId="{6238C53E-A961-488B-8FBD-6EC13507B069}" type="pres">
      <dgm:prSet presAssocID="{4EC42421-831D-4CD3-8215-2AF4300F9C01}" presName="rootConnector" presStyleLbl="node2" presStyleIdx="0" presStyleCnt="2"/>
      <dgm:spPr/>
    </dgm:pt>
    <dgm:pt modelId="{A9C46FD3-3BE9-4E6E-BFF6-B0B42B13F857}" type="pres">
      <dgm:prSet presAssocID="{4EC42421-831D-4CD3-8215-2AF4300F9C01}" presName="hierChild4" presStyleCnt="0"/>
      <dgm:spPr/>
    </dgm:pt>
    <dgm:pt modelId="{2BBA407C-C020-4941-994B-3C75015E4CA2}" type="pres">
      <dgm:prSet presAssocID="{16F7F813-2D05-44E5-AD31-857BF0374CC8}" presName="Name37" presStyleLbl="parChTrans1D3" presStyleIdx="0" presStyleCnt="2"/>
      <dgm:spPr/>
    </dgm:pt>
    <dgm:pt modelId="{FBB935FF-83E6-4360-A244-1088ECA6382B}" type="pres">
      <dgm:prSet presAssocID="{B8C9E737-FF19-4119-8789-630E7C12FA4E}" presName="hierRoot2" presStyleCnt="0">
        <dgm:presLayoutVars>
          <dgm:hierBranch val="init"/>
        </dgm:presLayoutVars>
      </dgm:prSet>
      <dgm:spPr/>
    </dgm:pt>
    <dgm:pt modelId="{99B0DA8F-C92A-4574-A96B-744951567F87}" type="pres">
      <dgm:prSet presAssocID="{B8C9E737-FF19-4119-8789-630E7C12FA4E}" presName="rootComposite" presStyleCnt="0"/>
      <dgm:spPr/>
    </dgm:pt>
    <dgm:pt modelId="{7446AD85-5BFF-47F8-87B8-BD27254810F8}" type="pres">
      <dgm:prSet presAssocID="{B8C9E737-FF19-4119-8789-630E7C12FA4E}" presName="rootText" presStyleLbl="node3" presStyleIdx="0" presStyleCnt="2">
        <dgm:presLayoutVars>
          <dgm:chPref val="3"/>
        </dgm:presLayoutVars>
      </dgm:prSet>
      <dgm:spPr/>
    </dgm:pt>
    <dgm:pt modelId="{59229287-24D5-42D1-A163-D30C357E2043}" type="pres">
      <dgm:prSet presAssocID="{B8C9E737-FF19-4119-8789-630E7C12FA4E}" presName="rootConnector" presStyleLbl="node3" presStyleIdx="0" presStyleCnt="2"/>
      <dgm:spPr/>
    </dgm:pt>
    <dgm:pt modelId="{AF53A9D8-B5A6-425A-9E8D-FDABD68F37AE}" type="pres">
      <dgm:prSet presAssocID="{B8C9E737-FF19-4119-8789-630E7C12FA4E}" presName="hierChild4" presStyleCnt="0"/>
      <dgm:spPr/>
    </dgm:pt>
    <dgm:pt modelId="{0C9473B2-1F93-40A6-B06D-F705D220A78F}" type="pres">
      <dgm:prSet presAssocID="{B8C9E737-FF19-4119-8789-630E7C12FA4E}" presName="hierChild5" presStyleCnt="0"/>
      <dgm:spPr/>
    </dgm:pt>
    <dgm:pt modelId="{A663BBFB-A120-4F5B-82EC-DB644DB9966B}" type="pres">
      <dgm:prSet presAssocID="{4EC42421-831D-4CD3-8215-2AF4300F9C01}" presName="hierChild5" presStyleCnt="0"/>
      <dgm:spPr/>
    </dgm:pt>
    <dgm:pt modelId="{AB3A8128-6C86-49B7-B5CC-0153888815E5}" type="pres">
      <dgm:prSet presAssocID="{CCF68ADE-40B6-47D0-93C1-88EC13ADC8AC}" presName="Name37" presStyleLbl="parChTrans1D2" presStyleIdx="1" presStyleCnt="2"/>
      <dgm:spPr/>
    </dgm:pt>
    <dgm:pt modelId="{1A917F9A-DDE6-4568-B35C-7FABCEF0A586}" type="pres">
      <dgm:prSet presAssocID="{CF717C8A-B40B-4AFF-BF49-65ABB7DF8190}" presName="hierRoot2" presStyleCnt="0">
        <dgm:presLayoutVars>
          <dgm:hierBranch val="init"/>
        </dgm:presLayoutVars>
      </dgm:prSet>
      <dgm:spPr/>
    </dgm:pt>
    <dgm:pt modelId="{FA949B67-3DB7-47FA-97C9-4A653E762F22}" type="pres">
      <dgm:prSet presAssocID="{CF717C8A-B40B-4AFF-BF49-65ABB7DF8190}" presName="rootComposite" presStyleCnt="0"/>
      <dgm:spPr/>
    </dgm:pt>
    <dgm:pt modelId="{7D64F4A3-0E55-47AC-A59B-9D5A9DC25552}" type="pres">
      <dgm:prSet presAssocID="{CF717C8A-B40B-4AFF-BF49-65ABB7DF8190}" presName="rootText" presStyleLbl="node2" presStyleIdx="1" presStyleCnt="2">
        <dgm:presLayoutVars>
          <dgm:chPref val="3"/>
        </dgm:presLayoutVars>
      </dgm:prSet>
      <dgm:spPr/>
    </dgm:pt>
    <dgm:pt modelId="{5667CB49-EC34-46BC-AD2D-72F3BD95D049}" type="pres">
      <dgm:prSet presAssocID="{CF717C8A-B40B-4AFF-BF49-65ABB7DF8190}" presName="rootConnector" presStyleLbl="node2" presStyleIdx="1" presStyleCnt="2"/>
      <dgm:spPr/>
    </dgm:pt>
    <dgm:pt modelId="{EB3A10DA-2FA4-4DAD-8341-8078D7F83716}" type="pres">
      <dgm:prSet presAssocID="{CF717C8A-B40B-4AFF-BF49-65ABB7DF8190}" presName="hierChild4" presStyleCnt="0"/>
      <dgm:spPr/>
    </dgm:pt>
    <dgm:pt modelId="{3AAEFE42-890B-4698-8566-590989DB649E}" type="pres">
      <dgm:prSet presAssocID="{22B89595-38A9-4B48-B184-EC4C462CAADA}" presName="Name37" presStyleLbl="parChTrans1D3" presStyleIdx="1" presStyleCnt="2"/>
      <dgm:spPr/>
    </dgm:pt>
    <dgm:pt modelId="{71BD8FDA-8BF1-4823-92CC-476EC5A17F4F}" type="pres">
      <dgm:prSet presAssocID="{98E2C729-E974-45BB-A6ED-C1581E81D2C3}" presName="hierRoot2" presStyleCnt="0">
        <dgm:presLayoutVars>
          <dgm:hierBranch val="init"/>
        </dgm:presLayoutVars>
      </dgm:prSet>
      <dgm:spPr/>
    </dgm:pt>
    <dgm:pt modelId="{4204AB5D-BEEE-4B31-BB9F-D278992C6F10}" type="pres">
      <dgm:prSet presAssocID="{98E2C729-E974-45BB-A6ED-C1581E81D2C3}" presName="rootComposite" presStyleCnt="0"/>
      <dgm:spPr/>
    </dgm:pt>
    <dgm:pt modelId="{9A7DB96C-B89E-47BB-B262-1B7538AEE5DA}" type="pres">
      <dgm:prSet presAssocID="{98E2C729-E974-45BB-A6ED-C1581E81D2C3}" presName="rootText" presStyleLbl="node3" presStyleIdx="1" presStyleCnt="2">
        <dgm:presLayoutVars>
          <dgm:chPref val="3"/>
        </dgm:presLayoutVars>
      </dgm:prSet>
      <dgm:spPr/>
    </dgm:pt>
    <dgm:pt modelId="{60982A89-CACF-4524-8237-0A3A4B62A6D5}" type="pres">
      <dgm:prSet presAssocID="{98E2C729-E974-45BB-A6ED-C1581E81D2C3}" presName="rootConnector" presStyleLbl="node3" presStyleIdx="1" presStyleCnt="2"/>
      <dgm:spPr/>
    </dgm:pt>
    <dgm:pt modelId="{3EB67842-D7CD-401F-9ECB-E9963D876CC7}" type="pres">
      <dgm:prSet presAssocID="{98E2C729-E974-45BB-A6ED-C1581E81D2C3}" presName="hierChild4" presStyleCnt="0"/>
      <dgm:spPr/>
    </dgm:pt>
    <dgm:pt modelId="{8301E85D-0FDA-489C-B9AA-B74F41EEAD5C}" type="pres">
      <dgm:prSet presAssocID="{98E2C729-E974-45BB-A6ED-C1581E81D2C3}" presName="hierChild5" presStyleCnt="0"/>
      <dgm:spPr/>
    </dgm:pt>
    <dgm:pt modelId="{B05C5608-85C8-433E-A928-1755312B673B}" type="pres">
      <dgm:prSet presAssocID="{CF717C8A-B40B-4AFF-BF49-65ABB7DF8190}" presName="hierChild5" presStyleCnt="0"/>
      <dgm:spPr/>
    </dgm:pt>
    <dgm:pt modelId="{0E819307-1B4E-434E-BA76-D5A4192B0663}" type="pres">
      <dgm:prSet presAssocID="{47C757F0-AA23-46BE-9311-EA432CDEEAA1}" presName="hierChild3" presStyleCnt="0"/>
      <dgm:spPr/>
    </dgm:pt>
  </dgm:ptLst>
  <dgm:cxnLst>
    <dgm:cxn modelId="{EBC1E506-2533-4530-930A-E14130E4DED0}" type="presOf" srcId="{4EC42421-831D-4CD3-8215-2AF4300F9C01}" destId="{08A0D1D2-3A20-4D63-8E35-B7C8B6B16D48}" srcOrd="1" destOrd="0" presId="urn:microsoft.com/office/officeart/2005/8/layout/orgChart1#4"/>
    <dgm:cxn modelId="{B28D680A-4F0D-44A9-9571-EAFD351B2A21}" type="presOf" srcId="{98E2C729-E974-45BB-A6ED-C1581E81D2C3}" destId="{9A7DB96C-B89E-47BB-B262-1B7538AEE5DA}" srcOrd="1" destOrd="0" presId="urn:microsoft.com/office/officeart/2005/8/layout/orgChart1#4"/>
    <dgm:cxn modelId="{074C0B0C-1793-4C3D-BD87-6A6CBACFDF78}" type="presOf" srcId="{B8C9E737-FF19-4119-8789-630E7C12FA4E}" destId="{59229287-24D5-42D1-A163-D30C357E2043}" srcOrd="2" destOrd="0" presId="urn:microsoft.com/office/officeart/2005/8/layout/orgChart1#4"/>
    <dgm:cxn modelId="{BF490927-D570-40B3-A216-B873F2D3A8D3}" type="presOf" srcId="{B8C9E737-FF19-4119-8789-630E7C12FA4E}" destId="{7446AD85-5BFF-47F8-87B8-BD27254810F8}" srcOrd="1" destOrd="0" presId="urn:microsoft.com/office/officeart/2005/8/layout/orgChart1#4"/>
    <dgm:cxn modelId="{CD87022A-67D9-439A-BD20-BA5A28E829A1}" srcId="{47C757F0-AA23-46BE-9311-EA432CDEEAA1}" destId="{CF717C8A-B40B-4AFF-BF49-65ABB7DF8190}" srcOrd="1" destOrd="0" parTransId="{CCF68ADE-40B6-47D0-93C1-88EC13ADC8AC}" sibTransId="{630D3E0B-D1D7-4E1A-8193-515AA5E1866F}"/>
    <dgm:cxn modelId="{F80F5F2C-DC75-4C85-8061-E36E0B5363E6}" type="presOf" srcId="{CF717C8A-B40B-4AFF-BF49-65ABB7DF8190}" destId="{FA949B67-3DB7-47FA-97C9-4A653E762F22}" srcOrd="0" destOrd="0" presId="urn:microsoft.com/office/officeart/2005/8/layout/orgChart1#4"/>
    <dgm:cxn modelId="{C7BFF92E-B507-4209-8975-1BA8571415CB}" type="presOf" srcId="{16F7F813-2D05-44E5-AD31-857BF0374CC8}" destId="{2BBA407C-C020-4941-994B-3C75015E4CA2}" srcOrd="0" destOrd="0" presId="urn:microsoft.com/office/officeart/2005/8/layout/orgChart1#4"/>
    <dgm:cxn modelId="{A1EC9832-DAD8-4A37-8DCD-4BA1DA4E1A48}" type="presOf" srcId="{CF717C8A-B40B-4AFF-BF49-65ABB7DF8190}" destId="{5667CB49-EC34-46BC-AD2D-72F3BD95D049}" srcOrd="2" destOrd="0" presId="urn:microsoft.com/office/officeart/2005/8/layout/orgChart1#4"/>
    <dgm:cxn modelId="{FA4FE338-B112-43F5-B2E9-17D1D01D2ACF}" type="presOf" srcId="{98E2C729-E974-45BB-A6ED-C1581E81D2C3}" destId="{60982A89-CACF-4524-8237-0A3A4B62A6D5}" srcOrd="2" destOrd="0" presId="urn:microsoft.com/office/officeart/2005/8/layout/orgChart1#4"/>
    <dgm:cxn modelId="{6A9DB239-B8EB-46E5-B5AA-1E3E03D37BCE}" type="presOf" srcId="{47C757F0-AA23-46BE-9311-EA432CDEEAA1}" destId="{79147750-B6BF-43FD-83A0-7ACDC9B53EFF}" srcOrd="0" destOrd="0" presId="urn:microsoft.com/office/officeart/2005/8/layout/orgChart1#4"/>
    <dgm:cxn modelId="{FC1A3B5D-27D8-4E02-B65A-FD47D5E4F766}" type="presOf" srcId="{8D5FB264-0A5C-4C3A-85B7-453D9BD837DF}" destId="{F492B679-3C8C-4E72-95A8-8B81298826E7}" srcOrd="0" destOrd="0" presId="urn:microsoft.com/office/officeart/2005/8/layout/orgChart1#4"/>
    <dgm:cxn modelId="{DC95CE41-1BA8-4E55-8540-4AEE517B924D}" type="presOf" srcId="{4EC42421-831D-4CD3-8215-2AF4300F9C01}" destId="{6CAD9CE6-86A1-4F7D-98A6-3AF53F55F9E3}" srcOrd="0" destOrd="0" presId="urn:microsoft.com/office/officeart/2005/8/layout/orgChart1#4"/>
    <dgm:cxn modelId="{0FBEF267-E691-4B37-9FB1-7C539316B7C1}" type="presOf" srcId="{A77D31B3-3808-4FBA-8FA4-CC8D448A173E}" destId="{E498DC9C-C5AC-4482-A26F-3B99DC5D79F0}" srcOrd="0" destOrd="0" presId="urn:microsoft.com/office/officeart/2005/8/layout/orgChart1#4"/>
    <dgm:cxn modelId="{9685A681-F827-483F-83BD-708AD92B636E}" type="presOf" srcId="{47C757F0-AA23-46BE-9311-EA432CDEEAA1}" destId="{86420519-308D-4A6A-8FEA-6FB2E39BA448}" srcOrd="2" destOrd="0" presId="urn:microsoft.com/office/officeart/2005/8/layout/orgChart1#4"/>
    <dgm:cxn modelId="{0A1F5A9F-39A8-4B14-9E01-DF5023E62F42}" srcId="{47C757F0-AA23-46BE-9311-EA432CDEEAA1}" destId="{4EC42421-831D-4CD3-8215-2AF4300F9C01}" srcOrd="0" destOrd="0" parTransId="{8D5FB264-0A5C-4C3A-85B7-453D9BD837DF}" sibTransId="{A1825131-D805-48C8-BFCE-E45C02E6F5CE}"/>
    <dgm:cxn modelId="{F3ECDAA0-7152-4A5F-BDBC-E5A83940685C}" srcId="{CF717C8A-B40B-4AFF-BF49-65ABB7DF8190}" destId="{98E2C729-E974-45BB-A6ED-C1581E81D2C3}" srcOrd="0" destOrd="0" parTransId="{22B89595-38A9-4B48-B184-EC4C462CAADA}" sibTransId="{7A5E545E-5EE3-42B5-A752-3294FDBAA901}"/>
    <dgm:cxn modelId="{BFC068A4-6736-48E1-B793-43F64110B9DF}" srcId="{4EC42421-831D-4CD3-8215-2AF4300F9C01}" destId="{B8C9E737-FF19-4119-8789-630E7C12FA4E}" srcOrd="0" destOrd="0" parTransId="{16F7F813-2D05-44E5-AD31-857BF0374CC8}" sibTransId="{B1CC39A1-8504-4418-8457-27508AA72DE6}"/>
    <dgm:cxn modelId="{8779C3C2-0AD9-431E-9BB5-3C5BA208F2D9}" srcId="{A77D31B3-3808-4FBA-8FA4-CC8D448A173E}" destId="{47C757F0-AA23-46BE-9311-EA432CDEEAA1}" srcOrd="0" destOrd="0" parTransId="{AB39B06D-FE6C-48B2-B5B4-77CD0C8CF7AD}" sibTransId="{DF0D1C21-B79E-4875-B7FA-EF183CB48B88}"/>
    <dgm:cxn modelId="{D5ABCCC4-8F8D-4BE1-BDF6-1482D674D030}" type="presOf" srcId="{CCF68ADE-40B6-47D0-93C1-88EC13ADC8AC}" destId="{AB3A8128-6C86-49B7-B5CC-0153888815E5}" srcOrd="0" destOrd="0" presId="urn:microsoft.com/office/officeart/2005/8/layout/orgChart1#4"/>
    <dgm:cxn modelId="{A34B93CE-9075-4B27-A3AD-1CAFD1358C7F}" type="presOf" srcId="{22B89595-38A9-4B48-B184-EC4C462CAADA}" destId="{3AAEFE42-890B-4698-8566-590989DB649E}" srcOrd="0" destOrd="0" presId="urn:microsoft.com/office/officeart/2005/8/layout/orgChart1#4"/>
    <dgm:cxn modelId="{047177D4-4301-4ECA-ACF6-E3026BAFF2D7}" type="presOf" srcId="{CF717C8A-B40B-4AFF-BF49-65ABB7DF8190}" destId="{7D64F4A3-0E55-47AC-A59B-9D5A9DC25552}" srcOrd="1" destOrd="0" presId="urn:microsoft.com/office/officeart/2005/8/layout/orgChart1#4"/>
    <dgm:cxn modelId="{46E286DC-C36A-47C0-B103-EB102214967B}" type="presOf" srcId="{B8C9E737-FF19-4119-8789-630E7C12FA4E}" destId="{99B0DA8F-C92A-4574-A96B-744951567F87}" srcOrd="0" destOrd="0" presId="urn:microsoft.com/office/officeart/2005/8/layout/orgChart1#4"/>
    <dgm:cxn modelId="{ACCDAFDF-BE5B-43B9-A199-131DD59899B5}" type="presOf" srcId="{98E2C729-E974-45BB-A6ED-C1581E81D2C3}" destId="{4204AB5D-BEEE-4B31-BB9F-D278992C6F10}" srcOrd="0" destOrd="0" presId="urn:microsoft.com/office/officeart/2005/8/layout/orgChart1#4"/>
    <dgm:cxn modelId="{307C55F7-E3F7-4C8E-B1ED-0CD5830C5C31}" type="presOf" srcId="{47C757F0-AA23-46BE-9311-EA432CDEEAA1}" destId="{AE79172D-D441-42BB-84EA-E3D989670DED}" srcOrd="1" destOrd="0" presId="urn:microsoft.com/office/officeart/2005/8/layout/orgChart1#4"/>
    <dgm:cxn modelId="{6770A4F9-CD36-4A7F-90C0-C61CEB92C06A}" type="presOf" srcId="{4EC42421-831D-4CD3-8215-2AF4300F9C01}" destId="{6238C53E-A961-488B-8FBD-6EC13507B069}" srcOrd="2" destOrd="0" presId="urn:microsoft.com/office/officeart/2005/8/layout/orgChart1#4"/>
    <dgm:cxn modelId="{D2B6C9D4-5EE0-4739-BF41-157EF84D0E56}" type="presParOf" srcId="{E498DC9C-C5AC-4482-A26F-3B99DC5D79F0}" destId="{F728C3E8-5128-4BB6-90CC-A86769ECE335}" srcOrd="0" destOrd="0" presId="urn:microsoft.com/office/officeart/2005/8/layout/orgChart1#4"/>
    <dgm:cxn modelId="{8AC0E306-CB94-457D-9216-C70095DED8C5}" type="presParOf" srcId="{F728C3E8-5128-4BB6-90CC-A86769ECE335}" destId="{79147750-B6BF-43FD-83A0-7ACDC9B53EFF}" srcOrd="0" destOrd="0" presId="urn:microsoft.com/office/officeart/2005/8/layout/orgChart1#4"/>
    <dgm:cxn modelId="{F9B35DDE-94C8-49D6-8544-FB35F14C165A}" type="presParOf" srcId="{79147750-B6BF-43FD-83A0-7ACDC9B53EFF}" destId="{AE79172D-D441-42BB-84EA-E3D989670DED}" srcOrd="0" destOrd="0" presId="urn:microsoft.com/office/officeart/2005/8/layout/orgChart1#4"/>
    <dgm:cxn modelId="{DD55689A-3427-4BB1-8334-32F61D7EC22C}" type="presParOf" srcId="{79147750-B6BF-43FD-83A0-7ACDC9B53EFF}" destId="{86420519-308D-4A6A-8FEA-6FB2E39BA448}" srcOrd="1" destOrd="0" presId="urn:microsoft.com/office/officeart/2005/8/layout/orgChart1#4"/>
    <dgm:cxn modelId="{535ACA58-2392-42FA-A869-363315818CC1}" type="presParOf" srcId="{F728C3E8-5128-4BB6-90CC-A86769ECE335}" destId="{9A0FF10C-81C7-47CD-A320-768F2009480B}" srcOrd="1" destOrd="0" presId="urn:microsoft.com/office/officeart/2005/8/layout/orgChart1#4"/>
    <dgm:cxn modelId="{D5CEBDC3-85A0-44AF-A9C9-CE521A93EA1A}" type="presParOf" srcId="{9A0FF10C-81C7-47CD-A320-768F2009480B}" destId="{F492B679-3C8C-4E72-95A8-8B81298826E7}" srcOrd="0" destOrd="0" presId="urn:microsoft.com/office/officeart/2005/8/layout/orgChart1#4"/>
    <dgm:cxn modelId="{C8029D35-69C2-4762-9190-0E8F641DAEB0}" type="presParOf" srcId="{9A0FF10C-81C7-47CD-A320-768F2009480B}" destId="{C6F584B9-7EA2-46D8-913B-8F508509ECAB}" srcOrd="1" destOrd="0" presId="urn:microsoft.com/office/officeart/2005/8/layout/orgChart1#4"/>
    <dgm:cxn modelId="{1E78648C-FA8A-477E-B57E-427F3F4EC724}" type="presParOf" srcId="{C6F584B9-7EA2-46D8-913B-8F508509ECAB}" destId="{6CAD9CE6-86A1-4F7D-98A6-3AF53F55F9E3}" srcOrd="0" destOrd="0" presId="urn:microsoft.com/office/officeart/2005/8/layout/orgChart1#4"/>
    <dgm:cxn modelId="{9BB45C22-F328-4F4A-9EE9-176C2A4CF3FF}" type="presParOf" srcId="{6CAD9CE6-86A1-4F7D-98A6-3AF53F55F9E3}" destId="{08A0D1D2-3A20-4D63-8E35-B7C8B6B16D48}" srcOrd="0" destOrd="0" presId="urn:microsoft.com/office/officeart/2005/8/layout/orgChart1#4"/>
    <dgm:cxn modelId="{A3493473-48D3-4B5C-A450-4D008A6FA8A3}" type="presParOf" srcId="{6CAD9CE6-86A1-4F7D-98A6-3AF53F55F9E3}" destId="{6238C53E-A961-488B-8FBD-6EC13507B069}" srcOrd="1" destOrd="0" presId="urn:microsoft.com/office/officeart/2005/8/layout/orgChart1#4"/>
    <dgm:cxn modelId="{1208FDA1-3041-4EE3-8C6E-DBFFC09F7BA1}" type="presParOf" srcId="{C6F584B9-7EA2-46D8-913B-8F508509ECAB}" destId="{A9C46FD3-3BE9-4E6E-BFF6-B0B42B13F857}" srcOrd="1" destOrd="0" presId="urn:microsoft.com/office/officeart/2005/8/layout/orgChart1#4"/>
    <dgm:cxn modelId="{48FD754D-A3B1-49A6-A5DB-22E33B573500}" type="presParOf" srcId="{A9C46FD3-3BE9-4E6E-BFF6-B0B42B13F857}" destId="{2BBA407C-C020-4941-994B-3C75015E4CA2}" srcOrd="0" destOrd="0" presId="urn:microsoft.com/office/officeart/2005/8/layout/orgChart1#4"/>
    <dgm:cxn modelId="{9B077A78-98B0-47D5-8EE3-AEA9AD6A9D2F}" type="presParOf" srcId="{A9C46FD3-3BE9-4E6E-BFF6-B0B42B13F857}" destId="{FBB935FF-83E6-4360-A244-1088ECA6382B}" srcOrd="1" destOrd="0" presId="urn:microsoft.com/office/officeart/2005/8/layout/orgChart1#4"/>
    <dgm:cxn modelId="{D5BF01B8-54B1-4B71-A9C6-1CAFC693C813}" type="presParOf" srcId="{FBB935FF-83E6-4360-A244-1088ECA6382B}" destId="{99B0DA8F-C92A-4574-A96B-744951567F87}" srcOrd="0" destOrd="0" presId="urn:microsoft.com/office/officeart/2005/8/layout/orgChart1#4"/>
    <dgm:cxn modelId="{0D3D2301-0D01-4E71-8C46-EF1E9D23440B}" type="presParOf" srcId="{99B0DA8F-C92A-4574-A96B-744951567F87}" destId="{7446AD85-5BFF-47F8-87B8-BD27254810F8}" srcOrd="0" destOrd="0" presId="urn:microsoft.com/office/officeart/2005/8/layout/orgChart1#4"/>
    <dgm:cxn modelId="{D49523B8-EC16-4939-82C5-C9ACFCA9BB77}" type="presParOf" srcId="{99B0DA8F-C92A-4574-A96B-744951567F87}" destId="{59229287-24D5-42D1-A163-D30C357E2043}" srcOrd="1" destOrd="0" presId="urn:microsoft.com/office/officeart/2005/8/layout/orgChart1#4"/>
    <dgm:cxn modelId="{536D6094-B711-4019-BF02-50AD0E37504A}" type="presParOf" srcId="{FBB935FF-83E6-4360-A244-1088ECA6382B}" destId="{AF53A9D8-B5A6-425A-9E8D-FDABD68F37AE}" srcOrd="1" destOrd="0" presId="urn:microsoft.com/office/officeart/2005/8/layout/orgChart1#4"/>
    <dgm:cxn modelId="{1055BF9F-E98D-40BF-BD4B-23167C2933C4}" type="presParOf" srcId="{FBB935FF-83E6-4360-A244-1088ECA6382B}" destId="{0C9473B2-1F93-40A6-B06D-F705D220A78F}" srcOrd="2" destOrd="0" presId="urn:microsoft.com/office/officeart/2005/8/layout/orgChart1#4"/>
    <dgm:cxn modelId="{DE3D4A42-81CE-4C3F-BEFB-6CB1D2D52361}" type="presParOf" srcId="{C6F584B9-7EA2-46D8-913B-8F508509ECAB}" destId="{A663BBFB-A120-4F5B-82EC-DB644DB9966B}" srcOrd="2" destOrd="0" presId="urn:microsoft.com/office/officeart/2005/8/layout/orgChart1#4"/>
    <dgm:cxn modelId="{D174C0E6-BDE4-47A2-BF29-28CDB67B5882}" type="presParOf" srcId="{9A0FF10C-81C7-47CD-A320-768F2009480B}" destId="{AB3A8128-6C86-49B7-B5CC-0153888815E5}" srcOrd="2" destOrd="0" presId="urn:microsoft.com/office/officeart/2005/8/layout/orgChart1#4"/>
    <dgm:cxn modelId="{3DEC1063-C44D-4BF7-A3AF-068D1D674D12}" type="presParOf" srcId="{9A0FF10C-81C7-47CD-A320-768F2009480B}" destId="{1A917F9A-DDE6-4568-B35C-7FABCEF0A586}" srcOrd="3" destOrd="0" presId="urn:microsoft.com/office/officeart/2005/8/layout/orgChart1#4"/>
    <dgm:cxn modelId="{B0582CEE-93D2-4A1E-8618-8A24B32475EB}" type="presParOf" srcId="{1A917F9A-DDE6-4568-B35C-7FABCEF0A586}" destId="{FA949B67-3DB7-47FA-97C9-4A653E762F22}" srcOrd="0" destOrd="0" presId="urn:microsoft.com/office/officeart/2005/8/layout/orgChart1#4"/>
    <dgm:cxn modelId="{D68BB64E-97E3-49DC-9B1C-749136EA995F}" type="presParOf" srcId="{FA949B67-3DB7-47FA-97C9-4A653E762F22}" destId="{7D64F4A3-0E55-47AC-A59B-9D5A9DC25552}" srcOrd="0" destOrd="0" presId="urn:microsoft.com/office/officeart/2005/8/layout/orgChart1#4"/>
    <dgm:cxn modelId="{6F4D2041-BE4D-40DE-A478-F4565D8B9710}" type="presParOf" srcId="{FA949B67-3DB7-47FA-97C9-4A653E762F22}" destId="{5667CB49-EC34-46BC-AD2D-72F3BD95D049}" srcOrd="1" destOrd="0" presId="urn:microsoft.com/office/officeart/2005/8/layout/orgChart1#4"/>
    <dgm:cxn modelId="{53F61A4A-D9AF-4CAE-A4FF-5B0483EA4491}" type="presParOf" srcId="{1A917F9A-DDE6-4568-B35C-7FABCEF0A586}" destId="{EB3A10DA-2FA4-4DAD-8341-8078D7F83716}" srcOrd="1" destOrd="0" presId="urn:microsoft.com/office/officeart/2005/8/layout/orgChart1#4"/>
    <dgm:cxn modelId="{FF5458DB-70B1-41E4-BBE5-8DFE34389D7B}" type="presParOf" srcId="{EB3A10DA-2FA4-4DAD-8341-8078D7F83716}" destId="{3AAEFE42-890B-4698-8566-590989DB649E}" srcOrd="0" destOrd="0" presId="urn:microsoft.com/office/officeart/2005/8/layout/orgChart1#4"/>
    <dgm:cxn modelId="{C6D75641-808D-4579-B015-288881F1CD68}" type="presParOf" srcId="{EB3A10DA-2FA4-4DAD-8341-8078D7F83716}" destId="{71BD8FDA-8BF1-4823-92CC-476EC5A17F4F}" srcOrd="1" destOrd="0" presId="urn:microsoft.com/office/officeart/2005/8/layout/orgChart1#4"/>
    <dgm:cxn modelId="{61CD2676-00E2-407A-94FB-1EBF3B86B4AF}" type="presParOf" srcId="{71BD8FDA-8BF1-4823-92CC-476EC5A17F4F}" destId="{4204AB5D-BEEE-4B31-BB9F-D278992C6F10}" srcOrd="0" destOrd="0" presId="urn:microsoft.com/office/officeart/2005/8/layout/orgChart1#4"/>
    <dgm:cxn modelId="{EDE8FDC2-1ACD-4455-B531-57E1A3993706}" type="presParOf" srcId="{4204AB5D-BEEE-4B31-BB9F-D278992C6F10}" destId="{9A7DB96C-B89E-47BB-B262-1B7538AEE5DA}" srcOrd="0" destOrd="0" presId="urn:microsoft.com/office/officeart/2005/8/layout/orgChart1#4"/>
    <dgm:cxn modelId="{F6FB2047-31F0-48CF-9F26-A765C1986E50}" type="presParOf" srcId="{4204AB5D-BEEE-4B31-BB9F-D278992C6F10}" destId="{60982A89-CACF-4524-8237-0A3A4B62A6D5}" srcOrd="1" destOrd="0" presId="urn:microsoft.com/office/officeart/2005/8/layout/orgChart1#4"/>
    <dgm:cxn modelId="{64F3B68D-E4CA-47B8-BEC9-CB2BFA91DA9D}" type="presParOf" srcId="{71BD8FDA-8BF1-4823-92CC-476EC5A17F4F}" destId="{3EB67842-D7CD-401F-9ECB-E9963D876CC7}" srcOrd="1" destOrd="0" presId="urn:microsoft.com/office/officeart/2005/8/layout/orgChart1#4"/>
    <dgm:cxn modelId="{EC17CD07-BAE3-486F-9A5C-F119286F581F}" type="presParOf" srcId="{71BD8FDA-8BF1-4823-92CC-476EC5A17F4F}" destId="{8301E85D-0FDA-489C-B9AA-B74F41EEAD5C}" srcOrd="2" destOrd="0" presId="urn:microsoft.com/office/officeart/2005/8/layout/orgChart1#4"/>
    <dgm:cxn modelId="{5A1B4B52-693A-4C7E-B930-D344938EB867}" type="presParOf" srcId="{1A917F9A-DDE6-4568-B35C-7FABCEF0A586}" destId="{B05C5608-85C8-433E-A928-1755312B673B}" srcOrd="2" destOrd="0" presId="urn:microsoft.com/office/officeart/2005/8/layout/orgChart1#4"/>
    <dgm:cxn modelId="{96BE3BF6-EC87-4236-8F0B-8D356EF0BBA6}" type="presParOf" srcId="{F728C3E8-5128-4BB6-90CC-A86769ECE335}" destId="{0E819307-1B4E-434E-BA76-D5A4192B0663}" srcOrd="2" destOrd="0" presId="urn:microsoft.com/office/officeart/2005/8/layout/orgChart1#4"/>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6604F6A-4015-4537-B9BB-D1F39A8CB71B}">
      <dsp:nvSpPr>
        <dsp:cNvPr id="0" name=""/>
        <dsp:cNvSpPr/>
      </dsp:nvSpPr>
      <dsp:spPr>
        <a:xfrm>
          <a:off x="3635665" y="2375233"/>
          <a:ext cx="354813" cy="123158"/>
        </a:xfrm>
        <a:custGeom>
          <a:avLst/>
          <a:gdLst/>
          <a:ahLst/>
          <a:cxnLst/>
          <a:rect l="0" t="0" r="0" b="0"/>
          <a:pathLst>
            <a:path>
              <a:moveTo>
                <a:pt x="0" y="0"/>
              </a:moveTo>
              <a:lnTo>
                <a:pt x="0" y="61579"/>
              </a:lnTo>
              <a:lnTo>
                <a:pt x="354813" y="61579"/>
              </a:lnTo>
              <a:lnTo>
                <a:pt x="354813" y="123158"/>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97A619C-BFD6-4637-88AC-4F8D5EFE6271}">
      <dsp:nvSpPr>
        <dsp:cNvPr id="0" name=""/>
        <dsp:cNvSpPr/>
      </dsp:nvSpPr>
      <dsp:spPr>
        <a:xfrm>
          <a:off x="3960887" y="4457197"/>
          <a:ext cx="91440" cy="269775"/>
        </a:xfrm>
        <a:custGeom>
          <a:avLst/>
          <a:gdLst/>
          <a:ahLst/>
          <a:cxnLst/>
          <a:rect l="0" t="0" r="0" b="0"/>
          <a:pathLst>
            <a:path>
              <a:moveTo>
                <a:pt x="45720" y="0"/>
              </a:moveTo>
              <a:lnTo>
                <a:pt x="45720" y="269775"/>
              </a:lnTo>
              <a:lnTo>
                <a:pt x="133690" y="269775"/>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B82C835-5DE8-4C52-ABD0-FDF6A56D95C1}">
      <dsp:nvSpPr>
        <dsp:cNvPr id="0" name=""/>
        <dsp:cNvSpPr/>
      </dsp:nvSpPr>
      <dsp:spPr>
        <a:xfrm>
          <a:off x="4195474" y="4040804"/>
          <a:ext cx="91440" cy="123158"/>
        </a:xfrm>
        <a:custGeom>
          <a:avLst/>
          <a:gdLst/>
          <a:ahLst/>
          <a:cxnLst/>
          <a:rect l="0" t="0" r="0" b="0"/>
          <a:pathLst>
            <a:path>
              <a:moveTo>
                <a:pt x="45720" y="0"/>
              </a:moveTo>
              <a:lnTo>
                <a:pt x="45720" y="123158"/>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18585CD-F6BB-437B-B90A-01855EA54243}">
      <dsp:nvSpPr>
        <dsp:cNvPr id="0" name=""/>
        <dsp:cNvSpPr/>
      </dsp:nvSpPr>
      <dsp:spPr>
        <a:xfrm>
          <a:off x="4195474" y="3624411"/>
          <a:ext cx="91440" cy="123158"/>
        </a:xfrm>
        <a:custGeom>
          <a:avLst/>
          <a:gdLst/>
          <a:ahLst/>
          <a:cxnLst/>
          <a:rect l="0" t="0" r="0" b="0"/>
          <a:pathLst>
            <a:path>
              <a:moveTo>
                <a:pt x="45720" y="0"/>
              </a:moveTo>
              <a:lnTo>
                <a:pt x="45720" y="123158"/>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89917A0-423C-4A47-93C7-FF9B83BD9612}">
      <dsp:nvSpPr>
        <dsp:cNvPr id="0" name=""/>
        <dsp:cNvSpPr/>
      </dsp:nvSpPr>
      <dsp:spPr>
        <a:xfrm>
          <a:off x="4195474" y="3208019"/>
          <a:ext cx="91440" cy="123158"/>
        </a:xfrm>
        <a:custGeom>
          <a:avLst/>
          <a:gdLst/>
          <a:ahLst/>
          <a:cxnLst/>
          <a:rect l="0" t="0" r="0" b="0"/>
          <a:pathLst>
            <a:path>
              <a:moveTo>
                <a:pt x="45720" y="0"/>
              </a:moveTo>
              <a:lnTo>
                <a:pt x="45720" y="123158"/>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9931419-F65D-47C0-9C8E-3393B5D3735D}">
      <dsp:nvSpPr>
        <dsp:cNvPr id="0" name=""/>
        <dsp:cNvSpPr/>
      </dsp:nvSpPr>
      <dsp:spPr>
        <a:xfrm>
          <a:off x="3280851" y="2791626"/>
          <a:ext cx="960342" cy="123158"/>
        </a:xfrm>
        <a:custGeom>
          <a:avLst/>
          <a:gdLst/>
          <a:ahLst/>
          <a:cxnLst/>
          <a:rect l="0" t="0" r="0" b="0"/>
          <a:pathLst>
            <a:path>
              <a:moveTo>
                <a:pt x="0" y="0"/>
              </a:moveTo>
              <a:lnTo>
                <a:pt x="0" y="61579"/>
              </a:lnTo>
              <a:lnTo>
                <a:pt x="960342" y="61579"/>
              </a:lnTo>
              <a:lnTo>
                <a:pt x="960342" y="123158"/>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FDB7BEE-988B-45EC-927A-C5E1937BF1EB}">
      <dsp:nvSpPr>
        <dsp:cNvPr id="0" name=""/>
        <dsp:cNvSpPr/>
      </dsp:nvSpPr>
      <dsp:spPr>
        <a:xfrm>
          <a:off x="3030136" y="2791626"/>
          <a:ext cx="250715" cy="123158"/>
        </a:xfrm>
        <a:custGeom>
          <a:avLst/>
          <a:gdLst/>
          <a:ahLst/>
          <a:cxnLst/>
          <a:rect l="0" t="0" r="0" b="0"/>
          <a:pathLst>
            <a:path>
              <a:moveTo>
                <a:pt x="250715" y="0"/>
              </a:moveTo>
              <a:lnTo>
                <a:pt x="250715" y="61579"/>
              </a:lnTo>
              <a:lnTo>
                <a:pt x="0" y="61579"/>
              </a:lnTo>
              <a:lnTo>
                <a:pt x="0" y="123158"/>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CE4357E-8E96-4998-9706-85B0650C9B25}">
      <dsp:nvSpPr>
        <dsp:cNvPr id="0" name=""/>
        <dsp:cNvSpPr/>
      </dsp:nvSpPr>
      <dsp:spPr>
        <a:xfrm>
          <a:off x="3104642" y="4040804"/>
          <a:ext cx="91440" cy="269775"/>
        </a:xfrm>
        <a:custGeom>
          <a:avLst/>
          <a:gdLst/>
          <a:ahLst/>
          <a:cxnLst/>
          <a:rect l="0" t="0" r="0" b="0"/>
          <a:pathLst>
            <a:path>
              <a:moveTo>
                <a:pt x="45720" y="0"/>
              </a:moveTo>
              <a:lnTo>
                <a:pt x="45720" y="269775"/>
              </a:lnTo>
              <a:lnTo>
                <a:pt x="133690" y="269775"/>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EA80548-EC0D-4C07-B6DB-3C134B1EAC5E}">
      <dsp:nvSpPr>
        <dsp:cNvPr id="0" name=""/>
        <dsp:cNvSpPr/>
      </dsp:nvSpPr>
      <dsp:spPr>
        <a:xfrm>
          <a:off x="3339230" y="3624411"/>
          <a:ext cx="91440" cy="123158"/>
        </a:xfrm>
        <a:custGeom>
          <a:avLst/>
          <a:gdLst/>
          <a:ahLst/>
          <a:cxnLst/>
          <a:rect l="0" t="0" r="0" b="0"/>
          <a:pathLst>
            <a:path>
              <a:moveTo>
                <a:pt x="45720" y="0"/>
              </a:moveTo>
              <a:lnTo>
                <a:pt x="45720" y="123158"/>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D5828E9-62E6-43E4-BF28-CCBFE1897691}">
      <dsp:nvSpPr>
        <dsp:cNvPr id="0" name=""/>
        <dsp:cNvSpPr/>
      </dsp:nvSpPr>
      <dsp:spPr>
        <a:xfrm>
          <a:off x="2320509" y="3208019"/>
          <a:ext cx="1064440" cy="123158"/>
        </a:xfrm>
        <a:custGeom>
          <a:avLst/>
          <a:gdLst/>
          <a:ahLst/>
          <a:cxnLst/>
          <a:rect l="0" t="0" r="0" b="0"/>
          <a:pathLst>
            <a:path>
              <a:moveTo>
                <a:pt x="0" y="0"/>
              </a:moveTo>
              <a:lnTo>
                <a:pt x="0" y="61579"/>
              </a:lnTo>
              <a:lnTo>
                <a:pt x="1064440" y="61579"/>
              </a:lnTo>
              <a:lnTo>
                <a:pt x="1064440" y="123158"/>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3FBD435-2803-401A-AD7A-27135BFB11A9}">
      <dsp:nvSpPr>
        <dsp:cNvPr id="0" name=""/>
        <dsp:cNvSpPr/>
      </dsp:nvSpPr>
      <dsp:spPr>
        <a:xfrm>
          <a:off x="2320509" y="3208019"/>
          <a:ext cx="354813" cy="123158"/>
        </a:xfrm>
        <a:custGeom>
          <a:avLst/>
          <a:gdLst/>
          <a:ahLst/>
          <a:cxnLst/>
          <a:rect l="0" t="0" r="0" b="0"/>
          <a:pathLst>
            <a:path>
              <a:moveTo>
                <a:pt x="0" y="0"/>
              </a:moveTo>
              <a:lnTo>
                <a:pt x="0" y="61579"/>
              </a:lnTo>
              <a:lnTo>
                <a:pt x="354813" y="61579"/>
              </a:lnTo>
              <a:lnTo>
                <a:pt x="354813" y="123158"/>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AED8552-F3D8-40B7-AF8B-8AC09ED7E234}">
      <dsp:nvSpPr>
        <dsp:cNvPr id="0" name=""/>
        <dsp:cNvSpPr/>
      </dsp:nvSpPr>
      <dsp:spPr>
        <a:xfrm>
          <a:off x="1685387" y="3624411"/>
          <a:ext cx="91440" cy="269775"/>
        </a:xfrm>
        <a:custGeom>
          <a:avLst/>
          <a:gdLst/>
          <a:ahLst/>
          <a:cxnLst/>
          <a:rect l="0" t="0" r="0" b="0"/>
          <a:pathLst>
            <a:path>
              <a:moveTo>
                <a:pt x="45720" y="0"/>
              </a:moveTo>
              <a:lnTo>
                <a:pt x="45720" y="269775"/>
              </a:lnTo>
              <a:lnTo>
                <a:pt x="133690" y="269775"/>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79DFF5A-0F40-4CA3-A8F4-986A9D1E30BA}">
      <dsp:nvSpPr>
        <dsp:cNvPr id="0" name=""/>
        <dsp:cNvSpPr/>
      </dsp:nvSpPr>
      <dsp:spPr>
        <a:xfrm>
          <a:off x="1965695" y="3208019"/>
          <a:ext cx="354813" cy="123158"/>
        </a:xfrm>
        <a:custGeom>
          <a:avLst/>
          <a:gdLst/>
          <a:ahLst/>
          <a:cxnLst/>
          <a:rect l="0" t="0" r="0" b="0"/>
          <a:pathLst>
            <a:path>
              <a:moveTo>
                <a:pt x="354813" y="0"/>
              </a:moveTo>
              <a:lnTo>
                <a:pt x="354813" y="61579"/>
              </a:lnTo>
              <a:lnTo>
                <a:pt x="0" y="61579"/>
              </a:lnTo>
              <a:lnTo>
                <a:pt x="0" y="123158"/>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AEED8B6-73C4-49D6-A4E2-4C412FD37642}">
      <dsp:nvSpPr>
        <dsp:cNvPr id="0" name=""/>
        <dsp:cNvSpPr/>
      </dsp:nvSpPr>
      <dsp:spPr>
        <a:xfrm>
          <a:off x="1256068" y="3208019"/>
          <a:ext cx="1064440" cy="123158"/>
        </a:xfrm>
        <a:custGeom>
          <a:avLst/>
          <a:gdLst/>
          <a:ahLst/>
          <a:cxnLst/>
          <a:rect l="0" t="0" r="0" b="0"/>
          <a:pathLst>
            <a:path>
              <a:moveTo>
                <a:pt x="1064440" y="0"/>
              </a:moveTo>
              <a:lnTo>
                <a:pt x="1064440" y="61579"/>
              </a:lnTo>
              <a:lnTo>
                <a:pt x="0" y="61579"/>
              </a:lnTo>
              <a:lnTo>
                <a:pt x="0" y="123158"/>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9759A40-59B3-431B-8293-84534533CB7F}">
      <dsp:nvSpPr>
        <dsp:cNvPr id="0" name=""/>
        <dsp:cNvSpPr/>
      </dsp:nvSpPr>
      <dsp:spPr>
        <a:xfrm>
          <a:off x="2320509" y="2791626"/>
          <a:ext cx="960342" cy="123158"/>
        </a:xfrm>
        <a:custGeom>
          <a:avLst/>
          <a:gdLst/>
          <a:ahLst/>
          <a:cxnLst/>
          <a:rect l="0" t="0" r="0" b="0"/>
          <a:pathLst>
            <a:path>
              <a:moveTo>
                <a:pt x="960342" y="0"/>
              </a:moveTo>
              <a:lnTo>
                <a:pt x="960342" y="61579"/>
              </a:lnTo>
              <a:lnTo>
                <a:pt x="0" y="61579"/>
              </a:lnTo>
              <a:lnTo>
                <a:pt x="0" y="123158"/>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5F573FB-BDB5-40B1-8D5B-49BA69CE61DF}">
      <dsp:nvSpPr>
        <dsp:cNvPr id="0" name=""/>
        <dsp:cNvSpPr/>
      </dsp:nvSpPr>
      <dsp:spPr>
        <a:xfrm>
          <a:off x="3280851" y="2375233"/>
          <a:ext cx="354813" cy="123158"/>
        </a:xfrm>
        <a:custGeom>
          <a:avLst/>
          <a:gdLst/>
          <a:ahLst/>
          <a:cxnLst/>
          <a:rect l="0" t="0" r="0" b="0"/>
          <a:pathLst>
            <a:path>
              <a:moveTo>
                <a:pt x="354813" y="0"/>
              </a:moveTo>
              <a:lnTo>
                <a:pt x="354813" y="61579"/>
              </a:lnTo>
              <a:lnTo>
                <a:pt x="0" y="61579"/>
              </a:lnTo>
              <a:lnTo>
                <a:pt x="0" y="123158"/>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49237C0-F8D7-4693-A29C-B371A0E24DFD}">
      <dsp:nvSpPr>
        <dsp:cNvPr id="0" name=""/>
        <dsp:cNvSpPr/>
      </dsp:nvSpPr>
      <dsp:spPr>
        <a:xfrm>
          <a:off x="3589945" y="1958840"/>
          <a:ext cx="91440" cy="123158"/>
        </a:xfrm>
        <a:custGeom>
          <a:avLst/>
          <a:gdLst/>
          <a:ahLst/>
          <a:cxnLst/>
          <a:rect l="0" t="0" r="0" b="0"/>
          <a:pathLst>
            <a:path>
              <a:moveTo>
                <a:pt x="45720" y="0"/>
              </a:moveTo>
              <a:lnTo>
                <a:pt x="45720" y="123158"/>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585CEDC-A463-4129-977E-C18A24AE67C9}">
      <dsp:nvSpPr>
        <dsp:cNvPr id="0" name=""/>
        <dsp:cNvSpPr/>
      </dsp:nvSpPr>
      <dsp:spPr>
        <a:xfrm>
          <a:off x="3589945" y="1542447"/>
          <a:ext cx="91440" cy="123158"/>
        </a:xfrm>
        <a:custGeom>
          <a:avLst/>
          <a:gdLst/>
          <a:ahLst/>
          <a:cxnLst/>
          <a:rect l="0" t="0" r="0" b="0"/>
          <a:pathLst>
            <a:path>
              <a:moveTo>
                <a:pt x="45720" y="0"/>
              </a:moveTo>
              <a:lnTo>
                <a:pt x="45720" y="123158"/>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B30B505-88B2-4CC5-AD2C-BD666FDFBA46}">
      <dsp:nvSpPr>
        <dsp:cNvPr id="0" name=""/>
        <dsp:cNvSpPr/>
      </dsp:nvSpPr>
      <dsp:spPr>
        <a:xfrm>
          <a:off x="3589945" y="1126054"/>
          <a:ext cx="91440" cy="123158"/>
        </a:xfrm>
        <a:custGeom>
          <a:avLst/>
          <a:gdLst/>
          <a:ahLst/>
          <a:cxnLst/>
          <a:rect l="0" t="0" r="0" b="0"/>
          <a:pathLst>
            <a:path>
              <a:moveTo>
                <a:pt x="45720" y="0"/>
              </a:moveTo>
              <a:lnTo>
                <a:pt x="45720" y="123158"/>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FB6A015-CB06-40BA-9AB2-E471C0D59AAB}">
      <dsp:nvSpPr>
        <dsp:cNvPr id="0" name=""/>
        <dsp:cNvSpPr/>
      </dsp:nvSpPr>
      <dsp:spPr>
        <a:xfrm>
          <a:off x="3589945" y="709661"/>
          <a:ext cx="91440" cy="123158"/>
        </a:xfrm>
        <a:custGeom>
          <a:avLst/>
          <a:gdLst/>
          <a:ahLst/>
          <a:cxnLst/>
          <a:rect l="0" t="0" r="0" b="0"/>
          <a:pathLst>
            <a:path>
              <a:moveTo>
                <a:pt x="45720" y="0"/>
              </a:moveTo>
              <a:lnTo>
                <a:pt x="45720" y="123158"/>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B3A8128-6C86-49B7-B5CC-0153888815E5}">
      <dsp:nvSpPr>
        <dsp:cNvPr id="0" name=""/>
        <dsp:cNvSpPr/>
      </dsp:nvSpPr>
      <dsp:spPr>
        <a:xfrm>
          <a:off x="3030136" y="293268"/>
          <a:ext cx="605529" cy="123158"/>
        </a:xfrm>
        <a:custGeom>
          <a:avLst/>
          <a:gdLst/>
          <a:ahLst/>
          <a:cxnLst/>
          <a:rect l="0" t="0" r="0" b="0"/>
          <a:pathLst>
            <a:path>
              <a:moveTo>
                <a:pt x="0" y="0"/>
              </a:moveTo>
              <a:lnTo>
                <a:pt x="0" y="61579"/>
              </a:lnTo>
              <a:lnTo>
                <a:pt x="605529" y="61579"/>
              </a:lnTo>
              <a:lnTo>
                <a:pt x="605529" y="123158"/>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6A6B4AA-7239-408C-A469-34D07D1E9009}">
      <dsp:nvSpPr>
        <dsp:cNvPr id="0" name=""/>
        <dsp:cNvSpPr/>
      </dsp:nvSpPr>
      <dsp:spPr>
        <a:xfrm>
          <a:off x="2499113" y="1958840"/>
          <a:ext cx="91440" cy="269775"/>
        </a:xfrm>
        <a:custGeom>
          <a:avLst/>
          <a:gdLst/>
          <a:ahLst/>
          <a:cxnLst/>
          <a:rect l="0" t="0" r="0" b="0"/>
          <a:pathLst>
            <a:path>
              <a:moveTo>
                <a:pt x="45720" y="0"/>
              </a:moveTo>
              <a:lnTo>
                <a:pt x="45720" y="269775"/>
              </a:lnTo>
              <a:lnTo>
                <a:pt x="133690" y="269775"/>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FF1ED56-74D0-423E-B784-C34068D8C4A4}">
      <dsp:nvSpPr>
        <dsp:cNvPr id="0" name=""/>
        <dsp:cNvSpPr/>
      </dsp:nvSpPr>
      <dsp:spPr>
        <a:xfrm>
          <a:off x="2733701" y="1542447"/>
          <a:ext cx="91440" cy="123158"/>
        </a:xfrm>
        <a:custGeom>
          <a:avLst/>
          <a:gdLst/>
          <a:ahLst/>
          <a:cxnLst/>
          <a:rect l="0" t="0" r="0" b="0"/>
          <a:pathLst>
            <a:path>
              <a:moveTo>
                <a:pt x="45720" y="0"/>
              </a:moveTo>
              <a:lnTo>
                <a:pt x="45720" y="123158"/>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792077D-E8E9-4FF8-9B39-CC50B469B32D}">
      <dsp:nvSpPr>
        <dsp:cNvPr id="0" name=""/>
        <dsp:cNvSpPr/>
      </dsp:nvSpPr>
      <dsp:spPr>
        <a:xfrm>
          <a:off x="2733701" y="1126054"/>
          <a:ext cx="91440" cy="123158"/>
        </a:xfrm>
        <a:custGeom>
          <a:avLst/>
          <a:gdLst/>
          <a:ahLst/>
          <a:cxnLst/>
          <a:rect l="0" t="0" r="0" b="0"/>
          <a:pathLst>
            <a:path>
              <a:moveTo>
                <a:pt x="45720" y="0"/>
              </a:moveTo>
              <a:lnTo>
                <a:pt x="45720" y="123158"/>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FE86795-2339-47DF-8E37-87F268BC02CB}">
      <dsp:nvSpPr>
        <dsp:cNvPr id="0" name=""/>
        <dsp:cNvSpPr/>
      </dsp:nvSpPr>
      <dsp:spPr>
        <a:xfrm>
          <a:off x="2424607" y="709661"/>
          <a:ext cx="354813" cy="123158"/>
        </a:xfrm>
        <a:custGeom>
          <a:avLst/>
          <a:gdLst/>
          <a:ahLst/>
          <a:cxnLst/>
          <a:rect l="0" t="0" r="0" b="0"/>
          <a:pathLst>
            <a:path>
              <a:moveTo>
                <a:pt x="0" y="0"/>
              </a:moveTo>
              <a:lnTo>
                <a:pt x="0" y="61579"/>
              </a:lnTo>
              <a:lnTo>
                <a:pt x="354813" y="61579"/>
              </a:lnTo>
              <a:lnTo>
                <a:pt x="354813" y="123158"/>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6EC3547-050F-4EFD-B85B-B484A6BBA5AD}">
      <dsp:nvSpPr>
        <dsp:cNvPr id="0" name=""/>
        <dsp:cNvSpPr/>
      </dsp:nvSpPr>
      <dsp:spPr>
        <a:xfrm>
          <a:off x="2024073" y="1542447"/>
          <a:ext cx="91440" cy="123158"/>
        </a:xfrm>
        <a:custGeom>
          <a:avLst/>
          <a:gdLst/>
          <a:ahLst/>
          <a:cxnLst/>
          <a:rect l="0" t="0" r="0" b="0"/>
          <a:pathLst>
            <a:path>
              <a:moveTo>
                <a:pt x="45720" y="0"/>
              </a:moveTo>
              <a:lnTo>
                <a:pt x="45720" y="123158"/>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E5DB133-E2C6-4E04-9498-83E339EDC03B}">
      <dsp:nvSpPr>
        <dsp:cNvPr id="0" name=""/>
        <dsp:cNvSpPr/>
      </dsp:nvSpPr>
      <dsp:spPr>
        <a:xfrm>
          <a:off x="2024073" y="1126054"/>
          <a:ext cx="91440" cy="123158"/>
        </a:xfrm>
        <a:custGeom>
          <a:avLst/>
          <a:gdLst/>
          <a:ahLst/>
          <a:cxnLst/>
          <a:rect l="0" t="0" r="0" b="0"/>
          <a:pathLst>
            <a:path>
              <a:moveTo>
                <a:pt x="45720" y="0"/>
              </a:moveTo>
              <a:lnTo>
                <a:pt x="45720" y="123158"/>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3F35128-5598-413B-BA95-3EC7991E00BA}">
      <dsp:nvSpPr>
        <dsp:cNvPr id="0" name=""/>
        <dsp:cNvSpPr/>
      </dsp:nvSpPr>
      <dsp:spPr>
        <a:xfrm>
          <a:off x="2069793" y="709661"/>
          <a:ext cx="354813" cy="123158"/>
        </a:xfrm>
        <a:custGeom>
          <a:avLst/>
          <a:gdLst/>
          <a:ahLst/>
          <a:cxnLst/>
          <a:rect l="0" t="0" r="0" b="0"/>
          <a:pathLst>
            <a:path>
              <a:moveTo>
                <a:pt x="354813" y="0"/>
              </a:moveTo>
              <a:lnTo>
                <a:pt x="354813" y="61579"/>
              </a:lnTo>
              <a:lnTo>
                <a:pt x="0" y="61579"/>
              </a:lnTo>
              <a:lnTo>
                <a:pt x="0" y="123158"/>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A259130-4455-44E0-969B-948D1249687E}">
      <dsp:nvSpPr>
        <dsp:cNvPr id="0" name=""/>
        <dsp:cNvSpPr/>
      </dsp:nvSpPr>
      <dsp:spPr>
        <a:xfrm>
          <a:off x="2424607" y="293268"/>
          <a:ext cx="605529" cy="123158"/>
        </a:xfrm>
        <a:custGeom>
          <a:avLst/>
          <a:gdLst/>
          <a:ahLst/>
          <a:cxnLst/>
          <a:rect l="0" t="0" r="0" b="0"/>
          <a:pathLst>
            <a:path>
              <a:moveTo>
                <a:pt x="605529" y="0"/>
              </a:moveTo>
              <a:lnTo>
                <a:pt x="605529" y="61579"/>
              </a:lnTo>
              <a:lnTo>
                <a:pt x="0" y="61579"/>
              </a:lnTo>
              <a:lnTo>
                <a:pt x="0" y="123158"/>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E79172D-D441-42BB-84EA-E3D989670DED}">
      <dsp:nvSpPr>
        <dsp:cNvPr id="0" name=""/>
        <dsp:cNvSpPr/>
      </dsp:nvSpPr>
      <dsp:spPr>
        <a:xfrm>
          <a:off x="2736902" y="34"/>
          <a:ext cx="586468" cy="293234"/>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100000"/>
            </a:lnSpc>
            <a:spcBef>
              <a:spcPct val="0"/>
            </a:spcBef>
            <a:spcAft>
              <a:spcPct val="35000"/>
            </a:spcAft>
            <a:buNone/>
          </a:pPr>
          <a:r>
            <a:rPr lang="en-US" sz="1100" kern="1200"/>
            <a:t>S1</a:t>
          </a:r>
        </a:p>
      </dsp:txBody>
      <dsp:txXfrm>
        <a:off x="2736902" y="34"/>
        <a:ext cx="586468" cy="293234"/>
      </dsp:txXfrm>
    </dsp:sp>
    <dsp:sp modelId="{43B7C837-49D6-40CE-BBAB-953D9E4BA7ED}">
      <dsp:nvSpPr>
        <dsp:cNvPr id="0" name=""/>
        <dsp:cNvSpPr/>
      </dsp:nvSpPr>
      <dsp:spPr>
        <a:xfrm>
          <a:off x="2131372" y="416427"/>
          <a:ext cx="586468" cy="293234"/>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100000"/>
            </a:lnSpc>
            <a:spcBef>
              <a:spcPct val="0"/>
            </a:spcBef>
            <a:spcAft>
              <a:spcPct val="35000"/>
            </a:spcAft>
            <a:buNone/>
          </a:pPr>
          <a:r>
            <a:rPr lang="en-US" sz="1100" kern="1200"/>
            <a:t>S2</a:t>
          </a:r>
        </a:p>
      </dsp:txBody>
      <dsp:txXfrm>
        <a:off x="2131372" y="416427"/>
        <a:ext cx="586468" cy="293234"/>
      </dsp:txXfrm>
    </dsp:sp>
    <dsp:sp modelId="{5089B11F-8BDC-4F0F-A78C-30F030A14D59}">
      <dsp:nvSpPr>
        <dsp:cNvPr id="0" name=""/>
        <dsp:cNvSpPr/>
      </dsp:nvSpPr>
      <dsp:spPr>
        <a:xfrm>
          <a:off x="1776559" y="832820"/>
          <a:ext cx="586468" cy="293234"/>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100000"/>
            </a:lnSpc>
            <a:spcBef>
              <a:spcPct val="0"/>
            </a:spcBef>
            <a:spcAft>
              <a:spcPct val="35000"/>
            </a:spcAft>
            <a:buNone/>
          </a:pPr>
          <a:r>
            <a:rPr lang="en-US" sz="1100" kern="1200"/>
            <a:t>S4</a:t>
          </a:r>
        </a:p>
      </dsp:txBody>
      <dsp:txXfrm>
        <a:off x="1776559" y="832820"/>
        <a:ext cx="586468" cy="293234"/>
      </dsp:txXfrm>
    </dsp:sp>
    <dsp:sp modelId="{79DD7E11-24CD-4EC7-8CD7-B9D9B62CBD86}">
      <dsp:nvSpPr>
        <dsp:cNvPr id="0" name=""/>
        <dsp:cNvSpPr/>
      </dsp:nvSpPr>
      <dsp:spPr>
        <a:xfrm>
          <a:off x="1776559" y="1249213"/>
          <a:ext cx="586468" cy="293234"/>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100000"/>
            </a:lnSpc>
            <a:spcBef>
              <a:spcPct val="0"/>
            </a:spcBef>
            <a:spcAft>
              <a:spcPct val="35000"/>
            </a:spcAft>
            <a:buNone/>
          </a:pPr>
          <a:r>
            <a:rPr lang="en-US" sz="1100" kern="1200"/>
            <a:t>X6</a:t>
          </a:r>
        </a:p>
      </dsp:txBody>
      <dsp:txXfrm>
        <a:off x="1776559" y="1249213"/>
        <a:ext cx="586468" cy="293234"/>
      </dsp:txXfrm>
    </dsp:sp>
    <dsp:sp modelId="{BF068F44-4A00-4361-BAA1-1959B8745ACF}">
      <dsp:nvSpPr>
        <dsp:cNvPr id="0" name=""/>
        <dsp:cNvSpPr/>
      </dsp:nvSpPr>
      <dsp:spPr>
        <a:xfrm>
          <a:off x="1776559" y="1665605"/>
          <a:ext cx="586468" cy="293234"/>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100000"/>
            </a:lnSpc>
            <a:spcBef>
              <a:spcPct val="0"/>
            </a:spcBef>
            <a:spcAft>
              <a:spcPct val="35000"/>
            </a:spcAft>
            <a:buNone/>
          </a:pPr>
          <a:r>
            <a:rPr lang="zh-CN" altLang="en-US" sz="1100" kern="1200"/>
            <a:t>澳洲</a:t>
          </a:r>
          <a:endParaRPr lang="en-US" sz="1100" kern="1200"/>
        </a:p>
      </dsp:txBody>
      <dsp:txXfrm>
        <a:off x="1776559" y="1665605"/>
        <a:ext cx="586468" cy="293234"/>
      </dsp:txXfrm>
    </dsp:sp>
    <dsp:sp modelId="{4A3BCF10-9077-48A0-B089-9B235EAE4A6C}">
      <dsp:nvSpPr>
        <dsp:cNvPr id="0" name=""/>
        <dsp:cNvSpPr/>
      </dsp:nvSpPr>
      <dsp:spPr>
        <a:xfrm>
          <a:off x="2486186" y="832820"/>
          <a:ext cx="586468" cy="293234"/>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100000"/>
            </a:lnSpc>
            <a:spcBef>
              <a:spcPct val="0"/>
            </a:spcBef>
            <a:spcAft>
              <a:spcPct val="35000"/>
            </a:spcAft>
            <a:buNone/>
          </a:pPr>
          <a:r>
            <a:rPr lang="en-US" sz="1100" kern="1200"/>
            <a:t>X5</a:t>
          </a:r>
        </a:p>
      </dsp:txBody>
      <dsp:txXfrm>
        <a:off x="2486186" y="832820"/>
        <a:ext cx="586468" cy="293234"/>
      </dsp:txXfrm>
    </dsp:sp>
    <dsp:sp modelId="{FF6702AB-70EA-4B1F-AFAA-F806CAB801F3}">
      <dsp:nvSpPr>
        <dsp:cNvPr id="0" name=""/>
        <dsp:cNvSpPr/>
      </dsp:nvSpPr>
      <dsp:spPr>
        <a:xfrm>
          <a:off x="2486186" y="1249213"/>
          <a:ext cx="586468" cy="293234"/>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100000"/>
            </a:lnSpc>
            <a:spcBef>
              <a:spcPct val="0"/>
            </a:spcBef>
            <a:spcAft>
              <a:spcPct val="35000"/>
            </a:spcAft>
            <a:buNone/>
          </a:pPr>
          <a:r>
            <a:rPr lang="en-US" sz="1100" kern="1200"/>
            <a:t>X5</a:t>
          </a:r>
        </a:p>
      </dsp:txBody>
      <dsp:txXfrm>
        <a:off x="2486186" y="1249213"/>
        <a:ext cx="586468" cy="293234"/>
      </dsp:txXfrm>
    </dsp:sp>
    <dsp:sp modelId="{262CEAFB-3A48-4A5D-A658-3A368BCE90F0}">
      <dsp:nvSpPr>
        <dsp:cNvPr id="0" name=""/>
        <dsp:cNvSpPr/>
      </dsp:nvSpPr>
      <dsp:spPr>
        <a:xfrm>
          <a:off x="2486186" y="1665605"/>
          <a:ext cx="586468" cy="293234"/>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100000"/>
            </a:lnSpc>
            <a:spcBef>
              <a:spcPct val="0"/>
            </a:spcBef>
            <a:spcAft>
              <a:spcPct val="35000"/>
            </a:spcAft>
            <a:buNone/>
          </a:pPr>
          <a:r>
            <a:rPr lang="en-US" sz="1100" kern="1200"/>
            <a:t>X5</a:t>
          </a:r>
        </a:p>
      </dsp:txBody>
      <dsp:txXfrm>
        <a:off x="2486186" y="1665605"/>
        <a:ext cx="586468" cy="293234"/>
      </dsp:txXfrm>
    </dsp:sp>
    <dsp:sp modelId="{9D0CC25E-F4CD-479F-902B-D8CEA75BE1DB}">
      <dsp:nvSpPr>
        <dsp:cNvPr id="0" name=""/>
        <dsp:cNvSpPr/>
      </dsp:nvSpPr>
      <dsp:spPr>
        <a:xfrm>
          <a:off x="2632803" y="2081998"/>
          <a:ext cx="586468" cy="293234"/>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100000"/>
            </a:lnSpc>
            <a:spcBef>
              <a:spcPct val="0"/>
            </a:spcBef>
            <a:spcAft>
              <a:spcPct val="35000"/>
            </a:spcAft>
            <a:buNone/>
          </a:pPr>
          <a:r>
            <a:rPr lang="zh-CN" altLang="en-US" sz="1100" kern="1200"/>
            <a:t>是</a:t>
          </a:r>
          <a:endParaRPr lang="en-US" sz="1100" kern="1200"/>
        </a:p>
      </dsp:txBody>
      <dsp:txXfrm>
        <a:off x="2632803" y="2081998"/>
        <a:ext cx="586468" cy="293234"/>
      </dsp:txXfrm>
    </dsp:sp>
    <dsp:sp modelId="{7D64F4A3-0E55-47AC-A59B-9D5A9DC25552}">
      <dsp:nvSpPr>
        <dsp:cNvPr id="0" name=""/>
        <dsp:cNvSpPr/>
      </dsp:nvSpPr>
      <dsp:spPr>
        <a:xfrm>
          <a:off x="3342431" y="416427"/>
          <a:ext cx="586468" cy="293234"/>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100000"/>
            </a:lnSpc>
            <a:spcBef>
              <a:spcPct val="0"/>
            </a:spcBef>
            <a:spcAft>
              <a:spcPct val="35000"/>
            </a:spcAft>
            <a:buNone/>
          </a:pPr>
          <a:r>
            <a:rPr lang="en-US" sz="1100" kern="1200"/>
            <a:t>X3</a:t>
          </a:r>
        </a:p>
      </dsp:txBody>
      <dsp:txXfrm>
        <a:off x="3342431" y="416427"/>
        <a:ext cx="586468" cy="293234"/>
      </dsp:txXfrm>
    </dsp:sp>
    <dsp:sp modelId="{597B5BF3-FFAC-467B-BDD4-867EB13F1CAF}">
      <dsp:nvSpPr>
        <dsp:cNvPr id="0" name=""/>
        <dsp:cNvSpPr/>
      </dsp:nvSpPr>
      <dsp:spPr>
        <a:xfrm>
          <a:off x="3342431" y="832820"/>
          <a:ext cx="586468" cy="293234"/>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100000"/>
            </a:lnSpc>
            <a:spcBef>
              <a:spcPct val="0"/>
            </a:spcBef>
            <a:spcAft>
              <a:spcPct val="35000"/>
            </a:spcAft>
            <a:buNone/>
          </a:pPr>
          <a:r>
            <a:rPr lang="en-US" sz="1100" kern="1200"/>
            <a:t>X3</a:t>
          </a:r>
        </a:p>
      </dsp:txBody>
      <dsp:txXfrm>
        <a:off x="3342431" y="832820"/>
        <a:ext cx="586468" cy="293234"/>
      </dsp:txXfrm>
    </dsp:sp>
    <dsp:sp modelId="{18F9BD50-1592-4CA1-9F9F-2F5E0FB4972B}">
      <dsp:nvSpPr>
        <dsp:cNvPr id="0" name=""/>
        <dsp:cNvSpPr/>
      </dsp:nvSpPr>
      <dsp:spPr>
        <a:xfrm>
          <a:off x="3342431" y="1249213"/>
          <a:ext cx="586468" cy="293234"/>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100000"/>
            </a:lnSpc>
            <a:spcBef>
              <a:spcPct val="0"/>
            </a:spcBef>
            <a:spcAft>
              <a:spcPct val="35000"/>
            </a:spcAft>
            <a:buNone/>
          </a:pPr>
          <a:r>
            <a:rPr lang="en-US" sz="1100" kern="1200"/>
            <a:t>X3</a:t>
          </a:r>
        </a:p>
      </dsp:txBody>
      <dsp:txXfrm>
        <a:off x="3342431" y="1249213"/>
        <a:ext cx="586468" cy="293234"/>
      </dsp:txXfrm>
    </dsp:sp>
    <dsp:sp modelId="{8C0B84C3-435C-427A-8D86-38976612D7DC}">
      <dsp:nvSpPr>
        <dsp:cNvPr id="0" name=""/>
        <dsp:cNvSpPr/>
      </dsp:nvSpPr>
      <dsp:spPr>
        <a:xfrm>
          <a:off x="3342431" y="1665605"/>
          <a:ext cx="586468" cy="293234"/>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100000"/>
            </a:lnSpc>
            <a:spcBef>
              <a:spcPct val="0"/>
            </a:spcBef>
            <a:spcAft>
              <a:spcPct val="35000"/>
            </a:spcAft>
            <a:buNone/>
          </a:pPr>
          <a:r>
            <a:rPr lang="en-US" sz="1100" kern="1200"/>
            <a:t>X3</a:t>
          </a:r>
        </a:p>
      </dsp:txBody>
      <dsp:txXfrm>
        <a:off x="3342431" y="1665605"/>
        <a:ext cx="586468" cy="293234"/>
      </dsp:txXfrm>
    </dsp:sp>
    <dsp:sp modelId="{15415649-46A2-4004-BD28-6076A95DC356}">
      <dsp:nvSpPr>
        <dsp:cNvPr id="0" name=""/>
        <dsp:cNvSpPr/>
      </dsp:nvSpPr>
      <dsp:spPr>
        <a:xfrm>
          <a:off x="3342431" y="2081998"/>
          <a:ext cx="586468" cy="293234"/>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100000"/>
            </a:lnSpc>
            <a:spcBef>
              <a:spcPct val="0"/>
            </a:spcBef>
            <a:spcAft>
              <a:spcPct val="35000"/>
            </a:spcAft>
            <a:buNone/>
          </a:pPr>
          <a:r>
            <a:rPr lang="en-US" sz="1100" kern="1200"/>
            <a:t>X3</a:t>
          </a:r>
        </a:p>
      </dsp:txBody>
      <dsp:txXfrm>
        <a:off x="3342431" y="2081998"/>
        <a:ext cx="586468" cy="293234"/>
      </dsp:txXfrm>
    </dsp:sp>
    <dsp:sp modelId="{3FD472A4-E182-49D1-9E6C-5A13F8FC06BD}">
      <dsp:nvSpPr>
        <dsp:cNvPr id="0" name=""/>
        <dsp:cNvSpPr/>
      </dsp:nvSpPr>
      <dsp:spPr>
        <a:xfrm>
          <a:off x="2987617" y="2498391"/>
          <a:ext cx="586468" cy="293234"/>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100000"/>
            </a:lnSpc>
            <a:spcBef>
              <a:spcPct val="0"/>
            </a:spcBef>
            <a:spcAft>
              <a:spcPct val="35000"/>
            </a:spcAft>
            <a:buNone/>
          </a:pPr>
          <a:r>
            <a:rPr lang="en-US" sz="1100" kern="1200"/>
            <a:t>X7</a:t>
          </a:r>
        </a:p>
      </dsp:txBody>
      <dsp:txXfrm>
        <a:off x="2987617" y="2498391"/>
        <a:ext cx="586468" cy="293234"/>
      </dsp:txXfrm>
    </dsp:sp>
    <dsp:sp modelId="{B9864908-9A85-47F0-B94B-4425876E4A32}">
      <dsp:nvSpPr>
        <dsp:cNvPr id="0" name=""/>
        <dsp:cNvSpPr/>
      </dsp:nvSpPr>
      <dsp:spPr>
        <a:xfrm>
          <a:off x="2027274" y="2914784"/>
          <a:ext cx="586468" cy="293234"/>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100000"/>
            </a:lnSpc>
            <a:spcBef>
              <a:spcPct val="0"/>
            </a:spcBef>
            <a:spcAft>
              <a:spcPct val="35000"/>
            </a:spcAft>
            <a:buNone/>
          </a:pPr>
          <a:r>
            <a:rPr lang="en-US" sz="1100" kern="1200"/>
            <a:t>X8</a:t>
          </a:r>
        </a:p>
      </dsp:txBody>
      <dsp:txXfrm>
        <a:off x="2027274" y="2914784"/>
        <a:ext cx="586468" cy="293234"/>
      </dsp:txXfrm>
    </dsp:sp>
    <dsp:sp modelId="{F6702222-36AC-4BD2-A1D2-D6C5D66051BF}">
      <dsp:nvSpPr>
        <dsp:cNvPr id="0" name=""/>
        <dsp:cNvSpPr/>
      </dsp:nvSpPr>
      <dsp:spPr>
        <a:xfrm>
          <a:off x="962833" y="3331177"/>
          <a:ext cx="586468" cy="293234"/>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100000"/>
            </a:lnSpc>
            <a:spcBef>
              <a:spcPct val="0"/>
            </a:spcBef>
            <a:spcAft>
              <a:spcPct val="35000"/>
            </a:spcAft>
            <a:buNone/>
          </a:pPr>
          <a:r>
            <a:rPr lang="zh-CN" altLang="en-US" sz="1100" kern="1200"/>
            <a:t>与</a:t>
          </a:r>
          <a:endParaRPr lang="en-US" sz="1100" kern="1200"/>
        </a:p>
      </dsp:txBody>
      <dsp:txXfrm>
        <a:off x="962833" y="3331177"/>
        <a:ext cx="586468" cy="293234"/>
      </dsp:txXfrm>
    </dsp:sp>
    <dsp:sp modelId="{F4C0CF2E-061C-446D-914F-9696F4642C28}">
      <dsp:nvSpPr>
        <dsp:cNvPr id="0" name=""/>
        <dsp:cNvSpPr/>
      </dsp:nvSpPr>
      <dsp:spPr>
        <a:xfrm>
          <a:off x="1672461" y="3331177"/>
          <a:ext cx="586468" cy="293234"/>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100000"/>
            </a:lnSpc>
            <a:spcBef>
              <a:spcPct val="0"/>
            </a:spcBef>
            <a:spcAft>
              <a:spcPct val="35000"/>
            </a:spcAft>
            <a:buNone/>
          </a:pPr>
          <a:r>
            <a:rPr lang="en-US" sz="1100" kern="1200"/>
            <a:t>X1</a:t>
          </a:r>
        </a:p>
      </dsp:txBody>
      <dsp:txXfrm>
        <a:off x="1672461" y="3331177"/>
        <a:ext cx="586468" cy="293234"/>
      </dsp:txXfrm>
    </dsp:sp>
    <dsp:sp modelId="{535C35B6-3CE5-45A0-80E7-8F16B4172755}">
      <dsp:nvSpPr>
        <dsp:cNvPr id="0" name=""/>
        <dsp:cNvSpPr/>
      </dsp:nvSpPr>
      <dsp:spPr>
        <a:xfrm>
          <a:off x="1819078" y="3747570"/>
          <a:ext cx="586468" cy="293234"/>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100000"/>
            </a:lnSpc>
            <a:spcBef>
              <a:spcPct val="0"/>
            </a:spcBef>
            <a:spcAft>
              <a:spcPct val="35000"/>
            </a:spcAft>
            <a:buNone/>
          </a:pPr>
          <a:r>
            <a:rPr lang="zh-CN" sz="1100" kern="1200"/>
            <a:t>北韩</a:t>
          </a:r>
          <a:endParaRPr altLang="en-US" sz="1100" kern="1200"/>
        </a:p>
      </dsp:txBody>
      <dsp:txXfrm>
        <a:off x="1819078" y="3747570"/>
        <a:ext cx="586468" cy="293234"/>
      </dsp:txXfrm>
    </dsp:sp>
    <dsp:sp modelId="{63A51BA9-3B4C-4314-9160-039C9BA15B5D}">
      <dsp:nvSpPr>
        <dsp:cNvPr id="0" name=""/>
        <dsp:cNvSpPr/>
      </dsp:nvSpPr>
      <dsp:spPr>
        <a:xfrm>
          <a:off x="2382088" y="3331177"/>
          <a:ext cx="586468" cy="293234"/>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100000"/>
            </a:lnSpc>
            <a:spcBef>
              <a:spcPct val="0"/>
            </a:spcBef>
            <a:spcAft>
              <a:spcPct val="35000"/>
            </a:spcAft>
            <a:buNone/>
          </a:pPr>
          <a:r>
            <a:rPr lang="zh-CN" altLang="en-US" sz="1100" kern="1200"/>
            <a:t>有</a:t>
          </a:r>
          <a:endParaRPr lang="en-US" sz="1100" kern="1200"/>
        </a:p>
      </dsp:txBody>
      <dsp:txXfrm>
        <a:off x="2382088" y="3331177"/>
        <a:ext cx="586468" cy="293234"/>
      </dsp:txXfrm>
    </dsp:sp>
    <dsp:sp modelId="{931F791B-5819-4D58-AFFA-612265427D88}">
      <dsp:nvSpPr>
        <dsp:cNvPr id="0" name=""/>
        <dsp:cNvSpPr/>
      </dsp:nvSpPr>
      <dsp:spPr>
        <a:xfrm>
          <a:off x="3091715" y="3331177"/>
          <a:ext cx="586468" cy="293234"/>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100000"/>
            </a:lnSpc>
            <a:spcBef>
              <a:spcPct val="0"/>
            </a:spcBef>
            <a:spcAft>
              <a:spcPct val="35000"/>
            </a:spcAft>
            <a:buNone/>
          </a:pPr>
          <a:r>
            <a:rPr lang="en-US" sz="1100" kern="1200"/>
            <a:t>X2</a:t>
          </a:r>
          <a:endParaRPr altLang="en-US" sz="1100" kern="1200"/>
        </a:p>
      </dsp:txBody>
      <dsp:txXfrm>
        <a:off x="3091715" y="3331177"/>
        <a:ext cx="586468" cy="293234"/>
      </dsp:txXfrm>
    </dsp:sp>
    <dsp:sp modelId="{2523842E-3B53-47A5-8993-CE6AD0F27DF2}">
      <dsp:nvSpPr>
        <dsp:cNvPr id="0" name=""/>
        <dsp:cNvSpPr/>
      </dsp:nvSpPr>
      <dsp:spPr>
        <a:xfrm>
          <a:off x="3091715" y="3747570"/>
          <a:ext cx="586468" cy="293234"/>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100000"/>
            </a:lnSpc>
            <a:spcBef>
              <a:spcPct val="0"/>
            </a:spcBef>
            <a:spcAft>
              <a:spcPct val="35000"/>
            </a:spcAft>
            <a:buNone/>
          </a:pPr>
          <a:r>
            <a:rPr lang="en-US" sz="1100" kern="1200"/>
            <a:t>X2</a:t>
          </a:r>
          <a:endParaRPr altLang="en-US" sz="1100" kern="1200"/>
        </a:p>
      </dsp:txBody>
      <dsp:txXfrm>
        <a:off x="3091715" y="3747570"/>
        <a:ext cx="586468" cy="293234"/>
      </dsp:txXfrm>
    </dsp:sp>
    <dsp:sp modelId="{F19DEC95-1E8C-43C6-978D-E91B7E10D8DC}">
      <dsp:nvSpPr>
        <dsp:cNvPr id="0" name=""/>
        <dsp:cNvSpPr/>
      </dsp:nvSpPr>
      <dsp:spPr>
        <a:xfrm>
          <a:off x="3238332" y="4163963"/>
          <a:ext cx="586468" cy="293234"/>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100000"/>
            </a:lnSpc>
            <a:spcBef>
              <a:spcPct val="0"/>
            </a:spcBef>
            <a:spcAft>
              <a:spcPct val="35000"/>
            </a:spcAft>
            <a:buNone/>
          </a:pPr>
          <a:r>
            <a:rPr lang="zh-CN" sz="1100" kern="1200"/>
            <a:t>邦交</a:t>
          </a:r>
          <a:endParaRPr altLang="en-US" sz="1100" kern="1200"/>
        </a:p>
      </dsp:txBody>
      <dsp:txXfrm>
        <a:off x="3238332" y="4163963"/>
        <a:ext cx="586468" cy="293234"/>
      </dsp:txXfrm>
    </dsp:sp>
    <dsp:sp modelId="{61C6368A-6494-46C4-9F66-20B848D6AE99}">
      <dsp:nvSpPr>
        <dsp:cNvPr id="0" name=""/>
        <dsp:cNvSpPr/>
      </dsp:nvSpPr>
      <dsp:spPr>
        <a:xfrm>
          <a:off x="2736902" y="2914784"/>
          <a:ext cx="586468" cy="293234"/>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100000"/>
            </a:lnSpc>
            <a:spcBef>
              <a:spcPct val="0"/>
            </a:spcBef>
            <a:spcAft>
              <a:spcPct val="35000"/>
            </a:spcAft>
            <a:buNone/>
          </a:pPr>
          <a:r>
            <a:rPr lang="zh-CN" altLang="en-US" sz="1100" kern="1200"/>
            <a:t>的</a:t>
          </a:r>
          <a:endParaRPr lang="en-US" sz="1100" kern="1200"/>
        </a:p>
      </dsp:txBody>
      <dsp:txXfrm>
        <a:off x="2736902" y="2914784"/>
        <a:ext cx="586468" cy="293234"/>
      </dsp:txXfrm>
    </dsp:sp>
    <dsp:sp modelId="{4FBC3C16-8002-4D3A-9CEC-B24F71EA9FA6}">
      <dsp:nvSpPr>
        <dsp:cNvPr id="0" name=""/>
        <dsp:cNvSpPr/>
      </dsp:nvSpPr>
      <dsp:spPr>
        <a:xfrm>
          <a:off x="3947960" y="2914784"/>
          <a:ext cx="586468" cy="293234"/>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100000"/>
            </a:lnSpc>
            <a:spcBef>
              <a:spcPct val="0"/>
            </a:spcBef>
            <a:spcAft>
              <a:spcPct val="35000"/>
            </a:spcAft>
            <a:buNone/>
          </a:pPr>
          <a:r>
            <a:rPr lang="en-US" sz="1100" kern="1200"/>
            <a:t>X9</a:t>
          </a:r>
        </a:p>
      </dsp:txBody>
      <dsp:txXfrm>
        <a:off x="3947960" y="2914784"/>
        <a:ext cx="586468" cy="293234"/>
      </dsp:txXfrm>
    </dsp:sp>
    <dsp:sp modelId="{718443BB-DDF9-4C4A-816E-323547BEFA3B}">
      <dsp:nvSpPr>
        <dsp:cNvPr id="0" name=""/>
        <dsp:cNvSpPr/>
      </dsp:nvSpPr>
      <dsp:spPr>
        <a:xfrm>
          <a:off x="3947960" y="3331177"/>
          <a:ext cx="586468" cy="293234"/>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100000"/>
            </a:lnSpc>
            <a:spcBef>
              <a:spcPct val="0"/>
            </a:spcBef>
            <a:spcAft>
              <a:spcPct val="35000"/>
            </a:spcAft>
            <a:buNone/>
          </a:pPr>
          <a:r>
            <a:rPr lang="en-US" sz="1100" kern="1200"/>
            <a:t>X9</a:t>
          </a:r>
          <a:endParaRPr altLang="en-US" sz="1100" kern="1200"/>
        </a:p>
      </dsp:txBody>
      <dsp:txXfrm>
        <a:off x="3947960" y="3331177"/>
        <a:ext cx="586468" cy="293234"/>
      </dsp:txXfrm>
    </dsp:sp>
    <dsp:sp modelId="{F1E91F0E-8E30-43D2-AC9C-D05FA6274649}">
      <dsp:nvSpPr>
        <dsp:cNvPr id="0" name=""/>
        <dsp:cNvSpPr/>
      </dsp:nvSpPr>
      <dsp:spPr>
        <a:xfrm>
          <a:off x="3947960" y="3747570"/>
          <a:ext cx="586468" cy="293234"/>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100000"/>
            </a:lnSpc>
            <a:spcBef>
              <a:spcPct val="0"/>
            </a:spcBef>
            <a:spcAft>
              <a:spcPct val="35000"/>
            </a:spcAft>
            <a:buNone/>
          </a:pPr>
          <a:r>
            <a:rPr lang="en-US" sz="1100" kern="1200"/>
            <a:t>X9</a:t>
          </a:r>
          <a:endParaRPr altLang="en-US" sz="1100" kern="1200"/>
        </a:p>
      </dsp:txBody>
      <dsp:txXfrm>
        <a:off x="3947960" y="3747570"/>
        <a:ext cx="586468" cy="293234"/>
      </dsp:txXfrm>
    </dsp:sp>
    <dsp:sp modelId="{F52D5072-3AE4-42A2-80B7-87B277D85E4C}">
      <dsp:nvSpPr>
        <dsp:cNvPr id="0" name=""/>
        <dsp:cNvSpPr/>
      </dsp:nvSpPr>
      <dsp:spPr>
        <a:xfrm>
          <a:off x="3947960" y="4163963"/>
          <a:ext cx="586468" cy="293234"/>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100000"/>
            </a:lnSpc>
            <a:spcBef>
              <a:spcPct val="0"/>
            </a:spcBef>
            <a:spcAft>
              <a:spcPct val="35000"/>
            </a:spcAft>
            <a:buNone/>
          </a:pPr>
          <a:r>
            <a:rPr lang="en-US" sz="1100" kern="1200"/>
            <a:t>X9</a:t>
          </a:r>
          <a:endParaRPr altLang="en-US" sz="1100" kern="1200"/>
        </a:p>
      </dsp:txBody>
      <dsp:txXfrm>
        <a:off x="3947960" y="4163963"/>
        <a:ext cx="586468" cy="293234"/>
      </dsp:txXfrm>
    </dsp:sp>
    <dsp:sp modelId="{DBA3B184-59D6-4DE5-9265-F3A664D4F5D8}">
      <dsp:nvSpPr>
        <dsp:cNvPr id="0" name=""/>
        <dsp:cNvSpPr/>
      </dsp:nvSpPr>
      <dsp:spPr>
        <a:xfrm>
          <a:off x="4094577" y="4580356"/>
          <a:ext cx="586468" cy="293234"/>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100000"/>
            </a:lnSpc>
            <a:spcBef>
              <a:spcPct val="0"/>
            </a:spcBef>
            <a:spcAft>
              <a:spcPct val="35000"/>
            </a:spcAft>
            <a:buNone/>
          </a:pPr>
          <a:r>
            <a:rPr lang="zh-CN" sz="1100" kern="1200"/>
            <a:t>少数国家</a:t>
          </a:r>
          <a:endParaRPr altLang="en-US" sz="1100" kern="1200"/>
        </a:p>
      </dsp:txBody>
      <dsp:txXfrm>
        <a:off x="4094577" y="4580356"/>
        <a:ext cx="586468" cy="293234"/>
      </dsp:txXfrm>
    </dsp:sp>
    <dsp:sp modelId="{C799E8B5-EB80-43E7-8F9F-12AE3714AF4B}">
      <dsp:nvSpPr>
        <dsp:cNvPr id="0" name=""/>
        <dsp:cNvSpPr/>
      </dsp:nvSpPr>
      <dsp:spPr>
        <a:xfrm>
          <a:off x="3697244" y="2498391"/>
          <a:ext cx="586468" cy="293234"/>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100000"/>
            </a:lnSpc>
            <a:spcBef>
              <a:spcPct val="0"/>
            </a:spcBef>
            <a:spcAft>
              <a:spcPct val="35000"/>
            </a:spcAft>
            <a:buNone/>
          </a:pPr>
          <a:r>
            <a:rPr lang="zh-CN" altLang="en-US" sz="1100" kern="1200"/>
            <a:t>之一</a:t>
          </a:r>
          <a:endParaRPr lang="en-US" sz="1100" kern="1200"/>
        </a:p>
      </dsp:txBody>
      <dsp:txXfrm>
        <a:off x="3697244" y="2498391"/>
        <a:ext cx="586468" cy="29323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B3C80DC-2FF5-4C8B-9E09-F7AFE16E57E6}">
      <dsp:nvSpPr>
        <dsp:cNvPr id="0" name=""/>
        <dsp:cNvSpPr/>
      </dsp:nvSpPr>
      <dsp:spPr>
        <a:xfrm>
          <a:off x="4519213" y="3622917"/>
          <a:ext cx="91440" cy="269436"/>
        </a:xfrm>
        <a:custGeom>
          <a:avLst/>
          <a:gdLst/>
          <a:ahLst/>
          <a:cxnLst/>
          <a:rect l="0" t="0" r="0" b="0"/>
          <a:pathLst>
            <a:path>
              <a:moveTo>
                <a:pt x="45720" y="0"/>
              </a:moveTo>
              <a:lnTo>
                <a:pt x="45720" y="269436"/>
              </a:lnTo>
              <a:lnTo>
                <a:pt x="133579" y="26943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DD146A3-2815-4FC3-AA3B-0DEC94C3B20A}">
      <dsp:nvSpPr>
        <dsp:cNvPr id="0" name=""/>
        <dsp:cNvSpPr/>
      </dsp:nvSpPr>
      <dsp:spPr>
        <a:xfrm>
          <a:off x="3736124" y="3207048"/>
          <a:ext cx="1063101" cy="123003"/>
        </a:xfrm>
        <a:custGeom>
          <a:avLst/>
          <a:gdLst/>
          <a:ahLst/>
          <a:cxnLst/>
          <a:rect l="0" t="0" r="0" b="0"/>
          <a:pathLst>
            <a:path>
              <a:moveTo>
                <a:pt x="0" y="0"/>
              </a:moveTo>
              <a:lnTo>
                <a:pt x="0" y="61501"/>
              </a:lnTo>
              <a:lnTo>
                <a:pt x="1063101" y="61501"/>
              </a:lnTo>
              <a:lnTo>
                <a:pt x="1063101" y="123003"/>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1A5E45C-34DF-466C-8147-7C95BE1694FA}">
      <dsp:nvSpPr>
        <dsp:cNvPr id="0" name=""/>
        <dsp:cNvSpPr/>
      </dsp:nvSpPr>
      <dsp:spPr>
        <a:xfrm>
          <a:off x="3736124" y="3207048"/>
          <a:ext cx="354367" cy="123003"/>
        </a:xfrm>
        <a:custGeom>
          <a:avLst/>
          <a:gdLst/>
          <a:ahLst/>
          <a:cxnLst/>
          <a:rect l="0" t="0" r="0" b="0"/>
          <a:pathLst>
            <a:path>
              <a:moveTo>
                <a:pt x="0" y="0"/>
              </a:moveTo>
              <a:lnTo>
                <a:pt x="0" y="61501"/>
              </a:lnTo>
              <a:lnTo>
                <a:pt x="354367" y="61501"/>
              </a:lnTo>
              <a:lnTo>
                <a:pt x="354367" y="123003"/>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F6C1DB6-4719-43B0-B307-265D7153C260}">
      <dsp:nvSpPr>
        <dsp:cNvPr id="0" name=""/>
        <dsp:cNvSpPr/>
      </dsp:nvSpPr>
      <dsp:spPr>
        <a:xfrm>
          <a:off x="3101745" y="4038786"/>
          <a:ext cx="91440" cy="269436"/>
        </a:xfrm>
        <a:custGeom>
          <a:avLst/>
          <a:gdLst/>
          <a:ahLst/>
          <a:cxnLst/>
          <a:rect l="0" t="0" r="0" b="0"/>
          <a:pathLst>
            <a:path>
              <a:moveTo>
                <a:pt x="45720" y="0"/>
              </a:moveTo>
              <a:lnTo>
                <a:pt x="45720" y="269436"/>
              </a:lnTo>
              <a:lnTo>
                <a:pt x="133579" y="26943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65FD23A-D476-4ADC-83FD-5026287FCFC5}">
      <dsp:nvSpPr>
        <dsp:cNvPr id="0" name=""/>
        <dsp:cNvSpPr/>
      </dsp:nvSpPr>
      <dsp:spPr>
        <a:xfrm>
          <a:off x="3336037" y="3622917"/>
          <a:ext cx="91440" cy="123003"/>
        </a:xfrm>
        <a:custGeom>
          <a:avLst/>
          <a:gdLst/>
          <a:ahLst/>
          <a:cxnLst/>
          <a:rect l="0" t="0" r="0" b="0"/>
          <a:pathLst>
            <a:path>
              <a:moveTo>
                <a:pt x="45720" y="0"/>
              </a:moveTo>
              <a:lnTo>
                <a:pt x="45720" y="123003"/>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A2048EE-F6AE-4100-8F3E-EF2B2964DE25}">
      <dsp:nvSpPr>
        <dsp:cNvPr id="0" name=""/>
        <dsp:cNvSpPr/>
      </dsp:nvSpPr>
      <dsp:spPr>
        <a:xfrm>
          <a:off x="3381757" y="3207048"/>
          <a:ext cx="354367" cy="123003"/>
        </a:xfrm>
        <a:custGeom>
          <a:avLst/>
          <a:gdLst/>
          <a:ahLst/>
          <a:cxnLst/>
          <a:rect l="0" t="0" r="0" b="0"/>
          <a:pathLst>
            <a:path>
              <a:moveTo>
                <a:pt x="354367" y="0"/>
              </a:moveTo>
              <a:lnTo>
                <a:pt x="354367" y="61501"/>
              </a:lnTo>
              <a:lnTo>
                <a:pt x="0" y="61501"/>
              </a:lnTo>
              <a:lnTo>
                <a:pt x="0" y="123003"/>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B535048-B342-496C-97B5-AB63C9F0E456}">
      <dsp:nvSpPr>
        <dsp:cNvPr id="0" name=""/>
        <dsp:cNvSpPr/>
      </dsp:nvSpPr>
      <dsp:spPr>
        <a:xfrm>
          <a:off x="2673023" y="3207048"/>
          <a:ext cx="1063101" cy="123003"/>
        </a:xfrm>
        <a:custGeom>
          <a:avLst/>
          <a:gdLst/>
          <a:ahLst/>
          <a:cxnLst/>
          <a:rect l="0" t="0" r="0" b="0"/>
          <a:pathLst>
            <a:path>
              <a:moveTo>
                <a:pt x="1063101" y="0"/>
              </a:moveTo>
              <a:lnTo>
                <a:pt x="1063101" y="61501"/>
              </a:lnTo>
              <a:lnTo>
                <a:pt x="0" y="61501"/>
              </a:lnTo>
              <a:lnTo>
                <a:pt x="0" y="123003"/>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528BB07-E8A9-4CDB-82F0-8EA9120095EE}">
      <dsp:nvSpPr>
        <dsp:cNvPr id="0" name=""/>
        <dsp:cNvSpPr/>
      </dsp:nvSpPr>
      <dsp:spPr>
        <a:xfrm>
          <a:off x="2495839" y="2791179"/>
          <a:ext cx="1240284" cy="123003"/>
        </a:xfrm>
        <a:custGeom>
          <a:avLst/>
          <a:gdLst/>
          <a:ahLst/>
          <a:cxnLst/>
          <a:rect l="0" t="0" r="0" b="0"/>
          <a:pathLst>
            <a:path>
              <a:moveTo>
                <a:pt x="0" y="0"/>
              </a:moveTo>
              <a:lnTo>
                <a:pt x="0" y="61501"/>
              </a:lnTo>
              <a:lnTo>
                <a:pt x="1240284" y="61501"/>
              </a:lnTo>
              <a:lnTo>
                <a:pt x="1240284" y="123003"/>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8637ADE-7322-4318-938E-FF937E5E3E7F}">
      <dsp:nvSpPr>
        <dsp:cNvPr id="0" name=""/>
        <dsp:cNvSpPr/>
      </dsp:nvSpPr>
      <dsp:spPr>
        <a:xfrm>
          <a:off x="2495839" y="2791179"/>
          <a:ext cx="177183" cy="123003"/>
        </a:xfrm>
        <a:custGeom>
          <a:avLst/>
          <a:gdLst/>
          <a:ahLst/>
          <a:cxnLst/>
          <a:rect l="0" t="0" r="0" b="0"/>
          <a:pathLst>
            <a:path>
              <a:moveTo>
                <a:pt x="0" y="0"/>
              </a:moveTo>
              <a:lnTo>
                <a:pt x="0" y="61501"/>
              </a:lnTo>
              <a:lnTo>
                <a:pt x="177183" y="61501"/>
              </a:lnTo>
              <a:lnTo>
                <a:pt x="177183" y="123003"/>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43CA20C-7E96-45C0-B186-B506B7F264D8}">
      <dsp:nvSpPr>
        <dsp:cNvPr id="0" name=""/>
        <dsp:cNvSpPr/>
      </dsp:nvSpPr>
      <dsp:spPr>
        <a:xfrm>
          <a:off x="1684276" y="4454654"/>
          <a:ext cx="91440" cy="269436"/>
        </a:xfrm>
        <a:custGeom>
          <a:avLst/>
          <a:gdLst/>
          <a:ahLst/>
          <a:cxnLst/>
          <a:rect l="0" t="0" r="0" b="0"/>
          <a:pathLst>
            <a:path>
              <a:moveTo>
                <a:pt x="45720" y="0"/>
              </a:moveTo>
              <a:lnTo>
                <a:pt x="45720" y="269436"/>
              </a:lnTo>
              <a:lnTo>
                <a:pt x="133579" y="26943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B598FE1-1222-4BC4-B84C-0C711E6C0145}">
      <dsp:nvSpPr>
        <dsp:cNvPr id="0" name=""/>
        <dsp:cNvSpPr/>
      </dsp:nvSpPr>
      <dsp:spPr>
        <a:xfrm>
          <a:off x="1918569" y="4038786"/>
          <a:ext cx="91440" cy="123003"/>
        </a:xfrm>
        <a:custGeom>
          <a:avLst/>
          <a:gdLst/>
          <a:ahLst/>
          <a:cxnLst/>
          <a:rect l="0" t="0" r="0" b="0"/>
          <a:pathLst>
            <a:path>
              <a:moveTo>
                <a:pt x="45720" y="0"/>
              </a:moveTo>
              <a:lnTo>
                <a:pt x="45720" y="123003"/>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F0BD437-C68F-4647-B412-CE38733B82F8}">
      <dsp:nvSpPr>
        <dsp:cNvPr id="0" name=""/>
        <dsp:cNvSpPr/>
      </dsp:nvSpPr>
      <dsp:spPr>
        <a:xfrm>
          <a:off x="1918569" y="3622917"/>
          <a:ext cx="91440" cy="123003"/>
        </a:xfrm>
        <a:custGeom>
          <a:avLst/>
          <a:gdLst/>
          <a:ahLst/>
          <a:cxnLst/>
          <a:rect l="0" t="0" r="0" b="0"/>
          <a:pathLst>
            <a:path>
              <a:moveTo>
                <a:pt x="45720" y="0"/>
              </a:moveTo>
              <a:lnTo>
                <a:pt x="45720" y="123003"/>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B3483BB-D5EA-4F2E-850F-686714286488}">
      <dsp:nvSpPr>
        <dsp:cNvPr id="0" name=""/>
        <dsp:cNvSpPr/>
      </dsp:nvSpPr>
      <dsp:spPr>
        <a:xfrm>
          <a:off x="1918569" y="3207048"/>
          <a:ext cx="91440" cy="123003"/>
        </a:xfrm>
        <a:custGeom>
          <a:avLst/>
          <a:gdLst/>
          <a:ahLst/>
          <a:cxnLst/>
          <a:rect l="0" t="0" r="0" b="0"/>
          <a:pathLst>
            <a:path>
              <a:moveTo>
                <a:pt x="45720" y="0"/>
              </a:moveTo>
              <a:lnTo>
                <a:pt x="45720" y="123003"/>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39883A9-2442-40C2-96C3-14A1731A80F1}">
      <dsp:nvSpPr>
        <dsp:cNvPr id="0" name=""/>
        <dsp:cNvSpPr/>
      </dsp:nvSpPr>
      <dsp:spPr>
        <a:xfrm>
          <a:off x="1964289" y="2791179"/>
          <a:ext cx="531550" cy="123003"/>
        </a:xfrm>
        <a:custGeom>
          <a:avLst/>
          <a:gdLst/>
          <a:ahLst/>
          <a:cxnLst/>
          <a:rect l="0" t="0" r="0" b="0"/>
          <a:pathLst>
            <a:path>
              <a:moveTo>
                <a:pt x="531550" y="0"/>
              </a:moveTo>
              <a:lnTo>
                <a:pt x="531550" y="61501"/>
              </a:lnTo>
              <a:lnTo>
                <a:pt x="0" y="61501"/>
              </a:lnTo>
              <a:lnTo>
                <a:pt x="0" y="123003"/>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1D0E8EA-437A-48DB-810C-A0BDD7F3CB06}">
      <dsp:nvSpPr>
        <dsp:cNvPr id="0" name=""/>
        <dsp:cNvSpPr/>
      </dsp:nvSpPr>
      <dsp:spPr>
        <a:xfrm>
          <a:off x="1255554" y="2791179"/>
          <a:ext cx="1240284" cy="123003"/>
        </a:xfrm>
        <a:custGeom>
          <a:avLst/>
          <a:gdLst/>
          <a:ahLst/>
          <a:cxnLst/>
          <a:rect l="0" t="0" r="0" b="0"/>
          <a:pathLst>
            <a:path>
              <a:moveTo>
                <a:pt x="1240284" y="0"/>
              </a:moveTo>
              <a:lnTo>
                <a:pt x="1240284" y="61501"/>
              </a:lnTo>
              <a:lnTo>
                <a:pt x="0" y="61501"/>
              </a:lnTo>
              <a:lnTo>
                <a:pt x="0" y="123003"/>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30B4222-71CB-40DB-BEA6-373CCE7F5A7D}">
      <dsp:nvSpPr>
        <dsp:cNvPr id="0" name=""/>
        <dsp:cNvSpPr/>
      </dsp:nvSpPr>
      <dsp:spPr>
        <a:xfrm>
          <a:off x="2141472" y="2375310"/>
          <a:ext cx="354367" cy="123003"/>
        </a:xfrm>
        <a:custGeom>
          <a:avLst/>
          <a:gdLst/>
          <a:ahLst/>
          <a:cxnLst/>
          <a:rect l="0" t="0" r="0" b="0"/>
          <a:pathLst>
            <a:path>
              <a:moveTo>
                <a:pt x="0" y="0"/>
              </a:moveTo>
              <a:lnTo>
                <a:pt x="0" y="61501"/>
              </a:lnTo>
              <a:lnTo>
                <a:pt x="354367" y="61501"/>
              </a:lnTo>
              <a:lnTo>
                <a:pt x="354367" y="123003"/>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5F573FB-BDB5-40B1-8D5B-49BA69CE61DF}">
      <dsp:nvSpPr>
        <dsp:cNvPr id="0" name=""/>
        <dsp:cNvSpPr/>
      </dsp:nvSpPr>
      <dsp:spPr>
        <a:xfrm>
          <a:off x="1787105" y="2375310"/>
          <a:ext cx="354367" cy="123003"/>
        </a:xfrm>
        <a:custGeom>
          <a:avLst/>
          <a:gdLst/>
          <a:ahLst/>
          <a:cxnLst/>
          <a:rect l="0" t="0" r="0" b="0"/>
          <a:pathLst>
            <a:path>
              <a:moveTo>
                <a:pt x="354367" y="0"/>
              </a:moveTo>
              <a:lnTo>
                <a:pt x="354367" y="61501"/>
              </a:lnTo>
              <a:lnTo>
                <a:pt x="0" y="61501"/>
              </a:lnTo>
              <a:lnTo>
                <a:pt x="0" y="123003"/>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49237C0-F8D7-4693-A29C-B371A0E24DFD}">
      <dsp:nvSpPr>
        <dsp:cNvPr id="0" name=""/>
        <dsp:cNvSpPr/>
      </dsp:nvSpPr>
      <dsp:spPr>
        <a:xfrm>
          <a:off x="2095752" y="1959441"/>
          <a:ext cx="91440" cy="123003"/>
        </a:xfrm>
        <a:custGeom>
          <a:avLst/>
          <a:gdLst/>
          <a:ahLst/>
          <a:cxnLst/>
          <a:rect l="0" t="0" r="0" b="0"/>
          <a:pathLst>
            <a:path>
              <a:moveTo>
                <a:pt x="45720" y="0"/>
              </a:moveTo>
              <a:lnTo>
                <a:pt x="45720" y="123003"/>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585CEDC-A463-4129-977E-C18A24AE67C9}">
      <dsp:nvSpPr>
        <dsp:cNvPr id="0" name=""/>
        <dsp:cNvSpPr/>
      </dsp:nvSpPr>
      <dsp:spPr>
        <a:xfrm>
          <a:off x="2095752" y="1543573"/>
          <a:ext cx="91440" cy="123003"/>
        </a:xfrm>
        <a:custGeom>
          <a:avLst/>
          <a:gdLst/>
          <a:ahLst/>
          <a:cxnLst/>
          <a:rect l="0" t="0" r="0" b="0"/>
          <a:pathLst>
            <a:path>
              <a:moveTo>
                <a:pt x="45720" y="0"/>
              </a:moveTo>
              <a:lnTo>
                <a:pt x="45720" y="123003"/>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B30B505-88B2-4CC5-AD2C-BD666FDFBA46}">
      <dsp:nvSpPr>
        <dsp:cNvPr id="0" name=""/>
        <dsp:cNvSpPr/>
      </dsp:nvSpPr>
      <dsp:spPr>
        <a:xfrm>
          <a:off x="2095752" y="1127704"/>
          <a:ext cx="91440" cy="123003"/>
        </a:xfrm>
        <a:custGeom>
          <a:avLst/>
          <a:gdLst/>
          <a:ahLst/>
          <a:cxnLst/>
          <a:rect l="0" t="0" r="0" b="0"/>
          <a:pathLst>
            <a:path>
              <a:moveTo>
                <a:pt x="45720" y="0"/>
              </a:moveTo>
              <a:lnTo>
                <a:pt x="45720" y="123003"/>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FB6A015-CB06-40BA-9AB2-E471C0D59AAB}">
      <dsp:nvSpPr>
        <dsp:cNvPr id="0" name=""/>
        <dsp:cNvSpPr/>
      </dsp:nvSpPr>
      <dsp:spPr>
        <a:xfrm>
          <a:off x="2095752" y="711835"/>
          <a:ext cx="91440" cy="123003"/>
        </a:xfrm>
        <a:custGeom>
          <a:avLst/>
          <a:gdLst/>
          <a:ahLst/>
          <a:cxnLst/>
          <a:rect l="0" t="0" r="0" b="0"/>
          <a:pathLst>
            <a:path>
              <a:moveTo>
                <a:pt x="45720" y="0"/>
              </a:moveTo>
              <a:lnTo>
                <a:pt x="45720" y="123003"/>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B3A8128-6C86-49B7-B5CC-0153888815E5}">
      <dsp:nvSpPr>
        <dsp:cNvPr id="0" name=""/>
        <dsp:cNvSpPr/>
      </dsp:nvSpPr>
      <dsp:spPr>
        <a:xfrm>
          <a:off x="1536705" y="295966"/>
          <a:ext cx="604766" cy="123003"/>
        </a:xfrm>
        <a:custGeom>
          <a:avLst/>
          <a:gdLst/>
          <a:ahLst/>
          <a:cxnLst/>
          <a:rect l="0" t="0" r="0" b="0"/>
          <a:pathLst>
            <a:path>
              <a:moveTo>
                <a:pt x="0" y="0"/>
              </a:moveTo>
              <a:lnTo>
                <a:pt x="0" y="61501"/>
              </a:lnTo>
              <a:lnTo>
                <a:pt x="604766" y="61501"/>
              </a:lnTo>
              <a:lnTo>
                <a:pt x="604766" y="123003"/>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6A6B4AA-7239-408C-A469-34D07D1E9009}">
      <dsp:nvSpPr>
        <dsp:cNvPr id="0" name=""/>
        <dsp:cNvSpPr/>
      </dsp:nvSpPr>
      <dsp:spPr>
        <a:xfrm>
          <a:off x="1006293" y="1959441"/>
          <a:ext cx="91440" cy="269436"/>
        </a:xfrm>
        <a:custGeom>
          <a:avLst/>
          <a:gdLst/>
          <a:ahLst/>
          <a:cxnLst/>
          <a:rect l="0" t="0" r="0" b="0"/>
          <a:pathLst>
            <a:path>
              <a:moveTo>
                <a:pt x="45720" y="0"/>
              </a:moveTo>
              <a:lnTo>
                <a:pt x="45720" y="269436"/>
              </a:lnTo>
              <a:lnTo>
                <a:pt x="133579" y="26943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FF1ED56-74D0-423E-B784-C34068D8C4A4}">
      <dsp:nvSpPr>
        <dsp:cNvPr id="0" name=""/>
        <dsp:cNvSpPr/>
      </dsp:nvSpPr>
      <dsp:spPr>
        <a:xfrm>
          <a:off x="1240585" y="1543573"/>
          <a:ext cx="91440" cy="123003"/>
        </a:xfrm>
        <a:custGeom>
          <a:avLst/>
          <a:gdLst/>
          <a:ahLst/>
          <a:cxnLst/>
          <a:rect l="0" t="0" r="0" b="0"/>
          <a:pathLst>
            <a:path>
              <a:moveTo>
                <a:pt x="45720" y="0"/>
              </a:moveTo>
              <a:lnTo>
                <a:pt x="45720" y="123003"/>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792077D-E8E9-4FF8-9B39-CC50B469B32D}">
      <dsp:nvSpPr>
        <dsp:cNvPr id="0" name=""/>
        <dsp:cNvSpPr/>
      </dsp:nvSpPr>
      <dsp:spPr>
        <a:xfrm>
          <a:off x="1240585" y="1127704"/>
          <a:ext cx="91440" cy="123003"/>
        </a:xfrm>
        <a:custGeom>
          <a:avLst/>
          <a:gdLst/>
          <a:ahLst/>
          <a:cxnLst/>
          <a:rect l="0" t="0" r="0" b="0"/>
          <a:pathLst>
            <a:path>
              <a:moveTo>
                <a:pt x="45720" y="0"/>
              </a:moveTo>
              <a:lnTo>
                <a:pt x="45720" y="123003"/>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FE86795-2339-47DF-8E37-87F268BC02CB}">
      <dsp:nvSpPr>
        <dsp:cNvPr id="0" name=""/>
        <dsp:cNvSpPr/>
      </dsp:nvSpPr>
      <dsp:spPr>
        <a:xfrm>
          <a:off x="931938" y="711835"/>
          <a:ext cx="354367" cy="123003"/>
        </a:xfrm>
        <a:custGeom>
          <a:avLst/>
          <a:gdLst/>
          <a:ahLst/>
          <a:cxnLst/>
          <a:rect l="0" t="0" r="0" b="0"/>
          <a:pathLst>
            <a:path>
              <a:moveTo>
                <a:pt x="0" y="0"/>
              </a:moveTo>
              <a:lnTo>
                <a:pt x="0" y="61501"/>
              </a:lnTo>
              <a:lnTo>
                <a:pt x="354367" y="61501"/>
              </a:lnTo>
              <a:lnTo>
                <a:pt x="354367" y="123003"/>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6EC3547-050F-4EFD-B85B-B484A6BBA5AD}">
      <dsp:nvSpPr>
        <dsp:cNvPr id="0" name=""/>
        <dsp:cNvSpPr/>
      </dsp:nvSpPr>
      <dsp:spPr>
        <a:xfrm>
          <a:off x="531851" y="1543573"/>
          <a:ext cx="91440" cy="123003"/>
        </a:xfrm>
        <a:custGeom>
          <a:avLst/>
          <a:gdLst/>
          <a:ahLst/>
          <a:cxnLst/>
          <a:rect l="0" t="0" r="0" b="0"/>
          <a:pathLst>
            <a:path>
              <a:moveTo>
                <a:pt x="45720" y="0"/>
              </a:moveTo>
              <a:lnTo>
                <a:pt x="45720" y="123003"/>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E5DB133-E2C6-4E04-9498-83E339EDC03B}">
      <dsp:nvSpPr>
        <dsp:cNvPr id="0" name=""/>
        <dsp:cNvSpPr/>
      </dsp:nvSpPr>
      <dsp:spPr>
        <a:xfrm>
          <a:off x="531851" y="1127704"/>
          <a:ext cx="91440" cy="123003"/>
        </a:xfrm>
        <a:custGeom>
          <a:avLst/>
          <a:gdLst/>
          <a:ahLst/>
          <a:cxnLst/>
          <a:rect l="0" t="0" r="0" b="0"/>
          <a:pathLst>
            <a:path>
              <a:moveTo>
                <a:pt x="45720" y="0"/>
              </a:moveTo>
              <a:lnTo>
                <a:pt x="45720" y="123003"/>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3F35128-5598-413B-BA95-3EC7991E00BA}">
      <dsp:nvSpPr>
        <dsp:cNvPr id="0" name=""/>
        <dsp:cNvSpPr/>
      </dsp:nvSpPr>
      <dsp:spPr>
        <a:xfrm>
          <a:off x="577571" y="711835"/>
          <a:ext cx="354367" cy="123003"/>
        </a:xfrm>
        <a:custGeom>
          <a:avLst/>
          <a:gdLst/>
          <a:ahLst/>
          <a:cxnLst/>
          <a:rect l="0" t="0" r="0" b="0"/>
          <a:pathLst>
            <a:path>
              <a:moveTo>
                <a:pt x="354367" y="0"/>
              </a:moveTo>
              <a:lnTo>
                <a:pt x="354367" y="61501"/>
              </a:lnTo>
              <a:lnTo>
                <a:pt x="0" y="61501"/>
              </a:lnTo>
              <a:lnTo>
                <a:pt x="0" y="123003"/>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A259130-4455-44E0-969B-948D1249687E}">
      <dsp:nvSpPr>
        <dsp:cNvPr id="0" name=""/>
        <dsp:cNvSpPr/>
      </dsp:nvSpPr>
      <dsp:spPr>
        <a:xfrm>
          <a:off x="931938" y="295966"/>
          <a:ext cx="604766" cy="123003"/>
        </a:xfrm>
        <a:custGeom>
          <a:avLst/>
          <a:gdLst/>
          <a:ahLst/>
          <a:cxnLst/>
          <a:rect l="0" t="0" r="0" b="0"/>
          <a:pathLst>
            <a:path>
              <a:moveTo>
                <a:pt x="604766" y="0"/>
              </a:moveTo>
              <a:lnTo>
                <a:pt x="604766" y="61501"/>
              </a:lnTo>
              <a:lnTo>
                <a:pt x="0" y="61501"/>
              </a:lnTo>
              <a:lnTo>
                <a:pt x="0" y="123003"/>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E79172D-D441-42BB-84EA-E3D989670DED}">
      <dsp:nvSpPr>
        <dsp:cNvPr id="0" name=""/>
        <dsp:cNvSpPr/>
      </dsp:nvSpPr>
      <dsp:spPr>
        <a:xfrm>
          <a:off x="1243840" y="3101"/>
          <a:ext cx="585730" cy="292865"/>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100000"/>
            </a:lnSpc>
            <a:spcBef>
              <a:spcPct val="0"/>
            </a:spcBef>
            <a:spcAft>
              <a:spcPct val="35000"/>
            </a:spcAft>
            <a:buNone/>
          </a:pPr>
          <a:r>
            <a:rPr lang="en-US" sz="800" kern="1200"/>
            <a:t>S1</a:t>
          </a:r>
        </a:p>
      </dsp:txBody>
      <dsp:txXfrm>
        <a:off x="1243840" y="3101"/>
        <a:ext cx="585730" cy="292865"/>
      </dsp:txXfrm>
    </dsp:sp>
    <dsp:sp modelId="{43B7C837-49D6-40CE-BBAB-953D9E4BA7ED}">
      <dsp:nvSpPr>
        <dsp:cNvPr id="0" name=""/>
        <dsp:cNvSpPr/>
      </dsp:nvSpPr>
      <dsp:spPr>
        <a:xfrm>
          <a:off x="639073" y="418970"/>
          <a:ext cx="585730" cy="292865"/>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100000"/>
            </a:lnSpc>
            <a:spcBef>
              <a:spcPct val="0"/>
            </a:spcBef>
            <a:spcAft>
              <a:spcPct val="35000"/>
            </a:spcAft>
            <a:buNone/>
          </a:pPr>
          <a:r>
            <a:rPr lang="en-US" sz="800" kern="1200"/>
            <a:t>S2</a:t>
          </a:r>
        </a:p>
      </dsp:txBody>
      <dsp:txXfrm>
        <a:off x="639073" y="418970"/>
        <a:ext cx="585730" cy="292865"/>
      </dsp:txXfrm>
    </dsp:sp>
    <dsp:sp modelId="{5089B11F-8BDC-4F0F-A78C-30F030A14D59}">
      <dsp:nvSpPr>
        <dsp:cNvPr id="0" name=""/>
        <dsp:cNvSpPr/>
      </dsp:nvSpPr>
      <dsp:spPr>
        <a:xfrm>
          <a:off x="284706" y="834838"/>
          <a:ext cx="585730" cy="292865"/>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100000"/>
            </a:lnSpc>
            <a:spcBef>
              <a:spcPct val="0"/>
            </a:spcBef>
            <a:spcAft>
              <a:spcPct val="35000"/>
            </a:spcAft>
            <a:buNone/>
          </a:pPr>
          <a:r>
            <a:rPr lang="en-US" sz="800" kern="1200"/>
            <a:t>S4</a:t>
          </a:r>
        </a:p>
      </dsp:txBody>
      <dsp:txXfrm>
        <a:off x="284706" y="834838"/>
        <a:ext cx="585730" cy="292865"/>
      </dsp:txXfrm>
    </dsp:sp>
    <dsp:sp modelId="{79DD7E11-24CD-4EC7-8CD7-B9D9B62CBD86}">
      <dsp:nvSpPr>
        <dsp:cNvPr id="0" name=""/>
        <dsp:cNvSpPr/>
      </dsp:nvSpPr>
      <dsp:spPr>
        <a:xfrm>
          <a:off x="284706" y="1250707"/>
          <a:ext cx="585730" cy="292865"/>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100000"/>
            </a:lnSpc>
            <a:spcBef>
              <a:spcPct val="0"/>
            </a:spcBef>
            <a:spcAft>
              <a:spcPct val="35000"/>
            </a:spcAft>
            <a:buNone/>
          </a:pPr>
          <a:r>
            <a:rPr lang="en-US" sz="800" kern="1200"/>
            <a:t>X6</a:t>
          </a:r>
        </a:p>
      </dsp:txBody>
      <dsp:txXfrm>
        <a:off x="284706" y="1250707"/>
        <a:ext cx="585730" cy="292865"/>
      </dsp:txXfrm>
    </dsp:sp>
    <dsp:sp modelId="{BF068F44-4A00-4361-BAA1-1959B8745ACF}">
      <dsp:nvSpPr>
        <dsp:cNvPr id="0" name=""/>
        <dsp:cNvSpPr/>
      </dsp:nvSpPr>
      <dsp:spPr>
        <a:xfrm>
          <a:off x="284706" y="1666576"/>
          <a:ext cx="585730" cy="292865"/>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100000"/>
            </a:lnSpc>
            <a:spcBef>
              <a:spcPct val="0"/>
            </a:spcBef>
            <a:spcAft>
              <a:spcPct val="35000"/>
            </a:spcAft>
            <a:buNone/>
          </a:pPr>
          <a:r>
            <a:rPr lang="en-US" sz="800" kern="1200"/>
            <a:t>Australia</a:t>
          </a:r>
        </a:p>
      </dsp:txBody>
      <dsp:txXfrm>
        <a:off x="284706" y="1666576"/>
        <a:ext cx="585730" cy="292865"/>
      </dsp:txXfrm>
    </dsp:sp>
    <dsp:sp modelId="{4A3BCF10-9077-48A0-B089-9B235EAE4A6C}">
      <dsp:nvSpPr>
        <dsp:cNvPr id="0" name=""/>
        <dsp:cNvSpPr/>
      </dsp:nvSpPr>
      <dsp:spPr>
        <a:xfrm>
          <a:off x="993440" y="834838"/>
          <a:ext cx="585730" cy="292865"/>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100000"/>
            </a:lnSpc>
            <a:spcBef>
              <a:spcPct val="0"/>
            </a:spcBef>
            <a:spcAft>
              <a:spcPct val="35000"/>
            </a:spcAft>
            <a:buNone/>
          </a:pPr>
          <a:r>
            <a:rPr lang="en-US" sz="800" kern="1200"/>
            <a:t>X5</a:t>
          </a:r>
        </a:p>
      </dsp:txBody>
      <dsp:txXfrm>
        <a:off x="993440" y="834838"/>
        <a:ext cx="585730" cy="292865"/>
      </dsp:txXfrm>
    </dsp:sp>
    <dsp:sp modelId="{FF6702AB-70EA-4B1F-AFAA-F806CAB801F3}">
      <dsp:nvSpPr>
        <dsp:cNvPr id="0" name=""/>
        <dsp:cNvSpPr/>
      </dsp:nvSpPr>
      <dsp:spPr>
        <a:xfrm>
          <a:off x="993440" y="1250707"/>
          <a:ext cx="585730" cy="292865"/>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100000"/>
            </a:lnSpc>
            <a:spcBef>
              <a:spcPct val="0"/>
            </a:spcBef>
            <a:spcAft>
              <a:spcPct val="35000"/>
            </a:spcAft>
            <a:buNone/>
          </a:pPr>
          <a:r>
            <a:rPr lang="en-US" sz="800" kern="1200"/>
            <a:t>X5</a:t>
          </a:r>
        </a:p>
      </dsp:txBody>
      <dsp:txXfrm>
        <a:off x="993440" y="1250707"/>
        <a:ext cx="585730" cy="292865"/>
      </dsp:txXfrm>
    </dsp:sp>
    <dsp:sp modelId="{262CEAFB-3A48-4A5D-A658-3A368BCE90F0}">
      <dsp:nvSpPr>
        <dsp:cNvPr id="0" name=""/>
        <dsp:cNvSpPr/>
      </dsp:nvSpPr>
      <dsp:spPr>
        <a:xfrm>
          <a:off x="993440" y="1666576"/>
          <a:ext cx="585730" cy="292865"/>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100000"/>
            </a:lnSpc>
            <a:spcBef>
              <a:spcPct val="0"/>
            </a:spcBef>
            <a:spcAft>
              <a:spcPct val="35000"/>
            </a:spcAft>
            <a:buNone/>
          </a:pPr>
          <a:r>
            <a:rPr lang="en-US" sz="800" kern="1200"/>
            <a:t>X5</a:t>
          </a:r>
        </a:p>
      </dsp:txBody>
      <dsp:txXfrm>
        <a:off x="993440" y="1666576"/>
        <a:ext cx="585730" cy="292865"/>
      </dsp:txXfrm>
    </dsp:sp>
    <dsp:sp modelId="{9D0CC25E-F4CD-479F-902B-D8CEA75BE1DB}">
      <dsp:nvSpPr>
        <dsp:cNvPr id="0" name=""/>
        <dsp:cNvSpPr/>
      </dsp:nvSpPr>
      <dsp:spPr>
        <a:xfrm>
          <a:off x="1139873" y="2082445"/>
          <a:ext cx="585730" cy="292865"/>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100000"/>
            </a:lnSpc>
            <a:spcBef>
              <a:spcPct val="0"/>
            </a:spcBef>
            <a:spcAft>
              <a:spcPct val="35000"/>
            </a:spcAft>
            <a:buNone/>
          </a:pPr>
          <a:r>
            <a:rPr lang="en-US" sz="800" kern="1200"/>
            <a:t>is</a:t>
          </a:r>
        </a:p>
      </dsp:txBody>
      <dsp:txXfrm>
        <a:off x="1139873" y="2082445"/>
        <a:ext cx="585730" cy="292865"/>
      </dsp:txXfrm>
    </dsp:sp>
    <dsp:sp modelId="{7D64F4A3-0E55-47AC-A59B-9D5A9DC25552}">
      <dsp:nvSpPr>
        <dsp:cNvPr id="0" name=""/>
        <dsp:cNvSpPr/>
      </dsp:nvSpPr>
      <dsp:spPr>
        <a:xfrm>
          <a:off x="1848607" y="418970"/>
          <a:ext cx="585730" cy="292865"/>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100000"/>
            </a:lnSpc>
            <a:spcBef>
              <a:spcPct val="0"/>
            </a:spcBef>
            <a:spcAft>
              <a:spcPct val="35000"/>
            </a:spcAft>
            <a:buNone/>
          </a:pPr>
          <a:r>
            <a:rPr lang="en-US" sz="800" kern="1200"/>
            <a:t>X3</a:t>
          </a:r>
        </a:p>
      </dsp:txBody>
      <dsp:txXfrm>
        <a:off x="1848607" y="418970"/>
        <a:ext cx="585730" cy="292865"/>
      </dsp:txXfrm>
    </dsp:sp>
    <dsp:sp modelId="{597B5BF3-FFAC-467B-BDD4-867EB13F1CAF}">
      <dsp:nvSpPr>
        <dsp:cNvPr id="0" name=""/>
        <dsp:cNvSpPr/>
      </dsp:nvSpPr>
      <dsp:spPr>
        <a:xfrm>
          <a:off x="1848607" y="834838"/>
          <a:ext cx="585730" cy="292865"/>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100000"/>
            </a:lnSpc>
            <a:spcBef>
              <a:spcPct val="0"/>
            </a:spcBef>
            <a:spcAft>
              <a:spcPct val="35000"/>
            </a:spcAft>
            <a:buNone/>
          </a:pPr>
          <a:r>
            <a:rPr lang="en-US" sz="800" kern="1200"/>
            <a:t>X3</a:t>
          </a:r>
        </a:p>
      </dsp:txBody>
      <dsp:txXfrm>
        <a:off x="1848607" y="834838"/>
        <a:ext cx="585730" cy="292865"/>
      </dsp:txXfrm>
    </dsp:sp>
    <dsp:sp modelId="{18F9BD50-1592-4CA1-9F9F-2F5E0FB4972B}">
      <dsp:nvSpPr>
        <dsp:cNvPr id="0" name=""/>
        <dsp:cNvSpPr/>
      </dsp:nvSpPr>
      <dsp:spPr>
        <a:xfrm>
          <a:off x="1848607" y="1250707"/>
          <a:ext cx="585730" cy="292865"/>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100000"/>
            </a:lnSpc>
            <a:spcBef>
              <a:spcPct val="0"/>
            </a:spcBef>
            <a:spcAft>
              <a:spcPct val="35000"/>
            </a:spcAft>
            <a:buNone/>
          </a:pPr>
          <a:r>
            <a:rPr lang="en-US" sz="800" kern="1200"/>
            <a:t>X3</a:t>
          </a:r>
        </a:p>
      </dsp:txBody>
      <dsp:txXfrm>
        <a:off x="1848607" y="1250707"/>
        <a:ext cx="585730" cy="292865"/>
      </dsp:txXfrm>
    </dsp:sp>
    <dsp:sp modelId="{8C0B84C3-435C-427A-8D86-38976612D7DC}">
      <dsp:nvSpPr>
        <dsp:cNvPr id="0" name=""/>
        <dsp:cNvSpPr/>
      </dsp:nvSpPr>
      <dsp:spPr>
        <a:xfrm>
          <a:off x="1848607" y="1666576"/>
          <a:ext cx="585730" cy="292865"/>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100000"/>
            </a:lnSpc>
            <a:spcBef>
              <a:spcPct val="0"/>
            </a:spcBef>
            <a:spcAft>
              <a:spcPct val="35000"/>
            </a:spcAft>
            <a:buNone/>
          </a:pPr>
          <a:r>
            <a:rPr lang="en-US" sz="800" kern="1200"/>
            <a:t>X3</a:t>
          </a:r>
        </a:p>
      </dsp:txBody>
      <dsp:txXfrm>
        <a:off x="1848607" y="1666576"/>
        <a:ext cx="585730" cy="292865"/>
      </dsp:txXfrm>
    </dsp:sp>
    <dsp:sp modelId="{15415649-46A2-4004-BD28-6076A95DC356}">
      <dsp:nvSpPr>
        <dsp:cNvPr id="0" name=""/>
        <dsp:cNvSpPr/>
      </dsp:nvSpPr>
      <dsp:spPr>
        <a:xfrm>
          <a:off x="1848607" y="2082445"/>
          <a:ext cx="585730" cy="292865"/>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100000"/>
            </a:lnSpc>
            <a:spcBef>
              <a:spcPct val="0"/>
            </a:spcBef>
            <a:spcAft>
              <a:spcPct val="35000"/>
            </a:spcAft>
            <a:buNone/>
          </a:pPr>
          <a:r>
            <a:rPr lang="en-US" sz="800" kern="1200"/>
            <a:t>X3</a:t>
          </a:r>
        </a:p>
      </dsp:txBody>
      <dsp:txXfrm>
        <a:off x="1848607" y="2082445"/>
        <a:ext cx="585730" cy="292865"/>
      </dsp:txXfrm>
    </dsp:sp>
    <dsp:sp modelId="{3FD472A4-E182-49D1-9E6C-5A13F8FC06BD}">
      <dsp:nvSpPr>
        <dsp:cNvPr id="0" name=""/>
        <dsp:cNvSpPr/>
      </dsp:nvSpPr>
      <dsp:spPr>
        <a:xfrm>
          <a:off x="1494240" y="2498314"/>
          <a:ext cx="585730" cy="292865"/>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100000"/>
            </a:lnSpc>
            <a:spcBef>
              <a:spcPct val="0"/>
            </a:spcBef>
            <a:spcAft>
              <a:spcPct val="35000"/>
            </a:spcAft>
            <a:buNone/>
          </a:pPr>
          <a:r>
            <a:rPr lang="en-US" sz="800" kern="1200"/>
            <a:t>one of</a:t>
          </a:r>
        </a:p>
      </dsp:txBody>
      <dsp:txXfrm>
        <a:off x="1494240" y="2498314"/>
        <a:ext cx="585730" cy="292865"/>
      </dsp:txXfrm>
    </dsp:sp>
    <dsp:sp modelId="{339C075A-A806-419A-A990-23F19CCBD502}">
      <dsp:nvSpPr>
        <dsp:cNvPr id="0" name=""/>
        <dsp:cNvSpPr/>
      </dsp:nvSpPr>
      <dsp:spPr>
        <a:xfrm>
          <a:off x="2202974" y="2498314"/>
          <a:ext cx="585730" cy="292865"/>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100000"/>
            </a:lnSpc>
            <a:spcBef>
              <a:spcPct val="0"/>
            </a:spcBef>
            <a:spcAft>
              <a:spcPct val="35000"/>
            </a:spcAft>
            <a:buNone/>
          </a:pPr>
          <a:r>
            <a:rPr lang="en-US" sz="800" kern="1200"/>
            <a:t>X7</a:t>
          </a:r>
        </a:p>
      </dsp:txBody>
      <dsp:txXfrm>
        <a:off x="2202974" y="2498314"/>
        <a:ext cx="585730" cy="292865"/>
      </dsp:txXfrm>
    </dsp:sp>
    <dsp:sp modelId="{6A53DD3E-BC94-4C53-90AA-A9A351547DF1}">
      <dsp:nvSpPr>
        <dsp:cNvPr id="0" name=""/>
        <dsp:cNvSpPr/>
      </dsp:nvSpPr>
      <dsp:spPr>
        <a:xfrm>
          <a:off x="962689" y="2914183"/>
          <a:ext cx="585730" cy="292865"/>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100000"/>
            </a:lnSpc>
            <a:spcBef>
              <a:spcPct val="0"/>
            </a:spcBef>
            <a:spcAft>
              <a:spcPct val="35000"/>
            </a:spcAft>
            <a:buNone/>
          </a:pPr>
          <a:r>
            <a:rPr lang="en-US" sz="800" kern="1200"/>
            <a:t>the</a:t>
          </a:r>
        </a:p>
      </dsp:txBody>
      <dsp:txXfrm>
        <a:off x="962689" y="2914183"/>
        <a:ext cx="585730" cy="292865"/>
      </dsp:txXfrm>
    </dsp:sp>
    <dsp:sp modelId="{AAA0A36C-8AF3-4FE2-92CF-07B703CD2015}">
      <dsp:nvSpPr>
        <dsp:cNvPr id="0" name=""/>
        <dsp:cNvSpPr/>
      </dsp:nvSpPr>
      <dsp:spPr>
        <a:xfrm>
          <a:off x="1671423" y="2914183"/>
          <a:ext cx="585730" cy="292865"/>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100000"/>
            </a:lnSpc>
            <a:spcBef>
              <a:spcPct val="0"/>
            </a:spcBef>
            <a:spcAft>
              <a:spcPct val="35000"/>
            </a:spcAft>
            <a:buNone/>
          </a:pPr>
          <a:r>
            <a:rPr lang="en-US" sz="800" kern="1200"/>
            <a:t>X9</a:t>
          </a:r>
        </a:p>
      </dsp:txBody>
      <dsp:txXfrm>
        <a:off x="1671423" y="2914183"/>
        <a:ext cx="585730" cy="292865"/>
      </dsp:txXfrm>
    </dsp:sp>
    <dsp:sp modelId="{D7C093FB-A9A4-4E19-A24F-BEEFF594288E}">
      <dsp:nvSpPr>
        <dsp:cNvPr id="0" name=""/>
        <dsp:cNvSpPr/>
      </dsp:nvSpPr>
      <dsp:spPr>
        <a:xfrm>
          <a:off x="1671423" y="3330051"/>
          <a:ext cx="585730" cy="292865"/>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100000"/>
            </a:lnSpc>
            <a:spcBef>
              <a:spcPct val="0"/>
            </a:spcBef>
            <a:spcAft>
              <a:spcPct val="35000"/>
            </a:spcAft>
            <a:buNone/>
          </a:pPr>
          <a:r>
            <a:rPr lang="en-US" sz="800" kern="1200"/>
            <a:t>X9</a:t>
          </a:r>
        </a:p>
      </dsp:txBody>
      <dsp:txXfrm>
        <a:off x="1671423" y="3330051"/>
        <a:ext cx="585730" cy="292865"/>
      </dsp:txXfrm>
    </dsp:sp>
    <dsp:sp modelId="{7429CC8F-0FDA-45AC-B91B-F1B8352550A6}">
      <dsp:nvSpPr>
        <dsp:cNvPr id="0" name=""/>
        <dsp:cNvSpPr/>
      </dsp:nvSpPr>
      <dsp:spPr>
        <a:xfrm>
          <a:off x="1671423" y="3745920"/>
          <a:ext cx="585730" cy="292865"/>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100000"/>
            </a:lnSpc>
            <a:spcBef>
              <a:spcPct val="0"/>
            </a:spcBef>
            <a:spcAft>
              <a:spcPct val="35000"/>
            </a:spcAft>
            <a:buNone/>
          </a:pPr>
          <a:r>
            <a:rPr lang="en-US" sz="800" kern="1200"/>
            <a:t>X9</a:t>
          </a:r>
        </a:p>
      </dsp:txBody>
      <dsp:txXfrm>
        <a:off x="1671423" y="3745920"/>
        <a:ext cx="585730" cy="292865"/>
      </dsp:txXfrm>
    </dsp:sp>
    <dsp:sp modelId="{21CC3AAB-8C30-4ECF-AF8E-3F1E9702FF07}">
      <dsp:nvSpPr>
        <dsp:cNvPr id="0" name=""/>
        <dsp:cNvSpPr/>
      </dsp:nvSpPr>
      <dsp:spPr>
        <a:xfrm>
          <a:off x="1671423" y="4161789"/>
          <a:ext cx="585730" cy="292865"/>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100000"/>
            </a:lnSpc>
            <a:spcBef>
              <a:spcPct val="0"/>
            </a:spcBef>
            <a:spcAft>
              <a:spcPct val="35000"/>
            </a:spcAft>
            <a:buNone/>
          </a:pPr>
          <a:r>
            <a:rPr lang="en-US" sz="800" kern="1200"/>
            <a:t>X9</a:t>
          </a:r>
        </a:p>
      </dsp:txBody>
      <dsp:txXfrm>
        <a:off x="1671423" y="4161789"/>
        <a:ext cx="585730" cy="292865"/>
      </dsp:txXfrm>
    </dsp:sp>
    <dsp:sp modelId="{E689C39C-8603-4141-BA32-53FF391B2052}">
      <dsp:nvSpPr>
        <dsp:cNvPr id="0" name=""/>
        <dsp:cNvSpPr/>
      </dsp:nvSpPr>
      <dsp:spPr>
        <a:xfrm>
          <a:off x="1817856" y="4577658"/>
          <a:ext cx="585730" cy="292865"/>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100000"/>
            </a:lnSpc>
            <a:spcBef>
              <a:spcPct val="0"/>
            </a:spcBef>
            <a:spcAft>
              <a:spcPct val="35000"/>
            </a:spcAft>
            <a:buNone/>
          </a:pPr>
          <a:r>
            <a:rPr lang="en-US" sz="800" kern="1200"/>
            <a:t>few countries</a:t>
          </a:r>
        </a:p>
      </dsp:txBody>
      <dsp:txXfrm>
        <a:off x="1817856" y="4577658"/>
        <a:ext cx="585730" cy="292865"/>
      </dsp:txXfrm>
    </dsp:sp>
    <dsp:sp modelId="{25FE716D-4230-42A4-8402-8E0A1A85177D}">
      <dsp:nvSpPr>
        <dsp:cNvPr id="0" name=""/>
        <dsp:cNvSpPr/>
      </dsp:nvSpPr>
      <dsp:spPr>
        <a:xfrm>
          <a:off x="2380157" y="2914183"/>
          <a:ext cx="585730" cy="292865"/>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100000"/>
            </a:lnSpc>
            <a:spcBef>
              <a:spcPct val="0"/>
            </a:spcBef>
            <a:spcAft>
              <a:spcPct val="35000"/>
            </a:spcAft>
            <a:buNone/>
          </a:pPr>
          <a:r>
            <a:rPr lang="en-US" sz="800" kern="1200"/>
            <a:t>that</a:t>
          </a:r>
        </a:p>
      </dsp:txBody>
      <dsp:txXfrm>
        <a:off x="2380157" y="2914183"/>
        <a:ext cx="585730" cy="292865"/>
      </dsp:txXfrm>
    </dsp:sp>
    <dsp:sp modelId="{9294AF01-977F-48CE-9CE3-5B103DD89F5C}">
      <dsp:nvSpPr>
        <dsp:cNvPr id="0" name=""/>
        <dsp:cNvSpPr/>
      </dsp:nvSpPr>
      <dsp:spPr>
        <a:xfrm>
          <a:off x="3443259" y="2914183"/>
          <a:ext cx="585730" cy="292865"/>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100000"/>
            </a:lnSpc>
            <a:spcBef>
              <a:spcPct val="0"/>
            </a:spcBef>
            <a:spcAft>
              <a:spcPct val="35000"/>
            </a:spcAft>
            <a:buNone/>
          </a:pPr>
          <a:r>
            <a:rPr lang="en-US" sz="800" kern="1200"/>
            <a:t>X8</a:t>
          </a:r>
        </a:p>
      </dsp:txBody>
      <dsp:txXfrm>
        <a:off x="3443259" y="2914183"/>
        <a:ext cx="585730" cy="292865"/>
      </dsp:txXfrm>
    </dsp:sp>
    <dsp:sp modelId="{CAC9F537-B630-4CA1-BBDE-D85FBA72D77D}">
      <dsp:nvSpPr>
        <dsp:cNvPr id="0" name=""/>
        <dsp:cNvSpPr/>
      </dsp:nvSpPr>
      <dsp:spPr>
        <a:xfrm>
          <a:off x="2380157" y="3330051"/>
          <a:ext cx="585730" cy="292865"/>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100000"/>
            </a:lnSpc>
            <a:spcBef>
              <a:spcPct val="0"/>
            </a:spcBef>
            <a:spcAft>
              <a:spcPct val="35000"/>
            </a:spcAft>
            <a:buNone/>
          </a:pPr>
          <a:r>
            <a:rPr lang="en-US" sz="800" kern="1200"/>
            <a:t>have</a:t>
          </a:r>
        </a:p>
      </dsp:txBody>
      <dsp:txXfrm>
        <a:off x="2380157" y="3330051"/>
        <a:ext cx="585730" cy="292865"/>
      </dsp:txXfrm>
    </dsp:sp>
    <dsp:sp modelId="{4C27FC57-4569-4620-A0E6-473B590F1818}">
      <dsp:nvSpPr>
        <dsp:cNvPr id="0" name=""/>
        <dsp:cNvSpPr/>
      </dsp:nvSpPr>
      <dsp:spPr>
        <a:xfrm>
          <a:off x="3088892" y="3330051"/>
          <a:ext cx="585730" cy="292865"/>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100000"/>
            </a:lnSpc>
            <a:spcBef>
              <a:spcPct val="0"/>
            </a:spcBef>
            <a:spcAft>
              <a:spcPct val="35000"/>
            </a:spcAft>
            <a:buNone/>
          </a:pPr>
          <a:r>
            <a:rPr lang="en-US" sz="800" kern="1200"/>
            <a:t>X2</a:t>
          </a:r>
        </a:p>
      </dsp:txBody>
      <dsp:txXfrm>
        <a:off x="3088892" y="3330051"/>
        <a:ext cx="585730" cy="292865"/>
      </dsp:txXfrm>
    </dsp:sp>
    <dsp:sp modelId="{87F3FB39-2475-4D9D-96A2-46C6795D584F}">
      <dsp:nvSpPr>
        <dsp:cNvPr id="0" name=""/>
        <dsp:cNvSpPr/>
      </dsp:nvSpPr>
      <dsp:spPr>
        <a:xfrm>
          <a:off x="3088892" y="3745920"/>
          <a:ext cx="585730" cy="292865"/>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100000"/>
            </a:lnSpc>
            <a:spcBef>
              <a:spcPct val="0"/>
            </a:spcBef>
            <a:spcAft>
              <a:spcPct val="35000"/>
            </a:spcAft>
            <a:buNone/>
          </a:pPr>
          <a:r>
            <a:rPr lang="en-US" sz="800" kern="1200"/>
            <a:t>X2</a:t>
          </a:r>
        </a:p>
      </dsp:txBody>
      <dsp:txXfrm>
        <a:off x="3088892" y="3745920"/>
        <a:ext cx="585730" cy="292865"/>
      </dsp:txXfrm>
    </dsp:sp>
    <dsp:sp modelId="{409BCDF8-F0FB-4F3C-A229-8ACFF21664DC}">
      <dsp:nvSpPr>
        <dsp:cNvPr id="0" name=""/>
        <dsp:cNvSpPr/>
      </dsp:nvSpPr>
      <dsp:spPr>
        <a:xfrm>
          <a:off x="3235324" y="4161789"/>
          <a:ext cx="585730" cy="292865"/>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100000"/>
            </a:lnSpc>
            <a:spcBef>
              <a:spcPct val="0"/>
            </a:spcBef>
            <a:spcAft>
              <a:spcPct val="35000"/>
            </a:spcAft>
            <a:buNone/>
          </a:pPr>
          <a:r>
            <a:rPr lang="en-US" sz="800" kern="1200"/>
            <a:t>Diplomatic relations</a:t>
          </a:r>
        </a:p>
      </dsp:txBody>
      <dsp:txXfrm>
        <a:off x="3235324" y="4161789"/>
        <a:ext cx="585730" cy="292865"/>
      </dsp:txXfrm>
    </dsp:sp>
    <dsp:sp modelId="{7DA3F991-8D1A-40DA-B503-9255021143D2}">
      <dsp:nvSpPr>
        <dsp:cNvPr id="0" name=""/>
        <dsp:cNvSpPr/>
      </dsp:nvSpPr>
      <dsp:spPr>
        <a:xfrm>
          <a:off x="3797626" y="3330051"/>
          <a:ext cx="585730" cy="292865"/>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100000"/>
            </a:lnSpc>
            <a:spcBef>
              <a:spcPct val="0"/>
            </a:spcBef>
            <a:spcAft>
              <a:spcPct val="35000"/>
            </a:spcAft>
            <a:buNone/>
          </a:pPr>
          <a:r>
            <a:rPr lang="en-US" sz="800" kern="1200"/>
            <a:t>with</a:t>
          </a:r>
        </a:p>
      </dsp:txBody>
      <dsp:txXfrm>
        <a:off x="3797626" y="3330051"/>
        <a:ext cx="585730" cy="292865"/>
      </dsp:txXfrm>
    </dsp:sp>
    <dsp:sp modelId="{65E3EEEF-8E17-4D82-A757-ECDBE75CA739}">
      <dsp:nvSpPr>
        <dsp:cNvPr id="0" name=""/>
        <dsp:cNvSpPr/>
      </dsp:nvSpPr>
      <dsp:spPr>
        <a:xfrm>
          <a:off x="4506360" y="3330051"/>
          <a:ext cx="585730" cy="292865"/>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100000"/>
            </a:lnSpc>
            <a:spcBef>
              <a:spcPct val="0"/>
            </a:spcBef>
            <a:spcAft>
              <a:spcPct val="35000"/>
            </a:spcAft>
            <a:buNone/>
          </a:pPr>
          <a:r>
            <a:rPr lang="en-US" sz="800" kern="1200"/>
            <a:t>X1</a:t>
          </a:r>
        </a:p>
      </dsp:txBody>
      <dsp:txXfrm>
        <a:off x="4506360" y="3330051"/>
        <a:ext cx="585730" cy="292865"/>
      </dsp:txXfrm>
    </dsp:sp>
    <dsp:sp modelId="{EEC1CBDF-152B-4F86-A479-E24AF1BA8EBF}">
      <dsp:nvSpPr>
        <dsp:cNvPr id="0" name=""/>
        <dsp:cNvSpPr/>
      </dsp:nvSpPr>
      <dsp:spPr>
        <a:xfrm>
          <a:off x="4652793" y="3745920"/>
          <a:ext cx="585730" cy="292865"/>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100000"/>
            </a:lnSpc>
            <a:spcBef>
              <a:spcPct val="0"/>
            </a:spcBef>
            <a:spcAft>
              <a:spcPct val="35000"/>
            </a:spcAft>
            <a:buNone/>
          </a:pPr>
          <a:r>
            <a:rPr lang="en-US" sz="800" kern="1200"/>
            <a:t>NK</a:t>
          </a:r>
        </a:p>
      </dsp:txBody>
      <dsp:txXfrm>
        <a:off x="4652793" y="3745920"/>
        <a:ext cx="585730" cy="29286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ADC2B1B-B70D-4D50-874A-ED454F3FE10F}">
      <dsp:nvSpPr>
        <dsp:cNvPr id="0" name=""/>
        <dsp:cNvSpPr/>
      </dsp:nvSpPr>
      <dsp:spPr>
        <a:xfrm>
          <a:off x="2273384" y="1586744"/>
          <a:ext cx="91440" cy="218310"/>
        </a:xfrm>
        <a:custGeom>
          <a:avLst/>
          <a:gdLst/>
          <a:ahLst/>
          <a:cxnLst/>
          <a:rect l="0" t="0" r="0" b="0"/>
          <a:pathLst>
            <a:path>
              <a:moveTo>
                <a:pt x="45720" y="0"/>
              </a:moveTo>
              <a:lnTo>
                <a:pt x="45720" y="218310"/>
              </a:lnTo>
              <a:lnTo>
                <a:pt x="116908" y="21831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5481969-AA0C-463C-BAEA-A1C67AD7EA68}">
      <dsp:nvSpPr>
        <dsp:cNvPr id="0" name=""/>
        <dsp:cNvSpPr/>
      </dsp:nvSpPr>
      <dsp:spPr>
        <a:xfrm>
          <a:off x="2221813" y="1249786"/>
          <a:ext cx="287126" cy="99663"/>
        </a:xfrm>
        <a:custGeom>
          <a:avLst/>
          <a:gdLst/>
          <a:ahLst/>
          <a:cxnLst/>
          <a:rect l="0" t="0" r="0" b="0"/>
          <a:pathLst>
            <a:path>
              <a:moveTo>
                <a:pt x="0" y="0"/>
              </a:moveTo>
              <a:lnTo>
                <a:pt x="0" y="49831"/>
              </a:lnTo>
              <a:lnTo>
                <a:pt x="287126" y="49831"/>
              </a:lnTo>
              <a:lnTo>
                <a:pt x="287126" y="99663"/>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8D569E0-9426-4807-91B7-C63BF24988F9}">
      <dsp:nvSpPr>
        <dsp:cNvPr id="0" name=""/>
        <dsp:cNvSpPr/>
      </dsp:nvSpPr>
      <dsp:spPr>
        <a:xfrm>
          <a:off x="1699131" y="1586744"/>
          <a:ext cx="91440" cy="218310"/>
        </a:xfrm>
        <a:custGeom>
          <a:avLst/>
          <a:gdLst/>
          <a:ahLst/>
          <a:cxnLst/>
          <a:rect l="0" t="0" r="0" b="0"/>
          <a:pathLst>
            <a:path>
              <a:moveTo>
                <a:pt x="45720" y="0"/>
              </a:moveTo>
              <a:lnTo>
                <a:pt x="45720" y="218310"/>
              </a:lnTo>
              <a:lnTo>
                <a:pt x="116908" y="21831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2DAE03F-068D-4F68-8A35-3885FD6B3EEE}">
      <dsp:nvSpPr>
        <dsp:cNvPr id="0" name=""/>
        <dsp:cNvSpPr/>
      </dsp:nvSpPr>
      <dsp:spPr>
        <a:xfrm>
          <a:off x="1934687" y="1249786"/>
          <a:ext cx="287126" cy="99663"/>
        </a:xfrm>
        <a:custGeom>
          <a:avLst/>
          <a:gdLst/>
          <a:ahLst/>
          <a:cxnLst/>
          <a:rect l="0" t="0" r="0" b="0"/>
          <a:pathLst>
            <a:path>
              <a:moveTo>
                <a:pt x="287126" y="0"/>
              </a:moveTo>
              <a:lnTo>
                <a:pt x="287126" y="49831"/>
              </a:lnTo>
              <a:lnTo>
                <a:pt x="0" y="49831"/>
              </a:lnTo>
              <a:lnTo>
                <a:pt x="0" y="99663"/>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FFBD4A0-F373-4D2E-B765-FB012643CE5D}">
      <dsp:nvSpPr>
        <dsp:cNvPr id="0" name=""/>
        <dsp:cNvSpPr/>
      </dsp:nvSpPr>
      <dsp:spPr>
        <a:xfrm>
          <a:off x="1934687" y="912828"/>
          <a:ext cx="287126" cy="99663"/>
        </a:xfrm>
        <a:custGeom>
          <a:avLst/>
          <a:gdLst/>
          <a:ahLst/>
          <a:cxnLst/>
          <a:rect l="0" t="0" r="0" b="0"/>
          <a:pathLst>
            <a:path>
              <a:moveTo>
                <a:pt x="0" y="0"/>
              </a:moveTo>
              <a:lnTo>
                <a:pt x="0" y="49831"/>
              </a:lnTo>
              <a:lnTo>
                <a:pt x="287126" y="49831"/>
              </a:lnTo>
              <a:lnTo>
                <a:pt x="287126" y="99663"/>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1B1D441-B9C1-4E83-9C9D-E6F679E13B21}">
      <dsp:nvSpPr>
        <dsp:cNvPr id="0" name=""/>
        <dsp:cNvSpPr/>
      </dsp:nvSpPr>
      <dsp:spPr>
        <a:xfrm>
          <a:off x="1647560" y="912828"/>
          <a:ext cx="287126" cy="99663"/>
        </a:xfrm>
        <a:custGeom>
          <a:avLst/>
          <a:gdLst/>
          <a:ahLst/>
          <a:cxnLst/>
          <a:rect l="0" t="0" r="0" b="0"/>
          <a:pathLst>
            <a:path>
              <a:moveTo>
                <a:pt x="287126" y="0"/>
              </a:moveTo>
              <a:lnTo>
                <a:pt x="287126" y="49831"/>
              </a:lnTo>
              <a:lnTo>
                <a:pt x="0" y="49831"/>
              </a:lnTo>
              <a:lnTo>
                <a:pt x="0" y="99663"/>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1D1BA77-FE93-483F-A262-920D56936A68}">
      <dsp:nvSpPr>
        <dsp:cNvPr id="0" name=""/>
        <dsp:cNvSpPr/>
      </dsp:nvSpPr>
      <dsp:spPr>
        <a:xfrm>
          <a:off x="1888967" y="575869"/>
          <a:ext cx="91440" cy="99663"/>
        </a:xfrm>
        <a:custGeom>
          <a:avLst/>
          <a:gdLst/>
          <a:ahLst/>
          <a:cxnLst/>
          <a:rect l="0" t="0" r="0" b="0"/>
          <a:pathLst>
            <a:path>
              <a:moveTo>
                <a:pt x="45720" y="0"/>
              </a:moveTo>
              <a:lnTo>
                <a:pt x="45720" y="99663"/>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B3A8128-6C86-49B7-B5CC-0153888815E5}">
      <dsp:nvSpPr>
        <dsp:cNvPr id="0" name=""/>
        <dsp:cNvSpPr/>
      </dsp:nvSpPr>
      <dsp:spPr>
        <a:xfrm>
          <a:off x="1301110" y="238911"/>
          <a:ext cx="633576" cy="99663"/>
        </a:xfrm>
        <a:custGeom>
          <a:avLst/>
          <a:gdLst/>
          <a:ahLst/>
          <a:cxnLst/>
          <a:rect l="0" t="0" r="0" b="0"/>
          <a:pathLst>
            <a:path>
              <a:moveTo>
                <a:pt x="0" y="0"/>
              </a:moveTo>
              <a:lnTo>
                <a:pt x="0" y="49831"/>
              </a:lnTo>
              <a:lnTo>
                <a:pt x="633576" y="49831"/>
              </a:lnTo>
              <a:lnTo>
                <a:pt x="633576" y="99663"/>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4486833-D1DF-46C2-BFCD-DFA2917436A5}">
      <dsp:nvSpPr>
        <dsp:cNvPr id="0" name=""/>
        <dsp:cNvSpPr/>
      </dsp:nvSpPr>
      <dsp:spPr>
        <a:xfrm>
          <a:off x="719105" y="912828"/>
          <a:ext cx="91440" cy="218310"/>
        </a:xfrm>
        <a:custGeom>
          <a:avLst/>
          <a:gdLst/>
          <a:ahLst/>
          <a:cxnLst/>
          <a:rect l="0" t="0" r="0" b="0"/>
          <a:pathLst>
            <a:path>
              <a:moveTo>
                <a:pt x="45720" y="0"/>
              </a:moveTo>
              <a:lnTo>
                <a:pt x="45720" y="218310"/>
              </a:lnTo>
              <a:lnTo>
                <a:pt x="116908" y="21831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B2B0839-134D-4A83-B555-A3479B53C399}">
      <dsp:nvSpPr>
        <dsp:cNvPr id="0" name=""/>
        <dsp:cNvSpPr/>
      </dsp:nvSpPr>
      <dsp:spPr>
        <a:xfrm>
          <a:off x="667534" y="575869"/>
          <a:ext cx="287126" cy="99663"/>
        </a:xfrm>
        <a:custGeom>
          <a:avLst/>
          <a:gdLst/>
          <a:ahLst/>
          <a:cxnLst/>
          <a:rect l="0" t="0" r="0" b="0"/>
          <a:pathLst>
            <a:path>
              <a:moveTo>
                <a:pt x="0" y="0"/>
              </a:moveTo>
              <a:lnTo>
                <a:pt x="0" y="49831"/>
              </a:lnTo>
              <a:lnTo>
                <a:pt x="287126" y="49831"/>
              </a:lnTo>
              <a:lnTo>
                <a:pt x="287126" y="99663"/>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F4DE2E8-9002-49BE-9EFF-2B27AD963550}">
      <dsp:nvSpPr>
        <dsp:cNvPr id="0" name=""/>
        <dsp:cNvSpPr/>
      </dsp:nvSpPr>
      <dsp:spPr>
        <a:xfrm>
          <a:off x="144852" y="912828"/>
          <a:ext cx="91440" cy="218310"/>
        </a:xfrm>
        <a:custGeom>
          <a:avLst/>
          <a:gdLst/>
          <a:ahLst/>
          <a:cxnLst/>
          <a:rect l="0" t="0" r="0" b="0"/>
          <a:pathLst>
            <a:path>
              <a:moveTo>
                <a:pt x="45720" y="0"/>
              </a:moveTo>
              <a:lnTo>
                <a:pt x="45720" y="218310"/>
              </a:lnTo>
              <a:lnTo>
                <a:pt x="116908" y="21831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0812990-E51E-4068-967F-AADFFD8592C4}">
      <dsp:nvSpPr>
        <dsp:cNvPr id="0" name=""/>
        <dsp:cNvSpPr/>
      </dsp:nvSpPr>
      <dsp:spPr>
        <a:xfrm>
          <a:off x="380407" y="575869"/>
          <a:ext cx="287126" cy="99663"/>
        </a:xfrm>
        <a:custGeom>
          <a:avLst/>
          <a:gdLst/>
          <a:ahLst/>
          <a:cxnLst/>
          <a:rect l="0" t="0" r="0" b="0"/>
          <a:pathLst>
            <a:path>
              <a:moveTo>
                <a:pt x="287126" y="0"/>
              </a:moveTo>
              <a:lnTo>
                <a:pt x="287126" y="49831"/>
              </a:lnTo>
              <a:lnTo>
                <a:pt x="0" y="49831"/>
              </a:lnTo>
              <a:lnTo>
                <a:pt x="0" y="99663"/>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492B679-3C8C-4E72-95A8-8B81298826E7}">
      <dsp:nvSpPr>
        <dsp:cNvPr id="0" name=""/>
        <dsp:cNvSpPr/>
      </dsp:nvSpPr>
      <dsp:spPr>
        <a:xfrm>
          <a:off x="667534" y="238911"/>
          <a:ext cx="633576" cy="99663"/>
        </a:xfrm>
        <a:custGeom>
          <a:avLst/>
          <a:gdLst/>
          <a:ahLst/>
          <a:cxnLst/>
          <a:rect l="0" t="0" r="0" b="0"/>
          <a:pathLst>
            <a:path>
              <a:moveTo>
                <a:pt x="633576" y="0"/>
              </a:moveTo>
              <a:lnTo>
                <a:pt x="633576" y="49831"/>
              </a:lnTo>
              <a:lnTo>
                <a:pt x="0" y="49831"/>
              </a:lnTo>
              <a:lnTo>
                <a:pt x="0" y="99663"/>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E79172D-D441-42BB-84EA-E3D989670DED}">
      <dsp:nvSpPr>
        <dsp:cNvPr id="0" name=""/>
        <dsp:cNvSpPr/>
      </dsp:nvSpPr>
      <dsp:spPr>
        <a:xfrm>
          <a:off x="1063816" y="1617"/>
          <a:ext cx="474589" cy="23729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100000"/>
            </a:lnSpc>
            <a:spcBef>
              <a:spcPct val="0"/>
            </a:spcBef>
            <a:spcAft>
              <a:spcPct val="35000"/>
            </a:spcAft>
            <a:buNone/>
          </a:pPr>
          <a:r>
            <a:rPr lang="en-US" sz="1200" kern="1200"/>
            <a:t>S</a:t>
          </a:r>
        </a:p>
      </dsp:txBody>
      <dsp:txXfrm>
        <a:off x="1063816" y="1617"/>
        <a:ext cx="474589" cy="237294"/>
      </dsp:txXfrm>
    </dsp:sp>
    <dsp:sp modelId="{08A0D1D2-3A20-4D63-8E35-B7C8B6B16D48}">
      <dsp:nvSpPr>
        <dsp:cNvPr id="0" name=""/>
        <dsp:cNvSpPr/>
      </dsp:nvSpPr>
      <dsp:spPr>
        <a:xfrm>
          <a:off x="430239" y="338575"/>
          <a:ext cx="474589" cy="23729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100000"/>
            </a:lnSpc>
            <a:spcBef>
              <a:spcPct val="0"/>
            </a:spcBef>
            <a:spcAft>
              <a:spcPct val="35000"/>
            </a:spcAft>
            <a:buNone/>
          </a:pPr>
          <a:r>
            <a:rPr lang="en-US" sz="1200" kern="1200"/>
            <a:t>NP</a:t>
          </a:r>
        </a:p>
      </dsp:txBody>
      <dsp:txXfrm>
        <a:off x="430239" y="338575"/>
        <a:ext cx="474589" cy="237294"/>
      </dsp:txXfrm>
    </dsp:sp>
    <dsp:sp modelId="{871D1EAB-31C5-4434-B08B-DF369449C191}">
      <dsp:nvSpPr>
        <dsp:cNvPr id="0" name=""/>
        <dsp:cNvSpPr/>
      </dsp:nvSpPr>
      <dsp:spPr>
        <a:xfrm>
          <a:off x="143113" y="675533"/>
          <a:ext cx="474589" cy="23729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100000"/>
            </a:lnSpc>
            <a:spcBef>
              <a:spcPct val="0"/>
            </a:spcBef>
            <a:spcAft>
              <a:spcPct val="35000"/>
            </a:spcAft>
            <a:buNone/>
          </a:pPr>
          <a:r>
            <a:rPr lang="en-US" sz="1200" kern="1200"/>
            <a:t>N</a:t>
          </a:r>
        </a:p>
      </dsp:txBody>
      <dsp:txXfrm>
        <a:off x="143113" y="675533"/>
        <a:ext cx="474589" cy="237294"/>
      </dsp:txXfrm>
    </dsp:sp>
    <dsp:sp modelId="{74038EFB-4C47-423C-816D-5B9E37A8DBA0}">
      <dsp:nvSpPr>
        <dsp:cNvPr id="0" name=""/>
        <dsp:cNvSpPr/>
      </dsp:nvSpPr>
      <dsp:spPr>
        <a:xfrm>
          <a:off x="261760" y="1012491"/>
          <a:ext cx="474589" cy="23729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100000"/>
            </a:lnSpc>
            <a:spcBef>
              <a:spcPct val="0"/>
            </a:spcBef>
            <a:spcAft>
              <a:spcPct val="35000"/>
            </a:spcAft>
            <a:buNone/>
          </a:pPr>
          <a:r>
            <a:rPr lang="zh-CN" altLang="en-US" sz="1200" kern="1200"/>
            <a:t>铁路</a:t>
          </a:r>
        </a:p>
      </dsp:txBody>
      <dsp:txXfrm>
        <a:off x="261760" y="1012491"/>
        <a:ext cx="474589" cy="237294"/>
      </dsp:txXfrm>
    </dsp:sp>
    <dsp:sp modelId="{F5602CFB-698A-47F7-BC48-092C87851750}">
      <dsp:nvSpPr>
        <dsp:cNvPr id="0" name=""/>
        <dsp:cNvSpPr/>
      </dsp:nvSpPr>
      <dsp:spPr>
        <a:xfrm>
          <a:off x="717366" y="675533"/>
          <a:ext cx="474589" cy="23729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100000"/>
            </a:lnSpc>
            <a:spcBef>
              <a:spcPct val="0"/>
            </a:spcBef>
            <a:spcAft>
              <a:spcPct val="35000"/>
            </a:spcAft>
            <a:buNone/>
          </a:pPr>
          <a:r>
            <a:rPr lang="en-US" sz="1200" kern="1200"/>
            <a:t>N</a:t>
          </a:r>
        </a:p>
      </dsp:txBody>
      <dsp:txXfrm>
        <a:off x="717366" y="675533"/>
        <a:ext cx="474589" cy="237294"/>
      </dsp:txXfrm>
    </dsp:sp>
    <dsp:sp modelId="{DD549D84-C08C-433A-9A2C-AC57ECC89B7E}">
      <dsp:nvSpPr>
        <dsp:cNvPr id="0" name=""/>
        <dsp:cNvSpPr/>
      </dsp:nvSpPr>
      <dsp:spPr>
        <a:xfrm>
          <a:off x="836013" y="1012491"/>
          <a:ext cx="474589" cy="23729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100000"/>
            </a:lnSpc>
            <a:spcBef>
              <a:spcPct val="0"/>
            </a:spcBef>
            <a:spcAft>
              <a:spcPct val="35000"/>
            </a:spcAft>
            <a:buNone/>
          </a:pPr>
          <a:r>
            <a:rPr lang="zh-CN" altLang="en-US" sz="1200" kern="1200"/>
            <a:t>工人</a:t>
          </a:r>
        </a:p>
      </dsp:txBody>
      <dsp:txXfrm>
        <a:off x="836013" y="1012491"/>
        <a:ext cx="474589" cy="237294"/>
      </dsp:txXfrm>
    </dsp:sp>
    <dsp:sp modelId="{7D64F4A3-0E55-47AC-A59B-9D5A9DC25552}">
      <dsp:nvSpPr>
        <dsp:cNvPr id="0" name=""/>
        <dsp:cNvSpPr/>
      </dsp:nvSpPr>
      <dsp:spPr>
        <a:xfrm>
          <a:off x="1697392" y="338575"/>
          <a:ext cx="474589" cy="23729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100000"/>
            </a:lnSpc>
            <a:spcBef>
              <a:spcPct val="0"/>
            </a:spcBef>
            <a:spcAft>
              <a:spcPct val="35000"/>
            </a:spcAft>
            <a:buNone/>
          </a:pPr>
          <a:r>
            <a:rPr lang="en-US" sz="1200" kern="1200"/>
            <a:t>VP</a:t>
          </a:r>
        </a:p>
      </dsp:txBody>
      <dsp:txXfrm>
        <a:off x="1697392" y="338575"/>
        <a:ext cx="474589" cy="237294"/>
      </dsp:txXfrm>
    </dsp:sp>
    <dsp:sp modelId="{B67EA3A8-C809-4677-A534-983FB27F5A5C}">
      <dsp:nvSpPr>
        <dsp:cNvPr id="0" name=""/>
        <dsp:cNvSpPr/>
      </dsp:nvSpPr>
      <dsp:spPr>
        <a:xfrm>
          <a:off x="1697392" y="675533"/>
          <a:ext cx="474589" cy="23729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100000"/>
            </a:lnSpc>
            <a:spcBef>
              <a:spcPct val="0"/>
            </a:spcBef>
            <a:spcAft>
              <a:spcPct val="35000"/>
            </a:spcAft>
            <a:buNone/>
          </a:pPr>
          <a:r>
            <a:rPr lang="en-US" sz="1200" kern="1200"/>
            <a:t>V</a:t>
          </a:r>
        </a:p>
      </dsp:txBody>
      <dsp:txXfrm>
        <a:off x="1697392" y="675533"/>
        <a:ext cx="474589" cy="237294"/>
      </dsp:txXfrm>
    </dsp:sp>
    <dsp:sp modelId="{B16A8FDF-3A4F-429E-A2FC-F21558157AAC}">
      <dsp:nvSpPr>
        <dsp:cNvPr id="0" name=""/>
        <dsp:cNvSpPr/>
      </dsp:nvSpPr>
      <dsp:spPr>
        <a:xfrm>
          <a:off x="1410266" y="1012491"/>
          <a:ext cx="474589" cy="23729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100000"/>
            </a:lnSpc>
            <a:spcBef>
              <a:spcPct val="0"/>
            </a:spcBef>
            <a:spcAft>
              <a:spcPct val="35000"/>
            </a:spcAft>
            <a:buNone/>
          </a:pPr>
          <a:r>
            <a:rPr lang="zh-CN" altLang="en-US" sz="1200" kern="1200"/>
            <a:t>学习</a:t>
          </a:r>
        </a:p>
      </dsp:txBody>
      <dsp:txXfrm>
        <a:off x="1410266" y="1012491"/>
        <a:ext cx="474589" cy="237294"/>
      </dsp:txXfrm>
    </dsp:sp>
    <dsp:sp modelId="{8DACA5F4-092E-4C69-BFCF-1373C73A1609}">
      <dsp:nvSpPr>
        <dsp:cNvPr id="0" name=""/>
        <dsp:cNvSpPr/>
      </dsp:nvSpPr>
      <dsp:spPr>
        <a:xfrm>
          <a:off x="1984518" y="1012491"/>
          <a:ext cx="474589" cy="23729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100000"/>
            </a:lnSpc>
            <a:spcBef>
              <a:spcPct val="0"/>
            </a:spcBef>
            <a:spcAft>
              <a:spcPct val="35000"/>
            </a:spcAft>
            <a:buNone/>
          </a:pPr>
          <a:r>
            <a:rPr lang="en-US" sz="1200" kern="1200"/>
            <a:t>NP</a:t>
          </a:r>
        </a:p>
      </dsp:txBody>
      <dsp:txXfrm>
        <a:off x="1984518" y="1012491"/>
        <a:ext cx="474589" cy="237294"/>
      </dsp:txXfrm>
    </dsp:sp>
    <dsp:sp modelId="{DD5100DA-3BE6-43AE-B943-1529BF25503A}">
      <dsp:nvSpPr>
        <dsp:cNvPr id="0" name=""/>
        <dsp:cNvSpPr/>
      </dsp:nvSpPr>
      <dsp:spPr>
        <a:xfrm>
          <a:off x="1697392" y="1349450"/>
          <a:ext cx="474589" cy="23729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100000"/>
            </a:lnSpc>
            <a:spcBef>
              <a:spcPct val="0"/>
            </a:spcBef>
            <a:spcAft>
              <a:spcPct val="35000"/>
            </a:spcAft>
            <a:buNone/>
          </a:pPr>
          <a:r>
            <a:rPr lang="en-US" sz="1200" kern="1200"/>
            <a:t>N</a:t>
          </a:r>
        </a:p>
      </dsp:txBody>
      <dsp:txXfrm>
        <a:off x="1697392" y="1349450"/>
        <a:ext cx="474589" cy="237294"/>
      </dsp:txXfrm>
    </dsp:sp>
    <dsp:sp modelId="{FACC1C65-6651-4099-B01C-6A9639179495}">
      <dsp:nvSpPr>
        <dsp:cNvPr id="0" name=""/>
        <dsp:cNvSpPr/>
      </dsp:nvSpPr>
      <dsp:spPr>
        <a:xfrm>
          <a:off x="1816039" y="1686408"/>
          <a:ext cx="474589" cy="23729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100000"/>
            </a:lnSpc>
            <a:spcBef>
              <a:spcPct val="0"/>
            </a:spcBef>
            <a:spcAft>
              <a:spcPct val="35000"/>
            </a:spcAft>
            <a:buNone/>
          </a:pPr>
          <a:r>
            <a:rPr lang="zh-CN" altLang="en-US" sz="1200" kern="1200"/>
            <a:t>英语</a:t>
          </a:r>
        </a:p>
      </dsp:txBody>
      <dsp:txXfrm>
        <a:off x="1816039" y="1686408"/>
        <a:ext cx="474589" cy="237294"/>
      </dsp:txXfrm>
    </dsp:sp>
    <dsp:sp modelId="{7E8EB3BD-148C-470C-BFE8-0FF9CFB63193}">
      <dsp:nvSpPr>
        <dsp:cNvPr id="0" name=""/>
        <dsp:cNvSpPr/>
      </dsp:nvSpPr>
      <dsp:spPr>
        <a:xfrm>
          <a:off x="2271645" y="1349450"/>
          <a:ext cx="474589" cy="23729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100000"/>
            </a:lnSpc>
            <a:spcBef>
              <a:spcPct val="0"/>
            </a:spcBef>
            <a:spcAft>
              <a:spcPct val="35000"/>
            </a:spcAft>
            <a:buNone/>
          </a:pPr>
          <a:r>
            <a:rPr lang="en-US" sz="1200" kern="1200"/>
            <a:t>N</a:t>
          </a:r>
        </a:p>
      </dsp:txBody>
      <dsp:txXfrm>
        <a:off x="2271645" y="1349450"/>
        <a:ext cx="474589" cy="237294"/>
      </dsp:txXfrm>
    </dsp:sp>
    <dsp:sp modelId="{0FC6A1E0-38CF-4D4C-88C4-A4EE5E39B261}">
      <dsp:nvSpPr>
        <dsp:cNvPr id="0" name=""/>
        <dsp:cNvSpPr/>
      </dsp:nvSpPr>
      <dsp:spPr>
        <a:xfrm>
          <a:off x="2390292" y="1686408"/>
          <a:ext cx="474589" cy="23729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100000"/>
            </a:lnSpc>
            <a:spcBef>
              <a:spcPct val="0"/>
            </a:spcBef>
            <a:spcAft>
              <a:spcPct val="35000"/>
            </a:spcAft>
            <a:buNone/>
          </a:pPr>
          <a:r>
            <a:rPr lang="zh-CN" altLang="en-US" sz="1200" kern="1200"/>
            <a:t>语法</a:t>
          </a:r>
        </a:p>
      </dsp:txBody>
      <dsp:txXfrm>
        <a:off x="2390292" y="1686408"/>
        <a:ext cx="474589" cy="23729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AEFE42-890B-4698-8566-590989DB649E}">
      <dsp:nvSpPr>
        <dsp:cNvPr id="0" name=""/>
        <dsp:cNvSpPr/>
      </dsp:nvSpPr>
      <dsp:spPr>
        <a:xfrm>
          <a:off x="1466100" y="1007147"/>
          <a:ext cx="124800" cy="382720"/>
        </a:xfrm>
        <a:custGeom>
          <a:avLst/>
          <a:gdLst/>
          <a:ahLst/>
          <a:cxnLst/>
          <a:rect l="0" t="0" r="0" b="0"/>
          <a:pathLst>
            <a:path>
              <a:moveTo>
                <a:pt x="0" y="0"/>
              </a:moveTo>
              <a:lnTo>
                <a:pt x="0" y="382720"/>
              </a:lnTo>
              <a:lnTo>
                <a:pt x="124800" y="38272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B3A8128-6C86-49B7-B5CC-0153888815E5}">
      <dsp:nvSpPr>
        <dsp:cNvPr id="0" name=""/>
        <dsp:cNvSpPr/>
      </dsp:nvSpPr>
      <dsp:spPr>
        <a:xfrm>
          <a:off x="1295539" y="416426"/>
          <a:ext cx="503361" cy="174720"/>
        </a:xfrm>
        <a:custGeom>
          <a:avLst/>
          <a:gdLst/>
          <a:ahLst/>
          <a:cxnLst/>
          <a:rect l="0" t="0" r="0" b="0"/>
          <a:pathLst>
            <a:path>
              <a:moveTo>
                <a:pt x="0" y="0"/>
              </a:moveTo>
              <a:lnTo>
                <a:pt x="0" y="87360"/>
              </a:lnTo>
              <a:lnTo>
                <a:pt x="503361" y="87360"/>
              </a:lnTo>
              <a:lnTo>
                <a:pt x="503361" y="17472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BBA407C-C020-4941-994B-3C75015E4CA2}">
      <dsp:nvSpPr>
        <dsp:cNvPr id="0" name=""/>
        <dsp:cNvSpPr/>
      </dsp:nvSpPr>
      <dsp:spPr>
        <a:xfrm>
          <a:off x="459377" y="1007147"/>
          <a:ext cx="124800" cy="382720"/>
        </a:xfrm>
        <a:custGeom>
          <a:avLst/>
          <a:gdLst/>
          <a:ahLst/>
          <a:cxnLst/>
          <a:rect l="0" t="0" r="0" b="0"/>
          <a:pathLst>
            <a:path>
              <a:moveTo>
                <a:pt x="0" y="0"/>
              </a:moveTo>
              <a:lnTo>
                <a:pt x="0" y="382720"/>
              </a:lnTo>
              <a:lnTo>
                <a:pt x="124800" y="38272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492B679-3C8C-4E72-95A8-8B81298826E7}">
      <dsp:nvSpPr>
        <dsp:cNvPr id="0" name=""/>
        <dsp:cNvSpPr/>
      </dsp:nvSpPr>
      <dsp:spPr>
        <a:xfrm>
          <a:off x="792178" y="416426"/>
          <a:ext cx="503361" cy="174720"/>
        </a:xfrm>
        <a:custGeom>
          <a:avLst/>
          <a:gdLst/>
          <a:ahLst/>
          <a:cxnLst/>
          <a:rect l="0" t="0" r="0" b="0"/>
          <a:pathLst>
            <a:path>
              <a:moveTo>
                <a:pt x="503361" y="0"/>
              </a:moveTo>
              <a:lnTo>
                <a:pt x="503361" y="87360"/>
              </a:lnTo>
              <a:lnTo>
                <a:pt x="0" y="87360"/>
              </a:lnTo>
              <a:lnTo>
                <a:pt x="0" y="17472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E79172D-D441-42BB-84EA-E3D989670DED}">
      <dsp:nvSpPr>
        <dsp:cNvPr id="0" name=""/>
        <dsp:cNvSpPr/>
      </dsp:nvSpPr>
      <dsp:spPr>
        <a:xfrm>
          <a:off x="879538" y="425"/>
          <a:ext cx="832001" cy="41600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100000"/>
            </a:lnSpc>
            <a:spcBef>
              <a:spcPct val="0"/>
            </a:spcBef>
            <a:spcAft>
              <a:spcPct val="35000"/>
            </a:spcAft>
            <a:buNone/>
          </a:pPr>
          <a:r>
            <a:rPr lang="zh-CN" altLang="en-US" sz="1900" kern="1200"/>
            <a:t>学习</a:t>
          </a:r>
          <a:r>
            <a:rPr lang="en-US" altLang="zh-CN" sz="1900" kern="1200"/>
            <a:t>VP</a:t>
          </a:r>
        </a:p>
      </dsp:txBody>
      <dsp:txXfrm>
        <a:off x="879538" y="425"/>
        <a:ext cx="832001" cy="416000"/>
      </dsp:txXfrm>
    </dsp:sp>
    <dsp:sp modelId="{08A0D1D2-3A20-4D63-8E35-B7C8B6B16D48}">
      <dsp:nvSpPr>
        <dsp:cNvPr id="0" name=""/>
        <dsp:cNvSpPr/>
      </dsp:nvSpPr>
      <dsp:spPr>
        <a:xfrm>
          <a:off x="376177" y="591147"/>
          <a:ext cx="832001" cy="41600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100000"/>
            </a:lnSpc>
            <a:spcBef>
              <a:spcPct val="0"/>
            </a:spcBef>
            <a:spcAft>
              <a:spcPct val="35000"/>
            </a:spcAft>
            <a:buNone/>
          </a:pPr>
          <a:r>
            <a:rPr lang="zh-CN" altLang="en-US" sz="1900" kern="1200"/>
            <a:t>工人</a:t>
          </a:r>
          <a:r>
            <a:rPr lang="en-US" altLang="zh-CN" sz="1900" kern="1200"/>
            <a:t>NP</a:t>
          </a:r>
        </a:p>
      </dsp:txBody>
      <dsp:txXfrm>
        <a:off x="376177" y="591147"/>
        <a:ext cx="832001" cy="416000"/>
      </dsp:txXfrm>
    </dsp:sp>
    <dsp:sp modelId="{7446AD85-5BFF-47F8-87B8-BD27254810F8}">
      <dsp:nvSpPr>
        <dsp:cNvPr id="0" name=""/>
        <dsp:cNvSpPr/>
      </dsp:nvSpPr>
      <dsp:spPr>
        <a:xfrm>
          <a:off x="584178" y="1181868"/>
          <a:ext cx="832001" cy="41600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100000"/>
            </a:lnSpc>
            <a:spcBef>
              <a:spcPct val="0"/>
            </a:spcBef>
            <a:spcAft>
              <a:spcPct val="35000"/>
            </a:spcAft>
            <a:buNone/>
          </a:pPr>
          <a:r>
            <a:rPr lang="zh-CN" sz="1900" kern="1200"/>
            <a:t>铁路</a:t>
          </a:r>
          <a:r>
            <a:rPr lang="en-US" altLang="zh-CN" sz="1900" kern="1200"/>
            <a:t>N</a:t>
          </a:r>
        </a:p>
      </dsp:txBody>
      <dsp:txXfrm>
        <a:off x="584178" y="1181868"/>
        <a:ext cx="832001" cy="416000"/>
      </dsp:txXfrm>
    </dsp:sp>
    <dsp:sp modelId="{7D64F4A3-0E55-47AC-A59B-9D5A9DC25552}">
      <dsp:nvSpPr>
        <dsp:cNvPr id="0" name=""/>
        <dsp:cNvSpPr/>
      </dsp:nvSpPr>
      <dsp:spPr>
        <a:xfrm>
          <a:off x="1382899" y="591147"/>
          <a:ext cx="832001" cy="41600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100000"/>
            </a:lnSpc>
            <a:spcBef>
              <a:spcPct val="0"/>
            </a:spcBef>
            <a:spcAft>
              <a:spcPct val="35000"/>
            </a:spcAft>
            <a:buNone/>
          </a:pPr>
          <a:r>
            <a:rPr lang="zh-CN" altLang="en-US" sz="1900" kern="1200"/>
            <a:t>语法</a:t>
          </a:r>
          <a:r>
            <a:rPr lang="en-US" altLang="zh-CN" sz="1900" kern="1200"/>
            <a:t>NP</a:t>
          </a:r>
        </a:p>
      </dsp:txBody>
      <dsp:txXfrm>
        <a:off x="1382899" y="591147"/>
        <a:ext cx="832001" cy="416000"/>
      </dsp:txXfrm>
    </dsp:sp>
    <dsp:sp modelId="{9A7DB96C-B89E-47BB-B262-1B7538AEE5DA}">
      <dsp:nvSpPr>
        <dsp:cNvPr id="0" name=""/>
        <dsp:cNvSpPr/>
      </dsp:nvSpPr>
      <dsp:spPr>
        <a:xfrm>
          <a:off x="1590900" y="1181868"/>
          <a:ext cx="832001" cy="41600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100000"/>
            </a:lnSpc>
            <a:spcBef>
              <a:spcPct val="0"/>
            </a:spcBef>
            <a:spcAft>
              <a:spcPct val="35000"/>
            </a:spcAft>
            <a:buNone/>
          </a:pPr>
          <a:r>
            <a:rPr lang="zh-CN" sz="1900" kern="1200"/>
            <a:t>英语</a:t>
          </a:r>
          <a:r>
            <a:rPr lang="en-US" altLang="zh-CN" sz="1900" kern="1200"/>
            <a:t>N</a:t>
          </a:r>
        </a:p>
      </dsp:txBody>
      <dsp:txXfrm>
        <a:off x="1590900" y="1181868"/>
        <a:ext cx="832001" cy="416000"/>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rSet qsTypeId="urn:microsoft.com/office/officeart/2005/8/quickstyle/simple5"/>
        </dgm:pt>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linDir" val="fromT"/>
                  <dgm:param type="chAlign" val="r"/>
                </dgm:alg>
              </dgm:if>
              <dgm:if name="Name23" func="var" arg="hierBranch" op="equ" val="r">
                <dgm:alg type="hierChild">
                  <dgm:param type="linDir" val="fromT"/>
                  <dgm:param type="chAlign" val="l"/>
                </dgm:alg>
              </dgm:if>
              <dgm:if name="Name24" func="var" arg="hierBranch" op="equ" val="hang">
                <dgm:choose name="Name25">
                  <dgm:if name="Name26" func="var" arg="dir" op="equ" val="norm">
                    <dgm:alg type="hierChild">
                      <dgm:param type="linDir" val="fromL"/>
                      <dgm:param type="chAlign" val="l"/>
                      <dgm:param type="secLinDir" val="fromT"/>
                      <dgm:param type="secChAlign" val="t"/>
                    </dgm:alg>
                  </dgm:if>
                  <dgm:else name="Name27">
                    <dgm:alg type="hierChild">
                      <dgm:param type="linDir" val="fromR"/>
                      <dgm:param type="chAlign" val="l"/>
                      <dgm:param type="secLinDir" val="fromT"/>
                      <dgm:param type="secChAlign" val="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dim" val="1D"/>
                        <dgm:param type="endSty" val="noArr"/>
                        <dgm:param type="connRout" val="bend"/>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dim" val="1D"/>
                            <dgm:param type="endSty" val="noArr"/>
                            <dgm:param type="connRout" val="bend"/>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dim" val="1D"/>
                                    <dgm:param type="endSty" val="noArr"/>
                                    <dgm:param type="connRout" val="bend"/>
                                    <dgm:param type="begPts" val="bCtr"/>
                                    <dgm:param type="endPts" val="midL midR"/>
                                  </dgm:alg>
                                </dgm:if>
                                <dgm:else name="Name45">
                                  <dgm:alg type="conn">
                                    <dgm:param type="srcNode" val="rootConnector"/>
                                    <dgm:param type="dim" val="1D"/>
                                    <dgm:param type="endSty" val="noArr"/>
                                    <dgm:param type="connRout" val="bend"/>
                                    <dgm:param type="begPts" val="bCtr"/>
                                    <dgm:param type="endPts" val="midL midR"/>
                                  </dgm:alg>
                                </dgm:else>
                              </dgm:choose>
                            </dgm:if>
                            <dgm:else name="Name46">
                              <dgm:alg type="conn">
                                <dgm:param type="dim" val="1D"/>
                                <dgm:param type="endSty" val="noArr"/>
                                <dgm:param type="connRout" val="bend"/>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dim" val="1D"/>
                        <dgm:param type="endSty" val="noArr"/>
                        <dgm:param type="connRout" val="bend"/>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dim" val="1D"/>
                                <dgm:param type="endSty" val="noArr"/>
                                <dgm:param type="connRout" val="bend"/>
                                <dgm:param type="begPts" val="bCtr"/>
                                <dgm:param type="endPts" val="midL midR"/>
                              </dgm:alg>
                            </dgm:if>
                            <dgm:else name="Name55">
                              <dgm:alg type="conn">
                                <dgm:param type="srcNode" val="rootConnector1"/>
                                <dgm:param type="dim" val="1D"/>
                                <dgm:param type="endSty" val="noArr"/>
                                <dgm:param type="connRout" val="bend"/>
                                <dgm:param type="begPts" val="bCtr"/>
                                <dgm:param type="endPts" val="midL midR"/>
                              </dgm:alg>
                            </dgm:else>
                          </dgm:choose>
                        </dgm:if>
                        <dgm:else name="Name56">
                          <dgm:choose name="Name57">
                            <dgm:if name="Name58" axis="par ch" ptType="node asst" func="cnt" op="gte" val="1">
                              <dgm:alg type="conn">
                                <dgm:param type="dim" val="1D"/>
                                <dgm:param type="endSty" val="noArr"/>
                                <dgm:param type="connRout" val="bend"/>
                                <dgm:param type="begPts" val="bCtr"/>
                                <dgm:param type="endPts" val="midL midR"/>
                              </dgm:alg>
                            </dgm:if>
                            <dgm:else name="Name59">
                              <dgm:alg type="conn">
                                <dgm:param type="srcNode" val="rootConnector"/>
                                <dgm:param type="dim" val="1D"/>
                                <dgm:param type="endSty" val="noArr"/>
                                <dgm:param type="connRout" val="bend"/>
                                <dgm:param type="begPts" val="bCtr"/>
                                <dgm:param type="endPts" val="midL mid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linDir" val="fromT"/>
                        <dgm:param type="chAlign" val="r"/>
                      </dgm:alg>
                    </dgm:if>
                    <dgm:if name="Name85" func="var" arg="hierBranch" op="equ" val="r">
                      <dgm:alg type="hierChild">
                        <dgm:param type="linDir" val="fromT"/>
                        <dgm:param type="chAlign" val="l"/>
                      </dgm:alg>
                    </dgm:if>
                    <dgm:if name="Name86" func="var" arg="hierBranch" op="equ" val="hang">
                      <dgm:choose name="Name87">
                        <dgm:if name="Name88" func="var" arg="dir" op="equ" val="norm">
                          <dgm:alg type="hierChild">
                            <dgm:param type="linDir" val="fromL"/>
                            <dgm:param type="chAlign" val="l"/>
                            <dgm:param type="secLinDir" val="fromT"/>
                            <dgm:param type="secChAlign" val="t"/>
                          </dgm:alg>
                        </dgm:if>
                        <dgm:else name="Name89">
                          <dgm:alg type="hierChild">
                            <dgm:param type="linDir" val="fromR"/>
                            <dgm:param type="chAlign" val="l"/>
                            <dgm:param type="secLinDir" val="fromT"/>
                            <dgm:param type="secChAlign" val="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linDir" val="fromT"/>
                            <dgm:param type="chAlign" val="l"/>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linDir" val="fromL"/>
                        <dgm:param type="chAlign" val="l"/>
                        <dgm:param type="secLinDir" val="fromT"/>
                        <dgm:param type="secChAlign" val="t"/>
                      </dgm:alg>
                    </dgm:if>
                    <dgm:else name="Name105">
                      <dgm:alg type="hierChild">
                        <dgm:param type="linDir" val="fromR"/>
                        <dgm:param type="chAlign" val="l"/>
                        <dgm:param type="secLinDir" val="fromT"/>
                        <dgm:param type="secChAlign" val="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linDir" val="fromL"/>
                  <dgm:param type="chAlign" val="l"/>
                  <dgm:param type="secLinDir" val="fromT"/>
                  <dgm:param type="secChAlign" val="t"/>
                </dgm:alg>
              </dgm:if>
              <dgm:else name="Name109">
                <dgm:alg type="hierChild">
                  <dgm:param type="linDir" val="fromR"/>
                  <dgm:param type="chAlign" val="l"/>
                  <dgm:param type="secLinDir" val="fromT"/>
                  <dgm:param type="secChAlign" val="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dim" val="1D"/>
                    <dgm:param type="endSty" val="noArr"/>
                    <dgm:param type="connRout" val="bend"/>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linDir" val="fromT"/>
                        <dgm:param type="chAlign" val="r"/>
                      </dgm:alg>
                    </dgm:if>
                    <dgm:if name="Name129" func="var" arg="hierBranch" op="equ" val="r">
                      <dgm:alg type="hierChild">
                        <dgm:param type="linDir" val="fromT"/>
                        <dgm:param type="chAlign" val="l"/>
                      </dgm:alg>
                    </dgm:if>
                    <dgm:if name="Name130" func="var" arg="hierBranch" op="equ" val="hang">
                      <dgm:choose name="Name131">
                        <dgm:if name="Name132" func="var" arg="dir" op="equ" val="norm">
                          <dgm:alg type="hierChild">
                            <dgm:param type="linDir" val="fromL"/>
                            <dgm:param type="chAlign" val="l"/>
                            <dgm:param type="secLinDir" val="fromT"/>
                            <dgm:param type="secChAlign" val="t"/>
                          </dgm:alg>
                        </dgm:if>
                        <dgm:else name="Name133">
                          <dgm:alg type="hierChild">
                            <dgm:param type="linDir" val="fromR"/>
                            <dgm:param type="chAlign" val="l"/>
                            <dgm:param type="secLinDir" val="fromT"/>
                            <dgm:param type="secChAlign" val="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linDir" val="fromT"/>
                            <dgm:param type="chAlign" val="l"/>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linDir" val="fromL"/>
                        <dgm:param type="chAlign" val="l"/>
                        <dgm:param type="secLinDir" val="fromT"/>
                        <dgm:param type="secChAlign" val="t"/>
                      </dgm:alg>
                    </dgm:if>
                    <dgm:else name="Name146">
                      <dgm:alg type="hierChild">
                        <dgm:param type="linDir" val="fromR"/>
                        <dgm:param type="chAlign" val="l"/>
                        <dgm:param type="secLinDir" val="fromT"/>
                        <dgm:param type="secChAlign" val="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orgChart1#2">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rSet qsTypeId="urn:microsoft.com/office/officeart/2005/8/quickstyle/simple5"/>
        </dgm:pt>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linDir" val="fromT"/>
                  <dgm:param type="chAlign" val="r"/>
                </dgm:alg>
              </dgm:if>
              <dgm:if name="Name23" func="var" arg="hierBranch" op="equ" val="r">
                <dgm:alg type="hierChild">
                  <dgm:param type="linDir" val="fromT"/>
                  <dgm:param type="chAlign" val="l"/>
                </dgm:alg>
              </dgm:if>
              <dgm:if name="Name24" func="var" arg="hierBranch" op="equ" val="hang">
                <dgm:choose name="Name25">
                  <dgm:if name="Name26" func="var" arg="dir" op="equ" val="norm">
                    <dgm:alg type="hierChild">
                      <dgm:param type="linDir" val="fromL"/>
                      <dgm:param type="chAlign" val="l"/>
                      <dgm:param type="secLinDir" val="fromT"/>
                      <dgm:param type="secChAlign" val="t"/>
                    </dgm:alg>
                  </dgm:if>
                  <dgm:else name="Name27">
                    <dgm:alg type="hierChild">
                      <dgm:param type="linDir" val="fromR"/>
                      <dgm:param type="chAlign" val="l"/>
                      <dgm:param type="secLinDir" val="fromT"/>
                      <dgm:param type="secChAlign" val="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dim" val="1D"/>
                        <dgm:param type="endSty" val="noArr"/>
                        <dgm:param type="connRout" val="bend"/>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dim" val="1D"/>
                            <dgm:param type="endSty" val="noArr"/>
                            <dgm:param type="connRout" val="bend"/>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dim" val="1D"/>
                                    <dgm:param type="endSty" val="noArr"/>
                                    <dgm:param type="connRout" val="bend"/>
                                    <dgm:param type="begPts" val="bCtr"/>
                                    <dgm:param type="endPts" val="midL midR"/>
                                  </dgm:alg>
                                </dgm:if>
                                <dgm:else name="Name45">
                                  <dgm:alg type="conn">
                                    <dgm:param type="srcNode" val="rootConnector"/>
                                    <dgm:param type="dim" val="1D"/>
                                    <dgm:param type="endSty" val="noArr"/>
                                    <dgm:param type="connRout" val="bend"/>
                                    <dgm:param type="begPts" val="bCtr"/>
                                    <dgm:param type="endPts" val="midL midR"/>
                                  </dgm:alg>
                                </dgm:else>
                              </dgm:choose>
                            </dgm:if>
                            <dgm:else name="Name46">
                              <dgm:alg type="conn">
                                <dgm:param type="dim" val="1D"/>
                                <dgm:param type="endSty" val="noArr"/>
                                <dgm:param type="connRout" val="bend"/>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dim" val="1D"/>
                        <dgm:param type="endSty" val="noArr"/>
                        <dgm:param type="connRout" val="bend"/>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dim" val="1D"/>
                                <dgm:param type="endSty" val="noArr"/>
                                <dgm:param type="connRout" val="bend"/>
                                <dgm:param type="begPts" val="bCtr"/>
                                <dgm:param type="endPts" val="midL midR"/>
                              </dgm:alg>
                            </dgm:if>
                            <dgm:else name="Name55">
                              <dgm:alg type="conn">
                                <dgm:param type="srcNode" val="rootConnector1"/>
                                <dgm:param type="dim" val="1D"/>
                                <dgm:param type="endSty" val="noArr"/>
                                <dgm:param type="connRout" val="bend"/>
                                <dgm:param type="begPts" val="bCtr"/>
                                <dgm:param type="endPts" val="midL midR"/>
                              </dgm:alg>
                            </dgm:else>
                          </dgm:choose>
                        </dgm:if>
                        <dgm:else name="Name56">
                          <dgm:choose name="Name57">
                            <dgm:if name="Name58" axis="par ch" ptType="node asst" func="cnt" op="gte" val="1">
                              <dgm:alg type="conn">
                                <dgm:param type="dim" val="1D"/>
                                <dgm:param type="endSty" val="noArr"/>
                                <dgm:param type="connRout" val="bend"/>
                                <dgm:param type="begPts" val="bCtr"/>
                                <dgm:param type="endPts" val="midL midR"/>
                              </dgm:alg>
                            </dgm:if>
                            <dgm:else name="Name59">
                              <dgm:alg type="conn">
                                <dgm:param type="srcNode" val="rootConnector"/>
                                <dgm:param type="dim" val="1D"/>
                                <dgm:param type="endSty" val="noArr"/>
                                <dgm:param type="connRout" val="bend"/>
                                <dgm:param type="begPts" val="bCtr"/>
                                <dgm:param type="endPts" val="midL mid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linDir" val="fromT"/>
                        <dgm:param type="chAlign" val="r"/>
                      </dgm:alg>
                    </dgm:if>
                    <dgm:if name="Name85" func="var" arg="hierBranch" op="equ" val="r">
                      <dgm:alg type="hierChild">
                        <dgm:param type="linDir" val="fromT"/>
                        <dgm:param type="chAlign" val="l"/>
                      </dgm:alg>
                    </dgm:if>
                    <dgm:if name="Name86" func="var" arg="hierBranch" op="equ" val="hang">
                      <dgm:choose name="Name87">
                        <dgm:if name="Name88" func="var" arg="dir" op="equ" val="norm">
                          <dgm:alg type="hierChild">
                            <dgm:param type="linDir" val="fromL"/>
                            <dgm:param type="chAlign" val="l"/>
                            <dgm:param type="secLinDir" val="fromT"/>
                            <dgm:param type="secChAlign" val="t"/>
                          </dgm:alg>
                        </dgm:if>
                        <dgm:else name="Name89">
                          <dgm:alg type="hierChild">
                            <dgm:param type="linDir" val="fromR"/>
                            <dgm:param type="chAlign" val="l"/>
                            <dgm:param type="secLinDir" val="fromT"/>
                            <dgm:param type="secChAlign" val="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linDir" val="fromT"/>
                            <dgm:param type="chAlign" val="l"/>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linDir" val="fromL"/>
                        <dgm:param type="chAlign" val="l"/>
                        <dgm:param type="secLinDir" val="fromT"/>
                        <dgm:param type="secChAlign" val="t"/>
                      </dgm:alg>
                    </dgm:if>
                    <dgm:else name="Name105">
                      <dgm:alg type="hierChild">
                        <dgm:param type="linDir" val="fromR"/>
                        <dgm:param type="chAlign" val="l"/>
                        <dgm:param type="secLinDir" val="fromT"/>
                        <dgm:param type="secChAlign" val="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linDir" val="fromL"/>
                  <dgm:param type="chAlign" val="l"/>
                  <dgm:param type="secLinDir" val="fromT"/>
                  <dgm:param type="secChAlign" val="t"/>
                </dgm:alg>
              </dgm:if>
              <dgm:else name="Name109">
                <dgm:alg type="hierChild">
                  <dgm:param type="linDir" val="fromR"/>
                  <dgm:param type="chAlign" val="l"/>
                  <dgm:param type="secLinDir" val="fromT"/>
                  <dgm:param type="secChAlign" val="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dim" val="1D"/>
                    <dgm:param type="endSty" val="noArr"/>
                    <dgm:param type="connRout" val="bend"/>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linDir" val="fromT"/>
                        <dgm:param type="chAlign" val="r"/>
                      </dgm:alg>
                    </dgm:if>
                    <dgm:if name="Name129" func="var" arg="hierBranch" op="equ" val="r">
                      <dgm:alg type="hierChild">
                        <dgm:param type="linDir" val="fromT"/>
                        <dgm:param type="chAlign" val="l"/>
                      </dgm:alg>
                    </dgm:if>
                    <dgm:if name="Name130" func="var" arg="hierBranch" op="equ" val="hang">
                      <dgm:choose name="Name131">
                        <dgm:if name="Name132" func="var" arg="dir" op="equ" val="norm">
                          <dgm:alg type="hierChild">
                            <dgm:param type="linDir" val="fromL"/>
                            <dgm:param type="chAlign" val="l"/>
                            <dgm:param type="secLinDir" val="fromT"/>
                            <dgm:param type="secChAlign" val="t"/>
                          </dgm:alg>
                        </dgm:if>
                        <dgm:else name="Name133">
                          <dgm:alg type="hierChild">
                            <dgm:param type="linDir" val="fromR"/>
                            <dgm:param type="chAlign" val="l"/>
                            <dgm:param type="secLinDir" val="fromT"/>
                            <dgm:param type="secChAlign" val="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linDir" val="fromT"/>
                            <dgm:param type="chAlign" val="l"/>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linDir" val="fromL"/>
                        <dgm:param type="chAlign" val="l"/>
                        <dgm:param type="secLinDir" val="fromT"/>
                        <dgm:param type="secChAlign" val="t"/>
                      </dgm:alg>
                    </dgm:if>
                    <dgm:else name="Name146">
                      <dgm:alg type="hierChild">
                        <dgm:param type="linDir" val="fromR"/>
                        <dgm:param type="chAlign" val="l"/>
                        <dgm:param type="secLinDir" val="fromT"/>
                        <dgm:param type="secChAlign" val="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orgChart1#3">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rSet qsTypeId="urn:microsoft.com/office/officeart/2005/8/quickstyle/simple5"/>
        </dgm:pt>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linDir" val="fromT"/>
                  <dgm:param type="chAlign" val="r"/>
                </dgm:alg>
              </dgm:if>
              <dgm:if name="Name23" func="var" arg="hierBranch" op="equ" val="r">
                <dgm:alg type="hierChild">
                  <dgm:param type="linDir" val="fromT"/>
                  <dgm:param type="chAlign" val="l"/>
                </dgm:alg>
              </dgm:if>
              <dgm:if name="Name24" func="var" arg="hierBranch" op="equ" val="hang">
                <dgm:choose name="Name25">
                  <dgm:if name="Name26" func="var" arg="dir" op="equ" val="norm">
                    <dgm:alg type="hierChild">
                      <dgm:param type="linDir" val="fromL"/>
                      <dgm:param type="chAlign" val="l"/>
                      <dgm:param type="secLinDir" val="fromT"/>
                      <dgm:param type="secChAlign" val="t"/>
                    </dgm:alg>
                  </dgm:if>
                  <dgm:else name="Name27">
                    <dgm:alg type="hierChild">
                      <dgm:param type="linDir" val="fromR"/>
                      <dgm:param type="chAlign" val="l"/>
                      <dgm:param type="secLinDir" val="fromT"/>
                      <dgm:param type="secChAlign" val="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dim" val="1D"/>
                        <dgm:param type="endSty" val="noArr"/>
                        <dgm:param type="connRout" val="bend"/>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dim" val="1D"/>
                            <dgm:param type="endSty" val="noArr"/>
                            <dgm:param type="connRout" val="bend"/>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dim" val="1D"/>
                                    <dgm:param type="endSty" val="noArr"/>
                                    <dgm:param type="connRout" val="bend"/>
                                    <dgm:param type="begPts" val="bCtr"/>
                                    <dgm:param type="endPts" val="midL midR"/>
                                  </dgm:alg>
                                </dgm:if>
                                <dgm:else name="Name45">
                                  <dgm:alg type="conn">
                                    <dgm:param type="srcNode" val="rootConnector"/>
                                    <dgm:param type="dim" val="1D"/>
                                    <dgm:param type="endSty" val="noArr"/>
                                    <dgm:param type="connRout" val="bend"/>
                                    <dgm:param type="begPts" val="bCtr"/>
                                    <dgm:param type="endPts" val="midL midR"/>
                                  </dgm:alg>
                                </dgm:else>
                              </dgm:choose>
                            </dgm:if>
                            <dgm:else name="Name46">
                              <dgm:alg type="conn">
                                <dgm:param type="dim" val="1D"/>
                                <dgm:param type="endSty" val="noArr"/>
                                <dgm:param type="connRout" val="bend"/>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dim" val="1D"/>
                        <dgm:param type="endSty" val="noArr"/>
                        <dgm:param type="connRout" val="bend"/>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dim" val="1D"/>
                                <dgm:param type="endSty" val="noArr"/>
                                <dgm:param type="connRout" val="bend"/>
                                <dgm:param type="begPts" val="bCtr"/>
                                <dgm:param type="endPts" val="midL midR"/>
                              </dgm:alg>
                            </dgm:if>
                            <dgm:else name="Name55">
                              <dgm:alg type="conn">
                                <dgm:param type="srcNode" val="rootConnector1"/>
                                <dgm:param type="dim" val="1D"/>
                                <dgm:param type="endSty" val="noArr"/>
                                <dgm:param type="connRout" val="bend"/>
                                <dgm:param type="begPts" val="bCtr"/>
                                <dgm:param type="endPts" val="midL midR"/>
                              </dgm:alg>
                            </dgm:else>
                          </dgm:choose>
                        </dgm:if>
                        <dgm:else name="Name56">
                          <dgm:choose name="Name57">
                            <dgm:if name="Name58" axis="par ch" ptType="node asst" func="cnt" op="gte" val="1">
                              <dgm:alg type="conn">
                                <dgm:param type="dim" val="1D"/>
                                <dgm:param type="endSty" val="noArr"/>
                                <dgm:param type="connRout" val="bend"/>
                                <dgm:param type="begPts" val="bCtr"/>
                                <dgm:param type="endPts" val="midL midR"/>
                              </dgm:alg>
                            </dgm:if>
                            <dgm:else name="Name59">
                              <dgm:alg type="conn">
                                <dgm:param type="srcNode" val="rootConnector"/>
                                <dgm:param type="dim" val="1D"/>
                                <dgm:param type="endSty" val="noArr"/>
                                <dgm:param type="connRout" val="bend"/>
                                <dgm:param type="begPts" val="bCtr"/>
                                <dgm:param type="endPts" val="midL mid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linDir" val="fromT"/>
                        <dgm:param type="chAlign" val="r"/>
                      </dgm:alg>
                    </dgm:if>
                    <dgm:if name="Name85" func="var" arg="hierBranch" op="equ" val="r">
                      <dgm:alg type="hierChild">
                        <dgm:param type="linDir" val="fromT"/>
                        <dgm:param type="chAlign" val="l"/>
                      </dgm:alg>
                    </dgm:if>
                    <dgm:if name="Name86" func="var" arg="hierBranch" op="equ" val="hang">
                      <dgm:choose name="Name87">
                        <dgm:if name="Name88" func="var" arg="dir" op="equ" val="norm">
                          <dgm:alg type="hierChild">
                            <dgm:param type="linDir" val="fromL"/>
                            <dgm:param type="chAlign" val="l"/>
                            <dgm:param type="secLinDir" val="fromT"/>
                            <dgm:param type="secChAlign" val="t"/>
                          </dgm:alg>
                        </dgm:if>
                        <dgm:else name="Name89">
                          <dgm:alg type="hierChild">
                            <dgm:param type="linDir" val="fromR"/>
                            <dgm:param type="chAlign" val="l"/>
                            <dgm:param type="secLinDir" val="fromT"/>
                            <dgm:param type="secChAlign" val="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linDir" val="fromT"/>
                            <dgm:param type="chAlign" val="l"/>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linDir" val="fromL"/>
                        <dgm:param type="chAlign" val="l"/>
                        <dgm:param type="secLinDir" val="fromT"/>
                        <dgm:param type="secChAlign" val="t"/>
                      </dgm:alg>
                    </dgm:if>
                    <dgm:else name="Name105">
                      <dgm:alg type="hierChild">
                        <dgm:param type="linDir" val="fromR"/>
                        <dgm:param type="chAlign" val="l"/>
                        <dgm:param type="secLinDir" val="fromT"/>
                        <dgm:param type="secChAlign" val="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linDir" val="fromL"/>
                  <dgm:param type="chAlign" val="l"/>
                  <dgm:param type="secLinDir" val="fromT"/>
                  <dgm:param type="secChAlign" val="t"/>
                </dgm:alg>
              </dgm:if>
              <dgm:else name="Name109">
                <dgm:alg type="hierChild">
                  <dgm:param type="linDir" val="fromR"/>
                  <dgm:param type="chAlign" val="l"/>
                  <dgm:param type="secLinDir" val="fromT"/>
                  <dgm:param type="secChAlign" val="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dim" val="1D"/>
                    <dgm:param type="endSty" val="noArr"/>
                    <dgm:param type="connRout" val="bend"/>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linDir" val="fromT"/>
                        <dgm:param type="chAlign" val="r"/>
                      </dgm:alg>
                    </dgm:if>
                    <dgm:if name="Name129" func="var" arg="hierBranch" op="equ" val="r">
                      <dgm:alg type="hierChild">
                        <dgm:param type="linDir" val="fromT"/>
                        <dgm:param type="chAlign" val="l"/>
                      </dgm:alg>
                    </dgm:if>
                    <dgm:if name="Name130" func="var" arg="hierBranch" op="equ" val="hang">
                      <dgm:choose name="Name131">
                        <dgm:if name="Name132" func="var" arg="dir" op="equ" val="norm">
                          <dgm:alg type="hierChild">
                            <dgm:param type="linDir" val="fromL"/>
                            <dgm:param type="chAlign" val="l"/>
                            <dgm:param type="secLinDir" val="fromT"/>
                            <dgm:param type="secChAlign" val="t"/>
                          </dgm:alg>
                        </dgm:if>
                        <dgm:else name="Name133">
                          <dgm:alg type="hierChild">
                            <dgm:param type="linDir" val="fromR"/>
                            <dgm:param type="chAlign" val="l"/>
                            <dgm:param type="secLinDir" val="fromT"/>
                            <dgm:param type="secChAlign" val="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linDir" val="fromT"/>
                            <dgm:param type="chAlign" val="l"/>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linDir" val="fromL"/>
                        <dgm:param type="chAlign" val="l"/>
                        <dgm:param type="secLinDir" val="fromT"/>
                        <dgm:param type="secChAlign" val="t"/>
                      </dgm:alg>
                    </dgm:if>
                    <dgm:else name="Name146">
                      <dgm:alg type="hierChild">
                        <dgm:param type="linDir" val="fromR"/>
                        <dgm:param type="chAlign" val="l"/>
                        <dgm:param type="secLinDir" val="fromT"/>
                        <dgm:param type="secChAlign" val="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orgChart1#4">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rSet qsTypeId="urn:microsoft.com/office/officeart/2005/8/quickstyle/simple5"/>
        </dgm:pt>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linDir" val="fromT"/>
                  <dgm:param type="chAlign" val="r"/>
                </dgm:alg>
              </dgm:if>
              <dgm:if name="Name23" func="var" arg="hierBranch" op="equ" val="r">
                <dgm:alg type="hierChild">
                  <dgm:param type="linDir" val="fromT"/>
                  <dgm:param type="chAlign" val="l"/>
                </dgm:alg>
              </dgm:if>
              <dgm:if name="Name24" func="var" arg="hierBranch" op="equ" val="hang">
                <dgm:choose name="Name25">
                  <dgm:if name="Name26" func="var" arg="dir" op="equ" val="norm">
                    <dgm:alg type="hierChild">
                      <dgm:param type="linDir" val="fromL"/>
                      <dgm:param type="chAlign" val="l"/>
                      <dgm:param type="secLinDir" val="fromT"/>
                      <dgm:param type="secChAlign" val="t"/>
                    </dgm:alg>
                  </dgm:if>
                  <dgm:else name="Name27">
                    <dgm:alg type="hierChild">
                      <dgm:param type="linDir" val="fromR"/>
                      <dgm:param type="chAlign" val="l"/>
                      <dgm:param type="secLinDir" val="fromT"/>
                      <dgm:param type="secChAlign" val="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dim" val="1D"/>
                        <dgm:param type="endSty" val="noArr"/>
                        <dgm:param type="connRout" val="bend"/>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dim" val="1D"/>
                            <dgm:param type="endSty" val="noArr"/>
                            <dgm:param type="connRout" val="bend"/>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dim" val="1D"/>
                                    <dgm:param type="endSty" val="noArr"/>
                                    <dgm:param type="connRout" val="bend"/>
                                    <dgm:param type="begPts" val="bCtr"/>
                                    <dgm:param type="endPts" val="midL midR"/>
                                  </dgm:alg>
                                </dgm:if>
                                <dgm:else name="Name45">
                                  <dgm:alg type="conn">
                                    <dgm:param type="srcNode" val="rootConnector"/>
                                    <dgm:param type="dim" val="1D"/>
                                    <dgm:param type="endSty" val="noArr"/>
                                    <dgm:param type="connRout" val="bend"/>
                                    <dgm:param type="begPts" val="bCtr"/>
                                    <dgm:param type="endPts" val="midL midR"/>
                                  </dgm:alg>
                                </dgm:else>
                              </dgm:choose>
                            </dgm:if>
                            <dgm:else name="Name46">
                              <dgm:alg type="conn">
                                <dgm:param type="dim" val="1D"/>
                                <dgm:param type="endSty" val="noArr"/>
                                <dgm:param type="connRout" val="bend"/>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dim" val="1D"/>
                        <dgm:param type="endSty" val="noArr"/>
                        <dgm:param type="connRout" val="bend"/>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dim" val="1D"/>
                                <dgm:param type="endSty" val="noArr"/>
                                <dgm:param type="connRout" val="bend"/>
                                <dgm:param type="begPts" val="bCtr"/>
                                <dgm:param type="endPts" val="midL midR"/>
                              </dgm:alg>
                            </dgm:if>
                            <dgm:else name="Name55">
                              <dgm:alg type="conn">
                                <dgm:param type="srcNode" val="rootConnector1"/>
                                <dgm:param type="dim" val="1D"/>
                                <dgm:param type="endSty" val="noArr"/>
                                <dgm:param type="connRout" val="bend"/>
                                <dgm:param type="begPts" val="bCtr"/>
                                <dgm:param type="endPts" val="midL midR"/>
                              </dgm:alg>
                            </dgm:else>
                          </dgm:choose>
                        </dgm:if>
                        <dgm:else name="Name56">
                          <dgm:choose name="Name57">
                            <dgm:if name="Name58" axis="par ch" ptType="node asst" func="cnt" op="gte" val="1">
                              <dgm:alg type="conn">
                                <dgm:param type="dim" val="1D"/>
                                <dgm:param type="endSty" val="noArr"/>
                                <dgm:param type="connRout" val="bend"/>
                                <dgm:param type="begPts" val="bCtr"/>
                                <dgm:param type="endPts" val="midL midR"/>
                              </dgm:alg>
                            </dgm:if>
                            <dgm:else name="Name59">
                              <dgm:alg type="conn">
                                <dgm:param type="srcNode" val="rootConnector"/>
                                <dgm:param type="dim" val="1D"/>
                                <dgm:param type="endSty" val="noArr"/>
                                <dgm:param type="connRout" val="bend"/>
                                <dgm:param type="begPts" val="bCtr"/>
                                <dgm:param type="endPts" val="midL mid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linDir" val="fromT"/>
                        <dgm:param type="chAlign" val="r"/>
                      </dgm:alg>
                    </dgm:if>
                    <dgm:if name="Name85" func="var" arg="hierBranch" op="equ" val="r">
                      <dgm:alg type="hierChild">
                        <dgm:param type="linDir" val="fromT"/>
                        <dgm:param type="chAlign" val="l"/>
                      </dgm:alg>
                    </dgm:if>
                    <dgm:if name="Name86" func="var" arg="hierBranch" op="equ" val="hang">
                      <dgm:choose name="Name87">
                        <dgm:if name="Name88" func="var" arg="dir" op="equ" val="norm">
                          <dgm:alg type="hierChild">
                            <dgm:param type="linDir" val="fromL"/>
                            <dgm:param type="chAlign" val="l"/>
                            <dgm:param type="secLinDir" val="fromT"/>
                            <dgm:param type="secChAlign" val="t"/>
                          </dgm:alg>
                        </dgm:if>
                        <dgm:else name="Name89">
                          <dgm:alg type="hierChild">
                            <dgm:param type="linDir" val="fromR"/>
                            <dgm:param type="chAlign" val="l"/>
                            <dgm:param type="secLinDir" val="fromT"/>
                            <dgm:param type="secChAlign" val="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linDir" val="fromT"/>
                            <dgm:param type="chAlign" val="l"/>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linDir" val="fromL"/>
                        <dgm:param type="chAlign" val="l"/>
                        <dgm:param type="secLinDir" val="fromT"/>
                        <dgm:param type="secChAlign" val="t"/>
                      </dgm:alg>
                    </dgm:if>
                    <dgm:else name="Name105">
                      <dgm:alg type="hierChild">
                        <dgm:param type="linDir" val="fromR"/>
                        <dgm:param type="chAlign" val="l"/>
                        <dgm:param type="secLinDir" val="fromT"/>
                        <dgm:param type="secChAlign" val="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linDir" val="fromL"/>
                  <dgm:param type="chAlign" val="l"/>
                  <dgm:param type="secLinDir" val="fromT"/>
                  <dgm:param type="secChAlign" val="t"/>
                </dgm:alg>
              </dgm:if>
              <dgm:else name="Name109">
                <dgm:alg type="hierChild">
                  <dgm:param type="linDir" val="fromR"/>
                  <dgm:param type="chAlign" val="l"/>
                  <dgm:param type="secLinDir" val="fromT"/>
                  <dgm:param type="secChAlign" val="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dim" val="1D"/>
                    <dgm:param type="endSty" val="noArr"/>
                    <dgm:param type="connRout" val="bend"/>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linDir" val="fromT"/>
                        <dgm:param type="chAlign" val="r"/>
                      </dgm:alg>
                    </dgm:if>
                    <dgm:if name="Name129" func="var" arg="hierBranch" op="equ" val="r">
                      <dgm:alg type="hierChild">
                        <dgm:param type="linDir" val="fromT"/>
                        <dgm:param type="chAlign" val="l"/>
                      </dgm:alg>
                    </dgm:if>
                    <dgm:if name="Name130" func="var" arg="hierBranch" op="equ" val="hang">
                      <dgm:choose name="Name131">
                        <dgm:if name="Name132" func="var" arg="dir" op="equ" val="norm">
                          <dgm:alg type="hierChild">
                            <dgm:param type="linDir" val="fromL"/>
                            <dgm:param type="chAlign" val="l"/>
                            <dgm:param type="secLinDir" val="fromT"/>
                            <dgm:param type="secChAlign" val="t"/>
                          </dgm:alg>
                        </dgm:if>
                        <dgm:else name="Name133">
                          <dgm:alg type="hierChild">
                            <dgm:param type="linDir" val="fromR"/>
                            <dgm:param type="chAlign" val="l"/>
                            <dgm:param type="secLinDir" val="fromT"/>
                            <dgm:param type="secChAlign" val="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linDir" val="fromT"/>
                            <dgm:param type="chAlign" val="l"/>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linDir" val="fromL"/>
                        <dgm:param type="chAlign" val="l"/>
                        <dgm:param type="secLinDir" val="fromT"/>
                        <dgm:param type="secChAlign" val="t"/>
                      </dgm:alg>
                    </dgm:if>
                    <dgm:else name="Name146">
                      <dgm:alg type="hierChild">
                        <dgm:param type="linDir" val="fromR"/>
                        <dgm:param type="chAlign" val="l"/>
                        <dgm:param type="secLinDir" val="fromT"/>
                        <dgm:param type="secChAlign" val="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1">
  <dgm:title val=""/>
  <dgm:desc val=""/>
  <dgm:catLst>
    <dgm:cat type="simple" pri="10500"/>
  </dgm:catLst>
  <dgm:scene3d>
    <a:camera prst="orthographicFront"/>
    <a:lightRig rig="threePt" dir="t"/>
  </dgm:scene3d>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2">
  <dgm:title val=""/>
  <dgm:desc val=""/>
  <dgm:catLst>
    <dgm:cat type="simple" pri="10500"/>
  </dgm:catLst>
  <dgm:scene3d>
    <a:camera prst="orthographicFront"/>
    <a:lightRig rig="threePt" dir="t"/>
  </dgm:scene3d>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2">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564DA53-75F0-4234-B5E5-EB7B04DD2F78}" type="datetimeFigureOut">
              <a:rPr lang="zh-CN" altLang="en-US" smtClean="0"/>
              <a:t>2018/10/23</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011A40B-88BB-4570-8F0C-A64DEE350A7B}" type="slidenum">
              <a:rPr lang="zh-CN" altLang="en-US" smtClean="0"/>
              <a:t>‹#›</a:t>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6F9A1E6-13FA-467A-847B-9BBB0D0B65C8}" type="datetimeFigureOut">
              <a:rPr lang="zh-CN" altLang="en-US" smtClean="0"/>
              <a:t>2018/10/23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F6D28AC-F1AE-4758-9D36-0E5FF6146A94}"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4F6D28AC-F1AE-4758-9D36-0E5FF6146A94}"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F6D28AC-F1AE-4758-9D36-0E5FF6146A94}" type="slidenum">
              <a:rPr lang="zh-CN" altLang="en-US" smtClean="0"/>
              <a:t>10</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GB" altLang="zh-CN" dirty="0" err="1"/>
              <a:t>Nattinger</a:t>
            </a:r>
            <a:r>
              <a:rPr lang="zh-CN" altLang="en-US" dirty="0"/>
              <a:t>和</a:t>
            </a:r>
            <a:r>
              <a:rPr lang="en-GB" altLang="zh-CN" dirty="0" err="1"/>
              <a:t>Decarrico</a:t>
            </a:r>
            <a:r>
              <a:rPr lang="zh-CN" altLang="en-GB" dirty="0"/>
              <a:t>（</a:t>
            </a:r>
            <a:r>
              <a:rPr lang="en-GB" altLang="zh-CN" dirty="0"/>
              <a:t>1992</a:t>
            </a:r>
            <a:r>
              <a:rPr lang="zh-CN" altLang="en-GB" dirty="0"/>
              <a:t>）</a:t>
            </a:r>
            <a:r>
              <a:rPr lang="zh-CN" altLang="en-US" dirty="0"/>
              <a:t>从形式结构角度出发，将语块分为四类：</a:t>
            </a:r>
          </a:p>
          <a:p>
            <a:r>
              <a:rPr lang="zh-CN" altLang="en-US" dirty="0"/>
              <a:t>（</a:t>
            </a:r>
            <a:r>
              <a:rPr lang="en-US" altLang="zh-CN" dirty="0"/>
              <a:t>1</a:t>
            </a:r>
            <a:r>
              <a:rPr lang="zh-CN" altLang="en-US" dirty="0"/>
              <a:t>）多元词语块（</a:t>
            </a:r>
            <a:r>
              <a:rPr lang="en-GB" altLang="zh-CN" dirty="0"/>
              <a:t>polywords</a:t>
            </a:r>
            <a:r>
              <a:rPr lang="zh-CN" altLang="en-GB" dirty="0"/>
              <a:t>）：</a:t>
            </a:r>
            <a:r>
              <a:rPr lang="zh-CN" altLang="en-US" dirty="0"/>
              <a:t>由几个词构成，形式固定而充当一个词组来使用的短语，例如“</a:t>
            </a:r>
            <a:r>
              <a:rPr lang="en-GB" altLang="zh-CN" dirty="0"/>
              <a:t>by the way”</a:t>
            </a:r>
            <a:r>
              <a:rPr lang="zh-CN" altLang="en-GB" dirty="0"/>
              <a:t>；</a:t>
            </a:r>
          </a:p>
          <a:p>
            <a:r>
              <a:rPr lang="zh-CN" altLang="en-GB" dirty="0"/>
              <a:t>（</a:t>
            </a:r>
            <a:r>
              <a:rPr lang="en-GB" altLang="zh-CN" dirty="0"/>
              <a:t>2</a:t>
            </a:r>
            <a:r>
              <a:rPr lang="zh-CN" altLang="en-GB" dirty="0"/>
              <a:t>）</a:t>
            </a:r>
            <a:r>
              <a:rPr lang="zh-CN" altLang="en-US" dirty="0"/>
              <a:t>习俗语语块（</a:t>
            </a:r>
            <a:r>
              <a:rPr lang="en-GB" altLang="zh-CN" dirty="0"/>
              <a:t>institutionalized expressions</a:t>
            </a:r>
            <a:r>
              <a:rPr lang="zh-CN" altLang="en-GB" dirty="0"/>
              <a:t>）：</a:t>
            </a:r>
            <a:r>
              <a:rPr lang="zh-CN" altLang="en-US" dirty="0"/>
              <a:t>作为语言单位存储在记忆中的句子语块，包括谚语、格言以及社交套语等约定俗成的表达形式，例如“</a:t>
            </a:r>
            <a:r>
              <a:rPr lang="en-GB" altLang="zh-CN" dirty="0"/>
              <a:t>long time no see”</a:t>
            </a:r>
            <a:r>
              <a:rPr lang="zh-CN" altLang="en-GB" dirty="0"/>
              <a:t>；</a:t>
            </a:r>
          </a:p>
          <a:p>
            <a:r>
              <a:rPr lang="zh-CN" altLang="en-GB" dirty="0"/>
              <a:t>（</a:t>
            </a:r>
            <a:r>
              <a:rPr lang="en-GB" altLang="zh-CN" dirty="0"/>
              <a:t>3</a:t>
            </a:r>
            <a:r>
              <a:rPr lang="zh-CN" altLang="en-GB" dirty="0"/>
              <a:t>）</a:t>
            </a:r>
            <a:r>
              <a:rPr lang="zh-CN" altLang="en-US" dirty="0"/>
              <a:t>短语架构语块（</a:t>
            </a:r>
            <a:r>
              <a:rPr lang="en-GB" altLang="zh-CN" dirty="0"/>
              <a:t>phrasal constraints</a:t>
            </a:r>
            <a:r>
              <a:rPr lang="zh-CN" altLang="en-GB" dirty="0"/>
              <a:t>）：</a:t>
            </a:r>
            <a:r>
              <a:rPr lang="zh-CN" altLang="en-US" dirty="0"/>
              <a:t>其空格可由有聚合关系的同类词语填充，具有很强的语言生成性，例如“</a:t>
            </a:r>
            <a:r>
              <a:rPr lang="en-GB" altLang="zh-CN" dirty="0"/>
              <a:t>as I was saying/mentioning”;</a:t>
            </a:r>
          </a:p>
          <a:p>
            <a:r>
              <a:rPr lang="zh-CN" altLang="en-GB" dirty="0"/>
              <a:t>（</a:t>
            </a:r>
            <a:r>
              <a:rPr lang="en-GB" altLang="zh-CN" dirty="0"/>
              <a:t>4</a:t>
            </a:r>
            <a:r>
              <a:rPr lang="zh-CN" altLang="en-GB" dirty="0"/>
              <a:t>）</a:t>
            </a:r>
            <a:r>
              <a:rPr lang="zh-CN" altLang="en-US" dirty="0"/>
              <a:t>句子构建语块（</a:t>
            </a:r>
            <a:r>
              <a:rPr lang="en-GB" altLang="zh-CN" dirty="0"/>
              <a:t>sentence builders</a:t>
            </a:r>
            <a:r>
              <a:rPr lang="zh-CN" altLang="en-GB" dirty="0"/>
              <a:t>）：</a:t>
            </a:r>
            <a:r>
              <a:rPr lang="zh-CN" altLang="en-US" dirty="0"/>
              <a:t>给整个句子提供结构框架，语块中可以插入其他成分以表达完整的语义，例如“</a:t>
            </a:r>
            <a:r>
              <a:rPr lang="en-GB" altLang="zh-CN" dirty="0"/>
              <a:t>My point is that…”</a:t>
            </a:r>
            <a:r>
              <a:rPr lang="zh-CN" altLang="en-GB" dirty="0"/>
              <a:t>。</a:t>
            </a:r>
          </a:p>
          <a:p>
            <a:r>
              <a:rPr lang="zh-CN" altLang="en-GB" dirty="0"/>
              <a:t>    </a:t>
            </a:r>
            <a:r>
              <a:rPr lang="en-GB" altLang="zh-CN" dirty="0"/>
              <a:t>Lewis</a:t>
            </a:r>
            <a:r>
              <a:rPr lang="zh-CN" altLang="en-GB" dirty="0"/>
              <a:t>（</a:t>
            </a:r>
            <a:r>
              <a:rPr lang="en-GB" altLang="zh-CN" dirty="0"/>
              <a:t>1993</a:t>
            </a:r>
            <a:r>
              <a:rPr lang="zh-CN" altLang="en-GB" dirty="0"/>
              <a:t>）</a:t>
            </a:r>
            <a:r>
              <a:rPr lang="zh-CN" altLang="en-US" dirty="0"/>
              <a:t>从结构和功能角度出发，将语块分为复合词和短语（</a:t>
            </a:r>
            <a:r>
              <a:rPr lang="en-GB" altLang="zh-CN" dirty="0"/>
              <a:t>complex words and polywords</a:t>
            </a:r>
            <a:r>
              <a:rPr lang="zh-CN" altLang="en-GB" dirty="0"/>
              <a:t>）、</a:t>
            </a:r>
            <a:r>
              <a:rPr lang="zh-CN" altLang="en-US" dirty="0"/>
              <a:t>搭配（</a:t>
            </a:r>
            <a:r>
              <a:rPr lang="en-GB" altLang="zh-CN" dirty="0"/>
              <a:t>collocations</a:t>
            </a:r>
            <a:r>
              <a:rPr lang="zh-CN" altLang="en-GB" dirty="0"/>
              <a:t>）、</a:t>
            </a:r>
            <a:r>
              <a:rPr lang="zh-CN" altLang="en-US" dirty="0"/>
              <a:t>惯用话语（</a:t>
            </a:r>
            <a:r>
              <a:rPr lang="en-GB" altLang="zh-CN" dirty="0"/>
              <a:t>institutionalized utterances</a:t>
            </a:r>
            <a:r>
              <a:rPr lang="zh-CN" altLang="en-GB" dirty="0"/>
              <a:t>），</a:t>
            </a:r>
            <a:r>
              <a:rPr lang="zh-CN" altLang="en-US" dirty="0"/>
              <a:t>以及句子框架和引语（</a:t>
            </a:r>
            <a:r>
              <a:rPr lang="en-GB" altLang="zh-CN" dirty="0"/>
              <a:t>sentence frames and heads</a:t>
            </a:r>
            <a:r>
              <a:rPr lang="zh-CN" altLang="en-GB" dirty="0"/>
              <a:t>），</a:t>
            </a:r>
            <a:r>
              <a:rPr lang="zh-CN" altLang="en-US" dirty="0"/>
              <a:t>共计四类，与</a:t>
            </a:r>
            <a:r>
              <a:rPr lang="en-GB" altLang="zh-CN" dirty="0" err="1"/>
              <a:t>Nattinger</a:t>
            </a:r>
            <a:r>
              <a:rPr lang="zh-CN" altLang="en-US" dirty="0"/>
              <a:t>和</a:t>
            </a:r>
            <a:r>
              <a:rPr lang="en-GB" altLang="zh-CN" dirty="0" err="1"/>
              <a:t>Decarrico</a:t>
            </a:r>
            <a:r>
              <a:rPr lang="zh-CN" altLang="en-GB" dirty="0"/>
              <a:t>（</a:t>
            </a:r>
            <a:r>
              <a:rPr lang="en-GB" altLang="zh-CN" dirty="0"/>
              <a:t>1992</a:t>
            </a:r>
            <a:r>
              <a:rPr lang="zh-CN" altLang="en-GB" dirty="0"/>
              <a:t>）</a:t>
            </a:r>
            <a:r>
              <a:rPr lang="zh-CN" altLang="en-US" dirty="0"/>
              <a:t>的分类具有一定共通性。</a:t>
            </a:r>
          </a:p>
          <a:p>
            <a:endParaRPr lang="zh-CN" altLang="en-US" dirty="0"/>
          </a:p>
        </p:txBody>
      </p:sp>
      <p:sp>
        <p:nvSpPr>
          <p:cNvPr id="4" name="灯片编号占位符 3"/>
          <p:cNvSpPr>
            <a:spLocks noGrp="1"/>
          </p:cNvSpPr>
          <p:nvPr>
            <p:ph type="sldNum" sz="quarter" idx="5"/>
          </p:nvPr>
        </p:nvSpPr>
        <p:spPr/>
        <p:txBody>
          <a:bodyPr/>
          <a:lstStyle/>
          <a:p>
            <a:fld id="{4F6D28AC-F1AE-4758-9D36-0E5FF6146A94}" type="slidenum">
              <a:rPr lang="zh-CN" altLang="en-US" smtClean="0"/>
              <a:t>11</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相关研究发现，把语块作为翻译单位，在人工翻译中有着很大的影响。</a:t>
            </a:r>
          </a:p>
          <a:p>
            <a:r>
              <a:rPr lang="zh-CN" altLang="en-US" dirty="0"/>
              <a:t>翻译单位的大小对于不同程度的译者而言具有不同的认知难度，</a:t>
            </a:r>
            <a:r>
              <a:rPr lang="en-US" altLang="zh-CN" dirty="0" err="1"/>
              <a:t>Loerscher</a:t>
            </a:r>
            <a:r>
              <a:rPr lang="zh-CN" altLang="en-US" dirty="0"/>
              <a:t>（</a:t>
            </a:r>
            <a:r>
              <a:rPr lang="en-US" altLang="zh-CN" dirty="0"/>
              <a:t>1991</a:t>
            </a:r>
            <a:r>
              <a:rPr lang="zh-CN" altLang="en-US" dirty="0"/>
              <a:t>）在对译者操控翻译单位能力的研究中发现：普通学生翻译时使用的翻译单位往往较小，大部分以词为单位；而职业译者的翻译单位均大于词，包括短语、句子和段落。</a:t>
            </a:r>
          </a:p>
          <a:p>
            <a:r>
              <a:rPr lang="zh-CN" altLang="en-US" dirty="0"/>
              <a:t>郑冰寒和谭慧敏（</a:t>
            </a:r>
            <a:r>
              <a:rPr lang="en-US" altLang="zh-CN" dirty="0"/>
              <a:t>2007</a:t>
            </a:r>
            <a:r>
              <a:rPr lang="zh-CN" altLang="en-US" dirty="0"/>
              <a:t>）在对英译汉过程中翻译单位进行研究时，同样指出翻译初学者实际操作的翻译单位较小，而且关注的语言单位长度也较为有限，因此过大的翻译单位会对其造成较重认知负担。在同一研究中，他们还发现绝大部分译者的翻译单位为词、词组、小句和句子。</a:t>
            </a:r>
          </a:p>
          <a:p>
            <a:r>
              <a:rPr lang="zh-CN" altLang="en-US" dirty="0"/>
              <a:t>袁卓喜（</a:t>
            </a:r>
            <a:r>
              <a:rPr lang="en-US" altLang="zh-CN" dirty="0"/>
              <a:t>2009</a:t>
            </a:r>
            <a:r>
              <a:rPr lang="zh-CN" altLang="en-US" dirty="0"/>
              <a:t>）在“试论语块在翻译过程中的作用与启示“中，提出翻译的输出（</a:t>
            </a:r>
            <a:r>
              <a:rPr lang="en-US" altLang="zh-CN" dirty="0"/>
              <a:t>presentation</a:t>
            </a:r>
            <a:r>
              <a:rPr lang="zh-CN" altLang="en-US" dirty="0"/>
              <a:t>）过程是一个由记忆把单个语言信息组成更大单位信息的加工过程，即美国心理学家</a:t>
            </a:r>
            <a:r>
              <a:rPr lang="en-US" altLang="zh-CN" dirty="0"/>
              <a:t>Miller</a:t>
            </a:r>
            <a:r>
              <a:rPr lang="zh-CN" altLang="en-US" dirty="0"/>
              <a:t>和</a:t>
            </a:r>
            <a:r>
              <a:rPr lang="en-US" altLang="zh-CN" dirty="0"/>
              <a:t>Selfridge</a:t>
            </a:r>
            <a:r>
              <a:rPr lang="zh-CN" altLang="en-US" dirty="0"/>
              <a:t>（</a:t>
            </a:r>
            <a:r>
              <a:rPr lang="en-US" altLang="zh-CN" dirty="0"/>
              <a:t>1950</a:t>
            </a:r>
            <a:r>
              <a:rPr lang="zh-CN" altLang="en-US" dirty="0"/>
              <a:t>）所说的组块（</a:t>
            </a:r>
            <a:r>
              <a:rPr lang="en-US" altLang="zh-CN" dirty="0"/>
              <a:t>chunking</a:t>
            </a:r>
            <a:r>
              <a:rPr lang="zh-CN" altLang="en-US" dirty="0"/>
              <a:t>）过程。而在外语学习中积累预制语块，并在翻译过程中提高语块意识，将有效避免大脑复杂运算，使更多的翻译问题通过语言浅层处理，自动化地得以解决，即翻译信息的“无标记处理”。</a:t>
            </a:r>
          </a:p>
          <a:p>
            <a:r>
              <a:rPr lang="zh-CN" altLang="en-US" dirty="0"/>
              <a:t>基于语块在人工翻译实际过程中的影响，将语块作为翻译记忆的划分单元，符合译员的工作需求和认知限制，可以大大减轻译员信息处理的压力，并提高译员语言处理的效率。</a:t>
            </a:r>
          </a:p>
          <a:p>
            <a:endParaRPr lang="zh-CN" altLang="en-US" dirty="0"/>
          </a:p>
        </p:txBody>
      </p:sp>
      <p:sp>
        <p:nvSpPr>
          <p:cNvPr id="4" name="灯片编号占位符 3"/>
          <p:cNvSpPr>
            <a:spLocks noGrp="1"/>
          </p:cNvSpPr>
          <p:nvPr>
            <p:ph type="sldNum" sz="quarter" idx="5"/>
          </p:nvPr>
        </p:nvSpPr>
        <p:spPr/>
        <p:txBody>
          <a:bodyPr/>
          <a:lstStyle/>
          <a:p>
            <a:fld id="{4F6D28AC-F1AE-4758-9D36-0E5FF6146A94}" type="slidenum">
              <a:rPr lang="zh-CN" altLang="en-US" smtClean="0"/>
              <a:t>12</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F6D28AC-F1AE-4758-9D36-0E5FF6146A94}" type="slidenum">
              <a:rPr lang="zh-CN" altLang="en-US" smtClean="0"/>
              <a:t>13</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F6D28AC-F1AE-4758-9D36-0E5FF6146A94}" type="slidenum">
              <a:rPr lang="zh-CN" altLang="en-US" smtClean="0"/>
              <a:t>14</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F6D28AC-F1AE-4758-9D36-0E5FF6146A94}" type="slidenum">
              <a:rPr lang="zh-CN" altLang="en-US" smtClean="0"/>
              <a:t>15</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4F6D28AC-F1AE-4758-9D36-0E5FF6146A94}" type="slidenum">
              <a:rPr lang="zh-CN" altLang="en-US" smtClean="0"/>
              <a:t>16</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子句是复合句的一个部分。与语块和句子相比，子句有其独特的优点：与语块相比，子句更为复杂，内含更多的信息，处理难度更大，不管是从复用单元的长度还是翻译难度上而言，子句都比语块更具整体性。尽管句子比子句更为完整，且句子匹配是似乎是最为有用的匹配方式，但是以句子作为翻译复用单元，我们难以得到相似度高的匹配结果，对于句法难度高的句子来说，在记忆库中匹配就显得更为困难。与句子相比，子句的结构更为简单，更适合放在翻译记忆库中以备译员进行复用。如何对子句进行预处理（</a:t>
            </a:r>
            <a:r>
              <a:rPr lang="en-US" altLang="zh-CN" dirty="0"/>
              <a:t>pre-processing</a:t>
            </a:r>
            <a:r>
              <a:rPr lang="zh-CN" altLang="en-US" dirty="0"/>
              <a:t>），会极大的影响翻译记忆库里的语料检索结果。预处理进行的全面，会帮助系统匹配出更多的搜索结果。</a:t>
            </a:r>
            <a:r>
              <a:rPr lang="en-US" altLang="zh-CN" dirty="0"/>
              <a:t>Katerina</a:t>
            </a:r>
            <a:r>
              <a:rPr lang="zh-CN" altLang="en-US" dirty="0"/>
              <a:t>和</a:t>
            </a:r>
            <a:r>
              <a:rPr lang="en-US" altLang="zh-CN" dirty="0"/>
              <a:t>Ruslan</a:t>
            </a:r>
            <a:r>
              <a:rPr lang="zh-CN" altLang="en-US" dirty="0"/>
              <a:t>（</a:t>
            </a:r>
            <a:r>
              <a:rPr lang="en-US" altLang="zh-CN" dirty="0"/>
              <a:t>2015</a:t>
            </a:r>
            <a:r>
              <a:rPr lang="zh-CN" altLang="en-US" dirty="0"/>
              <a:t>）认为，以亚句级翻译单元中的子句作为翻译单元，可以显著提高语句在翻译记忆库中的匹配度。这使得译者能够充分利用更多的之前做过的翻译成果，并且形成一种统一的翻译风格。在现代翻译市场中，翻译需求量巨大，翻译时效性高，且对翻译质量和翻译效率的要求也颇高。因此，以子句作为翻译复用单元，可以极大提高翻译生产力，提升翻译效率。由此可见，以子句作为翻译复用单元，好处多多，且有自己独特的优点存在，是值得研究的课题。</a:t>
            </a:r>
          </a:p>
        </p:txBody>
      </p:sp>
      <p:sp>
        <p:nvSpPr>
          <p:cNvPr id="4" name="灯片编号占位符 3"/>
          <p:cNvSpPr>
            <a:spLocks noGrp="1"/>
          </p:cNvSpPr>
          <p:nvPr>
            <p:ph type="sldNum" sz="quarter" idx="5"/>
          </p:nvPr>
        </p:nvSpPr>
        <p:spPr/>
        <p:txBody>
          <a:bodyPr/>
          <a:lstStyle/>
          <a:p>
            <a:fld id="{4F6D28AC-F1AE-4758-9D36-0E5FF6146A94}" type="slidenum">
              <a:rPr lang="zh-CN" altLang="en-US" smtClean="0"/>
              <a:t>17</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F6D28AC-F1AE-4758-9D36-0E5FF6146A94}" type="slidenum">
              <a:rPr lang="zh-CN" altLang="en-US" smtClean="0"/>
              <a:t>18</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F6D28AC-F1AE-4758-9D36-0E5FF6146A94}" type="slidenum">
              <a:rPr lang="zh-CN" altLang="en-US" smtClean="0"/>
              <a:t>19</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F6D28AC-F1AE-4758-9D36-0E5FF6146A94}" type="slidenum">
              <a:rPr lang="zh-CN" altLang="en-US" smtClean="0"/>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优点：</a:t>
            </a:r>
            <a:endParaRPr lang="en-US" altLang="zh-CN" dirty="0"/>
          </a:p>
          <a:p>
            <a:r>
              <a:rPr lang="zh-CN" altLang="en-US" dirty="0"/>
              <a:t>语块较单词级别的单位而言，对上下文的依赖性更低，出现歧义的现象更少。在翻译过程中，单词可能有很多义项，很难在缺乏相关语境的情况下找到合适的对译词。但是当多个单词组成的语块作为一个整体来进行翻译时，歧义现象相对较少，也更易得出译文（姜柄圭 </a:t>
            </a:r>
            <a:r>
              <a:rPr lang="en-US" altLang="zh-CN" dirty="0"/>
              <a:t>et. al</a:t>
            </a:r>
            <a:r>
              <a:rPr lang="zh-CN" altLang="en-US" dirty="0"/>
              <a:t>，</a:t>
            </a:r>
            <a:r>
              <a:rPr lang="en-US" altLang="zh-CN" dirty="0"/>
              <a:t>2007</a:t>
            </a:r>
            <a:r>
              <a:rPr lang="zh-CN" altLang="en-US" dirty="0"/>
              <a:t>），例如“打个电话“和“打个乒乓球”能够解决“打”的义项选择。</a:t>
            </a:r>
          </a:p>
          <a:p>
            <a:r>
              <a:rPr lang="zh-CN" altLang="en-US" dirty="0"/>
              <a:t>语块较句子级别的单位而言，结构形式更加灵活、重复出现频率更大，因此在使用翻译记忆的过程中，能够进行较为精确匹配的可能性更高。此外，语块所包含的信息较少，可以有效避免大脑复杂运算，减轻译员的处理压力和认知负担。</a:t>
            </a:r>
          </a:p>
          <a:p>
            <a:r>
              <a:rPr lang="zh-CN" altLang="en-US" dirty="0"/>
              <a:t>缺点：</a:t>
            </a:r>
            <a:endParaRPr lang="en-US" altLang="zh-CN" dirty="0"/>
          </a:p>
          <a:p>
            <a:r>
              <a:rPr lang="zh-CN" altLang="en-US" dirty="0"/>
              <a:t>语块边界的划分问题：相较于句子划分，语块的边界较为模糊，更加难以划分和提取。目前的技术还不能准确高效地彻底分析所有的语块。</a:t>
            </a:r>
          </a:p>
          <a:p>
            <a:r>
              <a:rPr lang="zh-CN" altLang="en-US" dirty="0"/>
              <a:t>语块内部结构的合法性问题</a:t>
            </a:r>
          </a:p>
          <a:p>
            <a:r>
              <a:rPr lang="zh-CN" altLang="en-US" dirty="0"/>
              <a:t>语块存储和处理问题：相较于句子划分，语块划分之后数据量剧增，难以存储和处理。</a:t>
            </a:r>
          </a:p>
          <a:p>
            <a:r>
              <a:rPr lang="zh-CN" altLang="en-US" dirty="0"/>
              <a:t>语块复用问题：语块作为翻译记忆提取后，应该如何指导译员有效创作出通顺、准确的译文。</a:t>
            </a:r>
          </a:p>
          <a:p>
            <a:endParaRPr lang="zh-CN" altLang="en-US" dirty="0"/>
          </a:p>
        </p:txBody>
      </p:sp>
      <p:sp>
        <p:nvSpPr>
          <p:cNvPr id="4" name="灯片编号占位符 3"/>
          <p:cNvSpPr>
            <a:spLocks noGrp="1"/>
          </p:cNvSpPr>
          <p:nvPr>
            <p:ph type="sldNum" sz="quarter" idx="5"/>
          </p:nvPr>
        </p:nvSpPr>
        <p:spPr/>
        <p:txBody>
          <a:bodyPr/>
          <a:lstStyle/>
          <a:p>
            <a:fld id="{4F6D28AC-F1AE-4758-9D36-0E5FF6146A94}" type="slidenum">
              <a:rPr lang="zh-CN" altLang="en-US" smtClean="0"/>
              <a:t>20</a:t>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F6D28AC-F1AE-4758-9D36-0E5FF6146A94}" type="slidenum">
              <a:rPr lang="zh-CN" altLang="en-US" smtClean="0"/>
              <a:t>21</a:t>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对于分句来说，它同样面临着和语块类似的问题。因为它虽然语法结构比语块完整，但是分句的标句词的含义仍然是由其主句决定的。比如该例子，</a:t>
            </a:r>
            <a:r>
              <a:rPr lang="en-US" altLang="zh-CN" dirty="0"/>
              <a:t>if</a:t>
            </a:r>
            <a:r>
              <a:rPr lang="zh-CN" altLang="en-US" dirty="0"/>
              <a:t>可以表示是否，也可以表示如果。如果是整句匹配的话，是不会出现类似问题的，但是在分句匹配中，出现类似的问题，虽然仅仅是几个字的区别，但仍然需要译员去进行判断，这会极大地增加译员地认知难度。</a:t>
            </a:r>
          </a:p>
        </p:txBody>
      </p:sp>
      <p:sp>
        <p:nvSpPr>
          <p:cNvPr id="4" name="灯片编号占位符 3"/>
          <p:cNvSpPr>
            <a:spLocks noGrp="1"/>
          </p:cNvSpPr>
          <p:nvPr>
            <p:ph type="sldNum" sz="quarter" idx="5"/>
          </p:nvPr>
        </p:nvSpPr>
        <p:spPr/>
        <p:txBody>
          <a:bodyPr/>
          <a:lstStyle/>
          <a:p>
            <a:fld id="{4F6D28AC-F1AE-4758-9D36-0E5FF6146A94}" type="slidenum">
              <a:rPr lang="zh-CN" altLang="en-US" smtClean="0"/>
              <a:t>22</a:t>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分句的语序问题，由于英语汉语的差异，从句的语序，特别是定语从句的语序，经常是需要调整的，如果此时进行提前的匹配的话，会无形中增加译员的工作量。在这里，文本的复杂度以及文本类型是一个很关键的因素。简单文本通常可以进行直接翻译调用，而复杂文本是很难处理的，同样，对于专业类的文章，范例式的内容比较多，因此也较容易使用。</a:t>
            </a:r>
          </a:p>
        </p:txBody>
      </p:sp>
      <p:sp>
        <p:nvSpPr>
          <p:cNvPr id="4" name="灯片编号占位符 3"/>
          <p:cNvSpPr>
            <a:spLocks noGrp="1"/>
          </p:cNvSpPr>
          <p:nvPr>
            <p:ph type="sldNum" sz="quarter" idx="5"/>
          </p:nvPr>
        </p:nvSpPr>
        <p:spPr/>
        <p:txBody>
          <a:bodyPr/>
          <a:lstStyle/>
          <a:p>
            <a:fld id="{4F6D28AC-F1AE-4758-9D36-0E5FF6146A94}" type="slidenum">
              <a:rPr lang="zh-CN" altLang="en-US" smtClean="0"/>
              <a:t>23</a:t>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F6D28AC-F1AE-4758-9D36-0E5FF6146A94}" type="slidenum">
              <a:rPr lang="zh-CN" altLang="en-US" smtClean="0"/>
              <a:t>24</a:t>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无论使用何种级别的亚句级翻译复用单元都必须要对原文进行处理，对每个句子进行语块划分，语法分析等，这样才能提高匹配的准确度</a:t>
            </a:r>
          </a:p>
        </p:txBody>
      </p:sp>
      <p:sp>
        <p:nvSpPr>
          <p:cNvPr id="4" name="灯片编号占位符 3"/>
          <p:cNvSpPr>
            <a:spLocks noGrp="1"/>
          </p:cNvSpPr>
          <p:nvPr>
            <p:ph type="sldNum" sz="quarter" idx="5"/>
          </p:nvPr>
        </p:nvSpPr>
        <p:spPr/>
        <p:txBody>
          <a:bodyPr/>
          <a:lstStyle/>
          <a:p>
            <a:fld id="{4F6D28AC-F1AE-4758-9D36-0E5FF6146A94}" type="slidenum">
              <a:rPr lang="zh-CN" altLang="en-US" smtClean="0"/>
              <a:t>25</a:t>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F6D28AC-F1AE-4758-9D36-0E5FF6146A94}" type="slidenum">
              <a:rPr lang="zh-CN" altLang="en-US" smtClean="0"/>
              <a:t>26</a:t>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EBMT</a:t>
            </a:r>
            <a:r>
              <a:rPr lang="zh-CN" altLang="en-US" dirty="0"/>
              <a:t>的的潜力在于充分利用短语一级的实例碎片 ,但是 ,利用的实例碎片越小 ,碎片的边界越难于确定 ,歧义情况越多 ,从而导致翻译质量的下 降 ,为此 ,要建立一套相似度准则(similarty metric) ,以便确定两个句子或者短语碎片是否相似。 </a:t>
            </a:r>
          </a:p>
          <a:p>
            <a:r>
              <a:rPr lang="zh-CN" altLang="en-US" dirty="0"/>
              <a:t>相似性的判断主要有以下几种：</a:t>
            </a:r>
          </a:p>
          <a:p>
            <a:r>
              <a:rPr lang="zh-CN" altLang="en-US" dirty="0"/>
              <a:t>1、基于字符（Character-based）的匹配。主要通过编辑距离(Edit Distance)判断。它度量了一个字符串变化为另一个字符串所花费的最小代价 – 编辑距离。（</a:t>
            </a:r>
            <a:r>
              <a:rPr lang="en-US" altLang="zh-CN" dirty="0"/>
              <a:t>trados</a:t>
            </a:r>
            <a:r>
              <a:rPr lang="zh-CN" altLang="en-US" dirty="0"/>
              <a:t>看起来使用了基于字符的匹配）</a:t>
            </a:r>
          </a:p>
          <a:p>
            <a:r>
              <a:rPr lang="zh-CN" altLang="en-US" dirty="0"/>
              <a:t>2、基于词（Word-based）的匹配。以单词为单位进行，一般需要考虑词的变形和不同词的同义等。同义词词典起着非常重要的作用。</a:t>
            </a:r>
          </a:p>
          <a:p>
            <a:r>
              <a:rPr lang="zh-CN" altLang="en-US" dirty="0"/>
              <a:t>3、基于结构的方法。以结构化对象来存储实例，通常以树的结构。通过判断两个句子对应的结构树之间的相似程度就可以得出句子之间的相似度。</a:t>
            </a:r>
          </a:p>
        </p:txBody>
      </p:sp>
      <p:sp>
        <p:nvSpPr>
          <p:cNvPr id="4" name="灯片编号占位符 3"/>
          <p:cNvSpPr>
            <a:spLocks noGrp="1"/>
          </p:cNvSpPr>
          <p:nvPr>
            <p:ph type="sldNum" sz="quarter" idx="5"/>
          </p:nvPr>
        </p:nvSpPr>
        <p:spPr/>
        <p:txBody>
          <a:bodyPr/>
          <a:lstStyle/>
          <a:p>
            <a:fld id="{4F6D28AC-F1AE-4758-9D36-0E5FF6146A94}" type="slidenum">
              <a:rPr lang="zh-CN" altLang="en-US" smtClean="0"/>
              <a:t>27</a:t>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sym typeface="+mn-ea"/>
              </a:rPr>
              <a:t>串：单词或者词组</a:t>
            </a:r>
            <a:endParaRPr lang="zh-CN" altLang="en-US" dirty="0"/>
          </a:p>
          <a:p>
            <a:r>
              <a:rPr lang="zh-CN" altLang="en-US" dirty="0">
                <a:sym typeface="+mn-ea"/>
              </a:rPr>
              <a:t>树：语法树（上下文无关文法）</a:t>
            </a:r>
            <a:endParaRPr lang="zh-CN" altLang="en-US" dirty="0"/>
          </a:p>
          <a:p>
            <a:r>
              <a:rPr lang="zh-CN" altLang="en-US" dirty="0">
                <a:sym typeface="+mn-ea"/>
              </a:rPr>
              <a:t>      依存树</a:t>
            </a:r>
            <a:r>
              <a:rPr lang="en-US" altLang="zh-CN" dirty="0">
                <a:sym typeface="+mn-ea"/>
              </a:rPr>
              <a:t>/</a:t>
            </a:r>
            <a:r>
              <a:rPr lang="zh-CN" altLang="en-US">
                <a:sym typeface="+mn-ea"/>
              </a:rPr>
              <a:t>短语树</a:t>
            </a:r>
            <a:endParaRPr lang="zh-CN" altLang="en-US"/>
          </a:p>
          <a:p>
            <a:endParaRPr lang="zh-CN" altLang="en-US" dirty="0"/>
          </a:p>
        </p:txBody>
      </p:sp>
      <p:sp>
        <p:nvSpPr>
          <p:cNvPr id="4" name="灯片编号占位符 3"/>
          <p:cNvSpPr>
            <a:spLocks noGrp="1"/>
          </p:cNvSpPr>
          <p:nvPr>
            <p:ph type="sldNum" sz="quarter" idx="5"/>
          </p:nvPr>
        </p:nvSpPr>
        <p:spPr/>
        <p:txBody>
          <a:bodyPr/>
          <a:lstStyle/>
          <a:p>
            <a:fld id="{4F6D28AC-F1AE-4758-9D36-0E5FF6146A94}" type="slidenum">
              <a:rPr lang="zh-CN" altLang="en-US" smtClean="0"/>
              <a:t>28</a:t>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在基于短语的翻译过程中，首先将元句子切成短语，其中短语是连续的词序列，假设一个句子可以切成</a:t>
            </a:r>
            <a:r>
              <a:rPr lang="en-US" altLang="zh-CN" dirty="0"/>
              <a:t>n</a:t>
            </a:r>
            <a:r>
              <a:rPr lang="zh-CN" altLang="en-US" dirty="0"/>
              <a:t>个短语，假设每条短语分别在短语表中（翻译记忆库中）能够找到，说明存在翻译，在翻译过程中可以直接利用，如果某一条短语不存在，我们就对位置短语进行扩展，找到与其相似的可翻译的短语。翻译记忆库中存在着与这些短语非常近似、语义基本相同的短语。们通过模糊匹配的方法，在翻译记忆库中查找相似短语，在原句中将原短语用相似短语做替换，生成新的源语言句子，称作扩展句子，最后使用组合分类器的方法将翻译效果好的句子识别出来。</a:t>
            </a:r>
          </a:p>
        </p:txBody>
      </p:sp>
      <p:sp>
        <p:nvSpPr>
          <p:cNvPr id="4" name="灯片编号占位符 3"/>
          <p:cNvSpPr>
            <a:spLocks noGrp="1"/>
          </p:cNvSpPr>
          <p:nvPr>
            <p:ph type="sldNum" sz="quarter" idx="5"/>
          </p:nvPr>
        </p:nvSpPr>
        <p:spPr/>
        <p:txBody>
          <a:bodyPr/>
          <a:lstStyle/>
          <a:p>
            <a:fld id="{4F6D28AC-F1AE-4758-9D36-0E5FF6146A94}" type="slidenum">
              <a:rPr lang="zh-CN" altLang="en-US" smtClean="0"/>
              <a:t>29</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F6D28AC-F1AE-4758-9D36-0E5FF6146A94}" type="slidenum">
              <a:rPr lang="zh-CN" altLang="en-US" smtClean="0"/>
              <a:t>3</a:t>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上下文无关语法采用这种二分的层次分析法来揭示语言句子内部的句法结构规律。它说明，要判定两个语言片段是否存在同一性，不仅要看组成这两个语言片段的词形是否相同，词序是否相同，而且还要看它们的层次构造是否相同</a:t>
            </a:r>
          </a:p>
        </p:txBody>
      </p:sp>
      <p:sp>
        <p:nvSpPr>
          <p:cNvPr id="4" name="灯片编号占位符 3"/>
          <p:cNvSpPr>
            <a:spLocks noGrp="1"/>
          </p:cNvSpPr>
          <p:nvPr>
            <p:ph type="sldNum" sz="quarter" idx="5"/>
          </p:nvPr>
        </p:nvSpPr>
        <p:spPr/>
        <p:txBody>
          <a:bodyPr/>
          <a:lstStyle/>
          <a:p>
            <a:fld id="{4F6D28AC-F1AE-4758-9D36-0E5FF6146A94}" type="slidenum">
              <a:rPr lang="zh-CN" altLang="en-US" smtClean="0"/>
              <a:t>30</a:t>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基于串的模型主要有短语模型和层次短语模型，后者是前者的优化，层次短语模型</a:t>
            </a:r>
          </a:p>
          <a:p>
            <a:r>
              <a:rPr lang="zh-CN" altLang="en-US" dirty="0"/>
              <a:t>在短语模型中可以根据翻译规则可以译出</a:t>
            </a:r>
            <a:r>
              <a:rPr lang="en-US" altLang="zh-CN" dirty="0"/>
              <a:t>“</a:t>
            </a:r>
            <a:r>
              <a:rPr lang="zh-CN" altLang="en-US" dirty="0"/>
              <a:t>与北韩有邦交</a:t>
            </a:r>
            <a:r>
              <a:rPr lang="en-US" altLang="zh-CN" dirty="0"/>
              <a:t>”</a:t>
            </a:r>
            <a:r>
              <a:rPr lang="zh-CN" altLang="en-US" dirty="0"/>
              <a:t>，</a:t>
            </a:r>
            <a:r>
              <a:rPr lang="en-US" altLang="zh-CN" dirty="0"/>
              <a:t>“</a:t>
            </a:r>
            <a:r>
              <a:rPr lang="zh-CN" altLang="en-US" dirty="0"/>
              <a:t>之一</a:t>
            </a:r>
            <a:r>
              <a:rPr lang="en-US" altLang="zh-CN" dirty="0"/>
              <a:t>”</a:t>
            </a:r>
            <a:r>
              <a:rPr lang="zh-CN" altLang="en-US" dirty="0"/>
              <a:t>和</a:t>
            </a:r>
            <a:r>
              <a:rPr lang="en-US" altLang="zh-CN" dirty="0"/>
              <a:t>“</a:t>
            </a:r>
            <a:r>
              <a:rPr lang="zh-CN" altLang="en-US" dirty="0"/>
              <a:t>少数国家</a:t>
            </a:r>
            <a:r>
              <a:rPr lang="en-US" altLang="zh-CN" dirty="0"/>
              <a:t>”</a:t>
            </a:r>
            <a:r>
              <a:rPr lang="zh-CN" altLang="en-US" dirty="0"/>
              <a:t>但是对于如何调整三者的顺序，短语模型的表现并不好。层次短语模型利用</a:t>
            </a:r>
            <a:r>
              <a:rPr lang="zh-CN" altLang="en-US" dirty="0">
                <a:sym typeface="+mn-ea"/>
              </a:rPr>
              <a:t>二分的层次分析法来揭示语言句子内部的句法结构规律，自底下上逐级调整短语级别的语序。</a:t>
            </a:r>
          </a:p>
        </p:txBody>
      </p:sp>
      <p:sp>
        <p:nvSpPr>
          <p:cNvPr id="4" name="灯片编号占位符 3"/>
          <p:cNvSpPr>
            <a:spLocks noGrp="1"/>
          </p:cNvSpPr>
          <p:nvPr>
            <p:ph type="sldNum" sz="quarter" idx="5"/>
          </p:nvPr>
        </p:nvSpPr>
        <p:spPr/>
        <p:txBody>
          <a:bodyPr/>
          <a:lstStyle/>
          <a:p>
            <a:fld id="{4F6D28AC-F1AE-4758-9D36-0E5FF6146A94}" type="slidenum">
              <a:rPr lang="zh-CN" altLang="en-US" smtClean="0"/>
              <a:t>31</a:t>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树模型是将将语言学知识融入到翻译建模过程，</a:t>
            </a:r>
          </a:p>
          <a:p>
            <a:r>
              <a:rPr lang="zh-CN" altLang="en-US" dirty="0"/>
              <a:t>依存语法通过分析语言单位内成分之间的依存关系揭示其句法结构，主张句子中核心动词是支配其它成分的中心成分，而它本身却不受其它任何成分的支配，所有受支配成分都以某种依存关系从属于支配者。</a:t>
            </a:r>
          </a:p>
          <a:p>
            <a:r>
              <a:rPr lang="zh-CN" altLang="en-US" dirty="0"/>
              <a:t> 显而易见，依存树的结构比短语结构树简洁得多，层次和结点数都减少了</a:t>
            </a:r>
          </a:p>
        </p:txBody>
      </p:sp>
      <p:sp>
        <p:nvSpPr>
          <p:cNvPr id="4" name="灯片编号占位符 3"/>
          <p:cNvSpPr>
            <a:spLocks noGrp="1"/>
          </p:cNvSpPr>
          <p:nvPr>
            <p:ph type="sldNum" sz="quarter" idx="5"/>
          </p:nvPr>
        </p:nvSpPr>
        <p:spPr/>
        <p:txBody>
          <a:bodyPr/>
          <a:lstStyle/>
          <a:p>
            <a:fld id="{4F6D28AC-F1AE-4758-9D36-0E5FF6146A94}" type="slidenum">
              <a:rPr lang="zh-CN" altLang="en-US" smtClean="0"/>
              <a:t>32</a:t>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这张图每一个节点都标注了相关词的词性。</a:t>
            </a:r>
          </a:p>
          <a:p>
            <a:r>
              <a:rPr lang="zh-CN" altLang="en-US" dirty="0"/>
              <a:t>在识别主词和依存词关系的时候遵循以下两条准则。</a:t>
            </a:r>
          </a:p>
          <a:p>
            <a:r>
              <a:rPr lang="zh-CN" altLang="en-US" dirty="0"/>
              <a:t>1.主词决定了结构的句法类型，并且通常可以替换结构中的词。</a:t>
            </a:r>
          </a:p>
          <a:p>
            <a:r>
              <a:rPr lang="zh-CN" altLang="en-US" dirty="0"/>
              <a:t>2.主词决定了结构的语义类型，依存词给了具体的语义。</a:t>
            </a:r>
          </a:p>
          <a:p>
            <a:r>
              <a:rPr lang="zh-CN" altLang="en-US" dirty="0"/>
              <a:t>解释一下图片的翻译过程</a:t>
            </a:r>
          </a:p>
          <a:p>
            <a:r>
              <a:rPr lang="zh-CN" altLang="en-US" dirty="0"/>
              <a:t>利用树模型和层次短语模型能够较好的解决翻译复用单位较小，脱离语境而产生的歧义增大的问题，因为源语言与复用单元的对齐的依据是根据源语言产生的句法树或依存树，其中已经对复用单元要满足的词性或者结构提出要求。</a:t>
            </a:r>
          </a:p>
        </p:txBody>
      </p:sp>
      <p:sp>
        <p:nvSpPr>
          <p:cNvPr id="4" name="灯片编号占位符 3"/>
          <p:cNvSpPr>
            <a:spLocks noGrp="1"/>
          </p:cNvSpPr>
          <p:nvPr>
            <p:ph type="sldNum" sz="quarter" idx="5"/>
          </p:nvPr>
        </p:nvSpPr>
        <p:spPr/>
        <p:txBody>
          <a:bodyPr/>
          <a:lstStyle/>
          <a:p>
            <a:fld id="{4F6D28AC-F1AE-4758-9D36-0E5FF6146A94}" type="slidenum">
              <a:rPr lang="zh-CN" altLang="en-US" smtClean="0"/>
              <a:t>33</a:t>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F6D28AC-F1AE-4758-9D36-0E5FF6146A94}" type="slidenum">
              <a:rPr lang="zh-CN" altLang="en-US" smtClean="0"/>
              <a:t>34</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翻译记忆单元的形成就是，将原文本的字段与目标文本的字段匹配连接起来。整个翻译记忆库中信息的组织和存储就是由一个个的翻译记忆单元组成，其实就是一个平行语料库。</a:t>
            </a:r>
          </a:p>
          <a:p>
            <a:endParaRPr lang="zh-CN" altLang="en-US" dirty="0"/>
          </a:p>
        </p:txBody>
      </p:sp>
      <p:sp>
        <p:nvSpPr>
          <p:cNvPr id="4" name="灯片编号占位符 3"/>
          <p:cNvSpPr>
            <a:spLocks noGrp="1"/>
          </p:cNvSpPr>
          <p:nvPr>
            <p:ph type="sldNum" sz="quarter" idx="5"/>
          </p:nvPr>
        </p:nvSpPr>
        <p:spPr/>
        <p:txBody>
          <a:bodyPr/>
          <a:lstStyle/>
          <a:p>
            <a:fld id="{4F6D28AC-F1AE-4758-9D36-0E5FF6146A94}" type="slidenum">
              <a:rPr lang="zh-CN" altLang="en-US" smtClean="0"/>
              <a:t>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4F6D28AC-F1AE-4758-9D36-0E5FF6146A94}" type="slidenum">
              <a:rPr lang="zh-CN" altLang="en-US" smtClean="0"/>
              <a:t>5</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4F6D28AC-F1AE-4758-9D36-0E5FF6146A94}" type="slidenum">
              <a:rPr lang="zh-CN" altLang="en-US" smtClean="0"/>
              <a:t>6</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F6D28AC-F1AE-4758-9D36-0E5FF6146A94}" type="slidenum">
              <a:rPr lang="zh-CN" altLang="en-US" smtClean="0"/>
              <a:t>7</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F6D28AC-F1AE-4758-9D36-0E5FF6146A94}" type="slidenum">
              <a:rPr lang="zh-CN" altLang="en-US" smtClean="0"/>
              <a:t>8</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语块作为一类比较稳定、明确的信息存储单位，在语言中占据重要的位置，研究者们从很早起就开始对语块进行研究。</a:t>
            </a:r>
            <a:r>
              <a:rPr lang="en-US" altLang="zh-CN" dirty="0"/>
              <a:t>Becker</a:t>
            </a:r>
            <a:r>
              <a:rPr lang="zh-CN" altLang="en-US" dirty="0"/>
              <a:t>（</a:t>
            </a:r>
            <a:r>
              <a:rPr lang="en-US" altLang="zh-CN" dirty="0"/>
              <a:t>1975</a:t>
            </a:r>
            <a:r>
              <a:rPr lang="zh-CN" altLang="en-US" dirty="0"/>
              <a:t>）发现语言的记忆和存储、输出和使用不是以单个词为单位，而是以固定或半固定模式化的语言板块结构来进行，这些板块结构构成人类交际的最小单位。而</a:t>
            </a:r>
            <a:r>
              <a:rPr lang="en-US" altLang="zh-CN" dirty="0"/>
              <a:t>Sinclair</a:t>
            </a:r>
            <a:r>
              <a:rPr lang="zh-CN" altLang="en-US" dirty="0"/>
              <a:t>（</a:t>
            </a:r>
            <a:r>
              <a:rPr lang="en-US" altLang="zh-CN" dirty="0"/>
              <a:t>1991</a:t>
            </a:r>
            <a:r>
              <a:rPr lang="zh-CN" altLang="en-US" dirty="0"/>
              <a:t>）则通过语料库研究，揭示那些出现频率高、不同程度词化的语块是英语的基本语言单位。由此可见，将语块作为翻译单位具有一定的理论基础，符合前人的语言研究成果。</a:t>
            </a:r>
          </a:p>
        </p:txBody>
      </p:sp>
      <p:sp>
        <p:nvSpPr>
          <p:cNvPr id="4" name="灯片编号占位符 3"/>
          <p:cNvSpPr>
            <a:spLocks noGrp="1"/>
          </p:cNvSpPr>
          <p:nvPr>
            <p:ph type="sldNum" sz="quarter" idx="5"/>
          </p:nvPr>
        </p:nvSpPr>
        <p:spPr/>
        <p:txBody>
          <a:bodyPr/>
          <a:lstStyle/>
          <a:p>
            <a:fld id="{4F6D28AC-F1AE-4758-9D36-0E5FF6146A94}" type="slidenum">
              <a:rPr lang="zh-CN" altLang="en-US" smtClean="0"/>
              <a:t>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95DF0CDC-0018-4B09-9A3A-E804CD77BB4F}" type="datetimeFigureOut">
              <a:rPr lang="zh-CN" altLang="en-US" smtClean="0"/>
              <a:t>2018/10/23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2C9B657-1338-460A-A273-EAFE9A5BAB97}"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5DF0CDC-0018-4B09-9A3A-E804CD77BB4F}" type="datetimeFigureOut">
              <a:rPr lang="zh-CN" altLang="en-US" smtClean="0"/>
              <a:t>2018/10/23</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C9B657-1338-460A-A273-EAFE9A5BAB97}"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0.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31.xml.rels><?xml version="1.0" encoding="UTF-8" standalone="yes"?>
<Relationships xmlns="http://schemas.openxmlformats.org/package/2006/relationships"><Relationship Id="rId8" Type="http://schemas.openxmlformats.org/officeDocument/2006/relationships/diagramData" Target="../diagrams/data2.xml"/><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2" Type="http://schemas.openxmlformats.org/officeDocument/2006/relationships/notesSlide" Target="../notesSlides/notesSlide31.xml"/><Relationship Id="rId1" Type="http://schemas.openxmlformats.org/officeDocument/2006/relationships/slideLayout" Target="../slideLayouts/slideLayout1.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s>
</file>

<file path=ppt/slides/_rels/slide32.xml.rels><?xml version="1.0" encoding="UTF-8" standalone="yes"?>
<Relationships xmlns="http://schemas.openxmlformats.org/package/2006/relationships"><Relationship Id="rId8" Type="http://schemas.openxmlformats.org/officeDocument/2006/relationships/diagramData" Target="../diagrams/data4.xml"/><Relationship Id="rId3" Type="http://schemas.openxmlformats.org/officeDocument/2006/relationships/diagramData" Target="../diagrams/data3.xml"/><Relationship Id="rId7" Type="http://schemas.microsoft.com/office/2007/relationships/diagramDrawing" Target="../diagrams/drawing3.xml"/><Relationship Id="rId12" Type="http://schemas.microsoft.com/office/2007/relationships/diagramDrawing" Target="../diagrams/drawing4.xml"/><Relationship Id="rId2" Type="http://schemas.openxmlformats.org/officeDocument/2006/relationships/notesSlide" Target="../notesSlides/notesSlide32.xml"/><Relationship Id="rId1" Type="http://schemas.openxmlformats.org/officeDocument/2006/relationships/slideLayout" Target="../slideLayouts/slideLayout1.xml"/><Relationship Id="rId6" Type="http://schemas.openxmlformats.org/officeDocument/2006/relationships/diagramColors" Target="../diagrams/colors3.xml"/><Relationship Id="rId11" Type="http://schemas.openxmlformats.org/officeDocument/2006/relationships/diagramColors" Target="../diagrams/colors4.xml"/><Relationship Id="rId5" Type="http://schemas.openxmlformats.org/officeDocument/2006/relationships/diagramQuickStyle" Target="../diagrams/quickStyle3.xml"/><Relationship Id="rId10" Type="http://schemas.openxmlformats.org/officeDocument/2006/relationships/diagramQuickStyle" Target="../diagrams/quickStyle4.xml"/><Relationship Id="rId4" Type="http://schemas.openxmlformats.org/officeDocument/2006/relationships/diagramLayout" Target="../diagrams/layout3.xml"/><Relationship Id="rId9" Type="http://schemas.openxmlformats.org/officeDocument/2006/relationships/diagramLayout" Target="../diagrams/layout4.xml"/></Relationships>
</file>

<file path=ppt/slides/_rels/slide3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60960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3A0000"/>
              </a:solidFill>
            </a:endParaRPr>
          </a:p>
        </p:txBody>
      </p:sp>
      <p:sp>
        <p:nvSpPr>
          <p:cNvPr id="5" name="矩形 4"/>
          <p:cNvSpPr/>
          <p:nvPr/>
        </p:nvSpPr>
        <p:spPr>
          <a:xfrm>
            <a:off x="1091682" y="541175"/>
            <a:ext cx="10049069" cy="5775649"/>
          </a:xfrm>
          <a:prstGeom prst="rect">
            <a:avLst/>
          </a:prstGeom>
          <a:solidFill>
            <a:schemeClr val="bg1">
              <a:lumMod val="95000"/>
            </a:schemeClr>
          </a:solidFill>
          <a:ln>
            <a:noFill/>
          </a:ln>
          <a:effectLst>
            <a:outerShdw blurRad="50800" dist="38100" dir="5400000" sx="101000" sy="101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2799084" y="2714017"/>
            <a:ext cx="6634263" cy="1569660"/>
          </a:xfrm>
          <a:prstGeom prst="rect">
            <a:avLst/>
          </a:prstGeom>
          <a:noFill/>
          <a:effectLst>
            <a:outerShdw blurRad="50800" dist="38100" dir="5400000" algn="t" rotWithShape="0">
              <a:prstClr val="black">
                <a:alpha val="40000"/>
              </a:prstClr>
            </a:outerShdw>
          </a:effectLst>
        </p:spPr>
        <p:txBody>
          <a:bodyPr wrap="square" rtlCol="0">
            <a:spAutoFit/>
          </a:bodyPr>
          <a:lstStyle/>
          <a:p>
            <a:pPr algn="ctr"/>
            <a:r>
              <a:rPr lang="zh-CN" altLang="en-US" sz="4800" dirty="0">
                <a:solidFill>
                  <a:srgbClr val="002060"/>
                </a:solidFill>
                <a:latin typeface="方正兰亭大黑简体" panose="02000000000000000000" pitchFamily="2" charset="-122"/>
                <a:ea typeface="方正兰亭大黑简体" panose="02000000000000000000" pitchFamily="2" charset="-122"/>
              </a:rPr>
              <a:t>亚句级翻译单元复用的</a:t>
            </a:r>
            <a:endParaRPr lang="en-US" altLang="zh-CN" sz="4800" dirty="0">
              <a:solidFill>
                <a:srgbClr val="002060"/>
              </a:solidFill>
              <a:latin typeface="方正兰亭大黑简体" panose="02000000000000000000" pitchFamily="2" charset="-122"/>
              <a:ea typeface="方正兰亭大黑简体" panose="02000000000000000000" pitchFamily="2" charset="-122"/>
            </a:endParaRPr>
          </a:p>
          <a:p>
            <a:pPr algn="ctr"/>
            <a:r>
              <a:rPr lang="zh-CN" altLang="en-US" sz="4800" dirty="0">
                <a:solidFill>
                  <a:srgbClr val="002060"/>
                </a:solidFill>
                <a:latin typeface="方正兰亭大黑简体" panose="02000000000000000000" pitchFamily="2" charset="-122"/>
                <a:ea typeface="方正兰亭大黑简体" panose="02000000000000000000" pitchFamily="2" charset="-122"/>
              </a:rPr>
              <a:t>利弊及前景分析</a:t>
            </a:r>
            <a:endParaRPr lang="en-US" altLang="zh-CN" sz="4800" dirty="0">
              <a:solidFill>
                <a:srgbClr val="002060"/>
              </a:solidFill>
              <a:latin typeface="方正兰亭大黑简体" panose="02000000000000000000" pitchFamily="2" charset="-122"/>
              <a:ea typeface="方正兰亭大黑简体" panose="02000000000000000000" pitchFamily="2" charset="-122"/>
            </a:endParaRPr>
          </a:p>
        </p:txBody>
      </p:sp>
      <p:sp>
        <p:nvSpPr>
          <p:cNvPr id="3" name="文本框 2"/>
          <p:cNvSpPr txBox="1"/>
          <p:nvPr/>
        </p:nvSpPr>
        <p:spPr>
          <a:xfrm>
            <a:off x="6722871" y="5520918"/>
            <a:ext cx="4377447" cy="707886"/>
          </a:xfrm>
          <a:prstGeom prst="rect">
            <a:avLst/>
          </a:prstGeom>
          <a:noFill/>
        </p:spPr>
        <p:txBody>
          <a:bodyPr wrap="square" rtlCol="0">
            <a:spAutoFit/>
          </a:bodyPr>
          <a:lstStyle/>
          <a:p>
            <a:pPr algn="r"/>
            <a:r>
              <a:rPr lang="zh-CN" altLang="en-US" sz="2000" dirty="0">
                <a:latin typeface="微软雅黑" panose="020B0503020204020204" pitchFamily="34" charset="-122"/>
                <a:ea typeface="微软雅黑" panose="020B0503020204020204" pitchFamily="34" charset="-122"/>
              </a:rPr>
              <a:t>历珵 张欣童 刘茹 陆韵 董永佳 裴佳闻</a:t>
            </a:r>
            <a:endParaRPr lang="en-US" altLang="zh-CN" sz="2000" dirty="0">
              <a:latin typeface="微软雅黑" panose="020B0503020204020204" pitchFamily="34" charset="-122"/>
              <a:ea typeface="微软雅黑" panose="020B0503020204020204" pitchFamily="34" charset="-122"/>
            </a:endParaRPr>
          </a:p>
          <a:p>
            <a:pPr algn="r"/>
            <a:r>
              <a:rPr lang="en-US" altLang="zh-CN" sz="2000" dirty="0">
                <a:latin typeface="微软雅黑" panose="020B0503020204020204" pitchFamily="34" charset="-122"/>
                <a:ea typeface="微软雅黑" panose="020B0503020204020204" pitchFamily="34" charset="-122"/>
              </a:rPr>
              <a:t>2018.10.24</a:t>
            </a:r>
            <a:endParaRPr lang="zh-CN" altLang="en-US" sz="2000" dirty="0">
              <a:latin typeface="微软雅黑" panose="020B0503020204020204" pitchFamily="34" charset="-122"/>
              <a:ea typeface="微软雅黑" panose="020B0503020204020204" pitchFamily="34" charset="-122"/>
            </a:endParaRPr>
          </a:p>
        </p:txBody>
      </p:sp>
      <p:sp>
        <p:nvSpPr>
          <p:cNvPr id="6" name="文本框 5"/>
          <p:cNvSpPr txBox="1"/>
          <p:nvPr/>
        </p:nvSpPr>
        <p:spPr>
          <a:xfrm>
            <a:off x="5509562" y="2163511"/>
            <a:ext cx="1678120" cy="523220"/>
          </a:xfrm>
          <a:prstGeom prst="rect">
            <a:avLst/>
          </a:prstGeom>
          <a:noFill/>
          <a:effectLst>
            <a:outerShdw blurRad="50800" dist="38100" dir="5400000" algn="t" rotWithShape="0">
              <a:prstClr val="black">
                <a:alpha val="40000"/>
              </a:prstClr>
            </a:outerShdw>
          </a:effectLst>
        </p:spPr>
        <p:txBody>
          <a:bodyPr wrap="square" rtlCol="0">
            <a:spAutoFit/>
          </a:bodyPr>
          <a:lstStyle/>
          <a:p>
            <a:r>
              <a:rPr lang="zh-CN" altLang="en-US" sz="2800" dirty="0">
                <a:solidFill>
                  <a:srgbClr val="002060"/>
                </a:solidFill>
                <a:latin typeface="微软雅黑" panose="020B0503020204020204" pitchFamily="34" charset="-122"/>
                <a:ea typeface="微软雅黑" panose="020B0503020204020204" pitchFamily="34" charset="-122"/>
              </a:rPr>
              <a:t>第三题</a:t>
            </a:r>
          </a:p>
        </p:txBody>
      </p:sp>
      <p:sp>
        <p:nvSpPr>
          <p:cNvPr id="7" name="矩形 6"/>
          <p:cNvSpPr/>
          <p:nvPr/>
        </p:nvSpPr>
        <p:spPr>
          <a:xfrm>
            <a:off x="2402731" y="1590944"/>
            <a:ext cx="7402750" cy="3574444"/>
          </a:xfrm>
          <a:prstGeom prst="rect">
            <a:avLst/>
          </a:prstGeom>
          <a:noFill/>
          <a:ln w="95250">
            <a:solidFill>
              <a:srgbClr val="82000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82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6096000" cy="6858000"/>
          </a:xfrm>
          <a:prstGeom prst="rect">
            <a:avLst/>
          </a:prstGeom>
          <a:solidFill>
            <a:srgbClr val="333F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p:cNvSpPr/>
          <p:nvPr/>
        </p:nvSpPr>
        <p:spPr>
          <a:xfrm>
            <a:off x="359922" y="389106"/>
            <a:ext cx="11475017" cy="6081376"/>
          </a:xfrm>
          <a:prstGeom prst="rect">
            <a:avLst/>
          </a:prstGeom>
          <a:solidFill>
            <a:schemeClr val="bg1">
              <a:lumMod val="95000"/>
            </a:schemeClr>
          </a:solidFill>
          <a:ln>
            <a:noFill/>
          </a:ln>
          <a:effectLst>
            <a:outerShdw blurRad="50800" dist="38100" dir="5400000" sx="101000" sy="101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998744" y="811694"/>
            <a:ext cx="3375498" cy="646331"/>
          </a:xfrm>
          <a:prstGeom prst="rect">
            <a:avLst/>
          </a:prstGeom>
          <a:noFill/>
          <a:effectLst>
            <a:outerShdw blurRad="50800" dist="38100" dir="5400000" algn="t" rotWithShape="0">
              <a:prstClr val="black">
                <a:alpha val="40000"/>
              </a:prstClr>
            </a:outerShdw>
          </a:effectLst>
        </p:spPr>
        <p:txBody>
          <a:bodyPr wrap="square" rtlCol="0">
            <a:spAutoFit/>
          </a:bodyPr>
          <a:lstStyle/>
          <a:p>
            <a:r>
              <a:rPr lang="zh-CN" altLang="en-US" sz="3600" dirty="0">
                <a:solidFill>
                  <a:srgbClr val="680000"/>
                </a:solidFill>
                <a:latin typeface="方正兰亭大黑简体" panose="02000000000000000000" pitchFamily="2" charset="-122"/>
                <a:ea typeface="方正兰亭大黑简体" panose="02000000000000000000" pitchFamily="2" charset="-122"/>
              </a:rPr>
              <a:t>语块的定义</a:t>
            </a:r>
          </a:p>
        </p:txBody>
      </p:sp>
      <p:sp>
        <p:nvSpPr>
          <p:cNvPr id="7" name="矩形 6"/>
          <p:cNvSpPr/>
          <p:nvPr/>
        </p:nvSpPr>
        <p:spPr>
          <a:xfrm>
            <a:off x="357061" y="1847131"/>
            <a:ext cx="11475017" cy="3054572"/>
          </a:xfrm>
          <a:prstGeom prst="rect">
            <a:avLst/>
          </a:pr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50000"/>
                </a:schemeClr>
              </a:solidFill>
            </a:endParaRPr>
          </a:p>
        </p:txBody>
      </p:sp>
      <p:sp>
        <p:nvSpPr>
          <p:cNvPr id="3" name="文本框 2"/>
          <p:cNvSpPr txBox="1"/>
          <p:nvPr/>
        </p:nvSpPr>
        <p:spPr>
          <a:xfrm>
            <a:off x="3798576" y="2031313"/>
            <a:ext cx="4898857" cy="3409459"/>
          </a:xfrm>
          <a:prstGeom prst="rect">
            <a:avLst/>
          </a:prstGeom>
          <a:noFill/>
        </p:spPr>
        <p:txBody>
          <a:bodyPr wrap="square" rtlCol="0">
            <a:spAutoFit/>
          </a:bodyPr>
          <a:lstStyle/>
          <a:p>
            <a:pPr marL="457200" indent="-457200">
              <a:lnSpc>
                <a:spcPct val="200000"/>
              </a:lnSpc>
              <a:buFont typeface="Arial" panose="020B0604020202020204" pitchFamily="34" charset="0"/>
              <a:buChar char="•"/>
            </a:pPr>
            <a:r>
              <a:rPr lang="zh-CN" altLang="zh-CN" sz="2800" dirty="0">
                <a:solidFill>
                  <a:schemeClr val="bg1"/>
                </a:solidFill>
                <a:latin typeface="微软雅黑" panose="020B0503020204020204" pitchFamily="34" charset="-122"/>
                <a:ea typeface="微软雅黑" panose="020B0503020204020204" pitchFamily="34" charset="-122"/>
              </a:rPr>
              <a:t>结构相对固定，反复出现；</a:t>
            </a:r>
            <a:endParaRPr lang="en-US" altLang="zh-CN" sz="2800" dirty="0">
              <a:solidFill>
                <a:schemeClr val="bg1"/>
              </a:solidFill>
              <a:latin typeface="微软雅黑" panose="020B0503020204020204" pitchFamily="34" charset="-122"/>
              <a:ea typeface="微软雅黑" panose="020B0503020204020204" pitchFamily="34" charset="-122"/>
            </a:endParaRPr>
          </a:p>
          <a:p>
            <a:pPr marL="457200" indent="-457200">
              <a:lnSpc>
                <a:spcPct val="200000"/>
              </a:lnSpc>
              <a:buFont typeface="Arial" panose="020B0604020202020204" pitchFamily="34" charset="0"/>
              <a:buChar char="•"/>
            </a:pPr>
            <a:r>
              <a:rPr lang="zh-CN" altLang="zh-CN" sz="2800" dirty="0">
                <a:solidFill>
                  <a:schemeClr val="bg1"/>
                </a:solidFill>
                <a:latin typeface="微软雅黑" panose="020B0503020204020204" pitchFamily="34" charset="-122"/>
                <a:ea typeface="微软雅黑" panose="020B0503020204020204" pitchFamily="34" charset="-122"/>
              </a:rPr>
              <a:t>语义比较完整，句法合理；</a:t>
            </a:r>
            <a:endParaRPr lang="en-US" altLang="zh-CN" sz="2800" dirty="0">
              <a:solidFill>
                <a:schemeClr val="bg1"/>
              </a:solidFill>
              <a:latin typeface="微软雅黑" panose="020B0503020204020204" pitchFamily="34" charset="-122"/>
              <a:ea typeface="微软雅黑" panose="020B0503020204020204" pitchFamily="34" charset="-122"/>
            </a:endParaRPr>
          </a:p>
          <a:p>
            <a:pPr marL="457200" indent="-457200">
              <a:lnSpc>
                <a:spcPct val="200000"/>
              </a:lnSpc>
              <a:buFont typeface="Arial" panose="020B0604020202020204" pitchFamily="34" charset="0"/>
              <a:buChar char="•"/>
            </a:pPr>
            <a:r>
              <a:rPr lang="zh-CN" altLang="zh-CN" sz="2800" dirty="0">
                <a:solidFill>
                  <a:schemeClr val="bg1"/>
                </a:solidFill>
                <a:latin typeface="微软雅黑" panose="020B0503020204020204" pitchFamily="34" charset="-122"/>
                <a:ea typeface="微软雅黑" panose="020B0503020204020204" pitchFamily="34" charset="-122"/>
              </a:rPr>
              <a:t>易于提取</a:t>
            </a:r>
            <a:endParaRPr lang="en-US" altLang="zh-CN" sz="2800" dirty="0">
              <a:solidFill>
                <a:schemeClr val="bg1"/>
              </a:solidFill>
              <a:latin typeface="微软雅黑" panose="020B0503020204020204" pitchFamily="34" charset="-122"/>
              <a:ea typeface="微软雅黑" panose="020B0503020204020204" pitchFamily="34" charset="-122"/>
            </a:endParaRPr>
          </a:p>
          <a:p>
            <a:pPr marL="457200" indent="-457200">
              <a:lnSpc>
                <a:spcPct val="200000"/>
              </a:lnSpc>
              <a:buFont typeface="Arial" panose="020B0604020202020204" pitchFamily="34" charset="0"/>
              <a:buChar char="•"/>
            </a:pP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7204935" y="5664441"/>
            <a:ext cx="4490879" cy="923330"/>
          </a:xfrm>
          <a:prstGeom prst="rect">
            <a:avLst/>
          </a:prstGeom>
          <a:noFill/>
        </p:spPr>
        <p:txBody>
          <a:bodyPr wrap="square" rtlCol="0">
            <a:spAutoFit/>
          </a:bodyPr>
          <a:lstStyle/>
          <a:p>
            <a:r>
              <a:rPr lang="en-US" altLang="zh-CN" dirty="0">
                <a:latin typeface="微软雅黑" panose="020B0503020204020204" pitchFamily="34" charset="-122"/>
                <a:ea typeface="微软雅黑" panose="020B0503020204020204" pitchFamily="34" charset="-122"/>
              </a:rPr>
              <a:t>Wray</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2002: 9</a:t>
            </a:r>
            <a:r>
              <a:rPr lang="zh-CN" altLang="en-US" dirty="0">
                <a:latin typeface="微软雅黑" panose="020B0503020204020204" pitchFamily="34" charset="-122"/>
                <a:ea typeface="微软雅黑" panose="020B0503020204020204" pitchFamily="34" charset="-122"/>
              </a:rPr>
              <a:t>）；常宝宝（</a:t>
            </a:r>
            <a:r>
              <a:rPr lang="en-US" altLang="zh-CN" dirty="0">
                <a:latin typeface="微软雅黑" panose="020B0503020204020204" pitchFamily="34" charset="-122"/>
                <a:ea typeface="微软雅黑" panose="020B0503020204020204" pitchFamily="34" charset="-122"/>
              </a:rPr>
              <a:t>2002</a:t>
            </a:r>
            <a:r>
              <a:rPr lang="zh-CN" altLang="en-US" dirty="0">
                <a:latin typeface="微软雅黑" panose="020B0503020204020204" pitchFamily="34" charset="-122"/>
                <a:ea typeface="微软雅黑" panose="020B0503020204020204" pitchFamily="34" charset="-122"/>
              </a:rPr>
              <a:t>）；姜柄圭等人（</a:t>
            </a:r>
            <a:r>
              <a:rPr lang="en-US" altLang="zh-CN" dirty="0">
                <a:latin typeface="微软雅黑" panose="020B0503020204020204" pitchFamily="34" charset="-122"/>
                <a:ea typeface="微软雅黑" panose="020B0503020204020204" pitchFamily="34" charset="-122"/>
              </a:rPr>
              <a:t>2007</a:t>
            </a:r>
            <a:r>
              <a:rPr lang="zh-CN" altLang="en-US" dirty="0">
                <a:latin typeface="微软雅黑" panose="020B0503020204020204" pitchFamily="34" charset="-122"/>
                <a:ea typeface="微软雅黑" panose="020B0503020204020204" pitchFamily="34" charset="-122"/>
              </a:rPr>
              <a:t>）；王立非和张岩（</a:t>
            </a:r>
            <a:r>
              <a:rPr lang="en-US" altLang="zh-CN" dirty="0">
                <a:latin typeface="微软雅黑" panose="020B0503020204020204" pitchFamily="34" charset="-122"/>
                <a:ea typeface="微软雅黑" panose="020B0503020204020204" pitchFamily="34" charset="-122"/>
              </a:rPr>
              <a:t>2006</a:t>
            </a:r>
            <a:r>
              <a:rPr lang="zh-CN" altLang="en-US" dirty="0">
                <a:latin typeface="微软雅黑" panose="020B0503020204020204" pitchFamily="34" charset="-122"/>
                <a:ea typeface="微软雅黑" panose="020B0503020204020204" pitchFamily="34" charset="-122"/>
              </a:rPr>
              <a:t>）</a:t>
            </a:r>
            <a:endParaRPr lang="zh-CN" altLang="en-US" dirty="0">
              <a:solidFill>
                <a:schemeClr val="bg1"/>
              </a:solidFill>
              <a:latin typeface="微软雅黑" panose="020B0503020204020204" pitchFamily="34" charset="-122"/>
              <a:ea typeface="微软雅黑" panose="020B0503020204020204" pitchFamily="34" charset="-122"/>
            </a:endParaRPr>
          </a:p>
          <a:p>
            <a:endParaRPr lang="zh-CN" altLang="en-US" dirty="0"/>
          </a:p>
        </p:txBody>
      </p:sp>
      <p:pic>
        <p:nvPicPr>
          <p:cNvPr id="9" name="图形 8" descr="标记"/>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357061" y="743337"/>
            <a:ext cx="783043" cy="783043"/>
          </a:xfrm>
          <a:prstGeom prst="rect">
            <a:avLst/>
          </a:prstGeom>
          <a:effectLst>
            <a:outerShdw blurRad="50800" dist="38100" dir="5400000" algn="t" rotWithShape="0">
              <a:prstClr val="black">
                <a:alpha val="40000"/>
              </a:prstClr>
            </a:outerShdw>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6096000" cy="6858000"/>
          </a:xfrm>
          <a:prstGeom prst="rect">
            <a:avLst/>
          </a:prstGeom>
          <a:solidFill>
            <a:srgbClr val="333F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333F50"/>
              </a:solidFill>
            </a:endParaRPr>
          </a:p>
        </p:txBody>
      </p:sp>
      <p:sp>
        <p:nvSpPr>
          <p:cNvPr id="5" name="矩形 4"/>
          <p:cNvSpPr/>
          <p:nvPr/>
        </p:nvSpPr>
        <p:spPr>
          <a:xfrm>
            <a:off x="359923" y="389106"/>
            <a:ext cx="11475016" cy="6081376"/>
          </a:xfrm>
          <a:prstGeom prst="rect">
            <a:avLst/>
          </a:prstGeom>
          <a:solidFill>
            <a:schemeClr val="bg1">
              <a:lumMod val="95000"/>
            </a:schemeClr>
          </a:solidFill>
          <a:ln>
            <a:noFill/>
          </a:ln>
          <a:effectLst>
            <a:outerShdw blurRad="50800" dist="38100" dir="5400000" sx="101000" sy="101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4742121" y="3075057"/>
            <a:ext cx="2806995" cy="707886"/>
          </a:xfrm>
          <a:prstGeom prst="rect">
            <a:avLst/>
          </a:prstGeom>
          <a:solidFill>
            <a:schemeClr val="accent1">
              <a:lumMod val="50000"/>
            </a:schemeClr>
          </a:solidFill>
          <a:effectLst>
            <a:outerShdw blurRad="50800" dist="38100" dir="5400000" algn="t" rotWithShape="0">
              <a:prstClr val="black">
                <a:alpha val="40000"/>
              </a:prstClr>
            </a:outerShdw>
          </a:effectLst>
        </p:spPr>
        <p:txBody>
          <a:bodyPr wrap="square" rtlCol="0">
            <a:spAutoFit/>
          </a:bodyPr>
          <a:lstStyle/>
          <a:p>
            <a:r>
              <a:rPr lang="zh-CN" altLang="en-US" sz="4000" dirty="0">
                <a:solidFill>
                  <a:schemeClr val="bg1"/>
                </a:solidFill>
                <a:latin typeface="微软雅黑" panose="020B0503020204020204" pitchFamily="34" charset="-122"/>
                <a:ea typeface="微软雅黑" panose="020B0503020204020204" pitchFamily="34" charset="-122"/>
              </a:rPr>
              <a:t>语块的分类</a:t>
            </a:r>
          </a:p>
        </p:txBody>
      </p:sp>
      <p:sp>
        <p:nvSpPr>
          <p:cNvPr id="6" name="矩形 5"/>
          <p:cNvSpPr/>
          <p:nvPr/>
        </p:nvSpPr>
        <p:spPr>
          <a:xfrm>
            <a:off x="1828800" y="1286540"/>
            <a:ext cx="2817628" cy="1435395"/>
          </a:xfrm>
          <a:prstGeom prst="rect">
            <a:avLst/>
          </a:prstGeom>
          <a:solidFill>
            <a:srgbClr val="3A000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a:latin typeface="微软雅黑" panose="020B0503020204020204" pitchFamily="34" charset="-122"/>
                <a:ea typeface="微软雅黑" panose="020B0503020204020204" pitchFamily="34" charset="-122"/>
              </a:rPr>
              <a:t>多元词语块</a:t>
            </a:r>
          </a:p>
        </p:txBody>
      </p:sp>
      <p:sp>
        <p:nvSpPr>
          <p:cNvPr id="7" name="矩形 6"/>
          <p:cNvSpPr/>
          <p:nvPr/>
        </p:nvSpPr>
        <p:spPr>
          <a:xfrm>
            <a:off x="7545572" y="1286540"/>
            <a:ext cx="2817628" cy="1435395"/>
          </a:xfrm>
          <a:prstGeom prst="rect">
            <a:avLst/>
          </a:prstGeom>
          <a:solidFill>
            <a:srgbClr val="3A000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a:latin typeface="微软雅黑" panose="020B0503020204020204" pitchFamily="34" charset="-122"/>
                <a:ea typeface="微软雅黑" panose="020B0503020204020204" pitchFamily="34" charset="-122"/>
              </a:rPr>
              <a:t>习俗语语块</a:t>
            </a:r>
          </a:p>
        </p:txBody>
      </p:sp>
      <p:sp>
        <p:nvSpPr>
          <p:cNvPr id="8" name="矩形 7"/>
          <p:cNvSpPr/>
          <p:nvPr/>
        </p:nvSpPr>
        <p:spPr>
          <a:xfrm>
            <a:off x="1809495" y="4136065"/>
            <a:ext cx="2817628" cy="1435395"/>
          </a:xfrm>
          <a:prstGeom prst="rect">
            <a:avLst/>
          </a:prstGeom>
          <a:solidFill>
            <a:srgbClr val="3A000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a:latin typeface="微软雅黑" panose="020B0503020204020204" pitchFamily="34" charset="-122"/>
                <a:ea typeface="微软雅黑" panose="020B0503020204020204" pitchFamily="34" charset="-122"/>
              </a:rPr>
              <a:t>短语架构语块</a:t>
            </a:r>
          </a:p>
        </p:txBody>
      </p:sp>
      <p:sp>
        <p:nvSpPr>
          <p:cNvPr id="9" name="矩形 8"/>
          <p:cNvSpPr/>
          <p:nvPr/>
        </p:nvSpPr>
        <p:spPr>
          <a:xfrm>
            <a:off x="7564877" y="4136065"/>
            <a:ext cx="2817628" cy="1435395"/>
          </a:xfrm>
          <a:prstGeom prst="rect">
            <a:avLst/>
          </a:prstGeom>
          <a:solidFill>
            <a:srgbClr val="3A000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a:latin typeface="微软雅黑" panose="020B0503020204020204" pitchFamily="34" charset="-122"/>
                <a:ea typeface="微软雅黑" panose="020B0503020204020204" pitchFamily="34" charset="-122"/>
              </a:rPr>
              <a:t>句子构建语块</a:t>
            </a:r>
          </a:p>
        </p:txBody>
      </p:sp>
      <p:sp>
        <p:nvSpPr>
          <p:cNvPr id="10" name="文本框 9"/>
          <p:cNvSpPr txBox="1"/>
          <p:nvPr/>
        </p:nvSpPr>
        <p:spPr>
          <a:xfrm>
            <a:off x="8045302" y="5960566"/>
            <a:ext cx="4146698" cy="400110"/>
          </a:xfrm>
          <a:prstGeom prst="rect">
            <a:avLst/>
          </a:prstGeom>
          <a:noFill/>
        </p:spPr>
        <p:txBody>
          <a:bodyPr wrap="square" rtlCol="0">
            <a:spAutoFit/>
          </a:bodyPr>
          <a:lstStyle/>
          <a:p>
            <a:r>
              <a:rPr lang="en-US" altLang="zh-CN" sz="2000" dirty="0" err="1">
                <a:latin typeface="微软雅黑" panose="020B0503020204020204" pitchFamily="34" charset="-122"/>
                <a:ea typeface="微软雅黑" panose="020B0503020204020204" pitchFamily="34" charset="-122"/>
              </a:rPr>
              <a:t>Nattinger</a:t>
            </a:r>
            <a:r>
              <a:rPr lang="zh-CN" altLang="zh-CN" sz="2000" dirty="0">
                <a:latin typeface="微软雅黑" panose="020B0503020204020204" pitchFamily="34" charset="-122"/>
                <a:ea typeface="微软雅黑" panose="020B0503020204020204" pitchFamily="34" charset="-122"/>
              </a:rPr>
              <a:t>和</a:t>
            </a:r>
            <a:r>
              <a:rPr lang="en-US" altLang="zh-CN" sz="2000" dirty="0" err="1">
                <a:latin typeface="微软雅黑" panose="020B0503020204020204" pitchFamily="34" charset="-122"/>
                <a:ea typeface="微软雅黑" panose="020B0503020204020204" pitchFamily="34" charset="-122"/>
              </a:rPr>
              <a:t>Decarrico</a:t>
            </a:r>
            <a:r>
              <a:rPr lang="zh-CN" altLang="zh-CN"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1992</a:t>
            </a:r>
            <a:r>
              <a:rPr lang="zh-CN" altLang="zh-CN" sz="2000" dirty="0">
                <a:latin typeface="微软雅黑" panose="020B0503020204020204" pitchFamily="34" charset="-122"/>
                <a:ea typeface="微软雅黑" panose="020B0503020204020204" pitchFamily="34" charset="-122"/>
              </a:rPr>
              <a:t>）</a:t>
            </a:r>
            <a:endParaRPr lang="zh-CN" altLang="en-US" sz="20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6096000" cy="6858000"/>
          </a:xfrm>
          <a:prstGeom prst="rect">
            <a:avLst/>
          </a:prstGeom>
          <a:solidFill>
            <a:srgbClr val="333F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p:cNvSpPr/>
          <p:nvPr/>
        </p:nvSpPr>
        <p:spPr>
          <a:xfrm>
            <a:off x="359923" y="389106"/>
            <a:ext cx="11475016" cy="6081376"/>
          </a:xfrm>
          <a:prstGeom prst="rect">
            <a:avLst/>
          </a:prstGeom>
          <a:solidFill>
            <a:schemeClr val="bg1">
              <a:lumMod val="95000"/>
            </a:schemeClr>
          </a:solidFill>
          <a:ln>
            <a:noFill/>
          </a:ln>
          <a:effectLst>
            <a:outerShdw blurRad="50800" dist="38100" dir="5400000" sx="101000" sy="101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690664" y="875489"/>
            <a:ext cx="3375498" cy="369332"/>
          </a:xfrm>
          <a:prstGeom prst="rect">
            <a:avLst/>
          </a:prstGeom>
          <a:noFill/>
        </p:spPr>
        <p:txBody>
          <a:bodyPr wrap="square" rtlCol="0">
            <a:spAutoFit/>
          </a:bodyPr>
          <a:lstStyle/>
          <a:p>
            <a:endParaRPr lang="zh-CN" altLang="en-US" dirty="0"/>
          </a:p>
        </p:txBody>
      </p:sp>
      <p:sp>
        <p:nvSpPr>
          <p:cNvPr id="3" name="文本框 2"/>
          <p:cNvSpPr txBox="1"/>
          <p:nvPr/>
        </p:nvSpPr>
        <p:spPr>
          <a:xfrm>
            <a:off x="988828" y="875489"/>
            <a:ext cx="4805916" cy="923330"/>
          </a:xfrm>
          <a:prstGeom prst="rect">
            <a:avLst/>
          </a:prstGeom>
          <a:noFill/>
          <a:effectLst>
            <a:outerShdw blurRad="50800" dist="38100" dir="5400000" algn="t" rotWithShape="0">
              <a:prstClr val="black">
                <a:alpha val="40000"/>
              </a:prstClr>
            </a:outerShdw>
          </a:effectLst>
        </p:spPr>
        <p:txBody>
          <a:bodyPr wrap="square" rtlCol="0">
            <a:spAutoFit/>
          </a:bodyPr>
          <a:lstStyle/>
          <a:p>
            <a:r>
              <a:rPr lang="zh-CN" altLang="zh-CN" sz="3600" dirty="0">
                <a:solidFill>
                  <a:srgbClr val="820000"/>
                </a:solidFill>
                <a:latin typeface="方正兰亭大黑简体" panose="02000000000000000000" pitchFamily="2" charset="-122"/>
                <a:ea typeface="方正兰亭大黑简体" panose="02000000000000000000" pitchFamily="2" charset="-122"/>
              </a:rPr>
              <a:t>语块作为翻译单位</a:t>
            </a:r>
          </a:p>
          <a:p>
            <a:endParaRPr lang="zh-CN" altLang="en-US" dirty="0"/>
          </a:p>
        </p:txBody>
      </p:sp>
      <p:pic>
        <p:nvPicPr>
          <p:cNvPr id="6" name="图片 5"/>
          <p:cNvPicPr>
            <a:picLocks noChangeAspect="1"/>
          </p:cNvPicPr>
          <p:nvPr/>
        </p:nvPicPr>
        <p:blipFill>
          <a:blip r:embed="rId3"/>
          <a:stretch>
            <a:fillRect/>
          </a:stretch>
        </p:blipFill>
        <p:spPr>
          <a:xfrm>
            <a:off x="357061" y="657439"/>
            <a:ext cx="890093" cy="890093"/>
          </a:xfrm>
          <a:prstGeom prst="rect">
            <a:avLst/>
          </a:prstGeom>
        </p:spPr>
      </p:pic>
      <p:sp>
        <p:nvSpPr>
          <p:cNvPr id="7" name="文本框 6"/>
          <p:cNvSpPr txBox="1"/>
          <p:nvPr/>
        </p:nvSpPr>
        <p:spPr>
          <a:xfrm>
            <a:off x="1991832" y="2016869"/>
            <a:ext cx="8208336" cy="3600986"/>
          </a:xfrm>
          <a:prstGeom prst="rect">
            <a:avLst/>
          </a:prstGeom>
          <a:noFill/>
        </p:spPr>
        <p:txBody>
          <a:bodyPr wrap="square" rtlCol="0">
            <a:spAutoFit/>
          </a:bodyPr>
          <a:lstStyle/>
          <a:p>
            <a:pPr marL="285750" indent="-285750">
              <a:lnSpc>
                <a:spcPct val="125000"/>
              </a:lnSpc>
              <a:buFont typeface="Arial" panose="020B0604020202020204" pitchFamily="34" charset="0"/>
              <a:buChar char="•"/>
            </a:pPr>
            <a:r>
              <a:rPr lang="zh-CN" altLang="zh-CN" sz="2800" dirty="0">
                <a:latin typeface="微软雅黑" panose="020B0503020204020204" pitchFamily="34" charset="-122"/>
                <a:ea typeface="微软雅黑" panose="020B0503020204020204" pitchFamily="34" charset="-122"/>
              </a:rPr>
              <a:t>翻译初学者实际操作的翻译单位较小，而且关注的语言单位长度也较为有限</a:t>
            </a:r>
            <a:endParaRPr lang="en-US" altLang="zh-CN" sz="2800" dirty="0">
              <a:latin typeface="微软雅黑" panose="020B0503020204020204" pitchFamily="34" charset="-122"/>
              <a:ea typeface="微软雅黑" panose="020B0503020204020204" pitchFamily="34" charset="-122"/>
            </a:endParaRPr>
          </a:p>
          <a:p>
            <a:pPr marL="285750" indent="-285750">
              <a:lnSpc>
                <a:spcPct val="125000"/>
              </a:lnSpc>
              <a:buFont typeface="Arial" panose="020B0604020202020204" pitchFamily="34" charset="0"/>
              <a:buChar char="•"/>
            </a:pPr>
            <a:r>
              <a:rPr lang="zh-CN" altLang="en-US" sz="2800" dirty="0">
                <a:latin typeface="微软雅黑" panose="020B0503020204020204" pitchFamily="34" charset="-122"/>
                <a:ea typeface="微软雅黑" panose="020B0503020204020204" pitchFamily="34" charset="-122"/>
              </a:rPr>
              <a:t>一个由记忆把单个语言信息组成更大单位信息的加工过程</a:t>
            </a:r>
            <a:endParaRPr lang="en-US" altLang="zh-CN" sz="2800" dirty="0">
              <a:latin typeface="微软雅黑" panose="020B0503020204020204" pitchFamily="34" charset="-122"/>
              <a:ea typeface="微软雅黑" panose="020B0503020204020204" pitchFamily="34" charset="-122"/>
            </a:endParaRPr>
          </a:p>
          <a:p>
            <a:pPr marL="285750" indent="-285750">
              <a:lnSpc>
                <a:spcPct val="125000"/>
              </a:lnSpc>
              <a:buFont typeface="Arial" panose="020B0604020202020204" pitchFamily="34" charset="0"/>
              <a:buChar char="•"/>
            </a:pPr>
            <a:r>
              <a:rPr lang="zh-CN" altLang="en-US" sz="2800" dirty="0">
                <a:latin typeface="微软雅黑" panose="020B0503020204020204" pitchFamily="34" charset="-122"/>
                <a:ea typeface="微软雅黑" panose="020B0503020204020204" pitchFamily="34" charset="-122"/>
              </a:rPr>
              <a:t>在外语学习中积累预制语块，并在翻译过程中提高语块意识，将有效避免大脑复杂运算</a:t>
            </a:r>
            <a:endParaRPr lang="en-US" altLang="zh-CN" sz="2800" dirty="0">
              <a:latin typeface="微软雅黑" panose="020B0503020204020204" pitchFamily="34" charset="-122"/>
              <a:ea typeface="微软雅黑" panose="020B0503020204020204" pitchFamily="34" charset="-122"/>
            </a:endParaRPr>
          </a:p>
          <a:p>
            <a:endParaRPr lang="zh-CN" alt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6096000" cy="6858000"/>
          </a:xfrm>
          <a:prstGeom prst="rect">
            <a:avLst/>
          </a:prstGeom>
          <a:solidFill>
            <a:srgbClr val="333F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p:cNvSpPr/>
          <p:nvPr/>
        </p:nvSpPr>
        <p:spPr>
          <a:xfrm>
            <a:off x="359923" y="389106"/>
            <a:ext cx="11475016" cy="6081376"/>
          </a:xfrm>
          <a:prstGeom prst="rect">
            <a:avLst/>
          </a:prstGeom>
          <a:solidFill>
            <a:schemeClr val="bg1">
              <a:lumMod val="95000"/>
            </a:schemeClr>
          </a:solidFill>
          <a:ln>
            <a:noFill/>
          </a:ln>
          <a:effectLst>
            <a:outerShdw blurRad="50800" dist="38100" dir="5400000" sx="101000" sy="101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690664" y="875489"/>
            <a:ext cx="3375498" cy="369332"/>
          </a:xfrm>
          <a:prstGeom prst="rect">
            <a:avLst/>
          </a:prstGeom>
          <a:noFill/>
        </p:spPr>
        <p:txBody>
          <a:bodyPr wrap="square" rtlCol="0">
            <a:spAutoFit/>
          </a:bodyPr>
          <a:lstStyle/>
          <a:p>
            <a:endParaRPr lang="zh-CN" alt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6096000" cy="6858000"/>
          </a:xfrm>
          <a:prstGeom prst="rect">
            <a:avLst/>
          </a:prstGeom>
          <a:solidFill>
            <a:srgbClr val="333F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p:cNvSpPr/>
          <p:nvPr/>
        </p:nvSpPr>
        <p:spPr>
          <a:xfrm>
            <a:off x="359923" y="389106"/>
            <a:ext cx="11475016" cy="6081376"/>
          </a:xfrm>
          <a:prstGeom prst="rect">
            <a:avLst/>
          </a:prstGeom>
          <a:solidFill>
            <a:schemeClr val="bg1">
              <a:lumMod val="95000"/>
            </a:schemeClr>
          </a:solidFill>
          <a:ln>
            <a:noFill/>
          </a:ln>
          <a:effectLst>
            <a:outerShdw blurRad="50800" dist="38100" dir="5400000" sx="101000" sy="101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690664" y="875489"/>
            <a:ext cx="3375498" cy="369332"/>
          </a:xfrm>
          <a:prstGeom prst="rect">
            <a:avLst/>
          </a:prstGeom>
          <a:noFill/>
        </p:spPr>
        <p:txBody>
          <a:bodyPr wrap="square" rtlCol="0">
            <a:spAutoFit/>
          </a:bodyPr>
          <a:lstStyle/>
          <a:p>
            <a:endParaRPr lang="zh-CN" alt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6096000" cy="6858000"/>
          </a:xfrm>
          <a:prstGeom prst="rect">
            <a:avLst/>
          </a:prstGeom>
          <a:solidFill>
            <a:srgbClr val="333F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p:cNvSpPr/>
          <p:nvPr/>
        </p:nvSpPr>
        <p:spPr>
          <a:xfrm>
            <a:off x="359923" y="389106"/>
            <a:ext cx="11475016" cy="6081376"/>
          </a:xfrm>
          <a:prstGeom prst="rect">
            <a:avLst/>
          </a:prstGeom>
          <a:solidFill>
            <a:schemeClr val="bg1">
              <a:lumMod val="95000"/>
            </a:schemeClr>
          </a:solidFill>
          <a:ln>
            <a:noFill/>
          </a:ln>
          <a:effectLst>
            <a:outerShdw blurRad="50800" dist="38100" dir="5400000" sx="101000" sy="101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690664" y="875489"/>
            <a:ext cx="3375498" cy="369332"/>
          </a:xfrm>
          <a:prstGeom prst="rect">
            <a:avLst/>
          </a:prstGeom>
          <a:noFill/>
        </p:spPr>
        <p:txBody>
          <a:bodyPr wrap="square" rtlCol="0">
            <a:spAutoFit/>
          </a:bodyPr>
          <a:lstStyle/>
          <a:p>
            <a:endParaRPr lang="zh-CN" alt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6096000" cy="6858000"/>
          </a:xfrm>
          <a:prstGeom prst="rect">
            <a:avLst/>
          </a:prstGeom>
          <a:solidFill>
            <a:srgbClr val="333F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p:cNvSpPr/>
          <p:nvPr/>
        </p:nvSpPr>
        <p:spPr>
          <a:xfrm>
            <a:off x="1091682" y="531845"/>
            <a:ext cx="10049069" cy="5775649"/>
          </a:xfrm>
          <a:prstGeom prst="rect">
            <a:avLst/>
          </a:prstGeom>
          <a:solidFill>
            <a:schemeClr val="bg1">
              <a:lumMod val="95000"/>
            </a:schemeClr>
          </a:solidFill>
          <a:ln>
            <a:noFill/>
          </a:ln>
          <a:effectLst>
            <a:outerShdw blurRad="50800" dist="38100" dir="5400000" sx="101000" sy="101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3068216" y="2582614"/>
            <a:ext cx="6096000" cy="1200329"/>
          </a:xfrm>
          <a:prstGeom prst="rect">
            <a:avLst/>
          </a:prstGeom>
          <a:noFill/>
        </p:spPr>
        <p:txBody>
          <a:bodyPr wrap="square" rtlCol="0">
            <a:spAutoFit/>
          </a:bodyPr>
          <a:lstStyle/>
          <a:p>
            <a:pPr algn="ctr"/>
            <a:endParaRPr lang="en-US" altLang="zh-CN" sz="3200" dirty="0">
              <a:solidFill>
                <a:srgbClr val="680000"/>
              </a:solidFill>
              <a:latin typeface="微软雅黑" panose="020B0503020204020204" pitchFamily="34" charset="-122"/>
              <a:ea typeface="微软雅黑" panose="020B0503020204020204" pitchFamily="34" charset="-122"/>
            </a:endParaRPr>
          </a:p>
          <a:p>
            <a:pPr algn="ctr"/>
            <a:r>
              <a:rPr lang="zh-CN" altLang="en-US" sz="4000" dirty="0">
                <a:solidFill>
                  <a:srgbClr val="680000"/>
                </a:solidFill>
                <a:latin typeface="方正兰亭大黑简体" panose="02000000000000000000" pitchFamily="2" charset="-122"/>
                <a:ea typeface="方正兰亭大黑简体" panose="02000000000000000000" pitchFamily="2" charset="-122"/>
              </a:rPr>
              <a:t>子句为单位</a:t>
            </a:r>
            <a:endParaRPr lang="zh-CN" altLang="en-US" sz="3200" dirty="0">
              <a:solidFill>
                <a:schemeClr val="tx2">
                  <a:lumMod val="75000"/>
                </a:schemeClr>
              </a:solidFill>
              <a:latin typeface="微软雅黑" panose="020B0503020204020204" pitchFamily="34" charset="-122"/>
              <a:ea typeface="微软雅黑" panose="020B0503020204020204" pitchFamily="34" charset="-122"/>
            </a:endParaRPr>
          </a:p>
        </p:txBody>
      </p:sp>
      <p:sp>
        <p:nvSpPr>
          <p:cNvPr id="6" name="矩形 5"/>
          <p:cNvSpPr/>
          <p:nvPr/>
        </p:nvSpPr>
        <p:spPr>
          <a:xfrm>
            <a:off x="2402731" y="1590944"/>
            <a:ext cx="7402750" cy="3574444"/>
          </a:xfrm>
          <a:prstGeom prst="rect">
            <a:avLst/>
          </a:prstGeom>
          <a:noFill/>
          <a:ln w="952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333F50"/>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6096000" cy="6858000"/>
          </a:xfrm>
          <a:prstGeom prst="rect">
            <a:avLst/>
          </a:prstGeom>
          <a:solidFill>
            <a:srgbClr val="333F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p:cNvSpPr/>
          <p:nvPr/>
        </p:nvSpPr>
        <p:spPr>
          <a:xfrm>
            <a:off x="359923" y="389106"/>
            <a:ext cx="11475016" cy="6081376"/>
          </a:xfrm>
          <a:prstGeom prst="rect">
            <a:avLst/>
          </a:prstGeom>
          <a:solidFill>
            <a:schemeClr val="bg1">
              <a:lumMod val="95000"/>
            </a:schemeClr>
          </a:solidFill>
          <a:ln>
            <a:noFill/>
          </a:ln>
          <a:effectLst>
            <a:outerShdw blurRad="50800" dist="38100" dir="5400000" sx="101000" sy="101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1746261" y="919932"/>
            <a:ext cx="5029652" cy="646331"/>
          </a:xfrm>
          <a:prstGeom prst="rect">
            <a:avLst/>
          </a:prstGeom>
          <a:noFill/>
          <a:effectLst>
            <a:outerShdw blurRad="50800" dist="38100" dir="5400000" algn="t" rotWithShape="0">
              <a:prstClr val="black">
                <a:alpha val="40000"/>
              </a:prstClr>
            </a:outerShdw>
          </a:effectLst>
        </p:spPr>
        <p:txBody>
          <a:bodyPr wrap="square" rtlCol="0">
            <a:spAutoFit/>
          </a:bodyPr>
          <a:lstStyle/>
          <a:p>
            <a:r>
              <a:rPr lang="zh-CN" altLang="en-US" sz="3600" dirty="0">
                <a:solidFill>
                  <a:srgbClr val="680000"/>
                </a:solidFill>
                <a:latin typeface="方正兰亭大黑简体" panose="02000000000000000000" pitchFamily="2" charset="-122"/>
                <a:ea typeface="方正兰亭大黑简体" panose="02000000000000000000" pitchFamily="2" charset="-122"/>
              </a:rPr>
              <a:t>子句在语言中的重要性</a:t>
            </a:r>
          </a:p>
        </p:txBody>
      </p:sp>
      <p:sp>
        <p:nvSpPr>
          <p:cNvPr id="3" name="文本框 2"/>
          <p:cNvSpPr txBox="1"/>
          <p:nvPr/>
        </p:nvSpPr>
        <p:spPr>
          <a:xfrm>
            <a:off x="3891516" y="2083981"/>
            <a:ext cx="2307265" cy="2169042"/>
          </a:xfrm>
          <a:prstGeom prst="rect">
            <a:avLst/>
          </a:prstGeom>
          <a:noFill/>
        </p:spPr>
        <p:txBody>
          <a:bodyPr wrap="square" rtlCol="0">
            <a:spAutoFit/>
          </a:bodyPr>
          <a:lstStyle/>
          <a:p>
            <a:endParaRPr lang="zh-CN" altLang="en-US" dirty="0"/>
          </a:p>
        </p:txBody>
      </p:sp>
      <p:sp>
        <p:nvSpPr>
          <p:cNvPr id="6" name="文本框 5"/>
          <p:cNvSpPr txBox="1"/>
          <p:nvPr/>
        </p:nvSpPr>
        <p:spPr>
          <a:xfrm>
            <a:off x="3451575" y="2527462"/>
            <a:ext cx="8882524" cy="3409459"/>
          </a:xfrm>
          <a:prstGeom prst="rect">
            <a:avLst/>
          </a:prstGeom>
          <a:noFill/>
        </p:spPr>
        <p:txBody>
          <a:bodyPr wrap="square" rtlCol="0">
            <a:spAutoFit/>
          </a:bodyPr>
          <a:lstStyle/>
          <a:p>
            <a:pPr marL="342900" indent="-342900">
              <a:lnSpc>
                <a:spcPct val="200000"/>
              </a:lnSpc>
              <a:buFont typeface="Arial" panose="020B0604020202020204" pitchFamily="34" charset="0"/>
              <a:buChar char="•"/>
            </a:pPr>
            <a:r>
              <a:rPr lang="zh-CN" altLang="en-US" sz="2800" dirty="0">
                <a:latin typeface="微软雅黑" panose="020B0503020204020204" pitchFamily="34" charset="-122"/>
                <a:ea typeface="微软雅黑" panose="020B0503020204020204" pitchFamily="34" charset="-122"/>
              </a:rPr>
              <a:t>子句语法结构相对完整、简单</a:t>
            </a:r>
            <a:endParaRPr lang="en-US" altLang="zh-CN" sz="2800" dirty="0">
              <a:latin typeface="微软雅黑" panose="020B0503020204020204" pitchFamily="34" charset="-122"/>
              <a:ea typeface="微软雅黑" panose="020B0503020204020204" pitchFamily="34" charset="-122"/>
            </a:endParaRPr>
          </a:p>
          <a:p>
            <a:pPr marL="342900" indent="-342900">
              <a:lnSpc>
                <a:spcPct val="200000"/>
              </a:lnSpc>
              <a:buFont typeface="Arial" panose="020B0604020202020204" pitchFamily="34" charset="0"/>
              <a:buChar char="•"/>
            </a:pPr>
            <a:r>
              <a:rPr lang="zh-CN" altLang="en-US" sz="2800" dirty="0">
                <a:latin typeface="微软雅黑" panose="020B0503020204020204" pitchFamily="34" charset="-122"/>
                <a:ea typeface="微软雅黑" panose="020B0503020204020204" pitchFamily="34" charset="-122"/>
              </a:rPr>
              <a:t>进行匹配时较整句匹配效率更高</a:t>
            </a:r>
            <a:endParaRPr lang="en-US" altLang="zh-CN" sz="2800" dirty="0">
              <a:latin typeface="微软雅黑" panose="020B0503020204020204" pitchFamily="34" charset="-122"/>
              <a:ea typeface="微软雅黑" panose="020B0503020204020204" pitchFamily="34" charset="-122"/>
            </a:endParaRPr>
          </a:p>
          <a:p>
            <a:pPr marL="342900" indent="-342900">
              <a:lnSpc>
                <a:spcPct val="200000"/>
              </a:lnSpc>
              <a:buFont typeface="Arial" panose="020B0604020202020204" pitchFamily="34" charset="0"/>
              <a:buChar char="•"/>
            </a:pPr>
            <a:endParaRPr lang="en-US" altLang="zh-CN" sz="2800" dirty="0">
              <a:latin typeface="微软雅黑" panose="020B0503020204020204" pitchFamily="34" charset="-122"/>
              <a:ea typeface="微软雅黑" panose="020B0503020204020204" pitchFamily="34" charset="-122"/>
            </a:endParaRPr>
          </a:p>
          <a:p>
            <a:pPr algn="r">
              <a:lnSpc>
                <a:spcPct val="200000"/>
              </a:lnSpc>
            </a:pPr>
            <a:endParaRPr lang="zh-CN" altLang="en-US" sz="2800" dirty="0">
              <a:latin typeface="微软雅黑" panose="020B0503020204020204" pitchFamily="34" charset="-122"/>
              <a:ea typeface="微软雅黑" panose="020B0503020204020204" pitchFamily="34" charset="-122"/>
            </a:endParaRPr>
          </a:p>
        </p:txBody>
      </p:sp>
      <p:pic>
        <p:nvPicPr>
          <p:cNvPr id="10" name="图形 9" descr="标记"/>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963218" y="783220"/>
            <a:ext cx="783043" cy="783043"/>
          </a:xfrm>
          <a:prstGeom prst="rect">
            <a:avLst/>
          </a:prstGeom>
          <a:effectLst>
            <a:outerShdw blurRad="50800" dist="38100" dir="5400000" algn="t" rotWithShape="0">
              <a:prstClr val="black">
                <a:alpha val="40000"/>
              </a:prstClr>
            </a:outerShdw>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6096000" cy="6858000"/>
          </a:xfrm>
          <a:prstGeom prst="rect">
            <a:avLst/>
          </a:prstGeom>
          <a:solidFill>
            <a:srgbClr val="333F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p:cNvSpPr/>
          <p:nvPr/>
        </p:nvSpPr>
        <p:spPr>
          <a:xfrm>
            <a:off x="359922" y="389106"/>
            <a:ext cx="11475017" cy="6081376"/>
          </a:xfrm>
          <a:prstGeom prst="rect">
            <a:avLst/>
          </a:prstGeom>
          <a:solidFill>
            <a:schemeClr val="bg1">
              <a:lumMod val="95000"/>
            </a:schemeClr>
          </a:solidFill>
          <a:ln>
            <a:noFill/>
          </a:ln>
          <a:effectLst>
            <a:outerShdw blurRad="50800" dist="38100" dir="5400000" sx="101000" sy="101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998744" y="811694"/>
            <a:ext cx="3375498" cy="646331"/>
          </a:xfrm>
          <a:prstGeom prst="rect">
            <a:avLst/>
          </a:prstGeom>
          <a:noFill/>
          <a:effectLst>
            <a:outerShdw blurRad="50800" dist="38100" dir="5400000" algn="t" rotWithShape="0">
              <a:prstClr val="black">
                <a:alpha val="40000"/>
              </a:prstClr>
            </a:outerShdw>
          </a:effectLst>
        </p:spPr>
        <p:txBody>
          <a:bodyPr wrap="square" rtlCol="0">
            <a:spAutoFit/>
          </a:bodyPr>
          <a:lstStyle/>
          <a:p>
            <a:r>
              <a:rPr lang="zh-CN" altLang="en-US" sz="3600" dirty="0">
                <a:solidFill>
                  <a:srgbClr val="680000"/>
                </a:solidFill>
                <a:latin typeface="方正兰亭大黑简体" panose="02000000000000000000" pitchFamily="2" charset="-122"/>
                <a:ea typeface="方正兰亭大黑简体" panose="02000000000000000000" pitchFamily="2" charset="-122"/>
              </a:rPr>
              <a:t>子句的定义</a:t>
            </a:r>
          </a:p>
        </p:txBody>
      </p:sp>
      <p:sp>
        <p:nvSpPr>
          <p:cNvPr id="7" name="矩形 6"/>
          <p:cNvSpPr/>
          <p:nvPr/>
        </p:nvSpPr>
        <p:spPr>
          <a:xfrm>
            <a:off x="357061" y="1847131"/>
            <a:ext cx="11475017" cy="3054572"/>
          </a:xfrm>
          <a:prstGeom prst="rect">
            <a:avLst/>
          </a:pr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50000"/>
                </a:schemeClr>
              </a:solidFill>
            </a:endParaRPr>
          </a:p>
        </p:txBody>
      </p:sp>
      <p:sp>
        <p:nvSpPr>
          <p:cNvPr id="3" name="文本框 2"/>
          <p:cNvSpPr txBox="1"/>
          <p:nvPr/>
        </p:nvSpPr>
        <p:spPr>
          <a:xfrm>
            <a:off x="2218067" y="2752023"/>
            <a:ext cx="8822271" cy="928652"/>
          </a:xfrm>
          <a:prstGeom prst="rect">
            <a:avLst/>
          </a:prstGeom>
          <a:noFill/>
        </p:spPr>
        <p:txBody>
          <a:bodyPr wrap="square" rtlCol="0">
            <a:spAutoFit/>
          </a:bodyPr>
          <a:lstStyle/>
          <a:p>
            <a:pPr marL="457200" indent="-457200">
              <a:lnSpc>
                <a:spcPct val="200000"/>
              </a:lnSpc>
              <a:buFont typeface="Arial" panose="020B0604020202020204" pitchFamily="34" charset="0"/>
              <a:buChar char="•"/>
            </a:pPr>
            <a:r>
              <a:rPr lang="zh-CN" altLang="en-US" sz="3200" dirty="0">
                <a:solidFill>
                  <a:schemeClr val="bg1"/>
                </a:solidFill>
                <a:latin typeface="微软雅黑" panose="020B0503020204020204" pitchFamily="34" charset="-122"/>
                <a:ea typeface="微软雅黑" panose="020B0503020204020204" pitchFamily="34" charset="-122"/>
              </a:rPr>
              <a:t>子句是构成一个完整命题的最小语法单位</a:t>
            </a:r>
          </a:p>
        </p:txBody>
      </p:sp>
      <p:pic>
        <p:nvPicPr>
          <p:cNvPr id="9" name="图形 8" descr="标记"/>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357061" y="743337"/>
            <a:ext cx="783043" cy="783043"/>
          </a:xfrm>
          <a:prstGeom prst="rect">
            <a:avLst/>
          </a:prstGeom>
          <a:effectLst>
            <a:outerShdw blurRad="50800" dist="38100" dir="5400000" algn="t" rotWithShape="0">
              <a:prstClr val="black">
                <a:alpha val="40000"/>
              </a:prstClr>
            </a:outerShdw>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6096000" cy="6858000"/>
          </a:xfrm>
          <a:prstGeom prst="rect">
            <a:avLst/>
          </a:prstGeom>
          <a:solidFill>
            <a:srgbClr val="333F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p:cNvSpPr/>
          <p:nvPr/>
        </p:nvSpPr>
        <p:spPr>
          <a:xfrm>
            <a:off x="359923" y="389106"/>
            <a:ext cx="11475016" cy="6081376"/>
          </a:xfrm>
          <a:prstGeom prst="rect">
            <a:avLst/>
          </a:prstGeom>
          <a:solidFill>
            <a:schemeClr val="bg1">
              <a:lumMod val="95000"/>
            </a:schemeClr>
          </a:solidFill>
          <a:ln>
            <a:noFill/>
          </a:ln>
          <a:effectLst>
            <a:outerShdw blurRad="50800" dist="38100" dir="5400000" sx="101000" sy="101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690664" y="875489"/>
            <a:ext cx="3375498" cy="369332"/>
          </a:xfrm>
          <a:prstGeom prst="rect">
            <a:avLst/>
          </a:prstGeom>
          <a:noFill/>
        </p:spPr>
        <p:txBody>
          <a:bodyPr wrap="square" rtlCol="0">
            <a:spAutoFit/>
          </a:bodyPr>
          <a:lstStyle/>
          <a:p>
            <a:endParaRPr lang="zh-CN" altLang="en-US" dirty="0"/>
          </a:p>
        </p:txBody>
      </p:sp>
      <p:sp>
        <p:nvSpPr>
          <p:cNvPr id="3" name="文本框 2"/>
          <p:cNvSpPr txBox="1"/>
          <p:nvPr/>
        </p:nvSpPr>
        <p:spPr>
          <a:xfrm>
            <a:off x="4585135" y="1687265"/>
            <a:ext cx="3741576" cy="769441"/>
          </a:xfrm>
          <a:prstGeom prst="rect">
            <a:avLst/>
          </a:prstGeom>
          <a:noFill/>
        </p:spPr>
        <p:txBody>
          <a:bodyPr wrap="square" rtlCol="0">
            <a:spAutoFit/>
          </a:bodyPr>
          <a:lstStyle/>
          <a:p>
            <a:r>
              <a:rPr lang="zh-CN" altLang="en-US" sz="4400" dirty="0">
                <a:solidFill>
                  <a:srgbClr val="680000"/>
                </a:solidFill>
                <a:latin typeface="方正兰亭大黑简体" panose="02000000000000000000" pitchFamily="2" charset="-122"/>
                <a:ea typeface="方正兰亭大黑简体" panose="02000000000000000000" pitchFamily="2" charset="-122"/>
              </a:rPr>
              <a:t>子句的分类</a:t>
            </a:r>
          </a:p>
        </p:txBody>
      </p:sp>
      <p:sp>
        <p:nvSpPr>
          <p:cNvPr id="6" name="文本框 5"/>
          <p:cNvSpPr txBox="1"/>
          <p:nvPr/>
        </p:nvSpPr>
        <p:spPr>
          <a:xfrm>
            <a:off x="2303985" y="3641666"/>
            <a:ext cx="2091795" cy="584775"/>
          </a:xfrm>
          <a:prstGeom prst="rect">
            <a:avLst/>
          </a:prstGeom>
          <a:solidFill>
            <a:srgbClr val="333F50"/>
          </a:solidFill>
        </p:spPr>
        <p:txBody>
          <a:bodyPr wrap="square" rtlCol="0">
            <a:spAutoFit/>
          </a:bodyPr>
          <a:lstStyle/>
          <a:p>
            <a:pPr algn="ctr"/>
            <a:r>
              <a:rPr lang="zh-CN" altLang="en-US" sz="3200" dirty="0">
                <a:solidFill>
                  <a:schemeClr val="bg1"/>
                </a:solidFill>
                <a:latin typeface="微软雅黑" panose="020B0503020204020204" pitchFamily="34" charset="-122"/>
                <a:ea typeface="微软雅黑" panose="020B0503020204020204" pitchFamily="34" charset="-122"/>
              </a:rPr>
              <a:t>独立子句</a:t>
            </a:r>
          </a:p>
        </p:txBody>
      </p:sp>
      <p:sp>
        <p:nvSpPr>
          <p:cNvPr id="7" name="文本框 6"/>
          <p:cNvSpPr txBox="1"/>
          <p:nvPr/>
        </p:nvSpPr>
        <p:spPr>
          <a:xfrm>
            <a:off x="8182947" y="3641666"/>
            <a:ext cx="1832924" cy="584775"/>
          </a:xfrm>
          <a:prstGeom prst="rect">
            <a:avLst/>
          </a:prstGeom>
          <a:solidFill>
            <a:srgbClr val="333F50"/>
          </a:solidFill>
        </p:spPr>
        <p:txBody>
          <a:bodyPr wrap="square" rtlCol="0">
            <a:spAutoFit/>
          </a:bodyPr>
          <a:lstStyle/>
          <a:p>
            <a:pPr algn="ctr"/>
            <a:r>
              <a:rPr lang="zh-CN" altLang="en-US" sz="3200" dirty="0">
                <a:solidFill>
                  <a:schemeClr val="bg1"/>
                </a:solidFill>
                <a:latin typeface="微软雅黑" panose="020B0503020204020204" pitchFamily="34" charset="-122"/>
                <a:ea typeface="微软雅黑" panose="020B0503020204020204" pitchFamily="34" charset="-122"/>
              </a:rPr>
              <a:t>从属子句</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60960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002060"/>
              </a:solidFill>
            </a:endParaRPr>
          </a:p>
        </p:txBody>
      </p:sp>
      <p:sp>
        <p:nvSpPr>
          <p:cNvPr id="5" name="矩形 4"/>
          <p:cNvSpPr/>
          <p:nvPr/>
        </p:nvSpPr>
        <p:spPr>
          <a:xfrm>
            <a:off x="358492" y="424825"/>
            <a:ext cx="11475016" cy="6081376"/>
          </a:xfrm>
          <a:prstGeom prst="rect">
            <a:avLst/>
          </a:prstGeom>
          <a:solidFill>
            <a:schemeClr val="bg1">
              <a:lumMod val="95000"/>
            </a:schemeClr>
          </a:solidFill>
          <a:ln>
            <a:noFill/>
          </a:ln>
          <a:effectLst>
            <a:outerShdw blurRad="50800" dist="38100" dir="5400000" sx="101000" sy="101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1738010" y="812703"/>
            <a:ext cx="3968886" cy="707886"/>
          </a:xfrm>
          <a:prstGeom prst="rect">
            <a:avLst/>
          </a:prstGeom>
          <a:noFill/>
          <a:effectLst>
            <a:outerShdw blurRad="50800" dist="38100" dir="5400000" algn="t" rotWithShape="0">
              <a:prstClr val="black">
                <a:alpha val="40000"/>
              </a:prstClr>
            </a:outerShdw>
          </a:effectLst>
        </p:spPr>
        <p:txBody>
          <a:bodyPr wrap="square" rtlCol="0">
            <a:spAutoFit/>
          </a:bodyPr>
          <a:lstStyle/>
          <a:p>
            <a:r>
              <a:rPr lang="zh-CN" altLang="en-US" sz="4000" dirty="0">
                <a:solidFill>
                  <a:srgbClr val="680000"/>
                </a:solidFill>
                <a:latin typeface="方正兰亭大黑简体" panose="02000000000000000000" pitchFamily="2" charset="-122"/>
                <a:ea typeface="方正兰亭大黑简体" panose="02000000000000000000" pitchFamily="2" charset="-122"/>
              </a:rPr>
              <a:t>关于本题</a:t>
            </a:r>
          </a:p>
        </p:txBody>
      </p:sp>
      <p:sp>
        <p:nvSpPr>
          <p:cNvPr id="7" name="文本框 6"/>
          <p:cNvSpPr txBox="1"/>
          <p:nvPr/>
        </p:nvSpPr>
        <p:spPr>
          <a:xfrm>
            <a:off x="1558046" y="1659416"/>
            <a:ext cx="9424481" cy="4385881"/>
          </a:xfrm>
          <a:prstGeom prst="rect">
            <a:avLst/>
          </a:prstGeom>
          <a:noFill/>
        </p:spPr>
        <p:txBody>
          <a:bodyPr wrap="square" rtlCol="0">
            <a:spAutoFit/>
          </a:bodyPr>
          <a:lstStyle/>
          <a:p>
            <a:pPr marL="342900" indent="-342900">
              <a:lnSpc>
                <a:spcPct val="125000"/>
              </a:lnSpc>
              <a:buFont typeface="Wingdings" panose="05000000000000000000" pitchFamily="2" charset="2"/>
              <a:buChar char="n"/>
            </a:pPr>
            <a:r>
              <a:rPr lang="zh-CN" altLang="en-US" sz="2500" dirty="0">
                <a:latin typeface="微软雅黑" panose="020B0503020204020204" pitchFamily="34" charset="-122"/>
                <a:ea typeface="微软雅黑" panose="020B0503020204020204" pitchFamily="34" charset="-122"/>
              </a:rPr>
              <a:t>从语言学和语言实际运用的角度（语法、语用、习惯法</a:t>
            </a:r>
            <a:r>
              <a:rPr lang="en-US" altLang="zh-CN" sz="2500" dirty="0">
                <a:latin typeface="微软雅黑" panose="020B0503020204020204" pitchFamily="34" charset="-122"/>
                <a:ea typeface="微软雅黑" panose="020B0503020204020204" pitchFamily="34" charset="-122"/>
              </a:rPr>
              <a:t>…</a:t>
            </a:r>
            <a:r>
              <a:rPr lang="zh-CN" altLang="en-US" sz="2500" dirty="0">
                <a:latin typeface="微软雅黑" panose="020B0503020204020204" pitchFamily="34" charset="-122"/>
                <a:ea typeface="微软雅黑" panose="020B0503020204020204" pitchFamily="34" charset="-122"/>
              </a:rPr>
              <a:t>），根据自己的理解，以及阅读足够的教科书及研究论文（本小题不要求使用最新的外文文献）列出句子单位之下的所有可能划分形式或划分单元；</a:t>
            </a:r>
          </a:p>
          <a:p>
            <a:pPr marL="285750" indent="-285750">
              <a:lnSpc>
                <a:spcPct val="125000"/>
              </a:lnSpc>
              <a:buFont typeface="Wingdings" panose="05000000000000000000" pitchFamily="2" charset="2"/>
              <a:buChar char="n"/>
            </a:pPr>
            <a:r>
              <a:rPr lang="zh-CN" altLang="en-US" sz="2500" dirty="0">
                <a:latin typeface="微软雅黑" panose="020B0503020204020204" pitchFamily="34" charset="-122"/>
                <a:ea typeface="微软雅黑" panose="020B0503020204020204" pitchFamily="34" charset="-122"/>
              </a:rPr>
              <a:t>以足够的实例（例句），从尽可能多的角度，如认知的可能性和容易程度，复用的可能性和可靠性等等，讨论使用这些划分单元进行复用时可能带来的好处和问题；</a:t>
            </a:r>
          </a:p>
          <a:p>
            <a:pPr marL="285750" indent="-285750">
              <a:lnSpc>
                <a:spcPct val="125000"/>
              </a:lnSpc>
              <a:buFont typeface="Wingdings" panose="05000000000000000000" pitchFamily="2" charset="2"/>
              <a:buChar char="n"/>
            </a:pPr>
            <a:r>
              <a:rPr lang="zh-CN" altLang="en-US" sz="2500" dirty="0">
                <a:latin typeface="微软雅黑" panose="020B0503020204020204" pitchFamily="34" charset="-122"/>
                <a:ea typeface="微软雅黑" panose="020B0503020204020204" pitchFamily="34" charset="-122"/>
              </a:rPr>
              <a:t>从正反两方面对于之前的讨论进行回顾后，提出如果要真的采纳亚句级单元复用技术，应该要突破哪些技术瓶颈或难关？</a:t>
            </a:r>
          </a:p>
        </p:txBody>
      </p:sp>
      <p:pic>
        <p:nvPicPr>
          <p:cNvPr id="9" name="图形 8" descr="靶心"/>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45788" y="639564"/>
            <a:ext cx="914400" cy="914400"/>
          </a:xfrm>
          <a:prstGeom prst="rect">
            <a:avLst/>
          </a:prstGeom>
          <a:effectLst>
            <a:outerShdw blurRad="50800" dist="38100" dir="5400000" algn="t" rotWithShape="0">
              <a:prstClr val="black">
                <a:alpha val="40000"/>
              </a:prstClr>
            </a:outerShdw>
          </a:effec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6096000" cy="6858000"/>
          </a:xfrm>
          <a:prstGeom prst="rect">
            <a:avLst/>
          </a:prstGeom>
          <a:solidFill>
            <a:srgbClr val="333F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p:cNvSpPr/>
          <p:nvPr/>
        </p:nvSpPr>
        <p:spPr>
          <a:xfrm>
            <a:off x="359923" y="389106"/>
            <a:ext cx="11475016" cy="6081376"/>
          </a:xfrm>
          <a:prstGeom prst="rect">
            <a:avLst/>
          </a:prstGeom>
          <a:solidFill>
            <a:schemeClr val="bg1">
              <a:lumMod val="95000"/>
            </a:schemeClr>
          </a:solidFill>
          <a:ln>
            <a:noFill/>
          </a:ln>
          <a:effectLst>
            <a:outerShdw blurRad="50800" dist="38100" dir="5400000" sx="101000" sy="101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文本框 1"/>
          <p:cNvSpPr txBox="1"/>
          <p:nvPr/>
        </p:nvSpPr>
        <p:spPr>
          <a:xfrm>
            <a:off x="690664" y="875489"/>
            <a:ext cx="3375498" cy="369332"/>
          </a:xfrm>
          <a:prstGeom prst="rect">
            <a:avLst/>
          </a:prstGeom>
          <a:noFill/>
        </p:spPr>
        <p:txBody>
          <a:bodyPr wrap="square" rtlCol="0">
            <a:spAutoFit/>
          </a:bodyPr>
          <a:lstStyle/>
          <a:p>
            <a:endParaRPr lang="zh-CN" altLang="en-US" dirty="0"/>
          </a:p>
        </p:txBody>
      </p:sp>
      <p:sp>
        <p:nvSpPr>
          <p:cNvPr id="3" name="文本框 2"/>
          <p:cNvSpPr txBox="1"/>
          <p:nvPr/>
        </p:nvSpPr>
        <p:spPr>
          <a:xfrm>
            <a:off x="967562" y="875489"/>
            <a:ext cx="2551814" cy="923330"/>
          </a:xfrm>
          <a:prstGeom prst="rect">
            <a:avLst/>
          </a:prstGeom>
          <a:noFill/>
          <a:effectLst>
            <a:outerShdw blurRad="50800" dist="38100" dir="5400000" algn="t" rotWithShape="0">
              <a:prstClr val="black">
                <a:alpha val="40000"/>
              </a:prstClr>
            </a:outerShdw>
          </a:effectLst>
        </p:spPr>
        <p:txBody>
          <a:bodyPr wrap="square" rtlCol="0">
            <a:spAutoFit/>
          </a:bodyPr>
          <a:lstStyle/>
          <a:p>
            <a:r>
              <a:rPr lang="zh-CN" altLang="zh-CN" sz="3600" dirty="0">
                <a:solidFill>
                  <a:srgbClr val="680000"/>
                </a:solidFill>
                <a:latin typeface="方正兰亭大黑简体" panose="02000000000000000000" pitchFamily="2" charset="-122"/>
                <a:ea typeface="方正兰亭大黑简体" panose="02000000000000000000" pitchFamily="2" charset="-122"/>
              </a:rPr>
              <a:t>优点</a:t>
            </a:r>
          </a:p>
          <a:p>
            <a:endParaRPr lang="zh-CN" altLang="en-US" dirty="0"/>
          </a:p>
        </p:txBody>
      </p:sp>
      <p:sp>
        <p:nvSpPr>
          <p:cNvPr id="6" name="文本框 5"/>
          <p:cNvSpPr txBox="1"/>
          <p:nvPr/>
        </p:nvSpPr>
        <p:spPr>
          <a:xfrm>
            <a:off x="5297128" y="1798818"/>
            <a:ext cx="3375498" cy="584775"/>
          </a:xfrm>
          <a:prstGeom prst="rect">
            <a:avLst/>
          </a:prstGeom>
          <a:noFill/>
        </p:spPr>
        <p:txBody>
          <a:bodyPr wrap="square" rtlCol="0">
            <a:spAutoFit/>
          </a:bodyPr>
          <a:lstStyle/>
          <a:p>
            <a:r>
              <a:rPr lang="zh-CN" altLang="en-US" sz="3200" dirty="0">
                <a:latin typeface="微软雅黑" panose="020B0503020204020204" pitchFamily="34" charset="-122"/>
                <a:ea typeface="微软雅黑" panose="020B0503020204020204" pitchFamily="34" charset="-122"/>
              </a:rPr>
              <a:t>提高匹配率</a:t>
            </a:r>
          </a:p>
        </p:txBody>
      </p:sp>
      <p:sp>
        <p:nvSpPr>
          <p:cNvPr id="7" name="文本框 6"/>
          <p:cNvSpPr txBox="1"/>
          <p:nvPr/>
        </p:nvSpPr>
        <p:spPr>
          <a:xfrm>
            <a:off x="3274827" y="3508745"/>
            <a:ext cx="6868633" cy="1077218"/>
          </a:xfrm>
          <a:prstGeom prst="rect">
            <a:avLst/>
          </a:prstGeom>
          <a:noFill/>
        </p:spPr>
        <p:txBody>
          <a:bodyPr wrap="square" rtlCol="0">
            <a:spAutoFit/>
          </a:bodyPr>
          <a:lstStyle/>
          <a:p>
            <a:r>
              <a:rPr lang="zh-CN" altLang="pl-PL" sz="3200" dirty="0"/>
              <a:t>（</a:t>
            </a:r>
            <a:r>
              <a:rPr lang="pl-PL" altLang="zh-CN" sz="3200" dirty="0"/>
              <a:t>a</a:t>
            </a:r>
            <a:r>
              <a:rPr lang="zh-CN" altLang="pl-PL" sz="3200" dirty="0"/>
              <a:t>）</a:t>
            </a:r>
            <a:r>
              <a:rPr lang="pl-PL" altLang="zh-CN" sz="3200" dirty="0"/>
              <a:t>w1 w2 w3 w4 w5 w6…w20</a:t>
            </a:r>
          </a:p>
          <a:p>
            <a:r>
              <a:rPr lang="zh-CN" altLang="pl-PL" sz="3200" dirty="0"/>
              <a:t>（</a:t>
            </a:r>
            <a:r>
              <a:rPr lang="pl-PL" altLang="zh-CN" sz="3200" dirty="0"/>
              <a:t>b</a:t>
            </a:r>
            <a:r>
              <a:rPr lang="zh-CN" altLang="pl-PL" sz="3200" dirty="0"/>
              <a:t>）</a:t>
            </a:r>
            <a:r>
              <a:rPr lang="pl-PL" altLang="zh-CN" sz="3200" dirty="0"/>
              <a:t>w1 w2 w3 w4 w5 w21…w35</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6096000" cy="6858000"/>
          </a:xfrm>
          <a:prstGeom prst="rect">
            <a:avLst/>
          </a:prstGeom>
          <a:solidFill>
            <a:srgbClr val="333F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p:cNvSpPr/>
          <p:nvPr/>
        </p:nvSpPr>
        <p:spPr>
          <a:xfrm>
            <a:off x="358492" y="388312"/>
            <a:ext cx="11475016" cy="6081376"/>
          </a:xfrm>
          <a:prstGeom prst="rect">
            <a:avLst/>
          </a:prstGeom>
          <a:solidFill>
            <a:schemeClr val="bg1">
              <a:lumMod val="95000"/>
            </a:schemeClr>
          </a:solidFill>
          <a:ln>
            <a:noFill/>
          </a:ln>
          <a:effectLst>
            <a:outerShdw blurRad="50800" dist="38100" dir="5400000" sx="101000" sy="101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690664" y="875489"/>
            <a:ext cx="3375498" cy="369332"/>
          </a:xfrm>
          <a:prstGeom prst="rect">
            <a:avLst/>
          </a:prstGeom>
          <a:noFill/>
        </p:spPr>
        <p:txBody>
          <a:bodyPr wrap="square" rtlCol="0">
            <a:spAutoFit/>
          </a:bodyPr>
          <a:lstStyle/>
          <a:p>
            <a:endParaRPr lang="zh-CN" altLang="en-US" dirty="0"/>
          </a:p>
        </p:txBody>
      </p:sp>
      <p:sp>
        <p:nvSpPr>
          <p:cNvPr id="3" name="文本框 2"/>
          <p:cNvSpPr txBox="1"/>
          <p:nvPr/>
        </p:nvSpPr>
        <p:spPr>
          <a:xfrm>
            <a:off x="988828" y="875489"/>
            <a:ext cx="3530009" cy="707886"/>
          </a:xfrm>
          <a:prstGeom prst="rect">
            <a:avLst/>
          </a:prstGeom>
          <a:noFill/>
          <a:effectLst>
            <a:outerShdw blurRad="50800" dist="38100" dir="5400000" algn="t" rotWithShape="0">
              <a:prstClr val="black">
                <a:alpha val="40000"/>
              </a:prstClr>
            </a:outerShdw>
          </a:effectLst>
        </p:spPr>
        <p:txBody>
          <a:bodyPr wrap="square" rtlCol="0">
            <a:spAutoFit/>
          </a:bodyPr>
          <a:lstStyle/>
          <a:p>
            <a:r>
              <a:rPr lang="zh-CN" altLang="en-US" sz="4000" dirty="0">
                <a:solidFill>
                  <a:srgbClr val="680000"/>
                </a:solidFill>
                <a:latin typeface="方正兰亭大黑简体" panose="02000000000000000000" pitchFamily="2" charset="-122"/>
                <a:ea typeface="方正兰亭大黑简体" panose="02000000000000000000" pitchFamily="2" charset="-122"/>
              </a:rPr>
              <a:t>缺点</a:t>
            </a:r>
          </a:p>
        </p:txBody>
      </p:sp>
      <p:sp>
        <p:nvSpPr>
          <p:cNvPr id="6" name="文本框 5"/>
          <p:cNvSpPr txBox="1"/>
          <p:nvPr/>
        </p:nvSpPr>
        <p:spPr>
          <a:xfrm>
            <a:off x="4518837" y="1448467"/>
            <a:ext cx="4824429" cy="523220"/>
          </a:xfrm>
          <a:prstGeom prst="rect">
            <a:avLst/>
          </a:prstGeom>
          <a:noFill/>
        </p:spPr>
        <p:txBody>
          <a:bodyPr wrap="square" rtlCol="0">
            <a:spAutoFit/>
          </a:bodyPr>
          <a:lstStyle/>
          <a:p>
            <a:r>
              <a:rPr lang="zh-CN" altLang="zh-CN" sz="2800" b="1" dirty="0">
                <a:solidFill>
                  <a:srgbClr val="680000"/>
                </a:solidFill>
                <a:latin typeface="微软雅黑" panose="020B0503020204020204" pitchFamily="34" charset="-122"/>
                <a:ea typeface="微软雅黑" panose="020B0503020204020204" pitchFamily="34" charset="-122"/>
              </a:rPr>
              <a:t>句子形态学分析问题</a:t>
            </a:r>
            <a:endParaRPr lang="zh-CN" altLang="en-US" sz="2800" b="1" dirty="0">
              <a:solidFill>
                <a:srgbClr val="680000"/>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690664" y="3164757"/>
            <a:ext cx="10887741" cy="1384995"/>
          </a:xfrm>
          <a:prstGeom prst="rect">
            <a:avLst/>
          </a:prstGeom>
          <a:noFill/>
        </p:spPr>
        <p:txBody>
          <a:bodyPr wrap="square" rtlCol="0">
            <a:spAutoFit/>
          </a:bodyPr>
          <a:lstStyle/>
          <a:p>
            <a:r>
              <a:rPr lang="zh-CN" altLang="en-US" sz="2800" dirty="0">
                <a:latin typeface="微软雅黑" panose="020B0503020204020204" pitchFamily="34" charset="-122"/>
                <a:ea typeface="微软雅黑" panose="020B0503020204020204" pitchFamily="34" charset="-122"/>
              </a:rPr>
              <a:t>（</a:t>
            </a:r>
            <a:r>
              <a:rPr lang="en-US" altLang="zh-CN" sz="2800" dirty="0">
                <a:latin typeface="微软雅黑" panose="020B0503020204020204" pitchFamily="34" charset="-122"/>
                <a:ea typeface="微软雅黑" panose="020B0503020204020204" pitchFamily="34" charset="-122"/>
              </a:rPr>
              <a:t>1</a:t>
            </a:r>
            <a:r>
              <a:rPr lang="zh-CN" altLang="en-US" sz="2800" dirty="0">
                <a:latin typeface="微软雅黑" panose="020B0503020204020204" pitchFamily="34" charset="-122"/>
                <a:ea typeface="微软雅黑" panose="020B0503020204020204" pitchFamily="34" charset="-122"/>
              </a:rPr>
              <a:t>）	</a:t>
            </a:r>
            <a:r>
              <a:rPr lang="en-US" altLang="zh-CN" sz="2800" dirty="0">
                <a:latin typeface="微软雅黑" panose="020B0503020204020204" pitchFamily="34" charset="-122"/>
                <a:ea typeface="微软雅黑" panose="020B0503020204020204" pitchFamily="34" charset="-122"/>
              </a:rPr>
              <a:t>The wild child is destroying his new toy.</a:t>
            </a:r>
          </a:p>
          <a:p>
            <a:r>
              <a:rPr lang="zh-CN" altLang="en-US" sz="2800" dirty="0">
                <a:latin typeface="微软雅黑" panose="020B0503020204020204" pitchFamily="34" charset="-122"/>
                <a:ea typeface="微软雅黑" panose="020B0503020204020204" pitchFamily="34" charset="-122"/>
              </a:rPr>
              <a:t>（</a:t>
            </a:r>
            <a:r>
              <a:rPr lang="en-US" altLang="zh-CN" sz="2800" dirty="0">
                <a:latin typeface="微软雅黑" panose="020B0503020204020204" pitchFamily="34" charset="-122"/>
                <a:ea typeface="微软雅黑" panose="020B0503020204020204" pitchFamily="34" charset="-122"/>
              </a:rPr>
              <a:t>2</a:t>
            </a:r>
            <a:r>
              <a:rPr lang="zh-CN" altLang="en-US" sz="2800" dirty="0">
                <a:latin typeface="微软雅黑" panose="020B0503020204020204" pitchFamily="34" charset="-122"/>
                <a:ea typeface="微软雅黑" panose="020B0503020204020204" pitchFamily="34" charset="-122"/>
              </a:rPr>
              <a:t>）	</a:t>
            </a:r>
            <a:r>
              <a:rPr lang="en-US" altLang="zh-CN" sz="2800" dirty="0">
                <a:latin typeface="微软雅黑" panose="020B0503020204020204" pitchFamily="34" charset="-122"/>
                <a:ea typeface="微软雅黑" panose="020B0503020204020204" pitchFamily="34" charset="-122"/>
              </a:rPr>
              <a:t>The wild chief is destroying his new tool.</a:t>
            </a:r>
          </a:p>
          <a:p>
            <a:r>
              <a:rPr lang="zh-CN" altLang="en-US" sz="2800" dirty="0">
                <a:latin typeface="微软雅黑" panose="020B0503020204020204" pitchFamily="34" charset="-122"/>
                <a:ea typeface="微软雅黑" panose="020B0503020204020204" pitchFamily="34" charset="-122"/>
              </a:rPr>
              <a:t>（</a:t>
            </a:r>
            <a:r>
              <a:rPr lang="en-US" altLang="zh-CN" sz="2800" dirty="0">
                <a:latin typeface="微软雅黑" panose="020B0503020204020204" pitchFamily="34" charset="-122"/>
                <a:ea typeface="微软雅黑" panose="020B0503020204020204" pitchFamily="34" charset="-122"/>
              </a:rPr>
              <a:t>3</a:t>
            </a:r>
            <a:r>
              <a:rPr lang="zh-CN" altLang="en-US" sz="2800" dirty="0">
                <a:latin typeface="微软雅黑" panose="020B0503020204020204" pitchFamily="34" charset="-122"/>
                <a:ea typeface="微软雅黑" panose="020B0503020204020204" pitchFamily="34" charset="-122"/>
              </a:rPr>
              <a:t>）	</a:t>
            </a:r>
            <a:r>
              <a:rPr lang="en-US" altLang="zh-CN" sz="2800" dirty="0">
                <a:latin typeface="微软雅黑" panose="020B0503020204020204" pitchFamily="34" charset="-122"/>
                <a:ea typeface="微软雅黑" panose="020B0503020204020204" pitchFamily="34" charset="-122"/>
              </a:rPr>
              <a:t>The wild children are destroying their new toy</a:t>
            </a:r>
            <a:r>
              <a:rPr lang="en-US" altLang="zh-CN" sz="2800" dirty="0"/>
              <a:t>.</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6096000" cy="6858000"/>
          </a:xfrm>
          <a:prstGeom prst="rect">
            <a:avLst/>
          </a:prstGeom>
          <a:solidFill>
            <a:srgbClr val="333F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p:cNvSpPr/>
          <p:nvPr/>
        </p:nvSpPr>
        <p:spPr>
          <a:xfrm>
            <a:off x="358492" y="388312"/>
            <a:ext cx="11475016" cy="6081376"/>
          </a:xfrm>
          <a:prstGeom prst="rect">
            <a:avLst/>
          </a:prstGeom>
          <a:solidFill>
            <a:schemeClr val="bg1">
              <a:lumMod val="95000"/>
            </a:schemeClr>
          </a:solidFill>
          <a:ln>
            <a:noFill/>
          </a:ln>
          <a:effectLst>
            <a:outerShdw blurRad="50800" dist="38100" dir="5400000" sx="101000" sy="101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690664" y="875489"/>
            <a:ext cx="3375498" cy="369332"/>
          </a:xfrm>
          <a:prstGeom prst="rect">
            <a:avLst/>
          </a:prstGeom>
          <a:noFill/>
        </p:spPr>
        <p:txBody>
          <a:bodyPr wrap="square" rtlCol="0">
            <a:spAutoFit/>
          </a:bodyPr>
          <a:lstStyle/>
          <a:p>
            <a:endParaRPr lang="zh-CN" altLang="en-US" dirty="0"/>
          </a:p>
        </p:txBody>
      </p:sp>
      <p:sp>
        <p:nvSpPr>
          <p:cNvPr id="3" name="文本框 2"/>
          <p:cNvSpPr txBox="1"/>
          <p:nvPr/>
        </p:nvSpPr>
        <p:spPr>
          <a:xfrm>
            <a:off x="988828" y="875489"/>
            <a:ext cx="3530009" cy="707886"/>
          </a:xfrm>
          <a:prstGeom prst="rect">
            <a:avLst/>
          </a:prstGeom>
          <a:noFill/>
          <a:effectLst>
            <a:outerShdw blurRad="50800" dist="38100" dir="5400000" algn="t" rotWithShape="0">
              <a:prstClr val="black">
                <a:alpha val="40000"/>
              </a:prstClr>
            </a:outerShdw>
          </a:effectLst>
        </p:spPr>
        <p:txBody>
          <a:bodyPr wrap="square" rtlCol="0">
            <a:spAutoFit/>
          </a:bodyPr>
          <a:lstStyle/>
          <a:p>
            <a:r>
              <a:rPr lang="zh-CN" altLang="en-US" sz="4000" dirty="0">
                <a:solidFill>
                  <a:srgbClr val="680000"/>
                </a:solidFill>
                <a:latin typeface="方正兰亭大黑简体" panose="02000000000000000000" pitchFamily="2" charset="-122"/>
                <a:ea typeface="方正兰亭大黑简体" panose="02000000000000000000" pitchFamily="2" charset="-122"/>
              </a:rPr>
              <a:t>缺点</a:t>
            </a:r>
          </a:p>
        </p:txBody>
      </p:sp>
      <p:sp>
        <p:nvSpPr>
          <p:cNvPr id="6" name="文本框 5"/>
          <p:cNvSpPr txBox="1"/>
          <p:nvPr/>
        </p:nvSpPr>
        <p:spPr>
          <a:xfrm>
            <a:off x="4518837" y="1448467"/>
            <a:ext cx="4824429" cy="523220"/>
          </a:xfrm>
          <a:prstGeom prst="rect">
            <a:avLst/>
          </a:prstGeom>
          <a:noFill/>
        </p:spPr>
        <p:txBody>
          <a:bodyPr wrap="square" rtlCol="0">
            <a:spAutoFit/>
          </a:bodyPr>
          <a:lstStyle/>
          <a:p>
            <a:r>
              <a:rPr lang="zh-CN" altLang="en-US" sz="2800" b="1" dirty="0">
                <a:solidFill>
                  <a:srgbClr val="680000"/>
                </a:solidFill>
                <a:latin typeface="微软雅黑" panose="020B0503020204020204" pitchFamily="34" charset="-122"/>
                <a:ea typeface="微软雅黑" panose="020B0503020204020204" pitchFamily="34" charset="-122"/>
              </a:rPr>
              <a:t>子句自身结构</a:t>
            </a:r>
            <a:r>
              <a:rPr lang="zh-CN" altLang="zh-CN" sz="2800" b="1" dirty="0">
                <a:solidFill>
                  <a:srgbClr val="680000"/>
                </a:solidFill>
                <a:latin typeface="微软雅黑" panose="020B0503020204020204" pitchFamily="34" charset="-122"/>
                <a:ea typeface="微软雅黑" panose="020B0503020204020204" pitchFamily="34" charset="-122"/>
              </a:rPr>
              <a:t>问题</a:t>
            </a:r>
            <a:r>
              <a:rPr lang="en-US" altLang="zh-CN" sz="2800" b="1" dirty="0">
                <a:solidFill>
                  <a:srgbClr val="680000"/>
                </a:solidFill>
                <a:latin typeface="微软雅黑" panose="020B0503020204020204" pitchFamily="34" charset="-122"/>
                <a:ea typeface="微软雅黑" panose="020B0503020204020204" pitchFamily="34" charset="-122"/>
              </a:rPr>
              <a:t>(CP)</a:t>
            </a:r>
            <a:endParaRPr lang="zh-CN" altLang="en-US" sz="2800" b="1" dirty="0">
              <a:solidFill>
                <a:srgbClr val="680000"/>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3048000" y="2738214"/>
            <a:ext cx="7251633" cy="2492990"/>
          </a:xfrm>
          <a:prstGeom prst="rect">
            <a:avLst/>
          </a:prstGeom>
          <a:noFill/>
        </p:spPr>
        <p:txBody>
          <a:bodyPr wrap="square" rtlCol="0">
            <a:spAutoFit/>
          </a:bodyPr>
          <a:lstStyle/>
          <a:p>
            <a:r>
              <a:rPr lang="en-US" altLang="zh-CN" sz="2400" dirty="0"/>
              <a:t>his</a:t>
            </a:r>
            <a:r>
              <a:rPr lang="zh-CN" altLang="en-US" sz="2400" dirty="0"/>
              <a:t> </a:t>
            </a:r>
            <a:r>
              <a:rPr lang="en-US" altLang="zh-CN" sz="2400" dirty="0"/>
              <a:t>father would know</a:t>
            </a:r>
            <a:r>
              <a:rPr lang="zh-CN" altLang="en-US" sz="2400" dirty="0"/>
              <a:t> </a:t>
            </a:r>
            <a:r>
              <a:rPr lang="en-US" altLang="zh-CN" sz="2400" u="sng" dirty="0">
                <a:solidFill>
                  <a:srgbClr val="FF0000"/>
                </a:solidFill>
              </a:rPr>
              <a:t>if</a:t>
            </a:r>
            <a:r>
              <a:rPr lang="en-US" altLang="zh-CN" sz="2400" u="sng" dirty="0"/>
              <a:t> John went to school</a:t>
            </a:r>
            <a:r>
              <a:rPr lang="en-US" altLang="zh-CN" sz="2400" dirty="0"/>
              <a:t>.</a:t>
            </a:r>
          </a:p>
          <a:p>
            <a:r>
              <a:rPr lang="zh-CN" altLang="en-US" sz="2400" u="sng" dirty="0">
                <a:solidFill>
                  <a:srgbClr val="FF0000"/>
                </a:solidFill>
              </a:rPr>
              <a:t>如果</a:t>
            </a:r>
            <a:r>
              <a:rPr lang="zh-CN" altLang="en-US" sz="2400" u="sng" dirty="0"/>
              <a:t>约翰去上学的话</a:t>
            </a:r>
            <a:r>
              <a:rPr lang="zh-CN" altLang="en-US" sz="2400" dirty="0"/>
              <a:t>，他父亲会知道的。</a:t>
            </a:r>
            <a:endParaRPr lang="en-US" altLang="zh-CN" sz="2400" dirty="0"/>
          </a:p>
          <a:p>
            <a:endParaRPr lang="en-US" altLang="zh-CN" sz="2400" dirty="0"/>
          </a:p>
          <a:p>
            <a:r>
              <a:rPr lang="en-US" altLang="zh-CN" sz="2400" dirty="0"/>
              <a:t>I want to know </a:t>
            </a:r>
            <a:r>
              <a:rPr lang="en-US" altLang="zh-CN" sz="2400" u="sng" dirty="0">
                <a:solidFill>
                  <a:srgbClr val="FF0000"/>
                </a:solidFill>
              </a:rPr>
              <a:t>if</a:t>
            </a:r>
            <a:r>
              <a:rPr lang="en-US" altLang="zh-CN" sz="2400" u="sng" dirty="0"/>
              <a:t> John went to school</a:t>
            </a:r>
            <a:r>
              <a:rPr lang="en-US" altLang="zh-CN" sz="2400" dirty="0"/>
              <a:t>.</a:t>
            </a:r>
          </a:p>
          <a:p>
            <a:r>
              <a:rPr lang="zh-CN" altLang="en-US" sz="2400" dirty="0"/>
              <a:t>我想知道</a:t>
            </a:r>
            <a:r>
              <a:rPr lang="zh-CN" altLang="en-US" sz="2400" u="sng" dirty="0"/>
              <a:t>约翰</a:t>
            </a:r>
            <a:r>
              <a:rPr lang="zh-CN" altLang="en-US" sz="2400" u="sng" dirty="0">
                <a:solidFill>
                  <a:srgbClr val="FF0000"/>
                </a:solidFill>
              </a:rPr>
              <a:t>有没有</a:t>
            </a:r>
            <a:r>
              <a:rPr lang="zh-CN" altLang="en-US" sz="2400" u="sng" dirty="0"/>
              <a:t>去上学</a:t>
            </a:r>
            <a:endParaRPr lang="en-US" altLang="zh-CN" sz="2400" u="sng" dirty="0"/>
          </a:p>
          <a:p>
            <a:endParaRPr lang="en-US" altLang="zh-CN" dirty="0"/>
          </a:p>
          <a:p>
            <a:endParaRPr lang="zh-CN" alt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6096000" cy="6858000"/>
          </a:xfrm>
          <a:prstGeom prst="rect">
            <a:avLst/>
          </a:prstGeom>
          <a:solidFill>
            <a:srgbClr val="333F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p:cNvSpPr/>
          <p:nvPr/>
        </p:nvSpPr>
        <p:spPr>
          <a:xfrm>
            <a:off x="358492" y="388312"/>
            <a:ext cx="11475016" cy="6081376"/>
          </a:xfrm>
          <a:prstGeom prst="rect">
            <a:avLst/>
          </a:prstGeom>
          <a:solidFill>
            <a:schemeClr val="bg1">
              <a:lumMod val="95000"/>
            </a:schemeClr>
          </a:solidFill>
          <a:ln>
            <a:noFill/>
          </a:ln>
          <a:effectLst>
            <a:outerShdw blurRad="50800" dist="38100" dir="5400000" sx="101000" sy="101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690664" y="875489"/>
            <a:ext cx="3375498" cy="369332"/>
          </a:xfrm>
          <a:prstGeom prst="rect">
            <a:avLst/>
          </a:prstGeom>
          <a:noFill/>
        </p:spPr>
        <p:txBody>
          <a:bodyPr wrap="square" rtlCol="0">
            <a:spAutoFit/>
          </a:bodyPr>
          <a:lstStyle/>
          <a:p>
            <a:endParaRPr lang="zh-CN" altLang="en-US" dirty="0"/>
          </a:p>
        </p:txBody>
      </p:sp>
      <p:sp>
        <p:nvSpPr>
          <p:cNvPr id="3" name="文本框 2"/>
          <p:cNvSpPr txBox="1"/>
          <p:nvPr/>
        </p:nvSpPr>
        <p:spPr>
          <a:xfrm>
            <a:off x="988828" y="875489"/>
            <a:ext cx="3530009" cy="707886"/>
          </a:xfrm>
          <a:prstGeom prst="rect">
            <a:avLst/>
          </a:prstGeom>
          <a:noFill/>
          <a:effectLst>
            <a:outerShdw blurRad="50800" dist="38100" dir="5400000" algn="t" rotWithShape="0">
              <a:prstClr val="black">
                <a:alpha val="40000"/>
              </a:prstClr>
            </a:outerShdw>
          </a:effectLst>
        </p:spPr>
        <p:txBody>
          <a:bodyPr wrap="square" rtlCol="0">
            <a:spAutoFit/>
          </a:bodyPr>
          <a:lstStyle/>
          <a:p>
            <a:r>
              <a:rPr lang="zh-CN" altLang="en-US" sz="4000" dirty="0">
                <a:solidFill>
                  <a:srgbClr val="680000"/>
                </a:solidFill>
                <a:latin typeface="方正兰亭大黑简体" panose="02000000000000000000" pitchFamily="2" charset="-122"/>
                <a:ea typeface="方正兰亭大黑简体" panose="02000000000000000000" pitchFamily="2" charset="-122"/>
              </a:rPr>
              <a:t>缺点</a:t>
            </a:r>
          </a:p>
        </p:txBody>
      </p:sp>
      <p:sp>
        <p:nvSpPr>
          <p:cNvPr id="6" name="文本框 5"/>
          <p:cNvSpPr txBox="1"/>
          <p:nvPr/>
        </p:nvSpPr>
        <p:spPr>
          <a:xfrm>
            <a:off x="5385446" y="1244821"/>
            <a:ext cx="4824429" cy="523220"/>
          </a:xfrm>
          <a:prstGeom prst="rect">
            <a:avLst/>
          </a:prstGeom>
          <a:noFill/>
        </p:spPr>
        <p:txBody>
          <a:bodyPr wrap="square" rtlCol="0">
            <a:spAutoFit/>
          </a:bodyPr>
          <a:lstStyle/>
          <a:p>
            <a:r>
              <a:rPr lang="zh-CN" altLang="en-US" sz="2800" b="1" dirty="0">
                <a:solidFill>
                  <a:srgbClr val="680000"/>
                </a:solidFill>
                <a:latin typeface="微软雅黑" panose="020B0503020204020204" pitchFamily="34" charset="-122"/>
                <a:ea typeface="微软雅黑" panose="020B0503020204020204" pitchFamily="34" charset="-122"/>
              </a:rPr>
              <a:t>语序问题</a:t>
            </a:r>
          </a:p>
        </p:txBody>
      </p:sp>
      <p:sp>
        <p:nvSpPr>
          <p:cNvPr id="8" name="文本框 7"/>
          <p:cNvSpPr txBox="1"/>
          <p:nvPr/>
        </p:nvSpPr>
        <p:spPr>
          <a:xfrm>
            <a:off x="1609261" y="2439884"/>
            <a:ext cx="9690461" cy="2677656"/>
          </a:xfrm>
          <a:prstGeom prst="rect">
            <a:avLst/>
          </a:prstGeom>
          <a:noFill/>
        </p:spPr>
        <p:txBody>
          <a:bodyPr wrap="square" rtlCol="0">
            <a:spAutoFit/>
          </a:bodyPr>
          <a:lstStyle/>
          <a:p>
            <a:r>
              <a:rPr lang="en-US" altLang="zh-CN" sz="2800" dirty="0">
                <a:solidFill>
                  <a:srgbClr val="FF0000"/>
                </a:solidFill>
                <a:latin typeface="微软雅黑" panose="020B0503020204020204" pitchFamily="34" charset="-122"/>
                <a:ea typeface="微软雅黑" panose="020B0503020204020204" pitchFamily="34" charset="-122"/>
              </a:rPr>
              <a:t>What should doctors say, </a:t>
            </a:r>
            <a:r>
              <a:rPr lang="en-US" altLang="zh-CN" sz="2800" dirty="0">
                <a:latin typeface="微软雅黑" panose="020B0503020204020204" pitchFamily="34" charset="-122"/>
                <a:ea typeface="微软雅黑" panose="020B0503020204020204" pitchFamily="34" charset="-122"/>
              </a:rPr>
              <a:t>for example, to a </a:t>
            </a:r>
          </a:p>
          <a:p>
            <a:r>
              <a:rPr lang="en-US" altLang="zh-CN" sz="2800" dirty="0">
                <a:latin typeface="微软雅黑" panose="020B0503020204020204" pitchFamily="34" charset="-122"/>
                <a:ea typeface="微软雅黑" panose="020B0503020204020204" pitchFamily="34" charset="-122"/>
              </a:rPr>
              <a:t>50-year-old woman coming in for a routine physical </a:t>
            </a:r>
          </a:p>
          <a:p>
            <a:r>
              <a:rPr lang="en-US" altLang="zh-CN" sz="2800" dirty="0">
                <a:latin typeface="微软雅黑" panose="020B0503020204020204" pitchFamily="34" charset="-122"/>
                <a:ea typeface="微软雅黑" panose="020B0503020204020204" pitchFamily="34" charset="-122"/>
              </a:rPr>
              <a:t>check up just before going on vacation with her family </a:t>
            </a:r>
          </a:p>
          <a:p>
            <a:r>
              <a:rPr lang="en-US" altLang="zh-CN" sz="2800" dirty="0">
                <a:latin typeface="微软雅黑" panose="020B0503020204020204" pitchFamily="34" charset="-122"/>
                <a:ea typeface="微软雅黑" panose="020B0503020204020204" pitchFamily="34" charset="-122"/>
              </a:rPr>
              <a:t>who though she feels in perfect health, is found to have a form of cancer that will cause her to die within 5 months?</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6096000" cy="6858000"/>
          </a:xfrm>
          <a:prstGeom prst="rect">
            <a:avLst/>
          </a:prstGeom>
          <a:solidFill>
            <a:srgbClr val="333F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p:cNvSpPr/>
          <p:nvPr/>
        </p:nvSpPr>
        <p:spPr>
          <a:xfrm>
            <a:off x="358492" y="388312"/>
            <a:ext cx="11475016" cy="6081376"/>
          </a:xfrm>
          <a:prstGeom prst="rect">
            <a:avLst/>
          </a:prstGeom>
          <a:solidFill>
            <a:schemeClr val="bg1">
              <a:lumMod val="95000"/>
            </a:schemeClr>
          </a:solidFill>
          <a:ln>
            <a:noFill/>
          </a:ln>
          <a:effectLst>
            <a:outerShdw blurRad="50800" dist="38100" dir="5400000" sx="101000" sy="101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690664" y="875489"/>
            <a:ext cx="3375498" cy="369332"/>
          </a:xfrm>
          <a:prstGeom prst="rect">
            <a:avLst/>
          </a:prstGeom>
          <a:noFill/>
        </p:spPr>
        <p:txBody>
          <a:bodyPr wrap="square" rtlCol="0">
            <a:spAutoFit/>
          </a:bodyPr>
          <a:lstStyle/>
          <a:p>
            <a:endParaRPr lang="zh-CN" altLang="en-US" dirty="0"/>
          </a:p>
        </p:txBody>
      </p:sp>
      <p:sp>
        <p:nvSpPr>
          <p:cNvPr id="3" name="文本框 2"/>
          <p:cNvSpPr txBox="1"/>
          <p:nvPr/>
        </p:nvSpPr>
        <p:spPr>
          <a:xfrm>
            <a:off x="5102224" y="875489"/>
            <a:ext cx="3023616" cy="769441"/>
          </a:xfrm>
          <a:prstGeom prst="rect">
            <a:avLst/>
          </a:prstGeom>
          <a:noFill/>
        </p:spPr>
        <p:txBody>
          <a:bodyPr wrap="square" rtlCol="0">
            <a:spAutoFit/>
          </a:bodyPr>
          <a:lstStyle/>
          <a:p>
            <a:r>
              <a:rPr lang="zh-CN" altLang="zh-CN" sz="4400" b="1" dirty="0">
                <a:solidFill>
                  <a:srgbClr val="680000"/>
                </a:solidFill>
                <a:latin typeface="微软雅黑" panose="020B0503020204020204" pitchFamily="34" charset="-122"/>
                <a:ea typeface="微软雅黑" panose="020B0503020204020204" pitchFamily="34" charset="-122"/>
              </a:rPr>
              <a:t>技术难关</a:t>
            </a:r>
          </a:p>
        </p:txBody>
      </p:sp>
      <p:sp>
        <p:nvSpPr>
          <p:cNvPr id="6" name="文本框 5"/>
          <p:cNvSpPr txBox="1"/>
          <p:nvPr/>
        </p:nvSpPr>
        <p:spPr>
          <a:xfrm>
            <a:off x="2755264" y="2495343"/>
            <a:ext cx="7717536" cy="2723823"/>
          </a:xfrm>
          <a:prstGeom prst="rect">
            <a:avLst/>
          </a:prstGeom>
          <a:noFill/>
        </p:spPr>
        <p:txBody>
          <a:bodyPr wrap="square" rtlCol="0">
            <a:spAutoFit/>
          </a:bodyPr>
          <a:lstStyle/>
          <a:p>
            <a:pPr>
              <a:lnSpc>
                <a:spcPct val="125000"/>
              </a:lnSpc>
            </a:pPr>
            <a:r>
              <a:rPr lang="en-US" altLang="zh-CN" sz="3600" dirty="0">
                <a:latin typeface="微软雅黑" panose="020B0503020204020204" pitchFamily="34" charset="-122"/>
                <a:ea typeface="微软雅黑" panose="020B0503020204020204" pitchFamily="34" charset="-122"/>
              </a:rPr>
              <a:t>•</a:t>
            </a:r>
            <a:r>
              <a:rPr lang="zh-CN" altLang="en-US" sz="3600" dirty="0">
                <a:latin typeface="微软雅黑" panose="020B0503020204020204" pitchFamily="34" charset="-122"/>
                <a:ea typeface="微软雅黑" panose="020B0503020204020204" pitchFamily="34" charset="-122"/>
              </a:rPr>
              <a:t>子句的识别</a:t>
            </a:r>
            <a:endParaRPr lang="en-US" altLang="zh-CN" sz="3600" dirty="0">
              <a:latin typeface="微软雅黑" panose="020B0503020204020204" pitchFamily="34" charset="-122"/>
              <a:ea typeface="微软雅黑" panose="020B0503020204020204" pitchFamily="34" charset="-122"/>
            </a:endParaRPr>
          </a:p>
          <a:p>
            <a:pPr>
              <a:lnSpc>
                <a:spcPct val="125000"/>
              </a:lnSpc>
            </a:pPr>
            <a:r>
              <a:rPr lang="en-US" altLang="zh-CN" sz="3600" dirty="0">
                <a:latin typeface="微软雅黑" panose="020B0503020204020204" pitchFamily="34" charset="-122"/>
                <a:ea typeface="微软雅黑" panose="020B0503020204020204" pitchFamily="34" charset="-122"/>
              </a:rPr>
              <a:t>•</a:t>
            </a:r>
            <a:r>
              <a:rPr lang="zh-CN" altLang="en-US" sz="3600" dirty="0">
                <a:latin typeface="微软雅黑" panose="020B0503020204020204" pitchFamily="34" charset="-122"/>
                <a:ea typeface="微软雅黑" panose="020B0503020204020204" pitchFamily="34" charset="-122"/>
              </a:rPr>
              <a:t>单词间的编辑距离（</a:t>
            </a:r>
            <a:r>
              <a:rPr lang="en-US" altLang="zh-CN" sz="3600" dirty="0">
                <a:latin typeface="微软雅黑" panose="020B0503020204020204" pitchFamily="34" charset="-122"/>
                <a:ea typeface="微软雅黑" panose="020B0503020204020204" pitchFamily="34" charset="-122"/>
              </a:rPr>
              <a:t>Edit Distance</a:t>
            </a:r>
            <a:r>
              <a:rPr lang="zh-CN" altLang="en-US" sz="3600" dirty="0">
                <a:latin typeface="微软雅黑" panose="020B0503020204020204" pitchFamily="34" charset="-122"/>
                <a:ea typeface="微软雅黑" panose="020B0503020204020204" pitchFamily="34" charset="-122"/>
              </a:rPr>
              <a:t>）</a:t>
            </a:r>
            <a:endParaRPr lang="en-US" altLang="zh-CN" sz="3600" dirty="0">
              <a:latin typeface="微软雅黑" panose="020B0503020204020204" pitchFamily="34" charset="-122"/>
              <a:ea typeface="微软雅黑" panose="020B0503020204020204" pitchFamily="34" charset="-122"/>
            </a:endParaRPr>
          </a:p>
          <a:p>
            <a:pPr>
              <a:lnSpc>
                <a:spcPct val="125000"/>
              </a:lnSpc>
            </a:pPr>
            <a:r>
              <a:rPr lang="en-US" altLang="zh-CN" sz="3600" dirty="0">
                <a:latin typeface="微软雅黑" panose="020B0503020204020204" pitchFamily="34" charset="-122"/>
                <a:ea typeface="微软雅黑" panose="020B0503020204020204" pitchFamily="34" charset="-122"/>
              </a:rPr>
              <a:t>•</a:t>
            </a:r>
            <a:r>
              <a:rPr lang="zh-CN" altLang="en-US" sz="3600" dirty="0">
                <a:latin typeface="微软雅黑" panose="020B0503020204020204" pitchFamily="34" charset="-122"/>
                <a:ea typeface="微软雅黑" panose="020B0503020204020204" pitchFamily="34" charset="-122"/>
              </a:rPr>
              <a:t>命名实体的识别（</a:t>
            </a:r>
            <a:r>
              <a:rPr lang="en-US" altLang="zh-CN" sz="3600" dirty="0">
                <a:latin typeface="微软雅黑" panose="020B0503020204020204" pitchFamily="34" charset="-122"/>
                <a:ea typeface="微软雅黑" panose="020B0503020204020204" pitchFamily="34" charset="-122"/>
              </a:rPr>
              <a:t>named entity</a:t>
            </a:r>
            <a:r>
              <a:rPr lang="zh-CN" altLang="en-US" sz="3600" dirty="0">
                <a:latin typeface="微软雅黑" panose="020B0503020204020204" pitchFamily="34" charset="-122"/>
                <a:ea typeface="微软雅黑" panose="020B0503020204020204" pitchFamily="34" charset="-122"/>
              </a:rPr>
              <a:t>）</a:t>
            </a:r>
            <a:endParaRPr lang="en-US" altLang="zh-CN" sz="3600" dirty="0">
              <a:latin typeface="微软雅黑" panose="020B0503020204020204" pitchFamily="34" charset="-122"/>
              <a:ea typeface="微软雅黑" panose="020B0503020204020204" pitchFamily="34" charset="-122"/>
            </a:endParaRPr>
          </a:p>
          <a:p>
            <a:endParaRPr lang="en-US" altLang="zh-CN" dirty="0"/>
          </a:p>
          <a:p>
            <a:endParaRPr lang="zh-CN" alt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6096000" cy="6858000"/>
          </a:xfrm>
          <a:prstGeom prst="rect">
            <a:avLst/>
          </a:prstGeom>
          <a:solidFill>
            <a:srgbClr val="333F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p:cNvSpPr/>
          <p:nvPr/>
        </p:nvSpPr>
        <p:spPr>
          <a:xfrm>
            <a:off x="1091682" y="531845"/>
            <a:ext cx="10049069" cy="5775649"/>
          </a:xfrm>
          <a:prstGeom prst="rect">
            <a:avLst/>
          </a:prstGeom>
          <a:solidFill>
            <a:schemeClr val="bg1">
              <a:lumMod val="95000"/>
            </a:schemeClr>
          </a:solidFill>
          <a:ln>
            <a:noFill/>
          </a:ln>
          <a:effectLst>
            <a:outerShdw blurRad="50800" dist="38100" dir="5400000" sx="101000" sy="101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3048000" y="2071990"/>
            <a:ext cx="6086669" cy="1814830"/>
          </a:xfrm>
          <a:prstGeom prst="rect">
            <a:avLst/>
          </a:prstGeom>
          <a:noFill/>
        </p:spPr>
        <p:txBody>
          <a:bodyPr wrap="square" rtlCol="0">
            <a:spAutoFit/>
          </a:bodyPr>
          <a:lstStyle/>
          <a:p>
            <a:pPr algn="ctr"/>
            <a:r>
              <a:rPr lang="zh-CN" altLang="en-US" sz="3200" dirty="0">
                <a:solidFill>
                  <a:srgbClr val="680000"/>
                </a:solidFill>
                <a:latin typeface="微软雅黑" panose="020B0503020204020204" pitchFamily="34" charset="-122"/>
                <a:ea typeface="微软雅黑" panose="020B0503020204020204" pitchFamily="34" charset="-122"/>
              </a:rPr>
              <a:t>第三节</a:t>
            </a:r>
            <a:endParaRPr lang="en-US" altLang="zh-CN" sz="3200" dirty="0">
              <a:solidFill>
                <a:srgbClr val="680000"/>
              </a:solidFill>
              <a:latin typeface="微软雅黑" panose="020B0503020204020204" pitchFamily="34" charset="-122"/>
              <a:ea typeface="微软雅黑" panose="020B0503020204020204" pitchFamily="34" charset="-122"/>
            </a:endParaRPr>
          </a:p>
          <a:p>
            <a:pPr algn="ctr"/>
            <a:endParaRPr lang="en-US" altLang="zh-CN" sz="3200" dirty="0">
              <a:solidFill>
                <a:srgbClr val="680000"/>
              </a:solidFill>
              <a:latin typeface="微软雅黑" panose="020B0503020204020204" pitchFamily="34" charset="-122"/>
              <a:ea typeface="微软雅黑" panose="020B0503020204020204" pitchFamily="34" charset="-122"/>
            </a:endParaRPr>
          </a:p>
          <a:p>
            <a:pPr algn="ctr"/>
            <a:r>
              <a:rPr lang="zh-CN" altLang="en-US" sz="4800" dirty="0">
                <a:solidFill>
                  <a:srgbClr val="680000"/>
                </a:solidFill>
                <a:latin typeface="方正兰亭大黑简体" panose="02000000000000000000" pitchFamily="2" charset="-122"/>
                <a:ea typeface="方正兰亭大黑简体" panose="02000000000000000000" pitchFamily="2" charset="-122"/>
              </a:rPr>
              <a:t>亚句级复用方法初探</a:t>
            </a:r>
          </a:p>
        </p:txBody>
      </p:sp>
      <p:sp>
        <p:nvSpPr>
          <p:cNvPr id="6" name="矩形 5"/>
          <p:cNvSpPr/>
          <p:nvPr/>
        </p:nvSpPr>
        <p:spPr>
          <a:xfrm>
            <a:off x="2402731" y="1590944"/>
            <a:ext cx="7402750" cy="3574444"/>
          </a:xfrm>
          <a:prstGeom prst="rect">
            <a:avLst/>
          </a:prstGeom>
          <a:noFill/>
          <a:ln w="952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333F50"/>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6096000" cy="6858000"/>
          </a:xfrm>
          <a:prstGeom prst="rect">
            <a:avLst/>
          </a:prstGeom>
          <a:solidFill>
            <a:srgbClr val="333F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p:cNvSpPr/>
          <p:nvPr/>
        </p:nvSpPr>
        <p:spPr>
          <a:xfrm>
            <a:off x="358018" y="387836"/>
            <a:ext cx="11475016" cy="6081376"/>
          </a:xfrm>
          <a:prstGeom prst="rect">
            <a:avLst/>
          </a:prstGeom>
          <a:solidFill>
            <a:schemeClr val="bg1">
              <a:lumMod val="95000"/>
            </a:schemeClr>
          </a:solidFill>
          <a:ln>
            <a:noFill/>
          </a:ln>
          <a:effectLst>
            <a:outerShdw blurRad="50800" dist="38100" dir="5400000" sx="101000" sy="101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690664" y="875489"/>
            <a:ext cx="3375498" cy="369332"/>
          </a:xfrm>
          <a:prstGeom prst="rect">
            <a:avLst/>
          </a:prstGeom>
          <a:noFill/>
        </p:spPr>
        <p:txBody>
          <a:bodyPr wrap="square" rtlCol="0">
            <a:spAutoFit/>
          </a:bodyPr>
          <a:lstStyle/>
          <a:p>
            <a:endParaRPr lang="zh-CN" altLang="en-US" dirty="0"/>
          </a:p>
        </p:txBody>
      </p:sp>
      <p:sp>
        <p:nvSpPr>
          <p:cNvPr id="3" name="Text Box 2"/>
          <p:cNvSpPr txBox="1"/>
          <p:nvPr/>
        </p:nvSpPr>
        <p:spPr>
          <a:xfrm>
            <a:off x="1606244" y="2329729"/>
            <a:ext cx="8978563" cy="2197589"/>
          </a:xfrm>
          <a:prstGeom prst="rect">
            <a:avLst/>
          </a:prstGeom>
          <a:noFill/>
        </p:spPr>
        <p:txBody>
          <a:bodyPr wrap="square" rtlCol="0">
            <a:spAutoFit/>
          </a:bodyPr>
          <a:lstStyle/>
          <a:p>
            <a:pPr>
              <a:lnSpc>
                <a:spcPct val="125000"/>
              </a:lnSpc>
            </a:pPr>
            <a:r>
              <a:rPr lang="en-US" sz="2800" dirty="0">
                <a:latin typeface="微软雅黑" panose="020B0503020204020204" pitchFamily="34" charset="-122"/>
                <a:ea typeface="微软雅黑" panose="020B0503020204020204" pitchFamily="34" charset="-122"/>
              </a:rPr>
              <a:t>SDL Trados Studio 2017 的 </a:t>
            </a:r>
            <a:r>
              <a:rPr lang="en-US" sz="2800" dirty="0" err="1">
                <a:latin typeface="微软雅黑" panose="020B0503020204020204" pitchFamily="34" charset="-122"/>
                <a:ea typeface="微软雅黑" panose="020B0503020204020204" pitchFamily="34" charset="-122"/>
              </a:rPr>
              <a:t>upLIFT</a:t>
            </a:r>
            <a:r>
              <a:rPr lang="en-US" sz="2800" dirty="0">
                <a:latin typeface="微软雅黑" panose="020B0503020204020204" pitchFamily="34" charset="-122"/>
                <a:ea typeface="微软雅黑" panose="020B0503020204020204" pitchFamily="34" charset="-122"/>
              </a:rPr>
              <a:t> 技术引入了片段匹配。通过在子句段层面使用“</a:t>
            </a:r>
            <a:r>
              <a:rPr lang="en-US" sz="2800" dirty="0" err="1">
                <a:latin typeface="微软雅黑" panose="020B0503020204020204" pitchFamily="34" charset="-122"/>
                <a:ea typeface="微软雅黑" panose="020B0503020204020204" pitchFamily="34" charset="-122"/>
              </a:rPr>
              <a:t>片段匹配</a:t>
            </a:r>
            <a:r>
              <a:rPr lang="en-US" sz="2800" dirty="0">
                <a:latin typeface="微软雅黑" panose="020B0503020204020204" pitchFamily="34" charset="-122"/>
                <a:ea typeface="微软雅黑" panose="020B0503020204020204" pitchFamily="34" charset="-122"/>
              </a:rPr>
              <a:t>”，</a:t>
            </a:r>
            <a:r>
              <a:rPr lang="en-US" sz="2800" dirty="0" err="1">
                <a:latin typeface="微软雅黑" panose="020B0503020204020204" pitchFamily="34" charset="-122"/>
                <a:ea typeface="微软雅黑" panose="020B0503020204020204" pitchFamily="34" charset="-122"/>
              </a:rPr>
              <a:t>从而有更多的方法利用</a:t>
            </a:r>
            <a:r>
              <a:rPr lang="en-US" sz="2800" dirty="0">
                <a:latin typeface="微软雅黑" panose="020B0503020204020204" pitchFamily="34" charset="-122"/>
                <a:ea typeface="微软雅黑" panose="020B0503020204020204" pitchFamily="34" charset="-122"/>
              </a:rPr>
              <a:t> </a:t>
            </a:r>
            <a:r>
              <a:rPr lang="en-US" sz="2800" dirty="0" err="1">
                <a:latin typeface="微软雅黑" panose="020B0503020204020204" pitchFamily="34" charset="-122"/>
                <a:ea typeface="微软雅黑" panose="020B0503020204020204" pitchFamily="34" charset="-122"/>
              </a:rPr>
              <a:t>upLIFT</a:t>
            </a:r>
            <a:r>
              <a:rPr lang="en-US" sz="2800" dirty="0">
                <a:latin typeface="微软雅黑" panose="020B0503020204020204" pitchFamily="34" charset="-122"/>
                <a:ea typeface="微软雅黑" panose="020B0503020204020204" pitchFamily="34" charset="-122"/>
              </a:rPr>
              <a:t> </a:t>
            </a:r>
            <a:r>
              <a:rPr lang="en-US" sz="2800" dirty="0" err="1">
                <a:latin typeface="微软雅黑" panose="020B0503020204020204" pitchFamily="34" charset="-122"/>
                <a:ea typeface="微软雅黑" panose="020B0503020204020204" pitchFamily="34" charset="-122"/>
              </a:rPr>
              <a:t>技术从翻译记忆库中获取更多匹配，这有助于解决“无匹配”和“模糊匹配”情况</a:t>
            </a:r>
            <a:r>
              <a:rPr lang="en-US" sz="2800" dirty="0">
                <a:latin typeface="微软雅黑" panose="020B0503020204020204" pitchFamily="34" charset="-122"/>
                <a:ea typeface="微软雅黑" panose="020B0503020204020204" pitchFamily="34" charset="-122"/>
              </a:rPr>
              <a:t>。</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6096000" cy="6858000"/>
          </a:xfrm>
          <a:prstGeom prst="rect">
            <a:avLst/>
          </a:prstGeom>
          <a:solidFill>
            <a:srgbClr val="333F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p:cNvSpPr/>
          <p:nvPr/>
        </p:nvSpPr>
        <p:spPr>
          <a:xfrm>
            <a:off x="358492" y="222904"/>
            <a:ext cx="11475016" cy="6081376"/>
          </a:xfrm>
          <a:prstGeom prst="rect">
            <a:avLst/>
          </a:prstGeom>
          <a:solidFill>
            <a:schemeClr val="bg1">
              <a:lumMod val="95000"/>
            </a:schemeClr>
          </a:solidFill>
          <a:ln>
            <a:noFill/>
          </a:ln>
          <a:effectLst>
            <a:outerShdw blurRad="50800" dist="38100" dir="5400000" sx="101000" sy="101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文本框 1"/>
          <p:cNvSpPr txBox="1"/>
          <p:nvPr/>
        </p:nvSpPr>
        <p:spPr>
          <a:xfrm>
            <a:off x="690664" y="875489"/>
            <a:ext cx="3375498" cy="369332"/>
          </a:xfrm>
          <a:prstGeom prst="rect">
            <a:avLst/>
          </a:prstGeom>
          <a:noFill/>
        </p:spPr>
        <p:txBody>
          <a:bodyPr wrap="square" rtlCol="0">
            <a:spAutoFit/>
          </a:bodyPr>
          <a:lstStyle/>
          <a:p>
            <a:endParaRPr lang="zh-CN" altLang="en-US" dirty="0"/>
          </a:p>
        </p:txBody>
      </p:sp>
      <p:sp>
        <p:nvSpPr>
          <p:cNvPr id="6" name="Text Box 5"/>
          <p:cNvSpPr txBox="1"/>
          <p:nvPr/>
        </p:nvSpPr>
        <p:spPr>
          <a:xfrm>
            <a:off x="1297305" y="875665"/>
            <a:ext cx="4585335" cy="2062103"/>
          </a:xfrm>
          <a:prstGeom prst="rect">
            <a:avLst/>
          </a:prstGeom>
          <a:noFill/>
        </p:spPr>
        <p:txBody>
          <a:bodyPr wrap="square" rtlCol="0">
            <a:spAutoFit/>
          </a:bodyPr>
          <a:lstStyle/>
          <a:p>
            <a:r>
              <a:rPr lang="en-US" sz="4400" dirty="0" err="1">
                <a:solidFill>
                  <a:srgbClr val="3A0000"/>
                </a:solidFill>
                <a:effectLst>
                  <a:outerShdw blurRad="50800" dist="38100" dir="5400000" algn="t" rotWithShape="0">
                    <a:prstClr val="black">
                      <a:alpha val="40000"/>
                    </a:prstClr>
                  </a:outerShdw>
                </a:effectLst>
                <a:latin typeface="方正兰亭大黑简体" panose="02000000000000000000" pitchFamily="2" charset="-122"/>
                <a:ea typeface="方正兰亭大黑简体" panose="02000000000000000000" pitchFamily="2" charset="-122"/>
              </a:rPr>
              <a:t>EBMT模型</a:t>
            </a:r>
            <a:endParaRPr lang="en-US" sz="4400" dirty="0">
              <a:solidFill>
                <a:srgbClr val="3A0000"/>
              </a:solidFill>
              <a:effectLst>
                <a:outerShdw blurRad="50800" dist="38100" dir="5400000" algn="t" rotWithShape="0">
                  <a:prstClr val="black">
                    <a:alpha val="40000"/>
                  </a:prstClr>
                </a:outerShdw>
              </a:effectLst>
              <a:latin typeface="方正兰亭大黑简体" panose="02000000000000000000" pitchFamily="2" charset="-122"/>
              <a:ea typeface="方正兰亭大黑简体" panose="02000000000000000000" pitchFamily="2" charset="-122"/>
            </a:endParaRPr>
          </a:p>
          <a:p>
            <a:endParaRPr lang="en-US" sz="4400" dirty="0">
              <a:latin typeface="微软雅黑" panose="020B0503020204020204" pitchFamily="34" charset="-122"/>
              <a:ea typeface="微软雅黑" panose="020B0503020204020204" pitchFamily="34" charset="-122"/>
            </a:endParaRPr>
          </a:p>
          <a:p>
            <a:r>
              <a:rPr lang="en-US" sz="2000" dirty="0" err="1">
                <a:latin typeface="微软雅黑" panose="020B0503020204020204" pitchFamily="34" charset="-122"/>
                <a:ea typeface="微软雅黑" panose="020B0503020204020204" pitchFamily="34" charset="-122"/>
                <a:sym typeface="+mn-ea"/>
              </a:rPr>
              <a:t>基于实例的机器翻译</a:t>
            </a:r>
            <a:r>
              <a:rPr lang="en-US" sz="2000" dirty="0" err="1">
                <a:latin typeface="微软雅黑" panose="020B0503020204020204" pitchFamily="34" charset="-122"/>
                <a:ea typeface="微软雅黑" panose="020B0503020204020204" pitchFamily="34" charset="-122"/>
              </a:rPr>
              <a:t>双语对齐的语料库是EBMT进</a:t>
            </a:r>
            <a:r>
              <a:rPr lang="zh-CN" altLang="en-US" sz="2000" dirty="0">
                <a:latin typeface="微软雅黑" panose="020B0503020204020204" pitchFamily="34" charset="-122"/>
                <a:ea typeface="微软雅黑" panose="020B0503020204020204" pitchFamily="34" charset="-122"/>
              </a:rPr>
              <a:t>行</a:t>
            </a:r>
            <a:r>
              <a:rPr lang="en-US" sz="2000" dirty="0" err="1">
                <a:latin typeface="微软雅黑" panose="020B0503020204020204" pitchFamily="34" charset="-122"/>
                <a:ea typeface="微软雅黑" panose="020B0503020204020204" pitchFamily="34" charset="-122"/>
              </a:rPr>
              <a:t>翻译的基础</a:t>
            </a:r>
            <a:endParaRPr lang="en-US" sz="2000" dirty="0">
              <a:latin typeface="微软雅黑" panose="020B0503020204020204" pitchFamily="34" charset="-122"/>
              <a:ea typeface="微软雅黑" panose="020B0503020204020204" pitchFamily="34" charset="-122"/>
            </a:endParaRPr>
          </a:p>
        </p:txBody>
      </p:sp>
      <p:sp>
        <p:nvSpPr>
          <p:cNvPr id="7" name="Text Box 6"/>
          <p:cNvSpPr txBox="1"/>
          <p:nvPr/>
        </p:nvSpPr>
        <p:spPr>
          <a:xfrm>
            <a:off x="9098915" y="5935980"/>
            <a:ext cx="3070225" cy="368300"/>
          </a:xfrm>
          <a:prstGeom prst="rect">
            <a:avLst/>
          </a:prstGeom>
          <a:noFill/>
        </p:spPr>
        <p:txBody>
          <a:bodyPr wrap="square" rtlCol="0">
            <a:spAutoFit/>
          </a:bodyPr>
          <a:lstStyle/>
          <a:p>
            <a:r>
              <a:rPr lang="en-US"/>
              <a:t>Nagao (1984)</a:t>
            </a:r>
          </a:p>
        </p:txBody>
      </p:sp>
      <p:sp>
        <p:nvSpPr>
          <p:cNvPr id="3" name="文本框 2">
            <a:extLst>
              <a:ext uri="{FF2B5EF4-FFF2-40B4-BE49-F238E27FC236}">
                <a16:creationId xmlns:a16="http://schemas.microsoft.com/office/drawing/2014/main" id="{644B4B14-20BD-4279-BCD6-B1D741EF508D}"/>
              </a:ext>
            </a:extLst>
          </p:cNvPr>
          <p:cNvSpPr txBox="1"/>
          <p:nvPr/>
        </p:nvSpPr>
        <p:spPr>
          <a:xfrm>
            <a:off x="7421343" y="875489"/>
            <a:ext cx="3935476" cy="4678204"/>
          </a:xfrm>
          <a:prstGeom prst="rect">
            <a:avLst/>
          </a:prstGeom>
          <a:noFill/>
        </p:spPr>
        <p:txBody>
          <a:bodyPr wrap="square" rtlCol="0">
            <a:spAutoFit/>
          </a:bodyPr>
          <a:lstStyle/>
          <a:p>
            <a:pPr>
              <a:lnSpc>
                <a:spcPct val="200000"/>
              </a:lnSpc>
            </a:pPr>
            <a:endParaRPr lang="en-US" altLang="zh-CN" sz="2800" dirty="0">
              <a:latin typeface="微软雅黑" panose="020B0503020204020204" pitchFamily="34" charset="-122"/>
              <a:ea typeface="微软雅黑" panose="020B0503020204020204" pitchFamily="34" charset="-122"/>
            </a:endParaRPr>
          </a:p>
          <a:p>
            <a:pPr>
              <a:lnSpc>
                <a:spcPct val="200000"/>
              </a:lnSpc>
            </a:pPr>
            <a:r>
              <a:rPr lang="en-US" altLang="zh-CN" sz="2800" dirty="0">
                <a:latin typeface="微软雅黑" panose="020B0503020204020204" pitchFamily="34" charset="-122"/>
                <a:ea typeface="微软雅黑" panose="020B0503020204020204" pitchFamily="34" charset="-122"/>
              </a:rPr>
              <a:t>1. </a:t>
            </a:r>
            <a:r>
              <a:rPr lang="en-US" altLang="zh-CN" sz="2800" dirty="0" err="1">
                <a:latin typeface="微软雅黑" panose="020B0503020204020204" pitchFamily="34" charset="-122"/>
                <a:ea typeface="微软雅黑" panose="020B0503020204020204" pitchFamily="34" charset="-122"/>
              </a:rPr>
              <a:t>将实例划分为片段</a:t>
            </a:r>
            <a:r>
              <a:rPr lang="zh-CN" altLang="en-US" sz="2800" dirty="0">
                <a:latin typeface="微软雅黑" panose="020B0503020204020204" pitchFamily="34" charset="-122"/>
                <a:ea typeface="微软雅黑" panose="020B0503020204020204" pitchFamily="34" charset="-122"/>
              </a:rPr>
              <a:t>（原文）</a:t>
            </a:r>
            <a:endParaRPr lang="en-US" altLang="zh-CN" sz="2800" dirty="0">
              <a:latin typeface="微软雅黑" panose="020B0503020204020204" pitchFamily="34" charset="-122"/>
              <a:ea typeface="微软雅黑" panose="020B0503020204020204" pitchFamily="34" charset="-122"/>
            </a:endParaRPr>
          </a:p>
          <a:p>
            <a:pPr>
              <a:lnSpc>
                <a:spcPct val="200000"/>
              </a:lnSpc>
            </a:pPr>
            <a:r>
              <a:rPr lang="en-US" altLang="zh-CN" sz="2800" dirty="0">
                <a:latin typeface="微软雅黑" panose="020B0503020204020204" pitchFamily="34" charset="-122"/>
                <a:ea typeface="微软雅黑" panose="020B0503020204020204" pitchFamily="34" charset="-122"/>
              </a:rPr>
              <a:t>2. </a:t>
            </a:r>
            <a:r>
              <a:rPr lang="en-US" altLang="zh-CN" sz="2800" dirty="0" err="1">
                <a:latin typeface="微软雅黑" panose="020B0503020204020204" pitchFamily="34" charset="-122"/>
                <a:ea typeface="微软雅黑" panose="020B0503020204020204" pitchFamily="34" charset="-122"/>
              </a:rPr>
              <a:t>确定各种片段的翻译</a:t>
            </a:r>
            <a:endParaRPr lang="en-US" altLang="zh-CN" sz="2800" dirty="0">
              <a:latin typeface="微软雅黑" panose="020B0503020204020204" pitchFamily="34" charset="-122"/>
              <a:ea typeface="微软雅黑" panose="020B0503020204020204" pitchFamily="34" charset="-122"/>
            </a:endParaRPr>
          </a:p>
          <a:p>
            <a:pPr>
              <a:lnSpc>
                <a:spcPct val="200000"/>
              </a:lnSpc>
            </a:pPr>
            <a:r>
              <a:rPr lang="en-US" altLang="zh-CN" sz="2800" i="1" dirty="0">
                <a:latin typeface="微软雅黑" panose="020B0503020204020204" pitchFamily="34" charset="-122"/>
                <a:ea typeface="微软雅黑" panose="020B0503020204020204" pitchFamily="34" charset="-122"/>
              </a:rPr>
              <a:t>3. </a:t>
            </a:r>
            <a:r>
              <a:rPr lang="en-US" altLang="zh-CN" sz="2800" i="1" dirty="0" err="1">
                <a:latin typeface="微软雅黑" panose="020B0503020204020204" pitchFamily="34" charset="-122"/>
                <a:ea typeface="微软雅黑" panose="020B0503020204020204" pitchFamily="34" charset="-122"/>
              </a:rPr>
              <a:t>重组片段</a:t>
            </a:r>
            <a:endParaRPr lang="en-US" altLang="zh-CN" sz="2800" i="1" dirty="0">
              <a:latin typeface="微软雅黑" panose="020B0503020204020204" pitchFamily="34" charset="-122"/>
              <a:ea typeface="微软雅黑" panose="020B0503020204020204" pitchFamily="34" charset="-122"/>
            </a:endParaRPr>
          </a:p>
          <a:p>
            <a:endParaRPr lang="zh-CN" alt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6096000" cy="6858000"/>
          </a:xfrm>
          <a:prstGeom prst="rect">
            <a:avLst/>
          </a:prstGeom>
          <a:solidFill>
            <a:srgbClr val="333F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p:cNvSpPr/>
          <p:nvPr/>
        </p:nvSpPr>
        <p:spPr>
          <a:xfrm>
            <a:off x="358653" y="388471"/>
            <a:ext cx="11475016" cy="6081376"/>
          </a:xfrm>
          <a:prstGeom prst="rect">
            <a:avLst/>
          </a:prstGeom>
          <a:solidFill>
            <a:schemeClr val="bg1">
              <a:lumMod val="95000"/>
            </a:schemeClr>
          </a:solidFill>
          <a:ln>
            <a:noFill/>
          </a:ln>
          <a:effectLst>
            <a:outerShdw blurRad="50800" dist="38100" dir="5400000" sx="101000" sy="101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690664" y="875489"/>
            <a:ext cx="3375498" cy="369332"/>
          </a:xfrm>
          <a:prstGeom prst="rect">
            <a:avLst/>
          </a:prstGeom>
          <a:noFill/>
        </p:spPr>
        <p:txBody>
          <a:bodyPr wrap="square" rtlCol="0">
            <a:spAutoFit/>
          </a:bodyPr>
          <a:lstStyle/>
          <a:p>
            <a:endParaRPr lang="zh-CN" altLang="en-US" dirty="0"/>
          </a:p>
        </p:txBody>
      </p:sp>
      <p:sp>
        <p:nvSpPr>
          <p:cNvPr id="3" name="Text Box 2"/>
          <p:cNvSpPr txBox="1"/>
          <p:nvPr/>
        </p:nvSpPr>
        <p:spPr>
          <a:xfrm>
            <a:off x="1125855" y="2330450"/>
            <a:ext cx="3155950" cy="1815882"/>
          </a:xfrm>
          <a:prstGeom prst="rect">
            <a:avLst/>
          </a:prstGeom>
          <a:noFill/>
        </p:spPr>
        <p:txBody>
          <a:bodyPr wrap="square" rtlCol="0">
            <a:spAutoFit/>
          </a:bodyPr>
          <a:lstStyle/>
          <a:p>
            <a:r>
              <a:rPr lang="zh-CN" altLang="en-US" sz="2800" dirty="0">
                <a:latin typeface="微软雅黑" panose="020B0503020204020204" pitchFamily="34" charset="-122"/>
                <a:ea typeface="微软雅黑" panose="020B0503020204020204" pitchFamily="34" charset="-122"/>
              </a:rPr>
              <a:t>统计方法的基本思想就是充分利用翻译规则对源语言句子进行解码</a:t>
            </a:r>
          </a:p>
        </p:txBody>
      </p:sp>
      <p:pic>
        <p:nvPicPr>
          <p:cNvPr id="6" name="Picture 1"/>
          <p:cNvPicPr>
            <a:picLocks noChangeAspect="1"/>
          </p:cNvPicPr>
          <p:nvPr/>
        </p:nvPicPr>
        <p:blipFill>
          <a:blip r:embed="rId3"/>
          <a:stretch>
            <a:fillRect/>
          </a:stretch>
        </p:blipFill>
        <p:spPr>
          <a:xfrm>
            <a:off x="4281805" y="1903730"/>
            <a:ext cx="7426960" cy="3230245"/>
          </a:xfrm>
          <a:prstGeom prst="rect">
            <a:avLst/>
          </a:prstGeom>
          <a:noFill/>
          <a:ln w="9525">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6096000" cy="6858000"/>
          </a:xfrm>
          <a:prstGeom prst="rect">
            <a:avLst/>
          </a:prstGeom>
          <a:solidFill>
            <a:srgbClr val="333F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p:cNvSpPr/>
          <p:nvPr/>
        </p:nvSpPr>
        <p:spPr>
          <a:xfrm>
            <a:off x="358653" y="388471"/>
            <a:ext cx="11475016" cy="6081376"/>
          </a:xfrm>
          <a:prstGeom prst="rect">
            <a:avLst/>
          </a:prstGeom>
          <a:solidFill>
            <a:schemeClr val="bg1">
              <a:lumMod val="95000"/>
            </a:schemeClr>
          </a:solidFill>
          <a:ln>
            <a:noFill/>
          </a:ln>
          <a:effectLst>
            <a:outerShdw blurRad="50800" dist="38100" dir="5400000" sx="101000" sy="101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690664" y="875489"/>
            <a:ext cx="3375498" cy="369332"/>
          </a:xfrm>
          <a:prstGeom prst="rect">
            <a:avLst/>
          </a:prstGeom>
          <a:noFill/>
        </p:spPr>
        <p:txBody>
          <a:bodyPr wrap="square" rtlCol="0">
            <a:spAutoFit/>
          </a:bodyPr>
          <a:lstStyle/>
          <a:p>
            <a:endParaRPr lang="zh-CN" altLang="en-US" dirty="0"/>
          </a:p>
        </p:txBody>
      </p:sp>
      <p:pic>
        <p:nvPicPr>
          <p:cNvPr id="3" name="Picture 2"/>
          <p:cNvPicPr>
            <a:picLocks noChangeAspect="1"/>
          </p:cNvPicPr>
          <p:nvPr/>
        </p:nvPicPr>
        <p:blipFill>
          <a:blip r:embed="rId3"/>
          <a:stretch>
            <a:fillRect/>
          </a:stretch>
        </p:blipFill>
        <p:spPr>
          <a:xfrm>
            <a:off x="5907151" y="1413768"/>
            <a:ext cx="5581270" cy="4422220"/>
          </a:xfrm>
          <a:prstGeom prst="rect">
            <a:avLst/>
          </a:prstGeom>
        </p:spPr>
      </p:pic>
      <p:sp>
        <p:nvSpPr>
          <p:cNvPr id="6" name="Text Box 5"/>
          <p:cNvSpPr txBox="1"/>
          <p:nvPr/>
        </p:nvSpPr>
        <p:spPr>
          <a:xfrm>
            <a:off x="849376" y="910961"/>
            <a:ext cx="5057775" cy="954107"/>
          </a:xfrm>
          <a:prstGeom prst="rect">
            <a:avLst/>
          </a:prstGeom>
          <a:noFill/>
          <a:effectLst>
            <a:outerShdw blurRad="50800" dist="38100" dir="5400000" algn="t" rotWithShape="0">
              <a:prstClr val="black">
                <a:alpha val="40000"/>
              </a:prstClr>
            </a:outerShdw>
          </a:effectLst>
        </p:spPr>
        <p:txBody>
          <a:bodyPr wrap="square" rtlCol="0">
            <a:spAutoFit/>
          </a:bodyPr>
          <a:lstStyle/>
          <a:p>
            <a:r>
              <a:rPr lang="zh-CN" altLang="en-US" sz="2800" dirty="0">
                <a:solidFill>
                  <a:srgbClr val="3A0000"/>
                </a:solidFill>
                <a:latin typeface="微软雅黑" panose="020B0503020204020204" pitchFamily="34" charset="-122"/>
                <a:ea typeface="微软雅黑" panose="020B0503020204020204" pitchFamily="34" charset="-122"/>
              </a:rPr>
              <a:t>基于短语模糊匹配和句子扩展的统计翻译方法</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60960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002060"/>
              </a:solidFill>
            </a:endParaRPr>
          </a:p>
        </p:txBody>
      </p:sp>
      <p:sp>
        <p:nvSpPr>
          <p:cNvPr id="5" name="矩形 4"/>
          <p:cNvSpPr/>
          <p:nvPr/>
        </p:nvSpPr>
        <p:spPr>
          <a:xfrm>
            <a:off x="359923" y="389106"/>
            <a:ext cx="11475016" cy="6081376"/>
          </a:xfrm>
          <a:prstGeom prst="rect">
            <a:avLst/>
          </a:prstGeom>
          <a:solidFill>
            <a:schemeClr val="bg1">
              <a:lumMod val="95000"/>
            </a:schemeClr>
          </a:solidFill>
          <a:ln>
            <a:noFill/>
          </a:ln>
          <a:effectLst>
            <a:outerShdw blurRad="50800" dist="38100" dir="5400000" sx="101000" sy="101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690664" y="875489"/>
            <a:ext cx="3375498" cy="369332"/>
          </a:xfrm>
          <a:prstGeom prst="rect">
            <a:avLst/>
          </a:prstGeom>
          <a:noFill/>
        </p:spPr>
        <p:txBody>
          <a:bodyPr wrap="square" rtlCol="0">
            <a:spAutoFit/>
          </a:bodyPr>
          <a:lstStyle/>
          <a:p>
            <a:endParaRPr lang="zh-CN" altLang="en-US" dirty="0"/>
          </a:p>
        </p:txBody>
      </p:sp>
      <p:sp>
        <p:nvSpPr>
          <p:cNvPr id="3" name="文本框 2"/>
          <p:cNvSpPr txBox="1"/>
          <p:nvPr/>
        </p:nvSpPr>
        <p:spPr>
          <a:xfrm>
            <a:off x="1759085" y="914002"/>
            <a:ext cx="2577830" cy="707886"/>
          </a:xfrm>
          <a:prstGeom prst="rect">
            <a:avLst/>
          </a:prstGeom>
          <a:noFill/>
          <a:effectLst>
            <a:outerShdw blurRad="50800" dist="38100" dir="5400000" algn="t" rotWithShape="0">
              <a:prstClr val="black">
                <a:alpha val="40000"/>
              </a:prstClr>
            </a:outerShdw>
          </a:effectLst>
        </p:spPr>
        <p:txBody>
          <a:bodyPr wrap="square" rtlCol="0">
            <a:spAutoFit/>
          </a:bodyPr>
          <a:lstStyle/>
          <a:p>
            <a:r>
              <a:rPr lang="zh-CN" altLang="en-US" sz="4000" dirty="0">
                <a:solidFill>
                  <a:srgbClr val="680000"/>
                </a:solidFill>
                <a:latin typeface="方正兰亭大黑简体" panose="02000000000000000000" pitchFamily="2" charset="-122"/>
                <a:ea typeface="方正兰亭大黑简体" panose="02000000000000000000" pitchFamily="2" charset="-122"/>
              </a:rPr>
              <a:t>目录</a:t>
            </a:r>
          </a:p>
        </p:txBody>
      </p:sp>
      <p:pic>
        <p:nvPicPr>
          <p:cNvPr id="9" name="图形 8" descr="列表"/>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1199" y="875489"/>
            <a:ext cx="707886" cy="707886"/>
          </a:xfrm>
          <a:prstGeom prst="rect">
            <a:avLst/>
          </a:prstGeom>
          <a:effectLst>
            <a:outerShdw blurRad="50800" dist="38100" dir="5400000" algn="t" rotWithShape="0">
              <a:prstClr val="black">
                <a:alpha val="40000"/>
              </a:prstClr>
            </a:outerShdw>
          </a:effectLst>
        </p:spPr>
      </p:pic>
      <p:sp>
        <p:nvSpPr>
          <p:cNvPr id="11" name="矩形 10"/>
          <p:cNvSpPr/>
          <p:nvPr/>
        </p:nvSpPr>
        <p:spPr>
          <a:xfrm>
            <a:off x="4924723" y="1157590"/>
            <a:ext cx="2324816" cy="464297"/>
          </a:xfrm>
          <a:prstGeom prst="rect">
            <a:avLst/>
          </a:prstGeom>
          <a:solidFill>
            <a:schemeClr val="accent1">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latin typeface="微软雅黑" panose="020B0503020204020204" pitchFamily="34" charset="-122"/>
                <a:ea typeface="微软雅黑" panose="020B0503020204020204" pitchFamily="34" charset="-122"/>
              </a:rPr>
              <a:t>翻译记忆单元</a:t>
            </a:r>
          </a:p>
        </p:txBody>
      </p:sp>
      <p:sp>
        <p:nvSpPr>
          <p:cNvPr id="13" name="矩形 12"/>
          <p:cNvSpPr/>
          <p:nvPr/>
        </p:nvSpPr>
        <p:spPr>
          <a:xfrm>
            <a:off x="4408672" y="1974944"/>
            <a:ext cx="3438116" cy="464297"/>
          </a:xfrm>
          <a:prstGeom prst="rect">
            <a:avLst/>
          </a:prstGeom>
          <a:solidFill>
            <a:schemeClr val="accent1">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latin typeface="微软雅黑" panose="020B0503020204020204" pitchFamily="34" charset="-122"/>
                <a:ea typeface="微软雅黑" panose="020B0503020204020204" pitchFamily="34" charset="-122"/>
              </a:rPr>
              <a:t>翻译记忆单元的划分</a:t>
            </a:r>
          </a:p>
        </p:txBody>
      </p:sp>
      <p:sp>
        <p:nvSpPr>
          <p:cNvPr id="14" name="矩形 13"/>
          <p:cNvSpPr/>
          <p:nvPr/>
        </p:nvSpPr>
        <p:spPr>
          <a:xfrm>
            <a:off x="3772097" y="2828347"/>
            <a:ext cx="958594" cy="487741"/>
          </a:xfrm>
          <a:prstGeom prst="rect">
            <a:avLst/>
          </a:prstGeom>
          <a:solidFill>
            <a:schemeClr val="accent1">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latin typeface="微软雅黑" panose="020B0503020204020204" pitchFamily="34" charset="-122"/>
                <a:ea typeface="微软雅黑" panose="020B0503020204020204" pitchFamily="34" charset="-122"/>
              </a:rPr>
              <a:t>单词</a:t>
            </a:r>
          </a:p>
        </p:txBody>
      </p:sp>
      <p:sp>
        <p:nvSpPr>
          <p:cNvPr id="15" name="矩形 14"/>
          <p:cNvSpPr/>
          <p:nvPr/>
        </p:nvSpPr>
        <p:spPr>
          <a:xfrm>
            <a:off x="5616703" y="2828347"/>
            <a:ext cx="958594" cy="468576"/>
          </a:xfrm>
          <a:prstGeom prst="rect">
            <a:avLst/>
          </a:prstGeom>
          <a:solidFill>
            <a:schemeClr val="accent1">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latin typeface="微软雅黑" panose="020B0503020204020204" pitchFamily="34" charset="-122"/>
                <a:ea typeface="微软雅黑" panose="020B0503020204020204" pitchFamily="34" charset="-122"/>
              </a:rPr>
              <a:t>语块</a:t>
            </a:r>
          </a:p>
        </p:txBody>
      </p:sp>
      <p:sp>
        <p:nvSpPr>
          <p:cNvPr id="16" name="矩形 15"/>
          <p:cNvSpPr/>
          <p:nvPr/>
        </p:nvSpPr>
        <p:spPr>
          <a:xfrm>
            <a:off x="7461309" y="2828347"/>
            <a:ext cx="958594" cy="464297"/>
          </a:xfrm>
          <a:prstGeom prst="rect">
            <a:avLst/>
          </a:prstGeom>
          <a:solidFill>
            <a:schemeClr val="accent1">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latin typeface="微软雅黑" panose="020B0503020204020204" pitchFamily="34" charset="-122"/>
                <a:ea typeface="微软雅黑" panose="020B0503020204020204" pitchFamily="34" charset="-122"/>
              </a:rPr>
              <a:t>子句</a:t>
            </a:r>
          </a:p>
        </p:txBody>
      </p:sp>
      <p:sp>
        <p:nvSpPr>
          <p:cNvPr id="17" name="矩形 16"/>
          <p:cNvSpPr/>
          <p:nvPr/>
        </p:nvSpPr>
        <p:spPr>
          <a:xfrm>
            <a:off x="3638648" y="4883721"/>
            <a:ext cx="4914703" cy="487742"/>
          </a:xfrm>
          <a:prstGeom prst="rect">
            <a:avLst/>
          </a:prstGeom>
          <a:solidFill>
            <a:schemeClr val="accent1">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latin typeface="微软雅黑" panose="020B0503020204020204" pitchFamily="34" charset="-122"/>
                <a:ea typeface="微软雅黑" panose="020B0503020204020204" pitchFamily="34" charset="-122"/>
              </a:rPr>
              <a:t>亚句级复用时共有的技术瓶颈</a:t>
            </a:r>
          </a:p>
        </p:txBody>
      </p:sp>
      <p:sp>
        <p:nvSpPr>
          <p:cNvPr id="18" name="矩形 17"/>
          <p:cNvSpPr/>
          <p:nvPr/>
        </p:nvSpPr>
        <p:spPr>
          <a:xfrm>
            <a:off x="3638648" y="3900979"/>
            <a:ext cx="4896966" cy="450672"/>
          </a:xfrm>
          <a:prstGeom prst="rect">
            <a:avLst/>
          </a:prstGeom>
          <a:solidFill>
            <a:schemeClr val="accent1">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solidFill>
                  <a:schemeClr val="bg1"/>
                </a:solidFill>
                <a:latin typeface="微软雅黑" panose="020B0503020204020204" pitchFamily="34" charset="-122"/>
                <a:ea typeface="微软雅黑" panose="020B0503020204020204" pitchFamily="34" charset="-122"/>
              </a:rPr>
              <a:t>亚句级复用时的原文处理问题</a:t>
            </a:r>
          </a:p>
        </p:txBody>
      </p:sp>
      <p:cxnSp>
        <p:nvCxnSpPr>
          <p:cNvPr id="21" name="直接箭头连接符 20"/>
          <p:cNvCxnSpPr/>
          <p:nvPr/>
        </p:nvCxnSpPr>
        <p:spPr>
          <a:xfrm flipH="1">
            <a:off x="4552546" y="2438101"/>
            <a:ext cx="1534584" cy="390246"/>
          </a:xfrm>
          <a:prstGeom prst="straightConnector1">
            <a:avLst/>
          </a:prstGeom>
          <a:ln w="28575">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a:endCxn id="15" idx="0"/>
          </p:cNvCxnSpPr>
          <p:nvPr/>
        </p:nvCxnSpPr>
        <p:spPr>
          <a:xfrm>
            <a:off x="6096000" y="2438447"/>
            <a:ext cx="0" cy="389900"/>
          </a:xfrm>
          <a:prstGeom prst="straightConnector1">
            <a:avLst/>
          </a:prstGeom>
          <a:ln w="2857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p:nvPr/>
        </p:nvCxnSpPr>
        <p:spPr>
          <a:xfrm>
            <a:off x="6127730" y="2438101"/>
            <a:ext cx="1812876" cy="387966"/>
          </a:xfrm>
          <a:prstGeom prst="straightConnector1">
            <a:avLst/>
          </a:prstGeom>
          <a:ln w="2857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1" name="直接箭头连接符 30"/>
          <p:cNvCxnSpPr>
            <a:stCxn id="16" idx="2"/>
            <a:endCxn id="18" idx="0"/>
          </p:cNvCxnSpPr>
          <p:nvPr/>
        </p:nvCxnSpPr>
        <p:spPr>
          <a:xfrm flipH="1">
            <a:off x="6087131" y="3292644"/>
            <a:ext cx="1853475" cy="608335"/>
          </a:xfrm>
          <a:prstGeom prst="straightConnector1">
            <a:avLst/>
          </a:prstGeom>
          <a:ln w="2857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a:stCxn id="15" idx="2"/>
            <a:endCxn id="18" idx="0"/>
          </p:cNvCxnSpPr>
          <p:nvPr/>
        </p:nvCxnSpPr>
        <p:spPr>
          <a:xfrm flipH="1">
            <a:off x="6087131" y="3296923"/>
            <a:ext cx="8869" cy="604056"/>
          </a:xfrm>
          <a:prstGeom prst="straightConnector1">
            <a:avLst/>
          </a:prstGeom>
          <a:ln w="2857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3" name="直接箭头连接符 32"/>
          <p:cNvCxnSpPr/>
          <p:nvPr/>
        </p:nvCxnSpPr>
        <p:spPr>
          <a:xfrm>
            <a:off x="4336915" y="3316088"/>
            <a:ext cx="1783547" cy="584891"/>
          </a:xfrm>
          <a:prstGeom prst="straightConnector1">
            <a:avLst/>
          </a:prstGeom>
          <a:ln w="2857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6" name="直接箭头连接符 55"/>
          <p:cNvCxnSpPr>
            <a:endCxn id="17" idx="0"/>
          </p:cNvCxnSpPr>
          <p:nvPr/>
        </p:nvCxnSpPr>
        <p:spPr>
          <a:xfrm>
            <a:off x="6096000" y="4351651"/>
            <a:ext cx="0" cy="532070"/>
          </a:xfrm>
          <a:prstGeom prst="straightConnector1">
            <a:avLst/>
          </a:prstGeom>
          <a:ln w="5397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6096000" cy="6858000"/>
          </a:xfrm>
          <a:prstGeom prst="rect">
            <a:avLst/>
          </a:prstGeom>
          <a:solidFill>
            <a:srgbClr val="333F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p:cNvSpPr/>
          <p:nvPr/>
        </p:nvSpPr>
        <p:spPr>
          <a:xfrm>
            <a:off x="358653" y="388471"/>
            <a:ext cx="11475016" cy="6081376"/>
          </a:xfrm>
          <a:prstGeom prst="rect">
            <a:avLst/>
          </a:prstGeom>
          <a:solidFill>
            <a:schemeClr val="bg1">
              <a:lumMod val="95000"/>
            </a:schemeClr>
          </a:solidFill>
          <a:ln>
            <a:noFill/>
          </a:ln>
          <a:effectLst>
            <a:outerShdw blurRad="50800" dist="38100" dir="5400000" sx="101000" sy="101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978154" y="798840"/>
            <a:ext cx="4569206" cy="523220"/>
          </a:xfrm>
          <a:prstGeom prst="rect">
            <a:avLst/>
          </a:prstGeom>
          <a:noFill/>
          <a:effectLst>
            <a:outerShdw blurRad="50800" dist="38100" dir="5400000" algn="t" rotWithShape="0">
              <a:prstClr val="black">
                <a:alpha val="40000"/>
              </a:prstClr>
            </a:outerShdw>
          </a:effectLst>
        </p:spPr>
        <p:txBody>
          <a:bodyPr wrap="square" rtlCol="0">
            <a:spAutoFit/>
          </a:bodyPr>
          <a:lstStyle/>
          <a:p>
            <a:r>
              <a:rPr lang="zh-CN" altLang="en-US" sz="2800" dirty="0">
                <a:solidFill>
                  <a:srgbClr val="3A0000"/>
                </a:solidFill>
                <a:latin typeface="微软雅黑" panose="020B0503020204020204" pitchFamily="34" charset="-122"/>
                <a:ea typeface="微软雅黑" panose="020B0503020204020204" pitchFamily="34" charset="-122"/>
              </a:rPr>
              <a:t>从短语模型到层次短语模型</a:t>
            </a:r>
          </a:p>
        </p:txBody>
      </p:sp>
      <p:pic>
        <p:nvPicPr>
          <p:cNvPr id="9" name="Picture 6"/>
          <p:cNvPicPr>
            <a:picLocks noChangeAspect="1"/>
          </p:cNvPicPr>
          <p:nvPr/>
        </p:nvPicPr>
        <p:blipFill>
          <a:blip r:embed="rId3"/>
          <a:stretch>
            <a:fillRect/>
          </a:stretch>
        </p:blipFill>
        <p:spPr>
          <a:xfrm>
            <a:off x="892810" y="2986405"/>
            <a:ext cx="4309745" cy="2252980"/>
          </a:xfrm>
          <a:prstGeom prst="rect">
            <a:avLst/>
          </a:prstGeom>
          <a:noFill/>
          <a:ln w="9525">
            <a:noFill/>
          </a:ln>
        </p:spPr>
      </p:pic>
      <p:pic>
        <p:nvPicPr>
          <p:cNvPr id="10" name="Picture 7"/>
          <p:cNvPicPr>
            <a:picLocks noChangeAspect="1"/>
          </p:cNvPicPr>
          <p:nvPr/>
        </p:nvPicPr>
        <p:blipFill>
          <a:blip r:embed="rId4"/>
          <a:stretch>
            <a:fillRect/>
          </a:stretch>
        </p:blipFill>
        <p:spPr>
          <a:xfrm>
            <a:off x="6303963" y="2259648"/>
            <a:ext cx="5272405" cy="3007995"/>
          </a:xfrm>
          <a:prstGeom prst="rect">
            <a:avLst/>
          </a:prstGeom>
          <a:noFill/>
          <a:ln w="9525">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6096000" cy="6858000"/>
          </a:xfrm>
          <a:prstGeom prst="rect">
            <a:avLst/>
          </a:prstGeom>
          <a:solidFill>
            <a:srgbClr val="333F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p:cNvSpPr/>
          <p:nvPr/>
        </p:nvSpPr>
        <p:spPr>
          <a:xfrm>
            <a:off x="358653" y="388471"/>
            <a:ext cx="11475016" cy="6081376"/>
          </a:xfrm>
          <a:prstGeom prst="rect">
            <a:avLst/>
          </a:prstGeom>
          <a:solidFill>
            <a:schemeClr val="bg1">
              <a:lumMod val="95000"/>
            </a:schemeClr>
          </a:solidFill>
          <a:ln>
            <a:noFill/>
          </a:ln>
          <a:effectLst>
            <a:outerShdw blurRad="50800" dist="38100" dir="5400000" sx="101000" sy="101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690664" y="875489"/>
            <a:ext cx="3375498" cy="369332"/>
          </a:xfrm>
          <a:prstGeom prst="rect">
            <a:avLst/>
          </a:prstGeom>
          <a:noFill/>
        </p:spPr>
        <p:txBody>
          <a:bodyPr wrap="square" rtlCol="0">
            <a:spAutoFit/>
          </a:bodyPr>
          <a:lstStyle/>
          <a:p>
            <a:endParaRPr lang="zh-CN" altLang="en-US" dirty="0"/>
          </a:p>
        </p:txBody>
      </p:sp>
      <p:sp>
        <p:nvSpPr>
          <p:cNvPr id="3" name="Text Box 2"/>
          <p:cNvSpPr txBox="1"/>
          <p:nvPr/>
        </p:nvSpPr>
        <p:spPr>
          <a:xfrm>
            <a:off x="883920" y="875665"/>
            <a:ext cx="7272655" cy="922020"/>
          </a:xfrm>
          <a:prstGeom prst="rect">
            <a:avLst/>
          </a:prstGeom>
          <a:noFill/>
        </p:spPr>
        <p:txBody>
          <a:bodyPr wrap="square" rtlCol="0">
            <a:spAutoFit/>
          </a:bodyPr>
          <a:lstStyle/>
          <a:p>
            <a:r>
              <a:rPr lang="zh-CN" altLang="en-US"/>
              <a:t>层次短语模型能够解决短语模型中短语级别的调序问题</a:t>
            </a:r>
          </a:p>
          <a:p>
            <a:endParaRPr lang="zh-CN" altLang="en-US"/>
          </a:p>
          <a:p>
            <a:endParaRPr lang="zh-CN" altLang="en-US"/>
          </a:p>
        </p:txBody>
      </p:sp>
      <p:graphicFrame>
        <p:nvGraphicFramePr>
          <p:cNvPr id="6" name="Diagram 2"/>
          <p:cNvGraphicFramePr/>
          <p:nvPr/>
        </p:nvGraphicFramePr>
        <p:xfrm>
          <a:off x="588010" y="1245235"/>
          <a:ext cx="5643880" cy="48736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7" name="Diagram 4"/>
          <p:cNvGraphicFramePr/>
          <p:nvPr/>
        </p:nvGraphicFramePr>
        <p:xfrm>
          <a:off x="5908675" y="1245235"/>
          <a:ext cx="5523230" cy="4873625"/>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8" name="Text Box 7"/>
          <p:cNvSpPr txBox="1"/>
          <p:nvPr/>
        </p:nvSpPr>
        <p:spPr>
          <a:xfrm>
            <a:off x="9003030" y="6029325"/>
            <a:ext cx="2428875" cy="368300"/>
          </a:xfrm>
          <a:prstGeom prst="rect">
            <a:avLst/>
          </a:prstGeom>
          <a:noFill/>
        </p:spPr>
        <p:txBody>
          <a:bodyPr wrap="square" rtlCol="0">
            <a:spAutoFit/>
          </a:bodyPr>
          <a:lstStyle/>
          <a:p>
            <a:r>
              <a:rPr lang="en-US"/>
              <a:t>David Chiang, </a:t>
            </a:r>
            <a:r>
              <a:rPr lang="en-US" altLang="zh-CN"/>
              <a:t>2007</a:t>
            </a:r>
          </a:p>
        </p:txBody>
      </p:sp>
      <p:sp>
        <p:nvSpPr>
          <p:cNvPr id="9" name="Text Box 8"/>
          <p:cNvSpPr txBox="1"/>
          <p:nvPr/>
        </p:nvSpPr>
        <p:spPr>
          <a:xfrm>
            <a:off x="9056370" y="863600"/>
            <a:ext cx="2375535" cy="2030095"/>
          </a:xfrm>
          <a:prstGeom prst="rect">
            <a:avLst/>
          </a:prstGeom>
          <a:noFill/>
        </p:spPr>
        <p:txBody>
          <a:bodyPr wrap="square" rtlCol="0">
            <a:spAutoFit/>
          </a:bodyPr>
          <a:lstStyle/>
          <a:p>
            <a:r>
              <a:rPr lang="en-US"/>
              <a:t>澳大利亚是与北韩有邦交的少数国家之一。</a:t>
            </a:r>
          </a:p>
          <a:p>
            <a:r>
              <a:rPr lang="en-US"/>
              <a:t>Australia is one of the few countries that have diplomatic relations with North Korea.</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6096000" cy="6858000"/>
          </a:xfrm>
          <a:prstGeom prst="rect">
            <a:avLst/>
          </a:prstGeom>
          <a:solidFill>
            <a:srgbClr val="333F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p:cNvSpPr/>
          <p:nvPr/>
        </p:nvSpPr>
        <p:spPr>
          <a:xfrm>
            <a:off x="358653" y="388471"/>
            <a:ext cx="11475016" cy="6081376"/>
          </a:xfrm>
          <a:prstGeom prst="rect">
            <a:avLst/>
          </a:prstGeom>
          <a:solidFill>
            <a:schemeClr val="bg1">
              <a:lumMod val="95000"/>
            </a:schemeClr>
          </a:solidFill>
          <a:ln>
            <a:noFill/>
          </a:ln>
          <a:effectLst>
            <a:outerShdw blurRad="50800" dist="38100" dir="5400000" sx="101000" sy="101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690664" y="875489"/>
            <a:ext cx="3375498" cy="369332"/>
          </a:xfrm>
          <a:prstGeom prst="rect">
            <a:avLst/>
          </a:prstGeom>
          <a:noFill/>
        </p:spPr>
        <p:txBody>
          <a:bodyPr wrap="square" rtlCol="0">
            <a:spAutoFit/>
          </a:bodyPr>
          <a:lstStyle/>
          <a:p>
            <a:endParaRPr lang="zh-CN" altLang="en-US" dirty="0"/>
          </a:p>
        </p:txBody>
      </p:sp>
      <p:sp>
        <p:nvSpPr>
          <p:cNvPr id="3" name="Text Box 2"/>
          <p:cNvSpPr txBox="1"/>
          <p:nvPr/>
        </p:nvSpPr>
        <p:spPr>
          <a:xfrm>
            <a:off x="974090" y="953135"/>
            <a:ext cx="4211955" cy="368300"/>
          </a:xfrm>
          <a:prstGeom prst="rect">
            <a:avLst/>
          </a:prstGeom>
          <a:noFill/>
        </p:spPr>
        <p:txBody>
          <a:bodyPr wrap="square" rtlCol="0">
            <a:spAutoFit/>
          </a:bodyPr>
          <a:lstStyle/>
          <a:p>
            <a:r>
              <a:rPr lang="zh-CN" altLang="en-US">
                <a:sym typeface="+mn-ea"/>
              </a:rPr>
              <a:t>依存树</a:t>
            </a:r>
            <a:r>
              <a:rPr lang="en-US" altLang="zh-CN">
                <a:sym typeface="+mn-ea"/>
              </a:rPr>
              <a:t>/</a:t>
            </a:r>
            <a:r>
              <a:rPr lang="zh-CN" altLang="en-US">
                <a:sym typeface="+mn-ea"/>
              </a:rPr>
              <a:t>短语树</a:t>
            </a:r>
            <a:endParaRPr lang="en-US"/>
          </a:p>
        </p:txBody>
      </p:sp>
      <p:sp>
        <p:nvSpPr>
          <p:cNvPr id="6" name="Text Box 5"/>
          <p:cNvSpPr txBox="1"/>
          <p:nvPr/>
        </p:nvSpPr>
        <p:spPr>
          <a:xfrm>
            <a:off x="742950" y="1597660"/>
            <a:ext cx="5074285" cy="922020"/>
          </a:xfrm>
          <a:prstGeom prst="rect">
            <a:avLst/>
          </a:prstGeom>
          <a:noFill/>
        </p:spPr>
        <p:txBody>
          <a:bodyPr wrap="square" rtlCol="0">
            <a:spAutoFit/>
          </a:bodyPr>
          <a:lstStyle/>
          <a:p>
            <a:r>
              <a:rPr lang="en-US"/>
              <a:t>短语结构语法是与依存语法等价的。因此，如果我们在短语结构分析之后得到了短语结构树，可以自动地把这样的短语结构树转换为依存树</a:t>
            </a:r>
            <a:r>
              <a:rPr lang="zh-CN" altLang="en-US"/>
              <a:t>。</a:t>
            </a:r>
          </a:p>
        </p:txBody>
      </p:sp>
      <p:graphicFrame>
        <p:nvGraphicFramePr>
          <p:cNvPr id="7" name="Diagram 6"/>
          <p:cNvGraphicFramePr/>
          <p:nvPr/>
        </p:nvGraphicFramePr>
        <p:xfrm>
          <a:off x="7152005" y="1321435"/>
          <a:ext cx="3007995" cy="19253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8" name="Diagram 7"/>
          <p:cNvGraphicFramePr/>
          <p:nvPr/>
        </p:nvGraphicFramePr>
        <p:xfrm>
          <a:off x="7531735" y="3599180"/>
          <a:ext cx="2799080" cy="1598295"/>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6096000" cy="6858000"/>
          </a:xfrm>
          <a:prstGeom prst="rect">
            <a:avLst/>
          </a:prstGeom>
          <a:solidFill>
            <a:srgbClr val="333F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p:cNvSpPr/>
          <p:nvPr/>
        </p:nvSpPr>
        <p:spPr>
          <a:xfrm>
            <a:off x="359923" y="389106"/>
            <a:ext cx="11475016" cy="6081376"/>
          </a:xfrm>
          <a:prstGeom prst="rect">
            <a:avLst/>
          </a:prstGeom>
          <a:solidFill>
            <a:schemeClr val="bg1">
              <a:lumMod val="95000"/>
            </a:schemeClr>
          </a:solidFill>
          <a:ln>
            <a:noFill/>
          </a:ln>
          <a:effectLst>
            <a:outerShdw blurRad="50800" dist="38100" dir="5400000" sx="101000" sy="101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690664" y="875489"/>
            <a:ext cx="3375498" cy="369332"/>
          </a:xfrm>
          <a:prstGeom prst="rect">
            <a:avLst/>
          </a:prstGeom>
          <a:noFill/>
        </p:spPr>
        <p:txBody>
          <a:bodyPr wrap="square" rtlCol="0">
            <a:spAutoFit/>
          </a:bodyPr>
          <a:lstStyle/>
          <a:p>
            <a:endParaRPr lang="zh-CN" altLang="en-US" dirty="0"/>
          </a:p>
        </p:txBody>
      </p:sp>
      <p:pic>
        <p:nvPicPr>
          <p:cNvPr id="8" name="Picture 5"/>
          <p:cNvPicPr>
            <a:picLocks noChangeAspect="1"/>
          </p:cNvPicPr>
          <p:nvPr/>
        </p:nvPicPr>
        <p:blipFill>
          <a:blip r:embed="rId3"/>
          <a:stretch>
            <a:fillRect/>
          </a:stretch>
        </p:blipFill>
        <p:spPr>
          <a:xfrm>
            <a:off x="6544310" y="389255"/>
            <a:ext cx="3148330" cy="6088380"/>
          </a:xfrm>
          <a:prstGeom prst="rect">
            <a:avLst/>
          </a:prstGeom>
          <a:noFill/>
          <a:ln w="9525">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6096000" cy="6858000"/>
          </a:xfrm>
          <a:prstGeom prst="rect">
            <a:avLst/>
          </a:prstGeom>
          <a:solidFill>
            <a:srgbClr val="333F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p:cNvSpPr/>
          <p:nvPr/>
        </p:nvSpPr>
        <p:spPr>
          <a:xfrm>
            <a:off x="359923" y="389106"/>
            <a:ext cx="11475016" cy="6081376"/>
          </a:xfrm>
          <a:prstGeom prst="rect">
            <a:avLst/>
          </a:prstGeom>
          <a:solidFill>
            <a:schemeClr val="bg1">
              <a:lumMod val="95000"/>
            </a:schemeClr>
          </a:solidFill>
          <a:ln>
            <a:noFill/>
          </a:ln>
          <a:effectLst>
            <a:outerShdw blurRad="50800" dist="38100" dir="5400000" sx="101000" sy="101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690664" y="875489"/>
            <a:ext cx="3375498" cy="369332"/>
          </a:xfrm>
          <a:prstGeom prst="rect">
            <a:avLst/>
          </a:prstGeom>
          <a:noFill/>
        </p:spPr>
        <p:txBody>
          <a:bodyPr wrap="square" rtlCol="0">
            <a:spAutoFit/>
          </a:bodyPr>
          <a:lstStyle/>
          <a:p>
            <a:endParaRPr lang="zh-CN"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60960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p:cNvSpPr/>
          <p:nvPr/>
        </p:nvSpPr>
        <p:spPr>
          <a:xfrm>
            <a:off x="1091682" y="531845"/>
            <a:ext cx="10049069" cy="5775649"/>
          </a:xfrm>
          <a:prstGeom prst="rect">
            <a:avLst/>
          </a:prstGeom>
          <a:solidFill>
            <a:schemeClr val="bg1">
              <a:lumMod val="95000"/>
            </a:schemeClr>
          </a:solidFill>
          <a:ln>
            <a:noFill/>
          </a:ln>
          <a:effectLst>
            <a:outerShdw blurRad="50800" dist="38100" dir="5400000" sx="101000" sy="101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3960778" y="2140085"/>
            <a:ext cx="4270443" cy="2308324"/>
          </a:xfrm>
          <a:prstGeom prst="rect">
            <a:avLst/>
          </a:prstGeom>
          <a:noFill/>
          <a:effectLst>
            <a:outerShdw blurRad="50800" dist="38100" dir="5400000" algn="t" rotWithShape="0">
              <a:prstClr val="black">
                <a:alpha val="40000"/>
              </a:prstClr>
            </a:outerShdw>
          </a:effectLst>
        </p:spPr>
        <p:txBody>
          <a:bodyPr wrap="square" rtlCol="0">
            <a:spAutoFit/>
          </a:bodyPr>
          <a:lstStyle/>
          <a:p>
            <a:pPr algn="ctr"/>
            <a:r>
              <a:rPr lang="zh-CN" altLang="en-US" sz="3200" dirty="0">
                <a:solidFill>
                  <a:srgbClr val="680000"/>
                </a:solidFill>
                <a:latin typeface="微软雅黑" panose="020B0503020204020204" pitchFamily="34" charset="-122"/>
                <a:ea typeface="微软雅黑" panose="020B0503020204020204" pitchFamily="34" charset="-122"/>
              </a:rPr>
              <a:t>第一节</a:t>
            </a:r>
            <a:endParaRPr lang="en-US" altLang="zh-CN" sz="3200" dirty="0">
              <a:solidFill>
                <a:srgbClr val="680000"/>
              </a:solidFill>
              <a:latin typeface="微软雅黑" panose="020B0503020204020204" pitchFamily="34" charset="-122"/>
              <a:ea typeface="微软雅黑" panose="020B0503020204020204" pitchFamily="34" charset="-122"/>
            </a:endParaRPr>
          </a:p>
          <a:p>
            <a:pPr algn="ctr"/>
            <a:endParaRPr lang="en-US" altLang="zh-CN" sz="3200" dirty="0">
              <a:solidFill>
                <a:schemeClr val="tx2">
                  <a:lumMod val="75000"/>
                </a:schemeClr>
              </a:solidFill>
              <a:latin typeface="微软雅黑" panose="020B0503020204020204" pitchFamily="34" charset="-122"/>
              <a:ea typeface="微软雅黑" panose="020B0503020204020204" pitchFamily="34" charset="-122"/>
            </a:endParaRPr>
          </a:p>
          <a:p>
            <a:pPr algn="ctr"/>
            <a:r>
              <a:rPr lang="zh-CN" altLang="en-US" sz="4800" dirty="0">
                <a:solidFill>
                  <a:srgbClr val="680000"/>
                </a:solidFill>
                <a:latin typeface="方正兰亭大黑简体" panose="02000000000000000000" pitchFamily="2" charset="-122"/>
                <a:ea typeface="方正兰亭大黑简体" panose="02000000000000000000" pitchFamily="2" charset="-122"/>
              </a:rPr>
              <a:t>翻译记忆单元</a:t>
            </a:r>
          </a:p>
          <a:p>
            <a:endParaRPr lang="zh-CN" altLang="en-US" sz="3200" dirty="0">
              <a:solidFill>
                <a:schemeClr val="tx2">
                  <a:lumMod val="75000"/>
                </a:schemeClr>
              </a:solidFill>
              <a:latin typeface="微软雅黑" panose="020B0503020204020204" pitchFamily="34" charset="-122"/>
              <a:ea typeface="微软雅黑" panose="020B0503020204020204" pitchFamily="34" charset="-122"/>
            </a:endParaRPr>
          </a:p>
        </p:txBody>
      </p:sp>
      <p:sp>
        <p:nvSpPr>
          <p:cNvPr id="6" name="矩形 5"/>
          <p:cNvSpPr/>
          <p:nvPr/>
        </p:nvSpPr>
        <p:spPr>
          <a:xfrm>
            <a:off x="2402731" y="1590944"/>
            <a:ext cx="7402750" cy="3574444"/>
          </a:xfrm>
          <a:prstGeom prst="rect">
            <a:avLst/>
          </a:prstGeom>
          <a:noFill/>
          <a:ln w="95250">
            <a:solidFill>
              <a:srgbClr val="00206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333F5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60960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p:cNvSpPr/>
          <p:nvPr/>
        </p:nvSpPr>
        <p:spPr>
          <a:xfrm>
            <a:off x="1091682" y="531845"/>
            <a:ext cx="10049069" cy="5775649"/>
          </a:xfrm>
          <a:prstGeom prst="rect">
            <a:avLst/>
          </a:prstGeom>
          <a:solidFill>
            <a:schemeClr val="bg1">
              <a:lumMod val="95000"/>
            </a:schemeClr>
          </a:solidFill>
          <a:ln>
            <a:noFill/>
          </a:ln>
          <a:effectLst>
            <a:outerShdw blurRad="50800" dist="38100" dir="5400000" sx="101000" sy="101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3048000" y="2071990"/>
            <a:ext cx="6096000" cy="2308324"/>
          </a:xfrm>
          <a:prstGeom prst="rect">
            <a:avLst/>
          </a:prstGeom>
          <a:noFill/>
          <a:effectLst>
            <a:outerShdw blurRad="50800" dist="38100" dir="5400000" algn="t" rotWithShape="0">
              <a:prstClr val="black">
                <a:alpha val="40000"/>
              </a:prstClr>
            </a:outerShdw>
          </a:effectLst>
        </p:spPr>
        <p:txBody>
          <a:bodyPr wrap="square" rtlCol="0">
            <a:spAutoFit/>
          </a:bodyPr>
          <a:lstStyle/>
          <a:p>
            <a:pPr algn="ctr"/>
            <a:r>
              <a:rPr lang="zh-CN" altLang="en-US" sz="3200" dirty="0">
                <a:solidFill>
                  <a:srgbClr val="680000"/>
                </a:solidFill>
                <a:latin typeface="微软雅黑" panose="020B0503020204020204" pitchFamily="34" charset="-122"/>
                <a:ea typeface="微软雅黑" panose="020B0503020204020204" pitchFamily="34" charset="-122"/>
              </a:rPr>
              <a:t>第二节</a:t>
            </a:r>
            <a:endParaRPr lang="en-US" altLang="zh-CN" sz="3200" dirty="0">
              <a:solidFill>
                <a:srgbClr val="680000"/>
              </a:solidFill>
              <a:latin typeface="微软雅黑" panose="020B0503020204020204" pitchFamily="34" charset="-122"/>
              <a:ea typeface="微软雅黑" panose="020B0503020204020204" pitchFamily="34" charset="-122"/>
            </a:endParaRPr>
          </a:p>
          <a:p>
            <a:pPr algn="ctr"/>
            <a:endParaRPr lang="en-US" altLang="zh-CN" sz="3200" dirty="0">
              <a:solidFill>
                <a:srgbClr val="680000"/>
              </a:solidFill>
              <a:latin typeface="微软雅黑" panose="020B0503020204020204" pitchFamily="34" charset="-122"/>
              <a:ea typeface="微软雅黑" panose="020B0503020204020204" pitchFamily="34" charset="-122"/>
            </a:endParaRPr>
          </a:p>
          <a:p>
            <a:pPr algn="ctr"/>
            <a:r>
              <a:rPr lang="zh-CN" altLang="en-US" sz="4800" dirty="0">
                <a:solidFill>
                  <a:srgbClr val="680000"/>
                </a:solidFill>
                <a:latin typeface="方正兰亭大黑简体" panose="02000000000000000000" pitchFamily="2" charset="-122"/>
                <a:ea typeface="方正兰亭大黑简体" panose="02000000000000000000" pitchFamily="2" charset="-122"/>
              </a:rPr>
              <a:t>翻译记忆单元的划分</a:t>
            </a:r>
          </a:p>
          <a:p>
            <a:endParaRPr lang="zh-CN" altLang="en-US" sz="3200" dirty="0">
              <a:solidFill>
                <a:schemeClr val="tx2">
                  <a:lumMod val="75000"/>
                </a:schemeClr>
              </a:solidFill>
              <a:latin typeface="微软雅黑" panose="020B0503020204020204" pitchFamily="34" charset="-122"/>
              <a:ea typeface="微软雅黑" panose="020B0503020204020204" pitchFamily="34" charset="-122"/>
            </a:endParaRPr>
          </a:p>
        </p:txBody>
      </p:sp>
      <p:sp>
        <p:nvSpPr>
          <p:cNvPr id="6" name="矩形 5"/>
          <p:cNvSpPr/>
          <p:nvPr/>
        </p:nvSpPr>
        <p:spPr>
          <a:xfrm>
            <a:off x="2402731" y="1590944"/>
            <a:ext cx="7402750" cy="3574444"/>
          </a:xfrm>
          <a:prstGeom prst="rect">
            <a:avLst/>
          </a:prstGeom>
          <a:noFill/>
          <a:ln w="95250">
            <a:solidFill>
              <a:srgbClr val="00206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333F5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6096000" cy="6858000"/>
          </a:xfrm>
          <a:prstGeom prst="rect">
            <a:avLst/>
          </a:prstGeom>
          <a:solidFill>
            <a:srgbClr val="333F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333F50"/>
              </a:solidFill>
            </a:endParaRPr>
          </a:p>
        </p:txBody>
      </p:sp>
      <p:sp>
        <p:nvSpPr>
          <p:cNvPr id="5" name="矩形 4"/>
          <p:cNvSpPr/>
          <p:nvPr/>
        </p:nvSpPr>
        <p:spPr>
          <a:xfrm>
            <a:off x="1091682" y="531845"/>
            <a:ext cx="10049069" cy="5775649"/>
          </a:xfrm>
          <a:prstGeom prst="rect">
            <a:avLst/>
          </a:prstGeom>
          <a:solidFill>
            <a:schemeClr val="bg1">
              <a:lumMod val="95000"/>
            </a:schemeClr>
          </a:solidFill>
          <a:ln>
            <a:noFill/>
          </a:ln>
          <a:effectLst>
            <a:outerShdw blurRad="50800" dist="38100" dir="5400000" sx="101000" sy="101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3068216" y="2582614"/>
            <a:ext cx="6096000" cy="1200329"/>
          </a:xfrm>
          <a:prstGeom prst="rect">
            <a:avLst/>
          </a:prstGeom>
          <a:noFill/>
          <a:effectLst>
            <a:outerShdw blurRad="50800" dist="38100" dir="5400000" algn="t" rotWithShape="0">
              <a:prstClr val="black">
                <a:alpha val="40000"/>
              </a:prstClr>
            </a:outerShdw>
          </a:effectLst>
        </p:spPr>
        <p:txBody>
          <a:bodyPr wrap="square" rtlCol="0">
            <a:spAutoFit/>
          </a:bodyPr>
          <a:lstStyle/>
          <a:p>
            <a:pPr algn="ctr"/>
            <a:endParaRPr lang="en-US" altLang="zh-CN" sz="3200" dirty="0">
              <a:solidFill>
                <a:srgbClr val="680000"/>
              </a:solidFill>
              <a:latin typeface="微软雅黑" panose="020B0503020204020204" pitchFamily="34" charset="-122"/>
              <a:ea typeface="微软雅黑" panose="020B0503020204020204" pitchFamily="34" charset="-122"/>
            </a:endParaRPr>
          </a:p>
          <a:p>
            <a:pPr algn="ctr"/>
            <a:r>
              <a:rPr lang="zh-CN" altLang="en-US" sz="4000" dirty="0">
                <a:solidFill>
                  <a:srgbClr val="680000"/>
                </a:solidFill>
                <a:latin typeface="方正兰亭大黑简体" panose="02000000000000000000" pitchFamily="2" charset="-122"/>
                <a:ea typeface="方正兰亭大黑简体" panose="02000000000000000000" pitchFamily="2" charset="-122"/>
              </a:rPr>
              <a:t>词语为单位</a:t>
            </a:r>
            <a:endParaRPr lang="zh-CN" altLang="en-US" sz="3200" dirty="0">
              <a:solidFill>
                <a:schemeClr val="tx2">
                  <a:lumMod val="75000"/>
                </a:schemeClr>
              </a:solidFill>
              <a:latin typeface="微软雅黑" panose="020B0503020204020204" pitchFamily="34" charset="-122"/>
              <a:ea typeface="微软雅黑" panose="020B0503020204020204" pitchFamily="34" charset="-122"/>
            </a:endParaRPr>
          </a:p>
        </p:txBody>
      </p:sp>
      <p:sp>
        <p:nvSpPr>
          <p:cNvPr id="6" name="矩形 5"/>
          <p:cNvSpPr/>
          <p:nvPr/>
        </p:nvSpPr>
        <p:spPr>
          <a:xfrm>
            <a:off x="2402731" y="1590944"/>
            <a:ext cx="7402750" cy="3574444"/>
          </a:xfrm>
          <a:prstGeom prst="rect">
            <a:avLst/>
          </a:prstGeom>
          <a:noFill/>
          <a:ln w="95250">
            <a:solidFill>
              <a:srgbClr val="00206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333F5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6096000" cy="6858000"/>
          </a:xfrm>
          <a:prstGeom prst="rect">
            <a:avLst/>
          </a:prstGeom>
          <a:solidFill>
            <a:srgbClr val="333F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p:cNvSpPr/>
          <p:nvPr/>
        </p:nvSpPr>
        <p:spPr>
          <a:xfrm>
            <a:off x="352897" y="388312"/>
            <a:ext cx="11475016" cy="6081376"/>
          </a:xfrm>
          <a:prstGeom prst="rect">
            <a:avLst/>
          </a:prstGeom>
          <a:solidFill>
            <a:schemeClr val="bg1">
              <a:lumMod val="95000"/>
            </a:schemeClr>
          </a:solidFill>
          <a:ln>
            <a:noFill/>
          </a:ln>
          <a:effectLst>
            <a:outerShdw blurRad="50800" dist="38100" dir="5400000" sx="101000" sy="101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文本框 1"/>
          <p:cNvSpPr txBox="1"/>
          <p:nvPr/>
        </p:nvSpPr>
        <p:spPr>
          <a:xfrm>
            <a:off x="6147182" y="685449"/>
            <a:ext cx="3375498" cy="369332"/>
          </a:xfrm>
          <a:prstGeom prst="rect">
            <a:avLst/>
          </a:prstGeom>
          <a:noFill/>
        </p:spPr>
        <p:txBody>
          <a:bodyPr wrap="square" rtlCol="0">
            <a:spAutoFit/>
          </a:bodyPr>
          <a:lstStyle/>
          <a:p>
            <a:endParaRPr lang="zh-CN" altLang="en-US" dirty="0"/>
          </a:p>
        </p:txBody>
      </p:sp>
      <p:sp>
        <p:nvSpPr>
          <p:cNvPr id="6" name="文本框 5"/>
          <p:cNvSpPr txBox="1"/>
          <p:nvPr/>
        </p:nvSpPr>
        <p:spPr>
          <a:xfrm>
            <a:off x="660400" y="685449"/>
            <a:ext cx="10576668" cy="1692771"/>
          </a:xfrm>
          <a:prstGeom prst="rect">
            <a:avLst/>
          </a:prstGeom>
          <a:noFill/>
          <a:effectLst/>
        </p:spPr>
        <p:txBody>
          <a:bodyPr wrap="square" rtlCol="0">
            <a:spAutoFit/>
          </a:bodyPr>
          <a:lstStyle>
            <a:defPPr>
              <a:defRPr lang="zh-CN"/>
            </a:defPPr>
          </a:lstStyle>
          <a:p>
            <a:r>
              <a:rPr lang="zh-CN" altLang="zh-CN" sz="3200" b="1" dirty="0">
                <a:solidFill>
                  <a:srgbClr val="820000"/>
                </a:solidFill>
                <a:effectLst>
                  <a:outerShdw blurRad="50800" dist="38100" dir="5400000" algn="t" rotWithShape="0">
                    <a:prstClr val="black">
                      <a:alpha val="40000"/>
                    </a:prstClr>
                  </a:outerShdw>
                </a:effectLst>
                <a:latin typeface="方正兰亭大黑简体" panose="02000000000000000000" pitchFamily="2" charset="-122"/>
                <a:ea typeface="方正兰亭大黑简体" panose="02000000000000000000" pitchFamily="2" charset="-122"/>
              </a:rPr>
              <a:t>第一代机器翻译系统</a:t>
            </a:r>
            <a:endParaRPr lang="en-US" altLang="zh-CN" sz="3200" b="1" dirty="0">
              <a:solidFill>
                <a:srgbClr val="820000"/>
              </a:solidFill>
              <a:effectLst>
                <a:outerShdw blurRad="50800" dist="38100" dir="5400000" algn="t" rotWithShape="0">
                  <a:prstClr val="black">
                    <a:alpha val="40000"/>
                  </a:prstClr>
                </a:outerShdw>
              </a:effectLst>
              <a:latin typeface="方正兰亭大黑简体" panose="02000000000000000000" pitchFamily="2" charset="-122"/>
              <a:ea typeface="方正兰亭大黑简体" panose="02000000000000000000" pitchFamily="2" charset="-122"/>
            </a:endParaRPr>
          </a:p>
          <a:p>
            <a:endParaRPr lang="en-US" altLang="zh-CN" dirty="0"/>
          </a:p>
          <a:p>
            <a:r>
              <a:rPr lang="en-US" altLang="zh-CN" dirty="0">
                <a:latin typeface="微软雅黑" panose="020B0503020204020204" pitchFamily="34" charset="-122"/>
                <a:ea typeface="微软雅黑" panose="020B0503020204020204" pitchFamily="34" charset="-122"/>
              </a:rPr>
              <a:t>Direct translation strategy</a:t>
            </a:r>
          </a:p>
          <a:p>
            <a:pPr lvl="1"/>
            <a:r>
              <a:rPr lang="zh-CN" altLang="zh-CN" dirty="0">
                <a:latin typeface="微软雅黑" panose="020B0503020204020204" pitchFamily="34" charset="-122"/>
                <a:ea typeface="微软雅黑" panose="020B0503020204020204" pitchFamily="34" charset="-122"/>
              </a:rPr>
              <a:t>将源文本中的单词直接映射到目标语言中的单词。根据特定的语法规则重新排序以适应源语言和目标语言的结构差别</a:t>
            </a:r>
            <a:r>
              <a:rPr lang="zh-CN" altLang="en-US" dirty="0">
                <a:latin typeface="微软雅黑" panose="020B0503020204020204" pitchFamily="34" charset="-122"/>
                <a:ea typeface="微软雅黑" panose="020B0503020204020204" pitchFamily="34" charset="-122"/>
              </a:rPr>
              <a:t>。</a:t>
            </a:r>
            <a:r>
              <a:rPr lang="zh-CN" altLang="zh-CN" dirty="0">
                <a:latin typeface="微软雅黑" panose="020B0503020204020204" pitchFamily="34" charset="-122"/>
                <a:ea typeface="微软雅黑" panose="020B0503020204020204" pitchFamily="34" charset="-122"/>
              </a:rPr>
              <a:t>很难提供高质量的译文</a:t>
            </a:r>
            <a:r>
              <a:rPr lang="zh-CN" altLang="en-US" dirty="0">
                <a:latin typeface="微软雅黑" panose="020B0503020204020204" pitchFamily="34" charset="-122"/>
                <a:ea typeface="微软雅黑" panose="020B0503020204020204" pitchFamily="34" charset="-122"/>
              </a:rPr>
              <a:t>。</a:t>
            </a:r>
          </a:p>
        </p:txBody>
      </p:sp>
      <p:sp>
        <p:nvSpPr>
          <p:cNvPr id="8" name="文本框 7"/>
          <p:cNvSpPr txBox="1"/>
          <p:nvPr/>
        </p:nvSpPr>
        <p:spPr>
          <a:xfrm>
            <a:off x="660400" y="2663899"/>
            <a:ext cx="10576668" cy="3631763"/>
          </a:xfrm>
          <a:prstGeom prst="rect">
            <a:avLst/>
          </a:prstGeom>
          <a:noFill/>
          <a:effectLst/>
        </p:spPr>
        <p:txBody>
          <a:bodyPr wrap="square" rtlCol="0">
            <a:spAutoFit/>
          </a:bodyPr>
          <a:lstStyle>
            <a:defPPr>
              <a:defRPr lang="zh-CN"/>
            </a:defPPr>
          </a:lstStyle>
          <a:p>
            <a:r>
              <a:rPr lang="zh-CN" altLang="en-US" sz="3200" b="1" dirty="0">
                <a:solidFill>
                  <a:srgbClr val="820000"/>
                </a:solidFill>
                <a:effectLst>
                  <a:outerShdw blurRad="50800" dist="38100" dir="5400000" algn="t" rotWithShape="0">
                    <a:prstClr val="black">
                      <a:alpha val="40000"/>
                    </a:prstClr>
                  </a:outerShdw>
                </a:effectLst>
                <a:latin typeface="方正兰亭大黑简体" panose="02000000000000000000" pitchFamily="2" charset="-122"/>
                <a:ea typeface="方正兰亭大黑简体" panose="02000000000000000000" pitchFamily="2" charset="-122"/>
              </a:rPr>
              <a:t>基于词的统计</a:t>
            </a:r>
            <a:r>
              <a:rPr lang="zh-CN" altLang="zh-CN" sz="3200" b="1" dirty="0">
                <a:solidFill>
                  <a:srgbClr val="820000"/>
                </a:solidFill>
                <a:effectLst>
                  <a:outerShdw blurRad="50800" dist="38100" dir="5400000" algn="t" rotWithShape="0">
                    <a:prstClr val="black">
                      <a:alpha val="40000"/>
                    </a:prstClr>
                  </a:outerShdw>
                </a:effectLst>
                <a:latin typeface="方正兰亭大黑简体" panose="02000000000000000000" pitchFamily="2" charset="-122"/>
                <a:ea typeface="方正兰亭大黑简体" panose="02000000000000000000" pitchFamily="2" charset="-122"/>
              </a:rPr>
              <a:t>翻译</a:t>
            </a:r>
            <a:r>
              <a:rPr lang="zh-CN" altLang="en-US" sz="3200" b="1" dirty="0">
                <a:solidFill>
                  <a:srgbClr val="820000"/>
                </a:solidFill>
                <a:effectLst>
                  <a:outerShdw blurRad="50800" dist="38100" dir="5400000" algn="t" rotWithShape="0">
                    <a:prstClr val="black">
                      <a:alpha val="40000"/>
                    </a:prstClr>
                  </a:outerShdw>
                </a:effectLst>
                <a:latin typeface="方正兰亭大黑简体" panose="02000000000000000000" pitchFamily="2" charset="-122"/>
                <a:ea typeface="方正兰亭大黑简体" panose="02000000000000000000" pitchFamily="2" charset="-122"/>
              </a:rPr>
              <a:t>系统</a:t>
            </a:r>
            <a:endParaRPr lang="en-US" altLang="zh-CN" sz="3200" b="1" dirty="0">
              <a:solidFill>
                <a:srgbClr val="820000"/>
              </a:solidFill>
              <a:effectLst>
                <a:outerShdw blurRad="50800" dist="38100" dir="5400000" algn="t" rotWithShape="0">
                  <a:prstClr val="black">
                    <a:alpha val="40000"/>
                  </a:prstClr>
                </a:outerShdw>
              </a:effectLst>
              <a:latin typeface="方正兰亭大黑简体" panose="02000000000000000000" pitchFamily="2" charset="-122"/>
              <a:ea typeface="方正兰亭大黑简体" panose="02000000000000000000" pitchFamily="2" charset="-122"/>
            </a:endParaRPr>
          </a:p>
          <a:p>
            <a:endParaRPr lang="en-US" altLang="zh-CN" dirty="0"/>
          </a:p>
          <a:p>
            <a:r>
              <a:rPr lang="en-US" altLang="zh-CN" dirty="0">
                <a:latin typeface="微软雅黑" panose="020B0503020204020204" pitchFamily="34" charset="-122"/>
                <a:ea typeface="微软雅黑" panose="020B0503020204020204" pitchFamily="34" charset="-122"/>
              </a:rPr>
              <a:t>1993</a:t>
            </a:r>
            <a:r>
              <a:rPr lang="zh-CN" altLang="zh-CN" dirty="0">
                <a:latin typeface="微软雅黑" panose="020B0503020204020204" pitchFamily="34" charset="-122"/>
                <a:ea typeface="微软雅黑" panose="020B0503020204020204" pitchFamily="34" charset="-122"/>
              </a:rPr>
              <a:t>年</a:t>
            </a:r>
            <a:r>
              <a:rPr lang="en-US" altLang="zh-CN" dirty="0">
                <a:latin typeface="微软雅黑" panose="020B0503020204020204" pitchFamily="34" charset="-122"/>
                <a:ea typeface="微软雅黑" panose="020B0503020204020204" pitchFamily="34" charset="-122"/>
              </a:rPr>
              <a:t>IBM</a:t>
            </a:r>
            <a:r>
              <a:rPr lang="zh-CN" altLang="zh-CN" dirty="0">
                <a:latin typeface="微软雅黑" panose="020B0503020204020204" pitchFamily="34" charset="-122"/>
                <a:ea typeface="微软雅黑" panose="020B0503020204020204" pitchFamily="34" charset="-122"/>
              </a:rPr>
              <a:t>提出五种基于词的统计翻译模型</a:t>
            </a:r>
            <a:r>
              <a:rPr lang="en-US" altLang="zh-CN" dirty="0">
                <a:latin typeface="微软雅黑" panose="020B0503020204020204" pitchFamily="34" charset="-122"/>
                <a:ea typeface="微软雅黑" panose="020B0503020204020204" pitchFamily="34" charset="-122"/>
              </a:rPr>
              <a:t>IBM Model 1-5</a:t>
            </a:r>
          </a:p>
          <a:p>
            <a:pPr lvl="1"/>
            <a:r>
              <a:rPr lang="en-US" altLang="zh-CN" dirty="0">
                <a:latin typeface="微软雅黑" panose="020B0503020204020204" pitchFamily="34" charset="-122"/>
                <a:ea typeface="微软雅黑" panose="020B0503020204020204" pitchFamily="34" charset="-122"/>
              </a:rPr>
              <a:t>Mode 1</a:t>
            </a:r>
            <a:r>
              <a:rPr lang="zh-CN" altLang="zh-CN" dirty="0">
                <a:latin typeface="微软雅黑" panose="020B0503020204020204" pitchFamily="34" charset="-122"/>
                <a:ea typeface="微软雅黑" panose="020B0503020204020204" pitchFamily="34" charset="-122"/>
              </a:rPr>
              <a:t>将句子切分成词然后进行统计，只考虑单词之间的对译概率，不考虑语序。</a:t>
            </a:r>
          </a:p>
          <a:p>
            <a:pPr lvl="1"/>
            <a:r>
              <a:rPr lang="en-US" altLang="zh-CN" dirty="0">
                <a:latin typeface="微软雅黑" panose="020B0503020204020204" pitchFamily="34" charset="-122"/>
                <a:ea typeface="微软雅黑" panose="020B0503020204020204" pitchFamily="34" charset="-122"/>
              </a:rPr>
              <a:t>Mode 2 </a:t>
            </a:r>
            <a:r>
              <a:rPr lang="zh-CN" altLang="zh-CN" dirty="0">
                <a:latin typeface="微软雅黑" panose="020B0503020204020204" pitchFamily="34" charset="-122"/>
                <a:ea typeface="微软雅黑" panose="020B0503020204020204" pitchFamily="34" charset="-122"/>
              </a:rPr>
              <a:t>考虑了翻译过程单词的位置变化</a:t>
            </a:r>
          </a:p>
          <a:p>
            <a:pPr lvl="1"/>
            <a:r>
              <a:rPr lang="en-US" altLang="zh-CN" dirty="0">
                <a:latin typeface="微软雅黑" panose="020B0503020204020204" pitchFamily="34" charset="-122"/>
                <a:ea typeface="微软雅黑" panose="020B0503020204020204" pitchFamily="34" charset="-122"/>
              </a:rPr>
              <a:t>Mode 3 </a:t>
            </a:r>
            <a:r>
              <a:rPr lang="zh-CN" altLang="zh-CN" dirty="0">
                <a:latin typeface="微软雅黑" panose="020B0503020204020204" pitchFamily="34" charset="-122"/>
                <a:ea typeface="微软雅黑" panose="020B0503020204020204" pitchFamily="34" charset="-122"/>
              </a:rPr>
              <a:t>考虑了一个单词翻译成多个单词的情况，引入了产生概率。</a:t>
            </a:r>
          </a:p>
          <a:p>
            <a:pPr lvl="1"/>
            <a:r>
              <a:rPr lang="en-US" altLang="zh-CN" dirty="0">
                <a:latin typeface="微软雅黑" panose="020B0503020204020204" pitchFamily="34" charset="-122"/>
                <a:ea typeface="微软雅黑" panose="020B0503020204020204" pitchFamily="34" charset="-122"/>
              </a:rPr>
              <a:t>Mode 4 </a:t>
            </a:r>
            <a:r>
              <a:rPr lang="zh-CN" altLang="zh-CN" dirty="0">
                <a:latin typeface="微软雅黑" panose="020B0503020204020204" pitchFamily="34" charset="-122"/>
                <a:ea typeface="微软雅黑" panose="020B0503020204020204" pitchFamily="34" charset="-122"/>
              </a:rPr>
              <a:t>在对齐时不仅仅考虑词的位置变化，同时考虑了该位置上单词的词类</a:t>
            </a:r>
          </a:p>
          <a:p>
            <a:pPr lvl="1"/>
            <a:r>
              <a:rPr lang="en-US" altLang="zh-CN" dirty="0">
                <a:latin typeface="微软雅黑" panose="020B0503020204020204" pitchFamily="34" charset="-122"/>
                <a:ea typeface="微软雅黑" panose="020B0503020204020204" pitchFamily="34" charset="-122"/>
              </a:rPr>
              <a:t>Mode 5 </a:t>
            </a:r>
            <a:r>
              <a:rPr lang="zh-CN" altLang="zh-CN" dirty="0">
                <a:latin typeface="微软雅黑" panose="020B0503020204020204" pitchFamily="34" charset="-122"/>
                <a:ea typeface="微软雅黑" panose="020B0503020204020204" pitchFamily="34" charset="-122"/>
              </a:rPr>
              <a:t>修正模型</a:t>
            </a:r>
            <a:r>
              <a:rPr lang="en-US" altLang="zh-CN" dirty="0">
                <a:latin typeface="微软雅黑" panose="020B0503020204020204" pitchFamily="34" charset="-122"/>
                <a:ea typeface="微软雅黑" panose="020B0503020204020204" pitchFamily="34" charset="-122"/>
              </a:rPr>
              <a:t>4</a:t>
            </a:r>
            <a:r>
              <a:rPr lang="zh-CN" altLang="zh-CN" dirty="0">
                <a:latin typeface="微软雅黑" panose="020B0503020204020204" pitchFamily="34" charset="-122"/>
                <a:ea typeface="微软雅黑" panose="020B0503020204020204" pitchFamily="34" charset="-122"/>
              </a:rPr>
              <a:t>，消除了模型</a:t>
            </a:r>
            <a:r>
              <a:rPr lang="en-US" altLang="zh-CN" dirty="0">
                <a:latin typeface="微软雅黑" panose="020B0503020204020204" pitchFamily="34" charset="-122"/>
                <a:ea typeface="微软雅黑" panose="020B0503020204020204" pitchFamily="34" charset="-122"/>
              </a:rPr>
              <a:t>4</a:t>
            </a:r>
            <a:r>
              <a:rPr lang="zh-CN" altLang="zh-CN" dirty="0">
                <a:latin typeface="微软雅黑" panose="020B0503020204020204" pitchFamily="34" charset="-122"/>
                <a:ea typeface="微软雅黑" panose="020B0503020204020204" pitchFamily="34" charset="-122"/>
              </a:rPr>
              <a:t>中的缺陷，避免了对不可能出现对齐给出非零的概率</a:t>
            </a:r>
          </a:p>
          <a:p>
            <a:endParaRPr lang="en-US" altLang="zh-CN" dirty="0">
              <a:latin typeface="微软雅黑" panose="020B0503020204020204" pitchFamily="34" charset="-122"/>
              <a:ea typeface="微软雅黑" panose="020B0503020204020204" pitchFamily="34" charset="-122"/>
            </a:endParaRPr>
          </a:p>
          <a:p>
            <a:pPr lvl="1"/>
            <a:r>
              <a:rPr lang="zh-CN" altLang="zh-CN" dirty="0">
                <a:latin typeface="微软雅黑" panose="020B0503020204020204" pitchFamily="34" charset="-122"/>
                <a:ea typeface="微软雅黑" panose="020B0503020204020204" pitchFamily="34" charset="-122"/>
              </a:rPr>
              <a:t>对于机器翻译领域具有开创性的意义，但只考虑了词与词之间的线性关系，没有考虑句子的结构。对于语序差别比较大的语言对而言，效果</a:t>
            </a:r>
            <a:r>
              <a:rPr lang="zh-CN" altLang="en-US" dirty="0">
                <a:latin typeface="微软雅黑" panose="020B0503020204020204" pitchFamily="34" charset="-122"/>
                <a:ea typeface="微软雅黑" panose="020B0503020204020204" pitchFamily="34" charset="-122"/>
              </a:rPr>
              <a:t>可能</a:t>
            </a:r>
            <a:r>
              <a:rPr lang="zh-CN" altLang="zh-CN" dirty="0">
                <a:latin typeface="微软雅黑" panose="020B0503020204020204" pitchFamily="34" charset="-122"/>
                <a:ea typeface="微软雅黑" panose="020B0503020204020204" pitchFamily="34" charset="-122"/>
              </a:rPr>
              <a:t>会不大好</a:t>
            </a:r>
            <a:r>
              <a:rPr lang="zh-CN" altLang="en-US"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a:p>
            <a:endParaRPr lang="zh-CN"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6096000" cy="6858000"/>
          </a:xfrm>
          <a:prstGeom prst="rect">
            <a:avLst/>
          </a:prstGeom>
          <a:solidFill>
            <a:srgbClr val="333F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p:cNvSpPr/>
          <p:nvPr/>
        </p:nvSpPr>
        <p:spPr>
          <a:xfrm>
            <a:off x="1091682" y="531845"/>
            <a:ext cx="10049069" cy="5775649"/>
          </a:xfrm>
          <a:prstGeom prst="rect">
            <a:avLst/>
          </a:prstGeom>
          <a:solidFill>
            <a:schemeClr val="bg1">
              <a:lumMod val="95000"/>
            </a:schemeClr>
          </a:solidFill>
          <a:ln>
            <a:noFill/>
          </a:ln>
          <a:effectLst>
            <a:outerShdw blurRad="50800" dist="38100" dir="5400000" sx="101000" sy="101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3068216" y="2582614"/>
            <a:ext cx="6096000" cy="1200329"/>
          </a:xfrm>
          <a:prstGeom prst="rect">
            <a:avLst/>
          </a:prstGeom>
          <a:noFill/>
          <a:effectLst>
            <a:outerShdw blurRad="50800" dist="38100" dir="5400000" algn="t" rotWithShape="0">
              <a:prstClr val="black">
                <a:alpha val="40000"/>
              </a:prstClr>
            </a:outerShdw>
          </a:effectLst>
        </p:spPr>
        <p:txBody>
          <a:bodyPr wrap="square" rtlCol="0">
            <a:spAutoFit/>
          </a:bodyPr>
          <a:lstStyle/>
          <a:p>
            <a:pPr algn="ctr"/>
            <a:endParaRPr lang="en-US" altLang="zh-CN" sz="3200" dirty="0">
              <a:solidFill>
                <a:srgbClr val="680000"/>
              </a:solidFill>
              <a:latin typeface="微软雅黑" panose="020B0503020204020204" pitchFamily="34" charset="-122"/>
              <a:ea typeface="微软雅黑" panose="020B0503020204020204" pitchFamily="34" charset="-122"/>
            </a:endParaRPr>
          </a:p>
          <a:p>
            <a:pPr algn="ctr"/>
            <a:r>
              <a:rPr lang="zh-CN" altLang="en-US" sz="4000" dirty="0">
                <a:solidFill>
                  <a:srgbClr val="680000"/>
                </a:solidFill>
                <a:latin typeface="方正兰亭大黑简体" panose="02000000000000000000" pitchFamily="2" charset="-122"/>
                <a:ea typeface="方正兰亭大黑简体" panose="02000000000000000000" pitchFamily="2" charset="-122"/>
              </a:rPr>
              <a:t>语块为单位</a:t>
            </a:r>
            <a:endParaRPr lang="zh-CN" altLang="en-US" sz="3200" dirty="0">
              <a:solidFill>
                <a:schemeClr val="tx2">
                  <a:lumMod val="75000"/>
                </a:schemeClr>
              </a:solidFill>
              <a:latin typeface="微软雅黑" panose="020B0503020204020204" pitchFamily="34" charset="-122"/>
              <a:ea typeface="微软雅黑" panose="020B0503020204020204" pitchFamily="34" charset="-122"/>
            </a:endParaRPr>
          </a:p>
        </p:txBody>
      </p:sp>
      <p:sp>
        <p:nvSpPr>
          <p:cNvPr id="6" name="矩形 5"/>
          <p:cNvSpPr/>
          <p:nvPr/>
        </p:nvSpPr>
        <p:spPr>
          <a:xfrm>
            <a:off x="2402731" y="1590944"/>
            <a:ext cx="7402750" cy="3574444"/>
          </a:xfrm>
          <a:prstGeom prst="rect">
            <a:avLst/>
          </a:prstGeom>
          <a:noFill/>
          <a:ln w="95250">
            <a:solidFill>
              <a:srgbClr val="00206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333F5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6096000" cy="6858000"/>
          </a:xfrm>
          <a:prstGeom prst="rect">
            <a:avLst/>
          </a:prstGeom>
          <a:solidFill>
            <a:srgbClr val="333F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p:cNvSpPr/>
          <p:nvPr/>
        </p:nvSpPr>
        <p:spPr>
          <a:xfrm>
            <a:off x="359923" y="389106"/>
            <a:ext cx="11475016" cy="6081376"/>
          </a:xfrm>
          <a:prstGeom prst="rect">
            <a:avLst/>
          </a:prstGeom>
          <a:solidFill>
            <a:schemeClr val="bg1">
              <a:lumMod val="95000"/>
            </a:schemeClr>
          </a:solidFill>
          <a:ln>
            <a:noFill/>
          </a:ln>
          <a:effectLst>
            <a:outerShdw blurRad="50800" dist="38100" dir="5400000" sx="101000" sy="101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953159" y="866135"/>
            <a:ext cx="5029652" cy="646331"/>
          </a:xfrm>
          <a:prstGeom prst="rect">
            <a:avLst/>
          </a:prstGeom>
          <a:noFill/>
          <a:effectLst>
            <a:outerShdw blurRad="50800" dist="38100" dir="5400000" algn="t" rotWithShape="0">
              <a:prstClr val="black">
                <a:alpha val="40000"/>
              </a:prstClr>
            </a:outerShdw>
          </a:effectLst>
        </p:spPr>
        <p:txBody>
          <a:bodyPr wrap="square" rtlCol="0">
            <a:spAutoFit/>
          </a:bodyPr>
          <a:lstStyle/>
          <a:p>
            <a:r>
              <a:rPr lang="zh-CN" altLang="en-US" sz="3600" dirty="0">
                <a:solidFill>
                  <a:srgbClr val="680000"/>
                </a:solidFill>
                <a:latin typeface="方正兰亭大黑简体" panose="02000000000000000000" pitchFamily="2" charset="-122"/>
                <a:ea typeface="方正兰亭大黑简体" panose="02000000000000000000" pitchFamily="2" charset="-122"/>
              </a:rPr>
              <a:t>语块在语言中的重要性</a:t>
            </a:r>
          </a:p>
        </p:txBody>
      </p:sp>
      <p:sp>
        <p:nvSpPr>
          <p:cNvPr id="3" name="文本框 2"/>
          <p:cNvSpPr txBox="1"/>
          <p:nvPr/>
        </p:nvSpPr>
        <p:spPr>
          <a:xfrm>
            <a:off x="3891516" y="2083981"/>
            <a:ext cx="2307265" cy="2169042"/>
          </a:xfrm>
          <a:prstGeom prst="rect">
            <a:avLst/>
          </a:prstGeom>
          <a:noFill/>
        </p:spPr>
        <p:txBody>
          <a:bodyPr wrap="square" rtlCol="0">
            <a:spAutoFit/>
          </a:bodyPr>
          <a:lstStyle/>
          <a:p>
            <a:endParaRPr lang="zh-CN" altLang="en-US" dirty="0"/>
          </a:p>
        </p:txBody>
      </p:sp>
      <p:sp>
        <p:nvSpPr>
          <p:cNvPr id="6" name="文本框 5"/>
          <p:cNvSpPr txBox="1"/>
          <p:nvPr/>
        </p:nvSpPr>
        <p:spPr>
          <a:xfrm>
            <a:off x="1757519" y="2083981"/>
            <a:ext cx="8882524" cy="3409459"/>
          </a:xfrm>
          <a:prstGeom prst="rect">
            <a:avLst/>
          </a:prstGeom>
          <a:noFill/>
        </p:spPr>
        <p:txBody>
          <a:bodyPr wrap="square" rtlCol="0">
            <a:spAutoFit/>
          </a:bodyPr>
          <a:lstStyle/>
          <a:p>
            <a:pPr marL="342900" indent="-342900">
              <a:lnSpc>
                <a:spcPct val="200000"/>
              </a:lnSpc>
              <a:buFont typeface="Arial" panose="020B0604020202020204" pitchFamily="34" charset="0"/>
              <a:buChar char="•"/>
            </a:pPr>
            <a:r>
              <a:rPr lang="zh-CN" altLang="en-US" sz="2800" dirty="0">
                <a:latin typeface="微软雅黑" panose="020B0503020204020204" pitchFamily="34" charset="-122"/>
                <a:ea typeface="微软雅黑" panose="020B0503020204020204" pitchFamily="34" charset="-122"/>
              </a:rPr>
              <a:t>语言的记忆和存储、输出和使用不是以单个词为单位</a:t>
            </a:r>
            <a:endParaRPr lang="en-US" altLang="zh-CN" sz="2800" dirty="0">
              <a:latin typeface="微软雅黑" panose="020B0503020204020204" pitchFamily="34" charset="-122"/>
              <a:ea typeface="微软雅黑" panose="020B0503020204020204" pitchFamily="34" charset="-122"/>
            </a:endParaRPr>
          </a:p>
          <a:p>
            <a:pPr marL="342900" indent="-342900">
              <a:lnSpc>
                <a:spcPct val="200000"/>
              </a:lnSpc>
              <a:buFont typeface="Arial" panose="020B0604020202020204" pitchFamily="34" charset="0"/>
              <a:buChar char="•"/>
            </a:pPr>
            <a:r>
              <a:rPr lang="zh-CN" altLang="en-US" sz="2800" dirty="0">
                <a:latin typeface="微软雅黑" panose="020B0503020204020204" pitchFamily="34" charset="-122"/>
                <a:ea typeface="微软雅黑" panose="020B0503020204020204" pitchFamily="34" charset="-122"/>
              </a:rPr>
              <a:t>而是以固定或半固定模式化的语言板块结构来进行</a:t>
            </a:r>
            <a:endParaRPr lang="en-US" altLang="zh-CN" sz="2800" dirty="0">
              <a:latin typeface="微软雅黑" panose="020B0503020204020204" pitchFamily="34" charset="-122"/>
              <a:ea typeface="微软雅黑" panose="020B0503020204020204" pitchFamily="34" charset="-122"/>
            </a:endParaRPr>
          </a:p>
          <a:p>
            <a:pPr marL="342900" indent="-342900">
              <a:lnSpc>
                <a:spcPct val="200000"/>
              </a:lnSpc>
              <a:buFont typeface="Arial" panose="020B0604020202020204" pitchFamily="34" charset="0"/>
              <a:buChar char="•"/>
            </a:pPr>
            <a:r>
              <a:rPr lang="zh-CN" altLang="en-US" sz="2800" dirty="0">
                <a:latin typeface="微软雅黑" panose="020B0503020204020204" pitchFamily="34" charset="-122"/>
                <a:ea typeface="微软雅黑" panose="020B0503020204020204" pitchFamily="34" charset="-122"/>
              </a:rPr>
              <a:t>这些板块结构构成人类交际的最小单位</a:t>
            </a:r>
            <a:endParaRPr lang="en-US" altLang="zh-CN" sz="2800" dirty="0">
              <a:latin typeface="微软雅黑" panose="020B0503020204020204" pitchFamily="34" charset="-122"/>
              <a:ea typeface="微软雅黑" panose="020B0503020204020204" pitchFamily="34" charset="-122"/>
            </a:endParaRPr>
          </a:p>
          <a:p>
            <a:pPr algn="r">
              <a:lnSpc>
                <a:spcPct val="200000"/>
              </a:lnSpc>
            </a:pPr>
            <a:r>
              <a:rPr lang="en-GB" altLang="zh-CN" sz="2800" dirty="0">
                <a:latin typeface="微软雅黑" panose="020B0503020204020204" pitchFamily="34" charset="-122"/>
                <a:ea typeface="微软雅黑" panose="020B0503020204020204" pitchFamily="34" charset="-122"/>
              </a:rPr>
              <a:t>Becker</a:t>
            </a:r>
            <a:r>
              <a:rPr lang="zh-CN" altLang="en-GB" sz="2800" dirty="0">
                <a:latin typeface="微软雅黑" panose="020B0503020204020204" pitchFamily="34" charset="-122"/>
                <a:ea typeface="微软雅黑" panose="020B0503020204020204" pitchFamily="34" charset="-122"/>
              </a:rPr>
              <a:t>（</a:t>
            </a:r>
            <a:r>
              <a:rPr lang="en-GB" altLang="zh-CN" sz="2800" dirty="0">
                <a:latin typeface="微软雅黑" panose="020B0503020204020204" pitchFamily="34" charset="-122"/>
                <a:ea typeface="微软雅黑" panose="020B0503020204020204" pitchFamily="34" charset="-122"/>
              </a:rPr>
              <a:t>1975</a:t>
            </a:r>
            <a:r>
              <a:rPr lang="zh-CN" altLang="en-GB" sz="2800" dirty="0">
                <a:latin typeface="微软雅黑" panose="020B0503020204020204" pitchFamily="34" charset="-122"/>
                <a:ea typeface="微软雅黑" panose="020B0503020204020204" pitchFamily="34" charset="-122"/>
              </a:rPr>
              <a:t>）</a:t>
            </a:r>
            <a:endParaRPr lang="zh-CN" altLang="en-US" sz="2800" dirty="0">
              <a:latin typeface="微软雅黑" panose="020B0503020204020204" pitchFamily="34" charset="-122"/>
              <a:ea typeface="微软雅黑" panose="020B0503020204020204" pitchFamily="34" charset="-122"/>
            </a:endParaRPr>
          </a:p>
        </p:txBody>
      </p:sp>
      <p:pic>
        <p:nvPicPr>
          <p:cNvPr id="10" name="图形 9" descr="标记"/>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265020" y="729423"/>
            <a:ext cx="783043" cy="783043"/>
          </a:xfrm>
          <a:prstGeom prst="rect">
            <a:avLst/>
          </a:prstGeom>
          <a:effectLst>
            <a:outerShdw blurRad="50800" dist="38100" dir="5400000" algn="t" rotWithShape="0">
              <a:prstClr val="black">
                <a:alpha val="40000"/>
              </a:prstClr>
            </a:outerShdw>
          </a:effectLst>
        </p:spPr>
      </p:pic>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TotalTime>
  <Words>3388</Words>
  <Application>Microsoft Office PowerPoint</Application>
  <PresentationFormat>宽屏</PresentationFormat>
  <Paragraphs>278</Paragraphs>
  <Slides>34</Slides>
  <Notes>34</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34</vt:i4>
      </vt:variant>
    </vt:vector>
  </HeadingPairs>
  <TitlesOfParts>
    <vt:vector size="41" baseType="lpstr">
      <vt:lpstr>Arial</vt:lpstr>
      <vt:lpstr>微软雅黑</vt:lpstr>
      <vt:lpstr>等线</vt:lpstr>
      <vt:lpstr>等线 Light</vt:lpstr>
      <vt:lpstr>方正兰亭大黑简体</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裴 佳闻</dc:creator>
  <cp:lastModifiedBy>裴佳闻</cp:lastModifiedBy>
  <cp:revision>55</cp:revision>
  <dcterms:created xsi:type="dcterms:W3CDTF">2018-10-23T02:03:42Z</dcterms:created>
  <dcterms:modified xsi:type="dcterms:W3CDTF">2018-10-23T02:28:24Z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1033-1.2.5.490</vt:lpwstr>
  </property>
</Properties>
</file>