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258" r:id="rId2"/>
    <p:sldId id="256" r:id="rId3"/>
    <p:sldId id="259" r:id="rId4"/>
    <p:sldId id="261" r:id="rId5"/>
    <p:sldId id="262" r:id="rId6"/>
    <p:sldId id="274" r:id="rId7"/>
    <p:sldId id="286" r:id="rId8"/>
    <p:sldId id="275" r:id="rId9"/>
    <p:sldId id="271" r:id="rId10"/>
    <p:sldId id="288" r:id="rId11"/>
    <p:sldId id="280" r:id="rId12"/>
    <p:sldId id="279" r:id="rId13"/>
    <p:sldId id="290" r:id="rId14"/>
    <p:sldId id="292" r:id="rId15"/>
    <p:sldId id="291" r:id="rId16"/>
    <p:sldId id="276" r:id="rId17"/>
    <p:sldId id="287" r:id="rId18"/>
    <p:sldId id="281" r:id="rId19"/>
    <p:sldId id="269" r:id="rId20"/>
    <p:sldId id="278" r:id="rId21"/>
    <p:sldId id="277" r:id="rId22"/>
    <p:sldId id="289" r:id="rId23"/>
    <p:sldId id="297" r:id="rId24"/>
    <p:sldId id="285" r:id="rId25"/>
    <p:sldId id="273" r:id="rId26"/>
    <p:sldId id="296" r:id="rId27"/>
    <p:sldId id="294" r:id="rId28"/>
    <p:sldId id="272" r:id="rId29"/>
    <p:sldId id="293" r:id="rId30"/>
    <p:sldId id="295" r:id="rId31"/>
  </p:sldIdLst>
  <p:sldSz cx="12192000" cy="6858000"/>
  <p:notesSz cx="6858000" cy="9144000"/>
  <p:embeddedFontLst>
    <p:embeddedFont>
      <p:font typeface="等线" panose="02010600030101010101" pitchFamily="2" charset="-122"/>
      <p:regular r:id="rId34"/>
      <p:bold r:id="rId35"/>
    </p:embeddedFont>
    <p:embeddedFont>
      <p:font typeface="等线 Light" panose="02010600030101010101" pitchFamily="2" charset="-122"/>
      <p:regular r:id="rId36"/>
    </p:embeddedFont>
    <p:embeddedFont>
      <p:font typeface="方正兰亭大黑简体" panose="02000000000000000000" pitchFamily="2" charset="-122"/>
      <p:regular r:id="rId37"/>
    </p:embeddedFont>
    <p:embeddedFont>
      <p:font typeface="微软雅黑" panose="020B0503020204020204" pitchFamily="34" charset="-122"/>
      <p:regular r:id="rId38"/>
      <p:bold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00"/>
    <a:srgbClr val="3A0000"/>
    <a:srgbClr val="333F50"/>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4" autoAdjust="0"/>
    <p:restoredTop sz="73783" autoAdjust="0"/>
  </p:normalViewPr>
  <p:slideViewPr>
    <p:cSldViewPr snapToGrid="0" showGuides="1">
      <p:cViewPr varScale="1">
        <p:scale>
          <a:sx n="63" d="100"/>
          <a:sy n="63" d="100"/>
        </p:scale>
        <p:origin x="677" y="67"/>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notesViewPr>
    <p:cSldViewPr snapToGrid="0" showGuides="1">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08616D-4417-471A-B313-40C1A661B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DF97B71-1FF5-4986-A450-90500CC1CF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FDD771D9-5F91-47B2-9B3F-69FE05771D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4D1938B-EAE4-4D25-A592-323DCF8FE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extLst>
      <p:ext uri="{BB962C8B-B14F-4D97-AF65-F5344CB8AC3E}">
        <p14:creationId xmlns:p14="http://schemas.microsoft.com/office/powerpoint/2010/main" val="1541509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extLst>
      <p:ext uri="{BB962C8B-B14F-4D97-AF65-F5344CB8AC3E}">
        <p14:creationId xmlns:p14="http://schemas.microsoft.com/office/powerpoint/2010/main" val="102549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extLst>
      <p:ext uri="{BB962C8B-B14F-4D97-AF65-F5344CB8AC3E}">
        <p14:creationId xmlns:p14="http://schemas.microsoft.com/office/powerpoint/2010/main" val="34432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extLst>
      <p:ext uri="{BB962C8B-B14F-4D97-AF65-F5344CB8AC3E}">
        <p14:creationId xmlns:p14="http://schemas.microsoft.com/office/powerpoint/2010/main" val="21183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extLst>
      <p:ext uri="{BB962C8B-B14F-4D97-AF65-F5344CB8AC3E}">
        <p14:creationId xmlns:p14="http://schemas.microsoft.com/office/powerpoint/2010/main" val="396557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2916788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583960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59428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3994798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112139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38994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extLst>
      <p:ext uri="{BB962C8B-B14F-4D97-AF65-F5344CB8AC3E}">
        <p14:creationId xmlns:p14="http://schemas.microsoft.com/office/powerpoint/2010/main" val="945347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227729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1480311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356319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extLst>
      <p:ext uri="{BB962C8B-B14F-4D97-AF65-F5344CB8AC3E}">
        <p14:creationId xmlns:p14="http://schemas.microsoft.com/office/powerpoint/2010/main" val="4062176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extLst>
      <p:ext uri="{BB962C8B-B14F-4D97-AF65-F5344CB8AC3E}">
        <p14:creationId xmlns:p14="http://schemas.microsoft.com/office/powerpoint/2010/main" val="403580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extLst>
      <p:ext uri="{BB962C8B-B14F-4D97-AF65-F5344CB8AC3E}">
        <p14:creationId xmlns:p14="http://schemas.microsoft.com/office/powerpoint/2010/main" val="1266858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extLst>
      <p:ext uri="{BB962C8B-B14F-4D97-AF65-F5344CB8AC3E}">
        <p14:creationId xmlns:p14="http://schemas.microsoft.com/office/powerpoint/2010/main" val="2891444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extLst>
      <p:ext uri="{BB962C8B-B14F-4D97-AF65-F5344CB8AC3E}">
        <p14:creationId xmlns:p14="http://schemas.microsoft.com/office/powerpoint/2010/main" val="2119473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74096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extLst>
      <p:ext uri="{BB962C8B-B14F-4D97-AF65-F5344CB8AC3E}">
        <p14:creationId xmlns:p14="http://schemas.microsoft.com/office/powerpoint/2010/main" val="190358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3695284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extLst>
      <p:ext uri="{BB962C8B-B14F-4D97-AF65-F5344CB8AC3E}">
        <p14:creationId xmlns:p14="http://schemas.microsoft.com/office/powerpoint/2010/main" val="351096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extLst>
      <p:ext uri="{BB962C8B-B14F-4D97-AF65-F5344CB8AC3E}">
        <p14:creationId xmlns:p14="http://schemas.microsoft.com/office/powerpoint/2010/main" val="399328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34577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extLst>
      <p:ext uri="{BB962C8B-B14F-4D97-AF65-F5344CB8AC3E}">
        <p14:creationId xmlns:p14="http://schemas.microsoft.com/office/powerpoint/2010/main" val="421703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extLst>
      <p:ext uri="{BB962C8B-B14F-4D97-AF65-F5344CB8AC3E}">
        <p14:creationId xmlns:p14="http://schemas.microsoft.com/office/powerpoint/2010/main" val="404036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extLst>
      <p:ext uri="{BB962C8B-B14F-4D97-AF65-F5344CB8AC3E}">
        <p14:creationId xmlns:p14="http://schemas.microsoft.com/office/powerpoint/2010/main" val="153256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extLst>
      <p:ext uri="{BB962C8B-B14F-4D97-AF65-F5344CB8AC3E}">
        <p14:creationId xmlns:p14="http://schemas.microsoft.com/office/powerpoint/2010/main" val="34141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AD589-E5BB-4C09-A9AC-D55F43D7E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0F16ED-97C2-402F-ACDB-5E6284D5C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FF6566-A033-48A0-A822-BD0CB1140BDF}"/>
              </a:ext>
            </a:extLst>
          </p:cNvPr>
          <p:cNvSpPr>
            <a:spLocks noGrp="1"/>
          </p:cNvSpPr>
          <p:nvPr>
            <p:ph type="dt" sz="half" idx="10"/>
          </p:nvPr>
        </p:nvSpPr>
        <p:spPr/>
        <p:txBody>
          <a:body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6C3B49A1-A0AB-48C8-A77A-07EC6372D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CD32D-2CAA-42E2-B21D-9116785D5F04}"/>
              </a:ext>
            </a:extLst>
          </p:cNvPr>
          <p:cNvSpPr>
            <a:spLocks noGrp="1"/>
          </p:cNvSpPr>
          <p:nvPr>
            <p:ph type="sldNum" sz="quarter" idx="12"/>
          </p:nvPr>
        </p:nvSpPr>
        <p:spPr/>
        <p:txBody>
          <a:body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425414916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7D76FD-537C-477E-90B3-723F62B4B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B4912E-CF6B-49CC-842F-C13EED128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571792-3754-45D9-9FFD-58602FB3F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48FAFEFE-8064-4119-A0F5-20E289419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C675D-4454-44F5-A562-C217AD0A9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extLst>
      <p:ext uri="{BB962C8B-B14F-4D97-AF65-F5344CB8AC3E}">
        <p14:creationId xmlns:p14="http://schemas.microsoft.com/office/powerpoint/2010/main" val="68566971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E86AB28-B127-4885-BDAF-D2C7CE6F12E2}"/>
              </a:ext>
            </a:extLst>
          </p:cNvPr>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a:extLst>
              <a:ext uri="{FF2B5EF4-FFF2-40B4-BE49-F238E27FC236}">
                <a16:creationId xmlns:a16="http://schemas.microsoft.com/office/drawing/2014/main" id="{3A853759-968B-44D2-BD04-1BB6ED0FA69F}"/>
              </a:ext>
            </a:extLst>
          </p:cNvPr>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F97279-5EA2-4789-9BDF-F759E2ED4F66}"/>
              </a:ext>
            </a:extLst>
          </p:cNvPr>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a:extLst>
              <a:ext uri="{FF2B5EF4-FFF2-40B4-BE49-F238E27FC236}">
                <a16:creationId xmlns:a16="http://schemas.microsoft.com/office/drawing/2014/main" id="{44E27AC0-14F3-4F47-ADAD-574B09349F21}"/>
              </a:ext>
            </a:extLst>
          </p:cNvPr>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extLst>
      <p:ext uri="{BB962C8B-B14F-4D97-AF65-F5344CB8AC3E}">
        <p14:creationId xmlns:p14="http://schemas.microsoft.com/office/powerpoint/2010/main" val="111551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37E529A-3492-434C-BA32-6B1E887E6DFB}"/>
              </a:ext>
            </a:extLst>
          </p:cNvPr>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1414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03F643CC-BF1C-41C4-8137-B3B8592ED0F0}"/>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a:extLst>
              <a:ext uri="{FF2B5EF4-FFF2-40B4-BE49-F238E27FC236}">
                <a16:creationId xmlns:a16="http://schemas.microsoft.com/office/drawing/2014/main" id="{D6199C54-1A6B-4680-AEF4-498A07F5513B}"/>
              </a:ext>
            </a:extLst>
          </p:cNvPr>
          <p:cNvPicPr>
            <a:picLocks noChangeAspect="1"/>
          </p:cNvPicPr>
          <p:nvPr/>
        </p:nvPicPr>
        <p:blipFill>
          <a:blip r:embed="rId3"/>
          <a:stretch>
            <a:fillRect/>
          </a:stretch>
        </p:blipFill>
        <p:spPr>
          <a:xfrm>
            <a:off x="357061" y="657439"/>
            <a:ext cx="890093" cy="890093"/>
          </a:xfrm>
          <a:prstGeom prst="rect">
            <a:avLst/>
          </a:prstGeom>
        </p:spPr>
      </p:pic>
      <p:sp>
        <p:nvSpPr>
          <p:cNvPr id="7" name="文本框 6">
            <a:extLst>
              <a:ext uri="{FF2B5EF4-FFF2-40B4-BE49-F238E27FC236}">
                <a16:creationId xmlns:a16="http://schemas.microsoft.com/office/drawing/2014/main" id="{5F2DC263-4F0E-4425-9435-9CDDF83C2B78}"/>
              </a:ext>
            </a:extLst>
          </p:cNvPr>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95883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2369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397309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87620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6746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a:extLst>
              <a:ext uri="{FF2B5EF4-FFF2-40B4-BE49-F238E27FC236}">
                <a16:creationId xmlns:a16="http://schemas.microsoft.com/office/drawing/2014/main" id="{A3916777-9382-41AD-B258-C5750FAF1324}"/>
              </a:ext>
            </a:extLst>
          </p:cNvPr>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a:extLst>
              <a:ext uri="{FF2B5EF4-FFF2-40B4-BE49-F238E27FC236}">
                <a16:creationId xmlns:a16="http://schemas.microsoft.com/office/drawing/2014/main" id="{966C8E41-69D8-46F9-BEF6-331CCA0A577B}"/>
              </a:ext>
            </a:extLst>
          </p:cNvPr>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a:extLst>
              <a:ext uri="{FF2B5EF4-FFF2-40B4-BE49-F238E27FC236}">
                <a16:creationId xmlns:a16="http://schemas.microsoft.com/office/drawing/2014/main" id="{25074315-18C2-4256-8B11-D84BC4ED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2651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85D520-4A7F-4BEC-91B2-821BFC7D6A6D}"/>
              </a:ext>
            </a:extLst>
          </p:cNvPr>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a:extLst>
              <a:ext uri="{FF2B5EF4-FFF2-40B4-BE49-F238E27FC236}">
                <a16:creationId xmlns:a16="http://schemas.microsoft.com/office/drawing/2014/main" id="{2BC4CD3E-6AF9-475F-8D81-04F038121D74}"/>
              </a:ext>
            </a:extLst>
          </p:cNvPr>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a:extLst>
              <a:ext uri="{FF2B5EF4-FFF2-40B4-BE49-F238E27FC236}">
                <a16:creationId xmlns:a16="http://schemas.microsoft.com/office/drawing/2014/main" id="{2720B1AC-D2E0-4275-BD4F-29E0F20F4759}"/>
              </a:ext>
            </a:extLst>
          </p:cNvPr>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Tree>
    <p:extLst>
      <p:ext uri="{BB962C8B-B14F-4D97-AF65-F5344CB8AC3E}">
        <p14:creationId xmlns:p14="http://schemas.microsoft.com/office/powerpoint/2010/main" val="25731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229B65-E8AB-4DFC-99DF-D74042512D4D}"/>
              </a:ext>
            </a:extLst>
          </p:cNvPr>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a:extLst>
              <a:ext uri="{FF2B5EF4-FFF2-40B4-BE49-F238E27FC236}">
                <a16:creationId xmlns:a16="http://schemas.microsoft.com/office/drawing/2014/main" id="{0C311ED3-5B91-41FA-B786-58FF092402B9}"/>
              </a:ext>
            </a:extLst>
          </p:cNvPr>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a:extLst>
              <a:ext uri="{FF2B5EF4-FFF2-40B4-BE49-F238E27FC236}">
                <a16:creationId xmlns:a16="http://schemas.microsoft.com/office/drawing/2014/main" id="{9A47E3F3-61E1-40FA-8FF3-CBFFDBED0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8107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66D98E51-3B27-4DD5-A799-7306369A4F1D}"/>
              </a:ext>
            </a:extLst>
          </p:cNvPr>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a:extLst>
              <a:ext uri="{FF2B5EF4-FFF2-40B4-BE49-F238E27FC236}">
                <a16:creationId xmlns:a16="http://schemas.microsoft.com/office/drawing/2014/main" id="{8EBB951A-B5C2-418C-AAD4-1CD343053A1C}"/>
              </a:ext>
            </a:extLst>
          </p:cNvPr>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a:extLst>
              <a:ext uri="{FF2B5EF4-FFF2-40B4-BE49-F238E27FC236}">
                <a16:creationId xmlns:a16="http://schemas.microsoft.com/office/drawing/2014/main" id="{5DACD792-997F-47FE-946B-B5B4DC7BF9C9}"/>
              </a:ext>
            </a:extLst>
          </p:cNvPr>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w21…w35</a:t>
            </a:r>
          </a:p>
        </p:txBody>
      </p:sp>
    </p:spTree>
    <p:extLst>
      <p:ext uri="{BB962C8B-B14F-4D97-AF65-F5344CB8AC3E}">
        <p14:creationId xmlns:p14="http://schemas.microsoft.com/office/powerpoint/2010/main" val="33017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a:extLst>
              <a:ext uri="{FF2B5EF4-FFF2-40B4-BE49-F238E27FC236}">
                <a16:creationId xmlns:a16="http://schemas.microsoft.com/office/drawing/2014/main" id="{E49F5DCE-5C2B-4F8D-8AF0-46798600D8C3}"/>
              </a:ext>
            </a:extLst>
          </p:cNvPr>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0248180-2480-4505-B21E-6E8A6788D779}"/>
              </a:ext>
            </a:extLst>
          </p:cNvPr>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a:t>
            </a:r>
            <a:r>
              <a:rPr lang="en-US" altLang="zh-CN" sz="2800" dirty="0"/>
              <a:t>.</a:t>
            </a:r>
          </a:p>
        </p:txBody>
      </p:sp>
    </p:spTree>
    <p:extLst>
      <p:ext uri="{BB962C8B-B14F-4D97-AF65-F5344CB8AC3E}">
        <p14:creationId xmlns:p14="http://schemas.microsoft.com/office/powerpoint/2010/main" val="203709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a:extLst>
              <a:ext uri="{FF2B5EF4-FFF2-40B4-BE49-F238E27FC236}">
                <a16:creationId xmlns:a16="http://schemas.microsoft.com/office/drawing/2014/main" id="{E49F5DCE-5C2B-4F8D-8AF0-46798600D8C3}"/>
              </a:ext>
            </a:extLst>
          </p:cNvPr>
          <p:cNvSpPr txBox="1"/>
          <p:nvPr/>
        </p:nvSpPr>
        <p:spPr>
          <a:xfrm>
            <a:off x="4518837" y="1448467"/>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子句自身结构</a:t>
            </a:r>
            <a:r>
              <a:rPr lang="zh-CN" altLang="zh-CN" sz="2800" b="1" dirty="0">
                <a:solidFill>
                  <a:srgbClr val="680000"/>
                </a:solidFill>
                <a:latin typeface="微软雅黑" panose="020B0503020204020204" pitchFamily="34" charset="-122"/>
                <a:ea typeface="微软雅黑" panose="020B0503020204020204" pitchFamily="34" charset="-122"/>
              </a:rPr>
              <a:t>问题</a:t>
            </a:r>
            <a:r>
              <a:rPr lang="en-US" altLang="zh-CN" sz="2800" b="1" dirty="0">
                <a:solidFill>
                  <a:srgbClr val="680000"/>
                </a:solidFill>
                <a:latin typeface="微软雅黑" panose="020B0503020204020204" pitchFamily="34" charset="-122"/>
                <a:ea typeface="微软雅黑" panose="020B0503020204020204" pitchFamily="34" charset="-122"/>
              </a:rPr>
              <a:t>(CP)</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465BFEA7-1B84-4CB5-8FC6-A3DE25784293}"/>
              </a:ext>
            </a:extLst>
          </p:cNvPr>
          <p:cNvSpPr txBox="1"/>
          <p:nvPr/>
        </p:nvSpPr>
        <p:spPr>
          <a:xfrm>
            <a:off x="3048000" y="2738214"/>
            <a:ext cx="7251633" cy="2492990"/>
          </a:xfrm>
          <a:prstGeom prst="rect">
            <a:avLst/>
          </a:prstGeom>
          <a:noFill/>
        </p:spPr>
        <p:txBody>
          <a:bodyPr wrap="square" rtlCol="0">
            <a:spAutoFit/>
          </a:bodyPr>
          <a:lstStyle/>
          <a:p>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extLst>
      <p:ext uri="{BB962C8B-B14F-4D97-AF65-F5344CB8AC3E}">
        <p14:creationId xmlns:p14="http://schemas.microsoft.com/office/powerpoint/2010/main" val="234411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209F05C-B36A-4F9B-B896-7990873E13EB}"/>
              </a:ext>
            </a:extLst>
          </p:cNvPr>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a:extLst>
              <a:ext uri="{FF2B5EF4-FFF2-40B4-BE49-F238E27FC236}">
                <a16:creationId xmlns:a16="http://schemas.microsoft.com/office/drawing/2014/main" id="{E49F5DCE-5C2B-4F8D-8AF0-46798600D8C3}"/>
              </a:ext>
            </a:extLst>
          </p:cNvPr>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a:extLst>
              <a:ext uri="{FF2B5EF4-FFF2-40B4-BE49-F238E27FC236}">
                <a16:creationId xmlns:a16="http://schemas.microsoft.com/office/drawing/2014/main" id="{465BFEA7-1B84-4CB5-8FC6-A3DE25784293}"/>
              </a:ext>
            </a:extLst>
          </p:cNvPr>
          <p:cNvSpPr txBox="1"/>
          <p:nvPr/>
        </p:nvSpPr>
        <p:spPr>
          <a:xfrm>
            <a:off x="1609261" y="2439884"/>
            <a:ext cx="9690461" cy="267765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What should doctors say, </a:t>
            </a:r>
            <a:r>
              <a:rPr lang="en-US" altLang="zh-CN" sz="2800" dirty="0">
                <a:latin typeface="微软雅黑" panose="020B0503020204020204" pitchFamily="34" charset="-122"/>
                <a:ea typeface="微软雅黑" panose="020B0503020204020204" pitchFamily="34" charset="-122"/>
              </a:rPr>
              <a:t>for example, to a </a:t>
            </a:r>
          </a:p>
          <a:p>
            <a:r>
              <a:rPr lang="en-US" altLang="zh-CN" sz="2800" dirty="0">
                <a:latin typeface="微软雅黑" panose="020B0503020204020204" pitchFamily="34" charset="-122"/>
                <a:ea typeface="微软雅黑" panose="020B0503020204020204" pitchFamily="34" charset="-122"/>
              </a:rPr>
              <a:t>50-year-old woman coming in for a routine physical </a:t>
            </a:r>
          </a:p>
          <a:p>
            <a:r>
              <a:rPr lang="en-US" altLang="zh-CN" sz="2800" dirty="0">
                <a:latin typeface="微软雅黑" panose="020B0503020204020204" pitchFamily="34" charset="-122"/>
                <a:ea typeface="微软雅黑" panose="020B0503020204020204" pitchFamily="34" charset="-122"/>
              </a:rPr>
              <a:t>check up just before going on vacation with her family </a:t>
            </a:r>
          </a:p>
          <a:p>
            <a:r>
              <a:rPr lang="en-US" altLang="zh-CN" sz="2800" dirty="0">
                <a:latin typeface="微软雅黑" panose="020B0503020204020204" pitchFamily="34" charset="-122"/>
                <a:ea typeface="微软雅黑" panose="020B0503020204020204" pitchFamily="34" charset="-122"/>
              </a:rPr>
              <a:t>who though she feels in perfect health, is found to have a form of cancer that will cause her to die within 5 months?</a:t>
            </a:r>
          </a:p>
        </p:txBody>
      </p:sp>
    </p:spTree>
    <p:extLst>
      <p:ext uri="{BB962C8B-B14F-4D97-AF65-F5344CB8AC3E}">
        <p14:creationId xmlns:p14="http://schemas.microsoft.com/office/powerpoint/2010/main" val="286511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F68A1FC0-9EAC-4646-A0F0-01224E4FCED8}"/>
              </a:ext>
            </a:extLst>
          </p:cNvPr>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a:extLst>
              <a:ext uri="{FF2B5EF4-FFF2-40B4-BE49-F238E27FC236}">
                <a16:creationId xmlns:a16="http://schemas.microsoft.com/office/drawing/2014/main" id="{E5C7B8DC-B7B4-4914-84C8-F2B2EBF13B4A}"/>
              </a:ext>
            </a:extLst>
          </p:cNvPr>
          <p:cNvSpPr txBox="1"/>
          <p:nvPr/>
        </p:nvSpPr>
        <p:spPr>
          <a:xfrm>
            <a:off x="2755264" y="2495343"/>
            <a:ext cx="7717536" cy="2723823"/>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子句的识别</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单词间的编辑距离（</a:t>
            </a:r>
            <a:r>
              <a:rPr lang="en-US" altLang="zh-CN" sz="3600" dirty="0">
                <a:latin typeface="微软雅黑" panose="020B0503020204020204" pitchFamily="34" charset="-122"/>
                <a:ea typeface="微软雅黑" panose="020B0503020204020204" pitchFamily="34" charset="-122"/>
              </a:rPr>
              <a:t>Edit Distance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命名实体的识别（</a:t>
            </a:r>
            <a:r>
              <a:rPr lang="en-US" altLang="zh-CN" sz="3600" dirty="0">
                <a:latin typeface="微软雅黑" panose="020B0503020204020204" pitchFamily="34" charset="-122"/>
                <a:ea typeface="微软雅黑" panose="020B0503020204020204" pitchFamily="34" charset="-122"/>
              </a:rPr>
              <a:t>named entity</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extLst>
      <p:ext uri="{BB962C8B-B14F-4D97-AF65-F5344CB8AC3E}">
        <p14:creationId xmlns:p14="http://schemas.microsoft.com/office/powerpoint/2010/main" val="169986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86669" cy="2554545"/>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亚句级复用时的原文处理问题</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095050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637055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495404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3046988"/>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886638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31116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3AEF69D9-EA4C-4E68-B52C-400A9DD85A65}"/>
              </a:ext>
            </a:extLst>
          </p:cNvPr>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a:extLst>
              <a:ext uri="{FF2B5EF4-FFF2-40B4-BE49-F238E27FC236}">
                <a16:creationId xmlns:a16="http://schemas.microsoft.com/office/drawing/2014/main" id="{3ED00FD4-8D5E-47EC-8CCC-58B15947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a:extLst>
              <a:ext uri="{FF2B5EF4-FFF2-40B4-BE49-F238E27FC236}">
                <a16:creationId xmlns:a16="http://schemas.microsoft.com/office/drawing/2014/main" id="{9DF8FC24-E462-4909-BC30-5084E029FA9F}"/>
              </a:ext>
            </a:extLst>
          </p:cNvPr>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a:extLst>
              <a:ext uri="{FF2B5EF4-FFF2-40B4-BE49-F238E27FC236}">
                <a16:creationId xmlns:a16="http://schemas.microsoft.com/office/drawing/2014/main" id="{7F10DB2F-9844-40DA-8DC9-03346713DE30}"/>
              </a:ext>
            </a:extLst>
          </p:cNvPr>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a:extLst>
              <a:ext uri="{FF2B5EF4-FFF2-40B4-BE49-F238E27FC236}">
                <a16:creationId xmlns:a16="http://schemas.microsoft.com/office/drawing/2014/main" id="{6EB16612-49F8-4864-9EFE-A1AEFD8A35CF}"/>
              </a:ext>
            </a:extLst>
          </p:cNvPr>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a:extLst>
              <a:ext uri="{FF2B5EF4-FFF2-40B4-BE49-F238E27FC236}">
                <a16:creationId xmlns:a16="http://schemas.microsoft.com/office/drawing/2014/main" id="{2DE06E7D-CBCB-4D0C-BF5B-38884A0D6027}"/>
              </a:ext>
            </a:extLst>
          </p:cNvPr>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a:extLst>
              <a:ext uri="{FF2B5EF4-FFF2-40B4-BE49-F238E27FC236}">
                <a16:creationId xmlns:a16="http://schemas.microsoft.com/office/drawing/2014/main" id="{0BB6C980-FC32-49FF-A516-54931A541C7B}"/>
              </a:ext>
            </a:extLst>
          </p:cNvPr>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a:extLst>
              <a:ext uri="{FF2B5EF4-FFF2-40B4-BE49-F238E27FC236}">
                <a16:creationId xmlns:a16="http://schemas.microsoft.com/office/drawing/2014/main" id="{C755CCE3-9AB8-4F4F-ACE6-6FCB5F237303}"/>
              </a:ext>
            </a:extLst>
          </p:cNvPr>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a:extLst>
              <a:ext uri="{FF2B5EF4-FFF2-40B4-BE49-F238E27FC236}">
                <a16:creationId xmlns:a16="http://schemas.microsoft.com/office/drawing/2014/main" id="{15F0F2BB-60CD-4ED5-8227-678CCCB5148A}"/>
              </a:ext>
            </a:extLst>
          </p:cNvPr>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a:extLst>
              <a:ext uri="{FF2B5EF4-FFF2-40B4-BE49-F238E27FC236}">
                <a16:creationId xmlns:a16="http://schemas.microsoft.com/office/drawing/2014/main" id="{72907C37-2A9F-4C63-93C1-A5D83231DF26}"/>
              </a:ext>
            </a:extLst>
          </p:cNvPr>
          <p:cNvCxnSpPr>
            <a:cxnSpLocks/>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8467F82-B844-4A95-B534-BE45BC894664}"/>
              </a:ext>
            </a:extLst>
          </p:cNvPr>
          <p:cNvCxnSpPr>
            <a:cxnSpLocks/>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272C786-756F-4297-9B4B-96F2DD011EF4}"/>
              </a:ext>
            </a:extLst>
          </p:cNvPr>
          <p:cNvCxnSpPr>
            <a:cxnSpLocks/>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FE162EA-B53B-493A-952F-2877F71AE2FF}"/>
              </a:ext>
            </a:extLst>
          </p:cNvPr>
          <p:cNvCxnSpPr>
            <a:cxnSpLocks/>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F6319D9-61EF-4D69-8704-9385B9CE1806}"/>
              </a:ext>
            </a:extLst>
          </p:cNvPr>
          <p:cNvCxnSpPr>
            <a:cxnSpLocks/>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4D394E3-60CB-4A03-B10E-EEF8F082EAC1}"/>
              </a:ext>
            </a:extLst>
          </p:cNvPr>
          <p:cNvCxnSpPr>
            <a:cxnSpLocks/>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594EA1C-8149-48B8-8DB2-148ABEE70E9C}"/>
              </a:ext>
            </a:extLst>
          </p:cNvPr>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66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6120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C323A0A-30B2-49DC-A065-5900A3A52A9A}"/>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3194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42008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27372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61E00090-892B-4F3A-9480-059B2167E8BE}"/>
              </a:ext>
            </a:extLst>
          </p:cNvPr>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FD65C0AE-1736-4CF9-87E8-706B476CD70E}"/>
              </a:ext>
            </a:extLst>
          </p:cNvPr>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62726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6BFD6AF-CE23-4824-9B95-95A251ACC8A0}"/>
              </a:ext>
            </a:extLst>
          </p:cNvPr>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9A285A6-E1BC-4A33-B077-61298E36CE06}"/>
              </a:ext>
            </a:extLst>
          </p:cNvPr>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162305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a:extLst>
              <a:ext uri="{FF2B5EF4-FFF2-40B4-BE49-F238E27FC236}">
                <a16:creationId xmlns:a16="http://schemas.microsoft.com/office/drawing/2014/main" id="{5FA78C5B-C138-4B46-8634-8202B71194BC}"/>
              </a:ext>
            </a:extLst>
          </p:cNvPr>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3F8F8268-0831-4BDC-9055-78521A8BE1A1}"/>
              </a:ext>
            </a:extLst>
          </p:cNvPr>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a:extLst>
              <a:ext uri="{FF2B5EF4-FFF2-40B4-BE49-F238E27FC236}">
                <a16:creationId xmlns:a16="http://schemas.microsoft.com/office/drawing/2014/main" id="{56EF01E9-90E6-4488-B048-3E67AB445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08891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2386</Words>
  <Application>Microsoft Office PowerPoint</Application>
  <PresentationFormat>宽屏</PresentationFormat>
  <Paragraphs>157</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方正兰亭大黑简体</vt:lpstr>
      <vt:lpstr>Arial</vt:lpstr>
      <vt:lpstr>微软雅黑</vt:lpstr>
      <vt:lpstr>等线</vt:lpstr>
      <vt:lpstr>等线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52</cp:revision>
  <dcterms:created xsi:type="dcterms:W3CDTF">2018-10-20T13:40:14Z</dcterms:created>
  <dcterms:modified xsi:type="dcterms:W3CDTF">2018-10-22T11:07:37Z</dcterms:modified>
</cp:coreProperties>
</file>