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8" r:id="rId2"/>
    <p:sldId id="256" r:id="rId3"/>
    <p:sldId id="259"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02" r:id="rId19"/>
    <p:sldId id="303" r:id="rId20"/>
    <p:sldId id="304" r:id="rId21"/>
    <p:sldId id="305" r:id="rId22"/>
    <p:sldId id="306" r:id="rId23"/>
    <p:sldId id="276" r:id="rId24"/>
    <p:sldId id="287" r:id="rId25"/>
    <p:sldId id="281" r:id="rId26"/>
    <p:sldId id="269" r:id="rId27"/>
    <p:sldId id="278" r:id="rId28"/>
    <p:sldId id="318" r:id="rId29"/>
    <p:sldId id="277" r:id="rId30"/>
    <p:sldId id="289" r:id="rId31"/>
    <p:sldId id="297" r:id="rId32"/>
    <p:sldId id="285" r:id="rId33"/>
    <p:sldId id="273" r:id="rId34"/>
    <p:sldId id="296" r:id="rId35"/>
    <p:sldId id="294" r:id="rId36"/>
    <p:sldId id="310" r:id="rId37"/>
    <p:sldId id="314" r:id="rId38"/>
    <p:sldId id="319" r:id="rId39"/>
    <p:sldId id="320"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43" autoAdjust="0"/>
    <p:restoredTop sz="81656" autoAdjust="0"/>
  </p:normalViewPr>
  <p:slideViewPr>
    <p:cSldViewPr snapToGrid="0" showGuides="1">
      <p:cViewPr varScale="1">
        <p:scale>
          <a:sx n="79" d="100"/>
          <a:sy n="79" d="100"/>
        </p:scale>
        <p:origin x="232" y="424"/>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handoutMaster" Target="handoutMasters/handout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t>
        <a:bodyPr/>
        <a:lstStyle/>
        <a:p>
          <a:endParaRPr lang="zh-CN" altLang="en-US"/>
        </a:p>
      </dgm:t>
    </dgm:pt>
    <dgm:pt modelId="{AE79172D-D441-42BB-84EA-E3D989670DED}" type="pres">
      <dgm:prSet presAssocID="{47C757F0-AA23-46BE-9311-EA432CDEEAA1}" presName="rootText1" presStyleLbl="node0" presStyleIdx="0" presStyleCnt="1">
        <dgm:presLayoutVars>
          <dgm:chPref val="3"/>
        </dgm:presLayoutVars>
      </dgm:prSet>
      <dgm:spPr/>
      <dgm:t>
        <a:bodyPr/>
        <a:lstStyle/>
        <a:p>
          <a:endParaRPr lang="zh-CN" altLang="en-US"/>
        </a:p>
      </dgm:t>
    </dgm:pt>
    <dgm:pt modelId="{86420519-308D-4A6A-8FEA-6FB2E39BA448}" type="pres">
      <dgm:prSet presAssocID="{47C757F0-AA23-46BE-9311-EA432CDEEAA1}" presName="rootConnector1" presStyleLbl="node1" presStyleIdx="0" presStyleCnt="0"/>
      <dgm:spPr/>
      <dgm:t>
        <a:bodyPr/>
        <a:lstStyle/>
        <a:p>
          <a:endParaRPr lang="zh-CN" altLang="en-US"/>
        </a:p>
      </dgm:t>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t>
        <a:bodyPr/>
        <a:lstStyle/>
        <a:p>
          <a:endParaRPr lang="zh-CN" altLang="en-US"/>
        </a:p>
      </dgm:t>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t>
        <a:bodyPr/>
        <a:lstStyle/>
        <a:p>
          <a:endParaRPr lang="zh-CN" altLang="en-US"/>
        </a:p>
      </dgm:t>
    </dgm:pt>
    <dgm:pt modelId="{08A0D1D2-3A20-4D63-8E35-B7C8B6B16D48}" type="pres">
      <dgm:prSet presAssocID="{4EC42421-831D-4CD3-8215-2AF4300F9C01}" presName="rootText" presStyleLbl="node2" presStyleIdx="0" presStyleCnt="2">
        <dgm:presLayoutVars>
          <dgm:chPref val="3"/>
        </dgm:presLayoutVars>
      </dgm:prSet>
      <dgm:spPr/>
      <dgm:t>
        <a:bodyPr/>
        <a:lstStyle/>
        <a:p>
          <a:endParaRPr lang="zh-CN" altLang="en-US"/>
        </a:p>
      </dgm:t>
    </dgm:pt>
    <dgm:pt modelId="{6238C53E-A961-488B-8FBD-6EC13507B069}" type="pres">
      <dgm:prSet presAssocID="{4EC42421-831D-4CD3-8215-2AF4300F9C01}" presName="rootConnector" presStyleLbl="node2" presStyleIdx="0" presStyleCnt="2"/>
      <dgm:spPr/>
      <dgm:t>
        <a:bodyPr/>
        <a:lstStyle/>
        <a:p>
          <a:endParaRPr lang="zh-CN" altLang="en-US"/>
        </a:p>
      </dgm:t>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t>
        <a:bodyPr/>
        <a:lstStyle/>
        <a:p>
          <a:endParaRPr lang="zh-CN" altLang="en-US"/>
        </a:p>
      </dgm:t>
    </dgm:pt>
    <dgm:pt modelId="{871D1EAB-31C5-4434-B08B-DF369449C191}" type="pres">
      <dgm:prSet presAssocID="{D6E0AC85-9B3B-4137-97F4-04E1C429629C}" presName="rootText" presStyleLbl="node3" presStyleIdx="0" presStyleCnt="3">
        <dgm:presLayoutVars>
          <dgm:chPref val="3"/>
        </dgm:presLayoutVars>
      </dgm:prSet>
      <dgm:spPr/>
      <dgm:t>
        <a:bodyPr/>
        <a:lstStyle/>
        <a:p>
          <a:endParaRPr lang="zh-CN" altLang="en-US"/>
        </a:p>
      </dgm:t>
    </dgm:pt>
    <dgm:pt modelId="{1484B0D0-B044-4607-8DEB-9EB3FB734CF7}" type="pres">
      <dgm:prSet presAssocID="{D6E0AC85-9B3B-4137-97F4-04E1C429629C}" presName="rootConnector" presStyleLbl="node3" presStyleIdx="0" presStyleCnt="3"/>
      <dgm:spPr/>
      <dgm:t>
        <a:bodyPr/>
        <a:lstStyle/>
        <a:p>
          <a:endParaRPr lang="zh-CN" altLang="en-US"/>
        </a:p>
      </dgm:t>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t>
        <a:bodyPr/>
        <a:lstStyle/>
        <a:p>
          <a:endParaRPr lang="zh-CN" altLang="en-US"/>
        </a:p>
      </dgm:t>
    </dgm:pt>
    <dgm:pt modelId="{74038EFB-4C47-423C-816D-5B9E37A8DBA0}" type="pres">
      <dgm:prSet presAssocID="{2EE44C79-1388-4547-A9D3-C1A4B1608FF7}" presName="rootText" presStyleLbl="node4" presStyleIdx="0" presStyleCnt="8">
        <dgm:presLayoutVars>
          <dgm:chPref val="3"/>
        </dgm:presLayoutVars>
      </dgm:prSet>
      <dgm:spPr/>
      <dgm:t>
        <a:bodyPr/>
        <a:lstStyle/>
        <a:p>
          <a:endParaRPr lang="zh-CN" altLang="en-US"/>
        </a:p>
      </dgm:t>
    </dgm:pt>
    <dgm:pt modelId="{4C0570FD-55DA-4B65-A517-9EF3C948875D}" type="pres">
      <dgm:prSet presAssocID="{2EE44C79-1388-4547-A9D3-C1A4B1608FF7}" presName="rootConnector" presStyleLbl="node4" presStyleIdx="0" presStyleCnt="8"/>
      <dgm:spPr/>
      <dgm:t>
        <a:bodyPr/>
        <a:lstStyle/>
        <a:p>
          <a:endParaRPr lang="zh-CN" altLang="en-US"/>
        </a:p>
      </dgm:t>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t>
        <a:bodyPr/>
        <a:lstStyle/>
        <a:p>
          <a:endParaRPr lang="zh-CN" altLang="en-US"/>
        </a:p>
      </dgm:t>
    </dgm:pt>
    <dgm:pt modelId="{F5602CFB-698A-47F7-BC48-092C87851750}" type="pres">
      <dgm:prSet presAssocID="{5B365C15-DF91-4290-A9B9-1D61DD4B997D}" presName="rootText" presStyleLbl="node3" presStyleIdx="1" presStyleCnt="3">
        <dgm:presLayoutVars>
          <dgm:chPref val="3"/>
        </dgm:presLayoutVars>
      </dgm:prSet>
      <dgm:spPr/>
      <dgm:t>
        <a:bodyPr/>
        <a:lstStyle/>
        <a:p>
          <a:endParaRPr lang="zh-CN" altLang="en-US"/>
        </a:p>
      </dgm:t>
    </dgm:pt>
    <dgm:pt modelId="{790EBE87-9EA5-403D-8709-09B2964CFE82}" type="pres">
      <dgm:prSet presAssocID="{5B365C15-DF91-4290-A9B9-1D61DD4B997D}" presName="rootConnector" presStyleLbl="node3" presStyleIdx="1" presStyleCnt="3"/>
      <dgm:spPr/>
      <dgm:t>
        <a:bodyPr/>
        <a:lstStyle/>
        <a:p>
          <a:endParaRPr lang="zh-CN" altLang="en-US"/>
        </a:p>
      </dgm:t>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t>
        <a:bodyPr/>
        <a:lstStyle/>
        <a:p>
          <a:endParaRPr lang="zh-CN" altLang="en-US"/>
        </a:p>
      </dgm:t>
    </dgm:pt>
    <dgm:pt modelId="{DD549D84-C08C-433A-9A2C-AC57ECC89B7E}" type="pres">
      <dgm:prSet presAssocID="{A0C853A2-B7BF-4E57-A467-3B7B0AE1888D}" presName="rootText" presStyleLbl="node4" presStyleIdx="1" presStyleCnt="8">
        <dgm:presLayoutVars>
          <dgm:chPref val="3"/>
        </dgm:presLayoutVars>
      </dgm:prSet>
      <dgm:spPr/>
      <dgm:t>
        <a:bodyPr/>
        <a:lstStyle/>
        <a:p>
          <a:endParaRPr lang="zh-CN" altLang="en-US"/>
        </a:p>
      </dgm:t>
    </dgm:pt>
    <dgm:pt modelId="{0AA421EA-AA28-40AC-A9C8-5D52FCB4B6DC}" type="pres">
      <dgm:prSet presAssocID="{A0C853A2-B7BF-4E57-A467-3B7B0AE1888D}" presName="rootConnector" presStyleLbl="node4" presStyleIdx="1" presStyleCnt="8"/>
      <dgm:spPr/>
      <dgm:t>
        <a:bodyPr/>
        <a:lstStyle/>
        <a:p>
          <a:endParaRPr lang="zh-CN" altLang="en-US"/>
        </a:p>
      </dgm:t>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t>
        <a:bodyPr/>
        <a:lstStyle/>
        <a:p>
          <a:endParaRPr lang="zh-CN" altLang="en-US"/>
        </a:p>
      </dgm:t>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t>
        <a:bodyPr/>
        <a:lstStyle/>
        <a:p>
          <a:endParaRPr lang="zh-CN" altLang="en-US"/>
        </a:p>
      </dgm:t>
    </dgm:pt>
    <dgm:pt modelId="{7D64F4A3-0E55-47AC-A59B-9D5A9DC25552}" type="pres">
      <dgm:prSet presAssocID="{CF717C8A-B40B-4AFF-BF49-65ABB7DF8190}" presName="rootText" presStyleLbl="node2" presStyleIdx="1" presStyleCnt="2">
        <dgm:presLayoutVars>
          <dgm:chPref val="3"/>
        </dgm:presLayoutVars>
      </dgm:prSet>
      <dgm:spPr/>
      <dgm:t>
        <a:bodyPr/>
        <a:lstStyle/>
        <a:p>
          <a:endParaRPr lang="zh-CN" altLang="en-US"/>
        </a:p>
      </dgm:t>
    </dgm:pt>
    <dgm:pt modelId="{5667CB49-EC34-46BC-AD2D-72F3BD95D049}" type="pres">
      <dgm:prSet presAssocID="{CF717C8A-B40B-4AFF-BF49-65ABB7DF8190}" presName="rootConnector" presStyleLbl="node2" presStyleIdx="1" presStyleCnt="2"/>
      <dgm:spPr/>
      <dgm:t>
        <a:bodyPr/>
        <a:lstStyle/>
        <a:p>
          <a:endParaRPr lang="zh-CN" altLang="en-US"/>
        </a:p>
      </dgm:t>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t>
        <a:bodyPr/>
        <a:lstStyle/>
        <a:p>
          <a:endParaRPr lang="zh-CN" altLang="en-US"/>
        </a:p>
      </dgm:t>
    </dgm:pt>
    <dgm:pt modelId="{B67EA3A8-C809-4677-A534-983FB27F5A5C}" type="pres">
      <dgm:prSet presAssocID="{0B8D20CC-EE77-461F-8F97-90F9F717C8ED}" presName="rootText" presStyleLbl="node3" presStyleIdx="2" presStyleCnt="3">
        <dgm:presLayoutVars>
          <dgm:chPref val="3"/>
        </dgm:presLayoutVars>
      </dgm:prSet>
      <dgm:spPr/>
      <dgm:t>
        <a:bodyPr/>
        <a:lstStyle/>
        <a:p>
          <a:endParaRPr lang="zh-CN" altLang="en-US"/>
        </a:p>
      </dgm:t>
    </dgm:pt>
    <dgm:pt modelId="{A7B2D1B2-4DAE-433C-B3B7-023D262D64F3}" type="pres">
      <dgm:prSet presAssocID="{0B8D20CC-EE77-461F-8F97-90F9F717C8ED}" presName="rootConnector" presStyleLbl="node3" presStyleIdx="2" presStyleCnt="3"/>
      <dgm:spPr/>
      <dgm:t>
        <a:bodyPr/>
        <a:lstStyle/>
        <a:p>
          <a:endParaRPr lang="zh-CN" altLang="en-US"/>
        </a:p>
      </dgm:t>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t>
        <a:bodyPr/>
        <a:lstStyle/>
        <a:p>
          <a:endParaRPr lang="zh-CN" altLang="en-US"/>
        </a:p>
      </dgm:t>
    </dgm:pt>
    <dgm:pt modelId="{B16A8FDF-3A4F-429E-A2FC-F21558157AAC}" type="pres">
      <dgm:prSet presAssocID="{B57DD8A9-EC4A-4AE8-ADD5-DF62E155BA7E}" presName="rootText" presStyleLbl="node4" presStyleIdx="2" presStyleCnt="8">
        <dgm:presLayoutVars>
          <dgm:chPref val="3"/>
        </dgm:presLayoutVars>
      </dgm:prSet>
      <dgm:spPr/>
      <dgm:t>
        <a:bodyPr/>
        <a:lstStyle/>
        <a:p>
          <a:endParaRPr lang="zh-CN" altLang="en-US"/>
        </a:p>
      </dgm:t>
    </dgm:pt>
    <dgm:pt modelId="{A902B520-FB8B-4A3E-BFA0-6310227DDF91}" type="pres">
      <dgm:prSet presAssocID="{B57DD8A9-EC4A-4AE8-ADD5-DF62E155BA7E}" presName="rootConnector" presStyleLbl="node4" presStyleIdx="2" presStyleCnt="8"/>
      <dgm:spPr/>
      <dgm:t>
        <a:bodyPr/>
        <a:lstStyle/>
        <a:p>
          <a:endParaRPr lang="zh-CN" altLang="en-US"/>
        </a:p>
      </dgm:t>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t>
        <a:bodyPr/>
        <a:lstStyle/>
        <a:p>
          <a:endParaRPr lang="zh-CN" altLang="en-US"/>
        </a:p>
      </dgm:t>
    </dgm:pt>
    <dgm:pt modelId="{8DACA5F4-092E-4C69-BFCF-1373C73A1609}" type="pres">
      <dgm:prSet presAssocID="{1051B251-8CE1-4192-8B23-4E6DBCA65B23}" presName="rootText" presStyleLbl="node4" presStyleIdx="3" presStyleCnt="8">
        <dgm:presLayoutVars>
          <dgm:chPref val="3"/>
        </dgm:presLayoutVars>
      </dgm:prSet>
      <dgm:spPr/>
      <dgm:t>
        <a:bodyPr/>
        <a:lstStyle/>
        <a:p>
          <a:endParaRPr lang="zh-CN" altLang="en-US"/>
        </a:p>
      </dgm:t>
    </dgm:pt>
    <dgm:pt modelId="{86DA80C5-9038-4342-9392-A72DCB2B5BA9}" type="pres">
      <dgm:prSet presAssocID="{1051B251-8CE1-4192-8B23-4E6DBCA65B23}" presName="rootConnector" presStyleLbl="node4" presStyleIdx="3" presStyleCnt="8"/>
      <dgm:spPr/>
      <dgm:t>
        <a:bodyPr/>
        <a:lstStyle/>
        <a:p>
          <a:endParaRPr lang="zh-CN" altLang="en-US"/>
        </a:p>
      </dgm:t>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t>
        <a:bodyPr/>
        <a:lstStyle/>
        <a:p>
          <a:endParaRPr lang="zh-CN" altLang="en-US"/>
        </a:p>
      </dgm:t>
    </dgm:pt>
    <dgm:pt modelId="{DD5100DA-3BE6-43AE-B943-1529BF25503A}" type="pres">
      <dgm:prSet presAssocID="{66795CD1-5A78-4D10-BF0B-B18EB2A0A807}" presName="rootText" presStyleLbl="node4" presStyleIdx="4" presStyleCnt="8">
        <dgm:presLayoutVars>
          <dgm:chPref val="3"/>
        </dgm:presLayoutVars>
      </dgm:prSet>
      <dgm:spPr/>
      <dgm:t>
        <a:bodyPr/>
        <a:lstStyle/>
        <a:p>
          <a:endParaRPr lang="zh-CN" altLang="en-US"/>
        </a:p>
      </dgm:t>
    </dgm:pt>
    <dgm:pt modelId="{BA5B92B1-999F-4F43-A6A5-277C52A66C13}" type="pres">
      <dgm:prSet presAssocID="{66795CD1-5A78-4D10-BF0B-B18EB2A0A807}" presName="rootConnector" presStyleLbl="node4" presStyleIdx="4" presStyleCnt="8"/>
      <dgm:spPr/>
      <dgm:t>
        <a:bodyPr/>
        <a:lstStyle/>
        <a:p>
          <a:endParaRPr lang="zh-CN" altLang="en-US"/>
        </a:p>
      </dgm:t>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t>
        <a:bodyPr/>
        <a:lstStyle/>
        <a:p>
          <a:endParaRPr lang="zh-CN" altLang="en-US"/>
        </a:p>
      </dgm:t>
    </dgm:pt>
    <dgm:pt modelId="{FACC1C65-6651-4099-B01C-6A9639179495}" type="pres">
      <dgm:prSet presAssocID="{9DD56019-05D6-4173-BAA6-BEDD93D2D8F9}" presName="rootText" presStyleLbl="node4" presStyleIdx="5" presStyleCnt="8">
        <dgm:presLayoutVars>
          <dgm:chPref val="3"/>
        </dgm:presLayoutVars>
      </dgm:prSet>
      <dgm:spPr/>
      <dgm:t>
        <a:bodyPr/>
        <a:lstStyle/>
        <a:p>
          <a:endParaRPr lang="zh-CN" altLang="en-US"/>
        </a:p>
      </dgm:t>
    </dgm:pt>
    <dgm:pt modelId="{342BCC59-8DAE-4620-8C4E-BA08CB005D87}" type="pres">
      <dgm:prSet presAssocID="{9DD56019-05D6-4173-BAA6-BEDD93D2D8F9}" presName="rootConnector" presStyleLbl="node4" presStyleIdx="5" presStyleCnt="8"/>
      <dgm:spPr/>
      <dgm:t>
        <a:bodyPr/>
        <a:lstStyle/>
        <a:p>
          <a:endParaRPr lang="zh-CN" altLang="en-US"/>
        </a:p>
      </dgm:t>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t>
        <a:bodyPr/>
        <a:lstStyle/>
        <a:p>
          <a:endParaRPr lang="zh-CN" altLang="en-US"/>
        </a:p>
      </dgm:t>
    </dgm:pt>
    <dgm:pt modelId="{7E8EB3BD-148C-470C-BFE8-0FF9CFB63193}" type="pres">
      <dgm:prSet presAssocID="{B3538485-59EB-4F87-AFA1-8A08A5C01FD5}" presName="rootText" presStyleLbl="node4" presStyleIdx="6" presStyleCnt="8">
        <dgm:presLayoutVars>
          <dgm:chPref val="3"/>
        </dgm:presLayoutVars>
      </dgm:prSet>
      <dgm:spPr/>
      <dgm:t>
        <a:bodyPr/>
        <a:lstStyle/>
        <a:p>
          <a:endParaRPr lang="zh-CN" altLang="en-US"/>
        </a:p>
      </dgm:t>
    </dgm:pt>
    <dgm:pt modelId="{F688F917-37C6-4D98-9F51-BBAE70548E3B}" type="pres">
      <dgm:prSet presAssocID="{B3538485-59EB-4F87-AFA1-8A08A5C01FD5}" presName="rootConnector" presStyleLbl="node4" presStyleIdx="6" presStyleCnt="8"/>
      <dgm:spPr/>
      <dgm:t>
        <a:bodyPr/>
        <a:lstStyle/>
        <a:p>
          <a:endParaRPr lang="zh-CN" altLang="en-US"/>
        </a:p>
      </dgm:t>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t>
        <a:bodyPr/>
        <a:lstStyle/>
        <a:p>
          <a:endParaRPr lang="zh-CN" altLang="en-US"/>
        </a:p>
      </dgm:t>
    </dgm:pt>
    <dgm:pt modelId="{0FC6A1E0-38CF-4D4C-88C4-A4EE5E39B261}" type="pres">
      <dgm:prSet presAssocID="{1982925D-501E-47D8-9920-669045C4DD2D}" presName="rootText" presStyleLbl="node4" presStyleIdx="7" presStyleCnt="8">
        <dgm:presLayoutVars>
          <dgm:chPref val="3"/>
        </dgm:presLayoutVars>
      </dgm:prSet>
      <dgm:spPr/>
      <dgm:t>
        <a:bodyPr/>
        <a:lstStyle/>
        <a:p>
          <a:endParaRPr lang="zh-CN" altLang="en-US"/>
        </a:p>
      </dgm:t>
    </dgm:pt>
    <dgm:pt modelId="{711DA6ED-7ED2-4497-AE24-1E41A6674228}" type="pres">
      <dgm:prSet presAssocID="{1982925D-501E-47D8-9920-669045C4DD2D}" presName="rootConnector" presStyleLbl="node4" presStyleIdx="7" presStyleCnt="8"/>
      <dgm:spPr/>
      <dgm:t>
        <a:bodyPr/>
        <a:lstStyle/>
        <a:p>
          <a:endParaRPr lang="zh-CN" altLang="en-US"/>
        </a:p>
      </dgm:t>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B6C08872-B242-4F4B-8C63-04FEF5DE9272}" type="presOf" srcId="{B57DD8A9-EC4A-4AE8-ADD5-DF62E155BA7E}" destId="{BEA44E85-2ECD-49C6-AD03-82579C6FEDE7}" srcOrd="0" destOrd="0" presId="urn:microsoft.com/office/officeart/2005/8/layout/orgChart1#1"/>
    <dgm:cxn modelId="{FB26DF24-4D89-4BBC-AE33-2054ECF0D5CD}" srcId="{1051B251-8CE1-4192-8B23-4E6DBCA65B23}" destId="{B3538485-59EB-4F87-AFA1-8A08A5C01FD5}" srcOrd="1" destOrd="0" parTransId="{4DA91592-987D-4D16-B676-AE4ED38727FE}" sibTransId="{9F553FC0-E3A9-402D-8CDE-58EE28EB1095}"/>
    <dgm:cxn modelId="{AD91CA9B-C324-4858-B04A-690C531CC33E}" type="presOf" srcId="{34C3B799-6972-43EC-A658-7F663D4C293A}" destId="{2F4DE2E8-9002-49BE-9EFF-2B27AD963550}" srcOrd="0"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2E1F93DE-DF46-4A81-8C0D-32D73993C580}" type="presOf" srcId="{CCF68ADE-40B6-47D0-93C1-88EC13ADC8AC}" destId="{AB3A8128-6C86-49B7-B5CC-0153888815E5}"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AB3C3FBA-CB02-4331-B448-FA3EB7C5DF2C}" srcId="{0B8D20CC-EE77-461F-8F97-90F9F717C8ED}" destId="{1051B251-8CE1-4192-8B23-4E6DBCA65B23}" srcOrd="1" destOrd="0" parTransId="{CF8B3801-0E19-439C-8B60-1F7F4A61232C}" sibTransId="{30621ABB-8021-4E27-A860-8081D31EE6E9}"/>
    <dgm:cxn modelId="{EC6DDE1C-6D2F-42F6-84AD-335B636EB9D2}" type="presOf" srcId="{CF717C8A-B40B-4AFF-BF49-65ABB7DF8190}" destId="{5667CB49-EC34-46BC-AD2D-72F3BD95D049}" srcOrd="2"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C0234AFD-19B6-43D7-B1EA-E9505A48A234}" type="presOf" srcId="{7815EAAF-F710-41FB-A810-6B645BD877D9}" destId="{0B2B0839-134D-4A83-B555-A3479B53C399}" srcOrd="0" destOrd="0" presId="urn:microsoft.com/office/officeart/2005/8/layout/orgChart1#1"/>
    <dgm:cxn modelId="{74C4E8F9-5737-4B8D-9953-AC28F2F98648}" type="presOf" srcId="{0B8D20CC-EE77-461F-8F97-90F9F717C8ED}" destId="{7EF498D9-0998-4F47-A41B-A405A63079A9}" srcOrd="0" destOrd="0" presId="urn:microsoft.com/office/officeart/2005/8/layout/orgChart1#1"/>
    <dgm:cxn modelId="{57B21D6C-2183-4140-92B3-2E25E9FFD348}" srcId="{0B8D20CC-EE77-461F-8F97-90F9F717C8ED}" destId="{B57DD8A9-EC4A-4AE8-ADD5-DF62E155BA7E}" srcOrd="0" destOrd="0" parTransId="{5C2F5E76-A464-499B-88C3-D9B5BDE5327D}" sibTransId="{CDF6F72C-52B5-4CE5-91AE-F2CA07B56FB4}"/>
    <dgm:cxn modelId="{04908A0C-76CF-4798-8EB7-10B5C38A9D4F}" type="presOf" srcId="{D6E0AC85-9B3B-4137-97F4-04E1C429629C}" destId="{871D1EAB-31C5-4434-B08B-DF369449C191}"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5BB0766E-2CA1-46C3-B0ED-E9674DB8FBEC}" type="presOf" srcId="{CF717C8A-B40B-4AFF-BF49-65ABB7DF8190}" destId="{FA949B67-3DB7-47FA-97C9-4A653E762F22}" srcOrd="0" destOrd="0" presId="urn:microsoft.com/office/officeart/2005/8/layout/orgChart1#1"/>
    <dgm:cxn modelId="{D42F5B01-1D58-4AA6-96B6-5D1B0389A76D}" type="presOf" srcId="{66795CD1-5A78-4D10-BF0B-B18EB2A0A807}" destId="{BA5B92B1-999F-4F43-A6A5-277C52A66C13}" srcOrd="2" destOrd="0" presId="urn:microsoft.com/office/officeart/2005/8/layout/orgChart1#1"/>
    <dgm:cxn modelId="{AC1DE3C5-B339-4360-929B-3441B56185B9}" type="presOf" srcId="{9DD56019-05D6-4173-BAA6-BEDD93D2D8F9}" destId="{342BCC59-8DAE-4620-8C4E-BA08CB005D87}"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CC95B3FD-64EF-40B1-8F07-EE6D77C68A5B}" type="presOf" srcId="{0B8D20CC-EE77-461F-8F97-90F9F717C8ED}" destId="{B67EA3A8-C809-4677-A534-983FB27F5A5C}"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6932E547-A743-4348-A80F-3F63BD9A3D3D}" srcId="{4EC42421-831D-4CD3-8215-2AF4300F9C01}" destId="{D6E0AC85-9B3B-4137-97F4-04E1C429629C}" srcOrd="0" destOrd="0" parTransId="{25203085-14A1-43B3-9261-6D78F7ED63AA}" sibTransId="{C41BC6FC-465C-47C5-A483-00471688DE9A}"/>
    <dgm:cxn modelId="{B51C7D7C-92E4-4FAF-985F-55625A65500F}" type="presOf" srcId="{1051B251-8CE1-4192-8B23-4E6DBCA65B23}" destId="{8DACA5F4-092E-4C69-BFCF-1373C73A1609}" srcOrd="1"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6118EAB6-9555-4E58-8DD5-308D713E04C1}" type="presOf" srcId="{A0C853A2-B7BF-4E57-A467-3B7B0AE1888D}" destId="{DD549D84-C08C-433A-9A2C-AC57ECC89B7E}"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A747DE68-4B4A-46FF-A801-F6F57244A48A}" type="presOf" srcId="{D6E0AC85-9B3B-4137-97F4-04E1C429629C}" destId="{5C61F614-66BF-4DBC-9307-9F58936A89E7}"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BD0408F9-9786-4D3D-97FB-785FFF3C814D}" srcId="{1051B251-8CE1-4192-8B23-4E6DBCA65B23}" destId="{66795CD1-5A78-4D10-BF0B-B18EB2A0A807}" srcOrd="0" destOrd="0" parTransId="{62615433-03D6-448B-A6E7-41C222896913}" sibTransId="{BA7E4199-9BD4-45EC-BF9B-8E9D08A3F2B8}"/>
    <dgm:cxn modelId="{75BAE82B-6FF7-4FA2-97B4-C4951FAE7DAE}" type="presOf" srcId="{B57DD8A9-EC4A-4AE8-ADD5-DF62E155BA7E}" destId="{B16A8FDF-3A4F-429E-A2FC-F21558157AAC}" srcOrd="1"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97736283-9E7A-43BA-A7E8-2865692387DC}" type="presOf" srcId="{B57DD8A9-EC4A-4AE8-ADD5-DF62E155BA7E}" destId="{A902B520-FB8B-4A3E-BFA0-6310227DDF91}" srcOrd="2"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F601EC61-A544-43DB-A0FF-151D13895DBB}" type="presOf" srcId="{5B365C15-DF91-4290-A9B9-1D61DD4B997D}" destId="{F5602CFB-698A-47F7-BC48-092C87851750}" srcOrd="1"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4B779989-73D6-45F8-9D16-10B1CAB2F02C}" type="presOf" srcId="{CF717C8A-B40B-4AFF-BF49-65ABB7DF8190}" destId="{7D64F4A3-0E55-47AC-A59B-9D5A9DC25552}" srcOrd="1"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07EEC1D8-0E99-4A5F-ADAA-606C333635BA}" srcId="{4EC42421-831D-4CD3-8215-2AF4300F9C01}" destId="{5B365C15-DF91-4290-A9B9-1D61DD4B997D}" srcOrd="1" destOrd="0" parTransId="{7815EAAF-F710-41FB-A810-6B645BD877D9}" sibTransId="{817C8E50-243A-4483-82AC-D054CD6A04CA}"/>
    <dgm:cxn modelId="{84836191-C03D-4AE4-808B-B513BDEB9234}" type="presOf" srcId="{A0C853A2-B7BF-4E57-A467-3B7B0AE1888D}" destId="{FFFF65E3-7E23-4560-B186-02CD1848C03D}" srcOrd="0"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9CBA29A7-D995-4441-846A-3B8CE3F70D1E}" type="presOf" srcId="{4EC42421-831D-4CD3-8215-2AF4300F9C01}" destId="{6238C53E-A961-488B-8FBD-6EC13507B069}" srcOrd="2" destOrd="0" presId="urn:microsoft.com/office/officeart/2005/8/layout/orgChart1#1"/>
    <dgm:cxn modelId="{14EAE996-87D6-4AD1-9DD6-92A74251D212}" type="presOf" srcId="{1982925D-501E-47D8-9920-669045C4DD2D}" destId="{711DA6ED-7ED2-4497-AE24-1E41A6674228}"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ED21E314-5878-475B-BFFB-0C4C2D55ED80}" type="presOf" srcId="{FCFF5E79-8A75-4EE4-B287-588A230C0CF4}" destId="{A1D1BA77-FE93-483F-A262-920D56936A68}" srcOrd="0" destOrd="0" presId="urn:microsoft.com/office/officeart/2005/8/layout/orgChart1#1"/>
    <dgm:cxn modelId="{32A51E25-3C72-470C-9FEA-C909BCD6CD27}" type="presOf" srcId="{D6E0AC85-9B3B-4137-97F4-04E1C429629C}" destId="{1484B0D0-B044-4607-8DEB-9EB3FB734CF7}" srcOrd="2"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t>
        <a:bodyPr/>
        <a:lstStyle/>
        <a:p>
          <a:endParaRPr lang="zh-CN" altLang="en-US"/>
        </a:p>
      </dgm:t>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t>
        <a:bodyPr/>
        <a:lstStyle/>
        <a:p>
          <a:endParaRPr lang="zh-CN" altLang="en-US"/>
        </a:p>
      </dgm:t>
    </dgm:pt>
    <dgm:pt modelId="{AE79172D-D441-42BB-84EA-E3D989670DED}" type="pres">
      <dgm:prSet presAssocID="{47C757F0-AA23-46BE-9311-EA432CDEEAA1}" presName="rootText1" presStyleLbl="node0" presStyleIdx="0" presStyleCnt="1">
        <dgm:presLayoutVars>
          <dgm:chPref val="3"/>
        </dgm:presLayoutVars>
      </dgm:prSet>
      <dgm:spPr/>
      <dgm:t>
        <a:bodyPr/>
        <a:lstStyle/>
        <a:p>
          <a:endParaRPr lang="zh-CN" altLang="en-US"/>
        </a:p>
      </dgm:t>
    </dgm:pt>
    <dgm:pt modelId="{86420519-308D-4A6A-8FEA-6FB2E39BA448}" type="pres">
      <dgm:prSet presAssocID="{47C757F0-AA23-46BE-9311-EA432CDEEAA1}" presName="rootConnector1" presStyleLbl="node1" presStyleIdx="0" presStyleCnt="0"/>
      <dgm:spPr/>
      <dgm:t>
        <a:bodyPr/>
        <a:lstStyle/>
        <a:p>
          <a:endParaRPr lang="zh-CN" altLang="en-US"/>
        </a:p>
      </dgm:t>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t>
        <a:bodyPr/>
        <a:lstStyle/>
        <a:p>
          <a:endParaRPr lang="zh-CN" altLang="en-US"/>
        </a:p>
      </dgm:t>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t>
        <a:bodyPr/>
        <a:lstStyle/>
        <a:p>
          <a:endParaRPr lang="zh-CN" altLang="en-US"/>
        </a:p>
      </dgm:t>
    </dgm:pt>
    <dgm:pt modelId="{08A0D1D2-3A20-4D63-8E35-B7C8B6B16D48}" type="pres">
      <dgm:prSet presAssocID="{4EC42421-831D-4CD3-8215-2AF4300F9C01}" presName="rootText" presStyleLbl="node2" presStyleIdx="0" presStyleCnt="2">
        <dgm:presLayoutVars>
          <dgm:chPref val="3"/>
        </dgm:presLayoutVars>
      </dgm:prSet>
      <dgm:spPr/>
      <dgm:t>
        <a:bodyPr/>
        <a:lstStyle/>
        <a:p>
          <a:endParaRPr lang="zh-CN" altLang="en-US"/>
        </a:p>
      </dgm:t>
    </dgm:pt>
    <dgm:pt modelId="{6238C53E-A961-488B-8FBD-6EC13507B069}" type="pres">
      <dgm:prSet presAssocID="{4EC42421-831D-4CD3-8215-2AF4300F9C01}" presName="rootConnector" presStyleLbl="node2" presStyleIdx="0" presStyleCnt="2"/>
      <dgm:spPr/>
      <dgm:t>
        <a:bodyPr/>
        <a:lstStyle/>
        <a:p>
          <a:endParaRPr lang="zh-CN" altLang="en-US"/>
        </a:p>
      </dgm:t>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t>
        <a:bodyPr/>
        <a:lstStyle/>
        <a:p>
          <a:endParaRPr lang="zh-CN" altLang="en-US"/>
        </a:p>
      </dgm:t>
    </dgm:pt>
    <dgm:pt modelId="{7446AD85-5BFF-47F8-87B8-BD27254810F8}" type="pres">
      <dgm:prSet presAssocID="{B8C9E737-FF19-4119-8789-630E7C12FA4E}" presName="rootText" presStyleLbl="node3" presStyleIdx="0" presStyleCnt="2">
        <dgm:presLayoutVars>
          <dgm:chPref val="3"/>
        </dgm:presLayoutVars>
      </dgm:prSet>
      <dgm:spPr/>
      <dgm:t>
        <a:bodyPr/>
        <a:lstStyle/>
        <a:p>
          <a:endParaRPr lang="zh-CN" altLang="en-US"/>
        </a:p>
      </dgm:t>
    </dgm:pt>
    <dgm:pt modelId="{59229287-24D5-42D1-A163-D30C357E2043}" type="pres">
      <dgm:prSet presAssocID="{B8C9E737-FF19-4119-8789-630E7C12FA4E}" presName="rootConnector" presStyleLbl="node3" presStyleIdx="0" presStyleCnt="2"/>
      <dgm:spPr/>
      <dgm:t>
        <a:bodyPr/>
        <a:lstStyle/>
        <a:p>
          <a:endParaRPr lang="zh-CN" altLang="en-US"/>
        </a:p>
      </dgm:t>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t>
        <a:bodyPr/>
        <a:lstStyle/>
        <a:p>
          <a:endParaRPr lang="zh-CN" altLang="en-US"/>
        </a:p>
      </dgm:t>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t>
        <a:bodyPr/>
        <a:lstStyle/>
        <a:p>
          <a:endParaRPr lang="zh-CN" altLang="en-US"/>
        </a:p>
      </dgm:t>
    </dgm:pt>
    <dgm:pt modelId="{7D64F4A3-0E55-47AC-A59B-9D5A9DC25552}" type="pres">
      <dgm:prSet presAssocID="{CF717C8A-B40B-4AFF-BF49-65ABB7DF8190}" presName="rootText" presStyleLbl="node2" presStyleIdx="1" presStyleCnt="2">
        <dgm:presLayoutVars>
          <dgm:chPref val="3"/>
        </dgm:presLayoutVars>
      </dgm:prSet>
      <dgm:spPr/>
      <dgm:t>
        <a:bodyPr/>
        <a:lstStyle/>
        <a:p>
          <a:endParaRPr lang="zh-CN" altLang="en-US"/>
        </a:p>
      </dgm:t>
    </dgm:pt>
    <dgm:pt modelId="{5667CB49-EC34-46BC-AD2D-72F3BD95D049}" type="pres">
      <dgm:prSet presAssocID="{CF717C8A-B40B-4AFF-BF49-65ABB7DF8190}" presName="rootConnector" presStyleLbl="node2" presStyleIdx="1" presStyleCnt="2"/>
      <dgm:spPr/>
      <dgm:t>
        <a:bodyPr/>
        <a:lstStyle/>
        <a:p>
          <a:endParaRPr lang="zh-CN" altLang="en-US"/>
        </a:p>
      </dgm:t>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t>
        <a:bodyPr/>
        <a:lstStyle/>
        <a:p>
          <a:endParaRPr lang="zh-CN" altLang="en-US"/>
        </a:p>
      </dgm:t>
    </dgm:pt>
    <dgm:pt modelId="{9A7DB96C-B89E-47BB-B262-1B7538AEE5DA}" type="pres">
      <dgm:prSet presAssocID="{98E2C729-E974-45BB-A6ED-C1581E81D2C3}" presName="rootText" presStyleLbl="node3" presStyleIdx="1" presStyleCnt="2">
        <dgm:presLayoutVars>
          <dgm:chPref val="3"/>
        </dgm:presLayoutVars>
      </dgm:prSet>
      <dgm:spPr/>
      <dgm:t>
        <a:bodyPr/>
        <a:lstStyle/>
        <a:p>
          <a:endParaRPr lang="zh-CN" altLang="en-US"/>
        </a:p>
      </dgm:t>
    </dgm:pt>
    <dgm:pt modelId="{60982A89-CACF-4524-8237-0A3A4B62A6D5}" type="pres">
      <dgm:prSet presAssocID="{98E2C729-E974-45BB-A6ED-C1581E81D2C3}" presName="rootConnector" presStyleLbl="node3" presStyleIdx="1" presStyleCnt="2"/>
      <dgm:spPr/>
      <dgm:t>
        <a:bodyPr/>
        <a:lstStyle/>
        <a:p>
          <a:endParaRPr lang="zh-CN" altLang="en-US"/>
        </a:p>
      </dgm:t>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FC1A3B5D-27D8-4E02-B65A-FD47D5E4F766}" type="presOf" srcId="{8D5FB264-0A5C-4C3A-85B7-453D9BD837DF}" destId="{F492B679-3C8C-4E72-95A8-8B81298826E7}"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8779C3C2-0AD9-431E-9BB5-3C5BA208F2D9}" srcId="{A77D31B3-3808-4FBA-8FA4-CC8D448A173E}" destId="{47C757F0-AA23-46BE-9311-EA432CDEEAA1}" srcOrd="0" destOrd="0" parTransId="{AB39B06D-FE6C-48B2-B5B4-77CD0C8CF7AD}" sibTransId="{DF0D1C21-B79E-4875-B7FA-EF183CB48B88}"/>
    <dgm:cxn modelId="{A1EC9832-DAD8-4A37-8DCD-4BA1DA4E1A48}" type="presOf" srcId="{CF717C8A-B40B-4AFF-BF49-65ABB7DF8190}" destId="{5667CB49-EC34-46BC-AD2D-72F3BD95D049}" srcOrd="2"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F80F5F2C-DC75-4C85-8061-E36E0B5363E6}" type="presOf" srcId="{CF717C8A-B40B-4AFF-BF49-65ABB7DF8190}" destId="{FA949B67-3DB7-47FA-97C9-4A653E762F22}"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BFC068A4-6736-48E1-B793-43F64110B9DF}" srcId="{4EC42421-831D-4CD3-8215-2AF4300F9C01}" destId="{B8C9E737-FF19-4119-8789-630E7C12FA4E}" srcOrd="0" destOrd="0" parTransId="{16F7F813-2D05-44E5-AD31-857BF0374CC8}" sibTransId="{B1CC39A1-8504-4418-8457-27508AA72DE6}"/>
    <dgm:cxn modelId="{B28D680A-4F0D-44A9-9571-EAFD351B2A21}" type="presOf" srcId="{98E2C729-E974-45BB-A6ED-C1581E81D2C3}" destId="{9A7DB96C-B89E-47BB-B262-1B7538AEE5DA}" srcOrd="1"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D5ABCCC4-8F8D-4BE1-BDF6-1482D674D030}" type="presOf" srcId="{CCF68ADE-40B6-47D0-93C1-88EC13ADC8AC}" destId="{AB3A8128-6C86-49B7-B5CC-0153888815E5}"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F3ECDAA0-7152-4A5F-BDBC-E5A83940685C}" srcId="{CF717C8A-B40B-4AFF-BF49-65ABB7DF8190}" destId="{98E2C729-E974-45BB-A6ED-C1581E81D2C3}" srcOrd="0" destOrd="0" parTransId="{22B89595-38A9-4B48-B184-EC4C462CAADA}" sibTransId="{7A5E545E-5EE3-42B5-A752-3294FDBAA901}"/>
    <dgm:cxn modelId="{074C0B0C-1793-4C3D-BD87-6A6CBACFDF78}" type="presOf" srcId="{B8C9E737-FF19-4119-8789-630E7C12FA4E}" destId="{59229287-24D5-42D1-A163-D30C357E2043}"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EBC1E506-2533-4530-930A-E14130E4DED0}" type="presOf" srcId="{4EC42421-831D-4CD3-8215-2AF4300F9C01}" destId="{08A0D1D2-3A20-4D63-8E35-B7C8B6B16D4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46E286DC-C36A-47C0-B103-EB102214967B}" type="presOf" srcId="{B8C9E737-FF19-4119-8789-630E7C12FA4E}" destId="{99B0DA8F-C92A-4574-A96B-744951567F87}" srcOrd="0"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100000"/>
            </a:lnSpc>
            <a:spcBef>
              <a:spcPct val="0"/>
            </a:spcBef>
            <a:spcAft>
              <a:spcPct val="35000"/>
            </a:spcAft>
          </a:pPr>
          <a:r>
            <a:rPr lang="zh-CN"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100000"/>
            </a:lnSpc>
            <a:spcBef>
              <a:spcPct val="0"/>
            </a:spcBef>
            <a:spcAft>
              <a:spcPct val="35000"/>
            </a:spcAft>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因此可能需要译者手动地调整句子地语序。为了指导译员高效地创作出正确且通顺的译文，并且创造出用户友好型地翻译界面，语块应该如何呈现给译者这一问题需要考虑。</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子</a:t>
            </a:r>
            <a:r>
              <a:rPr lang="zh-CN" altLang="en-US" dirty="0"/>
              <a:t>句是复合句的一个部分。与语块和句子相比，子句有其独特的优点</a:t>
            </a:r>
            <a:r>
              <a:rPr lang="zh-CN" altLang="en-US" dirty="0" smtClean="0"/>
              <a:t>：</a:t>
            </a:r>
            <a:endParaRPr lang="en-US" altLang="zh-CN" dirty="0" smtClean="0"/>
          </a:p>
          <a:p>
            <a:r>
              <a:rPr lang="en-US" altLang="zh-CN" dirty="0" smtClean="0"/>
              <a:t>	</a:t>
            </a:r>
            <a:r>
              <a:rPr lang="zh-CN" altLang="en-US" dirty="0" smtClean="0"/>
              <a:t>与</a:t>
            </a:r>
            <a:r>
              <a:rPr lang="zh-CN" altLang="en-US" dirty="0"/>
              <a:t>语块相比，子</a:t>
            </a:r>
            <a:r>
              <a:rPr lang="zh-CN" altLang="en-US" dirty="0" smtClean="0"/>
              <a:t>句内含</a:t>
            </a:r>
            <a:r>
              <a:rPr lang="zh-CN" altLang="en-US" dirty="0"/>
              <a:t>更多的信息</a:t>
            </a:r>
            <a:r>
              <a:rPr lang="zh-CN" altLang="en-US" dirty="0" smtClean="0"/>
              <a:t>，不管</a:t>
            </a:r>
            <a:r>
              <a:rPr lang="zh-CN" altLang="en-US" dirty="0"/>
              <a:t>是从复用单元的长度还是翻译难度上而言，子句都比语块更具整体性</a:t>
            </a:r>
            <a:r>
              <a:rPr lang="zh-CN" altLang="en-US" dirty="0" smtClean="0"/>
              <a:t>。</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	</a:t>
            </a:r>
            <a:r>
              <a:rPr lang="zh-CN" altLang="en-US" dirty="0" smtClean="0"/>
              <a:t>与句子相比，亚句级翻译单元可以显著提高语句在翻译记忆库中的匹配度。</a:t>
            </a:r>
          </a:p>
          <a:p>
            <a:r>
              <a:rPr lang="zh-CN" altLang="en-US" dirty="0" smtClean="0"/>
              <a:t>使用句子作为翻译复用单元，我们难以得到相似度高的匹配结果，对于句法难度高的句子来说，在记忆库中匹配就显得更为困难。</a:t>
            </a:r>
            <a:endParaRPr lang="en-US" altLang="zh-CN" dirty="0" smtClean="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smtClean="0">
                <a:effectLst/>
              </a:rPr>
              <a:t> </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作为一个亚句级翻译复用单元，子句可以克服很多</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句子级</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smtClean="0">
                <a:solidFill>
                  <a:schemeClr val="tx1"/>
                </a:solidFill>
                <a:effectLst/>
                <a:latin typeface="+mn-lt"/>
                <a:ea typeface="+mn-ea"/>
                <a:cs typeface="+mn-cs"/>
              </a:rPr>
              <a:t>。</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smtClean="0">
                <a:effectLst/>
              </a:rPr>
              <a:t> </a:t>
            </a:r>
            <a:endParaRPr lang="en-US" altLang="zh-CN" dirty="0" smtClean="0">
              <a:effectLst/>
            </a:endParaRPr>
          </a:p>
          <a:p>
            <a:r>
              <a:rPr lang="zh-CN" altLang="zh-CN" sz="1200" kern="1200" dirty="0" smtClean="0">
                <a:solidFill>
                  <a:schemeClr val="tx1"/>
                </a:solidFill>
                <a:effectLst/>
                <a:latin typeface="+mn-lt"/>
                <a:ea typeface="+mn-ea"/>
                <a:cs typeface="+mn-cs"/>
              </a:rPr>
              <a:t>假设我们在翻译记忆库里存在句子（</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），句子（</a:t>
            </a:r>
            <a:r>
              <a:rPr lang="en-US" altLang="zh-CN" sz="1200" kern="1200" dirty="0" smtClean="0">
                <a:solidFill>
                  <a:schemeClr val="tx1"/>
                </a:solidFill>
                <a:effectLst/>
                <a:latin typeface="+mn-lt"/>
                <a:ea typeface="+mn-ea"/>
                <a:cs typeface="+mn-cs"/>
              </a:rPr>
              <a:t>b</a:t>
            </a:r>
            <a:r>
              <a:rPr lang="zh-CN" altLang="zh-CN" sz="1200" kern="1200" dirty="0" smtClean="0">
                <a:solidFill>
                  <a:schemeClr val="tx1"/>
                </a:solidFill>
                <a:effectLst/>
                <a:latin typeface="+mn-lt"/>
                <a:ea typeface="+mn-ea"/>
                <a:cs typeface="+mn-cs"/>
              </a:rPr>
              <a:t>）包含了</a:t>
            </a:r>
            <a:r>
              <a:rPr lang="en-US" altLang="zh-CN" sz="1200" kern="1200" dirty="0" smtClean="0">
                <a:solidFill>
                  <a:schemeClr val="tx1"/>
                </a:solidFill>
                <a:effectLst/>
                <a:latin typeface="+mn-lt"/>
                <a:ea typeface="+mn-ea"/>
                <a:cs typeface="+mn-cs"/>
              </a:rPr>
              <a:t>35</a:t>
            </a:r>
            <a:r>
              <a:rPr lang="zh-CN" altLang="zh-CN" sz="1200" kern="1200" dirty="0" smtClean="0">
                <a:solidFill>
                  <a:schemeClr val="tx1"/>
                </a:solidFill>
                <a:effectLst/>
                <a:latin typeface="+mn-lt"/>
                <a:ea typeface="+mn-ea"/>
                <a:cs typeface="+mn-cs"/>
              </a:rPr>
              <a:t>个单词。这两句中，有</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个共同的单词，而这</a:t>
            </a:r>
            <a:r>
              <a:rPr lang="en-US" altLang="zh-CN" sz="1200" kern="1200" dirty="0" smtClean="0">
                <a:solidFill>
                  <a:schemeClr val="tx1"/>
                </a:solidFill>
                <a:effectLst/>
                <a:latin typeface="+mn-lt"/>
                <a:ea typeface="+mn-ea"/>
                <a:cs typeface="+mn-cs"/>
              </a:rPr>
              <a:t>5</a:t>
            </a:r>
            <a:r>
              <a:rPr lang="zh-CN" altLang="zh-CN" sz="1200" kern="1200" dirty="0" smtClean="0">
                <a:solidFill>
                  <a:schemeClr val="tx1"/>
                </a:solidFill>
                <a:effectLst/>
                <a:latin typeface="+mn-lt"/>
                <a:ea typeface="+mn-ea"/>
                <a:cs typeface="+mn-cs"/>
              </a:rPr>
              <a:t>个单词只占句子总数的</a:t>
            </a:r>
            <a:r>
              <a:rPr lang="en-US" altLang="zh-CN" sz="1200" kern="1200" dirty="0" smtClean="0">
                <a:solidFill>
                  <a:schemeClr val="tx1"/>
                </a:solidFill>
                <a:effectLst/>
                <a:latin typeface="+mn-lt"/>
                <a:ea typeface="+mn-ea"/>
                <a:cs typeface="+mn-cs"/>
              </a:rPr>
              <a:t>1/4</a:t>
            </a:r>
            <a:r>
              <a:rPr lang="zh-CN" altLang="zh-CN" sz="1200" kern="1200" dirty="0" smtClean="0">
                <a:solidFill>
                  <a:schemeClr val="tx1"/>
                </a:solidFill>
                <a:effectLst/>
                <a:latin typeface="+mn-lt"/>
                <a:ea typeface="+mn-ea"/>
                <a:cs typeface="+mn-cs"/>
              </a:rPr>
              <a:t>。当我们需要翻译（</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）小句时，对（</a:t>
            </a:r>
            <a:r>
              <a:rPr lang="en-US" altLang="zh-CN" sz="1200" kern="1200" dirty="0" smtClean="0">
                <a:solidFill>
                  <a:schemeClr val="tx1"/>
                </a:solidFill>
                <a:effectLst/>
                <a:latin typeface="+mn-lt"/>
                <a:ea typeface="+mn-ea"/>
                <a:cs typeface="+mn-cs"/>
              </a:rPr>
              <a:t>a</a:t>
            </a:r>
            <a:r>
              <a:rPr lang="zh-CN" altLang="zh-CN" sz="1200" kern="1200" dirty="0" smtClean="0">
                <a:solidFill>
                  <a:schemeClr val="tx1"/>
                </a:solidFill>
                <a:effectLst/>
                <a:latin typeface="+mn-lt"/>
                <a:ea typeface="+mn-ea"/>
                <a:cs typeface="+mn-cs"/>
              </a:rPr>
              <a:t>）进行相似度匹配时，匹配率可能仅为</a:t>
            </a:r>
            <a:r>
              <a:rPr lang="en-US" altLang="zh-CN" sz="1200" kern="1200" dirty="0" smtClean="0">
                <a:solidFill>
                  <a:schemeClr val="tx1"/>
                </a:solidFill>
                <a:effectLst/>
                <a:latin typeface="+mn-lt"/>
                <a:ea typeface="+mn-ea"/>
                <a:cs typeface="+mn-cs"/>
              </a:rPr>
              <a:t>25%</a:t>
            </a:r>
            <a:r>
              <a:rPr lang="zh-CN" altLang="zh-CN" sz="1200" kern="1200" dirty="0" smtClean="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smtClean="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对中文来说，使用子句作为翻译复用单元，会更大的提升待翻译句子在翻译记忆库中的匹配率</a:t>
            </a:r>
            <a:endParaRPr lang="en-US" altLang="zh-CN" dirty="0" smtClean="0"/>
          </a:p>
          <a:p>
            <a:r>
              <a:rPr lang="zh-CN" altLang="en-US" dirty="0" smtClean="0"/>
              <a:t>因为中文常常有很多子句组成，这些子句都有较为完整的含义，整句匹配很可能相似度过低，而用子句进行匹配就能够提高匹配率，方便译员使用</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smtClean="0">
                <a:solidFill>
                  <a:schemeClr val="tx1"/>
                </a:solidFill>
                <a:effectLst/>
                <a:latin typeface="+mn-lt"/>
                <a:ea typeface="+mn-ea"/>
                <a:cs typeface="+mn-cs"/>
              </a:rPr>
              <a:t>morphological analysis</a:t>
            </a:r>
            <a:r>
              <a:rPr lang="zh-CN" altLang="zh-CN" sz="1200" kern="1200" dirty="0" smtClean="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）的句子相似度要小于（</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）与（</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对于分句来说，它同样面临着和语块类似的问题。因为它虽然语法结构比语块完整，但是分句的标句词的含义仍然是由其主句决定的。比如该例子，</a:t>
            </a:r>
            <a:r>
              <a:rPr lang="en-US" altLang="zh-CN" dirty="0"/>
              <a:t>if</a:t>
            </a:r>
            <a:r>
              <a:rPr lang="zh-CN" altLang="en-US" dirty="0"/>
              <a:t>可以表示是否，也可以表示如果。如果是整句匹配的话，是不会出现类似问题的，但是在分句匹配中，出现类似的问题，虽然仅仅是几个字的区别，但仍然需要译员去进行判断，这会极大地增加译员地认知难度。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chemeClr val="tx1"/>
                </a:solidFill>
                <a:effectLst/>
                <a:latin typeface="+mn-lt"/>
                <a:ea typeface="+mn-ea"/>
                <a:cs typeface="+mn-cs"/>
              </a:rPr>
              <a:t>子句的识别和抽取也是一个需要解决的技术问题，</a:t>
            </a:r>
            <a:endParaRPr lang="en-US"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smtClean="0">
                <a:effectLst/>
              </a:rPr>
              <a:t> </a:t>
            </a:r>
            <a:r>
              <a:rPr lang="zh-CN" altLang="en-US" dirty="0" smtClean="0">
                <a:effectLst/>
              </a:rPr>
              <a:t>需要运用：单词见的编辑距离和命名实体的识别等技术</a:t>
            </a:r>
            <a:endParaRPr lang="en-US" altLang="zh-CN" dirty="0" smtClean="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smtClean="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Peter Newmark</a:t>
            </a:r>
            <a:r>
              <a:rPr lang="zh-CN" altLang="en-US" sz="1200" kern="1200" dirty="0" smtClean="0">
                <a:solidFill>
                  <a:schemeClr val="tx1"/>
                </a:solidFill>
                <a:effectLst/>
                <a:latin typeface="+mn-lt"/>
                <a:ea typeface="+mn-ea"/>
                <a:cs typeface="+mn-cs"/>
              </a:rPr>
              <a:t>在</a:t>
            </a:r>
            <a:r>
              <a:rPr lang="en-US" altLang="zh-CN" sz="1200" kern="1200" dirty="0" smtClean="0">
                <a:solidFill>
                  <a:schemeClr val="tx1"/>
                </a:solidFill>
                <a:effectLst/>
                <a:latin typeface="+mn-lt"/>
                <a:ea typeface="+mn-ea"/>
                <a:cs typeface="+mn-cs"/>
              </a:rPr>
              <a:t>《</a:t>
            </a:r>
            <a:r>
              <a:rPr lang="zh-CN" altLang="en-US" sz="1200" kern="1200" dirty="0" smtClean="0">
                <a:solidFill>
                  <a:schemeClr val="tx1"/>
                </a:solidFill>
                <a:effectLst/>
                <a:latin typeface="+mn-lt"/>
                <a:ea typeface="+mn-ea"/>
                <a:cs typeface="+mn-cs"/>
              </a:rPr>
              <a:t>翻译教程</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参考</a:t>
            </a:r>
            <a:r>
              <a:rPr lang="en-US" altLang="zh-CN" sz="1200" kern="1200" dirty="0" smtClean="0">
                <a:solidFill>
                  <a:schemeClr val="tx1"/>
                </a:solidFill>
                <a:effectLst/>
                <a:latin typeface="+mn-lt"/>
                <a:ea typeface="+mn-ea"/>
                <a:cs typeface="+mn-cs"/>
              </a:rPr>
              <a:t>Halliday</a:t>
            </a:r>
            <a:r>
              <a:rPr lang="zh-CN" altLang="zh-CN" sz="1200" kern="1200" dirty="0" smtClean="0">
                <a:solidFill>
                  <a:schemeClr val="tx1"/>
                </a:solidFill>
                <a:effectLst/>
                <a:latin typeface="+mn-lt"/>
                <a:ea typeface="+mn-ea"/>
                <a:cs typeface="+mn-cs"/>
              </a:rPr>
              <a:t>的</a:t>
            </a:r>
            <a:r>
              <a:rPr lang="zh-CN" altLang="en-US" sz="1200" kern="1200" dirty="0" smtClean="0">
                <a:solidFill>
                  <a:schemeClr val="tx1"/>
                </a:solidFill>
                <a:effectLst/>
                <a:latin typeface="+mn-lt"/>
                <a:ea typeface="+mn-ea"/>
                <a:cs typeface="+mn-cs"/>
              </a:rPr>
              <a:t>系统功能语言学</a:t>
            </a:r>
            <a:r>
              <a:rPr lang="zh-CN" altLang="zh-CN" sz="1200" kern="1200" dirty="0" smtClean="0">
                <a:solidFill>
                  <a:schemeClr val="tx1"/>
                </a:solidFill>
                <a:effectLst/>
                <a:latin typeface="+mn-lt"/>
                <a:ea typeface="+mn-ea"/>
                <a:cs typeface="+mn-cs"/>
              </a:rPr>
              <a:t>理论，</a:t>
            </a:r>
            <a:r>
              <a:rPr lang="zh-CN" altLang="en-US" sz="1200" kern="1200" dirty="0" smtClean="0">
                <a:solidFill>
                  <a:schemeClr val="tx1"/>
                </a:solidFill>
                <a:effectLst/>
                <a:latin typeface="+mn-lt"/>
                <a:ea typeface="+mn-ea"/>
                <a:cs typeface="+mn-cs"/>
              </a:rPr>
              <a:t>提出在句子之下的五种翻译单元（即亚句级翻译单元），分别是。。。。通过阅读相关文献，</a:t>
            </a:r>
            <a:r>
              <a:rPr lang="zh-CN" altLang="zh-CN" sz="1200" kern="1200" dirty="0" smtClean="0">
                <a:solidFill>
                  <a:schemeClr val="tx1"/>
                </a:solidFill>
                <a:effectLst/>
                <a:latin typeface="+mn-lt"/>
                <a:ea typeface="+mn-ea"/>
                <a:cs typeface="+mn-cs"/>
              </a:rPr>
              <a:t>总结国内外研究，</a:t>
            </a:r>
            <a:r>
              <a:rPr lang="zh-CN" altLang="en-US" sz="1200" kern="1200" dirty="0" smtClean="0">
                <a:solidFill>
                  <a:schemeClr val="tx1"/>
                </a:solidFill>
                <a:effectLst/>
                <a:latin typeface="+mn-lt"/>
                <a:ea typeface="+mn-ea"/>
                <a:cs typeface="+mn-cs"/>
              </a:rPr>
              <a:t>我们</a:t>
            </a:r>
            <a:r>
              <a:rPr lang="zh-CN" altLang="zh-CN" sz="1200" kern="1200" dirty="0" smtClean="0">
                <a:solidFill>
                  <a:schemeClr val="tx1"/>
                </a:solidFill>
                <a:effectLst/>
                <a:latin typeface="+mn-lt"/>
                <a:ea typeface="+mn-ea"/>
                <a:cs typeface="+mn-cs"/>
              </a:rPr>
              <a:t>认为亚句级翻译复用单元可以是词素（</a:t>
            </a:r>
            <a:r>
              <a:rPr lang="en-US" altLang="zh-CN" sz="1200" kern="1200" dirty="0" smtClean="0">
                <a:solidFill>
                  <a:schemeClr val="tx1"/>
                </a:solidFill>
                <a:effectLst/>
                <a:latin typeface="+mn-lt"/>
                <a:ea typeface="+mn-ea"/>
                <a:cs typeface="+mn-cs"/>
              </a:rPr>
              <a:t>morphemes</a:t>
            </a:r>
            <a:r>
              <a:rPr lang="zh-CN" altLang="zh-CN" sz="1200" kern="1200" dirty="0" smtClean="0">
                <a:solidFill>
                  <a:schemeClr val="tx1"/>
                </a:solidFill>
                <a:effectLst/>
                <a:latin typeface="+mn-lt"/>
                <a:ea typeface="+mn-ea"/>
                <a:cs typeface="+mn-cs"/>
              </a:rPr>
              <a:t>），单词（</a:t>
            </a:r>
            <a:r>
              <a:rPr lang="en-US" altLang="zh-CN" sz="1200" kern="1200" dirty="0" smtClean="0">
                <a:solidFill>
                  <a:schemeClr val="tx1"/>
                </a:solidFill>
                <a:effectLst/>
                <a:latin typeface="+mn-lt"/>
                <a:ea typeface="+mn-ea"/>
                <a:cs typeface="+mn-cs"/>
              </a:rPr>
              <a:t>words</a:t>
            </a:r>
            <a:r>
              <a:rPr lang="zh-CN" altLang="zh-CN" sz="1200" kern="1200" dirty="0" smtClean="0">
                <a:solidFill>
                  <a:schemeClr val="tx1"/>
                </a:solidFill>
                <a:effectLst/>
                <a:latin typeface="+mn-lt"/>
                <a:ea typeface="+mn-ea"/>
                <a:cs typeface="+mn-cs"/>
              </a:rPr>
              <a:t>），短语（</a:t>
            </a:r>
            <a:r>
              <a:rPr lang="en-US" altLang="zh-CN" sz="1200" kern="1200" dirty="0" smtClean="0">
                <a:solidFill>
                  <a:schemeClr val="tx1"/>
                </a:solidFill>
                <a:effectLst/>
                <a:latin typeface="+mn-lt"/>
                <a:ea typeface="+mn-ea"/>
                <a:cs typeface="+mn-cs"/>
              </a:rPr>
              <a:t>phrases</a:t>
            </a:r>
            <a:r>
              <a:rPr lang="zh-CN" altLang="zh-CN" sz="1200" kern="1200" dirty="0" smtClean="0">
                <a:solidFill>
                  <a:schemeClr val="tx1"/>
                </a:solidFill>
                <a:effectLst/>
                <a:latin typeface="+mn-lt"/>
                <a:ea typeface="+mn-ea"/>
                <a:cs typeface="+mn-cs"/>
              </a:rPr>
              <a:t>），语块（</a:t>
            </a:r>
            <a:r>
              <a:rPr lang="en-US" altLang="zh-CN" sz="1200" kern="1200" dirty="0" smtClean="0">
                <a:solidFill>
                  <a:schemeClr val="tx1"/>
                </a:solidFill>
                <a:effectLst/>
                <a:latin typeface="+mn-lt"/>
                <a:ea typeface="+mn-ea"/>
                <a:cs typeface="+mn-cs"/>
              </a:rPr>
              <a:t>chunk</a:t>
            </a:r>
            <a:r>
              <a:rPr lang="zh-CN" altLang="zh-CN" sz="1200" kern="1200" dirty="0" smtClean="0">
                <a:solidFill>
                  <a:schemeClr val="tx1"/>
                </a:solidFill>
                <a:effectLst/>
                <a:latin typeface="+mn-lt"/>
                <a:ea typeface="+mn-ea"/>
                <a:cs typeface="+mn-cs"/>
              </a:rPr>
              <a:t>）和子句（</a:t>
            </a:r>
            <a:r>
              <a:rPr lang="en-US" altLang="zh-CN" sz="1200" kern="1200" dirty="0" smtClean="0">
                <a:solidFill>
                  <a:schemeClr val="tx1"/>
                </a:solidFill>
                <a:effectLst/>
                <a:latin typeface="+mn-lt"/>
                <a:ea typeface="+mn-ea"/>
                <a:cs typeface="+mn-cs"/>
              </a:rPr>
              <a:t>clause</a:t>
            </a:r>
            <a:r>
              <a:rPr lang="zh-CN" altLang="zh-CN" sz="1200" kern="1200" dirty="0" smtClean="0">
                <a:solidFill>
                  <a:schemeClr val="tx1"/>
                </a:solidFill>
                <a:effectLst/>
                <a:latin typeface="+mn-lt"/>
                <a:ea typeface="+mn-ea"/>
                <a:cs typeface="+mn-cs"/>
              </a:rPr>
              <a:t>）</a:t>
            </a:r>
            <a:r>
              <a:rPr lang="zh-CN" altLang="zh-CN" dirty="0" smtClean="0">
                <a:effectLst/>
              </a:rPr>
              <a:t> </a:t>
            </a:r>
            <a:r>
              <a:rPr lang="zh-CN" altLang="en-US" dirty="0" smtClean="0">
                <a:effectLst/>
              </a:rPr>
              <a:t>，</a:t>
            </a:r>
            <a:r>
              <a:rPr lang="zh-CN" altLang="zh-CN" sz="1200" kern="1200" dirty="0" smtClean="0">
                <a:solidFill>
                  <a:schemeClr val="tx1"/>
                </a:solidFill>
                <a:effectLst/>
                <a:latin typeface="+mn-lt"/>
                <a:ea typeface="+mn-ea"/>
                <a:cs typeface="+mn-cs"/>
              </a:rPr>
              <a:t>并针对单词、语块、子句作为翻译复用单元的可行性、可靠性、优缺点进行了重点调研。</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 xmlns:a16="http://schemas.microsoft.com/office/drawing/2014/main"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 xmlns:a16="http://schemas.microsoft.com/office/drawing/2014/main"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 xmlns:a16="http://schemas.microsoft.com/office/drawing/2014/main"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2143056" y="1616542"/>
            <a:ext cx="7604633" cy="4645631"/>
          </a:xfrm>
          <a:prstGeom prst="rect">
            <a:avLst/>
          </a:prstGeom>
          <a:noFill/>
        </p:spPr>
        <p:txBody>
          <a:bodyPr wrap="square" rtlCol="0">
            <a:spAutoFit/>
          </a:bodyPr>
          <a:lstStyle/>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endParaRPr lang="en-US" altLang="zh-CN" sz="2400" dirty="0">
              <a:solidFill>
                <a:srgbClr val="FF0000"/>
              </a:solidFill>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个电话	</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solidFill>
                  <a:srgbClr val="FF0000"/>
                </a:solidFill>
                <a:latin typeface="华文楷体" panose="02010600040101010101" pitchFamily="2" charset="-122"/>
                <a:ea typeface="华文楷体" panose="02010600040101010101" pitchFamily="2" charset="-122"/>
              </a:rPr>
              <a:t>打</a:t>
            </a:r>
            <a:r>
              <a:rPr lang="zh-CN" altLang="en-US" sz="2400" dirty="0">
                <a:latin typeface="华文楷体" panose="02010600040101010101" pitchFamily="2" charset="-122"/>
                <a:ea typeface="华文楷体" panose="02010600040101010101" pitchFamily="2" charset="-122"/>
              </a:rPr>
              <a:t>乒乓球	</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en-US" sz="2400" dirty="0">
                <a:latin typeface="华文楷体" panose="02010600040101010101" pitchFamily="2" charset="-122"/>
                <a:ea typeface="华文楷体" panose="02010600040101010101" pitchFamily="2" charset="-122"/>
              </a:rPr>
              <a:t>提高人民健康水平</a:t>
            </a:r>
            <a:r>
              <a:rPr lang="en-US" altLang="zh-CN" sz="2400" dirty="0">
                <a:latin typeface="华文楷体" panose="02010600040101010101" pitchFamily="2" charset="-122"/>
                <a:ea typeface="华文楷体" panose="02010600040101010101" pitchFamily="2" charset="-122"/>
              </a:rPr>
              <a:t>		to raise people’s health level</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r>
              <a:rPr lang="en-US" altLang="zh-CN" sz="2400" dirty="0">
                <a:latin typeface="华文楷体" panose="02010600040101010101" pitchFamily="2" charset="-122"/>
                <a:ea typeface="华文楷体" panose="02010600040101010101" pitchFamily="2" charset="-122"/>
              </a:rPr>
              <a:t>criminal lawyer			</a:t>
            </a:r>
            <a:r>
              <a:rPr lang="zh-CN" altLang="en-US" sz="2400" dirty="0">
                <a:latin typeface="华文楷体" panose="02010600040101010101" pitchFamily="2" charset="-122"/>
                <a:ea typeface="华文楷体" panose="02010600040101010101" pitchFamily="2" charset="-122"/>
              </a:rPr>
              <a:t>犯罪的律师？</a:t>
            </a:r>
          </a:p>
          <a:p>
            <a:pPr>
              <a:lnSpc>
                <a:spcPct val="125000"/>
              </a:lnSpc>
            </a:pPr>
            <a:r>
              <a:rPr lang="en-US" altLang="zh-CN" sz="2400" dirty="0">
                <a:latin typeface="华文楷体" panose="02010600040101010101" pitchFamily="2" charset="-122"/>
                <a:ea typeface="华文楷体" panose="02010600040101010101" pitchFamily="2" charset="-122"/>
              </a:rPr>
              <a:t>substance abuse		</a:t>
            </a:r>
            <a:r>
              <a:rPr lang="zh-CN" altLang="en-US" sz="2400" dirty="0">
                <a:latin typeface="华文楷体" panose="02010600040101010101" pitchFamily="2" charset="-122"/>
                <a:ea typeface="华文楷体" panose="02010600040101010101" pitchFamily="2"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r>
              <a:rPr lang="zh-CN" altLang="zh-CN" sz="2400" dirty="0">
                <a:latin typeface="华文楷体" panose="02010600040101010101" pitchFamily="2" charset="-122"/>
                <a:ea typeface="华文楷体" panose="02010600040101010101" pitchFamily="2" charset="-122"/>
              </a:rPr>
              <a:t>对牛弹琴</a:t>
            </a:r>
            <a:r>
              <a:rPr lang="en-US" altLang="zh-CN" sz="2400" dirty="0">
                <a:latin typeface="华文楷体" panose="02010600040101010101" pitchFamily="2" charset="-122"/>
                <a:ea typeface="华文楷体" panose="02010600040101010101" pitchFamily="2" charset="-122"/>
              </a:rPr>
              <a:t>			play the lute to a cow</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9549183" cy="3183692"/>
          </a:xfrm>
          <a:prstGeom prst="rect">
            <a:avLst/>
          </a:prstGeom>
          <a:noFill/>
        </p:spPr>
        <p:txBody>
          <a:bodyPr wrap="square" rtlCol="0">
            <a:spAutoFit/>
          </a:bodyPr>
          <a:lstStyle/>
          <a:p>
            <a:pPr>
              <a:lnSpc>
                <a:spcPct val="125000"/>
              </a:lnSpc>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待翻译语句</a:t>
            </a:r>
            <a:r>
              <a:rPr lang="en-US" altLang="zh-CN" sz="2400" dirty="0">
                <a:latin typeface="华文楷体" panose="02010600040101010101" pitchFamily="2" charset="-122"/>
                <a:ea typeface="华文楷体" panose="02010600040101010101" pitchFamily="2" charset="-122"/>
              </a:rPr>
              <a:t>】</a:t>
            </a:r>
          </a:p>
          <a:p>
            <a:pPr>
              <a:lnSpc>
                <a:spcPct val="125000"/>
              </a:lnSpc>
            </a:pPr>
            <a:r>
              <a:rPr lang="en-US" altLang="zh-CN" sz="2400" dirty="0">
                <a:latin typeface="华文楷体" panose="02010600040101010101" pitchFamily="2" charset="-122"/>
                <a:ea typeface="华文楷体" panose="02010600040101010101" pitchFamily="2"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9549183" cy="4183966"/>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take…into consideration		</a:t>
            </a:r>
            <a:r>
              <a:rPr lang="zh-CN" altLang="en-US" sz="2800" dirty="0">
                <a:latin typeface="微软雅黑" panose="020B0503020204020204" pitchFamily="34" charset="-122"/>
                <a:ea typeface="微软雅黑" panose="020B0503020204020204" pitchFamily="34" charset="-122"/>
              </a:rPr>
              <a:t>考虑</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mn-ea"/>
            </a:endParaRPr>
          </a:p>
          <a:p>
            <a:pPr>
              <a:lnSpc>
                <a:spcPct val="125000"/>
              </a:lnSpc>
            </a:pPr>
            <a:endParaRPr lang="zh-CN" altLang="en-US" dirty="0"/>
          </a:p>
        </p:txBody>
      </p:sp>
    </p:spTree>
    <p:extLst>
      <p:ext uri="{BB962C8B-B14F-4D97-AF65-F5344CB8AC3E}">
        <p14:creationId xmlns:p14="http://schemas.microsoft.com/office/powerpoint/2010/main" val="1894722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9549183" cy="3214470"/>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获得语块记忆：</a:t>
            </a:r>
            <a:r>
              <a:rPr lang="en-US" altLang="zh-CN" sz="2800" dirty="0">
                <a:latin typeface="微软雅黑" panose="020B0503020204020204" pitchFamily="34" charset="-122"/>
                <a:ea typeface="微软雅黑" panose="020B0503020204020204" pitchFamily="34" charset="-122"/>
              </a:rPr>
              <a:t>c1      c2      c3      c4</a:t>
            </a: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是否需要调整顺序与结构？</a:t>
            </a:r>
            <a:r>
              <a:rPr lang="en-US" altLang="zh-CN" sz="2800" dirty="0" err="1">
                <a:latin typeface="微软雅黑" panose="020B0503020204020204" pitchFamily="34" charset="-122"/>
                <a:ea typeface="微软雅黑" panose="020B0503020204020204" pitchFamily="34" charset="-122"/>
              </a:rPr>
              <a:t>Reodering</a:t>
            </a:r>
            <a:r>
              <a:rPr lang="zh-CN" altLang="en-US" sz="2800" dirty="0">
                <a:latin typeface="微软雅黑" panose="020B0503020204020204" pitchFamily="34" charset="-122"/>
                <a:ea typeface="微软雅黑" panose="020B0503020204020204" pitchFamily="34" charset="-122"/>
              </a:rPr>
              <a:t>。如何组成正确通顺的译文？（倒装句）</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怎样呈现获得的记忆信息？用户体验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587801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10271746" cy="438402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多样性</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【语境：在对一位中方经济专家的访谈中】</a:t>
            </a:r>
            <a:r>
              <a:rPr lang="en-US" altLang="zh-CN" sz="2400" dirty="0">
                <a:latin typeface="微软雅黑" panose="020B0503020204020204" pitchFamily="34" charset="-122"/>
                <a:ea typeface="微软雅黑" panose="020B0503020204020204" pitchFamily="34" charset="-122"/>
              </a:rP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英：</a:t>
            </a:r>
            <a:r>
              <a:rPr lang="en-US" altLang="zh-CN" sz="2400" dirty="0">
                <a:latin typeface="微软雅黑" panose="020B0503020204020204" pitchFamily="34" charset="-122"/>
                <a:ea typeface="微软雅黑" panose="020B0503020204020204" pitchFamily="34" charset="-122"/>
              </a:rPr>
              <a:t>Professor Wang, do you agree with the prediction, as reported, that China will keep a sound and steady GDP increase this year?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400" dirty="0">
                <a:latin typeface="微软雅黑" panose="020B0503020204020204" pitchFamily="34" charset="-122"/>
                <a:ea typeface="微软雅黑" panose="020B0503020204020204" pitchFamily="34" charset="-122"/>
              </a:rPr>
              <a:t>GDP</a:t>
            </a:r>
            <a:r>
              <a:rPr lang="zh-CN" altLang="zh-CN" sz="2400" dirty="0">
                <a:latin typeface="微软雅黑" panose="020B0503020204020204" pitchFamily="34" charset="-122"/>
                <a:ea typeface="微软雅黑" panose="020B0503020204020204" pitchFamily="34" charset="-122"/>
              </a:rPr>
              <a:t>增长，您同意吗？</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中：是的，</a:t>
            </a:r>
            <a:r>
              <a:rPr lang="zh-CN" altLang="zh-CN" sz="2400" b="1" dirty="0">
                <a:latin typeface="微软雅黑" panose="020B0503020204020204" pitchFamily="34" charset="-122"/>
                <a:ea typeface="微软雅黑" panose="020B0503020204020204" pitchFamily="34" charset="-122"/>
              </a:rPr>
              <a:t>当然</a:t>
            </a:r>
            <a:r>
              <a:rPr lang="zh-CN" altLang="zh-CN" sz="2400" dirty="0">
                <a:latin typeface="微软雅黑" panose="020B0503020204020204" pitchFamily="34" charset="-122"/>
                <a:ea typeface="微软雅黑" panose="020B0503020204020204" pitchFamily="34" charset="-122"/>
              </a:rPr>
              <a:t>我同意</a:t>
            </a:r>
            <a:r>
              <a:rPr lang="zh-CN" altLang="zh-CN" sz="2400" b="1"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400" dirty="0">
                <a:latin typeface="微软雅黑" panose="020B0503020204020204" pitchFamily="34" charset="-122"/>
                <a:ea typeface="微软雅黑" panose="020B0503020204020204" pitchFamily="34" charset="-122"/>
              </a:rPr>
              <a:t> GDP </a:t>
            </a:r>
            <a:r>
              <a:rPr lang="zh-CN" altLang="zh-CN" sz="2400" dirty="0">
                <a:latin typeface="微软雅黑" panose="020B0503020204020204" pitchFamily="34" charset="-122"/>
                <a:ea typeface="微软雅黑" panose="020B0503020204020204" pitchFamily="34" charset="-122"/>
              </a:rPr>
              <a:t>增长的预测。</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Yes, </a:t>
            </a:r>
            <a:r>
              <a:rPr lang="en-US" altLang="zh-CN" sz="2400" b="1" dirty="0">
                <a:latin typeface="微软雅黑" panose="020B0503020204020204" pitchFamily="34" charset="-122"/>
                <a:ea typeface="微软雅黑" panose="020B0503020204020204" pitchFamily="34" charset="-122"/>
              </a:rPr>
              <a:t>of course </a:t>
            </a:r>
            <a:r>
              <a:rPr lang="en-US" altLang="zh-CN" sz="2400" dirty="0">
                <a:latin typeface="微软雅黑" panose="020B0503020204020204" pitchFamily="34" charset="-122"/>
                <a:ea typeface="微软雅黑" panose="020B0503020204020204" pitchFamily="34" charset="-122"/>
              </a:rPr>
              <a:t>I agree</a:t>
            </a:r>
            <a:r>
              <a:rPr lang="en-US" altLang="zh-CN" sz="2400" b="1"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I agree with the prediction that reports China will keep a sound and steady GDP increase this year.</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328038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642983"/>
            <a:ext cx="9549183" cy="253736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r>
              <a:rPr lang="en-US" altLang="zh-CN" sz="2400" b="1" dirty="0">
                <a:latin typeface="微软雅黑" panose="020B0503020204020204" pitchFamily="34" charset="-122"/>
                <a:ea typeface="微软雅黑" panose="020B0503020204020204" pitchFamily="34" charset="-122"/>
              </a:rPr>
              <a:t>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408332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a:t>
            </a:r>
            <a:r>
              <a:rPr lang="zh-CN" altLang="en-US" sz="2800" dirty="0" smtClean="0">
                <a:latin typeface="微软雅黑" panose="020B0503020204020204" pitchFamily="34" charset="-122"/>
                <a:ea typeface="微软雅黑" panose="020B0503020204020204" pitchFamily="34" charset="-122"/>
              </a:rPr>
              <a:t>简单</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smtClean="0">
                <a:latin typeface="微软雅黑" panose="020B0503020204020204" pitchFamily="34" charset="-122"/>
                <a:ea typeface="微软雅黑" panose="020B0503020204020204" pitchFamily="34" charset="-122"/>
              </a:rPr>
              <a:t>进行匹配时较整句匹配效率更高</a:t>
            </a:r>
            <a:endParaRPr lang="en-US" altLang="zh-CN" sz="2800" dirty="0" smtClean="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smtClean="0"/>
              <a:t>名次子句</a:t>
            </a:r>
            <a:endParaRPr kumimoji="1" lang="zh-CN" altLang="en-US"/>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smtClean="0"/>
              <a:t>形容词子句</a:t>
            </a:r>
            <a:endParaRPr kumimoji="1" lang="zh-CN" altLang="en-US" dirty="0"/>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smtClean="0"/>
              <a:t>副词子句</a:t>
            </a:r>
            <a:endParaRPr kumimoji="1" lang="zh-CN" altLang="en-US"/>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smtClean="0"/>
              <a:t>非限定子句</a:t>
            </a:r>
            <a:endParaRPr kumimoji="1" lang="zh-CN" altLang="en-US" dirty="0"/>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smtClean="0"/>
              <a:t>限定子句</a:t>
            </a:r>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70378" y="4530198"/>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6096000" y="3900979"/>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3555243" y="1448467"/>
            <a:ext cx="5788024" cy="954107"/>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缺乏子句之间的句法关系、语序关系的处理</a:t>
            </a:r>
          </a:p>
        </p:txBody>
      </p:sp>
      <p:sp>
        <p:nvSpPr>
          <p:cNvPr id="8" name="文本框 7"/>
          <p:cNvSpPr txBox="1"/>
          <p:nvPr/>
        </p:nvSpPr>
        <p:spPr>
          <a:xfrm>
            <a:off x="1658204" y="2738214"/>
            <a:ext cx="8641430" cy="2492990"/>
          </a:xfrm>
          <a:prstGeom prst="rect">
            <a:avLst/>
          </a:prstGeom>
          <a:noFill/>
        </p:spPr>
        <p:txBody>
          <a:bodyPr wrap="square" rtlCol="0">
            <a:spAutoFit/>
          </a:bodyPr>
          <a:lstStyle/>
          <a:p>
            <a:r>
              <a:rPr lang="zh-CN" altLang="en-US" sz="2400" dirty="0"/>
              <a:t>   虚拟语气：</a:t>
            </a:r>
            <a:r>
              <a:rPr lang="en-US" altLang="zh-CN" sz="2400" dirty="0"/>
              <a:t>His</a:t>
            </a:r>
            <a:r>
              <a:rPr lang="zh-CN" altLang="en-US" sz="2400" dirty="0"/>
              <a:t> </a:t>
            </a:r>
            <a:r>
              <a:rPr lang="en-US" altLang="zh-CN" sz="2400" dirty="0"/>
              <a:t>father would know</a:t>
            </a:r>
            <a:r>
              <a:rPr lang="zh-CN" altLang="en-US" sz="2400" dirty="0"/>
              <a:t>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solidFill>
                  <a:srgbClr val="FF0000"/>
                </a:solidFill>
              </a:rPr>
              <a:t>		</a:t>
            </a:r>
            <a:r>
              <a:rPr lang="zh-CN" altLang="en-US" sz="2400" u="sng" dirty="0">
                <a:solidFill>
                  <a:srgbClr val="FF0000"/>
                </a:solidFill>
              </a:rPr>
              <a:t>如果</a:t>
            </a:r>
            <a:r>
              <a:rPr lang="zh-CN" altLang="en-US" sz="2400" u="sng" dirty="0"/>
              <a:t>约翰去上学的话</a:t>
            </a:r>
            <a:r>
              <a:rPr lang="zh-CN" altLang="en-US" sz="2400" dirty="0"/>
              <a:t>，他父亲会知道的。</a:t>
            </a:r>
            <a:endParaRPr lang="en-US" altLang="zh-CN" sz="2400" dirty="0"/>
          </a:p>
          <a:p>
            <a:endParaRPr lang="en-US" altLang="zh-CN" sz="2400" dirty="0"/>
          </a:p>
          <a:p>
            <a:r>
              <a:rPr lang="zh-CN" altLang="en-US" sz="2400" dirty="0"/>
              <a:t>名词性从句：</a:t>
            </a:r>
            <a:r>
              <a:rPr lang="en-US" altLang="zh-CN" sz="2400" dirty="0"/>
              <a:t>I want to know </a:t>
            </a:r>
            <a:r>
              <a:rPr lang="en-US" altLang="zh-CN" sz="2400" u="sng" dirty="0">
                <a:solidFill>
                  <a:srgbClr val="FF0000"/>
                </a:solidFill>
              </a:rPr>
              <a:t>if</a:t>
            </a:r>
            <a:r>
              <a:rPr lang="en-US" altLang="zh-CN" sz="2400" u="sng" dirty="0"/>
              <a:t> John went to school</a:t>
            </a:r>
            <a:r>
              <a:rPr lang="en-US" altLang="zh-CN" sz="2400" dirty="0"/>
              <a:t>.</a:t>
            </a:r>
          </a:p>
          <a:p>
            <a:r>
              <a:rPr lang="en-US" altLang="zh-CN" sz="2400" dirty="0"/>
              <a:t>		</a:t>
            </a:r>
            <a:r>
              <a:rPr lang="zh-CN" altLang="en-US" sz="2400" dirty="0"/>
              <a:t>我想知道</a:t>
            </a:r>
            <a:r>
              <a:rPr lang="zh-CN" altLang="en-US" sz="2400" u="sng" dirty="0"/>
              <a:t>约翰</a:t>
            </a:r>
            <a:r>
              <a:rPr lang="zh-CN" altLang="en-US" sz="2400" u="sng" dirty="0">
                <a:solidFill>
                  <a:srgbClr val="FF0000"/>
                </a:solidFill>
              </a:rPr>
              <a:t>有没有</a:t>
            </a:r>
            <a:r>
              <a:rPr lang="zh-CN" altLang="en-US" sz="2400" u="sng" dirty="0"/>
              <a:t>去上学</a:t>
            </a:r>
            <a:endParaRPr lang="en-US" altLang="zh-CN" sz="2400" u="sng" dirty="0"/>
          </a:p>
          <a:p>
            <a:endParaRPr lang="en-US" altLang="zh-CN" dirty="0"/>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1609261" y="2439884"/>
            <a:ext cx="9690461" cy="523220"/>
          </a:xfrm>
          <a:prstGeom prst="rect">
            <a:avLst/>
          </a:prstGeom>
          <a:noFill/>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It is important </a:t>
            </a:r>
            <a:r>
              <a:rPr lang="en-US" altLang="zh-CN" sz="2800">
                <a:latin typeface="微软雅黑" panose="020B0503020204020204" pitchFamily="34" charset="-122"/>
                <a:ea typeface="微软雅黑" panose="020B0503020204020204" pitchFamily="34" charset="-122"/>
              </a:rPr>
              <a:t>to </a:t>
            </a:r>
            <a:endParaRPr lang="en-US" altLang="zh-CN" sz="28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r>
              <a:rPr lang="zh-CN" altLang="en-US" sz="3600" dirty="0" smtClean="0">
                <a:latin typeface="微软雅黑" panose="020B0503020204020204" pitchFamily="34" charset="-122"/>
                <a:ea typeface="微软雅黑" panose="020B0503020204020204" pitchFamily="34" charset="-122"/>
              </a:rPr>
              <a:t>：</a:t>
            </a:r>
            <a:endParaRPr lang="en-US" altLang="zh-CN" sz="3600" dirty="0" smtClean="0">
              <a:latin typeface="微软雅黑" panose="020B0503020204020204" pitchFamily="34" charset="-122"/>
              <a:ea typeface="微软雅黑" panose="020B0503020204020204" pitchFamily="34" charset="-122"/>
            </a:endParaRPr>
          </a:p>
          <a:p>
            <a:pPr>
              <a:lnSpc>
                <a:spcPct val="125000"/>
              </a:lnSpc>
            </a:pPr>
            <a:r>
              <a:rPr lang="zh-CN" altLang="en-US" sz="3600" dirty="0" smtClean="0">
                <a:latin typeface="FangSong" charset="-122"/>
                <a:ea typeface="FangSong" charset="-122"/>
                <a:cs typeface="FangSong" charset="-122"/>
              </a:rPr>
              <a:t>识别（</a:t>
            </a:r>
            <a:r>
              <a:rPr lang="zh-CN" altLang="en-US" sz="3600" dirty="0">
                <a:latin typeface="FangSong" charset="-122"/>
                <a:ea typeface="FangSong" charset="-122"/>
                <a:cs typeface="FangSong" charset="-122"/>
              </a:rPr>
              <a:t>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smtClean="0">
                <a:latin typeface="FangSong" charset="-122"/>
                <a:ea typeface="FangSong" charset="-122"/>
                <a:cs typeface="FangSong" charset="-122"/>
              </a:rPr>
              <a:t>单词</a:t>
            </a:r>
            <a:r>
              <a:rPr lang="zh-CN" altLang="en-US" sz="3600" dirty="0">
                <a:latin typeface="FangSong" charset="-122"/>
                <a:ea typeface="FangSong" charset="-122"/>
                <a:cs typeface="FangSong" charset="-122"/>
              </a:rPr>
              <a:t>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smtClean="0">
                <a:latin typeface="FangSong" charset="-122"/>
                <a:ea typeface="FangSong" charset="-122"/>
                <a:cs typeface="FangSong" charset="-122"/>
              </a:rPr>
              <a:t>命名</a:t>
            </a:r>
            <a:r>
              <a:rPr lang="zh-CN" altLang="en-US" sz="3600" dirty="0">
                <a:latin typeface="FangSong" charset="-122"/>
                <a:ea typeface="FangSong" charset="-122"/>
                <a:cs typeface="FangSong" charset="-122"/>
              </a:rPr>
              <a:t>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r>
              <a:rPr lang="en-GB" altLang="zh-CN" dirty="0" smtClean="0">
                <a:solidFill>
                  <a:schemeClr val="tx1"/>
                </a:solidFill>
              </a:rPr>
              <a:t>).</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smtClean="0"/>
              <a:t>参考文献</a:t>
            </a:r>
            <a:endParaRPr lang="zh-CN" altLang="en-US" sz="2400" b="1" dirty="0"/>
          </a:p>
        </p:txBody>
      </p:sp>
    </p:spTree>
    <p:extLst>
      <p:ext uri="{BB962C8B-B14F-4D97-AF65-F5344CB8AC3E}">
        <p14:creationId xmlns:p14="http://schemas.microsoft.com/office/powerpoint/2010/main" val="622280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smtClean="0"/>
              <a:t>参考文献</a:t>
            </a:r>
            <a:endParaRPr lang="zh-CN" altLang="en-US" sz="2400" b="1" dirty="0"/>
          </a:p>
        </p:txBody>
      </p:sp>
    </p:spTree>
    <p:extLst>
      <p:ext uri="{BB962C8B-B14F-4D97-AF65-F5344CB8AC3E}">
        <p14:creationId xmlns:p14="http://schemas.microsoft.com/office/powerpoint/2010/main" val="2078357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亚句级翻译单元分类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 xmlns:a16="http://schemas.microsoft.com/office/drawing/2014/main"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smtClean="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smtClean="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a:t>
            </a:r>
            <a:r>
              <a:rPr lang="en-US" altLang="zh-CN" dirty="0" smtClean="0"/>
              <a:t>).the lower units of translation.</a:t>
            </a:r>
            <a:r>
              <a:rPr lang="en-US" altLang="zh-CN" dirty="0"/>
              <a:t>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3170099"/>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（专业例子）</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什么我想从你是毅力和勇气。</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Trados</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auto suggest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5479</Words>
  <Application>Microsoft Macintosh PowerPoint</Application>
  <PresentationFormat>宽屏</PresentationFormat>
  <Paragraphs>352</Paragraphs>
  <Slides>39</Slides>
  <Notes>39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39</vt:i4>
      </vt:variant>
    </vt:vector>
  </HeadingPairs>
  <TitlesOfParts>
    <vt:vector size="49" baseType="lpstr">
      <vt:lpstr>FangSong</vt:lpstr>
      <vt:lpstr>STFangsong</vt:lpstr>
      <vt:lpstr>Wingdings</vt:lpstr>
      <vt:lpstr>等线</vt:lpstr>
      <vt:lpstr>等线 Light</vt:lpstr>
      <vt:lpstr>方正兰亭大黑简体</vt:lpstr>
      <vt:lpstr>华文楷体</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H9289</cp:lastModifiedBy>
  <cp:revision>84</cp:revision>
  <dcterms:created xsi:type="dcterms:W3CDTF">2018-10-23T02:03:42Z</dcterms:created>
  <dcterms:modified xsi:type="dcterms:W3CDTF">2018-10-23T12:56:55Z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