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0972800" cy="9144000"/>
  <p:notesSz cx="6858000" cy="9144000"/>
  <p:defaultTextStyle>
    <a:defPPr>
      <a:defRPr lang="en-US"/>
    </a:defPPr>
    <a:lvl1pPr marL="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3"/>
    <p:restoredTop sz="96288"/>
  </p:normalViewPr>
  <p:slideViewPr>
    <p:cSldViewPr snapToGrid="0" snapToObjects="1">
      <p:cViewPr varScale="1">
        <p:scale>
          <a:sx n="114" d="100"/>
          <a:sy n="114" d="100"/>
        </p:scale>
        <p:origin x="3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496484"/>
            <a:ext cx="932688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2717"/>
            <a:ext cx="82296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D6B8-04C0-E547-B5EA-8CA5A66D36E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2139-4070-A549-A2B6-C60C05C66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D6B8-04C0-E547-B5EA-8CA5A66D36E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2139-4070-A549-A2B6-C60C05C66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86834"/>
            <a:ext cx="236601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486834"/>
            <a:ext cx="696087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D6B8-04C0-E547-B5EA-8CA5A66D36E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2139-4070-A549-A2B6-C60C05C66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D6B8-04C0-E547-B5EA-8CA5A66D36E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2139-4070-A549-A2B6-C60C05C66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279653"/>
            <a:ext cx="946404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6119286"/>
            <a:ext cx="946404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D6B8-04C0-E547-B5EA-8CA5A66D36E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2139-4070-A549-A2B6-C60C05C66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434167"/>
            <a:ext cx="466344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434167"/>
            <a:ext cx="466344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D6B8-04C0-E547-B5EA-8CA5A66D36E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2139-4070-A549-A2B6-C60C05C66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6836"/>
            <a:ext cx="946404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241551"/>
            <a:ext cx="4642008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340100"/>
            <a:ext cx="4642008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241551"/>
            <a:ext cx="4664869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340100"/>
            <a:ext cx="466486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D6B8-04C0-E547-B5EA-8CA5A66D36E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2139-4070-A549-A2B6-C60C05C66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D6B8-04C0-E547-B5EA-8CA5A66D36E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2139-4070-A549-A2B6-C60C05C66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D6B8-04C0-E547-B5EA-8CA5A66D36E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2139-4070-A549-A2B6-C60C05C66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09600"/>
            <a:ext cx="353901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316569"/>
            <a:ext cx="555498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743200"/>
            <a:ext cx="353901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D6B8-04C0-E547-B5EA-8CA5A66D36E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2139-4070-A549-A2B6-C60C05C66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09600"/>
            <a:ext cx="353901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316569"/>
            <a:ext cx="555498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743200"/>
            <a:ext cx="353901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D6B8-04C0-E547-B5EA-8CA5A66D36E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2139-4070-A549-A2B6-C60C05C66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86836"/>
            <a:ext cx="94640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34167"/>
            <a:ext cx="94640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D6B8-04C0-E547-B5EA-8CA5A66D36E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8475136"/>
            <a:ext cx="37033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B2139-4070-A549-A2B6-C60C05C6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0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3865"/>
              </p:ext>
            </p:extLst>
          </p:nvPr>
        </p:nvGraphicFramePr>
        <p:xfrm>
          <a:off x="6717573" y="4220472"/>
          <a:ext cx="964681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64681"/>
              </a:tblGrid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Recipe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serving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356840"/>
              </p:ext>
            </p:extLst>
          </p:nvPr>
        </p:nvGraphicFramePr>
        <p:xfrm>
          <a:off x="9325997" y="4203976"/>
          <a:ext cx="848140" cy="548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8140"/>
              </a:tblGrid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Category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8" name="Group 97"/>
          <p:cNvGrpSpPr/>
          <p:nvPr/>
        </p:nvGrpSpPr>
        <p:grpSpPr>
          <a:xfrm>
            <a:off x="7684920" y="4348960"/>
            <a:ext cx="1632611" cy="532993"/>
            <a:chOff x="1418897" y="2211872"/>
            <a:chExt cx="1632611" cy="532993"/>
          </a:xfrm>
        </p:grpSpPr>
        <p:sp>
          <p:nvSpPr>
            <p:cNvPr id="99" name="Rectangle 98"/>
            <p:cNvSpPr/>
            <p:nvPr/>
          </p:nvSpPr>
          <p:spPr>
            <a:xfrm rot="2700000">
              <a:off x="1968706" y="2211872"/>
              <a:ext cx="532993" cy="53299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34924" y="2329467"/>
              <a:ext cx="611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belong</a:t>
              </a:r>
              <a:endParaRPr lang="en-US" sz="1200" dirty="0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418897" y="2478368"/>
              <a:ext cx="4394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612086" y="2478368"/>
              <a:ext cx="4394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861954"/>
              </p:ext>
            </p:extLst>
          </p:nvPr>
        </p:nvGraphicFramePr>
        <p:xfrm>
          <a:off x="6604658" y="7377259"/>
          <a:ext cx="848140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8140"/>
              </a:tblGrid>
              <a:tr h="24096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Picture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content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3662"/>
              </p:ext>
            </p:extLst>
          </p:nvPr>
        </p:nvGraphicFramePr>
        <p:xfrm>
          <a:off x="8348315" y="6771611"/>
          <a:ext cx="848140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8140"/>
              </a:tblGrid>
              <a:tr h="24096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Ingredient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content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quantity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6860900" y="3269533"/>
            <a:ext cx="532993" cy="943407"/>
            <a:chOff x="3212764" y="869841"/>
            <a:chExt cx="532993" cy="943407"/>
          </a:xfrm>
        </p:grpSpPr>
        <p:grpSp>
          <p:nvGrpSpPr>
            <p:cNvPr id="106" name="Group 105"/>
            <p:cNvGrpSpPr/>
            <p:nvPr/>
          </p:nvGrpSpPr>
          <p:grpSpPr>
            <a:xfrm>
              <a:off x="3212764" y="869841"/>
              <a:ext cx="532993" cy="943407"/>
              <a:chOff x="1968706" y="2211872"/>
              <a:chExt cx="532993" cy="943407"/>
            </a:xfrm>
          </p:grpSpPr>
          <p:sp>
            <p:nvSpPr>
              <p:cNvPr id="108" name="Rectangle 107"/>
              <p:cNvSpPr/>
              <p:nvPr/>
            </p:nvSpPr>
            <p:spPr>
              <a:xfrm rot="2700000">
                <a:off x="1968706" y="2211872"/>
                <a:ext cx="532993" cy="53299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038857" y="2343981"/>
                <a:ext cx="4058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link</a:t>
                </a:r>
                <a:endParaRPr lang="en-US" sz="1200" dirty="0"/>
              </a:p>
            </p:txBody>
          </p:sp>
          <p:cxnSp>
            <p:nvCxnSpPr>
              <p:cNvPr id="110" name="Straight Connector 109"/>
              <p:cNvCxnSpPr/>
              <p:nvPr/>
            </p:nvCxnSpPr>
            <p:spPr>
              <a:xfrm rot="5400000">
                <a:off x="1867132" y="2935568"/>
                <a:ext cx="439422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Connector 106"/>
            <p:cNvCxnSpPr/>
            <p:nvPr/>
          </p:nvCxnSpPr>
          <p:spPr>
            <a:xfrm rot="5400000">
              <a:off x="3407026" y="1593537"/>
              <a:ext cx="4394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589554"/>
              </p:ext>
            </p:extLst>
          </p:nvPr>
        </p:nvGraphicFramePr>
        <p:xfrm>
          <a:off x="5214127" y="1393745"/>
          <a:ext cx="884431" cy="14882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4431"/>
              </a:tblGrid>
              <a:tr h="2976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Review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43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43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rate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95708"/>
              </p:ext>
            </p:extLst>
          </p:nvPr>
        </p:nvGraphicFramePr>
        <p:xfrm>
          <a:off x="7735521" y="1549456"/>
          <a:ext cx="848140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8140"/>
              </a:tblGrid>
              <a:tr h="24096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Photo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content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1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20704"/>
              </p:ext>
            </p:extLst>
          </p:nvPr>
        </p:nvGraphicFramePr>
        <p:xfrm>
          <a:off x="7735520" y="2516334"/>
          <a:ext cx="941817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1817"/>
              </a:tblGrid>
              <a:tr h="24096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Suggestion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content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32" name="Group 131"/>
          <p:cNvGrpSpPr/>
          <p:nvPr/>
        </p:nvGrpSpPr>
        <p:grpSpPr>
          <a:xfrm rot="14072810">
            <a:off x="6327195" y="2371315"/>
            <a:ext cx="740116" cy="929723"/>
            <a:chOff x="2307561" y="3159623"/>
            <a:chExt cx="740116" cy="929723"/>
          </a:xfrm>
        </p:grpSpPr>
        <p:grpSp>
          <p:nvGrpSpPr>
            <p:cNvPr id="133" name="Group 132"/>
            <p:cNvGrpSpPr/>
            <p:nvPr/>
          </p:nvGrpSpPr>
          <p:grpSpPr>
            <a:xfrm rot="18301848">
              <a:off x="2307561" y="3556353"/>
              <a:ext cx="532993" cy="532993"/>
              <a:chOff x="1968706" y="2211872"/>
              <a:chExt cx="532993" cy="532993"/>
            </a:xfrm>
          </p:grpSpPr>
          <p:sp>
            <p:nvSpPr>
              <p:cNvPr id="135" name="Rectangle 134"/>
              <p:cNvSpPr/>
              <p:nvPr/>
            </p:nvSpPr>
            <p:spPr>
              <a:xfrm rot="2700000">
                <a:off x="1968706" y="2211872"/>
                <a:ext cx="532993" cy="53299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 rot="10825342">
                <a:off x="2078747" y="2329467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of</a:t>
                </a:r>
                <a:endParaRPr lang="en-US" sz="1200" dirty="0"/>
              </a:p>
            </p:txBody>
          </p:sp>
        </p:grpSp>
        <p:cxnSp>
          <p:nvCxnSpPr>
            <p:cNvPr id="134" name="Straight Arrow Connector 133"/>
            <p:cNvCxnSpPr/>
            <p:nvPr/>
          </p:nvCxnSpPr>
          <p:spPr>
            <a:xfrm flipV="1">
              <a:off x="2776059" y="3159623"/>
              <a:ext cx="271618" cy="36938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7574583" y="5687726"/>
            <a:ext cx="1050071" cy="1166409"/>
            <a:chOff x="3908517" y="4527793"/>
            <a:chExt cx="1050071" cy="1166409"/>
          </a:xfrm>
        </p:grpSpPr>
        <p:grpSp>
          <p:nvGrpSpPr>
            <p:cNvPr id="145" name="Group 144"/>
            <p:cNvGrpSpPr/>
            <p:nvPr/>
          </p:nvGrpSpPr>
          <p:grpSpPr>
            <a:xfrm rot="17069595">
              <a:off x="4009572" y="4426738"/>
              <a:ext cx="732813" cy="934923"/>
              <a:chOff x="2307561" y="3154423"/>
              <a:chExt cx="732813" cy="934923"/>
            </a:xfrm>
          </p:grpSpPr>
          <p:grpSp>
            <p:nvGrpSpPr>
              <p:cNvPr id="149" name="Group 148"/>
              <p:cNvGrpSpPr/>
              <p:nvPr/>
            </p:nvGrpSpPr>
            <p:grpSpPr>
              <a:xfrm rot="18301848">
                <a:off x="2307561" y="3556353"/>
                <a:ext cx="532993" cy="532993"/>
                <a:chOff x="1968706" y="2211872"/>
                <a:chExt cx="532993" cy="532993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 rot="2700000">
                  <a:off x="1968706" y="2211872"/>
                  <a:ext cx="532993" cy="532993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2078747" y="2329467"/>
                  <a:ext cx="3129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of</a:t>
                  </a:r>
                  <a:endParaRPr lang="en-US" sz="1200" dirty="0"/>
                </a:p>
              </p:txBody>
            </p:sp>
          </p:grpSp>
          <p:cxnSp>
            <p:nvCxnSpPr>
              <p:cNvPr id="150" name="Straight Arrow Connector 149"/>
              <p:cNvCxnSpPr/>
              <p:nvPr/>
            </p:nvCxnSpPr>
            <p:spPr>
              <a:xfrm flipV="1">
                <a:off x="2768756" y="3154423"/>
                <a:ext cx="271618" cy="369382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 rot="-2700000">
              <a:off x="4926751" y="5254779"/>
              <a:ext cx="31837" cy="439423"/>
              <a:chOff x="4787083" y="5327906"/>
              <a:chExt cx="31837" cy="439423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 rot="16175274">
                <a:off x="4599209" y="5547618"/>
                <a:ext cx="439422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rot="16175274">
                <a:off x="4567372" y="5547617"/>
                <a:ext cx="439422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>
            <a:off x="6620946" y="5748736"/>
            <a:ext cx="990420" cy="1628528"/>
            <a:chOff x="2954880" y="4588803"/>
            <a:chExt cx="990420" cy="1628528"/>
          </a:xfrm>
        </p:grpSpPr>
        <p:grpSp>
          <p:nvGrpSpPr>
            <p:cNvPr id="249" name="Group 248"/>
            <p:cNvGrpSpPr/>
            <p:nvPr/>
          </p:nvGrpSpPr>
          <p:grpSpPr>
            <a:xfrm>
              <a:off x="2954880" y="4588803"/>
              <a:ext cx="990420" cy="1628528"/>
              <a:chOff x="2954880" y="4588803"/>
              <a:chExt cx="990420" cy="1628528"/>
            </a:xfrm>
          </p:grpSpPr>
          <p:grpSp>
            <p:nvGrpSpPr>
              <p:cNvPr id="251" name="Group 250"/>
              <p:cNvGrpSpPr/>
              <p:nvPr/>
            </p:nvGrpSpPr>
            <p:grpSpPr>
              <a:xfrm rot="19473426">
                <a:off x="2954880" y="4588803"/>
                <a:ext cx="990420" cy="1538214"/>
                <a:chOff x="2149726" y="3051252"/>
                <a:chExt cx="990420" cy="1538214"/>
              </a:xfrm>
            </p:grpSpPr>
            <p:grpSp>
              <p:nvGrpSpPr>
                <p:cNvPr id="254" name="Group 253"/>
                <p:cNvGrpSpPr/>
                <p:nvPr/>
              </p:nvGrpSpPr>
              <p:grpSpPr>
                <a:xfrm rot="18301848">
                  <a:off x="1874760" y="3781507"/>
                  <a:ext cx="1082925" cy="532993"/>
                  <a:chOff x="1418774" y="2211872"/>
                  <a:chExt cx="1082925" cy="532993"/>
                </a:xfrm>
              </p:grpSpPr>
              <p:sp>
                <p:nvSpPr>
                  <p:cNvPr id="256" name="Rectangle 255"/>
                  <p:cNvSpPr/>
                  <p:nvPr/>
                </p:nvSpPr>
                <p:spPr>
                  <a:xfrm rot="2700000">
                    <a:off x="1968706" y="2211872"/>
                    <a:ext cx="532993" cy="532993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TextBox 256"/>
                  <p:cNvSpPr txBox="1"/>
                  <p:nvPr/>
                </p:nvSpPr>
                <p:spPr>
                  <a:xfrm>
                    <a:off x="2078747" y="2329467"/>
                    <a:ext cx="31290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of</a:t>
                    </a:r>
                    <a:endParaRPr lang="en-US" sz="1200" dirty="0"/>
                  </a:p>
                </p:txBody>
              </p:sp>
              <p:cxnSp>
                <p:nvCxnSpPr>
                  <p:cNvPr id="258" name="Straight Connector 257"/>
                  <p:cNvCxnSpPr/>
                  <p:nvPr/>
                </p:nvCxnSpPr>
                <p:spPr>
                  <a:xfrm>
                    <a:off x="1418774" y="2495302"/>
                    <a:ext cx="439422" cy="0"/>
                  </a:xfrm>
                  <a:prstGeom prst="line">
                    <a:avLst/>
                  </a:prstGeom>
                  <a:ln w="158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5" name="Straight Arrow Connector 254"/>
                <p:cNvCxnSpPr/>
                <p:nvPr/>
              </p:nvCxnSpPr>
              <p:spPr>
                <a:xfrm flipV="1">
                  <a:off x="2785690" y="3051252"/>
                  <a:ext cx="354456" cy="472553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2" name="Straight Connector 251"/>
              <p:cNvCxnSpPr/>
              <p:nvPr/>
            </p:nvCxnSpPr>
            <p:spPr>
              <a:xfrm rot="16175274">
                <a:off x="3163467" y="5997620"/>
                <a:ext cx="439422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Rectangle 249"/>
            <p:cNvSpPr/>
            <p:nvPr/>
          </p:nvSpPr>
          <p:spPr>
            <a:xfrm rot="18875274">
              <a:off x="3103184" y="5111273"/>
              <a:ext cx="579533" cy="57953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9" name="Rectangle 258"/>
          <p:cNvSpPr/>
          <p:nvPr/>
        </p:nvSpPr>
        <p:spPr>
          <a:xfrm rot="16484477">
            <a:off x="7925573" y="5915382"/>
            <a:ext cx="579533" cy="579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4510178" y="3241436"/>
            <a:ext cx="712555" cy="969637"/>
            <a:chOff x="815789" y="2109003"/>
            <a:chExt cx="712555" cy="969637"/>
          </a:xfrm>
        </p:grpSpPr>
        <p:grpSp>
          <p:nvGrpSpPr>
            <p:cNvPr id="113" name="Group 112"/>
            <p:cNvGrpSpPr/>
            <p:nvPr/>
          </p:nvGrpSpPr>
          <p:grpSpPr>
            <a:xfrm rot="18161246">
              <a:off x="995351" y="2109003"/>
              <a:ext cx="532993" cy="532993"/>
              <a:chOff x="1968706" y="2211872"/>
              <a:chExt cx="532993" cy="532993"/>
            </a:xfrm>
          </p:grpSpPr>
          <p:sp>
            <p:nvSpPr>
              <p:cNvPr id="115" name="Rectangle 114"/>
              <p:cNvSpPr/>
              <p:nvPr/>
            </p:nvSpPr>
            <p:spPr>
              <a:xfrm rot="2700000">
                <a:off x="1968706" y="2211872"/>
                <a:ext cx="532993" cy="53299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985388" y="2329466"/>
                <a:ext cx="5101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write</a:t>
                </a:r>
                <a:endParaRPr lang="en-US" sz="1200" dirty="0"/>
              </a:p>
            </p:txBody>
          </p:sp>
        </p:grpSp>
        <p:cxnSp>
          <p:nvCxnSpPr>
            <p:cNvPr id="114" name="Straight Arrow Connector 113"/>
            <p:cNvCxnSpPr/>
            <p:nvPr/>
          </p:nvCxnSpPr>
          <p:spPr>
            <a:xfrm flipH="1">
              <a:off x="815789" y="2683656"/>
              <a:ext cx="240708" cy="39498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 rot="2220000">
            <a:off x="5241513" y="2819494"/>
            <a:ext cx="31837" cy="439423"/>
            <a:chOff x="4787083" y="5327906"/>
            <a:chExt cx="31837" cy="439423"/>
          </a:xfrm>
        </p:grpSpPr>
        <p:cxnSp>
          <p:nvCxnSpPr>
            <p:cNvPr id="264" name="Straight Connector 263"/>
            <p:cNvCxnSpPr/>
            <p:nvPr/>
          </p:nvCxnSpPr>
          <p:spPr>
            <a:xfrm rot="16175274">
              <a:off x="4599209" y="5547618"/>
              <a:ext cx="4394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175274">
              <a:off x="4567372" y="5547617"/>
              <a:ext cx="4394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6120311" y="3269533"/>
            <a:ext cx="670357" cy="968522"/>
            <a:chOff x="2454245" y="2109600"/>
            <a:chExt cx="670357" cy="968522"/>
          </a:xfrm>
        </p:grpSpPr>
        <p:grpSp>
          <p:nvGrpSpPr>
            <p:cNvPr id="119" name="Group 118"/>
            <p:cNvGrpSpPr/>
            <p:nvPr/>
          </p:nvGrpSpPr>
          <p:grpSpPr>
            <a:xfrm rot="3615848">
              <a:off x="2454245" y="2109600"/>
              <a:ext cx="532993" cy="532993"/>
              <a:chOff x="1968706" y="2211872"/>
              <a:chExt cx="532993" cy="532993"/>
            </a:xfrm>
          </p:grpSpPr>
          <p:sp>
            <p:nvSpPr>
              <p:cNvPr id="121" name="Rectangle 120"/>
              <p:cNvSpPr/>
              <p:nvPr/>
            </p:nvSpPr>
            <p:spPr>
              <a:xfrm rot="2700000">
                <a:off x="1968706" y="2211872"/>
                <a:ext cx="532993" cy="53299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2067173" y="2329467"/>
                <a:ext cx="3465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on</a:t>
                </a:r>
                <a:endParaRPr lang="en-US" sz="1200" dirty="0"/>
              </a:p>
            </p:txBody>
          </p:sp>
        </p:grpSp>
        <p:cxnSp>
          <p:nvCxnSpPr>
            <p:cNvPr id="120" name="Straight Arrow Connector 119"/>
            <p:cNvCxnSpPr/>
            <p:nvPr/>
          </p:nvCxnSpPr>
          <p:spPr>
            <a:xfrm>
              <a:off x="2903590" y="2700998"/>
              <a:ext cx="221012" cy="37712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66"/>
          <p:cNvGrpSpPr/>
          <p:nvPr/>
        </p:nvGrpSpPr>
        <p:grpSpPr>
          <a:xfrm rot="19500000">
            <a:off x="6049365" y="2796369"/>
            <a:ext cx="31837" cy="439423"/>
            <a:chOff x="4787083" y="5327906"/>
            <a:chExt cx="31837" cy="439423"/>
          </a:xfrm>
        </p:grpSpPr>
        <p:cxnSp>
          <p:nvCxnSpPr>
            <p:cNvPr id="268" name="Straight Connector 267"/>
            <p:cNvCxnSpPr/>
            <p:nvPr/>
          </p:nvCxnSpPr>
          <p:spPr>
            <a:xfrm rot="16175274">
              <a:off x="4599209" y="5547618"/>
              <a:ext cx="4394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rot="16175274">
              <a:off x="4567372" y="5547617"/>
              <a:ext cx="4394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/>
          <p:cNvGrpSpPr/>
          <p:nvPr/>
        </p:nvGrpSpPr>
        <p:grpSpPr>
          <a:xfrm rot="5400000">
            <a:off x="7496615" y="2585224"/>
            <a:ext cx="31837" cy="439423"/>
            <a:chOff x="4787083" y="5327906"/>
            <a:chExt cx="31837" cy="439423"/>
          </a:xfrm>
        </p:grpSpPr>
        <p:cxnSp>
          <p:nvCxnSpPr>
            <p:cNvPr id="272" name="Straight Connector 271"/>
            <p:cNvCxnSpPr/>
            <p:nvPr/>
          </p:nvCxnSpPr>
          <p:spPr>
            <a:xfrm rot="16175274">
              <a:off x="4599209" y="5547618"/>
              <a:ext cx="4394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rot="16175274">
              <a:off x="4567372" y="5547617"/>
              <a:ext cx="4394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234029" y="1578839"/>
            <a:ext cx="1498215" cy="740116"/>
            <a:chOff x="6513429" y="1248643"/>
            <a:chExt cx="1498215" cy="740116"/>
          </a:xfrm>
        </p:grpSpPr>
        <p:grpSp>
          <p:nvGrpSpPr>
            <p:cNvPr id="125" name="Group 124"/>
            <p:cNvGrpSpPr/>
            <p:nvPr/>
          </p:nvGrpSpPr>
          <p:grpSpPr>
            <a:xfrm rot="14072810">
              <a:off x="6608233" y="1153839"/>
              <a:ext cx="740116" cy="929723"/>
              <a:chOff x="2307561" y="3159623"/>
              <a:chExt cx="740116" cy="929723"/>
            </a:xfrm>
          </p:grpSpPr>
          <p:grpSp>
            <p:nvGrpSpPr>
              <p:cNvPr id="126" name="Group 125"/>
              <p:cNvGrpSpPr/>
              <p:nvPr/>
            </p:nvGrpSpPr>
            <p:grpSpPr>
              <a:xfrm rot="18301848">
                <a:off x="2307561" y="3556353"/>
                <a:ext cx="532993" cy="532993"/>
                <a:chOff x="1968706" y="2211872"/>
                <a:chExt cx="532993" cy="532993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 rot="2700000">
                  <a:off x="1968706" y="2211872"/>
                  <a:ext cx="532993" cy="532993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 rot="10825342">
                  <a:off x="2078747" y="2329467"/>
                  <a:ext cx="3129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of</a:t>
                  </a:r>
                  <a:endParaRPr lang="en-US" sz="1200" dirty="0"/>
                </a:p>
              </p:txBody>
            </p:sp>
          </p:grpSp>
          <p:cxnSp>
            <p:nvCxnSpPr>
              <p:cNvPr id="127" name="Straight Arrow Connector 126"/>
              <p:cNvCxnSpPr/>
              <p:nvPr/>
            </p:nvCxnSpPr>
            <p:spPr>
              <a:xfrm flipV="1">
                <a:off x="2776059" y="3159623"/>
                <a:ext cx="271618" cy="369382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7" name="Group 276"/>
            <p:cNvGrpSpPr/>
            <p:nvPr/>
          </p:nvGrpSpPr>
          <p:grpSpPr>
            <a:xfrm rot="5400000">
              <a:off x="7776014" y="1364264"/>
              <a:ext cx="31837" cy="439423"/>
              <a:chOff x="4787083" y="5327906"/>
              <a:chExt cx="31837" cy="439423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6175274">
                <a:off x="4599209" y="5547618"/>
                <a:ext cx="439422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6175274">
                <a:off x="4567372" y="5547617"/>
                <a:ext cx="439422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0" name="Rectangle 279"/>
            <p:cNvSpPr/>
            <p:nvPr/>
          </p:nvSpPr>
          <p:spPr>
            <a:xfrm rot="13474658">
              <a:off x="6909051" y="1292633"/>
              <a:ext cx="590139" cy="59013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Rectangle 281"/>
          <p:cNvSpPr/>
          <p:nvPr/>
        </p:nvSpPr>
        <p:spPr>
          <a:xfrm rot="13474658">
            <a:off x="6619426" y="2512853"/>
            <a:ext cx="590139" cy="5901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3" name="Table 2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110464"/>
              </p:ext>
            </p:extLst>
          </p:nvPr>
        </p:nvGraphicFramePr>
        <p:xfrm>
          <a:off x="1498410" y="4220472"/>
          <a:ext cx="742729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2729"/>
              </a:tblGrid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Group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84" name="Group 283"/>
          <p:cNvGrpSpPr/>
          <p:nvPr/>
        </p:nvGrpSpPr>
        <p:grpSpPr>
          <a:xfrm rot="2213354">
            <a:off x="1538503" y="3137019"/>
            <a:ext cx="2788478" cy="701117"/>
            <a:chOff x="880211" y="2128545"/>
            <a:chExt cx="2738143" cy="701117"/>
          </a:xfrm>
        </p:grpSpPr>
        <p:sp>
          <p:nvSpPr>
            <p:cNvPr id="285" name="Rectangle 284"/>
            <p:cNvSpPr/>
            <p:nvPr/>
          </p:nvSpPr>
          <p:spPr>
            <a:xfrm rot="2700000">
              <a:off x="1968706" y="2211872"/>
              <a:ext cx="532993" cy="53299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1916780" y="2329464"/>
              <a:ext cx="6491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reserve</a:t>
              </a:r>
              <a:endParaRPr lang="en-US" sz="1200" dirty="0"/>
            </a:p>
          </p:txBody>
        </p:sp>
        <p:cxnSp>
          <p:nvCxnSpPr>
            <p:cNvPr id="287" name="Straight Connector 286"/>
            <p:cNvCxnSpPr/>
            <p:nvPr/>
          </p:nvCxnSpPr>
          <p:spPr>
            <a:xfrm rot="19386646">
              <a:off x="880211" y="2128545"/>
              <a:ext cx="872008" cy="68491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rot="19386646">
              <a:off x="2729399" y="2135314"/>
              <a:ext cx="888955" cy="69434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9" name="Table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153253"/>
              </p:ext>
            </p:extLst>
          </p:nvPr>
        </p:nvGraphicFramePr>
        <p:xfrm>
          <a:off x="1192432" y="1470972"/>
          <a:ext cx="742729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2729"/>
              </a:tblGrid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Event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96" name="Group 295"/>
          <p:cNvGrpSpPr/>
          <p:nvPr/>
        </p:nvGrpSpPr>
        <p:grpSpPr>
          <a:xfrm rot="16216397">
            <a:off x="1362375" y="3158350"/>
            <a:ext cx="532993" cy="532993"/>
            <a:chOff x="1968706" y="2211872"/>
            <a:chExt cx="532993" cy="532993"/>
          </a:xfrm>
        </p:grpSpPr>
        <p:sp>
          <p:nvSpPr>
            <p:cNvPr id="298" name="Rectangle 297"/>
            <p:cNvSpPr/>
            <p:nvPr/>
          </p:nvSpPr>
          <p:spPr>
            <a:xfrm rot="2700000">
              <a:off x="1968706" y="2211872"/>
              <a:ext cx="532993" cy="53299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2084005" y="2329467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of</a:t>
              </a:r>
              <a:endParaRPr lang="en-US" sz="1200" dirty="0"/>
            </a:p>
          </p:txBody>
        </p:sp>
      </p:grpSp>
      <p:cxnSp>
        <p:nvCxnSpPr>
          <p:cNvPr id="297" name="Straight Arrow Connector 296"/>
          <p:cNvCxnSpPr/>
          <p:nvPr/>
        </p:nvCxnSpPr>
        <p:spPr>
          <a:xfrm rot="19655151" flipH="1">
            <a:off x="1516684" y="3775011"/>
            <a:ext cx="240708" cy="3949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Group 291"/>
          <p:cNvGrpSpPr/>
          <p:nvPr/>
        </p:nvGrpSpPr>
        <p:grpSpPr>
          <a:xfrm>
            <a:off x="1586145" y="2613633"/>
            <a:ext cx="31837" cy="439423"/>
            <a:chOff x="4787083" y="5327906"/>
            <a:chExt cx="31837" cy="439423"/>
          </a:xfrm>
        </p:grpSpPr>
        <p:cxnSp>
          <p:nvCxnSpPr>
            <p:cNvPr id="294" name="Straight Connector 293"/>
            <p:cNvCxnSpPr/>
            <p:nvPr/>
          </p:nvCxnSpPr>
          <p:spPr>
            <a:xfrm rot="16175274">
              <a:off x="4599209" y="5547618"/>
              <a:ext cx="4394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rot="16175274">
              <a:off x="4567372" y="5547617"/>
              <a:ext cx="4394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Group 309"/>
          <p:cNvGrpSpPr/>
          <p:nvPr/>
        </p:nvGrpSpPr>
        <p:grpSpPr>
          <a:xfrm>
            <a:off x="2248076" y="4411217"/>
            <a:ext cx="1857701" cy="532993"/>
            <a:chOff x="1376620" y="2211872"/>
            <a:chExt cx="1857701" cy="532993"/>
          </a:xfrm>
        </p:grpSpPr>
        <p:sp>
          <p:nvSpPr>
            <p:cNvPr id="311" name="Rectangle 310"/>
            <p:cNvSpPr/>
            <p:nvPr/>
          </p:nvSpPr>
          <p:spPr>
            <a:xfrm rot="2700000">
              <a:off x="1968706" y="2211872"/>
              <a:ext cx="532993" cy="53299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2091314" y="2329467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</a:t>
              </a:r>
              <a:endParaRPr lang="en-US" sz="1200" dirty="0"/>
            </a:p>
          </p:txBody>
        </p:sp>
        <p:cxnSp>
          <p:nvCxnSpPr>
            <p:cNvPr id="313" name="Straight Connector 312"/>
            <p:cNvCxnSpPr/>
            <p:nvPr/>
          </p:nvCxnSpPr>
          <p:spPr>
            <a:xfrm flipV="1">
              <a:off x="1376620" y="2478368"/>
              <a:ext cx="490167" cy="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2612086" y="2478368"/>
              <a:ext cx="622235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Group 316"/>
          <p:cNvGrpSpPr/>
          <p:nvPr/>
        </p:nvGrpSpPr>
        <p:grpSpPr>
          <a:xfrm rot="4359246">
            <a:off x="2115803" y="1714751"/>
            <a:ext cx="542523" cy="803876"/>
            <a:chOff x="985821" y="2109003"/>
            <a:chExt cx="542523" cy="803876"/>
          </a:xfrm>
        </p:grpSpPr>
        <p:grpSp>
          <p:nvGrpSpPr>
            <p:cNvPr id="322" name="Group 321"/>
            <p:cNvGrpSpPr/>
            <p:nvPr/>
          </p:nvGrpSpPr>
          <p:grpSpPr>
            <a:xfrm rot="18161246">
              <a:off x="995351" y="2109003"/>
              <a:ext cx="532993" cy="532993"/>
              <a:chOff x="1968706" y="2211872"/>
              <a:chExt cx="532993" cy="532993"/>
            </a:xfrm>
          </p:grpSpPr>
          <p:sp>
            <p:nvSpPr>
              <p:cNvPr id="324" name="Rectangle 323"/>
              <p:cNvSpPr/>
              <p:nvPr/>
            </p:nvSpPr>
            <p:spPr>
              <a:xfrm rot="2700000">
                <a:off x="1968706" y="2211872"/>
                <a:ext cx="532993" cy="53299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TextBox 324"/>
              <p:cNvSpPr txBox="1"/>
              <p:nvPr/>
            </p:nvSpPr>
            <p:spPr>
              <a:xfrm>
                <a:off x="2082306" y="2329466"/>
                <a:ext cx="3163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to</a:t>
                </a:r>
                <a:endParaRPr lang="en-US" sz="1200" dirty="0"/>
              </a:p>
            </p:txBody>
          </p:sp>
        </p:grpSp>
        <p:cxnSp>
          <p:nvCxnSpPr>
            <p:cNvPr id="323" name="Straight Arrow Connector 322"/>
            <p:cNvCxnSpPr/>
            <p:nvPr/>
          </p:nvCxnSpPr>
          <p:spPr>
            <a:xfrm rot="18256343" flipH="1">
              <a:off x="869343" y="2782598"/>
              <a:ext cx="246759" cy="1380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8" name="Group 317"/>
          <p:cNvGrpSpPr/>
          <p:nvPr/>
        </p:nvGrpSpPr>
        <p:grpSpPr>
          <a:xfrm rot="6579246">
            <a:off x="3073493" y="2028430"/>
            <a:ext cx="31837" cy="439423"/>
            <a:chOff x="4787083" y="5327906"/>
            <a:chExt cx="31837" cy="439423"/>
          </a:xfrm>
        </p:grpSpPr>
        <p:cxnSp>
          <p:nvCxnSpPr>
            <p:cNvPr id="320" name="Straight Connector 319"/>
            <p:cNvCxnSpPr/>
            <p:nvPr/>
          </p:nvCxnSpPr>
          <p:spPr>
            <a:xfrm rot="16175274">
              <a:off x="4599209" y="5547618"/>
              <a:ext cx="4394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16175274">
              <a:off x="4567372" y="5547617"/>
              <a:ext cx="4394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4" name="Rectangle 333"/>
          <p:cNvSpPr/>
          <p:nvPr/>
        </p:nvSpPr>
        <p:spPr>
          <a:xfrm rot="7001699">
            <a:off x="3761850" y="3403525"/>
            <a:ext cx="532993" cy="53299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TextBox 334"/>
          <p:cNvSpPr txBox="1"/>
          <p:nvPr/>
        </p:nvSpPr>
        <p:spPr>
          <a:xfrm rot="4301699">
            <a:off x="3769094" y="3498598"/>
            <a:ext cx="457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post</a:t>
            </a:r>
            <a:endParaRPr lang="en-US" sz="1200" dirty="0"/>
          </a:p>
        </p:txBody>
      </p:sp>
      <p:cxnSp>
        <p:nvCxnSpPr>
          <p:cNvPr id="333" name="Straight Arrow Connector 332"/>
          <p:cNvCxnSpPr/>
          <p:nvPr/>
        </p:nvCxnSpPr>
        <p:spPr>
          <a:xfrm rot="20788027">
            <a:off x="4162829" y="3995170"/>
            <a:ext cx="14638" cy="2357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rot="14761125">
            <a:off x="3769701" y="3178314"/>
            <a:ext cx="24368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rot="14761125">
            <a:off x="3707762" y="3213830"/>
            <a:ext cx="24368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7" name="Table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12659"/>
              </p:ext>
            </p:extLst>
          </p:nvPr>
        </p:nvGraphicFramePr>
        <p:xfrm>
          <a:off x="3096955" y="2261264"/>
          <a:ext cx="742729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2729"/>
              </a:tblGrid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Report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960">
                <a:tc>
                  <a:txBody>
                    <a:bodyPr/>
                    <a:lstStyle/>
                    <a:p>
                      <a:pPr marL="0" marR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 smtClean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960">
                <a:tc>
                  <a:txBody>
                    <a:bodyPr/>
                    <a:lstStyle/>
                    <a:p>
                      <a:pPr marL="0" marR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 rot="326335">
            <a:off x="3447590" y="1146799"/>
            <a:ext cx="582792" cy="1152028"/>
            <a:chOff x="3779276" y="1832762"/>
            <a:chExt cx="582792" cy="1152028"/>
          </a:xfrm>
        </p:grpSpPr>
        <p:grpSp>
          <p:nvGrpSpPr>
            <p:cNvPr id="349" name="Group 348"/>
            <p:cNvGrpSpPr/>
            <p:nvPr/>
          </p:nvGrpSpPr>
          <p:grpSpPr>
            <a:xfrm rot="21287912">
              <a:off x="3811921" y="2180914"/>
              <a:ext cx="542523" cy="803876"/>
              <a:chOff x="985821" y="2109003"/>
              <a:chExt cx="542523" cy="803876"/>
            </a:xfrm>
          </p:grpSpPr>
          <p:grpSp>
            <p:nvGrpSpPr>
              <p:cNvPr id="354" name="Group 353"/>
              <p:cNvGrpSpPr/>
              <p:nvPr/>
            </p:nvGrpSpPr>
            <p:grpSpPr>
              <a:xfrm rot="18161246">
                <a:off x="995351" y="2109003"/>
                <a:ext cx="532993" cy="532993"/>
                <a:chOff x="1968706" y="2211872"/>
                <a:chExt cx="532993" cy="532993"/>
              </a:xfrm>
            </p:grpSpPr>
            <p:sp>
              <p:nvSpPr>
                <p:cNvPr id="356" name="Rectangle 355"/>
                <p:cNvSpPr/>
                <p:nvPr/>
              </p:nvSpPr>
              <p:spPr>
                <a:xfrm rot="2700000">
                  <a:off x="1968706" y="2211872"/>
                  <a:ext cx="532993" cy="532993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TextBox 356"/>
                <p:cNvSpPr txBox="1"/>
                <p:nvPr/>
              </p:nvSpPr>
              <p:spPr>
                <a:xfrm>
                  <a:off x="2082306" y="2329466"/>
                  <a:ext cx="31630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to</a:t>
                  </a:r>
                  <a:endParaRPr lang="en-US" sz="1200" dirty="0"/>
                </a:p>
              </p:txBody>
            </p:sp>
          </p:grpSp>
          <p:cxnSp>
            <p:nvCxnSpPr>
              <p:cNvPr id="355" name="Straight Arrow Connector 354"/>
              <p:cNvCxnSpPr/>
              <p:nvPr/>
            </p:nvCxnSpPr>
            <p:spPr>
              <a:xfrm rot="18256343" flipH="1">
                <a:off x="869343" y="2782598"/>
                <a:ext cx="246759" cy="13804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0" name="Group 349"/>
            <p:cNvGrpSpPr/>
            <p:nvPr/>
          </p:nvGrpSpPr>
          <p:grpSpPr>
            <a:xfrm rot="1907912">
              <a:off x="4292280" y="1832762"/>
              <a:ext cx="45719" cy="296008"/>
              <a:chOff x="4787083" y="5327906"/>
              <a:chExt cx="31837" cy="439423"/>
            </a:xfrm>
          </p:grpSpPr>
          <p:cxnSp>
            <p:nvCxnSpPr>
              <p:cNvPr id="352" name="Straight Connector 351"/>
              <p:cNvCxnSpPr/>
              <p:nvPr/>
            </p:nvCxnSpPr>
            <p:spPr>
              <a:xfrm rot="16175274">
                <a:off x="4599209" y="5547618"/>
                <a:ext cx="439422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 rot="16175274">
                <a:off x="4567372" y="5547617"/>
                <a:ext cx="439422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1" name="Rectangle 350"/>
            <p:cNvSpPr/>
            <p:nvPr/>
          </p:nvSpPr>
          <p:spPr>
            <a:xfrm rot="20549158">
              <a:off x="3779276" y="2159042"/>
              <a:ext cx="582792" cy="58279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58" name="Table 3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53061"/>
              </p:ext>
            </p:extLst>
          </p:nvPr>
        </p:nvGraphicFramePr>
        <p:xfrm>
          <a:off x="4096373" y="957760"/>
          <a:ext cx="848140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8140"/>
              </a:tblGrid>
              <a:tr h="240960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R_Photo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content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9" name="Table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77308"/>
              </p:ext>
            </p:extLst>
          </p:nvPr>
        </p:nvGraphicFramePr>
        <p:xfrm>
          <a:off x="3302202" y="7239488"/>
          <a:ext cx="1448683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8683"/>
              </a:tblGrid>
              <a:tr h="2409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Unit_Conversion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pPr marL="0" marR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quantity_in_grams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30" name="Group 129"/>
          <p:cNvGrpSpPr/>
          <p:nvPr/>
        </p:nvGrpSpPr>
        <p:grpSpPr>
          <a:xfrm>
            <a:off x="4856362" y="4365455"/>
            <a:ext cx="1847972" cy="532993"/>
            <a:chOff x="4856362" y="4365455"/>
            <a:chExt cx="1847972" cy="532993"/>
          </a:xfrm>
        </p:grpSpPr>
        <p:grpSp>
          <p:nvGrpSpPr>
            <p:cNvPr id="137" name="Group 136"/>
            <p:cNvGrpSpPr/>
            <p:nvPr/>
          </p:nvGrpSpPr>
          <p:grpSpPr>
            <a:xfrm>
              <a:off x="4856362" y="4365455"/>
              <a:ext cx="1125079" cy="532993"/>
              <a:chOff x="4856362" y="4365455"/>
              <a:chExt cx="1125079" cy="532993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5448448" y="4365455"/>
                <a:ext cx="532993" cy="532993"/>
                <a:chOff x="1968706" y="2211872"/>
                <a:chExt cx="532993" cy="532993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 rot="2700000">
                  <a:off x="1968706" y="2211872"/>
                  <a:ext cx="532993" cy="532993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2006644" y="2329467"/>
                  <a:ext cx="4571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post</a:t>
                  </a:r>
                  <a:endParaRPr lang="en-US" sz="1200" dirty="0"/>
                </a:p>
              </p:txBody>
            </p:sp>
          </p:grpSp>
          <p:cxnSp>
            <p:nvCxnSpPr>
              <p:cNvPr id="142" name="Straight Arrow Connector 141"/>
              <p:cNvCxnSpPr/>
              <p:nvPr/>
            </p:nvCxnSpPr>
            <p:spPr>
              <a:xfrm flipH="1" flipV="1">
                <a:off x="4856362" y="4631952"/>
                <a:ext cx="476857" cy="3500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 rot="5400000">
              <a:off x="6369347" y="4316692"/>
              <a:ext cx="45719" cy="624254"/>
              <a:chOff x="4787083" y="5327906"/>
              <a:chExt cx="31837" cy="439423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 rot="16175274">
                <a:off x="4599209" y="5547618"/>
                <a:ext cx="439422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 rot="16175274">
                <a:off x="4567372" y="5547617"/>
                <a:ext cx="439422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06641"/>
              </p:ext>
            </p:extLst>
          </p:nvPr>
        </p:nvGraphicFramePr>
        <p:xfrm>
          <a:off x="3993064" y="4237091"/>
          <a:ext cx="862716" cy="16507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2716"/>
              </a:tblGrid>
              <a:tr h="27528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302">
                <a:tc>
                  <a:txBody>
                    <a:bodyPr/>
                    <a:lstStyle/>
                    <a:p>
                      <a:r>
                        <a:rPr lang="en-US" sz="1200" u="sng" dirty="0" err="1" smtClean="0"/>
                        <a:t>uid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5285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5285">
                <a:tc>
                  <a:txBody>
                    <a:bodyPr/>
                    <a:lstStyle/>
                    <a:p>
                      <a:pPr marL="0" marR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528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528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profile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97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2327</TotalTime>
  <Words>61</Words>
  <Application>Microsoft Macintosh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宋体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Yiwei Liu</dc:creator>
  <cp:lastModifiedBy>Yiwei Liu</cp:lastModifiedBy>
  <cp:revision>27</cp:revision>
  <dcterms:created xsi:type="dcterms:W3CDTF">2016-11-16T14:54:26Z</dcterms:created>
  <dcterms:modified xsi:type="dcterms:W3CDTF">2016-11-19T00:18:14Z</dcterms:modified>
</cp:coreProperties>
</file>