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7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8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4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101AB-73EB-4A78-A855-DAFEBABBDB6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50D6-FE30-497A-B4FA-54187F8AC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36346" y="1385690"/>
            <a:ext cx="5460956" cy="1304182"/>
            <a:chOff x="2845110" y="5192741"/>
            <a:chExt cx="5460956" cy="1304182"/>
          </a:xfrm>
        </p:grpSpPr>
        <p:grpSp>
          <p:nvGrpSpPr>
            <p:cNvPr id="111" name="Group 110"/>
            <p:cNvGrpSpPr/>
            <p:nvPr/>
          </p:nvGrpSpPr>
          <p:grpSpPr>
            <a:xfrm>
              <a:off x="6934466" y="5198333"/>
              <a:ext cx="1371600" cy="1293505"/>
              <a:chOff x="5416851" y="1235433"/>
              <a:chExt cx="1371600" cy="1293505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EB7101-AD59-9CEE-6EA8-6F81355C6A08}"/>
                  </a:ext>
                </a:extLst>
              </p:cNvPr>
              <p:cNvSpPr/>
              <p:nvPr/>
            </p:nvSpPr>
            <p:spPr>
              <a:xfrm>
                <a:off x="5416851" y="1235433"/>
                <a:ext cx="1371600" cy="129350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5488047" y="1321165"/>
                <a:ext cx="1236095" cy="1154844"/>
                <a:chOff x="-882018" y="1625048"/>
                <a:chExt cx="1112485" cy="103936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B83303B-F83F-C43E-CC52-C32DD44207E5}"/>
                    </a:ext>
                  </a:extLst>
                </p:cNvPr>
                <p:cNvSpPr/>
                <p:nvPr/>
              </p:nvSpPr>
              <p:spPr>
                <a:xfrm>
                  <a:off x="-882018" y="1625048"/>
                  <a:ext cx="435769" cy="4371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279D6AC7-C9E5-5F11-8451-7989FA8E4F34}"/>
                    </a:ext>
                  </a:extLst>
                </p:cNvPr>
                <p:cNvSpPr/>
                <p:nvPr/>
              </p:nvSpPr>
              <p:spPr>
                <a:xfrm>
                  <a:off x="-205302" y="2227211"/>
                  <a:ext cx="435769" cy="4371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3D2B04A5-B67B-0EF0-06C6-6E06C6F960F1}"/>
                    </a:ext>
                  </a:extLst>
                </p:cNvPr>
                <p:cNvSpPr/>
                <p:nvPr/>
              </p:nvSpPr>
              <p:spPr>
                <a:xfrm>
                  <a:off x="-757517" y="2325421"/>
                  <a:ext cx="257175" cy="2571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9E025AB-81BA-EE5A-AAB7-1A3A19E6E1BD}"/>
                    </a:ext>
                  </a:extLst>
                </p:cNvPr>
                <p:cNvSpPr/>
                <p:nvPr/>
              </p:nvSpPr>
              <p:spPr>
                <a:xfrm>
                  <a:off x="-105859" y="1631858"/>
                  <a:ext cx="257175" cy="25717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</p:grp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8A56E35-9A84-E7B0-31DA-85BB669B3DB6}"/>
                  </a:ext>
                </a:extLst>
              </p:cNvPr>
              <p:cNvCxnSpPr/>
              <p:nvPr/>
            </p:nvCxnSpPr>
            <p:spPr>
              <a:xfrm flipH="1">
                <a:off x="6024918" y="1597869"/>
                <a:ext cx="568" cy="5486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8A56E35-9A84-E7B0-31DA-85BB669B3DB6}"/>
                  </a:ext>
                </a:extLst>
              </p:cNvPr>
              <p:cNvCxnSpPr/>
              <p:nvPr/>
            </p:nvCxnSpPr>
            <p:spPr>
              <a:xfrm flipV="1">
                <a:off x="6204735" y="1574121"/>
                <a:ext cx="1609" cy="5486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577475" y="5199668"/>
              <a:ext cx="1371600" cy="1297255"/>
              <a:chOff x="5233023" y="5230122"/>
              <a:chExt cx="1371600" cy="130211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7EB7101-AD59-9CEE-6EA8-6F81355C6A08}"/>
                  </a:ext>
                </a:extLst>
              </p:cNvPr>
              <p:cNvSpPr/>
              <p:nvPr/>
            </p:nvSpPr>
            <p:spPr>
              <a:xfrm>
                <a:off x="5233023" y="5230122"/>
                <a:ext cx="1371600" cy="130211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5629911" y="5277580"/>
                <a:ext cx="514520" cy="560619"/>
                <a:chOff x="3340322" y="1222580"/>
                <a:chExt cx="514520" cy="560619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C2CF25D-FB95-FC6A-73AF-AE7542B9F19F}"/>
                    </a:ext>
                  </a:extLst>
                </p:cNvPr>
                <p:cNvSpPr/>
                <p:nvPr/>
              </p:nvSpPr>
              <p:spPr>
                <a:xfrm>
                  <a:off x="3370655" y="1222580"/>
                  <a:ext cx="484187" cy="48577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949F7C3-28C0-D841-EDFF-C62032D8CE7E}"/>
                    </a:ext>
                  </a:extLst>
                </p:cNvPr>
                <p:cNvSpPr/>
                <p:nvPr/>
              </p:nvSpPr>
              <p:spPr>
                <a:xfrm>
                  <a:off x="3340322" y="1497448"/>
                  <a:ext cx="285751" cy="28575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670772" y="5880259"/>
                <a:ext cx="539326" cy="579261"/>
                <a:chOff x="3362623" y="1950271"/>
                <a:chExt cx="539326" cy="579261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279D6AC7-C9E5-5F11-8451-7989FA8E4F34}"/>
                    </a:ext>
                  </a:extLst>
                </p:cNvPr>
                <p:cNvSpPr/>
                <p:nvPr/>
              </p:nvSpPr>
              <p:spPr>
                <a:xfrm>
                  <a:off x="3362623" y="2043758"/>
                  <a:ext cx="484188" cy="48577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06D1F90-4254-2E74-E6CF-DF7A073EA567}"/>
                    </a:ext>
                  </a:extLst>
                </p:cNvPr>
                <p:cNvSpPr/>
                <p:nvPr/>
              </p:nvSpPr>
              <p:spPr>
                <a:xfrm>
                  <a:off x="3616198" y="1950271"/>
                  <a:ext cx="285751" cy="28575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2845110" y="5192741"/>
              <a:ext cx="2735097" cy="1299431"/>
              <a:chOff x="2845110" y="5192741"/>
              <a:chExt cx="2735097" cy="1299431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845110" y="5192741"/>
                <a:ext cx="2735097" cy="1299431"/>
                <a:chOff x="2845110" y="5192741"/>
                <a:chExt cx="2735097" cy="1299431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D7EB7101-AD59-9CEE-6EA8-6F81355C6A08}"/>
                    </a:ext>
                  </a:extLst>
                </p:cNvPr>
                <p:cNvSpPr/>
                <p:nvPr/>
              </p:nvSpPr>
              <p:spPr>
                <a:xfrm>
                  <a:off x="4208607" y="5192741"/>
                  <a:ext cx="1371600" cy="129750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949F7C3-28C0-D841-EDFF-C62032D8CE7E}"/>
                    </a:ext>
                  </a:extLst>
                </p:cNvPr>
                <p:cNvSpPr/>
                <p:nvPr/>
              </p:nvSpPr>
              <p:spPr>
                <a:xfrm>
                  <a:off x="4740805" y="6099788"/>
                  <a:ext cx="285750" cy="28575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206D1F90-4254-2E74-E6CF-DF7A073EA567}"/>
                    </a:ext>
                  </a:extLst>
                </p:cNvPr>
                <p:cNvSpPr/>
                <p:nvPr/>
              </p:nvSpPr>
              <p:spPr>
                <a:xfrm>
                  <a:off x="4714719" y="5319293"/>
                  <a:ext cx="285750" cy="28575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71" name="Arc 170"/>
                <p:cNvSpPr/>
                <p:nvPr/>
              </p:nvSpPr>
              <p:spPr>
                <a:xfrm rot="12714665">
                  <a:off x="4716735" y="5464347"/>
                  <a:ext cx="577193" cy="666440"/>
                </a:xfrm>
                <a:prstGeom prst="arc">
                  <a:avLst>
                    <a:gd name="adj1" fmla="val 17047175"/>
                    <a:gd name="adj2" fmla="val 0"/>
                  </a:avLst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845110" y="5199668"/>
                  <a:ext cx="1371600" cy="1292504"/>
                  <a:chOff x="5429254" y="1232440"/>
                  <a:chExt cx="1371600" cy="1292504"/>
                </a:xfrm>
              </p:grpSpPr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D7EB7101-AD59-9CEE-6EA8-6F81355C6A08}"/>
                      </a:ext>
                    </a:extLst>
                  </p:cNvPr>
                  <p:cNvSpPr/>
                  <p:nvPr/>
                </p:nvSpPr>
                <p:spPr>
                  <a:xfrm>
                    <a:off x="5429254" y="1232440"/>
                    <a:ext cx="1371600" cy="129250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78" name="Group 177"/>
                  <p:cNvGrpSpPr/>
                  <p:nvPr/>
                </p:nvGrpSpPr>
                <p:grpSpPr>
                  <a:xfrm>
                    <a:off x="5488047" y="1321165"/>
                    <a:ext cx="1236095" cy="1154844"/>
                    <a:chOff x="-882018" y="1625048"/>
                    <a:chExt cx="1112485" cy="1039360"/>
                  </a:xfrm>
                </p:grpSpPr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DB83303B-F83F-C43E-CC52-C32DD44207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82018" y="1625048"/>
                      <a:ext cx="435769" cy="437198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279D6AC7-C9E5-5F11-8451-7989FA8E4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302" y="2227211"/>
                      <a:ext cx="435769" cy="437197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3D2B04A5-B67B-0EF0-06C6-6E06C6F96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57517" y="2325421"/>
                      <a:ext cx="257175" cy="257175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E9E025AB-81BA-EE5A-AAB7-1A3A19E6E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5859" y="1631858"/>
                      <a:ext cx="257175" cy="257175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</p:grp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A8A56E35-9A84-E7B0-31DA-85BB669B3D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24918" y="1597869"/>
                    <a:ext cx="568" cy="54864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>
                    <a:extLst>
                      <a:ext uri="{FF2B5EF4-FFF2-40B4-BE49-F238E27FC236}">
                        <a16:creationId xmlns:a16="http://schemas.microsoft.com/office/drawing/2014/main" id="{A8A56E35-9A84-E7B0-31DA-85BB669B3DB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204735" y="1574121"/>
                    <a:ext cx="1609" cy="54864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3" name="Arc 172"/>
              <p:cNvSpPr/>
              <p:nvPr/>
            </p:nvSpPr>
            <p:spPr>
              <a:xfrm rot="2171770">
                <a:off x="4431717" y="5540626"/>
                <a:ext cx="577193" cy="666440"/>
              </a:xfrm>
              <a:prstGeom prst="arc">
                <a:avLst>
                  <a:gd name="adj1" fmla="val 17047175"/>
                  <a:gd name="adj2" fmla="val 0"/>
                </a:avLst>
              </a:prstGeom>
              <a:ln w="2857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357471" y="1068294"/>
            <a:ext cx="547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Spring                 Summer                Autumn                 Winter</a:t>
            </a:r>
          </a:p>
        </p:txBody>
      </p:sp>
      <p:grpSp>
        <p:nvGrpSpPr>
          <p:cNvPr id="211" name="Group 210"/>
          <p:cNvGrpSpPr/>
          <p:nvPr/>
        </p:nvGrpSpPr>
        <p:grpSpPr>
          <a:xfrm>
            <a:off x="7045297" y="892064"/>
            <a:ext cx="1862134" cy="2232465"/>
            <a:chOff x="7031712" y="1495839"/>
            <a:chExt cx="1862134" cy="2232465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B83303B-F83F-C43E-CC52-C32DD44207E5}"/>
                </a:ext>
              </a:extLst>
            </p:cNvPr>
            <p:cNvSpPr/>
            <p:nvPr/>
          </p:nvSpPr>
          <p:spPr>
            <a:xfrm>
              <a:off x="7187834" y="1594203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79D6AC7-C9E5-5F11-8451-7989FA8E4F34}"/>
                </a:ext>
              </a:extLst>
            </p:cNvPr>
            <p:cNvSpPr/>
            <p:nvPr/>
          </p:nvSpPr>
          <p:spPr>
            <a:xfrm>
              <a:off x="7187416" y="1960213"/>
              <a:ext cx="274320" cy="2743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4070" y="1592803"/>
              <a:ext cx="159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34071" y="1964362"/>
              <a:ext cx="159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2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031712" y="1495839"/>
              <a:ext cx="1791969" cy="2213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A56E35-9A84-E7B0-31DA-85BB669B3DB6}"/>
                </a:ext>
              </a:extLst>
            </p:cNvPr>
            <p:cNvCxnSpPr/>
            <p:nvPr/>
          </p:nvCxnSpPr>
          <p:spPr>
            <a:xfrm flipV="1">
              <a:off x="7185672" y="2453868"/>
              <a:ext cx="3657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375272" y="2298633"/>
              <a:ext cx="1460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N-S Movement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8A56E35-9A84-E7B0-31DA-85BB669B3DB6}"/>
                </a:ext>
              </a:extLst>
            </p:cNvPr>
            <p:cNvCxnSpPr/>
            <p:nvPr/>
          </p:nvCxnSpPr>
          <p:spPr>
            <a:xfrm flipV="1">
              <a:off x="7185672" y="2739618"/>
              <a:ext cx="3657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7384603" y="2594574"/>
              <a:ext cx="1460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S-N Movement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2C1F31B-1793-A9C5-C48C-77AA4F590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5672" y="3069519"/>
              <a:ext cx="36576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7482807" y="2848251"/>
              <a:ext cx="1411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Natal Homing for Population 1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2C1F31B-1793-A9C5-C48C-77AA4F590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5672" y="3447761"/>
              <a:ext cx="3657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7482806" y="3266639"/>
              <a:ext cx="1411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Natal Homing for Population 2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951779" y="5620341"/>
            <a:ext cx="208984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Apportionment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8434" b="28066"/>
          <a:stretch/>
        </p:blipFill>
        <p:spPr>
          <a:xfrm flipH="1">
            <a:off x="1059121" y="4051479"/>
            <a:ext cx="678015" cy="342787"/>
          </a:xfrm>
          <a:prstGeom prst="rect">
            <a:avLst/>
          </a:prstGeom>
        </p:spPr>
      </p:pic>
      <p:cxnSp>
        <p:nvCxnSpPr>
          <p:cNvPr id="213" name="Straight Arrow Connector 212"/>
          <p:cNvCxnSpPr>
            <a:stCxn id="146" idx="2"/>
            <a:endCxn id="148" idx="0"/>
          </p:cNvCxnSpPr>
          <p:nvPr/>
        </p:nvCxnSpPr>
        <p:spPr>
          <a:xfrm>
            <a:off x="974748" y="4944084"/>
            <a:ext cx="3021956" cy="676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51" idx="2"/>
            <a:endCxn id="148" idx="0"/>
          </p:cNvCxnSpPr>
          <p:nvPr/>
        </p:nvCxnSpPr>
        <p:spPr>
          <a:xfrm>
            <a:off x="2490053" y="4944083"/>
            <a:ext cx="1506651" cy="676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96704" y="4914858"/>
            <a:ext cx="0" cy="694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191" idx="2"/>
            <a:endCxn id="148" idx="0"/>
          </p:cNvCxnSpPr>
          <p:nvPr/>
        </p:nvCxnSpPr>
        <p:spPr>
          <a:xfrm flipH="1">
            <a:off x="3996704" y="4914858"/>
            <a:ext cx="1476339" cy="705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148" idx="2"/>
          </p:cNvCxnSpPr>
          <p:nvPr/>
        </p:nvCxnSpPr>
        <p:spPr>
          <a:xfrm rot="5400000">
            <a:off x="1891534" y="4506514"/>
            <a:ext cx="345012" cy="386532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77" idx="1"/>
          </p:cNvCxnSpPr>
          <p:nvPr/>
        </p:nvCxnSpPr>
        <p:spPr>
          <a:xfrm rot="10800000" flipV="1">
            <a:off x="131376" y="2038869"/>
            <a:ext cx="1104971" cy="4543464"/>
          </a:xfrm>
          <a:prstGeom prst="bentConnector2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4" name="Picture 253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8434" b="28066"/>
          <a:stretch/>
        </p:blipFill>
        <p:spPr>
          <a:xfrm flipH="1">
            <a:off x="648330" y="2181597"/>
            <a:ext cx="723455" cy="365760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8434" b="28066"/>
          <a:stretch/>
        </p:blipFill>
        <p:spPr>
          <a:xfrm flipH="1">
            <a:off x="634116" y="1520520"/>
            <a:ext cx="723455" cy="365760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288948" y="3289483"/>
            <a:ext cx="7359526" cy="1654601"/>
            <a:chOff x="640151" y="2778138"/>
            <a:chExt cx="7359526" cy="1654601"/>
          </a:xfrm>
        </p:grpSpPr>
        <p:sp>
          <p:nvSpPr>
            <p:cNvPr id="163" name="Rectangle 162"/>
            <p:cNvSpPr/>
            <p:nvPr/>
          </p:nvSpPr>
          <p:spPr>
            <a:xfrm>
              <a:off x="5500230" y="2789023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SpE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-F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55520" y="2795386"/>
              <a:ext cx="1362592" cy="1619122"/>
              <a:chOff x="3757251" y="2814232"/>
              <a:chExt cx="1362592" cy="1619122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3757251" y="2814232"/>
                <a:ext cx="1362592" cy="1619122"/>
                <a:chOff x="4752312" y="2489123"/>
                <a:chExt cx="1285875" cy="1592477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5144122" y="2489123"/>
                  <a:ext cx="484383" cy="3027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SpD</a:t>
                  </a:r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6" name="Group 155"/>
                <p:cNvGrpSpPr/>
                <p:nvPr/>
              </p:nvGrpSpPr>
              <p:grpSpPr>
                <a:xfrm>
                  <a:off x="4752312" y="2795724"/>
                  <a:ext cx="1285875" cy="1285876"/>
                  <a:chOff x="4752312" y="2795724"/>
                  <a:chExt cx="1285875" cy="1285876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4752312" y="2795724"/>
                    <a:ext cx="1285875" cy="1285876"/>
                    <a:chOff x="8526229" y="3781071"/>
                    <a:chExt cx="1285875" cy="1285876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8BA2580-57B9-6868-9750-69BA08F8B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26229" y="3781071"/>
                      <a:ext cx="1285875" cy="1285876"/>
                    </a:xfrm>
                    <a:prstGeom prst="rect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03F63D79-23CD-8BE5-02A5-082D833A0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4323" y="3852662"/>
                      <a:ext cx="514350" cy="51435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dirty="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3099E80A-EB52-41EE-A593-8AE84D1A07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4322" y="4496621"/>
                      <a:ext cx="514350" cy="51435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13" dirty="0"/>
                    </a:p>
                  </p:txBody>
                </p:sp>
              </p:grp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C501363E-90D9-6B39-7942-9B34FF44FDB0}"/>
                      </a:ext>
                    </a:extLst>
                  </p:cNvPr>
                  <p:cNvCxnSpPr>
                    <a:cxnSpLocks/>
                    <a:endCxn id="159" idx="3"/>
                  </p:cNvCxnSpPr>
                  <p:nvPr/>
                </p:nvCxnSpPr>
                <p:spPr>
                  <a:xfrm>
                    <a:off x="4760813" y="3433822"/>
                    <a:ext cx="1277374" cy="484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94" name="Picture 193"/>
              <p:cNvPicPr>
                <a:picLocks noChangeAspect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t="28434" b="28066"/>
              <a:stretch/>
            </p:blipFill>
            <p:spPr>
              <a:xfrm flipH="1">
                <a:off x="4195237" y="3961206"/>
                <a:ext cx="542591" cy="274320"/>
              </a:xfrm>
              <a:prstGeom prst="rect">
                <a:avLst/>
              </a:prstGeom>
            </p:spPr>
          </p:pic>
          <p:pic>
            <p:nvPicPr>
              <p:cNvPr id="195" name="Picture 194"/>
              <p:cNvPicPr>
                <a:picLocks noChangeAspect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t="28434" b="28066"/>
              <a:stretch/>
            </p:blipFill>
            <p:spPr>
              <a:xfrm flipH="1">
                <a:off x="4177723" y="3292508"/>
                <a:ext cx="542591" cy="274320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148407" y="2803934"/>
              <a:ext cx="1371600" cy="1628804"/>
              <a:chOff x="2223419" y="2811159"/>
              <a:chExt cx="1371600" cy="1628804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2223419" y="2811159"/>
                <a:ext cx="1371600" cy="1628804"/>
                <a:chOff x="3042842" y="2490982"/>
                <a:chExt cx="1299228" cy="1587124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3413175" y="2490982"/>
                  <a:ext cx="511526" cy="2999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FAA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7EB7101-AD59-9CEE-6EA8-6F81355C6A08}"/>
                    </a:ext>
                  </a:extLst>
                </p:cNvPr>
                <p:cNvSpPr/>
                <p:nvPr/>
              </p:nvSpPr>
              <p:spPr>
                <a:xfrm>
                  <a:off x="3056196" y="2792230"/>
                  <a:ext cx="1285874" cy="128587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B83303B-F83F-C43E-CC52-C32DD44207E5}"/>
                    </a:ext>
                  </a:extLst>
                </p:cNvPr>
                <p:cNvSpPr/>
                <p:nvPr/>
              </p:nvSpPr>
              <p:spPr>
                <a:xfrm>
                  <a:off x="3241933" y="2965333"/>
                  <a:ext cx="914400" cy="914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481ACB8-FE6A-DD66-61FC-4600EF17B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2842" y="3441030"/>
                  <a:ext cx="12858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Picture 195"/>
              <p:cNvPicPr>
                <a:picLocks noChangeAspect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t="28434" b="28066"/>
              <a:stretch/>
            </p:blipFill>
            <p:spPr>
              <a:xfrm flipH="1">
                <a:off x="2633295" y="3871435"/>
                <a:ext cx="542591" cy="274320"/>
              </a:xfrm>
              <a:prstGeom prst="rect">
                <a:avLst/>
              </a:prstGeom>
            </p:spPr>
          </p:pic>
          <p:pic>
            <p:nvPicPr>
              <p:cNvPr id="197" name="Picture 196"/>
              <p:cNvPicPr>
                <a:picLocks noChangeAspect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t="28434" b="28066"/>
              <a:stretch/>
            </p:blipFill>
            <p:spPr>
              <a:xfrm flipH="1">
                <a:off x="2623489" y="3399872"/>
                <a:ext cx="542591" cy="274320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640151" y="2813773"/>
              <a:ext cx="1371600" cy="1618966"/>
              <a:chOff x="686624" y="2820998"/>
              <a:chExt cx="1371600" cy="1618966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686624" y="2820998"/>
                <a:ext cx="1371600" cy="1618966"/>
                <a:chOff x="3105132" y="2478981"/>
                <a:chExt cx="1285874" cy="1572765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3493869" y="2478981"/>
                  <a:ext cx="506268" cy="2989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PAN</a:t>
                  </a:r>
                </a:p>
              </p:txBody>
            </p:sp>
            <p:grpSp>
              <p:nvGrpSpPr>
                <p:cNvPr id="145" name="Group 144"/>
                <p:cNvGrpSpPr/>
                <p:nvPr/>
              </p:nvGrpSpPr>
              <p:grpSpPr>
                <a:xfrm>
                  <a:off x="3105132" y="2765870"/>
                  <a:ext cx="1285874" cy="1285876"/>
                  <a:chOff x="5370178" y="2714455"/>
                  <a:chExt cx="1285874" cy="1285876"/>
                </a:xfrm>
              </p:grpSpPr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D7EB7101-AD59-9CEE-6EA8-6F81355C6A08}"/>
                      </a:ext>
                    </a:extLst>
                  </p:cNvPr>
                  <p:cNvSpPr/>
                  <p:nvPr/>
                </p:nvSpPr>
                <p:spPr>
                  <a:xfrm>
                    <a:off x="5370178" y="2714455"/>
                    <a:ext cx="1285874" cy="128587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DB83303B-F83F-C43E-CC52-C32DD44207E5}"/>
                      </a:ext>
                    </a:extLst>
                  </p:cNvPr>
                  <p:cNvSpPr/>
                  <p:nvPr/>
                </p:nvSpPr>
                <p:spPr>
                  <a:xfrm>
                    <a:off x="5555915" y="2887558"/>
                    <a:ext cx="914400" cy="9144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</p:grpSp>
          </p:grpSp>
          <p:pic>
            <p:nvPicPr>
              <p:cNvPr id="102" name="Picture 101"/>
              <p:cNvPicPr>
                <a:picLocks noChangeAspect="1"/>
              </p:cNvPicPr>
              <p:nvPr/>
            </p:nvPicPr>
            <p:blipFill rotWithShape="1">
              <a:blip r:embed="rId2">
                <a:biLevel thresh="5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t="28434" b="28066"/>
              <a:stretch/>
            </p:blipFill>
            <p:spPr>
              <a:xfrm flipH="1">
                <a:off x="1115454" y="3627506"/>
                <a:ext cx="542591" cy="274320"/>
              </a:xfrm>
              <a:prstGeom prst="rect">
                <a:avLst/>
              </a:prstGeom>
            </p:spPr>
          </p:pic>
        </p:grpSp>
        <p:sp>
          <p:nvSpPr>
            <p:cNvPr id="190" name="Rectangle 189"/>
            <p:cNvSpPr/>
            <p:nvPr/>
          </p:nvSpPr>
          <p:spPr>
            <a:xfrm>
              <a:off x="6970709" y="2778138"/>
              <a:ext cx="6832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SpE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138446" y="3101149"/>
              <a:ext cx="1371600" cy="1302364"/>
              <a:chOff x="6799432" y="3125963"/>
              <a:chExt cx="1371600" cy="130236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799432" y="3125963"/>
                <a:ext cx="1371600" cy="1302364"/>
                <a:chOff x="7067838" y="3293411"/>
                <a:chExt cx="1371600" cy="1302364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7067838" y="3293411"/>
                  <a:ext cx="1371600" cy="1302364"/>
                  <a:chOff x="7067838" y="3293411"/>
                  <a:chExt cx="1371600" cy="1302364"/>
                </a:xfrm>
              </p:grpSpPr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D7EB7101-AD59-9CEE-6EA8-6F81355C6A08}"/>
                      </a:ext>
                    </a:extLst>
                  </p:cNvPr>
                  <p:cNvSpPr/>
                  <p:nvPr/>
                </p:nvSpPr>
                <p:spPr>
                  <a:xfrm>
                    <a:off x="7067838" y="3293411"/>
                    <a:ext cx="1371600" cy="130236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DB83303B-F83F-C43E-CC52-C32DD44207E5}"/>
                      </a:ext>
                    </a:extLst>
                  </p:cNvPr>
                  <p:cNvSpPr/>
                  <p:nvPr/>
                </p:nvSpPr>
                <p:spPr>
                  <a:xfrm>
                    <a:off x="7199526" y="3387979"/>
                    <a:ext cx="460192" cy="44687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279D6AC7-C9E5-5F11-8451-7989FA8E4F34}"/>
                      </a:ext>
                    </a:extLst>
                  </p:cNvPr>
                  <p:cNvSpPr/>
                  <p:nvPr/>
                </p:nvSpPr>
                <p:spPr>
                  <a:xfrm>
                    <a:off x="7903281" y="4086371"/>
                    <a:ext cx="460192" cy="446878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3D2B04A5-B67B-0EF0-06C6-6E06C6F960F1}"/>
                      </a:ext>
                    </a:extLst>
                  </p:cNvPr>
                  <p:cNvSpPr/>
                  <p:nvPr/>
                </p:nvSpPr>
                <p:spPr>
                  <a:xfrm>
                    <a:off x="7296649" y="4183662"/>
                    <a:ext cx="271589" cy="2628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E9E025AB-81BA-EE5A-AAB7-1A3A19E6E1BD}"/>
                      </a:ext>
                    </a:extLst>
                  </p:cNvPr>
                  <p:cNvSpPr/>
                  <p:nvPr/>
                </p:nvSpPr>
                <p:spPr>
                  <a:xfrm>
                    <a:off x="7990703" y="3468377"/>
                    <a:ext cx="271589" cy="2628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cxnSp>
                <p:nvCxnSpPr>
                  <p:cNvPr id="202" name="Straight Arrow Connector 201">
                    <a:extLst>
                      <a:ext uri="{FF2B5EF4-FFF2-40B4-BE49-F238E27FC236}">
                        <a16:creationId xmlns:a16="http://schemas.microsoft.com/office/drawing/2014/main" id="{A8A56E35-9A84-E7B0-31DA-85BB669B3D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8505" y="3728765"/>
                    <a:ext cx="568" cy="4572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Arrow Connector 202">
                    <a:extLst>
                      <a:ext uri="{FF2B5EF4-FFF2-40B4-BE49-F238E27FC236}">
                        <a16:creationId xmlns:a16="http://schemas.microsoft.com/office/drawing/2014/main" id="{A8A56E35-9A84-E7B0-31DA-85BB669B3DB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22125" y="3706950"/>
                    <a:ext cx="1609" cy="45720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4" name="Picture 203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biLevel thresh="5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rcRect t="28434" b="28066"/>
                  <a:stretch/>
                </p:blipFill>
                <p:spPr>
                  <a:xfrm flipH="1">
                    <a:off x="7515901" y="4172588"/>
                    <a:ext cx="542591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Picture 204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biLevel thresh="5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rcRect t="28434" b="28066"/>
                  <a:stretch/>
                </p:blipFill>
                <p:spPr>
                  <a:xfrm flipH="1">
                    <a:off x="7515902" y="3432630"/>
                    <a:ext cx="542591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481ACB8-FE6A-DD66-61FC-4600EF17B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7838" y="3966261"/>
                  <a:ext cx="13579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Arc 209"/>
              <p:cNvSpPr/>
              <p:nvPr/>
            </p:nvSpPr>
            <p:spPr>
              <a:xfrm rot="2171770">
                <a:off x="7487344" y="3443924"/>
                <a:ext cx="577193" cy="666440"/>
              </a:xfrm>
              <a:prstGeom prst="arc">
                <a:avLst>
                  <a:gd name="adj1" fmla="val 17047175"/>
                  <a:gd name="adj2" fmla="val 0"/>
                </a:avLst>
              </a:prstGeom>
              <a:ln w="2857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2" name="Arc 211"/>
              <p:cNvSpPr/>
              <p:nvPr/>
            </p:nvSpPr>
            <p:spPr>
              <a:xfrm rot="12714665">
                <a:off x="6940249" y="3452576"/>
                <a:ext cx="577193" cy="666440"/>
              </a:xfrm>
              <a:prstGeom prst="arc">
                <a:avLst>
                  <a:gd name="adj1" fmla="val 17047175"/>
                  <a:gd name="adj2" fmla="val 0"/>
                </a:avLst>
              </a:prstGeom>
              <a:ln w="28575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6628077" y="3088496"/>
              <a:ext cx="1371600" cy="1302364"/>
              <a:chOff x="6799432" y="3125963"/>
              <a:chExt cx="1371600" cy="1302364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6799432" y="3125963"/>
                <a:ext cx="1371600" cy="1302364"/>
                <a:chOff x="7067838" y="3293411"/>
                <a:chExt cx="1371600" cy="1302364"/>
              </a:xfrm>
            </p:grpSpPr>
            <p:grpSp>
              <p:nvGrpSpPr>
                <p:cNvPr id="218" name="Group 217"/>
                <p:cNvGrpSpPr/>
                <p:nvPr/>
              </p:nvGrpSpPr>
              <p:grpSpPr>
                <a:xfrm>
                  <a:off x="7067838" y="3293411"/>
                  <a:ext cx="1371600" cy="1302364"/>
                  <a:chOff x="7067838" y="3293411"/>
                  <a:chExt cx="1371600" cy="1302364"/>
                </a:xfrm>
              </p:grpSpPr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D7EB7101-AD59-9CEE-6EA8-6F81355C6A08}"/>
                      </a:ext>
                    </a:extLst>
                  </p:cNvPr>
                  <p:cNvSpPr/>
                  <p:nvPr/>
                </p:nvSpPr>
                <p:spPr>
                  <a:xfrm>
                    <a:off x="7067838" y="3293411"/>
                    <a:ext cx="1371600" cy="130236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DB83303B-F83F-C43E-CC52-C32DD44207E5}"/>
                      </a:ext>
                    </a:extLst>
                  </p:cNvPr>
                  <p:cNvSpPr/>
                  <p:nvPr/>
                </p:nvSpPr>
                <p:spPr>
                  <a:xfrm>
                    <a:off x="7199526" y="3387979"/>
                    <a:ext cx="460192" cy="44687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279D6AC7-C9E5-5F11-8451-7989FA8E4F34}"/>
                      </a:ext>
                    </a:extLst>
                  </p:cNvPr>
                  <p:cNvSpPr/>
                  <p:nvPr/>
                </p:nvSpPr>
                <p:spPr>
                  <a:xfrm>
                    <a:off x="7903281" y="4086371"/>
                    <a:ext cx="460192" cy="446878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3D2B04A5-B67B-0EF0-06C6-6E06C6F960F1}"/>
                      </a:ext>
                    </a:extLst>
                  </p:cNvPr>
                  <p:cNvSpPr/>
                  <p:nvPr/>
                </p:nvSpPr>
                <p:spPr>
                  <a:xfrm>
                    <a:off x="7296649" y="4183662"/>
                    <a:ext cx="271589" cy="26287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E9E025AB-81BA-EE5A-AAB7-1A3A19E6E1BD}"/>
                      </a:ext>
                    </a:extLst>
                  </p:cNvPr>
                  <p:cNvSpPr/>
                  <p:nvPr/>
                </p:nvSpPr>
                <p:spPr>
                  <a:xfrm>
                    <a:off x="7990703" y="3468377"/>
                    <a:ext cx="271589" cy="26287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cxnSp>
                <p:nvCxnSpPr>
                  <p:cNvPr id="227" name="Straight Arrow Connector 226">
                    <a:extLst>
                      <a:ext uri="{FF2B5EF4-FFF2-40B4-BE49-F238E27FC236}">
                        <a16:creationId xmlns:a16="http://schemas.microsoft.com/office/drawing/2014/main" id="{A8A56E35-9A84-E7B0-31DA-85BB669B3D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528505" y="3728765"/>
                    <a:ext cx="568" cy="45720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Arrow Connector 227">
                    <a:extLst>
                      <a:ext uri="{FF2B5EF4-FFF2-40B4-BE49-F238E27FC236}">
                        <a16:creationId xmlns:a16="http://schemas.microsoft.com/office/drawing/2014/main" id="{A8A56E35-9A84-E7B0-31DA-85BB669B3DB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22125" y="3706950"/>
                    <a:ext cx="1609" cy="45720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30" name="Picture 229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biLevel thresh="5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rcRect t="28434" b="28066"/>
                  <a:stretch/>
                </p:blipFill>
                <p:spPr>
                  <a:xfrm flipH="1">
                    <a:off x="7515901" y="4172588"/>
                    <a:ext cx="542591" cy="274320"/>
                  </a:xfrm>
                  <a:prstGeom prst="rect">
                    <a:avLst/>
                  </a:prstGeom>
                </p:spPr>
              </p:pic>
              <p:pic>
                <p:nvPicPr>
                  <p:cNvPr id="231" name="Picture 230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biLevel thresh="5000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rcRect t="28434" b="28066"/>
                  <a:stretch/>
                </p:blipFill>
                <p:spPr>
                  <a:xfrm flipH="1">
                    <a:off x="7515902" y="3432630"/>
                    <a:ext cx="542591" cy="2743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481ACB8-FE6A-DD66-61FC-4600EF17B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7838" y="3966261"/>
                  <a:ext cx="13579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6" name="Arc 215"/>
              <p:cNvSpPr/>
              <p:nvPr/>
            </p:nvSpPr>
            <p:spPr>
              <a:xfrm rot="2171770">
                <a:off x="7487344" y="3443924"/>
                <a:ext cx="577193" cy="666440"/>
              </a:xfrm>
              <a:prstGeom prst="arc">
                <a:avLst>
                  <a:gd name="adj1" fmla="val 17047175"/>
                  <a:gd name="adj2" fmla="val 0"/>
                </a:avLst>
              </a:prstGeom>
              <a:ln w="28575">
                <a:solidFill>
                  <a:srgbClr val="0070C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7" name="Arc 216"/>
              <p:cNvSpPr/>
              <p:nvPr/>
            </p:nvSpPr>
            <p:spPr>
              <a:xfrm rot="12714665">
                <a:off x="6940249" y="3452576"/>
                <a:ext cx="577193" cy="666440"/>
              </a:xfrm>
              <a:prstGeom prst="arc">
                <a:avLst>
                  <a:gd name="adj1" fmla="val 17047175"/>
                  <a:gd name="adj2" fmla="val 0"/>
                </a:avLst>
              </a:prstGeom>
              <a:ln w="28575">
                <a:solidFill>
                  <a:srgbClr val="00B05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2" name="Straight Arrow Connector 231"/>
          <p:cNvCxnSpPr>
            <a:stCxn id="220" idx="2"/>
            <a:endCxn id="148" idx="0"/>
          </p:cNvCxnSpPr>
          <p:nvPr/>
        </p:nvCxnSpPr>
        <p:spPr>
          <a:xfrm flipH="1">
            <a:off x="3996704" y="4902205"/>
            <a:ext cx="2965970" cy="71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2827472" y="624108"/>
            <a:ext cx="227646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Model (OM)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742448" y="6169300"/>
            <a:ext cx="1722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2874169" y="2927874"/>
            <a:ext cx="227646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Model (EM)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5295968" y="4054679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6760500" y="4031795"/>
            <a:ext cx="479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Est.</a:t>
            </a:r>
          </a:p>
        </p:txBody>
      </p:sp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32271" y="5393690"/>
            <a:ext cx="1266573" cy="708442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501363E-90D9-6B39-7942-9B34FF44FDB0}"/>
              </a:ext>
            </a:extLst>
          </p:cNvPr>
          <p:cNvCxnSpPr>
            <a:cxnSpLocks/>
            <a:endCxn id="112" idx="3"/>
          </p:cNvCxnSpPr>
          <p:nvPr/>
        </p:nvCxnSpPr>
        <p:spPr>
          <a:xfrm flipV="1">
            <a:off x="1234105" y="2038035"/>
            <a:ext cx="5463197" cy="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41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1A7004-1E4D-B4C4-328A-820DE3CFCD44}"/>
              </a:ext>
            </a:extLst>
          </p:cNvPr>
          <p:cNvSpPr/>
          <p:nvPr/>
        </p:nvSpPr>
        <p:spPr>
          <a:xfrm>
            <a:off x="3434249" y="4135660"/>
            <a:ext cx="1362592" cy="63686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B3ADBC-B842-1B3B-299B-B2EE2F654D06}"/>
              </a:ext>
            </a:extLst>
          </p:cNvPr>
          <p:cNvGrpSpPr/>
          <p:nvPr/>
        </p:nvGrpSpPr>
        <p:grpSpPr>
          <a:xfrm>
            <a:off x="1370933" y="1225027"/>
            <a:ext cx="5460956" cy="1298590"/>
            <a:chOff x="2845110" y="5198333"/>
            <a:chExt cx="5460956" cy="129859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50AD1-862D-AE12-0969-332DA5EDBDF1}"/>
                </a:ext>
              </a:extLst>
            </p:cNvPr>
            <p:cNvGrpSpPr/>
            <p:nvPr/>
          </p:nvGrpSpPr>
          <p:grpSpPr>
            <a:xfrm>
              <a:off x="6934466" y="5198333"/>
              <a:ext cx="1371600" cy="1293505"/>
              <a:chOff x="5416851" y="1235433"/>
              <a:chExt cx="1371600" cy="129350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2B3484-A622-FD48-9D4C-A1A62D1DF043}"/>
                  </a:ext>
                </a:extLst>
              </p:cNvPr>
              <p:cNvSpPr/>
              <p:nvPr/>
            </p:nvSpPr>
            <p:spPr>
              <a:xfrm>
                <a:off x="5416851" y="1235433"/>
                <a:ext cx="1371600" cy="129350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A937FBE-007E-323E-EFB5-25388B4AE31D}"/>
                  </a:ext>
                </a:extLst>
              </p:cNvPr>
              <p:cNvGrpSpPr/>
              <p:nvPr/>
            </p:nvGrpSpPr>
            <p:grpSpPr>
              <a:xfrm>
                <a:off x="5488047" y="1321165"/>
                <a:ext cx="1236095" cy="1154844"/>
                <a:chOff x="-882018" y="1625048"/>
                <a:chExt cx="1112485" cy="103936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F50865F-A849-A38F-B722-D8E4B6D12DFF}"/>
                    </a:ext>
                  </a:extLst>
                </p:cNvPr>
                <p:cNvSpPr/>
                <p:nvPr/>
              </p:nvSpPr>
              <p:spPr>
                <a:xfrm>
                  <a:off x="-882018" y="1625048"/>
                  <a:ext cx="435769" cy="437198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F65EDD9-059D-CFB7-0AE8-AB80D7239C13}"/>
                    </a:ext>
                  </a:extLst>
                </p:cNvPr>
                <p:cNvSpPr/>
                <p:nvPr/>
              </p:nvSpPr>
              <p:spPr>
                <a:xfrm>
                  <a:off x="-205302" y="2227211"/>
                  <a:ext cx="435769" cy="4371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D55F950-AC37-4AC2-5588-30E18DB981D2}"/>
                    </a:ext>
                  </a:extLst>
                </p:cNvPr>
                <p:cNvSpPr/>
                <p:nvPr/>
              </p:nvSpPr>
              <p:spPr>
                <a:xfrm>
                  <a:off x="-757517" y="2325421"/>
                  <a:ext cx="257175" cy="257175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59A3B12-D335-C024-430B-911B55D9955E}"/>
                    </a:ext>
                  </a:extLst>
                </p:cNvPr>
                <p:cNvSpPr/>
                <p:nvPr/>
              </p:nvSpPr>
              <p:spPr>
                <a:xfrm>
                  <a:off x="-105859" y="1631858"/>
                  <a:ext cx="257175" cy="25717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A25C862-815C-B923-0D45-94F63396447C}"/>
                  </a:ext>
                </a:extLst>
              </p:cNvPr>
              <p:cNvCxnSpPr/>
              <p:nvPr/>
            </p:nvCxnSpPr>
            <p:spPr>
              <a:xfrm flipH="1">
                <a:off x="6024918" y="1597869"/>
                <a:ext cx="568" cy="54864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E4F5656-E0EC-9BA9-856F-E328DE7EACF8}"/>
                  </a:ext>
                </a:extLst>
              </p:cNvPr>
              <p:cNvCxnSpPr/>
              <p:nvPr/>
            </p:nvCxnSpPr>
            <p:spPr>
              <a:xfrm flipV="1">
                <a:off x="6204735" y="1574121"/>
                <a:ext cx="1609" cy="5486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B073AA-4A93-2102-6137-966C3157AB26}"/>
                </a:ext>
              </a:extLst>
            </p:cNvPr>
            <p:cNvGrpSpPr/>
            <p:nvPr/>
          </p:nvGrpSpPr>
          <p:grpSpPr>
            <a:xfrm>
              <a:off x="5577475" y="5199668"/>
              <a:ext cx="1371600" cy="1297255"/>
              <a:chOff x="5233023" y="5230122"/>
              <a:chExt cx="1371600" cy="130211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DCB852E-2518-ACD0-F390-6D39A994AADE}"/>
                  </a:ext>
                </a:extLst>
              </p:cNvPr>
              <p:cNvSpPr/>
              <p:nvPr/>
            </p:nvSpPr>
            <p:spPr>
              <a:xfrm>
                <a:off x="5233023" y="5230122"/>
                <a:ext cx="1371600" cy="130211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F91705E-2981-E0DF-A168-B2C81C0A1096}"/>
                  </a:ext>
                </a:extLst>
              </p:cNvPr>
              <p:cNvGrpSpPr/>
              <p:nvPr/>
            </p:nvGrpSpPr>
            <p:grpSpPr>
              <a:xfrm>
                <a:off x="5629911" y="5277580"/>
                <a:ext cx="514520" cy="560619"/>
                <a:chOff x="3340322" y="1222580"/>
                <a:chExt cx="514520" cy="56061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23E5D95-B789-C92C-B2C1-EE0C907BD80F}"/>
                    </a:ext>
                  </a:extLst>
                </p:cNvPr>
                <p:cNvSpPr/>
                <p:nvPr/>
              </p:nvSpPr>
              <p:spPr>
                <a:xfrm>
                  <a:off x="3370655" y="1222580"/>
                  <a:ext cx="484187" cy="48577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092EBE7-6175-A396-EA1C-EBD9FC766B11}"/>
                    </a:ext>
                  </a:extLst>
                </p:cNvPr>
                <p:cNvSpPr/>
                <p:nvPr/>
              </p:nvSpPr>
              <p:spPr>
                <a:xfrm>
                  <a:off x="3340322" y="1497448"/>
                  <a:ext cx="285751" cy="285751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2F1C58C-E80E-125E-60F0-F49247B31B32}"/>
                  </a:ext>
                </a:extLst>
              </p:cNvPr>
              <p:cNvGrpSpPr/>
              <p:nvPr/>
            </p:nvGrpSpPr>
            <p:grpSpPr>
              <a:xfrm>
                <a:off x="5670772" y="5880259"/>
                <a:ext cx="539326" cy="579261"/>
                <a:chOff x="3362623" y="1950271"/>
                <a:chExt cx="539326" cy="579261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CB8F787-79A7-7B87-E86D-FFFE0DB4A8AA}"/>
                    </a:ext>
                  </a:extLst>
                </p:cNvPr>
                <p:cNvSpPr/>
                <p:nvPr/>
              </p:nvSpPr>
              <p:spPr>
                <a:xfrm>
                  <a:off x="3362623" y="2043758"/>
                  <a:ext cx="484188" cy="48577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BFBD917-EDAD-6036-056C-A00F0D5A6DF6}"/>
                    </a:ext>
                  </a:extLst>
                </p:cNvPr>
                <p:cNvSpPr/>
                <p:nvPr/>
              </p:nvSpPr>
              <p:spPr>
                <a:xfrm>
                  <a:off x="3616198" y="1950271"/>
                  <a:ext cx="285751" cy="285751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61C765-F2A7-13C2-5DAF-2CDF3D2D230B}"/>
                </a:ext>
              </a:extLst>
            </p:cNvPr>
            <p:cNvGrpSpPr/>
            <p:nvPr/>
          </p:nvGrpSpPr>
          <p:grpSpPr>
            <a:xfrm>
              <a:off x="2845110" y="5199668"/>
              <a:ext cx="2735097" cy="1292504"/>
              <a:chOff x="2845110" y="5199668"/>
              <a:chExt cx="2735097" cy="129250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AA3A1C-7659-D3B5-2D19-6AB5D58C8CE0}"/>
                  </a:ext>
                </a:extLst>
              </p:cNvPr>
              <p:cNvGrpSpPr/>
              <p:nvPr/>
            </p:nvGrpSpPr>
            <p:grpSpPr>
              <a:xfrm>
                <a:off x="2845110" y="5199668"/>
                <a:ext cx="2735097" cy="1292504"/>
                <a:chOff x="2845110" y="5199668"/>
                <a:chExt cx="2735097" cy="129250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F129D90-26AE-5391-072F-FE46446A3DAC}"/>
                    </a:ext>
                  </a:extLst>
                </p:cNvPr>
                <p:cNvSpPr/>
                <p:nvPr/>
              </p:nvSpPr>
              <p:spPr>
                <a:xfrm>
                  <a:off x="4208607" y="5204616"/>
                  <a:ext cx="1371600" cy="1287222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319AA4E-7B25-0A10-A866-59FE104CC2CF}"/>
                    </a:ext>
                  </a:extLst>
                </p:cNvPr>
                <p:cNvSpPr/>
                <p:nvPr/>
              </p:nvSpPr>
              <p:spPr>
                <a:xfrm>
                  <a:off x="4740805" y="6099788"/>
                  <a:ext cx="285750" cy="28575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0AF2D9F-B99A-6E79-AC50-706C16F776AE}"/>
                    </a:ext>
                  </a:extLst>
                </p:cNvPr>
                <p:cNvSpPr/>
                <p:nvPr/>
              </p:nvSpPr>
              <p:spPr>
                <a:xfrm>
                  <a:off x="4714719" y="5319293"/>
                  <a:ext cx="285750" cy="28575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27" dirty="0"/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4B24696E-1BC2-3734-7314-35507680678D}"/>
                    </a:ext>
                  </a:extLst>
                </p:cNvPr>
                <p:cNvSpPr/>
                <p:nvPr/>
              </p:nvSpPr>
              <p:spPr>
                <a:xfrm rot="12714665">
                  <a:off x="4716735" y="5464347"/>
                  <a:ext cx="577193" cy="666440"/>
                </a:xfrm>
                <a:prstGeom prst="arc">
                  <a:avLst>
                    <a:gd name="adj1" fmla="val 17047175"/>
                    <a:gd name="adj2" fmla="val 0"/>
                  </a:avLst>
                </a:prstGeom>
                <a:ln w="285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94C7383-28E4-BBD1-739E-2D034CB7B3C6}"/>
                    </a:ext>
                  </a:extLst>
                </p:cNvPr>
                <p:cNvGrpSpPr/>
                <p:nvPr/>
              </p:nvGrpSpPr>
              <p:grpSpPr>
                <a:xfrm>
                  <a:off x="2845110" y="5199668"/>
                  <a:ext cx="1371600" cy="1292504"/>
                  <a:chOff x="5429254" y="1232440"/>
                  <a:chExt cx="1371600" cy="1292504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4EACA76-0CC9-30F2-B5AC-14444CB36DDF}"/>
                      </a:ext>
                    </a:extLst>
                  </p:cNvPr>
                  <p:cNvSpPr/>
                  <p:nvPr/>
                </p:nvSpPr>
                <p:spPr>
                  <a:xfrm>
                    <a:off x="5429254" y="1232440"/>
                    <a:ext cx="1371600" cy="1292504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82DE145-D31B-71F4-07AF-634337AEBA93}"/>
                      </a:ext>
                    </a:extLst>
                  </p:cNvPr>
                  <p:cNvGrpSpPr/>
                  <p:nvPr/>
                </p:nvGrpSpPr>
                <p:grpSpPr>
                  <a:xfrm>
                    <a:off x="5488047" y="1321165"/>
                    <a:ext cx="1236095" cy="1154844"/>
                    <a:chOff x="-882018" y="1625048"/>
                    <a:chExt cx="1112485" cy="1039360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3D046993-7D72-3942-FDDD-BE28772F9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82018" y="1625048"/>
                      <a:ext cx="435769" cy="437198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A2B22AD2-30E4-949B-A62D-82E6668F5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302" y="2227211"/>
                      <a:ext cx="435769" cy="437197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37F2DE9E-6DBF-566E-276C-81CA014FB1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757517" y="2325421"/>
                      <a:ext cx="257175" cy="257175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A7AE5B97-CABF-6134-7C76-0910CD994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5859" y="1631858"/>
                      <a:ext cx="257175" cy="257175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27" dirty="0"/>
                    </a:p>
                  </p:txBody>
                </p:sp>
              </p:grp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9DDE61EF-7C7F-0AAF-E3EA-C9E519843E7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24918" y="1597869"/>
                    <a:ext cx="568" cy="548640"/>
                  </a:xfrm>
                  <a:prstGeom prst="straightConnector1">
                    <a:avLst/>
                  </a:prstGeom>
                  <a:ln w="57150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9F76FD2E-9C43-2BD8-E802-5C9C6577CE2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204735" y="1574121"/>
                    <a:ext cx="1609" cy="54864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A34449C1-61FC-CB3C-1697-5BE2C1060C39}"/>
                  </a:ext>
                </a:extLst>
              </p:cNvPr>
              <p:cNvSpPr/>
              <p:nvPr/>
            </p:nvSpPr>
            <p:spPr>
              <a:xfrm rot="2171770">
                <a:off x="4431717" y="5540626"/>
                <a:ext cx="577193" cy="666440"/>
              </a:xfrm>
              <a:prstGeom prst="arc">
                <a:avLst>
                  <a:gd name="adj1" fmla="val 17047175"/>
                  <a:gd name="adj2" fmla="val 0"/>
                </a:avLst>
              </a:prstGeom>
              <a:ln w="28575">
                <a:solidFill>
                  <a:srgbClr val="0070C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16ECE79-D206-E2D6-E2DC-5800F81400BB}"/>
              </a:ext>
            </a:extLst>
          </p:cNvPr>
          <p:cNvSpPr txBox="1"/>
          <p:nvPr/>
        </p:nvSpPr>
        <p:spPr>
          <a:xfrm>
            <a:off x="1492058" y="902040"/>
            <a:ext cx="547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Spring                 Summer                Autumn                 Winter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915426-3C1F-0DF4-2B4B-F4979D7F8648}"/>
              </a:ext>
            </a:extLst>
          </p:cNvPr>
          <p:cNvGrpSpPr/>
          <p:nvPr/>
        </p:nvGrpSpPr>
        <p:grpSpPr>
          <a:xfrm>
            <a:off x="7179884" y="725810"/>
            <a:ext cx="1862134" cy="2232465"/>
            <a:chOff x="7031712" y="1495839"/>
            <a:chExt cx="1862134" cy="223246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AE58F9-D4BC-3C86-68F5-30DBDEAAE831}"/>
                </a:ext>
              </a:extLst>
            </p:cNvPr>
            <p:cNvSpPr/>
            <p:nvPr/>
          </p:nvSpPr>
          <p:spPr>
            <a:xfrm>
              <a:off x="7187834" y="1594203"/>
              <a:ext cx="274320" cy="27432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2AE4D9-C794-D965-C64A-310D3C474663}"/>
                </a:ext>
              </a:extLst>
            </p:cNvPr>
            <p:cNvSpPr/>
            <p:nvPr/>
          </p:nvSpPr>
          <p:spPr>
            <a:xfrm>
              <a:off x="7187416" y="1960213"/>
              <a:ext cx="274320" cy="27432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24AB4F-7EFF-5E6B-9EAA-0D0D491E02EC}"/>
                </a:ext>
              </a:extLst>
            </p:cNvPr>
            <p:cNvSpPr txBox="1"/>
            <p:nvPr/>
          </p:nvSpPr>
          <p:spPr>
            <a:xfrm>
              <a:off x="7234070" y="1592803"/>
              <a:ext cx="1596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3BBC53-3618-36AD-DCC5-FCFCFED18187}"/>
                </a:ext>
              </a:extLst>
            </p:cNvPr>
            <p:cNvSpPr txBox="1"/>
            <p:nvPr/>
          </p:nvSpPr>
          <p:spPr>
            <a:xfrm>
              <a:off x="7234071" y="1964362"/>
              <a:ext cx="1596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Population 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F6178F-2DA1-E74F-D072-1A481C38DB00}"/>
                </a:ext>
              </a:extLst>
            </p:cNvPr>
            <p:cNvSpPr/>
            <p:nvPr/>
          </p:nvSpPr>
          <p:spPr>
            <a:xfrm>
              <a:off x="7031712" y="1495839"/>
              <a:ext cx="1791969" cy="221325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1B5F3D2-5228-7B0B-C0A6-635B060C705C}"/>
                </a:ext>
              </a:extLst>
            </p:cNvPr>
            <p:cNvCxnSpPr/>
            <p:nvPr/>
          </p:nvCxnSpPr>
          <p:spPr>
            <a:xfrm flipV="1">
              <a:off x="7185672" y="2453868"/>
              <a:ext cx="3657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E02E5B-9096-96A5-F9DF-6B546308B79A}"/>
                </a:ext>
              </a:extLst>
            </p:cNvPr>
            <p:cNvSpPr txBox="1"/>
            <p:nvPr/>
          </p:nvSpPr>
          <p:spPr>
            <a:xfrm>
              <a:off x="7375272" y="2298633"/>
              <a:ext cx="1460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N-S Movement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228BD7-4F25-BAC6-C1E6-48D29D02BF1B}"/>
                </a:ext>
              </a:extLst>
            </p:cNvPr>
            <p:cNvCxnSpPr/>
            <p:nvPr/>
          </p:nvCxnSpPr>
          <p:spPr>
            <a:xfrm flipV="1">
              <a:off x="7185672" y="2739618"/>
              <a:ext cx="3657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5D4E57-FA70-01A4-5EE0-3CC9CE44A22E}"/>
                </a:ext>
              </a:extLst>
            </p:cNvPr>
            <p:cNvSpPr txBox="1"/>
            <p:nvPr/>
          </p:nvSpPr>
          <p:spPr>
            <a:xfrm>
              <a:off x="7384603" y="2594574"/>
              <a:ext cx="1460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S-N Movement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BF0275-2042-BB8A-29D1-D82166020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5672" y="3069519"/>
              <a:ext cx="365760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oli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D7B259-D262-ABC5-A3AE-005CC7163836}"/>
                </a:ext>
              </a:extLst>
            </p:cNvPr>
            <p:cNvSpPr txBox="1"/>
            <p:nvPr/>
          </p:nvSpPr>
          <p:spPr>
            <a:xfrm>
              <a:off x="7482807" y="2848251"/>
              <a:ext cx="1411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Natal Homing for Population 1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C139F42-EF4D-34FA-12A1-238ADD5F5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5672" y="3447761"/>
              <a:ext cx="3657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F38F37-DC0E-C03B-A4E4-752E86B0A73F}"/>
                </a:ext>
              </a:extLst>
            </p:cNvPr>
            <p:cNvSpPr txBox="1"/>
            <p:nvPr/>
          </p:nvSpPr>
          <p:spPr>
            <a:xfrm>
              <a:off x="7482806" y="3266639"/>
              <a:ext cx="1411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Natal Homing for Population 2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6FB23D6-7580-DFA7-6CDA-085AFDE2488F}"/>
              </a:ext>
            </a:extLst>
          </p:cNvPr>
          <p:cNvSpPr txBox="1"/>
          <p:nvPr/>
        </p:nvSpPr>
        <p:spPr>
          <a:xfrm>
            <a:off x="3086367" y="5454087"/>
            <a:ext cx="208984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 Apportionment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1CDB3A-7391-CAD5-1922-DB6B517C5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8434" b="28066"/>
          <a:stretch/>
        </p:blipFill>
        <p:spPr>
          <a:xfrm flipH="1">
            <a:off x="1193709" y="3885225"/>
            <a:ext cx="678015" cy="34278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EAA88A-A815-4849-46B2-5D1F84C86A8B}"/>
              </a:ext>
            </a:extLst>
          </p:cNvPr>
          <p:cNvCxnSpPr>
            <a:cxnSpLocks/>
            <a:stCxn id="87" idx="2"/>
            <a:endCxn id="54" idx="0"/>
          </p:cNvCxnSpPr>
          <p:nvPr/>
        </p:nvCxnSpPr>
        <p:spPr>
          <a:xfrm>
            <a:off x="1109335" y="4777830"/>
            <a:ext cx="3021956" cy="6762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EAA278-BF1C-517D-99E4-C36E481494C7}"/>
              </a:ext>
            </a:extLst>
          </p:cNvPr>
          <p:cNvCxnSpPr>
            <a:cxnSpLocks/>
            <a:stCxn id="79" idx="2"/>
            <a:endCxn id="54" idx="0"/>
          </p:cNvCxnSpPr>
          <p:nvPr/>
        </p:nvCxnSpPr>
        <p:spPr>
          <a:xfrm>
            <a:off x="2624641" y="4777828"/>
            <a:ext cx="1506651" cy="6762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E36074-88DF-2CBC-A83D-A7ECBA592DCE}"/>
              </a:ext>
            </a:extLst>
          </p:cNvPr>
          <p:cNvCxnSpPr/>
          <p:nvPr/>
        </p:nvCxnSpPr>
        <p:spPr>
          <a:xfrm>
            <a:off x="4131291" y="4748603"/>
            <a:ext cx="0" cy="6944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A153A68-714F-BF31-F41B-EB6F76010FC2}"/>
              </a:ext>
            </a:extLst>
          </p:cNvPr>
          <p:cNvCxnSpPr>
            <a:cxnSpLocks/>
            <a:stCxn id="95" idx="2"/>
            <a:endCxn id="54" idx="0"/>
          </p:cNvCxnSpPr>
          <p:nvPr/>
        </p:nvCxnSpPr>
        <p:spPr>
          <a:xfrm flipH="1">
            <a:off x="4131291" y="4759166"/>
            <a:ext cx="3034738" cy="694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E1F045DA-EDB4-CEBD-E1C1-F3BE42CBD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8434" b="28066"/>
          <a:stretch/>
        </p:blipFill>
        <p:spPr>
          <a:xfrm flipH="1">
            <a:off x="782918" y="2015342"/>
            <a:ext cx="723455" cy="3657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23B4B4B-A076-8253-5A68-384A89545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t="28434" b="28066"/>
          <a:stretch/>
        </p:blipFill>
        <p:spPr>
          <a:xfrm flipH="1">
            <a:off x="768704" y="1354265"/>
            <a:ext cx="723455" cy="36576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043AF795-E59F-E066-83EA-8798CDFC2D75}"/>
              </a:ext>
            </a:extLst>
          </p:cNvPr>
          <p:cNvSpPr/>
          <p:nvPr/>
        </p:nvSpPr>
        <p:spPr>
          <a:xfrm>
            <a:off x="6928052" y="314539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862778-B172-F390-F773-4E9087DD39AF}"/>
              </a:ext>
            </a:extLst>
          </p:cNvPr>
          <p:cNvGrpSpPr/>
          <p:nvPr/>
        </p:nvGrpSpPr>
        <p:grpSpPr>
          <a:xfrm>
            <a:off x="4957952" y="3150658"/>
            <a:ext cx="1362592" cy="1619122"/>
            <a:chOff x="3757251" y="2814232"/>
            <a:chExt cx="1362592" cy="161912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E18577-49C5-892F-4185-C35CE0795757}"/>
                </a:ext>
              </a:extLst>
            </p:cNvPr>
            <p:cNvGrpSpPr/>
            <p:nvPr/>
          </p:nvGrpSpPr>
          <p:grpSpPr>
            <a:xfrm>
              <a:off x="3757251" y="2814232"/>
              <a:ext cx="1362592" cy="1619122"/>
              <a:chOff x="4752312" y="2489123"/>
              <a:chExt cx="1285875" cy="159247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E927E08-F628-8067-C686-94AB30059E50}"/>
                  </a:ext>
                </a:extLst>
              </p:cNvPr>
              <p:cNvSpPr/>
              <p:nvPr/>
            </p:nvSpPr>
            <p:spPr>
              <a:xfrm>
                <a:off x="5144122" y="2489123"/>
                <a:ext cx="484383" cy="30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SpD</a:t>
                </a:r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496E4AA-FC36-B6B2-7715-6E8F5BF80B41}"/>
                  </a:ext>
                </a:extLst>
              </p:cNvPr>
              <p:cNvGrpSpPr/>
              <p:nvPr/>
            </p:nvGrpSpPr>
            <p:grpSpPr>
              <a:xfrm>
                <a:off x="4752312" y="2795724"/>
                <a:ext cx="1285875" cy="1285876"/>
                <a:chOff x="4752312" y="2795724"/>
                <a:chExt cx="1285875" cy="128587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C13065E-50B5-148E-0DB9-7944FAB82068}"/>
                    </a:ext>
                  </a:extLst>
                </p:cNvPr>
                <p:cNvGrpSpPr/>
                <p:nvPr/>
              </p:nvGrpSpPr>
              <p:grpSpPr>
                <a:xfrm>
                  <a:off x="4752312" y="2795724"/>
                  <a:ext cx="1285875" cy="1285876"/>
                  <a:chOff x="8526229" y="3781071"/>
                  <a:chExt cx="1285875" cy="1285876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E32BF47C-A2A5-7F27-384C-0CF37EDD1BB8}"/>
                      </a:ext>
                    </a:extLst>
                  </p:cNvPr>
                  <p:cNvSpPr/>
                  <p:nvPr/>
                </p:nvSpPr>
                <p:spPr>
                  <a:xfrm>
                    <a:off x="8526229" y="3781071"/>
                    <a:ext cx="1285875" cy="1285876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9C90767-B914-1096-98A5-C95AFCE6C5D6}"/>
                      </a:ext>
                    </a:extLst>
                  </p:cNvPr>
                  <p:cNvSpPr/>
                  <p:nvPr/>
                </p:nvSpPr>
                <p:spPr>
                  <a:xfrm>
                    <a:off x="8934323" y="3852662"/>
                    <a:ext cx="514350" cy="51435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27EE9BA4-05E7-0E1C-D5BE-E227F7324F95}"/>
                      </a:ext>
                    </a:extLst>
                  </p:cNvPr>
                  <p:cNvSpPr/>
                  <p:nvPr/>
                </p:nvSpPr>
                <p:spPr>
                  <a:xfrm>
                    <a:off x="8934322" y="4496621"/>
                    <a:ext cx="514350" cy="51435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13" dirty="0"/>
                  </a:p>
                </p:txBody>
              </p:sp>
            </p:grp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B99720C-345B-429F-F29D-E8A8BC094C1D}"/>
                    </a:ext>
                  </a:extLst>
                </p:cNvPr>
                <p:cNvCxnSpPr>
                  <a:cxnSpLocks/>
                  <a:endCxn id="71" idx="3"/>
                </p:cNvCxnSpPr>
                <p:nvPr/>
              </p:nvCxnSpPr>
              <p:spPr>
                <a:xfrm>
                  <a:off x="4760813" y="3433822"/>
                  <a:ext cx="1277374" cy="48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A84355E-FDC0-71FC-8572-F4A1639D1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4195237" y="3961206"/>
              <a:ext cx="542591" cy="27432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0A116BE-148A-B4D6-5848-312BCC981A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4177723" y="3292508"/>
              <a:ext cx="542591" cy="27432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67D937E-7156-C7B0-E2CD-8612ECCC35C2}"/>
              </a:ext>
            </a:extLst>
          </p:cNvPr>
          <p:cNvGrpSpPr/>
          <p:nvPr/>
        </p:nvGrpSpPr>
        <p:grpSpPr>
          <a:xfrm>
            <a:off x="1931791" y="3149024"/>
            <a:ext cx="1371600" cy="1628804"/>
            <a:chOff x="2223419" y="2811159"/>
            <a:chExt cx="1371600" cy="16288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E88F3B-0106-3739-321E-3670A9D37127}"/>
                </a:ext>
              </a:extLst>
            </p:cNvPr>
            <p:cNvGrpSpPr/>
            <p:nvPr/>
          </p:nvGrpSpPr>
          <p:grpSpPr>
            <a:xfrm>
              <a:off x="2223419" y="2811159"/>
              <a:ext cx="1371600" cy="1628804"/>
              <a:chOff x="3042842" y="2490982"/>
              <a:chExt cx="1299228" cy="1587124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3AC9008-E349-4E55-564A-DCBB9A07F4F8}"/>
                  </a:ext>
                </a:extLst>
              </p:cNvPr>
              <p:cNvSpPr/>
              <p:nvPr/>
            </p:nvSpPr>
            <p:spPr>
              <a:xfrm>
                <a:off x="3413175" y="2490982"/>
                <a:ext cx="511526" cy="299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FAA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5B0F343-471C-BF0C-6702-95CD34D442CE}"/>
                  </a:ext>
                </a:extLst>
              </p:cNvPr>
              <p:cNvSpPr/>
              <p:nvPr/>
            </p:nvSpPr>
            <p:spPr>
              <a:xfrm>
                <a:off x="3056196" y="2792230"/>
                <a:ext cx="1285874" cy="128587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13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3CEB8BB-498C-FAB9-DBDD-6E931E909562}"/>
                  </a:ext>
                </a:extLst>
              </p:cNvPr>
              <p:cNvSpPr/>
              <p:nvPr/>
            </p:nvSpPr>
            <p:spPr>
              <a:xfrm>
                <a:off x="3241933" y="296533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6B4A372-BCB8-F14B-5B34-6660FAFA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2842" y="3441030"/>
                <a:ext cx="128587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A67BAC9-0954-03FE-7104-6C4D9F8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2633295" y="3871435"/>
              <a:ext cx="542591" cy="27432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44224889-F8BE-1E7E-933D-9D2059ED0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2623489" y="3399872"/>
              <a:ext cx="542591" cy="27432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CB4D1B-7E95-8424-B072-1B6B6B158DEF}"/>
              </a:ext>
            </a:extLst>
          </p:cNvPr>
          <p:cNvGrpSpPr/>
          <p:nvPr/>
        </p:nvGrpSpPr>
        <p:grpSpPr>
          <a:xfrm>
            <a:off x="423535" y="3158863"/>
            <a:ext cx="1371600" cy="1618966"/>
            <a:chOff x="686624" y="2820998"/>
            <a:chExt cx="1371600" cy="161896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B9F944-1C2E-A336-2450-AD86EF7146EB}"/>
                </a:ext>
              </a:extLst>
            </p:cNvPr>
            <p:cNvGrpSpPr/>
            <p:nvPr/>
          </p:nvGrpSpPr>
          <p:grpSpPr>
            <a:xfrm>
              <a:off x="686624" y="2820998"/>
              <a:ext cx="1371600" cy="1618966"/>
              <a:chOff x="3105132" y="2478981"/>
              <a:chExt cx="1285874" cy="1572765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963DDA3-D552-D43D-B7CA-CB14964049DB}"/>
                  </a:ext>
                </a:extLst>
              </p:cNvPr>
              <p:cNvSpPr/>
              <p:nvPr/>
            </p:nvSpPr>
            <p:spPr>
              <a:xfrm>
                <a:off x="3493869" y="2478981"/>
                <a:ext cx="506268" cy="29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BB61A341-EC5E-E3FA-109F-720FEC1500B3}"/>
                  </a:ext>
                </a:extLst>
              </p:cNvPr>
              <p:cNvGrpSpPr/>
              <p:nvPr/>
            </p:nvGrpSpPr>
            <p:grpSpPr>
              <a:xfrm>
                <a:off x="3105132" y="2765870"/>
                <a:ext cx="1285874" cy="1285876"/>
                <a:chOff x="5370178" y="2714455"/>
                <a:chExt cx="1285874" cy="1285876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0C55859D-BF73-3483-4708-C0F2EC89AB6C}"/>
                    </a:ext>
                  </a:extLst>
                </p:cNvPr>
                <p:cNvSpPr/>
                <p:nvPr/>
              </p:nvSpPr>
              <p:spPr>
                <a:xfrm>
                  <a:off x="5370178" y="2714455"/>
                  <a:ext cx="1285874" cy="128587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766F36E-2626-D656-E5AD-5F315289B193}"/>
                    </a:ext>
                  </a:extLst>
                </p:cNvPr>
                <p:cNvSpPr/>
                <p:nvPr/>
              </p:nvSpPr>
              <p:spPr>
                <a:xfrm>
                  <a:off x="5555915" y="2887558"/>
                  <a:ext cx="914400" cy="914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9AA41FA-6CE2-FC8E-3620-1F6605C1FB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1115454" y="3627506"/>
              <a:ext cx="542591" cy="27432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881CC-79BC-3E0A-6B5F-9E013BB55F17}"/>
              </a:ext>
            </a:extLst>
          </p:cNvPr>
          <p:cNvGrpSpPr/>
          <p:nvPr/>
        </p:nvGrpSpPr>
        <p:grpSpPr>
          <a:xfrm>
            <a:off x="6480229" y="3456801"/>
            <a:ext cx="1371600" cy="1302364"/>
            <a:chOff x="6799432" y="3125963"/>
            <a:chExt cx="1371600" cy="130236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1549C3-D51B-BEE2-E3F7-C2E151BC7C32}"/>
                </a:ext>
              </a:extLst>
            </p:cNvPr>
            <p:cNvGrpSpPr/>
            <p:nvPr/>
          </p:nvGrpSpPr>
          <p:grpSpPr>
            <a:xfrm>
              <a:off x="6799432" y="3125963"/>
              <a:ext cx="1371600" cy="1302364"/>
              <a:chOff x="7067838" y="3293411"/>
              <a:chExt cx="1371600" cy="1302364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CFC923B-A808-463F-6888-7F110C140141}"/>
                  </a:ext>
                </a:extLst>
              </p:cNvPr>
              <p:cNvGrpSpPr/>
              <p:nvPr/>
            </p:nvGrpSpPr>
            <p:grpSpPr>
              <a:xfrm>
                <a:off x="7067838" y="3293411"/>
                <a:ext cx="1371600" cy="1302364"/>
                <a:chOff x="7067838" y="3293411"/>
                <a:chExt cx="1371600" cy="1302364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773D5A39-DF3D-4AA4-7106-A123DC12616A}"/>
                    </a:ext>
                  </a:extLst>
                </p:cNvPr>
                <p:cNvSpPr/>
                <p:nvPr/>
              </p:nvSpPr>
              <p:spPr>
                <a:xfrm>
                  <a:off x="7067838" y="3293411"/>
                  <a:ext cx="1371600" cy="1302364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FEE6D57-E105-4117-9594-B42A0A7EBC13}"/>
                    </a:ext>
                  </a:extLst>
                </p:cNvPr>
                <p:cNvSpPr/>
                <p:nvPr/>
              </p:nvSpPr>
              <p:spPr>
                <a:xfrm>
                  <a:off x="7199526" y="3387979"/>
                  <a:ext cx="460192" cy="44687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4A101E2-61DF-6B1D-E8B0-F9687F74D22A}"/>
                    </a:ext>
                  </a:extLst>
                </p:cNvPr>
                <p:cNvSpPr/>
                <p:nvPr/>
              </p:nvSpPr>
              <p:spPr>
                <a:xfrm>
                  <a:off x="7903281" y="4086371"/>
                  <a:ext cx="460192" cy="44687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0302738-8B46-6BCC-0A46-3405468FC6E1}"/>
                    </a:ext>
                  </a:extLst>
                </p:cNvPr>
                <p:cNvSpPr/>
                <p:nvPr/>
              </p:nvSpPr>
              <p:spPr>
                <a:xfrm>
                  <a:off x="7296649" y="4183662"/>
                  <a:ext cx="271589" cy="26287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87EF5A2-19AE-8135-DCA5-5E95F845DC88}"/>
                    </a:ext>
                  </a:extLst>
                </p:cNvPr>
                <p:cNvSpPr/>
                <p:nvPr/>
              </p:nvSpPr>
              <p:spPr>
                <a:xfrm>
                  <a:off x="7990703" y="3468377"/>
                  <a:ext cx="271589" cy="26287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0993163-CF77-AC68-1343-FC432E7BF5D9}"/>
                    </a:ext>
                  </a:extLst>
                </p:cNvPr>
                <p:cNvCxnSpPr/>
                <p:nvPr/>
              </p:nvCxnSpPr>
              <p:spPr>
                <a:xfrm flipH="1">
                  <a:off x="7528505" y="3728765"/>
                  <a:ext cx="568" cy="4572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0DED601-3A58-198A-CE87-4C38D6365EC2}"/>
                    </a:ext>
                  </a:extLst>
                </p:cNvPr>
                <p:cNvCxnSpPr/>
                <p:nvPr/>
              </p:nvCxnSpPr>
              <p:spPr>
                <a:xfrm flipV="1">
                  <a:off x="8022125" y="3706950"/>
                  <a:ext cx="1609" cy="4572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81ACB8E8-E7B4-7C7E-D9FE-ACC365C51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biLevel thresh="5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t="28434" b="28066"/>
                <a:stretch/>
              </p:blipFill>
              <p:spPr>
                <a:xfrm flipH="1">
                  <a:off x="7515901" y="4172588"/>
                  <a:ext cx="542591" cy="274320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C29E1577-082B-A39A-F321-7FB16ADA8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biLevel thresh="5000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rcRect t="28434" b="28066"/>
                <a:stretch/>
              </p:blipFill>
              <p:spPr>
                <a:xfrm flipH="1">
                  <a:off x="7515902" y="3432630"/>
                  <a:ext cx="542591" cy="274320"/>
                </a:xfrm>
                <a:prstGeom prst="rect">
                  <a:avLst/>
                </a:prstGeom>
              </p:spPr>
            </p:pic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EAC7602-1539-989C-8D69-4F795DDD5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7838" y="3966261"/>
                <a:ext cx="13579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3646933-AEB8-FD1F-C788-054AEA18EEB2}"/>
                </a:ext>
              </a:extLst>
            </p:cNvPr>
            <p:cNvSpPr/>
            <p:nvPr/>
          </p:nvSpPr>
          <p:spPr>
            <a:xfrm rot="2171770">
              <a:off x="7487344" y="3443924"/>
              <a:ext cx="577193" cy="666440"/>
            </a:xfrm>
            <a:prstGeom prst="arc">
              <a:avLst>
                <a:gd name="adj1" fmla="val 17047175"/>
                <a:gd name="adj2" fmla="val 0"/>
              </a:avLst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C14FBF5-85D5-A57F-4D79-4AA60208B506}"/>
                </a:ext>
              </a:extLst>
            </p:cNvPr>
            <p:cNvSpPr/>
            <p:nvPr/>
          </p:nvSpPr>
          <p:spPr>
            <a:xfrm rot="12714665">
              <a:off x="6940249" y="3452576"/>
              <a:ext cx="577193" cy="666440"/>
            </a:xfrm>
            <a:prstGeom prst="arc">
              <a:avLst>
                <a:gd name="adj1" fmla="val 17047175"/>
                <a:gd name="adj2" fmla="val 0"/>
              </a:avLst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08FA8EC-57E0-3482-B4F4-BFF1576662E5}"/>
              </a:ext>
            </a:extLst>
          </p:cNvPr>
          <p:cNvCxnSpPr>
            <a:cxnSpLocks/>
            <a:stCxn id="71" idx="2"/>
            <a:endCxn id="54" idx="0"/>
          </p:cNvCxnSpPr>
          <p:nvPr/>
        </p:nvCxnSpPr>
        <p:spPr>
          <a:xfrm flipH="1">
            <a:off x="4131292" y="4769780"/>
            <a:ext cx="1507957" cy="684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6647AD0-2A43-B73A-5F08-13A62B26B3DA}"/>
              </a:ext>
            </a:extLst>
          </p:cNvPr>
          <p:cNvSpPr/>
          <p:nvPr/>
        </p:nvSpPr>
        <p:spPr>
          <a:xfrm>
            <a:off x="2962060" y="457853"/>
            <a:ext cx="227646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Model (OM)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8CB2F63-85DF-93FA-AF28-CC2E5C54DCD3}"/>
              </a:ext>
            </a:extLst>
          </p:cNvPr>
          <p:cNvSpPr/>
          <p:nvPr/>
        </p:nvSpPr>
        <p:spPr>
          <a:xfrm>
            <a:off x="877036" y="6003045"/>
            <a:ext cx="17222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EC712D6-5219-747C-363E-4499FFBAA19B}"/>
              </a:ext>
            </a:extLst>
          </p:cNvPr>
          <p:cNvSpPr/>
          <p:nvPr/>
        </p:nvSpPr>
        <p:spPr>
          <a:xfrm>
            <a:off x="3008757" y="2761619"/>
            <a:ext cx="227646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Model (EM)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12A9AF9B-A0D1-5600-181D-FDEC4C638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1" b="10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66859" y="5227435"/>
            <a:ext cx="1266573" cy="708442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D19FAE-D9D3-3E08-06D5-8F1D3BA52961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368693" y="1871781"/>
            <a:ext cx="5463197" cy="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9B3FFFB-C663-02EB-6C94-44D22AECE225}"/>
              </a:ext>
            </a:extLst>
          </p:cNvPr>
          <p:cNvGrpSpPr/>
          <p:nvPr/>
        </p:nvGrpSpPr>
        <p:grpSpPr>
          <a:xfrm>
            <a:off x="3438904" y="3151778"/>
            <a:ext cx="1362592" cy="1550906"/>
            <a:chOff x="3757251" y="2825534"/>
            <a:chExt cx="1362592" cy="1550906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71E57C6-740D-8916-936B-5264CECB7C01}"/>
                </a:ext>
              </a:extLst>
            </p:cNvPr>
            <p:cNvGrpSpPr/>
            <p:nvPr/>
          </p:nvGrpSpPr>
          <p:grpSpPr>
            <a:xfrm>
              <a:off x="3757251" y="2825534"/>
              <a:ext cx="1362592" cy="1550906"/>
              <a:chOff x="4752312" y="2500240"/>
              <a:chExt cx="1285875" cy="152538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644334E-019B-6796-77CF-629AC4F04A8D}"/>
                  </a:ext>
                </a:extLst>
              </p:cNvPr>
              <p:cNvSpPr/>
              <p:nvPr/>
            </p:nvSpPr>
            <p:spPr>
              <a:xfrm>
                <a:off x="5167732" y="2500240"/>
                <a:ext cx="484383" cy="3027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B9B663C-F907-5CBB-85D2-53E1EF46BB3A}"/>
                  </a:ext>
                </a:extLst>
              </p:cNvPr>
              <p:cNvGrpSpPr/>
              <p:nvPr/>
            </p:nvGrpSpPr>
            <p:grpSpPr>
              <a:xfrm>
                <a:off x="4752312" y="2795725"/>
                <a:ext cx="1285875" cy="1229899"/>
                <a:chOff x="8526229" y="3781072"/>
                <a:chExt cx="1285875" cy="1229899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C321D17-678C-A0C8-7691-D7FFD06B1593}"/>
                    </a:ext>
                  </a:extLst>
                </p:cNvPr>
                <p:cNvSpPr/>
                <p:nvPr/>
              </p:nvSpPr>
              <p:spPr>
                <a:xfrm>
                  <a:off x="8526229" y="3781072"/>
                  <a:ext cx="1285875" cy="626381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DEF3DE3D-E875-E07B-7D02-4EBBDC6F8BF3}"/>
                    </a:ext>
                  </a:extLst>
                </p:cNvPr>
                <p:cNvSpPr/>
                <p:nvPr/>
              </p:nvSpPr>
              <p:spPr>
                <a:xfrm>
                  <a:off x="8934323" y="3852662"/>
                  <a:ext cx="514350" cy="51435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2D5B86A-34D8-A9CD-A18E-D07827B5D2A2}"/>
                    </a:ext>
                  </a:extLst>
                </p:cNvPr>
                <p:cNvSpPr/>
                <p:nvPr/>
              </p:nvSpPr>
              <p:spPr>
                <a:xfrm>
                  <a:off x="8934322" y="4496621"/>
                  <a:ext cx="514350" cy="51435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 dirty="0"/>
                </a:p>
              </p:txBody>
            </p:sp>
          </p:grp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0DCC6E7-4EE1-CAE7-D027-3C82A1D7E3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4195237" y="3961206"/>
              <a:ext cx="542591" cy="27432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6E1E6E9-69D5-40FC-312F-AD7C135DA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t="28434" b="28066"/>
            <a:stretch/>
          </p:blipFill>
          <p:spPr>
            <a:xfrm flipH="1">
              <a:off x="4177723" y="3292508"/>
              <a:ext cx="542591" cy="274320"/>
            </a:xfrm>
            <a:prstGeom prst="rect">
              <a:avLst/>
            </a:prstGeom>
          </p:spPr>
        </p:pic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9ED15155-E306-21CA-1F52-E348FB45ABCE}"/>
              </a:ext>
            </a:extLst>
          </p:cNvPr>
          <p:cNvCxnSpPr/>
          <p:nvPr/>
        </p:nvCxnSpPr>
        <p:spPr>
          <a:xfrm rot="5400000">
            <a:off x="2030519" y="4340260"/>
            <a:ext cx="345012" cy="3865329"/>
          </a:xfrm>
          <a:prstGeom prst="bentConnector2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5C891F8-52ED-8322-44D7-E761D6529434}"/>
              </a:ext>
            </a:extLst>
          </p:cNvPr>
          <p:cNvCxnSpPr/>
          <p:nvPr/>
        </p:nvCxnSpPr>
        <p:spPr>
          <a:xfrm rot="10800000" flipV="1">
            <a:off x="270361" y="1872615"/>
            <a:ext cx="1104971" cy="4543464"/>
          </a:xfrm>
          <a:prstGeom prst="bentConnector2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3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87</Words>
  <Application>Microsoft Macintosh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NMFS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Chengxue Li</dc:creator>
  <cp:lastModifiedBy>Li, Chengxue</cp:lastModifiedBy>
  <cp:revision>168</cp:revision>
  <dcterms:created xsi:type="dcterms:W3CDTF">2025-04-02T13:44:10Z</dcterms:created>
  <dcterms:modified xsi:type="dcterms:W3CDTF">2025-08-29T04:40:17Z</dcterms:modified>
</cp:coreProperties>
</file>